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81" r:id="rId2"/>
    <p:sldId id="282" r:id="rId3"/>
    <p:sldId id="330" r:id="rId4"/>
    <p:sldId id="285" r:id="rId5"/>
    <p:sldId id="286" r:id="rId6"/>
    <p:sldId id="287" r:id="rId7"/>
    <p:sldId id="331" r:id="rId8"/>
    <p:sldId id="289" r:id="rId9"/>
    <p:sldId id="334" r:id="rId10"/>
    <p:sldId id="327" r:id="rId11"/>
    <p:sldId id="316" r:id="rId12"/>
    <p:sldId id="321" r:id="rId13"/>
    <p:sldId id="313" r:id="rId14"/>
    <p:sldId id="332" r:id="rId15"/>
    <p:sldId id="325" r:id="rId16"/>
    <p:sldId id="322" r:id="rId17"/>
    <p:sldId id="298" r:id="rId18"/>
    <p:sldId id="314" r:id="rId19"/>
    <p:sldId id="310" r:id="rId20"/>
    <p:sldId id="323" r:id="rId21"/>
    <p:sldId id="319" r:id="rId22"/>
    <p:sldId id="308" r:id="rId23"/>
    <p:sldId id="317" r:id="rId24"/>
    <p:sldId id="305" r:id="rId25"/>
    <p:sldId id="333" r:id="rId26"/>
    <p:sldId id="301" r:id="rId27"/>
    <p:sldId id="302" r:id="rId28"/>
    <p:sldId id="328" r:id="rId2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ncent Scherrer" initials="V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87888A"/>
    <a:srgbClr val="E11022"/>
    <a:srgbClr val="829824"/>
    <a:srgbClr val="3E6CA4"/>
    <a:srgbClr val="6B95C7"/>
    <a:srgbClr val="000579"/>
    <a:srgbClr val="B1C7E1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4" autoAdjust="0"/>
    <p:restoredTop sz="94675" autoAdjust="0"/>
  </p:normalViewPr>
  <p:slideViewPr>
    <p:cSldViewPr>
      <p:cViewPr>
        <p:scale>
          <a:sx n="100" d="100"/>
          <a:sy n="100" d="100"/>
        </p:scale>
        <p:origin x="-234" y="-17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data01.entsog.local\data\WG_INV\Database\Analyses\Timeseries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30 Jan - 14 Feb
Average demand</c:v>
                </c:pt>
              </c:strCache>
            </c:strRef>
          </c:tx>
          <c:spPr>
            <a:solidFill>
              <a:srgbClr val="1F448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2008/2009</c:v>
                </c:pt>
                <c:pt idx="1">
                  <c:v>2009/2010</c:v>
                </c:pt>
                <c:pt idx="2">
                  <c:v>2010/2011</c:v>
                </c:pt>
                <c:pt idx="3">
                  <c:v>2011/2012</c:v>
                </c:pt>
              </c:strCache>
            </c:strRef>
          </c:cat>
          <c:val>
            <c:numRef>
              <c:f>Sheet1!$B$2:$B$5</c:f>
              <c:numCache>
                <c:formatCode>_ * #,##0_ ;_ * \-#,##0_ ;_ * "-"??_ ;_ @_ </c:formatCode>
                <c:ptCount val="4"/>
                <c:pt idx="0">
                  <c:v>20706</c:v>
                </c:pt>
                <c:pt idx="1">
                  <c:v>23580</c:v>
                </c:pt>
                <c:pt idx="2">
                  <c:v>22764</c:v>
                </c:pt>
                <c:pt idx="3">
                  <c:v>27077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Highest 16 day
Average demand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2008/2009</c:v>
                </c:pt>
                <c:pt idx="1">
                  <c:v>2009/2010</c:v>
                </c:pt>
                <c:pt idx="2">
                  <c:v>2010/2011</c:v>
                </c:pt>
                <c:pt idx="3">
                  <c:v>2011/2012</c:v>
                </c:pt>
              </c:strCache>
            </c:strRef>
          </c:cat>
          <c:val>
            <c:numRef>
              <c:f>Sheet1!$C$2:$C$5</c:f>
              <c:numCache>
                <c:formatCode>_ * #,##0_ ;_ * \-#,##0_ ;_ * "-"??_ ;_ @_ </c:formatCode>
                <c:ptCount val="4"/>
                <c:pt idx="0">
                  <c:v>22813</c:v>
                </c:pt>
                <c:pt idx="1">
                  <c:v>24035</c:v>
                </c:pt>
                <c:pt idx="2">
                  <c:v>23999</c:v>
                </c:pt>
                <c:pt idx="3">
                  <c:v>27077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Highest 16 days
Peak day demand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2008/2009</c:v>
                </c:pt>
                <c:pt idx="1">
                  <c:v>2009/2010</c:v>
                </c:pt>
                <c:pt idx="2">
                  <c:v>2010/2011</c:v>
                </c:pt>
                <c:pt idx="3">
                  <c:v>2011/2012</c:v>
                </c:pt>
              </c:strCache>
            </c:strRef>
          </c:cat>
          <c:val>
            <c:numRef>
              <c:f>Sheet1!$D$2:$D$5</c:f>
              <c:numCache>
                <c:formatCode>_ * #,##0_ ;_ * \-#,##0_ ;_ * "-"??_ ;_ @_ </c:formatCode>
                <c:ptCount val="4"/>
                <c:pt idx="0">
                  <c:v>25436</c:v>
                </c:pt>
                <c:pt idx="1">
                  <c:v>26898</c:v>
                </c:pt>
                <c:pt idx="2">
                  <c:v>26568</c:v>
                </c:pt>
                <c:pt idx="3">
                  <c:v>28986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59613696"/>
        <c:axId val="20931712"/>
      </c:barChart>
      <c:catAx>
        <c:axId val="1596136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0931712"/>
        <c:crosses val="autoZero"/>
        <c:auto val="1"/>
        <c:lblAlgn val="ctr"/>
        <c:lblOffset val="100"/>
        <c:noMultiLvlLbl val="0"/>
      </c:catAx>
      <c:valAx>
        <c:axId val="20931712"/>
        <c:scaling>
          <c:orientation val="minMax"/>
        </c:scaling>
        <c:delete val="0"/>
        <c:axPos val="l"/>
        <c:numFmt formatCode="_ * #,##0_ ;_ * \-#,##0_ ;_ * &quot;-&quot;??_ ;_ @_ " sourceLinked="1"/>
        <c:majorTickMark val="in"/>
        <c:minorTickMark val="none"/>
        <c:tickLblPos val="nextTo"/>
        <c:spPr>
          <a:ln w="9525">
            <a:solidFill>
              <a:srgbClr val="2A3F82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1596136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UGS stock level 30 Jan.</c:v>
                </c:pt>
              </c:strCache>
            </c:strRef>
          </c:tx>
          <c:spPr>
            <a:solidFill>
              <a:srgbClr val="1F448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2008/2009</c:v>
                </c:pt>
                <c:pt idx="1">
                  <c:v>2009/2010</c:v>
                </c:pt>
                <c:pt idx="2">
                  <c:v>2010/2011</c:v>
                </c:pt>
                <c:pt idx="3">
                  <c:v>2011/2012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0.42</c:v>
                </c:pt>
                <c:pt idx="1">
                  <c:v>0.6</c:v>
                </c:pt>
                <c:pt idx="2">
                  <c:v>0.55000000000000004</c:v>
                </c:pt>
                <c:pt idx="3">
                  <c:v>0.67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964096"/>
        <c:axId val="20965632"/>
      </c:barChart>
      <c:catAx>
        <c:axId val="209640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0965632"/>
        <c:crosses val="autoZero"/>
        <c:auto val="1"/>
        <c:lblAlgn val="ctr"/>
        <c:lblOffset val="100"/>
        <c:noMultiLvlLbl val="0"/>
      </c:catAx>
      <c:valAx>
        <c:axId val="20965632"/>
        <c:scaling>
          <c:orientation val="minMax"/>
        </c:scaling>
        <c:delete val="0"/>
        <c:axPos val="l"/>
        <c:numFmt formatCode="0%" sourceLinked="1"/>
        <c:majorTickMark val="in"/>
        <c:minorTickMark val="none"/>
        <c:tickLblPos val="nextTo"/>
        <c:spPr>
          <a:ln w="9525">
            <a:solidFill>
              <a:srgbClr val="2A3F82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209640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[Timeseries Analysis.xlsx]Daily Chart Values!PivotTable1</c:name>
    <c:fmtId val="5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  <c:pivotFmt>
        <c:idx val="48"/>
        <c:marker>
          <c:symbol val="none"/>
        </c:marker>
      </c:pivotFmt>
      <c:pivotFmt>
        <c:idx val="49"/>
        <c:marker>
          <c:symbol val="none"/>
        </c:marker>
      </c:pivotFmt>
      <c:pivotFmt>
        <c:idx val="50"/>
        <c:marker>
          <c:symbol val="none"/>
        </c:marker>
      </c:pivotFmt>
      <c:pivotFmt>
        <c:idx val="51"/>
        <c:marker>
          <c:symbol val="none"/>
        </c:marker>
      </c:pivotFmt>
      <c:pivotFmt>
        <c:idx val="52"/>
        <c:marker>
          <c:symbol val="none"/>
        </c:marker>
      </c:pivotFmt>
      <c:pivotFmt>
        <c:idx val="53"/>
        <c:marker>
          <c:symbol val="none"/>
        </c:marker>
      </c:pivotFmt>
      <c:pivotFmt>
        <c:idx val="54"/>
        <c:marker>
          <c:symbol val="none"/>
        </c:marker>
      </c:pivotFmt>
      <c:pivotFmt>
        <c:idx val="55"/>
        <c:marker>
          <c:symbol val="none"/>
        </c:marker>
      </c:pivotFmt>
      <c:pivotFmt>
        <c:idx val="56"/>
        <c:marker>
          <c:symbol val="none"/>
        </c:marker>
      </c:pivotFmt>
      <c:pivotFmt>
        <c:idx val="57"/>
        <c:marker>
          <c:symbol val="none"/>
        </c:marker>
      </c:pivotFmt>
      <c:pivotFmt>
        <c:idx val="58"/>
        <c:marker>
          <c:symbol val="none"/>
        </c:marker>
      </c:pivotFmt>
      <c:pivotFmt>
        <c:idx val="59"/>
        <c:marker>
          <c:symbol val="none"/>
        </c:marker>
      </c:pivotFmt>
      <c:pivotFmt>
        <c:idx val="60"/>
        <c:marker>
          <c:symbol val="none"/>
        </c:marker>
      </c:pivotFmt>
      <c:pivotFmt>
        <c:idx val="61"/>
        <c:marker>
          <c:symbol val="none"/>
        </c:marker>
      </c:pivotFmt>
      <c:pivotFmt>
        <c:idx val="62"/>
        <c:marker>
          <c:symbol val="none"/>
        </c:marker>
      </c:pivotFmt>
      <c:pivotFmt>
        <c:idx val="63"/>
        <c:marker>
          <c:symbol val="none"/>
        </c:marker>
      </c:pivotFmt>
      <c:pivotFmt>
        <c:idx val="64"/>
        <c:marker>
          <c:symbol val="none"/>
        </c:marker>
      </c:pivotFmt>
      <c:pivotFmt>
        <c:idx val="65"/>
        <c:marker>
          <c:symbol val="none"/>
        </c:marker>
      </c:pivotFmt>
      <c:pivotFmt>
        <c:idx val="66"/>
        <c:marker>
          <c:symbol val="none"/>
        </c:marker>
      </c:pivotFmt>
      <c:pivotFmt>
        <c:idx val="67"/>
        <c:marker>
          <c:symbol val="none"/>
        </c:marker>
      </c:pivotFmt>
      <c:pivotFmt>
        <c:idx val="68"/>
        <c:marker>
          <c:symbol val="none"/>
        </c:marker>
      </c:pivotFmt>
      <c:pivotFmt>
        <c:idx val="69"/>
        <c:marker>
          <c:symbol val="none"/>
        </c:marker>
      </c:pivotFmt>
      <c:pivotFmt>
        <c:idx val="70"/>
        <c:marker>
          <c:symbol val="none"/>
        </c:marker>
      </c:pivotFmt>
      <c:pivotFmt>
        <c:idx val="71"/>
        <c:marker>
          <c:symbol val="none"/>
        </c:marker>
      </c:pivotFmt>
      <c:pivotFmt>
        <c:idx val="72"/>
        <c:marker>
          <c:symbol val="none"/>
        </c:marker>
      </c:pivotFmt>
      <c:pivotFmt>
        <c:idx val="73"/>
        <c:marker>
          <c:symbol val="none"/>
        </c:marker>
      </c:pivotFmt>
      <c:pivotFmt>
        <c:idx val="74"/>
        <c:marker>
          <c:symbol val="none"/>
        </c:marker>
      </c:pivotFmt>
      <c:pivotFmt>
        <c:idx val="75"/>
        <c:marker>
          <c:symbol val="none"/>
        </c:marker>
      </c:pivotFmt>
      <c:pivotFmt>
        <c:idx val="76"/>
        <c:marker>
          <c:symbol val="none"/>
        </c:marker>
      </c:pivotFmt>
      <c:pivotFmt>
        <c:idx val="77"/>
        <c:marker>
          <c:symbol val="none"/>
        </c:marker>
      </c:pivotFmt>
      <c:pivotFmt>
        <c:idx val="78"/>
        <c:marker>
          <c:symbol val="none"/>
        </c:marker>
      </c:pivotFmt>
      <c:pivotFmt>
        <c:idx val="79"/>
        <c:marker>
          <c:symbol val="none"/>
        </c:marker>
      </c:pivotFmt>
      <c:pivotFmt>
        <c:idx val="80"/>
        <c:marker>
          <c:symbol val="none"/>
        </c:marker>
      </c:pivotFmt>
      <c:pivotFmt>
        <c:idx val="81"/>
        <c:marker>
          <c:symbol val="none"/>
        </c:marker>
      </c:pivotFmt>
      <c:pivotFmt>
        <c:idx val="82"/>
        <c:marker>
          <c:symbol val="none"/>
        </c:marker>
      </c:pivotFmt>
      <c:pivotFmt>
        <c:idx val="83"/>
        <c:marker>
          <c:symbol val="none"/>
        </c:marker>
      </c:pivotFmt>
      <c:pivotFmt>
        <c:idx val="84"/>
        <c:marker>
          <c:symbol val="none"/>
        </c:marker>
      </c:pivotFmt>
      <c:pivotFmt>
        <c:idx val="85"/>
        <c:marker>
          <c:symbol val="none"/>
        </c:marker>
      </c:pivotFmt>
      <c:pivotFmt>
        <c:idx val="86"/>
        <c:marker>
          <c:symbol val="none"/>
        </c:marker>
      </c:pivotFmt>
      <c:pivotFmt>
        <c:idx val="87"/>
        <c:marker>
          <c:symbol val="none"/>
        </c:marker>
      </c:pivotFmt>
      <c:pivotFmt>
        <c:idx val="88"/>
        <c:marker>
          <c:symbol val="none"/>
        </c:marker>
      </c:pivotFmt>
      <c:pivotFmt>
        <c:idx val="89"/>
        <c:marker>
          <c:symbol val="none"/>
        </c:marker>
      </c:pivotFmt>
      <c:pivotFmt>
        <c:idx val="90"/>
        <c:marker>
          <c:symbol val="none"/>
        </c:marker>
      </c:pivotFmt>
      <c:pivotFmt>
        <c:idx val="91"/>
        <c:marker>
          <c:symbol val="none"/>
        </c:marker>
      </c:pivotFmt>
      <c:pivotFmt>
        <c:idx val="92"/>
        <c:marker>
          <c:symbol val="none"/>
        </c:marker>
      </c:pivotFmt>
      <c:pivotFmt>
        <c:idx val="93"/>
        <c:marker>
          <c:symbol val="none"/>
        </c:marker>
      </c:pivotFmt>
      <c:pivotFmt>
        <c:idx val="94"/>
        <c:marker>
          <c:symbol val="none"/>
        </c:marker>
      </c:pivotFmt>
      <c:pivotFmt>
        <c:idx val="95"/>
        <c:marker>
          <c:symbol val="none"/>
        </c:marker>
      </c:pivotFmt>
      <c:pivotFmt>
        <c:idx val="96"/>
        <c:marker>
          <c:symbol val="none"/>
        </c:marker>
      </c:pivotFmt>
      <c:pivotFmt>
        <c:idx val="97"/>
        <c:marker>
          <c:symbol val="none"/>
        </c:marker>
      </c:pivotFmt>
      <c:pivotFmt>
        <c:idx val="98"/>
        <c:marker>
          <c:symbol val="none"/>
        </c:marker>
      </c:pivotFmt>
      <c:pivotFmt>
        <c:idx val="99"/>
        <c:marker>
          <c:symbol val="none"/>
        </c:marker>
      </c:pivotFmt>
      <c:pivotFmt>
        <c:idx val="100"/>
        <c:marker>
          <c:symbol val="none"/>
        </c:marker>
      </c:pivotFmt>
      <c:pivotFmt>
        <c:idx val="101"/>
        <c:marker>
          <c:symbol val="none"/>
        </c:marker>
      </c:pivotFmt>
      <c:pivotFmt>
        <c:idx val="102"/>
        <c:marker>
          <c:symbol val="none"/>
        </c:marker>
      </c:pivotFmt>
      <c:pivotFmt>
        <c:idx val="103"/>
        <c:marker>
          <c:symbol val="none"/>
        </c:marker>
      </c:pivotFmt>
      <c:pivotFmt>
        <c:idx val="104"/>
        <c:marker>
          <c:symbol val="none"/>
        </c:marker>
      </c:pivotFmt>
      <c:pivotFmt>
        <c:idx val="105"/>
        <c:marker>
          <c:symbol val="none"/>
        </c:marker>
      </c:pivotFmt>
      <c:pivotFmt>
        <c:idx val="106"/>
        <c:marker>
          <c:symbol val="none"/>
        </c:marker>
      </c:pivotFmt>
      <c:pivotFmt>
        <c:idx val="107"/>
        <c:marker>
          <c:symbol val="none"/>
        </c:marker>
      </c:pivotFmt>
      <c:pivotFmt>
        <c:idx val="108"/>
        <c:marker>
          <c:symbol val="none"/>
        </c:marker>
      </c:pivotFmt>
      <c:pivotFmt>
        <c:idx val="109"/>
        <c:marker>
          <c:symbol val="none"/>
        </c:marker>
      </c:pivotFmt>
      <c:pivotFmt>
        <c:idx val="110"/>
        <c:marker>
          <c:symbol val="none"/>
        </c:marker>
      </c:pivotFmt>
      <c:pivotFmt>
        <c:idx val="111"/>
        <c:marker>
          <c:symbol val="none"/>
        </c:marker>
      </c:pivotFmt>
      <c:pivotFmt>
        <c:idx val="112"/>
        <c:marker>
          <c:symbol val="none"/>
        </c:marker>
      </c:pivotFmt>
      <c:pivotFmt>
        <c:idx val="113"/>
        <c:marker>
          <c:symbol val="none"/>
        </c:marker>
      </c:pivotFmt>
      <c:pivotFmt>
        <c:idx val="114"/>
        <c:marker>
          <c:symbol val="none"/>
        </c:marker>
      </c:pivotFmt>
      <c:pivotFmt>
        <c:idx val="115"/>
        <c:marker>
          <c:symbol val="none"/>
        </c:marker>
      </c:pivotFmt>
      <c:pivotFmt>
        <c:idx val="116"/>
        <c:marker>
          <c:symbol val="none"/>
        </c:marker>
      </c:pivotFmt>
      <c:pivotFmt>
        <c:idx val="117"/>
        <c:marker>
          <c:symbol val="none"/>
        </c:marker>
      </c:pivotFmt>
      <c:pivotFmt>
        <c:idx val="118"/>
        <c:marker>
          <c:symbol val="none"/>
        </c:marker>
      </c:pivotFmt>
      <c:pivotFmt>
        <c:idx val="119"/>
        <c:marker>
          <c:symbol val="none"/>
        </c:marker>
      </c:pivotFmt>
      <c:pivotFmt>
        <c:idx val="120"/>
        <c:marker>
          <c:symbol val="none"/>
        </c:marker>
      </c:pivotFmt>
      <c:pivotFmt>
        <c:idx val="121"/>
        <c:marker>
          <c:symbol val="none"/>
        </c:marker>
      </c:pivotFmt>
      <c:pivotFmt>
        <c:idx val="122"/>
        <c:marker>
          <c:symbol val="none"/>
        </c:marker>
      </c:pivotFmt>
      <c:pivotFmt>
        <c:idx val="123"/>
        <c:marker>
          <c:symbol val="none"/>
        </c:marker>
      </c:pivotFmt>
      <c:pivotFmt>
        <c:idx val="124"/>
        <c:marker>
          <c:symbol val="none"/>
        </c:marker>
      </c:pivotFmt>
      <c:pivotFmt>
        <c:idx val="125"/>
        <c:marker>
          <c:symbol val="none"/>
        </c:marker>
      </c:pivotFmt>
      <c:pivotFmt>
        <c:idx val="126"/>
        <c:marker>
          <c:symbol val="none"/>
        </c:marker>
      </c:pivotFmt>
      <c:pivotFmt>
        <c:idx val="127"/>
        <c:marker>
          <c:symbol val="none"/>
        </c:marker>
      </c:pivotFmt>
      <c:pivotFmt>
        <c:idx val="128"/>
        <c:marker>
          <c:symbol val="none"/>
        </c:marker>
      </c:pivotFmt>
      <c:pivotFmt>
        <c:idx val="129"/>
        <c:marker>
          <c:symbol val="none"/>
        </c:marker>
      </c:pivotFmt>
      <c:pivotFmt>
        <c:idx val="130"/>
        <c:marker>
          <c:symbol val="none"/>
        </c:marker>
      </c:pivotFmt>
      <c:pivotFmt>
        <c:idx val="131"/>
        <c:marker>
          <c:symbol val="none"/>
        </c:marker>
      </c:pivotFmt>
      <c:pivotFmt>
        <c:idx val="132"/>
        <c:marker>
          <c:symbol val="none"/>
        </c:marker>
      </c:pivotFmt>
      <c:pivotFmt>
        <c:idx val="133"/>
        <c:marker>
          <c:symbol val="none"/>
        </c:marker>
      </c:pivotFmt>
      <c:pivotFmt>
        <c:idx val="134"/>
        <c:marker>
          <c:symbol val="none"/>
        </c:marker>
      </c:pivotFmt>
      <c:pivotFmt>
        <c:idx val="135"/>
        <c:marker>
          <c:symbol val="none"/>
        </c:marker>
      </c:pivotFmt>
      <c:pivotFmt>
        <c:idx val="136"/>
        <c:marker>
          <c:symbol val="none"/>
        </c:marker>
      </c:pivotFmt>
      <c:pivotFmt>
        <c:idx val="137"/>
        <c:marker>
          <c:symbol val="none"/>
        </c:marker>
      </c:pivotFmt>
      <c:pivotFmt>
        <c:idx val="138"/>
        <c:marker>
          <c:symbol val="none"/>
        </c:marker>
      </c:pivotFmt>
      <c:pivotFmt>
        <c:idx val="139"/>
        <c:marker>
          <c:symbol val="none"/>
        </c:marker>
      </c:pivotFmt>
      <c:pivotFmt>
        <c:idx val="140"/>
        <c:marker>
          <c:symbol val="none"/>
        </c:marker>
      </c:pivotFmt>
      <c:pivotFmt>
        <c:idx val="141"/>
        <c:marker>
          <c:symbol val="none"/>
        </c:marker>
      </c:pivotFmt>
      <c:pivotFmt>
        <c:idx val="142"/>
        <c:marker>
          <c:symbol val="none"/>
        </c:marker>
      </c:pivotFmt>
      <c:pivotFmt>
        <c:idx val="143"/>
        <c:marker>
          <c:symbol val="none"/>
        </c:marker>
      </c:pivotFmt>
      <c:pivotFmt>
        <c:idx val="144"/>
        <c:marker>
          <c:symbol val="none"/>
        </c:marker>
      </c:pivotFmt>
      <c:pivotFmt>
        <c:idx val="145"/>
        <c:marker>
          <c:symbol val="none"/>
        </c:marker>
      </c:pivotFmt>
      <c:pivotFmt>
        <c:idx val="146"/>
        <c:marker>
          <c:symbol val="none"/>
        </c:marker>
      </c:pivotFmt>
      <c:pivotFmt>
        <c:idx val="147"/>
        <c:marker>
          <c:symbol val="none"/>
        </c:marker>
      </c:pivotFmt>
      <c:pivotFmt>
        <c:idx val="148"/>
        <c:marker>
          <c:symbol val="none"/>
        </c:marker>
      </c:pivotFmt>
      <c:pivotFmt>
        <c:idx val="149"/>
        <c:marker>
          <c:symbol val="none"/>
        </c:marker>
      </c:pivotFmt>
      <c:pivotFmt>
        <c:idx val="150"/>
        <c:marker>
          <c:symbol val="none"/>
        </c:marker>
      </c:pivotFmt>
      <c:pivotFmt>
        <c:idx val="151"/>
        <c:marker>
          <c:symbol val="none"/>
        </c:marker>
      </c:pivotFmt>
      <c:pivotFmt>
        <c:idx val="152"/>
        <c:marker>
          <c:symbol val="none"/>
        </c:marker>
      </c:pivotFmt>
      <c:pivotFmt>
        <c:idx val="153"/>
        <c:marker>
          <c:symbol val="none"/>
        </c:marker>
      </c:pivotFmt>
      <c:pivotFmt>
        <c:idx val="154"/>
        <c:marker>
          <c:symbol val="none"/>
        </c:marker>
      </c:pivotFmt>
      <c:pivotFmt>
        <c:idx val="155"/>
        <c:marker>
          <c:symbol val="none"/>
        </c:marker>
      </c:pivotFmt>
      <c:pivotFmt>
        <c:idx val="156"/>
        <c:marker>
          <c:symbol val="none"/>
        </c:marker>
      </c:pivotFmt>
      <c:pivotFmt>
        <c:idx val="157"/>
        <c:marker>
          <c:symbol val="none"/>
        </c:marker>
      </c:pivotFmt>
      <c:pivotFmt>
        <c:idx val="158"/>
        <c:marker>
          <c:symbol val="none"/>
        </c:marker>
      </c:pivotFmt>
      <c:pivotFmt>
        <c:idx val="159"/>
        <c:marker>
          <c:symbol val="none"/>
        </c:marker>
      </c:pivotFmt>
      <c:pivotFmt>
        <c:idx val="160"/>
        <c:marker>
          <c:symbol val="none"/>
        </c:marker>
      </c:pivotFmt>
      <c:pivotFmt>
        <c:idx val="161"/>
        <c:marker>
          <c:symbol val="none"/>
        </c:marker>
      </c:pivotFmt>
      <c:pivotFmt>
        <c:idx val="162"/>
        <c:marker>
          <c:symbol val="none"/>
        </c:marker>
      </c:pivotFmt>
      <c:pivotFmt>
        <c:idx val="163"/>
        <c:marker>
          <c:symbol val="none"/>
        </c:marker>
      </c:pivotFmt>
      <c:pivotFmt>
        <c:idx val="164"/>
        <c:marker>
          <c:symbol val="none"/>
        </c:marker>
      </c:pivotFmt>
      <c:pivotFmt>
        <c:idx val="165"/>
        <c:marker>
          <c:symbol val="none"/>
        </c:marker>
      </c:pivotFmt>
      <c:pivotFmt>
        <c:idx val="166"/>
        <c:marker>
          <c:symbol val="none"/>
        </c:marker>
      </c:pivotFmt>
      <c:pivotFmt>
        <c:idx val="167"/>
        <c:marker>
          <c:symbol val="none"/>
        </c:marker>
      </c:pivotFmt>
      <c:pivotFmt>
        <c:idx val="168"/>
        <c:marker>
          <c:symbol val="none"/>
        </c:marker>
      </c:pivotFmt>
      <c:pivotFmt>
        <c:idx val="169"/>
        <c:marker>
          <c:symbol val="none"/>
        </c:marker>
      </c:pivotFmt>
      <c:pivotFmt>
        <c:idx val="170"/>
        <c:marker>
          <c:symbol val="none"/>
        </c:marker>
      </c:pivotFmt>
      <c:pivotFmt>
        <c:idx val="171"/>
        <c:marker>
          <c:symbol val="none"/>
        </c:marker>
      </c:pivotFmt>
      <c:pivotFmt>
        <c:idx val="172"/>
        <c:marker>
          <c:symbol val="none"/>
        </c:marker>
      </c:pivotFmt>
      <c:pivotFmt>
        <c:idx val="173"/>
        <c:marker>
          <c:symbol val="none"/>
        </c:marker>
      </c:pivotFmt>
      <c:pivotFmt>
        <c:idx val="174"/>
        <c:marker>
          <c:symbol val="none"/>
        </c:marker>
      </c:pivotFmt>
      <c:pivotFmt>
        <c:idx val="175"/>
        <c:marker>
          <c:symbol val="none"/>
        </c:marker>
      </c:pivotFmt>
      <c:pivotFmt>
        <c:idx val="176"/>
        <c:marker>
          <c:symbol val="none"/>
        </c:marker>
      </c:pivotFmt>
      <c:pivotFmt>
        <c:idx val="177"/>
        <c:marker>
          <c:symbol val="none"/>
        </c:marker>
      </c:pivotFmt>
      <c:pivotFmt>
        <c:idx val="178"/>
        <c:marker>
          <c:symbol val="none"/>
        </c:marker>
      </c:pivotFmt>
      <c:pivotFmt>
        <c:idx val="179"/>
        <c:marker>
          <c:symbol val="none"/>
        </c:marker>
      </c:pivotFmt>
      <c:pivotFmt>
        <c:idx val="180"/>
        <c:marker>
          <c:symbol val="none"/>
        </c:marker>
      </c:pivotFmt>
      <c:pivotFmt>
        <c:idx val="181"/>
        <c:marker>
          <c:symbol val="none"/>
        </c:marker>
      </c:pivotFmt>
      <c:pivotFmt>
        <c:idx val="182"/>
        <c:marker>
          <c:symbol val="none"/>
        </c:marker>
      </c:pivotFmt>
      <c:pivotFmt>
        <c:idx val="183"/>
        <c:marker>
          <c:symbol val="none"/>
        </c:marker>
      </c:pivotFmt>
      <c:pivotFmt>
        <c:idx val="184"/>
        <c:marker>
          <c:symbol val="none"/>
        </c:marker>
      </c:pivotFmt>
      <c:pivotFmt>
        <c:idx val="185"/>
        <c:marker>
          <c:symbol val="none"/>
        </c:marker>
      </c:pivotFmt>
      <c:pivotFmt>
        <c:idx val="186"/>
        <c:marker>
          <c:symbol val="none"/>
        </c:marker>
      </c:pivotFmt>
      <c:pivotFmt>
        <c:idx val="187"/>
        <c:marker>
          <c:symbol val="none"/>
        </c:marker>
      </c:pivotFmt>
      <c:pivotFmt>
        <c:idx val="188"/>
        <c:marker>
          <c:symbol val="none"/>
        </c:marker>
      </c:pivotFmt>
      <c:pivotFmt>
        <c:idx val="189"/>
        <c:marker>
          <c:symbol val="none"/>
        </c:marker>
      </c:pivotFmt>
      <c:pivotFmt>
        <c:idx val="190"/>
        <c:marker>
          <c:symbol val="none"/>
        </c:marker>
      </c:pivotFmt>
      <c:pivotFmt>
        <c:idx val="191"/>
        <c:marker>
          <c:symbol val="none"/>
        </c:marker>
      </c:pivotFmt>
      <c:pivotFmt>
        <c:idx val="192"/>
        <c:marker>
          <c:symbol val="none"/>
        </c:marker>
      </c:pivotFmt>
      <c:pivotFmt>
        <c:idx val="193"/>
        <c:marker>
          <c:symbol val="none"/>
        </c:marker>
      </c:pivotFmt>
      <c:pivotFmt>
        <c:idx val="194"/>
        <c:marker>
          <c:symbol val="none"/>
        </c:marker>
      </c:pivotFmt>
      <c:pivotFmt>
        <c:idx val="195"/>
        <c:marker>
          <c:symbol val="none"/>
        </c:marker>
      </c:pivotFmt>
      <c:pivotFmt>
        <c:idx val="196"/>
        <c:marker>
          <c:symbol val="none"/>
        </c:marker>
      </c:pivotFmt>
      <c:pivotFmt>
        <c:idx val="197"/>
        <c:marker>
          <c:symbol val="none"/>
        </c:marker>
      </c:pivotFmt>
      <c:pivotFmt>
        <c:idx val="198"/>
        <c:marker>
          <c:symbol val="none"/>
        </c:marker>
      </c:pivotFmt>
      <c:pivotFmt>
        <c:idx val="199"/>
        <c:marker>
          <c:symbol val="none"/>
        </c:marker>
      </c:pivotFmt>
      <c:pivotFmt>
        <c:idx val="200"/>
        <c:marker>
          <c:symbol val="none"/>
        </c:marker>
      </c:pivotFmt>
      <c:pivotFmt>
        <c:idx val="201"/>
        <c:marker>
          <c:symbol val="none"/>
        </c:marker>
      </c:pivotFmt>
      <c:pivotFmt>
        <c:idx val="202"/>
        <c:marker>
          <c:symbol val="none"/>
        </c:marker>
      </c:pivotFmt>
      <c:pivotFmt>
        <c:idx val="203"/>
        <c:marker>
          <c:symbol val="none"/>
        </c:marker>
      </c:pivotFmt>
      <c:pivotFmt>
        <c:idx val="204"/>
        <c:marker>
          <c:symbol val="none"/>
        </c:marker>
      </c:pivotFmt>
      <c:pivotFmt>
        <c:idx val="205"/>
        <c:marker>
          <c:symbol val="none"/>
        </c:marker>
      </c:pivotFmt>
      <c:pivotFmt>
        <c:idx val="206"/>
        <c:marker>
          <c:symbol val="none"/>
        </c:marker>
      </c:pivotFmt>
      <c:pivotFmt>
        <c:idx val="207"/>
        <c:marker>
          <c:symbol val="none"/>
        </c:marker>
      </c:pivotFmt>
      <c:pivotFmt>
        <c:idx val="208"/>
        <c:marker>
          <c:symbol val="none"/>
        </c:marker>
      </c:pivotFmt>
      <c:pivotFmt>
        <c:idx val="209"/>
        <c:marker>
          <c:symbol val="none"/>
        </c:marker>
      </c:pivotFmt>
      <c:pivotFmt>
        <c:idx val="210"/>
        <c:marker>
          <c:symbol val="none"/>
        </c:marker>
      </c:pivotFmt>
      <c:pivotFmt>
        <c:idx val="211"/>
        <c:marker>
          <c:symbol val="none"/>
        </c:marker>
      </c:pivotFmt>
      <c:pivotFmt>
        <c:idx val="212"/>
        <c:marker>
          <c:symbol val="none"/>
        </c:marker>
      </c:pivotFmt>
      <c:pivotFmt>
        <c:idx val="213"/>
        <c:marker>
          <c:symbol val="none"/>
        </c:marker>
      </c:pivotFmt>
      <c:pivotFmt>
        <c:idx val="214"/>
        <c:marker>
          <c:symbol val="none"/>
        </c:marker>
      </c:pivotFmt>
      <c:pivotFmt>
        <c:idx val="215"/>
        <c:marker>
          <c:symbol val="none"/>
        </c:marker>
      </c:pivotFmt>
      <c:pivotFmt>
        <c:idx val="216"/>
        <c:marker>
          <c:symbol val="none"/>
        </c:marker>
      </c:pivotFmt>
      <c:pivotFmt>
        <c:idx val="217"/>
        <c:marker>
          <c:symbol val="none"/>
        </c:marker>
      </c:pivotFmt>
      <c:pivotFmt>
        <c:idx val="218"/>
        <c:marker>
          <c:symbol val="none"/>
        </c:marker>
      </c:pivotFmt>
      <c:pivotFmt>
        <c:idx val="219"/>
        <c:marker>
          <c:symbol val="none"/>
        </c:marker>
      </c:pivotFmt>
      <c:pivotFmt>
        <c:idx val="220"/>
        <c:marker>
          <c:symbol val="none"/>
        </c:marker>
      </c:pivotFmt>
      <c:pivotFmt>
        <c:idx val="221"/>
        <c:marker>
          <c:symbol val="none"/>
        </c:marker>
      </c:pivotFmt>
      <c:pivotFmt>
        <c:idx val="222"/>
        <c:marker>
          <c:symbol val="none"/>
        </c:marker>
      </c:pivotFmt>
      <c:pivotFmt>
        <c:idx val="223"/>
        <c:marker>
          <c:symbol val="none"/>
        </c:marker>
      </c:pivotFmt>
      <c:pivotFmt>
        <c:idx val="224"/>
        <c:marker>
          <c:symbol val="none"/>
        </c:marker>
      </c:pivotFmt>
      <c:pivotFmt>
        <c:idx val="225"/>
        <c:marker>
          <c:symbol val="none"/>
        </c:marker>
      </c:pivotFmt>
      <c:pivotFmt>
        <c:idx val="226"/>
        <c:marker>
          <c:symbol val="none"/>
        </c:marker>
      </c:pivotFmt>
      <c:pivotFmt>
        <c:idx val="227"/>
        <c:marker>
          <c:symbol val="none"/>
        </c:marker>
      </c:pivotFmt>
      <c:pivotFmt>
        <c:idx val="228"/>
        <c:marker>
          <c:symbol val="none"/>
        </c:marker>
      </c:pivotFmt>
      <c:pivotFmt>
        <c:idx val="229"/>
        <c:marker>
          <c:symbol val="none"/>
        </c:marker>
      </c:pivotFmt>
      <c:pivotFmt>
        <c:idx val="230"/>
        <c:marker>
          <c:symbol val="none"/>
        </c:marker>
      </c:pivotFmt>
      <c:pivotFmt>
        <c:idx val="231"/>
        <c:marker>
          <c:symbol val="none"/>
        </c:marker>
      </c:pivotFmt>
      <c:pivotFmt>
        <c:idx val="232"/>
        <c:marker>
          <c:symbol val="none"/>
        </c:marker>
      </c:pivotFmt>
      <c:pivotFmt>
        <c:idx val="233"/>
        <c:marker>
          <c:symbol val="none"/>
        </c:marker>
      </c:pivotFmt>
      <c:pivotFmt>
        <c:idx val="234"/>
        <c:marker>
          <c:symbol val="none"/>
        </c:marker>
      </c:pivotFmt>
      <c:pivotFmt>
        <c:idx val="235"/>
        <c:marker>
          <c:symbol val="none"/>
        </c:marker>
      </c:pivotFmt>
      <c:pivotFmt>
        <c:idx val="236"/>
        <c:marker>
          <c:symbol val="none"/>
        </c:marker>
      </c:pivotFmt>
      <c:pivotFmt>
        <c:idx val="237"/>
        <c:marker>
          <c:symbol val="none"/>
        </c:marker>
      </c:pivotFmt>
      <c:pivotFmt>
        <c:idx val="238"/>
        <c:marker>
          <c:symbol val="none"/>
        </c:marker>
      </c:pivotFmt>
      <c:pivotFmt>
        <c:idx val="239"/>
        <c:marker>
          <c:symbol val="none"/>
        </c:marker>
      </c:pivotFmt>
      <c:pivotFmt>
        <c:idx val="240"/>
        <c:marker>
          <c:symbol val="none"/>
        </c:marker>
      </c:pivotFmt>
      <c:pivotFmt>
        <c:idx val="241"/>
        <c:marker>
          <c:symbol val="none"/>
        </c:marker>
      </c:pivotFmt>
      <c:pivotFmt>
        <c:idx val="242"/>
        <c:marker>
          <c:symbol val="none"/>
        </c:marker>
      </c:pivotFmt>
      <c:pivotFmt>
        <c:idx val="243"/>
        <c:marker>
          <c:symbol val="none"/>
        </c:marker>
      </c:pivotFmt>
      <c:pivotFmt>
        <c:idx val="244"/>
        <c:marker>
          <c:symbol val="none"/>
        </c:marker>
      </c:pivotFmt>
      <c:pivotFmt>
        <c:idx val="245"/>
        <c:marker>
          <c:symbol val="none"/>
        </c:marker>
      </c:pivotFmt>
      <c:pivotFmt>
        <c:idx val="246"/>
        <c:marker>
          <c:symbol val="none"/>
        </c:marker>
      </c:pivotFmt>
      <c:pivotFmt>
        <c:idx val="247"/>
        <c:marker>
          <c:symbol val="none"/>
        </c:marker>
      </c:pivotFmt>
      <c:pivotFmt>
        <c:idx val="248"/>
        <c:marker>
          <c:symbol val="none"/>
        </c:marker>
      </c:pivotFmt>
      <c:pivotFmt>
        <c:idx val="249"/>
        <c:marker>
          <c:symbol val="none"/>
        </c:marker>
      </c:pivotFmt>
      <c:pivotFmt>
        <c:idx val="250"/>
        <c:marker>
          <c:symbol val="none"/>
        </c:marker>
      </c:pivotFmt>
      <c:pivotFmt>
        <c:idx val="251"/>
        <c:marker>
          <c:symbol val="none"/>
        </c:marker>
      </c:pivotFmt>
      <c:pivotFmt>
        <c:idx val="252"/>
        <c:marker>
          <c:symbol val="none"/>
        </c:marker>
      </c:pivotFmt>
      <c:pivotFmt>
        <c:idx val="253"/>
        <c:marker>
          <c:symbol val="none"/>
        </c:marker>
      </c:pivotFmt>
      <c:pivotFmt>
        <c:idx val="254"/>
        <c:marker>
          <c:symbol val="none"/>
        </c:marker>
      </c:pivotFmt>
      <c:pivotFmt>
        <c:idx val="255"/>
        <c:marker>
          <c:symbol val="none"/>
        </c:marker>
      </c:pivotFmt>
      <c:pivotFmt>
        <c:idx val="256"/>
        <c:marker>
          <c:symbol val="none"/>
        </c:marker>
      </c:pivotFmt>
      <c:pivotFmt>
        <c:idx val="257"/>
        <c:marker>
          <c:symbol val="none"/>
        </c:marker>
      </c:pivotFmt>
      <c:pivotFmt>
        <c:idx val="258"/>
        <c:marker>
          <c:symbol val="none"/>
        </c:marker>
      </c:pivotFmt>
      <c:pivotFmt>
        <c:idx val="259"/>
        <c:marker>
          <c:symbol val="none"/>
        </c:marker>
      </c:pivotFmt>
      <c:pivotFmt>
        <c:idx val="260"/>
        <c:marker>
          <c:symbol val="none"/>
        </c:marker>
      </c:pivotFmt>
      <c:pivotFmt>
        <c:idx val="261"/>
        <c:marker>
          <c:symbol val="none"/>
        </c:marker>
      </c:pivotFmt>
      <c:pivotFmt>
        <c:idx val="262"/>
        <c:marker>
          <c:symbol val="none"/>
        </c:marker>
      </c:pivotFmt>
      <c:pivotFmt>
        <c:idx val="263"/>
        <c:marker>
          <c:symbol val="none"/>
        </c:marker>
      </c:pivotFmt>
      <c:pivotFmt>
        <c:idx val="264"/>
        <c:marker>
          <c:symbol val="none"/>
        </c:marker>
      </c:pivotFmt>
      <c:pivotFmt>
        <c:idx val="265"/>
        <c:marker>
          <c:symbol val="none"/>
        </c:marker>
      </c:pivotFmt>
      <c:pivotFmt>
        <c:idx val="266"/>
        <c:marker>
          <c:symbol val="none"/>
        </c:marker>
      </c:pivotFmt>
      <c:pivotFmt>
        <c:idx val="267"/>
        <c:marker>
          <c:symbol val="none"/>
        </c:marker>
      </c:pivotFmt>
      <c:pivotFmt>
        <c:idx val="268"/>
        <c:marker>
          <c:symbol val="none"/>
        </c:marker>
      </c:pivotFmt>
      <c:pivotFmt>
        <c:idx val="269"/>
        <c:marker>
          <c:symbol val="none"/>
        </c:marker>
      </c:pivotFmt>
      <c:pivotFmt>
        <c:idx val="270"/>
        <c:marker>
          <c:symbol val="none"/>
        </c:marker>
      </c:pivotFmt>
      <c:pivotFmt>
        <c:idx val="271"/>
        <c:marker>
          <c:symbol val="none"/>
        </c:marker>
      </c:pivotFmt>
      <c:pivotFmt>
        <c:idx val="272"/>
        <c:marker>
          <c:symbol val="none"/>
        </c:marker>
      </c:pivotFmt>
      <c:pivotFmt>
        <c:idx val="273"/>
        <c:marker>
          <c:symbol val="none"/>
        </c:marker>
      </c:pivotFmt>
      <c:pivotFmt>
        <c:idx val="274"/>
        <c:marker>
          <c:symbol val="none"/>
        </c:marker>
      </c:pivotFmt>
      <c:pivotFmt>
        <c:idx val="275"/>
        <c:marker>
          <c:symbol val="none"/>
        </c:marker>
      </c:pivotFmt>
      <c:pivotFmt>
        <c:idx val="276"/>
        <c:marker>
          <c:symbol val="none"/>
        </c:marker>
      </c:pivotFmt>
      <c:pivotFmt>
        <c:idx val="277"/>
        <c:marker>
          <c:symbol val="none"/>
        </c:marker>
      </c:pivotFmt>
      <c:pivotFmt>
        <c:idx val="278"/>
        <c:marker>
          <c:symbol val="none"/>
        </c:marker>
      </c:pivotFmt>
      <c:pivotFmt>
        <c:idx val="279"/>
        <c:marker>
          <c:symbol val="none"/>
        </c:marker>
      </c:pivotFmt>
      <c:pivotFmt>
        <c:idx val="280"/>
        <c:marker>
          <c:symbol val="none"/>
        </c:marker>
      </c:pivotFmt>
      <c:pivotFmt>
        <c:idx val="281"/>
        <c:marker>
          <c:symbol val="none"/>
        </c:marker>
      </c:pivotFmt>
      <c:pivotFmt>
        <c:idx val="282"/>
        <c:marker>
          <c:symbol val="none"/>
        </c:marker>
      </c:pivotFmt>
      <c:pivotFmt>
        <c:idx val="283"/>
        <c:marker>
          <c:symbol val="none"/>
        </c:marker>
      </c:pivotFmt>
      <c:pivotFmt>
        <c:idx val="284"/>
        <c:marker>
          <c:symbol val="none"/>
        </c:marker>
      </c:pivotFmt>
      <c:pivotFmt>
        <c:idx val="285"/>
        <c:marker>
          <c:symbol val="none"/>
        </c:marker>
      </c:pivotFmt>
      <c:pivotFmt>
        <c:idx val="286"/>
        <c:marker>
          <c:symbol val="none"/>
        </c:marker>
      </c:pivotFmt>
      <c:pivotFmt>
        <c:idx val="287"/>
        <c:marker>
          <c:symbol val="none"/>
        </c:marker>
      </c:pivotFmt>
      <c:pivotFmt>
        <c:idx val="288"/>
        <c:marker>
          <c:symbol val="none"/>
        </c:marker>
      </c:pivotFmt>
      <c:pivotFmt>
        <c:idx val="289"/>
        <c:marker>
          <c:symbol val="none"/>
        </c:marker>
      </c:pivotFmt>
      <c:pivotFmt>
        <c:idx val="290"/>
        <c:marker>
          <c:symbol val="none"/>
        </c:marker>
      </c:pivotFmt>
      <c:pivotFmt>
        <c:idx val="291"/>
        <c:marker>
          <c:symbol val="none"/>
        </c:marker>
      </c:pivotFmt>
      <c:pivotFmt>
        <c:idx val="292"/>
        <c:marker>
          <c:symbol val="none"/>
        </c:marker>
      </c:pivotFmt>
      <c:pivotFmt>
        <c:idx val="293"/>
        <c:marker>
          <c:symbol val="none"/>
        </c:marker>
      </c:pivotFmt>
      <c:pivotFmt>
        <c:idx val="294"/>
        <c:marker>
          <c:symbol val="none"/>
        </c:marker>
      </c:pivotFmt>
      <c:pivotFmt>
        <c:idx val="295"/>
        <c:marker>
          <c:symbol val="none"/>
        </c:marker>
      </c:pivotFmt>
      <c:pivotFmt>
        <c:idx val="296"/>
        <c:marker>
          <c:symbol val="none"/>
        </c:marker>
      </c:pivotFmt>
      <c:pivotFmt>
        <c:idx val="297"/>
        <c:marker>
          <c:symbol val="none"/>
        </c:marker>
      </c:pivotFmt>
      <c:pivotFmt>
        <c:idx val="298"/>
        <c:marker>
          <c:symbol val="none"/>
        </c:marker>
      </c:pivotFmt>
      <c:pivotFmt>
        <c:idx val="299"/>
        <c:marker>
          <c:symbol val="none"/>
        </c:marker>
      </c:pivotFmt>
      <c:pivotFmt>
        <c:idx val="300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4.8696333369111555E-2"/>
          <c:y val="2.4438570797188738E-2"/>
          <c:w val="0.92846554697689943"/>
          <c:h val="0.63581309091539351"/>
        </c:manualLayout>
      </c:layout>
      <c:lineChart>
        <c:grouping val="standard"/>
        <c:varyColors val="0"/>
        <c:ser>
          <c:idx val="0"/>
          <c:order val="0"/>
          <c:tx>
            <c:strRef>
              <c:f>'Daily Chart Values'!$B$5:$B$8</c:f>
              <c:strCache>
                <c:ptCount val="1"/>
                <c:pt idx="0">
                  <c:v>signed - Zone Germany - Hub - Demand - Energy quantity - GWh/d - Historical-Historical Demand by TSOs</c:v>
                </c:pt>
              </c:strCache>
            </c:strRef>
          </c:tx>
          <c:marker>
            <c:symbol val="none"/>
          </c:marker>
          <c:cat>
            <c:strRef>
              <c:f>'Daily Chart Values'!$A$9:$A$1164</c:f>
              <c:strCache>
                <c:ptCount val="1155"/>
                <c:pt idx="0">
                  <c:v>1/01/2009</c:v>
                </c:pt>
                <c:pt idx="1">
                  <c:v>2/01/2009</c:v>
                </c:pt>
                <c:pt idx="2">
                  <c:v>3/01/2009</c:v>
                </c:pt>
                <c:pt idx="3">
                  <c:v>4/01/2009</c:v>
                </c:pt>
                <c:pt idx="4">
                  <c:v>5/01/2009</c:v>
                </c:pt>
                <c:pt idx="5">
                  <c:v>6/01/2009</c:v>
                </c:pt>
                <c:pt idx="6">
                  <c:v>7/01/2009</c:v>
                </c:pt>
                <c:pt idx="7">
                  <c:v>8/01/2009</c:v>
                </c:pt>
                <c:pt idx="8">
                  <c:v>9/01/2009</c:v>
                </c:pt>
                <c:pt idx="9">
                  <c:v>10/01/2009</c:v>
                </c:pt>
                <c:pt idx="10">
                  <c:v>11/01/2009</c:v>
                </c:pt>
                <c:pt idx="11">
                  <c:v>12/01/2009</c:v>
                </c:pt>
                <c:pt idx="12">
                  <c:v>13/01/2009</c:v>
                </c:pt>
                <c:pt idx="13">
                  <c:v>14/01/2009</c:v>
                </c:pt>
                <c:pt idx="14">
                  <c:v>15/01/2009</c:v>
                </c:pt>
                <c:pt idx="15">
                  <c:v>16/01/2009</c:v>
                </c:pt>
                <c:pt idx="16">
                  <c:v>17/01/2009</c:v>
                </c:pt>
                <c:pt idx="17">
                  <c:v>18/01/2009</c:v>
                </c:pt>
                <c:pt idx="18">
                  <c:v>19/01/2009</c:v>
                </c:pt>
                <c:pt idx="19">
                  <c:v>20/01/2009</c:v>
                </c:pt>
                <c:pt idx="20">
                  <c:v>21/01/2009</c:v>
                </c:pt>
                <c:pt idx="21">
                  <c:v>22/01/2009</c:v>
                </c:pt>
                <c:pt idx="22">
                  <c:v>23/01/2009</c:v>
                </c:pt>
                <c:pt idx="23">
                  <c:v>24/01/2009</c:v>
                </c:pt>
                <c:pt idx="24">
                  <c:v>25/01/2009</c:v>
                </c:pt>
                <c:pt idx="25">
                  <c:v>26/01/2009</c:v>
                </c:pt>
                <c:pt idx="26">
                  <c:v>27/01/2009</c:v>
                </c:pt>
                <c:pt idx="27">
                  <c:v>28/01/2009</c:v>
                </c:pt>
                <c:pt idx="28">
                  <c:v>29/01/2009</c:v>
                </c:pt>
                <c:pt idx="29">
                  <c:v>30/01/2009</c:v>
                </c:pt>
                <c:pt idx="30">
                  <c:v>31/01/2009</c:v>
                </c:pt>
                <c:pt idx="31">
                  <c:v>1/02/2009</c:v>
                </c:pt>
                <c:pt idx="32">
                  <c:v>2/02/2009</c:v>
                </c:pt>
                <c:pt idx="33">
                  <c:v>3/02/2009</c:v>
                </c:pt>
                <c:pt idx="34">
                  <c:v>4/02/2009</c:v>
                </c:pt>
                <c:pt idx="35">
                  <c:v>5/02/2009</c:v>
                </c:pt>
                <c:pt idx="36">
                  <c:v>6/02/2009</c:v>
                </c:pt>
                <c:pt idx="37">
                  <c:v>7/02/2009</c:v>
                </c:pt>
                <c:pt idx="38">
                  <c:v>8/02/2009</c:v>
                </c:pt>
                <c:pt idx="39">
                  <c:v>9/02/2009</c:v>
                </c:pt>
                <c:pt idx="40">
                  <c:v>10/02/2009</c:v>
                </c:pt>
                <c:pt idx="41">
                  <c:v>11/02/2009</c:v>
                </c:pt>
                <c:pt idx="42">
                  <c:v>12/02/2009</c:v>
                </c:pt>
                <c:pt idx="43">
                  <c:v>13/02/2009</c:v>
                </c:pt>
                <c:pt idx="44">
                  <c:v>14/02/2009</c:v>
                </c:pt>
                <c:pt idx="45">
                  <c:v>15/02/2009</c:v>
                </c:pt>
                <c:pt idx="46">
                  <c:v>16/02/2009</c:v>
                </c:pt>
                <c:pt idx="47">
                  <c:v>17/02/2009</c:v>
                </c:pt>
                <c:pt idx="48">
                  <c:v>18/02/2009</c:v>
                </c:pt>
                <c:pt idx="49">
                  <c:v>19/02/2009</c:v>
                </c:pt>
                <c:pt idx="50">
                  <c:v>20/02/2009</c:v>
                </c:pt>
                <c:pt idx="51">
                  <c:v>21/02/2009</c:v>
                </c:pt>
                <c:pt idx="52">
                  <c:v>22/02/2009</c:v>
                </c:pt>
                <c:pt idx="53">
                  <c:v>23/02/2009</c:v>
                </c:pt>
                <c:pt idx="54">
                  <c:v>24/02/2009</c:v>
                </c:pt>
                <c:pt idx="55">
                  <c:v>25/02/2009</c:v>
                </c:pt>
                <c:pt idx="56">
                  <c:v>26/02/2009</c:v>
                </c:pt>
                <c:pt idx="57">
                  <c:v>27/02/2009</c:v>
                </c:pt>
                <c:pt idx="58">
                  <c:v>28/02/2009</c:v>
                </c:pt>
                <c:pt idx="59">
                  <c:v>1/03/2009</c:v>
                </c:pt>
                <c:pt idx="60">
                  <c:v>2/03/2009</c:v>
                </c:pt>
                <c:pt idx="61">
                  <c:v>3/03/2009</c:v>
                </c:pt>
                <c:pt idx="62">
                  <c:v>4/03/2009</c:v>
                </c:pt>
                <c:pt idx="63">
                  <c:v>5/03/2009</c:v>
                </c:pt>
                <c:pt idx="64">
                  <c:v>6/03/2009</c:v>
                </c:pt>
                <c:pt idx="65">
                  <c:v>7/03/2009</c:v>
                </c:pt>
                <c:pt idx="66">
                  <c:v>8/03/2009</c:v>
                </c:pt>
                <c:pt idx="67">
                  <c:v>9/03/2009</c:v>
                </c:pt>
                <c:pt idx="68">
                  <c:v>10/03/2009</c:v>
                </c:pt>
                <c:pt idx="69">
                  <c:v>11/03/2009</c:v>
                </c:pt>
                <c:pt idx="70">
                  <c:v>12/03/2009</c:v>
                </c:pt>
                <c:pt idx="71">
                  <c:v>13/03/2009</c:v>
                </c:pt>
                <c:pt idx="72">
                  <c:v>14/03/2009</c:v>
                </c:pt>
                <c:pt idx="73">
                  <c:v>15/03/2009</c:v>
                </c:pt>
                <c:pt idx="74">
                  <c:v>16/03/2009</c:v>
                </c:pt>
                <c:pt idx="75">
                  <c:v>17/03/2009</c:v>
                </c:pt>
                <c:pt idx="76">
                  <c:v>18/03/2009</c:v>
                </c:pt>
                <c:pt idx="77">
                  <c:v>19/03/2009</c:v>
                </c:pt>
                <c:pt idx="78">
                  <c:v>20/03/2009</c:v>
                </c:pt>
                <c:pt idx="79">
                  <c:v>21/03/2009</c:v>
                </c:pt>
                <c:pt idx="80">
                  <c:v>22/03/2009</c:v>
                </c:pt>
                <c:pt idx="81">
                  <c:v>23/03/2009</c:v>
                </c:pt>
                <c:pt idx="82">
                  <c:v>24/03/2009</c:v>
                </c:pt>
                <c:pt idx="83">
                  <c:v>25/03/2009</c:v>
                </c:pt>
                <c:pt idx="84">
                  <c:v>26/03/2009</c:v>
                </c:pt>
                <c:pt idx="85">
                  <c:v>27/03/2009</c:v>
                </c:pt>
                <c:pt idx="86">
                  <c:v>28/03/2009</c:v>
                </c:pt>
                <c:pt idx="87">
                  <c:v>29/03/2009</c:v>
                </c:pt>
                <c:pt idx="88">
                  <c:v>30/03/2009</c:v>
                </c:pt>
                <c:pt idx="89">
                  <c:v>31/03/2009</c:v>
                </c:pt>
                <c:pt idx="90">
                  <c:v>1/04/2009</c:v>
                </c:pt>
                <c:pt idx="91">
                  <c:v>2/04/2009</c:v>
                </c:pt>
                <c:pt idx="92">
                  <c:v>3/04/2009</c:v>
                </c:pt>
                <c:pt idx="93">
                  <c:v>4/04/2009</c:v>
                </c:pt>
                <c:pt idx="94">
                  <c:v>5/04/2009</c:v>
                </c:pt>
                <c:pt idx="95">
                  <c:v>6/04/2009</c:v>
                </c:pt>
                <c:pt idx="96">
                  <c:v>7/04/2009</c:v>
                </c:pt>
                <c:pt idx="97">
                  <c:v>8/04/2009</c:v>
                </c:pt>
                <c:pt idx="98">
                  <c:v>9/04/2009</c:v>
                </c:pt>
                <c:pt idx="99">
                  <c:v>10/04/2009</c:v>
                </c:pt>
                <c:pt idx="100">
                  <c:v>11/04/2009</c:v>
                </c:pt>
                <c:pt idx="101">
                  <c:v>12/04/2009</c:v>
                </c:pt>
                <c:pt idx="102">
                  <c:v>13/04/2009</c:v>
                </c:pt>
                <c:pt idx="103">
                  <c:v>14/04/2009</c:v>
                </c:pt>
                <c:pt idx="104">
                  <c:v>15/04/2009</c:v>
                </c:pt>
                <c:pt idx="105">
                  <c:v>16/04/2009</c:v>
                </c:pt>
                <c:pt idx="106">
                  <c:v>17/04/2009</c:v>
                </c:pt>
                <c:pt idx="107">
                  <c:v>18/04/2009</c:v>
                </c:pt>
                <c:pt idx="108">
                  <c:v>19/04/2009</c:v>
                </c:pt>
                <c:pt idx="109">
                  <c:v>20/04/2009</c:v>
                </c:pt>
                <c:pt idx="110">
                  <c:v>21/04/2009</c:v>
                </c:pt>
                <c:pt idx="111">
                  <c:v>22/04/2009</c:v>
                </c:pt>
                <c:pt idx="112">
                  <c:v>23/04/2009</c:v>
                </c:pt>
                <c:pt idx="113">
                  <c:v>24/04/2009</c:v>
                </c:pt>
                <c:pt idx="114">
                  <c:v>25/04/2009</c:v>
                </c:pt>
                <c:pt idx="115">
                  <c:v>26/04/2009</c:v>
                </c:pt>
                <c:pt idx="116">
                  <c:v>27/04/2009</c:v>
                </c:pt>
                <c:pt idx="117">
                  <c:v>28/04/2009</c:v>
                </c:pt>
                <c:pt idx="118">
                  <c:v>29/04/2009</c:v>
                </c:pt>
                <c:pt idx="119">
                  <c:v>30/04/2009</c:v>
                </c:pt>
                <c:pt idx="120">
                  <c:v>1/05/2009</c:v>
                </c:pt>
                <c:pt idx="121">
                  <c:v>2/05/2009</c:v>
                </c:pt>
                <c:pt idx="122">
                  <c:v>3/05/2009</c:v>
                </c:pt>
                <c:pt idx="123">
                  <c:v>4/05/2009</c:v>
                </c:pt>
                <c:pt idx="124">
                  <c:v>5/05/2009</c:v>
                </c:pt>
                <c:pt idx="125">
                  <c:v>6/05/2009</c:v>
                </c:pt>
                <c:pt idx="126">
                  <c:v>7/05/2009</c:v>
                </c:pt>
                <c:pt idx="127">
                  <c:v>8/05/2009</c:v>
                </c:pt>
                <c:pt idx="128">
                  <c:v>9/05/2009</c:v>
                </c:pt>
                <c:pt idx="129">
                  <c:v>10/05/2009</c:v>
                </c:pt>
                <c:pt idx="130">
                  <c:v>11/05/2009</c:v>
                </c:pt>
                <c:pt idx="131">
                  <c:v>12/05/2009</c:v>
                </c:pt>
                <c:pt idx="132">
                  <c:v>13/05/2009</c:v>
                </c:pt>
                <c:pt idx="133">
                  <c:v>14/05/2009</c:v>
                </c:pt>
                <c:pt idx="134">
                  <c:v>15/05/2009</c:v>
                </c:pt>
                <c:pt idx="135">
                  <c:v>16/05/2009</c:v>
                </c:pt>
                <c:pt idx="136">
                  <c:v>17/05/2009</c:v>
                </c:pt>
                <c:pt idx="137">
                  <c:v>18/05/2009</c:v>
                </c:pt>
                <c:pt idx="138">
                  <c:v>19/05/2009</c:v>
                </c:pt>
                <c:pt idx="139">
                  <c:v>20/05/2009</c:v>
                </c:pt>
                <c:pt idx="140">
                  <c:v>21/05/2009</c:v>
                </c:pt>
                <c:pt idx="141">
                  <c:v>22/05/2009</c:v>
                </c:pt>
                <c:pt idx="142">
                  <c:v>23/05/2009</c:v>
                </c:pt>
                <c:pt idx="143">
                  <c:v>24/05/2009</c:v>
                </c:pt>
                <c:pt idx="144">
                  <c:v>25/05/2009</c:v>
                </c:pt>
                <c:pt idx="145">
                  <c:v>26/05/2009</c:v>
                </c:pt>
                <c:pt idx="146">
                  <c:v>27/05/2009</c:v>
                </c:pt>
                <c:pt idx="147">
                  <c:v>28/05/2009</c:v>
                </c:pt>
                <c:pt idx="148">
                  <c:v>29/05/2009</c:v>
                </c:pt>
                <c:pt idx="149">
                  <c:v>30/05/2009</c:v>
                </c:pt>
                <c:pt idx="150">
                  <c:v>31/05/2009</c:v>
                </c:pt>
                <c:pt idx="151">
                  <c:v>1/06/2009</c:v>
                </c:pt>
                <c:pt idx="152">
                  <c:v>2/06/2009</c:v>
                </c:pt>
                <c:pt idx="153">
                  <c:v>3/06/2009</c:v>
                </c:pt>
                <c:pt idx="154">
                  <c:v>4/06/2009</c:v>
                </c:pt>
                <c:pt idx="155">
                  <c:v>5/06/2009</c:v>
                </c:pt>
                <c:pt idx="156">
                  <c:v>6/06/2009</c:v>
                </c:pt>
                <c:pt idx="157">
                  <c:v>7/06/2009</c:v>
                </c:pt>
                <c:pt idx="158">
                  <c:v>8/06/2009</c:v>
                </c:pt>
                <c:pt idx="159">
                  <c:v>9/06/2009</c:v>
                </c:pt>
                <c:pt idx="160">
                  <c:v>10/06/2009</c:v>
                </c:pt>
                <c:pt idx="161">
                  <c:v>11/06/2009</c:v>
                </c:pt>
                <c:pt idx="162">
                  <c:v>12/06/2009</c:v>
                </c:pt>
                <c:pt idx="163">
                  <c:v>13/06/2009</c:v>
                </c:pt>
                <c:pt idx="164">
                  <c:v>14/06/2009</c:v>
                </c:pt>
                <c:pt idx="165">
                  <c:v>15/06/2009</c:v>
                </c:pt>
                <c:pt idx="166">
                  <c:v>16/06/2009</c:v>
                </c:pt>
                <c:pt idx="167">
                  <c:v>17/06/2009</c:v>
                </c:pt>
                <c:pt idx="168">
                  <c:v>18/06/2009</c:v>
                </c:pt>
                <c:pt idx="169">
                  <c:v>19/06/2009</c:v>
                </c:pt>
                <c:pt idx="170">
                  <c:v>20/06/2009</c:v>
                </c:pt>
                <c:pt idx="171">
                  <c:v>21/06/2009</c:v>
                </c:pt>
                <c:pt idx="172">
                  <c:v>22/06/2009</c:v>
                </c:pt>
                <c:pt idx="173">
                  <c:v>23/06/2009</c:v>
                </c:pt>
                <c:pt idx="174">
                  <c:v>24/06/2009</c:v>
                </c:pt>
                <c:pt idx="175">
                  <c:v>25/06/2009</c:v>
                </c:pt>
                <c:pt idx="176">
                  <c:v>26/06/2009</c:v>
                </c:pt>
                <c:pt idx="177">
                  <c:v>27/06/2009</c:v>
                </c:pt>
                <c:pt idx="178">
                  <c:v>28/06/2009</c:v>
                </c:pt>
                <c:pt idx="179">
                  <c:v>29/06/2009</c:v>
                </c:pt>
                <c:pt idx="180">
                  <c:v>30/06/2009</c:v>
                </c:pt>
                <c:pt idx="181">
                  <c:v>1/07/2009</c:v>
                </c:pt>
                <c:pt idx="182">
                  <c:v>2/07/2009</c:v>
                </c:pt>
                <c:pt idx="183">
                  <c:v>3/07/2009</c:v>
                </c:pt>
                <c:pt idx="184">
                  <c:v>4/07/2009</c:v>
                </c:pt>
                <c:pt idx="185">
                  <c:v>5/07/2009</c:v>
                </c:pt>
                <c:pt idx="186">
                  <c:v>6/07/2009</c:v>
                </c:pt>
                <c:pt idx="187">
                  <c:v>7/07/2009</c:v>
                </c:pt>
                <c:pt idx="188">
                  <c:v>8/07/2009</c:v>
                </c:pt>
                <c:pt idx="189">
                  <c:v>9/07/2009</c:v>
                </c:pt>
                <c:pt idx="190">
                  <c:v>10/07/2009</c:v>
                </c:pt>
                <c:pt idx="191">
                  <c:v>11/07/2009</c:v>
                </c:pt>
                <c:pt idx="192">
                  <c:v>12/07/2009</c:v>
                </c:pt>
                <c:pt idx="193">
                  <c:v>13/07/2009</c:v>
                </c:pt>
                <c:pt idx="194">
                  <c:v>14/07/2009</c:v>
                </c:pt>
                <c:pt idx="195">
                  <c:v>15/07/2009</c:v>
                </c:pt>
                <c:pt idx="196">
                  <c:v>16/07/2009</c:v>
                </c:pt>
                <c:pt idx="197">
                  <c:v>17/07/2009</c:v>
                </c:pt>
                <c:pt idx="198">
                  <c:v>18/07/2009</c:v>
                </c:pt>
                <c:pt idx="199">
                  <c:v>19/07/2009</c:v>
                </c:pt>
                <c:pt idx="200">
                  <c:v>20/07/2009</c:v>
                </c:pt>
                <c:pt idx="201">
                  <c:v>21/07/2009</c:v>
                </c:pt>
                <c:pt idx="202">
                  <c:v>22/07/2009</c:v>
                </c:pt>
                <c:pt idx="203">
                  <c:v>23/07/2009</c:v>
                </c:pt>
                <c:pt idx="204">
                  <c:v>24/07/2009</c:v>
                </c:pt>
                <c:pt idx="205">
                  <c:v>25/07/2009</c:v>
                </c:pt>
                <c:pt idx="206">
                  <c:v>26/07/2009</c:v>
                </c:pt>
                <c:pt idx="207">
                  <c:v>27/07/2009</c:v>
                </c:pt>
                <c:pt idx="208">
                  <c:v>28/07/2009</c:v>
                </c:pt>
                <c:pt idx="209">
                  <c:v>29/07/2009</c:v>
                </c:pt>
                <c:pt idx="210">
                  <c:v>30/07/2009</c:v>
                </c:pt>
                <c:pt idx="211">
                  <c:v>31/07/2009</c:v>
                </c:pt>
                <c:pt idx="212">
                  <c:v>1/08/2009</c:v>
                </c:pt>
                <c:pt idx="213">
                  <c:v>2/08/2009</c:v>
                </c:pt>
                <c:pt idx="214">
                  <c:v>3/08/2009</c:v>
                </c:pt>
                <c:pt idx="215">
                  <c:v>4/08/2009</c:v>
                </c:pt>
                <c:pt idx="216">
                  <c:v>5/08/2009</c:v>
                </c:pt>
                <c:pt idx="217">
                  <c:v>6/08/2009</c:v>
                </c:pt>
                <c:pt idx="218">
                  <c:v>7/08/2009</c:v>
                </c:pt>
                <c:pt idx="219">
                  <c:v>8/08/2009</c:v>
                </c:pt>
                <c:pt idx="220">
                  <c:v>9/08/2009</c:v>
                </c:pt>
                <c:pt idx="221">
                  <c:v>10/08/2009</c:v>
                </c:pt>
                <c:pt idx="222">
                  <c:v>11/08/2009</c:v>
                </c:pt>
                <c:pt idx="223">
                  <c:v>12/08/2009</c:v>
                </c:pt>
                <c:pt idx="224">
                  <c:v>13/08/2009</c:v>
                </c:pt>
                <c:pt idx="225">
                  <c:v>14/08/2009</c:v>
                </c:pt>
                <c:pt idx="226">
                  <c:v>15/08/2009</c:v>
                </c:pt>
                <c:pt idx="227">
                  <c:v>16/08/2009</c:v>
                </c:pt>
                <c:pt idx="228">
                  <c:v>17/08/2009</c:v>
                </c:pt>
                <c:pt idx="229">
                  <c:v>18/08/2009</c:v>
                </c:pt>
                <c:pt idx="230">
                  <c:v>19/08/2009</c:v>
                </c:pt>
                <c:pt idx="231">
                  <c:v>20/08/2009</c:v>
                </c:pt>
                <c:pt idx="232">
                  <c:v>21/08/2009</c:v>
                </c:pt>
                <c:pt idx="233">
                  <c:v>22/08/2009</c:v>
                </c:pt>
                <c:pt idx="234">
                  <c:v>23/08/2009</c:v>
                </c:pt>
                <c:pt idx="235">
                  <c:v>24/08/2009</c:v>
                </c:pt>
                <c:pt idx="236">
                  <c:v>25/08/2009</c:v>
                </c:pt>
                <c:pt idx="237">
                  <c:v>26/08/2009</c:v>
                </c:pt>
                <c:pt idx="238">
                  <c:v>27/08/2009</c:v>
                </c:pt>
                <c:pt idx="239">
                  <c:v>28/08/2009</c:v>
                </c:pt>
                <c:pt idx="240">
                  <c:v>29/08/2009</c:v>
                </c:pt>
                <c:pt idx="241">
                  <c:v>30/08/2009</c:v>
                </c:pt>
                <c:pt idx="242">
                  <c:v>31/08/2009</c:v>
                </c:pt>
                <c:pt idx="243">
                  <c:v>1/09/2009</c:v>
                </c:pt>
                <c:pt idx="244">
                  <c:v>2/09/2009</c:v>
                </c:pt>
                <c:pt idx="245">
                  <c:v>3/09/2009</c:v>
                </c:pt>
                <c:pt idx="246">
                  <c:v>4/09/2009</c:v>
                </c:pt>
                <c:pt idx="247">
                  <c:v>5/09/2009</c:v>
                </c:pt>
                <c:pt idx="248">
                  <c:v>6/09/2009</c:v>
                </c:pt>
                <c:pt idx="249">
                  <c:v>7/09/2009</c:v>
                </c:pt>
                <c:pt idx="250">
                  <c:v>8/09/2009</c:v>
                </c:pt>
                <c:pt idx="251">
                  <c:v>9/09/2009</c:v>
                </c:pt>
                <c:pt idx="252">
                  <c:v>10/09/2009</c:v>
                </c:pt>
                <c:pt idx="253">
                  <c:v>11/09/2009</c:v>
                </c:pt>
                <c:pt idx="254">
                  <c:v>12/09/2009</c:v>
                </c:pt>
                <c:pt idx="255">
                  <c:v>13/09/2009</c:v>
                </c:pt>
                <c:pt idx="256">
                  <c:v>14/09/2009</c:v>
                </c:pt>
                <c:pt idx="257">
                  <c:v>15/09/2009</c:v>
                </c:pt>
                <c:pt idx="258">
                  <c:v>16/09/2009</c:v>
                </c:pt>
                <c:pt idx="259">
                  <c:v>17/09/2009</c:v>
                </c:pt>
                <c:pt idx="260">
                  <c:v>18/09/2009</c:v>
                </c:pt>
                <c:pt idx="261">
                  <c:v>19/09/2009</c:v>
                </c:pt>
                <c:pt idx="262">
                  <c:v>20/09/2009</c:v>
                </c:pt>
                <c:pt idx="263">
                  <c:v>21/09/2009</c:v>
                </c:pt>
                <c:pt idx="264">
                  <c:v>22/09/2009</c:v>
                </c:pt>
                <c:pt idx="265">
                  <c:v>23/09/2009</c:v>
                </c:pt>
                <c:pt idx="266">
                  <c:v>24/09/2009</c:v>
                </c:pt>
                <c:pt idx="267">
                  <c:v>25/09/2009</c:v>
                </c:pt>
                <c:pt idx="268">
                  <c:v>26/09/2009</c:v>
                </c:pt>
                <c:pt idx="269">
                  <c:v>27/09/2009</c:v>
                </c:pt>
                <c:pt idx="270">
                  <c:v>28/09/2009</c:v>
                </c:pt>
                <c:pt idx="271">
                  <c:v>29/09/2009</c:v>
                </c:pt>
                <c:pt idx="272">
                  <c:v>30/09/2009</c:v>
                </c:pt>
                <c:pt idx="273">
                  <c:v>1/10/2009</c:v>
                </c:pt>
                <c:pt idx="274">
                  <c:v>2/10/2009</c:v>
                </c:pt>
                <c:pt idx="275">
                  <c:v>3/10/2009</c:v>
                </c:pt>
                <c:pt idx="276">
                  <c:v>4/10/2009</c:v>
                </c:pt>
                <c:pt idx="277">
                  <c:v>5/10/2009</c:v>
                </c:pt>
                <c:pt idx="278">
                  <c:v>6/10/2009</c:v>
                </c:pt>
                <c:pt idx="279">
                  <c:v>7/10/2009</c:v>
                </c:pt>
                <c:pt idx="280">
                  <c:v>8/10/2009</c:v>
                </c:pt>
                <c:pt idx="281">
                  <c:v>9/10/2009</c:v>
                </c:pt>
                <c:pt idx="282">
                  <c:v>10/10/2009</c:v>
                </c:pt>
                <c:pt idx="283">
                  <c:v>11/10/2009</c:v>
                </c:pt>
                <c:pt idx="284">
                  <c:v>12/10/2009</c:v>
                </c:pt>
                <c:pt idx="285">
                  <c:v>13/10/2009</c:v>
                </c:pt>
                <c:pt idx="286">
                  <c:v>14/10/2009</c:v>
                </c:pt>
                <c:pt idx="287">
                  <c:v>15/10/2009</c:v>
                </c:pt>
                <c:pt idx="288">
                  <c:v>16/10/2009</c:v>
                </c:pt>
                <c:pt idx="289">
                  <c:v>17/10/2009</c:v>
                </c:pt>
                <c:pt idx="290">
                  <c:v>18/10/2009</c:v>
                </c:pt>
                <c:pt idx="291">
                  <c:v>19/10/2009</c:v>
                </c:pt>
                <c:pt idx="292">
                  <c:v>20/10/2009</c:v>
                </c:pt>
                <c:pt idx="293">
                  <c:v>21/10/2009</c:v>
                </c:pt>
                <c:pt idx="294">
                  <c:v>22/10/2009</c:v>
                </c:pt>
                <c:pt idx="295">
                  <c:v>23/10/2009</c:v>
                </c:pt>
                <c:pt idx="296">
                  <c:v>24/10/2009</c:v>
                </c:pt>
                <c:pt idx="297">
                  <c:v>25/10/2009</c:v>
                </c:pt>
                <c:pt idx="298">
                  <c:v>26/10/2009</c:v>
                </c:pt>
                <c:pt idx="299">
                  <c:v>27/10/2009</c:v>
                </c:pt>
                <c:pt idx="300">
                  <c:v>28/10/2009</c:v>
                </c:pt>
                <c:pt idx="301">
                  <c:v>29/10/2009</c:v>
                </c:pt>
                <c:pt idx="302">
                  <c:v>30/10/2009</c:v>
                </c:pt>
                <c:pt idx="303">
                  <c:v>31/10/2009</c:v>
                </c:pt>
                <c:pt idx="304">
                  <c:v>1/11/2009</c:v>
                </c:pt>
                <c:pt idx="305">
                  <c:v>2/11/2009</c:v>
                </c:pt>
                <c:pt idx="306">
                  <c:v>3/11/2009</c:v>
                </c:pt>
                <c:pt idx="307">
                  <c:v>4/11/2009</c:v>
                </c:pt>
                <c:pt idx="308">
                  <c:v>5/11/2009</c:v>
                </c:pt>
                <c:pt idx="309">
                  <c:v>6/11/2009</c:v>
                </c:pt>
                <c:pt idx="310">
                  <c:v>7/11/2009</c:v>
                </c:pt>
                <c:pt idx="311">
                  <c:v>8/11/2009</c:v>
                </c:pt>
                <c:pt idx="312">
                  <c:v>9/11/2009</c:v>
                </c:pt>
                <c:pt idx="313">
                  <c:v>10/11/2009</c:v>
                </c:pt>
                <c:pt idx="314">
                  <c:v>11/11/2009</c:v>
                </c:pt>
                <c:pt idx="315">
                  <c:v>12/11/2009</c:v>
                </c:pt>
                <c:pt idx="316">
                  <c:v>13/11/2009</c:v>
                </c:pt>
                <c:pt idx="317">
                  <c:v>14/11/2009</c:v>
                </c:pt>
                <c:pt idx="318">
                  <c:v>15/11/2009</c:v>
                </c:pt>
                <c:pt idx="319">
                  <c:v>16/11/2009</c:v>
                </c:pt>
                <c:pt idx="320">
                  <c:v>17/11/2009</c:v>
                </c:pt>
                <c:pt idx="321">
                  <c:v>18/11/2009</c:v>
                </c:pt>
                <c:pt idx="322">
                  <c:v>19/11/2009</c:v>
                </c:pt>
                <c:pt idx="323">
                  <c:v>20/11/2009</c:v>
                </c:pt>
                <c:pt idx="324">
                  <c:v>21/11/2009</c:v>
                </c:pt>
                <c:pt idx="325">
                  <c:v>22/11/2009</c:v>
                </c:pt>
                <c:pt idx="326">
                  <c:v>23/11/2009</c:v>
                </c:pt>
                <c:pt idx="327">
                  <c:v>24/11/2009</c:v>
                </c:pt>
                <c:pt idx="328">
                  <c:v>25/11/2009</c:v>
                </c:pt>
                <c:pt idx="329">
                  <c:v>26/11/2009</c:v>
                </c:pt>
                <c:pt idx="330">
                  <c:v>27/11/2009</c:v>
                </c:pt>
                <c:pt idx="331">
                  <c:v>28/11/2009</c:v>
                </c:pt>
                <c:pt idx="332">
                  <c:v>29/11/2009</c:v>
                </c:pt>
                <c:pt idx="333">
                  <c:v>30/11/2009</c:v>
                </c:pt>
                <c:pt idx="334">
                  <c:v>1/12/2009</c:v>
                </c:pt>
                <c:pt idx="335">
                  <c:v>2/12/2009</c:v>
                </c:pt>
                <c:pt idx="336">
                  <c:v>3/12/2009</c:v>
                </c:pt>
                <c:pt idx="337">
                  <c:v>4/12/2009</c:v>
                </c:pt>
                <c:pt idx="338">
                  <c:v>5/12/2009</c:v>
                </c:pt>
                <c:pt idx="339">
                  <c:v>6/12/2009</c:v>
                </c:pt>
                <c:pt idx="340">
                  <c:v>7/12/2009</c:v>
                </c:pt>
                <c:pt idx="341">
                  <c:v>8/12/2009</c:v>
                </c:pt>
                <c:pt idx="342">
                  <c:v>9/12/2009</c:v>
                </c:pt>
                <c:pt idx="343">
                  <c:v>10/12/2009</c:v>
                </c:pt>
                <c:pt idx="344">
                  <c:v>11/12/2009</c:v>
                </c:pt>
                <c:pt idx="345">
                  <c:v>12/12/2009</c:v>
                </c:pt>
                <c:pt idx="346">
                  <c:v>13/12/2009</c:v>
                </c:pt>
                <c:pt idx="347">
                  <c:v>14/12/2009</c:v>
                </c:pt>
                <c:pt idx="348">
                  <c:v>15/12/2009</c:v>
                </c:pt>
                <c:pt idx="349">
                  <c:v>16/12/2009</c:v>
                </c:pt>
                <c:pt idx="350">
                  <c:v>17/12/2009</c:v>
                </c:pt>
                <c:pt idx="351">
                  <c:v>18/12/2009</c:v>
                </c:pt>
                <c:pt idx="352">
                  <c:v>19/12/2009</c:v>
                </c:pt>
                <c:pt idx="353">
                  <c:v>20/12/2009</c:v>
                </c:pt>
                <c:pt idx="354">
                  <c:v>21/12/2009</c:v>
                </c:pt>
                <c:pt idx="355">
                  <c:v>22/12/2009</c:v>
                </c:pt>
                <c:pt idx="356">
                  <c:v>23/12/2009</c:v>
                </c:pt>
                <c:pt idx="357">
                  <c:v>24/12/2009</c:v>
                </c:pt>
                <c:pt idx="358">
                  <c:v>25/12/2009</c:v>
                </c:pt>
                <c:pt idx="359">
                  <c:v>26/12/2009</c:v>
                </c:pt>
                <c:pt idx="360">
                  <c:v>27/12/2009</c:v>
                </c:pt>
                <c:pt idx="361">
                  <c:v>28/12/2009</c:v>
                </c:pt>
                <c:pt idx="362">
                  <c:v>29/12/2009</c:v>
                </c:pt>
                <c:pt idx="363">
                  <c:v>30/12/2009</c:v>
                </c:pt>
                <c:pt idx="364">
                  <c:v>31/12/2009</c:v>
                </c:pt>
                <c:pt idx="365">
                  <c:v>1/01/2010</c:v>
                </c:pt>
                <c:pt idx="366">
                  <c:v>2/01/2010</c:v>
                </c:pt>
                <c:pt idx="367">
                  <c:v>3/01/2010</c:v>
                </c:pt>
                <c:pt idx="368">
                  <c:v>4/01/2010</c:v>
                </c:pt>
                <c:pt idx="369">
                  <c:v>5/01/2010</c:v>
                </c:pt>
                <c:pt idx="370">
                  <c:v>6/01/2010</c:v>
                </c:pt>
                <c:pt idx="371">
                  <c:v>7/01/2010</c:v>
                </c:pt>
                <c:pt idx="372">
                  <c:v>8/01/2010</c:v>
                </c:pt>
                <c:pt idx="373">
                  <c:v>9/01/2010</c:v>
                </c:pt>
                <c:pt idx="374">
                  <c:v>10/01/2010</c:v>
                </c:pt>
                <c:pt idx="375">
                  <c:v>11/01/2010</c:v>
                </c:pt>
                <c:pt idx="376">
                  <c:v>12/01/2010</c:v>
                </c:pt>
                <c:pt idx="377">
                  <c:v>13/01/2010</c:v>
                </c:pt>
                <c:pt idx="378">
                  <c:v>14/01/2010</c:v>
                </c:pt>
                <c:pt idx="379">
                  <c:v>15/01/2010</c:v>
                </c:pt>
                <c:pt idx="380">
                  <c:v>16/01/2010</c:v>
                </c:pt>
                <c:pt idx="381">
                  <c:v>17/01/2010</c:v>
                </c:pt>
                <c:pt idx="382">
                  <c:v>18/01/2010</c:v>
                </c:pt>
                <c:pt idx="383">
                  <c:v>19/01/2010</c:v>
                </c:pt>
                <c:pt idx="384">
                  <c:v>20/01/2010</c:v>
                </c:pt>
                <c:pt idx="385">
                  <c:v>21/01/2010</c:v>
                </c:pt>
                <c:pt idx="386">
                  <c:v>22/01/2010</c:v>
                </c:pt>
                <c:pt idx="387">
                  <c:v>23/01/2010</c:v>
                </c:pt>
                <c:pt idx="388">
                  <c:v>24/01/2010</c:v>
                </c:pt>
                <c:pt idx="389">
                  <c:v>25/01/2010</c:v>
                </c:pt>
                <c:pt idx="390">
                  <c:v>26/01/2010</c:v>
                </c:pt>
                <c:pt idx="391">
                  <c:v>27/01/2010</c:v>
                </c:pt>
                <c:pt idx="392">
                  <c:v>28/01/2010</c:v>
                </c:pt>
                <c:pt idx="393">
                  <c:v>29/01/2010</c:v>
                </c:pt>
                <c:pt idx="394">
                  <c:v>30/01/2010</c:v>
                </c:pt>
                <c:pt idx="395">
                  <c:v>31/01/2010</c:v>
                </c:pt>
                <c:pt idx="396">
                  <c:v>1/02/2010</c:v>
                </c:pt>
                <c:pt idx="397">
                  <c:v>2/02/2010</c:v>
                </c:pt>
                <c:pt idx="398">
                  <c:v>3/02/2010</c:v>
                </c:pt>
                <c:pt idx="399">
                  <c:v>4/02/2010</c:v>
                </c:pt>
                <c:pt idx="400">
                  <c:v>5/02/2010</c:v>
                </c:pt>
                <c:pt idx="401">
                  <c:v>6/02/2010</c:v>
                </c:pt>
                <c:pt idx="402">
                  <c:v>7/02/2010</c:v>
                </c:pt>
                <c:pt idx="403">
                  <c:v>8/02/2010</c:v>
                </c:pt>
                <c:pt idx="404">
                  <c:v>9/02/2010</c:v>
                </c:pt>
                <c:pt idx="405">
                  <c:v>10/02/2010</c:v>
                </c:pt>
                <c:pt idx="406">
                  <c:v>11/02/2010</c:v>
                </c:pt>
                <c:pt idx="407">
                  <c:v>12/02/2010</c:v>
                </c:pt>
                <c:pt idx="408">
                  <c:v>13/02/2010</c:v>
                </c:pt>
                <c:pt idx="409">
                  <c:v>14/02/2010</c:v>
                </c:pt>
                <c:pt idx="410">
                  <c:v>15/02/2010</c:v>
                </c:pt>
                <c:pt idx="411">
                  <c:v>16/02/2010</c:v>
                </c:pt>
                <c:pt idx="412">
                  <c:v>17/02/2010</c:v>
                </c:pt>
                <c:pt idx="413">
                  <c:v>18/02/2010</c:v>
                </c:pt>
                <c:pt idx="414">
                  <c:v>19/02/2010</c:v>
                </c:pt>
                <c:pt idx="415">
                  <c:v>20/02/2010</c:v>
                </c:pt>
                <c:pt idx="416">
                  <c:v>21/02/2010</c:v>
                </c:pt>
                <c:pt idx="417">
                  <c:v>22/02/2010</c:v>
                </c:pt>
                <c:pt idx="418">
                  <c:v>23/02/2010</c:v>
                </c:pt>
                <c:pt idx="419">
                  <c:v>24/02/2010</c:v>
                </c:pt>
                <c:pt idx="420">
                  <c:v>25/02/2010</c:v>
                </c:pt>
                <c:pt idx="421">
                  <c:v>26/02/2010</c:v>
                </c:pt>
                <c:pt idx="422">
                  <c:v>27/02/2010</c:v>
                </c:pt>
                <c:pt idx="423">
                  <c:v>28/02/2010</c:v>
                </c:pt>
                <c:pt idx="424">
                  <c:v>1/03/2010</c:v>
                </c:pt>
                <c:pt idx="425">
                  <c:v>2/03/2010</c:v>
                </c:pt>
                <c:pt idx="426">
                  <c:v>3/03/2010</c:v>
                </c:pt>
                <c:pt idx="427">
                  <c:v>4/03/2010</c:v>
                </c:pt>
                <c:pt idx="428">
                  <c:v>5/03/2010</c:v>
                </c:pt>
                <c:pt idx="429">
                  <c:v>6/03/2010</c:v>
                </c:pt>
                <c:pt idx="430">
                  <c:v>7/03/2010</c:v>
                </c:pt>
                <c:pt idx="431">
                  <c:v>8/03/2010</c:v>
                </c:pt>
                <c:pt idx="432">
                  <c:v>9/03/2010</c:v>
                </c:pt>
                <c:pt idx="433">
                  <c:v>10/03/2010</c:v>
                </c:pt>
                <c:pt idx="434">
                  <c:v>11/03/2010</c:v>
                </c:pt>
                <c:pt idx="435">
                  <c:v>12/03/2010</c:v>
                </c:pt>
                <c:pt idx="436">
                  <c:v>13/03/2010</c:v>
                </c:pt>
                <c:pt idx="437">
                  <c:v>14/03/2010</c:v>
                </c:pt>
                <c:pt idx="438">
                  <c:v>15/03/2010</c:v>
                </c:pt>
                <c:pt idx="439">
                  <c:v>16/03/2010</c:v>
                </c:pt>
                <c:pt idx="440">
                  <c:v>17/03/2010</c:v>
                </c:pt>
                <c:pt idx="441">
                  <c:v>18/03/2010</c:v>
                </c:pt>
                <c:pt idx="442">
                  <c:v>19/03/2010</c:v>
                </c:pt>
                <c:pt idx="443">
                  <c:v>20/03/2010</c:v>
                </c:pt>
                <c:pt idx="444">
                  <c:v>21/03/2010</c:v>
                </c:pt>
                <c:pt idx="445">
                  <c:v>22/03/2010</c:v>
                </c:pt>
                <c:pt idx="446">
                  <c:v>23/03/2010</c:v>
                </c:pt>
                <c:pt idx="447">
                  <c:v>24/03/2010</c:v>
                </c:pt>
                <c:pt idx="448">
                  <c:v>25/03/2010</c:v>
                </c:pt>
                <c:pt idx="449">
                  <c:v>26/03/2010</c:v>
                </c:pt>
                <c:pt idx="450">
                  <c:v>27/03/2010</c:v>
                </c:pt>
                <c:pt idx="451">
                  <c:v>28/03/2010</c:v>
                </c:pt>
                <c:pt idx="452">
                  <c:v>29/03/2010</c:v>
                </c:pt>
                <c:pt idx="453">
                  <c:v>30/03/2010</c:v>
                </c:pt>
                <c:pt idx="454">
                  <c:v>31/03/2010</c:v>
                </c:pt>
                <c:pt idx="455">
                  <c:v>1/04/2010</c:v>
                </c:pt>
                <c:pt idx="456">
                  <c:v>2/04/2010</c:v>
                </c:pt>
                <c:pt idx="457">
                  <c:v>3/04/2010</c:v>
                </c:pt>
                <c:pt idx="458">
                  <c:v>4/04/2010</c:v>
                </c:pt>
                <c:pt idx="459">
                  <c:v>5/04/2010</c:v>
                </c:pt>
                <c:pt idx="460">
                  <c:v>6/04/2010</c:v>
                </c:pt>
                <c:pt idx="461">
                  <c:v>7/04/2010</c:v>
                </c:pt>
                <c:pt idx="462">
                  <c:v>8/04/2010</c:v>
                </c:pt>
                <c:pt idx="463">
                  <c:v>9/04/2010</c:v>
                </c:pt>
                <c:pt idx="464">
                  <c:v>10/04/2010</c:v>
                </c:pt>
                <c:pt idx="465">
                  <c:v>11/04/2010</c:v>
                </c:pt>
                <c:pt idx="466">
                  <c:v>12/04/2010</c:v>
                </c:pt>
                <c:pt idx="467">
                  <c:v>13/04/2010</c:v>
                </c:pt>
                <c:pt idx="468">
                  <c:v>14/04/2010</c:v>
                </c:pt>
                <c:pt idx="469">
                  <c:v>15/04/2010</c:v>
                </c:pt>
                <c:pt idx="470">
                  <c:v>16/04/2010</c:v>
                </c:pt>
                <c:pt idx="471">
                  <c:v>17/04/2010</c:v>
                </c:pt>
                <c:pt idx="472">
                  <c:v>18/04/2010</c:v>
                </c:pt>
                <c:pt idx="473">
                  <c:v>19/04/2010</c:v>
                </c:pt>
                <c:pt idx="474">
                  <c:v>20/04/2010</c:v>
                </c:pt>
                <c:pt idx="475">
                  <c:v>21/04/2010</c:v>
                </c:pt>
                <c:pt idx="476">
                  <c:v>22/04/2010</c:v>
                </c:pt>
                <c:pt idx="477">
                  <c:v>23/04/2010</c:v>
                </c:pt>
                <c:pt idx="478">
                  <c:v>24/04/2010</c:v>
                </c:pt>
                <c:pt idx="479">
                  <c:v>25/04/2010</c:v>
                </c:pt>
                <c:pt idx="480">
                  <c:v>26/04/2010</c:v>
                </c:pt>
                <c:pt idx="481">
                  <c:v>27/04/2010</c:v>
                </c:pt>
                <c:pt idx="482">
                  <c:v>28/04/2010</c:v>
                </c:pt>
                <c:pt idx="483">
                  <c:v>29/04/2010</c:v>
                </c:pt>
                <c:pt idx="484">
                  <c:v>30/04/2010</c:v>
                </c:pt>
                <c:pt idx="485">
                  <c:v>1/05/2010</c:v>
                </c:pt>
                <c:pt idx="486">
                  <c:v>2/05/2010</c:v>
                </c:pt>
                <c:pt idx="487">
                  <c:v>3/05/2010</c:v>
                </c:pt>
                <c:pt idx="488">
                  <c:v>4/05/2010</c:v>
                </c:pt>
                <c:pt idx="489">
                  <c:v>5/05/2010</c:v>
                </c:pt>
                <c:pt idx="490">
                  <c:v>6/05/2010</c:v>
                </c:pt>
                <c:pt idx="491">
                  <c:v>7/05/2010</c:v>
                </c:pt>
                <c:pt idx="492">
                  <c:v>8/05/2010</c:v>
                </c:pt>
                <c:pt idx="493">
                  <c:v>9/05/2010</c:v>
                </c:pt>
                <c:pt idx="494">
                  <c:v>10/05/2010</c:v>
                </c:pt>
                <c:pt idx="495">
                  <c:v>11/05/2010</c:v>
                </c:pt>
                <c:pt idx="496">
                  <c:v>12/05/2010</c:v>
                </c:pt>
                <c:pt idx="497">
                  <c:v>13/05/2010</c:v>
                </c:pt>
                <c:pt idx="498">
                  <c:v>14/05/2010</c:v>
                </c:pt>
                <c:pt idx="499">
                  <c:v>15/05/2010</c:v>
                </c:pt>
                <c:pt idx="500">
                  <c:v>16/05/2010</c:v>
                </c:pt>
                <c:pt idx="501">
                  <c:v>17/05/2010</c:v>
                </c:pt>
                <c:pt idx="502">
                  <c:v>18/05/2010</c:v>
                </c:pt>
                <c:pt idx="503">
                  <c:v>19/05/2010</c:v>
                </c:pt>
                <c:pt idx="504">
                  <c:v>20/05/2010</c:v>
                </c:pt>
                <c:pt idx="505">
                  <c:v>21/05/2010</c:v>
                </c:pt>
                <c:pt idx="506">
                  <c:v>22/05/2010</c:v>
                </c:pt>
                <c:pt idx="507">
                  <c:v>23/05/2010</c:v>
                </c:pt>
                <c:pt idx="508">
                  <c:v>24/05/2010</c:v>
                </c:pt>
                <c:pt idx="509">
                  <c:v>25/05/2010</c:v>
                </c:pt>
                <c:pt idx="510">
                  <c:v>26/05/2010</c:v>
                </c:pt>
                <c:pt idx="511">
                  <c:v>27/05/2010</c:v>
                </c:pt>
                <c:pt idx="512">
                  <c:v>28/05/2010</c:v>
                </c:pt>
                <c:pt idx="513">
                  <c:v>29/05/2010</c:v>
                </c:pt>
                <c:pt idx="514">
                  <c:v>30/05/2010</c:v>
                </c:pt>
                <c:pt idx="515">
                  <c:v>31/05/2010</c:v>
                </c:pt>
                <c:pt idx="516">
                  <c:v>1/06/2010</c:v>
                </c:pt>
                <c:pt idx="517">
                  <c:v>2/06/2010</c:v>
                </c:pt>
                <c:pt idx="518">
                  <c:v>3/06/2010</c:v>
                </c:pt>
                <c:pt idx="519">
                  <c:v>4/06/2010</c:v>
                </c:pt>
                <c:pt idx="520">
                  <c:v>5/06/2010</c:v>
                </c:pt>
                <c:pt idx="521">
                  <c:v>6/06/2010</c:v>
                </c:pt>
                <c:pt idx="522">
                  <c:v>7/06/2010</c:v>
                </c:pt>
                <c:pt idx="523">
                  <c:v>8/06/2010</c:v>
                </c:pt>
                <c:pt idx="524">
                  <c:v>9/06/2010</c:v>
                </c:pt>
                <c:pt idx="525">
                  <c:v>10/06/2010</c:v>
                </c:pt>
                <c:pt idx="526">
                  <c:v>11/06/2010</c:v>
                </c:pt>
                <c:pt idx="527">
                  <c:v>12/06/2010</c:v>
                </c:pt>
                <c:pt idx="528">
                  <c:v>13/06/2010</c:v>
                </c:pt>
                <c:pt idx="529">
                  <c:v>14/06/2010</c:v>
                </c:pt>
                <c:pt idx="530">
                  <c:v>15/06/2010</c:v>
                </c:pt>
                <c:pt idx="531">
                  <c:v>16/06/2010</c:v>
                </c:pt>
                <c:pt idx="532">
                  <c:v>17/06/2010</c:v>
                </c:pt>
                <c:pt idx="533">
                  <c:v>18/06/2010</c:v>
                </c:pt>
                <c:pt idx="534">
                  <c:v>19/06/2010</c:v>
                </c:pt>
                <c:pt idx="535">
                  <c:v>20/06/2010</c:v>
                </c:pt>
                <c:pt idx="536">
                  <c:v>21/06/2010</c:v>
                </c:pt>
                <c:pt idx="537">
                  <c:v>22/06/2010</c:v>
                </c:pt>
                <c:pt idx="538">
                  <c:v>23/06/2010</c:v>
                </c:pt>
                <c:pt idx="539">
                  <c:v>24/06/2010</c:v>
                </c:pt>
                <c:pt idx="540">
                  <c:v>25/06/2010</c:v>
                </c:pt>
                <c:pt idx="541">
                  <c:v>26/06/2010</c:v>
                </c:pt>
                <c:pt idx="542">
                  <c:v>27/06/2010</c:v>
                </c:pt>
                <c:pt idx="543">
                  <c:v>28/06/2010</c:v>
                </c:pt>
                <c:pt idx="544">
                  <c:v>29/06/2010</c:v>
                </c:pt>
                <c:pt idx="545">
                  <c:v>30/06/2010</c:v>
                </c:pt>
                <c:pt idx="546">
                  <c:v>1/07/2010</c:v>
                </c:pt>
                <c:pt idx="547">
                  <c:v>2/07/2010</c:v>
                </c:pt>
                <c:pt idx="548">
                  <c:v>3/07/2010</c:v>
                </c:pt>
                <c:pt idx="549">
                  <c:v>4/07/2010</c:v>
                </c:pt>
                <c:pt idx="550">
                  <c:v>5/07/2010</c:v>
                </c:pt>
                <c:pt idx="551">
                  <c:v>6/07/2010</c:v>
                </c:pt>
                <c:pt idx="552">
                  <c:v>7/07/2010</c:v>
                </c:pt>
                <c:pt idx="553">
                  <c:v>8/07/2010</c:v>
                </c:pt>
                <c:pt idx="554">
                  <c:v>9/07/2010</c:v>
                </c:pt>
                <c:pt idx="555">
                  <c:v>10/07/2010</c:v>
                </c:pt>
                <c:pt idx="556">
                  <c:v>11/07/2010</c:v>
                </c:pt>
                <c:pt idx="557">
                  <c:v>12/07/2010</c:v>
                </c:pt>
                <c:pt idx="558">
                  <c:v>13/07/2010</c:v>
                </c:pt>
                <c:pt idx="559">
                  <c:v>14/07/2010</c:v>
                </c:pt>
                <c:pt idx="560">
                  <c:v>15/07/2010</c:v>
                </c:pt>
                <c:pt idx="561">
                  <c:v>16/07/2010</c:v>
                </c:pt>
                <c:pt idx="562">
                  <c:v>17/07/2010</c:v>
                </c:pt>
                <c:pt idx="563">
                  <c:v>18/07/2010</c:v>
                </c:pt>
                <c:pt idx="564">
                  <c:v>19/07/2010</c:v>
                </c:pt>
                <c:pt idx="565">
                  <c:v>20/07/2010</c:v>
                </c:pt>
                <c:pt idx="566">
                  <c:v>21/07/2010</c:v>
                </c:pt>
                <c:pt idx="567">
                  <c:v>22/07/2010</c:v>
                </c:pt>
                <c:pt idx="568">
                  <c:v>23/07/2010</c:v>
                </c:pt>
                <c:pt idx="569">
                  <c:v>24/07/2010</c:v>
                </c:pt>
                <c:pt idx="570">
                  <c:v>25/07/2010</c:v>
                </c:pt>
                <c:pt idx="571">
                  <c:v>26/07/2010</c:v>
                </c:pt>
                <c:pt idx="572">
                  <c:v>27/07/2010</c:v>
                </c:pt>
                <c:pt idx="573">
                  <c:v>28/07/2010</c:v>
                </c:pt>
                <c:pt idx="574">
                  <c:v>29/07/2010</c:v>
                </c:pt>
                <c:pt idx="575">
                  <c:v>30/07/2010</c:v>
                </c:pt>
                <c:pt idx="576">
                  <c:v>31/07/2010</c:v>
                </c:pt>
                <c:pt idx="577">
                  <c:v>1/08/2010</c:v>
                </c:pt>
                <c:pt idx="578">
                  <c:v>2/08/2010</c:v>
                </c:pt>
                <c:pt idx="579">
                  <c:v>3/08/2010</c:v>
                </c:pt>
                <c:pt idx="580">
                  <c:v>4/08/2010</c:v>
                </c:pt>
                <c:pt idx="581">
                  <c:v>5/08/2010</c:v>
                </c:pt>
                <c:pt idx="582">
                  <c:v>6/08/2010</c:v>
                </c:pt>
                <c:pt idx="583">
                  <c:v>7/08/2010</c:v>
                </c:pt>
                <c:pt idx="584">
                  <c:v>8/08/2010</c:v>
                </c:pt>
                <c:pt idx="585">
                  <c:v>9/08/2010</c:v>
                </c:pt>
                <c:pt idx="586">
                  <c:v>10/08/2010</c:v>
                </c:pt>
                <c:pt idx="587">
                  <c:v>11/08/2010</c:v>
                </c:pt>
                <c:pt idx="588">
                  <c:v>12/08/2010</c:v>
                </c:pt>
                <c:pt idx="589">
                  <c:v>13/08/2010</c:v>
                </c:pt>
                <c:pt idx="590">
                  <c:v>14/08/2010</c:v>
                </c:pt>
                <c:pt idx="591">
                  <c:v>15/08/2010</c:v>
                </c:pt>
                <c:pt idx="592">
                  <c:v>16/08/2010</c:v>
                </c:pt>
                <c:pt idx="593">
                  <c:v>17/08/2010</c:v>
                </c:pt>
                <c:pt idx="594">
                  <c:v>18/08/2010</c:v>
                </c:pt>
                <c:pt idx="595">
                  <c:v>19/08/2010</c:v>
                </c:pt>
                <c:pt idx="596">
                  <c:v>20/08/2010</c:v>
                </c:pt>
                <c:pt idx="597">
                  <c:v>21/08/2010</c:v>
                </c:pt>
                <c:pt idx="598">
                  <c:v>22/08/2010</c:v>
                </c:pt>
                <c:pt idx="599">
                  <c:v>23/08/2010</c:v>
                </c:pt>
                <c:pt idx="600">
                  <c:v>24/08/2010</c:v>
                </c:pt>
                <c:pt idx="601">
                  <c:v>25/08/2010</c:v>
                </c:pt>
                <c:pt idx="602">
                  <c:v>26/08/2010</c:v>
                </c:pt>
                <c:pt idx="603">
                  <c:v>27/08/2010</c:v>
                </c:pt>
                <c:pt idx="604">
                  <c:v>28/08/2010</c:v>
                </c:pt>
                <c:pt idx="605">
                  <c:v>29/08/2010</c:v>
                </c:pt>
                <c:pt idx="606">
                  <c:v>30/08/2010</c:v>
                </c:pt>
                <c:pt idx="607">
                  <c:v>31/08/2010</c:v>
                </c:pt>
                <c:pt idx="608">
                  <c:v>1/09/2010</c:v>
                </c:pt>
                <c:pt idx="609">
                  <c:v>2/09/2010</c:v>
                </c:pt>
                <c:pt idx="610">
                  <c:v>3/09/2010</c:v>
                </c:pt>
                <c:pt idx="611">
                  <c:v>4/09/2010</c:v>
                </c:pt>
                <c:pt idx="612">
                  <c:v>5/09/2010</c:v>
                </c:pt>
                <c:pt idx="613">
                  <c:v>6/09/2010</c:v>
                </c:pt>
                <c:pt idx="614">
                  <c:v>7/09/2010</c:v>
                </c:pt>
                <c:pt idx="615">
                  <c:v>8/09/2010</c:v>
                </c:pt>
                <c:pt idx="616">
                  <c:v>9/09/2010</c:v>
                </c:pt>
                <c:pt idx="617">
                  <c:v>10/09/2010</c:v>
                </c:pt>
                <c:pt idx="618">
                  <c:v>11/09/2010</c:v>
                </c:pt>
                <c:pt idx="619">
                  <c:v>12/09/2010</c:v>
                </c:pt>
                <c:pt idx="620">
                  <c:v>13/09/2010</c:v>
                </c:pt>
                <c:pt idx="621">
                  <c:v>14/09/2010</c:v>
                </c:pt>
                <c:pt idx="622">
                  <c:v>15/09/2010</c:v>
                </c:pt>
                <c:pt idx="623">
                  <c:v>16/09/2010</c:v>
                </c:pt>
                <c:pt idx="624">
                  <c:v>17/09/2010</c:v>
                </c:pt>
                <c:pt idx="625">
                  <c:v>18/09/2010</c:v>
                </c:pt>
                <c:pt idx="626">
                  <c:v>19/09/2010</c:v>
                </c:pt>
                <c:pt idx="627">
                  <c:v>20/09/2010</c:v>
                </c:pt>
                <c:pt idx="628">
                  <c:v>21/09/2010</c:v>
                </c:pt>
                <c:pt idx="629">
                  <c:v>22/09/2010</c:v>
                </c:pt>
                <c:pt idx="630">
                  <c:v>23/09/2010</c:v>
                </c:pt>
                <c:pt idx="631">
                  <c:v>24/09/2010</c:v>
                </c:pt>
                <c:pt idx="632">
                  <c:v>25/09/2010</c:v>
                </c:pt>
                <c:pt idx="633">
                  <c:v>26/09/2010</c:v>
                </c:pt>
                <c:pt idx="634">
                  <c:v>27/09/2010</c:v>
                </c:pt>
                <c:pt idx="635">
                  <c:v>28/09/2010</c:v>
                </c:pt>
                <c:pt idx="636">
                  <c:v>29/09/2010</c:v>
                </c:pt>
                <c:pt idx="637">
                  <c:v>30/09/2010</c:v>
                </c:pt>
                <c:pt idx="638">
                  <c:v>1/10/2010</c:v>
                </c:pt>
                <c:pt idx="639">
                  <c:v>2/10/2010</c:v>
                </c:pt>
                <c:pt idx="640">
                  <c:v>3/10/2010</c:v>
                </c:pt>
                <c:pt idx="641">
                  <c:v>4/10/2010</c:v>
                </c:pt>
                <c:pt idx="642">
                  <c:v>5/10/2010</c:v>
                </c:pt>
                <c:pt idx="643">
                  <c:v>6/10/2010</c:v>
                </c:pt>
                <c:pt idx="644">
                  <c:v>7/10/2010</c:v>
                </c:pt>
                <c:pt idx="645">
                  <c:v>8/10/2010</c:v>
                </c:pt>
                <c:pt idx="646">
                  <c:v>9/10/2010</c:v>
                </c:pt>
                <c:pt idx="647">
                  <c:v>10/10/2010</c:v>
                </c:pt>
                <c:pt idx="648">
                  <c:v>11/10/2010</c:v>
                </c:pt>
                <c:pt idx="649">
                  <c:v>12/10/2010</c:v>
                </c:pt>
                <c:pt idx="650">
                  <c:v>13/10/2010</c:v>
                </c:pt>
                <c:pt idx="651">
                  <c:v>14/10/2010</c:v>
                </c:pt>
                <c:pt idx="652">
                  <c:v>15/10/2010</c:v>
                </c:pt>
                <c:pt idx="653">
                  <c:v>16/10/2010</c:v>
                </c:pt>
                <c:pt idx="654">
                  <c:v>17/10/2010</c:v>
                </c:pt>
                <c:pt idx="655">
                  <c:v>18/10/2010</c:v>
                </c:pt>
                <c:pt idx="656">
                  <c:v>19/10/2010</c:v>
                </c:pt>
                <c:pt idx="657">
                  <c:v>20/10/2010</c:v>
                </c:pt>
                <c:pt idx="658">
                  <c:v>21/10/2010</c:v>
                </c:pt>
                <c:pt idx="659">
                  <c:v>22/10/2010</c:v>
                </c:pt>
                <c:pt idx="660">
                  <c:v>23/10/2010</c:v>
                </c:pt>
                <c:pt idx="661">
                  <c:v>24/10/2010</c:v>
                </c:pt>
                <c:pt idx="662">
                  <c:v>25/10/2010</c:v>
                </c:pt>
                <c:pt idx="663">
                  <c:v>26/10/2010</c:v>
                </c:pt>
                <c:pt idx="664">
                  <c:v>27/10/2010</c:v>
                </c:pt>
                <c:pt idx="665">
                  <c:v>28/10/2010</c:v>
                </c:pt>
                <c:pt idx="666">
                  <c:v>29/10/2010</c:v>
                </c:pt>
                <c:pt idx="667">
                  <c:v>30/10/2010</c:v>
                </c:pt>
                <c:pt idx="668">
                  <c:v>31/10/2010</c:v>
                </c:pt>
                <c:pt idx="669">
                  <c:v>1/11/2010</c:v>
                </c:pt>
                <c:pt idx="670">
                  <c:v>2/11/2010</c:v>
                </c:pt>
                <c:pt idx="671">
                  <c:v>3/11/2010</c:v>
                </c:pt>
                <c:pt idx="672">
                  <c:v>4/11/2010</c:v>
                </c:pt>
                <c:pt idx="673">
                  <c:v>5/11/2010</c:v>
                </c:pt>
                <c:pt idx="674">
                  <c:v>6/11/2010</c:v>
                </c:pt>
                <c:pt idx="675">
                  <c:v>7/11/2010</c:v>
                </c:pt>
                <c:pt idx="676">
                  <c:v>8/11/2010</c:v>
                </c:pt>
                <c:pt idx="677">
                  <c:v>9/11/2010</c:v>
                </c:pt>
                <c:pt idx="678">
                  <c:v>10/11/2010</c:v>
                </c:pt>
                <c:pt idx="679">
                  <c:v>11/11/2010</c:v>
                </c:pt>
                <c:pt idx="680">
                  <c:v>12/11/2010</c:v>
                </c:pt>
                <c:pt idx="681">
                  <c:v>13/11/2010</c:v>
                </c:pt>
                <c:pt idx="682">
                  <c:v>14/11/2010</c:v>
                </c:pt>
                <c:pt idx="683">
                  <c:v>15/11/2010</c:v>
                </c:pt>
                <c:pt idx="684">
                  <c:v>16/11/2010</c:v>
                </c:pt>
                <c:pt idx="685">
                  <c:v>17/11/2010</c:v>
                </c:pt>
                <c:pt idx="686">
                  <c:v>18/11/2010</c:v>
                </c:pt>
                <c:pt idx="687">
                  <c:v>19/11/2010</c:v>
                </c:pt>
                <c:pt idx="688">
                  <c:v>20/11/2010</c:v>
                </c:pt>
                <c:pt idx="689">
                  <c:v>21/11/2010</c:v>
                </c:pt>
                <c:pt idx="690">
                  <c:v>22/11/2010</c:v>
                </c:pt>
                <c:pt idx="691">
                  <c:v>23/11/2010</c:v>
                </c:pt>
                <c:pt idx="692">
                  <c:v>24/11/2010</c:v>
                </c:pt>
                <c:pt idx="693">
                  <c:v>25/11/2010</c:v>
                </c:pt>
                <c:pt idx="694">
                  <c:v>26/11/2010</c:v>
                </c:pt>
                <c:pt idx="695">
                  <c:v>27/11/2010</c:v>
                </c:pt>
                <c:pt idx="696">
                  <c:v>28/11/2010</c:v>
                </c:pt>
                <c:pt idx="697">
                  <c:v>29/11/2010</c:v>
                </c:pt>
                <c:pt idx="698">
                  <c:v>30/11/2010</c:v>
                </c:pt>
                <c:pt idx="699">
                  <c:v>1/12/2010</c:v>
                </c:pt>
                <c:pt idx="700">
                  <c:v>2/12/2010</c:v>
                </c:pt>
                <c:pt idx="701">
                  <c:v>3/12/2010</c:v>
                </c:pt>
                <c:pt idx="702">
                  <c:v>4/12/2010</c:v>
                </c:pt>
                <c:pt idx="703">
                  <c:v>5/12/2010</c:v>
                </c:pt>
                <c:pt idx="704">
                  <c:v>6/12/2010</c:v>
                </c:pt>
                <c:pt idx="705">
                  <c:v>7/12/2010</c:v>
                </c:pt>
                <c:pt idx="706">
                  <c:v>8/12/2010</c:v>
                </c:pt>
                <c:pt idx="707">
                  <c:v>9/12/2010</c:v>
                </c:pt>
                <c:pt idx="708">
                  <c:v>10/12/2010</c:v>
                </c:pt>
                <c:pt idx="709">
                  <c:v>11/12/2010</c:v>
                </c:pt>
                <c:pt idx="710">
                  <c:v>12/12/2010</c:v>
                </c:pt>
                <c:pt idx="711">
                  <c:v>13/12/2010</c:v>
                </c:pt>
                <c:pt idx="712">
                  <c:v>14/12/2010</c:v>
                </c:pt>
                <c:pt idx="713">
                  <c:v>15/12/2010</c:v>
                </c:pt>
                <c:pt idx="714">
                  <c:v>16/12/2010</c:v>
                </c:pt>
                <c:pt idx="715">
                  <c:v>17/12/2010</c:v>
                </c:pt>
                <c:pt idx="716">
                  <c:v>18/12/2010</c:v>
                </c:pt>
                <c:pt idx="717">
                  <c:v>19/12/2010</c:v>
                </c:pt>
                <c:pt idx="718">
                  <c:v>20/12/2010</c:v>
                </c:pt>
                <c:pt idx="719">
                  <c:v>21/12/2010</c:v>
                </c:pt>
                <c:pt idx="720">
                  <c:v>22/12/2010</c:v>
                </c:pt>
                <c:pt idx="721">
                  <c:v>23/12/2010</c:v>
                </c:pt>
                <c:pt idx="722">
                  <c:v>24/12/2010</c:v>
                </c:pt>
                <c:pt idx="723">
                  <c:v>25/12/2010</c:v>
                </c:pt>
                <c:pt idx="724">
                  <c:v>26/12/2010</c:v>
                </c:pt>
                <c:pt idx="725">
                  <c:v>27/12/2010</c:v>
                </c:pt>
                <c:pt idx="726">
                  <c:v>28/12/2010</c:v>
                </c:pt>
                <c:pt idx="727">
                  <c:v>29/12/2010</c:v>
                </c:pt>
                <c:pt idx="728">
                  <c:v>30/12/2010</c:v>
                </c:pt>
                <c:pt idx="729">
                  <c:v>31/12/2010</c:v>
                </c:pt>
                <c:pt idx="730">
                  <c:v>1/01/2011</c:v>
                </c:pt>
                <c:pt idx="731">
                  <c:v>2/01/2011</c:v>
                </c:pt>
                <c:pt idx="732">
                  <c:v>3/01/2011</c:v>
                </c:pt>
                <c:pt idx="733">
                  <c:v>4/01/2011</c:v>
                </c:pt>
                <c:pt idx="734">
                  <c:v>5/01/2011</c:v>
                </c:pt>
                <c:pt idx="735">
                  <c:v>6/01/2011</c:v>
                </c:pt>
                <c:pt idx="736">
                  <c:v>7/01/2011</c:v>
                </c:pt>
                <c:pt idx="737">
                  <c:v>8/01/2011</c:v>
                </c:pt>
                <c:pt idx="738">
                  <c:v>9/01/2011</c:v>
                </c:pt>
                <c:pt idx="739">
                  <c:v>10/01/2011</c:v>
                </c:pt>
                <c:pt idx="740">
                  <c:v>11/01/2011</c:v>
                </c:pt>
                <c:pt idx="741">
                  <c:v>12/01/2011</c:v>
                </c:pt>
                <c:pt idx="742">
                  <c:v>13/01/2011</c:v>
                </c:pt>
                <c:pt idx="743">
                  <c:v>14/01/2011</c:v>
                </c:pt>
                <c:pt idx="744">
                  <c:v>15/01/2011</c:v>
                </c:pt>
                <c:pt idx="745">
                  <c:v>16/01/2011</c:v>
                </c:pt>
                <c:pt idx="746">
                  <c:v>17/01/2011</c:v>
                </c:pt>
                <c:pt idx="747">
                  <c:v>18/01/2011</c:v>
                </c:pt>
                <c:pt idx="748">
                  <c:v>19/01/2011</c:v>
                </c:pt>
                <c:pt idx="749">
                  <c:v>20/01/2011</c:v>
                </c:pt>
                <c:pt idx="750">
                  <c:v>21/01/2011</c:v>
                </c:pt>
                <c:pt idx="751">
                  <c:v>22/01/2011</c:v>
                </c:pt>
                <c:pt idx="752">
                  <c:v>23/01/2011</c:v>
                </c:pt>
                <c:pt idx="753">
                  <c:v>24/01/2011</c:v>
                </c:pt>
                <c:pt idx="754">
                  <c:v>25/01/2011</c:v>
                </c:pt>
                <c:pt idx="755">
                  <c:v>26/01/2011</c:v>
                </c:pt>
                <c:pt idx="756">
                  <c:v>27/01/2011</c:v>
                </c:pt>
                <c:pt idx="757">
                  <c:v>28/01/2011</c:v>
                </c:pt>
                <c:pt idx="758">
                  <c:v>29/01/2011</c:v>
                </c:pt>
                <c:pt idx="759">
                  <c:v>30/01/2011</c:v>
                </c:pt>
                <c:pt idx="760">
                  <c:v>31/01/2011</c:v>
                </c:pt>
                <c:pt idx="761">
                  <c:v>1/02/2011</c:v>
                </c:pt>
                <c:pt idx="762">
                  <c:v>2/02/2011</c:v>
                </c:pt>
                <c:pt idx="763">
                  <c:v>3/02/2011</c:v>
                </c:pt>
                <c:pt idx="764">
                  <c:v>4/02/2011</c:v>
                </c:pt>
                <c:pt idx="765">
                  <c:v>5/02/2011</c:v>
                </c:pt>
                <c:pt idx="766">
                  <c:v>6/02/2011</c:v>
                </c:pt>
                <c:pt idx="767">
                  <c:v>7/02/2011</c:v>
                </c:pt>
                <c:pt idx="768">
                  <c:v>8/02/2011</c:v>
                </c:pt>
                <c:pt idx="769">
                  <c:v>9/02/2011</c:v>
                </c:pt>
                <c:pt idx="770">
                  <c:v>10/02/2011</c:v>
                </c:pt>
                <c:pt idx="771">
                  <c:v>11/02/2011</c:v>
                </c:pt>
                <c:pt idx="772">
                  <c:v>12/02/2011</c:v>
                </c:pt>
                <c:pt idx="773">
                  <c:v>13/02/2011</c:v>
                </c:pt>
                <c:pt idx="774">
                  <c:v>14/02/2011</c:v>
                </c:pt>
                <c:pt idx="775">
                  <c:v>15/02/2011</c:v>
                </c:pt>
                <c:pt idx="776">
                  <c:v>16/02/2011</c:v>
                </c:pt>
                <c:pt idx="777">
                  <c:v>17/02/2011</c:v>
                </c:pt>
                <c:pt idx="778">
                  <c:v>18/02/2011</c:v>
                </c:pt>
                <c:pt idx="779">
                  <c:v>19/02/2011</c:v>
                </c:pt>
                <c:pt idx="780">
                  <c:v>20/02/2011</c:v>
                </c:pt>
                <c:pt idx="781">
                  <c:v>21/02/2011</c:v>
                </c:pt>
                <c:pt idx="782">
                  <c:v>22/02/2011</c:v>
                </c:pt>
                <c:pt idx="783">
                  <c:v>23/02/2011</c:v>
                </c:pt>
                <c:pt idx="784">
                  <c:v>24/02/2011</c:v>
                </c:pt>
                <c:pt idx="785">
                  <c:v>25/02/2011</c:v>
                </c:pt>
                <c:pt idx="786">
                  <c:v>26/02/2011</c:v>
                </c:pt>
                <c:pt idx="787">
                  <c:v>27/02/2011</c:v>
                </c:pt>
                <c:pt idx="788">
                  <c:v>28/02/2011</c:v>
                </c:pt>
                <c:pt idx="789">
                  <c:v>1/03/2011</c:v>
                </c:pt>
                <c:pt idx="790">
                  <c:v>2/03/2011</c:v>
                </c:pt>
                <c:pt idx="791">
                  <c:v>3/03/2011</c:v>
                </c:pt>
                <c:pt idx="792">
                  <c:v>4/03/2011</c:v>
                </c:pt>
                <c:pt idx="793">
                  <c:v>5/03/2011</c:v>
                </c:pt>
                <c:pt idx="794">
                  <c:v>6/03/2011</c:v>
                </c:pt>
                <c:pt idx="795">
                  <c:v>7/03/2011</c:v>
                </c:pt>
                <c:pt idx="796">
                  <c:v>8/03/2011</c:v>
                </c:pt>
                <c:pt idx="797">
                  <c:v>9/03/2011</c:v>
                </c:pt>
                <c:pt idx="798">
                  <c:v>10/03/2011</c:v>
                </c:pt>
                <c:pt idx="799">
                  <c:v>11/03/2011</c:v>
                </c:pt>
                <c:pt idx="800">
                  <c:v>12/03/2011</c:v>
                </c:pt>
                <c:pt idx="801">
                  <c:v>13/03/2011</c:v>
                </c:pt>
                <c:pt idx="802">
                  <c:v>14/03/2011</c:v>
                </c:pt>
                <c:pt idx="803">
                  <c:v>15/03/2011</c:v>
                </c:pt>
                <c:pt idx="804">
                  <c:v>16/03/2011</c:v>
                </c:pt>
                <c:pt idx="805">
                  <c:v>17/03/2011</c:v>
                </c:pt>
                <c:pt idx="806">
                  <c:v>18/03/2011</c:v>
                </c:pt>
                <c:pt idx="807">
                  <c:v>19/03/2011</c:v>
                </c:pt>
                <c:pt idx="808">
                  <c:v>20/03/2011</c:v>
                </c:pt>
                <c:pt idx="809">
                  <c:v>21/03/2011</c:v>
                </c:pt>
                <c:pt idx="810">
                  <c:v>22/03/2011</c:v>
                </c:pt>
                <c:pt idx="811">
                  <c:v>23/03/2011</c:v>
                </c:pt>
                <c:pt idx="812">
                  <c:v>24/03/2011</c:v>
                </c:pt>
                <c:pt idx="813">
                  <c:v>25/03/2011</c:v>
                </c:pt>
                <c:pt idx="814">
                  <c:v>26/03/2011</c:v>
                </c:pt>
                <c:pt idx="815">
                  <c:v>27/03/2011</c:v>
                </c:pt>
                <c:pt idx="816">
                  <c:v>28/03/2011</c:v>
                </c:pt>
                <c:pt idx="817">
                  <c:v>29/03/2011</c:v>
                </c:pt>
                <c:pt idx="818">
                  <c:v>30/03/2011</c:v>
                </c:pt>
                <c:pt idx="819">
                  <c:v>31/03/2011</c:v>
                </c:pt>
                <c:pt idx="820">
                  <c:v>1/04/2011</c:v>
                </c:pt>
                <c:pt idx="821">
                  <c:v>2/04/2011</c:v>
                </c:pt>
                <c:pt idx="822">
                  <c:v>3/04/2011</c:v>
                </c:pt>
                <c:pt idx="823">
                  <c:v>4/04/2011</c:v>
                </c:pt>
                <c:pt idx="824">
                  <c:v>5/04/2011</c:v>
                </c:pt>
                <c:pt idx="825">
                  <c:v>6/04/2011</c:v>
                </c:pt>
                <c:pt idx="826">
                  <c:v>7/04/2011</c:v>
                </c:pt>
                <c:pt idx="827">
                  <c:v>8/04/2011</c:v>
                </c:pt>
                <c:pt idx="828">
                  <c:v>9/04/2011</c:v>
                </c:pt>
                <c:pt idx="829">
                  <c:v>10/04/2011</c:v>
                </c:pt>
                <c:pt idx="830">
                  <c:v>11/04/2011</c:v>
                </c:pt>
                <c:pt idx="831">
                  <c:v>12/04/2011</c:v>
                </c:pt>
                <c:pt idx="832">
                  <c:v>13/04/2011</c:v>
                </c:pt>
                <c:pt idx="833">
                  <c:v>14/04/2011</c:v>
                </c:pt>
                <c:pt idx="834">
                  <c:v>15/04/2011</c:v>
                </c:pt>
                <c:pt idx="835">
                  <c:v>16/04/2011</c:v>
                </c:pt>
                <c:pt idx="836">
                  <c:v>17/04/2011</c:v>
                </c:pt>
                <c:pt idx="837">
                  <c:v>18/04/2011</c:v>
                </c:pt>
                <c:pt idx="838">
                  <c:v>19/04/2011</c:v>
                </c:pt>
                <c:pt idx="839">
                  <c:v>20/04/2011</c:v>
                </c:pt>
                <c:pt idx="840">
                  <c:v>21/04/2011</c:v>
                </c:pt>
                <c:pt idx="841">
                  <c:v>22/04/2011</c:v>
                </c:pt>
                <c:pt idx="842">
                  <c:v>23/04/2011</c:v>
                </c:pt>
                <c:pt idx="843">
                  <c:v>24/04/2011</c:v>
                </c:pt>
                <c:pt idx="844">
                  <c:v>25/04/2011</c:v>
                </c:pt>
                <c:pt idx="845">
                  <c:v>26/04/2011</c:v>
                </c:pt>
                <c:pt idx="846">
                  <c:v>27/04/2011</c:v>
                </c:pt>
                <c:pt idx="847">
                  <c:v>28/04/2011</c:v>
                </c:pt>
                <c:pt idx="848">
                  <c:v>29/04/2011</c:v>
                </c:pt>
                <c:pt idx="849">
                  <c:v>30/04/2011</c:v>
                </c:pt>
                <c:pt idx="850">
                  <c:v>1/05/2011</c:v>
                </c:pt>
                <c:pt idx="851">
                  <c:v>2/05/2011</c:v>
                </c:pt>
                <c:pt idx="852">
                  <c:v>3/05/2011</c:v>
                </c:pt>
                <c:pt idx="853">
                  <c:v>4/05/2011</c:v>
                </c:pt>
                <c:pt idx="854">
                  <c:v>5/05/2011</c:v>
                </c:pt>
                <c:pt idx="855">
                  <c:v>6/05/2011</c:v>
                </c:pt>
                <c:pt idx="856">
                  <c:v>7/05/2011</c:v>
                </c:pt>
                <c:pt idx="857">
                  <c:v>8/05/2011</c:v>
                </c:pt>
                <c:pt idx="858">
                  <c:v>9/05/2011</c:v>
                </c:pt>
                <c:pt idx="859">
                  <c:v>10/05/2011</c:v>
                </c:pt>
                <c:pt idx="860">
                  <c:v>11/05/2011</c:v>
                </c:pt>
                <c:pt idx="861">
                  <c:v>12/05/2011</c:v>
                </c:pt>
                <c:pt idx="862">
                  <c:v>13/05/2011</c:v>
                </c:pt>
                <c:pt idx="863">
                  <c:v>14/05/2011</c:v>
                </c:pt>
                <c:pt idx="864">
                  <c:v>15/05/2011</c:v>
                </c:pt>
                <c:pt idx="865">
                  <c:v>16/05/2011</c:v>
                </c:pt>
                <c:pt idx="866">
                  <c:v>17/05/2011</c:v>
                </c:pt>
                <c:pt idx="867">
                  <c:v>18/05/2011</c:v>
                </c:pt>
                <c:pt idx="868">
                  <c:v>19/05/2011</c:v>
                </c:pt>
                <c:pt idx="869">
                  <c:v>20/05/2011</c:v>
                </c:pt>
                <c:pt idx="870">
                  <c:v>21/05/2011</c:v>
                </c:pt>
                <c:pt idx="871">
                  <c:v>22/05/2011</c:v>
                </c:pt>
                <c:pt idx="872">
                  <c:v>23/05/2011</c:v>
                </c:pt>
                <c:pt idx="873">
                  <c:v>24/05/2011</c:v>
                </c:pt>
                <c:pt idx="874">
                  <c:v>25/05/2011</c:v>
                </c:pt>
                <c:pt idx="875">
                  <c:v>26/05/2011</c:v>
                </c:pt>
                <c:pt idx="876">
                  <c:v>27/05/2011</c:v>
                </c:pt>
                <c:pt idx="877">
                  <c:v>28/05/2011</c:v>
                </c:pt>
                <c:pt idx="878">
                  <c:v>29/05/2011</c:v>
                </c:pt>
                <c:pt idx="879">
                  <c:v>30/05/2011</c:v>
                </c:pt>
                <c:pt idx="880">
                  <c:v>31/05/2011</c:v>
                </c:pt>
                <c:pt idx="881">
                  <c:v>1/06/2011</c:v>
                </c:pt>
                <c:pt idx="882">
                  <c:v>2/06/2011</c:v>
                </c:pt>
                <c:pt idx="883">
                  <c:v>3/06/2011</c:v>
                </c:pt>
                <c:pt idx="884">
                  <c:v>4/06/2011</c:v>
                </c:pt>
                <c:pt idx="885">
                  <c:v>5/06/2011</c:v>
                </c:pt>
                <c:pt idx="886">
                  <c:v>6/06/2011</c:v>
                </c:pt>
                <c:pt idx="887">
                  <c:v>7/06/2011</c:v>
                </c:pt>
                <c:pt idx="888">
                  <c:v>8/06/2011</c:v>
                </c:pt>
                <c:pt idx="889">
                  <c:v>9/06/2011</c:v>
                </c:pt>
                <c:pt idx="890">
                  <c:v>10/06/2011</c:v>
                </c:pt>
                <c:pt idx="891">
                  <c:v>11/06/2011</c:v>
                </c:pt>
                <c:pt idx="892">
                  <c:v>12/06/2011</c:v>
                </c:pt>
                <c:pt idx="893">
                  <c:v>13/06/2011</c:v>
                </c:pt>
                <c:pt idx="894">
                  <c:v>14/06/2011</c:v>
                </c:pt>
                <c:pt idx="895">
                  <c:v>15/06/2011</c:v>
                </c:pt>
                <c:pt idx="896">
                  <c:v>16/06/2011</c:v>
                </c:pt>
                <c:pt idx="897">
                  <c:v>17/06/2011</c:v>
                </c:pt>
                <c:pt idx="898">
                  <c:v>18/06/2011</c:v>
                </c:pt>
                <c:pt idx="899">
                  <c:v>19/06/2011</c:v>
                </c:pt>
                <c:pt idx="900">
                  <c:v>20/06/2011</c:v>
                </c:pt>
                <c:pt idx="901">
                  <c:v>21/06/2011</c:v>
                </c:pt>
                <c:pt idx="902">
                  <c:v>22/06/2011</c:v>
                </c:pt>
                <c:pt idx="903">
                  <c:v>23/06/2011</c:v>
                </c:pt>
                <c:pt idx="904">
                  <c:v>24/06/2011</c:v>
                </c:pt>
                <c:pt idx="905">
                  <c:v>25/06/2011</c:v>
                </c:pt>
                <c:pt idx="906">
                  <c:v>26/06/2011</c:v>
                </c:pt>
                <c:pt idx="907">
                  <c:v>27/06/2011</c:v>
                </c:pt>
                <c:pt idx="908">
                  <c:v>28/06/2011</c:v>
                </c:pt>
                <c:pt idx="909">
                  <c:v>29/06/2011</c:v>
                </c:pt>
                <c:pt idx="910">
                  <c:v>30/06/2011</c:v>
                </c:pt>
                <c:pt idx="911">
                  <c:v>1/07/2011</c:v>
                </c:pt>
                <c:pt idx="912">
                  <c:v>2/07/2011</c:v>
                </c:pt>
                <c:pt idx="913">
                  <c:v>3/07/2011</c:v>
                </c:pt>
                <c:pt idx="914">
                  <c:v>4/07/2011</c:v>
                </c:pt>
                <c:pt idx="915">
                  <c:v>5/07/2011</c:v>
                </c:pt>
                <c:pt idx="916">
                  <c:v>6/07/2011</c:v>
                </c:pt>
                <c:pt idx="917">
                  <c:v>7/07/2011</c:v>
                </c:pt>
                <c:pt idx="918">
                  <c:v>8/07/2011</c:v>
                </c:pt>
                <c:pt idx="919">
                  <c:v>9/07/2011</c:v>
                </c:pt>
                <c:pt idx="920">
                  <c:v>10/07/2011</c:v>
                </c:pt>
                <c:pt idx="921">
                  <c:v>11/07/2011</c:v>
                </c:pt>
                <c:pt idx="922">
                  <c:v>12/07/2011</c:v>
                </c:pt>
                <c:pt idx="923">
                  <c:v>13/07/2011</c:v>
                </c:pt>
                <c:pt idx="924">
                  <c:v>14/07/2011</c:v>
                </c:pt>
                <c:pt idx="925">
                  <c:v>15/07/2011</c:v>
                </c:pt>
                <c:pt idx="926">
                  <c:v>16/07/2011</c:v>
                </c:pt>
                <c:pt idx="927">
                  <c:v>17/07/2011</c:v>
                </c:pt>
                <c:pt idx="928">
                  <c:v>18/07/2011</c:v>
                </c:pt>
                <c:pt idx="929">
                  <c:v>19/07/2011</c:v>
                </c:pt>
                <c:pt idx="930">
                  <c:v>20/07/2011</c:v>
                </c:pt>
                <c:pt idx="931">
                  <c:v>21/07/2011</c:v>
                </c:pt>
                <c:pt idx="932">
                  <c:v>22/07/2011</c:v>
                </c:pt>
                <c:pt idx="933">
                  <c:v>23/07/2011</c:v>
                </c:pt>
                <c:pt idx="934">
                  <c:v>24/07/2011</c:v>
                </c:pt>
                <c:pt idx="935">
                  <c:v>25/07/2011</c:v>
                </c:pt>
                <c:pt idx="936">
                  <c:v>26/07/2011</c:v>
                </c:pt>
                <c:pt idx="937">
                  <c:v>27/07/2011</c:v>
                </c:pt>
                <c:pt idx="938">
                  <c:v>28/07/2011</c:v>
                </c:pt>
                <c:pt idx="939">
                  <c:v>29/07/2011</c:v>
                </c:pt>
                <c:pt idx="940">
                  <c:v>30/07/2011</c:v>
                </c:pt>
                <c:pt idx="941">
                  <c:v>31/07/2011</c:v>
                </c:pt>
                <c:pt idx="942">
                  <c:v>1/08/2011</c:v>
                </c:pt>
                <c:pt idx="943">
                  <c:v>2/08/2011</c:v>
                </c:pt>
                <c:pt idx="944">
                  <c:v>3/08/2011</c:v>
                </c:pt>
                <c:pt idx="945">
                  <c:v>4/08/2011</c:v>
                </c:pt>
                <c:pt idx="946">
                  <c:v>5/08/2011</c:v>
                </c:pt>
                <c:pt idx="947">
                  <c:v>6/08/2011</c:v>
                </c:pt>
                <c:pt idx="948">
                  <c:v>7/08/2011</c:v>
                </c:pt>
                <c:pt idx="949">
                  <c:v>8/08/2011</c:v>
                </c:pt>
                <c:pt idx="950">
                  <c:v>9/08/2011</c:v>
                </c:pt>
                <c:pt idx="951">
                  <c:v>10/08/2011</c:v>
                </c:pt>
                <c:pt idx="952">
                  <c:v>11/08/2011</c:v>
                </c:pt>
                <c:pt idx="953">
                  <c:v>12/08/2011</c:v>
                </c:pt>
                <c:pt idx="954">
                  <c:v>13/08/2011</c:v>
                </c:pt>
                <c:pt idx="955">
                  <c:v>14/08/2011</c:v>
                </c:pt>
                <c:pt idx="956">
                  <c:v>15/08/2011</c:v>
                </c:pt>
                <c:pt idx="957">
                  <c:v>16/08/2011</c:v>
                </c:pt>
                <c:pt idx="958">
                  <c:v>17/08/2011</c:v>
                </c:pt>
                <c:pt idx="959">
                  <c:v>18/08/2011</c:v>
                </c:pt>
                <c:pt idx="960">
                  <c:v>19/08/2011</c:v>
                </c:pt>
                <c:pt idx="961">
                  <c:v>20/08/2011</c:v>
                </c:pt>
                <c:pt idx="962">
                  <c:v>21/08/2011</c:v>
                </c:pt>
                <c:pt idx="963">
                  <c:v>22/08/2011</c:v>
                </c:pt>
                <c:pt idx="964">
                  <c:v>23/08/2011</c:v>
                </c:pt>
                <c:pt idx="965">
                  <c:v>24/08/2011</c:v>
                </c:pt>
                <c:pt idx="966">
                  <c:v>25/08/2011</c:v>
                </c:pt>
                <c:pt idx="967">
                  <c:v>26/08/2011</c:v>
                </c:pt>
                <c:pt idx="968">
                  <c:v>27/08/2011</c:v>
                </c:pt>
                <c:pt idx="969">
                  <c:v>28/08/2011</c:v>
                </c:pt>
                <c:pt idx="970">
                  <c:v>29/08/2011</c:v>
                </c:pt>
                <c:pt idx="971">
                  <c:v>30/08/2011</c:v>
                </c:pt>
                <c:pt idx="972">
                  <c:v>31/08/2011</c:v>
                </c:pt>
                <c:pt idx="973">
                  <c:v>1/09/2011</c:v>
                </c:pt>
                <c:pt idx="974">
                  <c:v>2/09/2011</c:v>
                </c:pt>
                <c:pt idx="975">
                  <c:v>3/09/2011</c:v>
                </c:pt>
                <c:pt idx="976">
                  <c:v>4/09/2011</c:v>
                </c:pt>
                <c:pt idx="977">
                  <c:v>5/09/2011</c:v>
                </c:pt>
                <c:pt idx="978">
                  <c:v>6/09/2011</c:v>
                </c:pt>
                <c:pt idx="979">
                  <c:v>7/09/2011</c:v>
                </c:pt>
                <c:pt idx="980">
                  <c:v>8/09/2011</c:v>
                </c:pt>
                <c:pt idx="981">
                  <c:v>9/09/2011</c:v>
                </c:pt>
                <c:pt idx="982">
                  <c:v>10/09/2011</c:v>
                </c:pt>
                <c:pt idx="983">
                  <c:v>11/09/2011</c:v>
                </c:pt>
                <c:pt idx="984">
                  <c:v>12/09/2011</c:v>
                </c:pt>
                <c:pt idx="985">
                  <c:v>13/09/2011</c:v>
                </c:pt>
                <c:pt idx="986">
                  <c:v>14/09/2011</c:v>
                </c:pt>
                <c:pt idx="987">
                  <c:v>15/09/2011</c:v>
                </c:pt>
                <c:pt idx="988">
                  <c:v>16/09/2011</c:v>
                </c:pt>
                <c:pt idx="989">
                  <c:v>17/09/2011</c:v>
                </c:pt>
                <c:pt idx="990">
                  <c:v>18/09/2011</c:v>
                </c:pt>
                <c:pt idx="991">
                  <c:v>19/09/2011</c:v>
                </c:pt>
                <c:pt idx="992">
                  <c:v>20/09/2011</c:v>
                </c:pt>
                <c:pt idx="993">
                  <c:v>21/09/2011</c:v>
                </c:pt>
                <c:pt idx="994">
                  <c:v>22/09/2011</c:v>
                </c:pt>
                <c:pt idx="995">
                  <c:v>23/09/2011</c:v>
                </c:pt>
                <c:pt idx="996">
                  <c:v>24/09/2011</c:v>
                </c:pt>
                <c:pt idx="997">
                  <c:v>25/09/2011</c:v>
                </c:pt>
                <c:pt idx="998">
                  <c:v>26/09/2011</c:v>
                </c:pt>
                <c:pt idx="999">
                  <c:v>27/09/2011</c:v>
                </c:pt>
                <c:pt idx="1000">
                  <c:v>28/09/2011</c:v>
                </c:pt>
                <c:pt idx="1001">
                  <c:v>29/09/2011</c:v>
                </c:pt>
                <c:pt idx="1002">
                  <c:v>30/09/2011</c:v>
                </c:pt>
                <c:pt idx="1003">
                  <c:v>1/10/2011</c:v>
                </c:pt>
                <c:pt idx="1004">
                  <c:v>2/10/2011</c:v>
                </c:pt>
                <c:pt idx="1005">
                  <c:v>3/10/2011</c:v>
                </c:pt>
                <c:pt idx="1006">
                  <c:v>4/10/2011</c:v>
                </c:pt>
                <c:pt idx="1007">
                  <c:v>5/10/2011</c:v>
                </c:pt>
                <c:pt idx="1008">
                  <c:v>6/10/2011</c:v>
                </c:pt>
                <c:pt idx="1009">
                  <c:v>7/10/2011</c:v>
                </c:pt>
                <c:pt idx="1010">
                  <c:v>8/10/2011</c:v>
                </c:pt>
                <c:pt idx="1011">
                  <c:v>9/10/2011</c:v>
                </c:pt>
                <c:pt idx="1012">
                  <c:v>10/10/2011</c:v>
                </c:pt>
                <c:pt idx="1013">
                  <c:v>11/10/2011</c:v>
                </c:pt>
                <c:pt idx="1014">
                  <c:v>12/10/2011</c:v>
                </c:pt>
                <c:pt idx="1015">
                  <c:v>13/10/2011</c:v>
                </c:pt>
                <c:pt idx="1016">
                  <c:v>14/10/2011</c:v>
                </c:pt>
                <c:pt idx="1017">
                  <c:v>15/10/2011</c:v>
                </c:pt>
                <c:pt idx="1018">
                  <c:v>16/10/2011</c:v>
                </c:pt>
                <c:pt idx="1019">
                  <c:v>17/10/2011</c:v>
                </c:pt>
                <c:pt idx="1020">
                  <c:v>18/10/2011</c:v>
                </c:pt>
                <c:pt idx="1021">
                  <c:v>19/10/2011</c:v>
                </c:pt>
                <c:pt idx="1022">
                  <c:v>20/10/2011</c:v>
                </c:pt>
                <c:pt idx="1023">
                  <c:v>21/10/2011</c:v>
                </c:pt>
                <c:pt idx="1024">
                  <c:v>22/10/2011</c:v>
                </c:pt>
                <c:pt idx="1025">
                  <c:v>23/10/2011</c:v>
                </c:pt>
                <c:pt idx="1026">
                  <c:v>24/10/2011</c:v>
                </c:pt>
                <c:pt idx="1027">
                  <c:v>25/10/2011</c:v>
                </c:pt>
                <c:pt idx="1028">
                  <c:v>26/10/2011</c:v>
                </c:pt>
                <c:pt idx="1029">
                  <c:v>27/10/2011</c:v>
                </c:pt>
                <c:pt idx="1030">
                  <c:v>28/10/2011</c:v>
                </c:pt>
                <c:pt idx="1031">
                  <c:v>29/10/2011</c:v>
                </c:pt>
                <c:pt idx="1032">
                  <c:v>30/10/2011</c:v>
                </c:pt>
                <c:pt idx="1033">
                  <c:v>31/10/2011</c:v>
                </c:pt>
                <c:pt idx="1034">
                  <c:v>1/11/2011</c:v>
                </c:pt>
                <c:pt idx="1035">
                  <c:v>2/11/2011</c:v>
                </c:pt>
                <c:pt idx="1036">
                  <c:v>3/11/2011</c:v>
                </c:pt>
                <c:pt idx="1037">
                  <c:v>4/11/2011</c:v>
                </c:pt>
                <c:pt idx="1038">
                  <c:v>5/11/2011</c:v>
                </c:pt>
                <c:pt idx="1039">
                  <c:v>6/11/2011</c:v>
                </c:pt>
                <c:pt idx="1040">
                  <c:v>7/11/2011</c:v>
                </c:pt>
                <c:pt idx="1041">
                  <c:v>8/11/2011</c:v>
                </c:pt>
                <c:pt idx="1042">
                  <c:v>9/11/2011</c:v>
                </c:pt>
                <c:pt idx="1043">
                  <c:v>10/11/2011</c:v>
                </c:pt>
                <c:pt idx="1044">
                  <c:v>11/11/2011</c:v>
                </c:pt>
                <c:pt idx="1045">
                  <c:v>12/11/2011</c:v>
                </c:pt>
                <c:pt idx="1046">
                  <c:v>13/11/2011</c:v>
                </c:pt>
                <c:pt idx="1047">
                  <c:v>14/11/2011</c:v>
                </c:pt>
                <c:pt idx="1048">
                  <c:v>15/11/2011</c:v>
                </c:pt>
                <c:pt idx="1049">
                  <c:v>16/11/2011</c:v>
                </c:pt>
                <c:pt idx="1050">
                  <c:v>17/11/2011</c:v>
                </c:pt>
                <c:pt idx="1051">
                  <c:v>18/11/2011</c:v>
                </c:pt>
                <c:pt idx="1052">
                  <c:v>19/11/2011</c:v>
                </c:pt>
                <c:pt idx="1053">
                  <c:v>20/11/2011</c:v>
                </c:pt>
                <c:pt idx="1054">
                  <c:v>21/11/2011</c:v>
                </c:pt>
                <c:pt idx="1055">
                  <c:v>22/11/2011</c:v>
                </c:pt>
                <c:pt idx="1056">
                  <c:v>23/11/2011</c:v>
                </c:pt>
                <c:pt idx="1057">
                  <c:v>24/11/2011</c:v>
                </c:pt>
                <c:pt idx="1058">
                  <c:v>25/11/2011</c:v>
                </c:pt>
                <c:pt idx="1059">
                  <c:v>26/11/2011</c:v>
                </c:pt>
                <c:pt idx="1060">
                  <c:v>27/11/2011</c:v>
                </c:pt>
                <c:pt idx="1061">
                  <c:v>28/11/2011</c:v>
                </c:pt>
                <c:pt idx="1062">
                  <c:v>29/11/2011</c:v>
                </c:pt>
                <c:pt idx="1063">
                  <c:v>30/11/2011</c:v>
                </c:pt>
                <c:pt idx="1064">
                  <c:v>1/12/2011</c:v>
                </c:pt>
                <c:pt idx="1065">
                  <c:v>2/12/2011</c:v>
                </c:pt>
                <c:pt idx="1066">
                  <c:v>3/12/2011</c:v>
                </c:pt>
                <c:pt idx="1067">
                  <c:v>4/12/2011</c:v>
                </c:pt>
                <c:pt idx="1068">
                  <c:v>5/12/2011</c:v>
                </c:pt>
                <c:pt idx="1069">
                  <c:v>6/12/2011</c:v>
                </c:pt>
                <c:pt idx="1070">
                  <c:v>7/12/2011</c:v>
                </c:pt>
                <c:pt idx="1071">
                  <c:v>8/12/2011</c:v>
                </c:pt>
                <c:pt idx="1072">
                  <c:v>9/12/2011</c:v>
                </c:pt>
                <c:pt idx="1073">
                  <c:v>10/12/2011</c:v>
                </c:pt>
                <c:pt idx="1074">
                  <c:v>11/12/2011</c:v>
                </c:pt>
                <c:pt idx="1075">
                  <c:v>12/12/2011</c:v>
                </c:pt>
                <c:pt idx="1076">
                  <c:v>13/12/2011</c:v>
                </c:pt>
                <c:pt idx="1077">
                  <c:v>14/12/2011</c:v>
                </c:pt>
                <c:pt idx="1078">
                  <c:v>15/12/2011</c:v>
                </c:pt>
                <c:pt idx="1079">
                  <c:v>16/12/2011</c:v>
                </c:pt>
                <c:pt idx="1080">
                  <c:v>17/12/2011</c:v>
                </c:pt>
                <c:pt idx="1081">
                  <c:v>18/12/2011</c:v>
                </c:pt>
                <c:pt idx="1082">
                  <c:v>19/12/2011</c:v>
                </c:pt>
                <c:pt idx="1083">
                  <c:v>20/12/2011</c:v>
                </c:pt>
                <c:pt idx="1084">
                  <c:v>21/12/2011</c:v>
                </c:pt>
                <c:pt idx="1085">
                  <c:v>22/12/2011</c:v>
                </c:pt>
                <c:pt idx="1086">
                  <c:v>23/12/2011</c:v>
                </c:pt>
                <c:pt idx="1087">
                  <c:v>24/12/2011</c:v>
                </c:pt>
                <c:pt idx="1088">
                  <c:v>25/12/2011</c:v>
                </c:pt>
                <c:pt idx="1089">
                  <c:v>26/12/2011</c:v>
                </c:pt>
                <c:pt idx="1090">
                  <c:v>27/12/2011</c:v>
                </c:pt>
                <c:pt idx="1091">
                  <c:v>28/12/2011</c:v>
                </c:pt>
                <c:pt idx="1092">
                  <c:v>29/12/2011</c:v>
                </c:pt>
                <c:pt idx="1093">
                  <c:v>30/12/2011</c:v>
                </c:pt>
                <c:pt idx="1094">
                  <c:v>31/12/2011</c:v>
                </c:pt>
                <c:pt idx="1095">
                  <c:v>1/01/2012</c:v>
                </c:pt>
                <c:pt idx="1096">
                  <c:v>2/01/2012</c:v>
                </c:pt>
                <c:pt idx="1097">
                  <c:v>3/01/2012</c:v>
                </c:pt>
                <c:pt idx="1098">
                  <c:v>4/01/2012</c:v>
                </c:pt>
                <c:pt idx="1099">
                  <c:v>5/01/2012</c:v>
                </c:pt>
                <c:pt idx="1100">
                  <c:v>6/01/2012</c:v>
                </c:pt>
                <c:pt idx="1101">
                  <c:v>7/01/2012</c:v>
                </c:pt>
                <c:pt idx="1102">
                  <c:v>8/01/2012</c:v>
                </c:pt>
                <c:pt idx="1103">
                  <c:v>9/01/2012</c:v>
                </c:pt>
                <c:pt idx="1104">
                  <c:v>10/01/2012</c:v>
                </c:pt>
                <c:pt idx="1105">
                  <c:v>11/01/2012</c:v>
                </c:pt>
                <c:pt idx="1106">
                  <c:v>12/01/2012</c:v>
                </c:pt>
                <c:pt idx="1107">
                  <c:v>13/01/2012</c:v>
                </c:pt>
                <c:pt idx="1108">
                  <c:v>14/01/2012</c:v>
                </c:pt>
                <c:pt idx="1109">
                  <c:v>15/01/2012</c:v>
                </c:pt>
                <c:pt idx="1110">
                  <c:v>16/01/2012</c:v>
                </c:pt>
                <c:pt idx="1111">
                  <c:v>17/01/2012</c:v>
                </c:pt>
                <c:pt idx="1112">
                  <c:v>18/01/2012</c:v>
                </c:pt>
                <c:pt idx="1113">
                  <c:v>19/01/2012</c:v>
                </c:pt>
                <c:pt idx="1114">
                  <c:v>20/01/2012</c:v>
                </c:pt>
                <c:pt idx="1115">
                  <c:v>21/01/2012</c:v>
                </c:pt>
                <c:pt idx="1116">
                  <c:v>22/01/2012</c:v>
                </c:pt>
                <c:pt idx="1117">
                  <c:v>23/01/2012</c:v>
                </c:pt>
                <c:pt idx="1118">
                  <c:v>24/01/2012</c:v>
                </c:pt>
                <c:pt idx="1119">
                  <c:v>25/01/2012</c:v>
                </c:pt>
                <c:pt idx="1120">
                  <c:v>26/01/2012</c:v>
                </c:pt>
                <c:pt idx="1121">
                  <c:v>27/01/2012</c:v>
                </c:pt>
                <c:pt idx="1122">
                  <c:v>28/01/2012</c:v>
                </c:pt>
                <c:pt idx="1123">
                  <c:v>29/01/2012</c:v>
                </c:pt>
                <c:pt idx="1124">
                  <c:v>30/01/2012</c:v>
                </c:pt>
                <c:pt idx="1125">
                  <c:v>31/01/2012</c:v>
                </c:pt>
                <c:pt idx="1126">
                  <c:v>1/02/2012</c:v>
                </c:pt>
                <c:pt idx="1127">
                  <c:v>2/02/2012</c:v>
                </c:pt>
                <c:pt idx="1128">
                  <c:v>3/02/2012</c:v>
                </c:pt>
                <c:pt idx="1129">
                  <c:v>4/02/2012</c:v>
                </c:pt>
                <c:pt idx="1130">
                  <c:v>5/02/2012</c:v>
                </c:pt>
                <c:pt idx="1131">
                  <c:v>6/02/2012</c:v>
                </c:pt>
                <c:pt idx="1132">
                  <c:v>7/02/2012</c:v>
                </c:pt>
                <c:pt idx="1133">
                  <c:v>8/02/2012</c:v>
                </c:pt>
                <c:pt idx="1134">
                  <c:v>9/02/2012</c:v>
                </c:pt>
                <c:pt idx="1135">
                  <c:v>10/02/2012</c:v>
                </c:pt>
                <c:pt idx="1136">
                  <c:v>11/02/2012</c:v>
                </c:pt>
                <c:pt idx="1137">
                  <c:v>12/02/2012</c:v>
                </c:pt>
                <c:pt idx="1138">
                  <c:v>13/02/2012</c:v>
                </c:pt>
                <c:pt idx="1139">
                  <c:v>14/02/2012</c:v>
                </c:pt>
                <c:pt idx="1140">
                  <c:v>15/02/2012</c:v>
                </c:pt>
                <c:pt idx="1141">
                  <c:v>16/02/2012</c:v>
                </c:pt>
                <c:pt idx="1142">
                  <c:v>17/02/2012</c:v>
                </c:pt>
                <c:pt idx="1143">
                  <c:v>18/02/2012</c:v>
                </c:pt>
                <c:pt idx="1144">
                  <c:v>19/02/2012</c:v>
                </c:pt>
                <c:pt idx="1145">
                  <c:v>20/02/2012</c:v>
                </c:pt>
                <c:pt idx="1146">
                  <c:v>21/02/2012</c:v>
                </c:pt>
                <c:pt idx="1147">
                  <c:v>22/02/2012</c:v>
                </c:pt>
                <c:pt idx="1148">
                  <c:v>23/02/2012</c:v>
                </c:pt>
                <c:pt idx="1149">
                  <c:v>24/02/2012</c:v>
                </c:pt>
                <c:pt idx="1150">
                  <c:v>25/02/2012</c:v>
                </c:pt>
                <c:pt idx="1151">
                  <c:v>26/02/2012</c:v>
                </c:pt>
                <c:pt idx="1152">
                  <c:v>27/02/2012</c:v>
                </c:pt>
                <c:pt idx="1153">
                  <c:v>28/02/2012</c:v>
                </c:pt>
                <c:pt idx="1154">
                  <c:v>29/02/2012</c:v>
                </c:pt>
              </c:strCache>
            </c:strRef>
          </c:cat>
          <c:val>
            <c:numRef>
              <c:f>'Daily Chart Values'!$B$9:$B$1164</c:f>
              <c:numCache>
                <c:formatCode>General</c:formatCode>
                <c:ptCount val="1155"/>
                <c:pt idx="0">
                  <c:v>3453.22</c:v>
                </c:pt>
                <c:pt idx="1">
                  <c:v>3567.29</c:v>
                </c:pt>
                <c:pt idx="2">
                  <c:v>3628.66</c:v>
                </c:pt>
                <c:pt idx="3">
                  <c:v>3501.83</c:v>
                </c:pt>
                <c:pt idx="4">
                  <c:v>3959.85</c:v>
                </c:pt>
                <c:pt idx="5">
                  <c:v>4341.47</c:v>
                </c:pt>
                <c:pt idx="6">
                  <c:v>4512.26</c:v>
                </c:pt>
                <c:pt idx="7">
                  <c:v>4432.12</c:v>
                </c:pt>
                <c:pt idx="8">
                  <c:v>4466.08</c:v>
                </c:pt>
                <c:pt idx="9">
                  <c:v>4105.2700000000004</c:v>
                </c:pt>
                <c:pt idx="10">
                  <c:v>4004.48</c:v>
                </c:pt>
                <c:pt idx="11">
                  <c:v>4088.41</c:v>
                </c:pt>
                <c:pt idx="12">
                  <c:v>4039.87</c:v>
                </c:pt>
                <c:pt idx="13">
                  <c:v>4054.41</c:v>
                </c:pt>
                <c:pt idx="14">
                  <c:v>3915.81</c:v>
                </c:pt>
                <c:pt idx="15">
                  <c:v>3831.89</c:v>
                </c:pt>
                <c:pt idx="16">
                  <c:v>3365.66</c:v>
                </c:pt>
                <c:pt idx="17">
                  <c:v>3281.74</c:v>
                </c:pt>
                <c:pt idx="18">
                  <c:v>3473.77</c:v>
                </c:pt>
                <c:pt idx="19">
                  <c:v>3527.01</c:v>
                </c:pt>
                <c:pt idx="20">
                  <c:v>3660.73</c:v>
                </c:pt>
                <c:pt idx="21">
                  <c:v>3554.3</c:v>
                </c:pt>
                <c:pt idx="22">
                  <c:v>3439.3</c:v>
                </c:pt>
                <c:pt idx="23">
                  <c:v>3194.34</c:v>
                </c:pt>
                <c:pt idx="24">
                  <c:v>3226.88</c:v>
                </c:pt>
                <c:pt idx="25">
                  <c:v>3720.44</c:v>
                </c:pt>
                <c:pt idx="26">
                  <c:v>3815.63</c:v>
                </c:pt>
                <c:pt idx="27">
                  <c:v>3852.5</c:v>
                </c:pt>
                <c:pt idx="28">
                  <c:v>3958.66</c:v>
                </c:pt>
                <c:pt idx="29">
                  <c:v>3839.1</c:v>
                </c:pt>
                <c:pt idx="30">
                  <c:v>3487.01</c:v>
                </c:pt>
                <c:pt idx="31">
                  <c:v>3683.85</c:v>
                </c:pt>
                <c:pt idx="32">
                  <c:v>3801.58</c:v>
                </c:pt>
                <c:pt idx="33">
                  <c:v>3845.52</c:v>
                </c:pt>
                <c:pt idx="34">
                  <c:v>3839.85</c:v>
                </c:pt>
                <c:pt idx="35">
                  <c:v>3550.64</c:v>
                </c:pt>
                <c:pt idx="36">
                  <c:v>3303.18</c:v>
                </c:pt>
                <c:pt idx="37">
                  <c:v>3183.96</c:v>
                </c:pt>
                <c:pt idx="38">
                  <c:v>3309.34</c:v>
                </c:pt>
                <c:pt idx="39">
                  <c:v>3656.88</c:v>
                </c:pt>
                <c:pt idx="40">
                  <c:v>3581.79</c:v>
                </c:pt>
                <c:pt idx="41">
                  <c:v>3726.67</c:v>
                </c:pt>
                <c:pt idx="42">
                  <c:v>3834.64</c:v>
                </c:pt>
                <c:pt idx="43">
                  <c:v>3736.02</c:v>
                </c:pt>
                <c:pt idx="44">
                  <c:v>3587.59</c:v>
                </c:pt>
                <c:pt idx="45">
                  <c:v>3597.11</c:v>
                </c:pt>
                <c:pt idx="46">
                  <c:v>3659.33</c:v>
                </c:pt>
                <c:pt idx="47">
                  <c:v>3690.7</c:v>
                </c:pt>
                <c:pt idx="48">
                  <c:v>3892.88</c:v>
                </c:pt>
                <c:pt idx="49">
                  <c:v>3727.68</c:v>
                </c:pt>
                <c:pt idx="50">
                  <c:v>3515.33</c:v>
                </c:pt>
                <c:pt idx="51">
                  <c:v>3179.61</c:v>
                </c:pt>
                <c:pt idx="52">
                  <c:v>3048.83</c:v>
                </c:pt>
                <c:pt idx="53">
                  <c:v>3203.6</c:v>
                </c:pt>
                <c:pt idx="54">
                  <c:v>3271.8</c:v>
                </c:pt>
                <c:pt idx="55">
                  <c:v>3154.67</c:v>
                </c:pt>
                <c:pt idx="56">
                  <c:v>3066.01</c:v>
                </c:pt>
                <c:pt idx="57">
                  <c:v>2919.06</c:v>
                </c:pt>
                <c:pt idx="58">
                  <c:v>2631.88</c:v>
                </c:pt>
                <c:pt idx="59">
                  <c:v>2665</c:v>
                </c:pt>
                <c:pt idx="60">
                  <c:v>3030.2</c:v>
                </c:pt>
                <c:pt idx="61">
                  <c:v>3039.91</c:v>
                </c:pt>
                <c:pt idx="62">
                  <c:v>2997.38</c:v>
                </c:pt>
                <c:pt idx="63">
                  <c:v>3038.08</c:v>
                </c:pt>
                <c:pt idx="64">
                  <c:v>3135.4</c:v>
                </c:pt>
                <c:pt idx="65">
                  <c:v>2925.71</c:v>
                </c:pt>
                <c:pt idx="66">
                  <c:v>2850.4</c:v>
                </c:pt>
                <c:pt idx="67">
                  <c:v>3161.02</c:v>
                </c:pt>
                <c:pt idx="68">
                  <c:v>3221.84</c:v>
                </c:pt>
                <c:pt idx="69">
                  <c:v>3157.68</c:v>
                </c:pt>
                <c:pt idx="70">
                  <c:v>3130.06</c:v>
                </c:pt>
                <c:pt idx="71">
                  <c:v>2833.14</c:v>
                </c:pt>
                <c:pt idx="72">
                  <c:v>2470.3200000000002</c:v>
                </c:pt>
                <c:pt idx="73">
                  <c:v>2560.8000000000002</c:v>
                </c:pt>
                <c:pt idx="74">
                  <c:v>2859.25</c:v>
                </c:pt>
                <c:pt idx="75">
                  <c:v>2760.14</c:v>
                </c:pt>
                <c:pt idx="76">
                  <c:v>2789.48</c:v>
                </c:pt>
                <c:pt idx="77">
                  <c:v>2852.59</c:v>
                </c:pt>
                <c:pt idx="78">
                  <c:v>2879.29</c:v>
                </c:pt>
                <c:pt idx="79">
                  <c:v>2602.9899999999998</c:v>
                </c:pt>
                <c:pt idx="80">
                  <c:v>2583.81</c:v>
                </c:pt>
                <c:pt idx="81">
                  <c:v>2949.25</c:v>
                </c:pt>
                <c:pt idx="82">
                  <c:v>3170.09</c:v>
                </c:pt>
                <c:pt idx="83">
                  <c:v>3266.65</c:v>
                </c:pt>
                <c:pt idx="84">
                  <c:v>3033.8</c:v>
                </c:pt>
                <c:pt idx="85">
                  <c:v>2778.66</c:v>
                </c:pt>
                <c:pt idx="86">
                  <c:v>2487.9899999999998</c:v>
                </c:pt>
                <c:pt idx="87">
                  <c:v>2595.08</c:v>
                </c:pt>
                <c:pt idx="88">
                  <c:v>2784.38</c:v>
                </c:pt>
                <c:pt idx="89">
                  <c:v>2689.63</c:v>
                </c:pt>
                <c:pt idx="90">
                  <c:v>2501.2399999999998</c:v>
                </c:pt>
                <c:pt idx="91">
                  <c:v>2299.31</c:v>
                </c:pt>
                <c:pt idx="92">
                  <c:v>2077.9899999999998</c:v>
                </c:pt>
                <c:pt idx="93">
                  <c:v>1834.97</c:v>
                </c:pt>
                <c:pt idx="94">
                  <c:v>1945.6</c:v>
                </c:pt>
                <c:pt idx="95">
                  <c:v>2070.77</c:v>
                </c:pt>
                <c:pt idx="96">
                  <c:v>1960.82</c:v>
                </c:pt>
                <c:pt idx="97">
                  <c:v>1990.04</c:v>
                </c:pt>
                <c:pt idx="98">
                  <c:v>1919.64</c:v>
                </c:pt>
                <c:pt idx="99">
                  <c:v>1620.18</c:v>
                </c:pt>
                <c:pt idx="100">
                  <c:v>1541.67</c:v>
                </c:pt>
                <c:pt idx="101">
                  <c:v>1515.65</c:v>
                </c:pt>
                <c:pt idx="102">
                  <c:v>1599.16</c:v>
                </c:pt>
                <c:pt idx="103">
                  <c:v>1814.29</c:v>
                </c:pt>
                <c:pt idx="104">
                  <c:v>1802.21</c:v>
                </c:pt>
                <c:pt idx="105">
                  <c:v>1854.09</c:v>
                </c:pt>
                <c:pt idx="106">
                  <c:v>1990.12</c:v>
                </c:pt>
                <c:pt idx="107">
                  <c:v>1946.82</c:v>
                </c:pt>
                <c:pt idx="108">
                  <c:v>1872.77</c:v>
                </c:pt>
                <c:pt idx="109">
                  <c:v>2041.59</c:v>
                </c:pt>
                <c:pt idx="110">
                  <c:v>2039.98</c:v>
                </c:pt>
                <c:pt idx="111">
                  <c:v>2163.91</c:v>
                </c:pt>
                <c:pt idx="112">
                  <c:v>2235.8200000000002</c:v>
                </c:pt>
                <c:pt idx="113">
                  <c:v>2020.98</c:v>
                </c:pt>
                <c:pt idx="114">
                  <c:v>1672.6</c:v>
                </c:pt>
                <c:pt idx="115">
                  <c:v>1597.18</c:v>
                </c:pt>
                <c:pt idx="116">
                  <c:v>1911.01</c:v>
                </c:pt>
                <c:pt idx="117">
                  <c:v>2058.34</c:v>
                </c:pt>
                <c:pt idx="118">
                  <c:v>2130.0500000000002</c:v>
                </c:pt>
                <c:pt idx="119">
                  <c:v>1971.21</c:v>
                </c:pt>
                <c:pt idx="120">
                  <c:v>1539.58</c:v>
                </c:pt>
                <c:pt idx="121">
                  <c:v>1535.1</c:v>
                </c:pt>
                <c:pt idx="122">
                  <c:v>1609.01</c:v>
                </c:pt>
                <c:pt idx="123">
                  <c:v>1959.41</c:v>
                </c:pt>
                <c:pt idx="124">
                  <c:v>2113.23</c:v>
                </c:pt>
                <c:pt idx="125">
                  <c:v>2026.45</c:v>
                </c:pt>
                <c:pt idx="126">
                  <c:v>1847.76</c:v>
                </c:pt>
                <c:pt idx="127">
                  <c:v>1755.99</c:v>
                </c:pt>
                <c:pt idx="128">
                  <c:v>1607.28</c:v>
                </c:pt>
                <c:pt idx="129">
                  <c:v>1530.23</c:v>
                </c:pt>
                <c:pt idx="130">
                  <c:v>1812.88</c:v>
                </c:pt>
                <c:pt idx="131">
                  <c:v>1881.07</c:v>
                </c:pt>
                <c:pt idx="132">
                  <c:v>1809.59</c:v>
                </c:pt>
                <c:pt idx="133">
                  <c:v>1825.84</c:v>
                </c:pt>
                <c:pt idx="134">
                  <c:v>1817.76</c:v>
                </c:pt>
                <c:pt idx="135">
                  <c:v>1637.28</c:v>
                </c:pt>
                <c:pt idx="136">
                  <c:v>1574.63</c:v>
                </c:pt>
                <c:pt idx="137">
                  <c:v>1754.86</c:v>
                </c:pt>
                <c:pt idx="138">
                  <c:v>1779.65</c:v>
                </c:pt>
                <c:pt idx="139">
                  <c:v>1641.79</c:v>
                </c:pt>
                <c:pt idx="140">
                  <c:v>1456.7</c:v>
                </c:pt>
                <c:pt idx="141">
                  <c:v>1545.95</c:v>
                </c:pt>
                <c:pt idx="142">
                  <c:v>1473.08</c:v>
                </c:pt>
                <c:pt idx="143">
                  <c:v>1394.35</c:v>
                </c:pt>
                <c:pt idx="144">
                  <c:v>1674.47</c:v>
                </c:pt>
                <c:pt idx="145">
                  <c:v>1665.56</c:v>
                </c:pt>
                <c:pt idx="146">
                  <c:v>1707.71</c:v>
                </c:pt>
                <c:pt idx="147">
                  <c:v>1720.06</c:v>
                </c:pt>
                <c:pt idx="148">
                  <c:v>1622.02</c:v>
                </c:pt>
                <c:pt idx="149">
                  <c:v>1443.45</c:v>
                </c:pt>
                <c:pt idx="150">
                  <c:v>1337.25</c:v>
                </c:pt>
                <c:pt idx="151">
                  <c:v>1441.59</c:v>
                </c:pt>
                <c:pt idx="152">
                  <c:v>1698.42</c:v>
                </c:pt>
                <c:pt idx="153">
                  <c:v>1870.9</c:v>
                </c:pt>
                <c:pt idx="154">
                  <c:v>1977.85</c:v>
                </c:pt>
                <c:pt idx="155">
                  <c:v>1933.41</c:v>
                </c:pt>
                <c:pt idx="156">
                  <c:v>1835.41</c:v>
                </c:pt>
                <c:pt idx="157">
                  <c:v>1790.76</c:v>
                </c:pt>
                <c:pt idx="158">
                  <c:v>1869.45</c:v>
                </c:pt>
                <c:pt idx="159">
                  <c:v>1870.69</c:v>
                </c:pt>
                <c:pt idx="160">
                  <c:v>1843.7</c:v>
                </c:pt>
                <c:pt idx="161">
                  <c:v>1798.72</c:v>
                </c:pt>
                <c:pt idx="162">
                  <c:v>1811.1</c:v>
                </c:pt>
                <c:pt idx="163">
                  <c:v>1600.25</c:v>
                </c:pt>
                <c:pt idx="164">
                  <c:v>1537.42</c:v>
                </c:pt>
                <c:pt idx="165">
                  <c:v>1802.61</c:v>
                </c:pt>
                <c:pt idx="166">
                  <c:v>1818.01</c:v>
                </c:pt>
                <c:pt idx="167">
                  <c:v>1751.31</c:v>
                </c:pt>
                <c:pt idx="168">
                  <c:v>1702.71</c:v>
                </c:pt>
                <c:pt idx="169">
                  <c:v>1685.5</c:v>
                </c:pt>
                <c:pt idx="170">
                  <c:v>1572.09</c:v>
                </c:pt>
                <c:pt idx="171">
                  <c:v>1610.07</c:v>
                </c:pt>
                <c:pt idx="172">
                  <c:v>1820.04</c:v>
                </c:pt>
                <c:pt idx="173">
                  <c:v>1802.05</c:v>
                </c:pt>
                <c:pt idx="174">
                  <c:v>1719.94</c:v>
                </c:pt>
                <c:pt idx="175">
                  <c:v>1767.54</c:v>
                </c:pt>
                <c:pt idx="176">
                  <c:v>1674.39</c:v>
                </c:pt>
                <c:pt idx="177">
                  <c:v>1542.11</c:v>
                </c:pt>
                <c:pt idx="178">
                  <c:v>1533.23</c:v>
                </c:pt>
                <c:pt idx="179">
                  <c:v>1778.64</c:v>
                </c:pt>
                <c:pt idx="180">
                  <c:v>1840.07</c:v>
                </c:pt>
                <c:pt idx="181">
                  <c:v>1887.52</c:v>
                </c:pt>
                <c:pt idx="182">
                  <c:v>1860.08</c:v>
                </c:pt>
                <c:pt idx="183">
                  <c:v>1746.39</c:v>
                </c:pt>
                <c:pt idx="184">
                  <c:v>1555.43</c:v>
                </c:pt>
                <c:pt idx="185">
                  <c:v>1543.87</c:v>
                </c:pt>
                <c:pt idx="186">
                  <c:v>1838.37</c:v>
                </c:pt>
                <c:pt idx="187">
                  <c:v>1809.09</c:v>
                </c:pt>
                <c:pt idx="188">
                  <c:v>1860.13</c:v>
                </c:pt>
                <c:pt idx="189">
                  <c:v>1843.41</c:v>
                </c:pt>
                <c:pt idx="190">
                  <c:v>1866.7</c:v>
                </c:pt>
                <c:pt idx="191">
                  <c:v>1707.03</c:v>
                </c:pt>
                <c:pt idx="192">
                  <c:v>1661.35</c:v>
                </c:pt>
                <c:pt idx="193">
                  <c:v>1804.04</c:v>
                </c:pt>
                <c:pt idx="194">
                  <c:v>1795.9</c:v>
                </c:pt>
                <c:pt idx="195">
                  <c:v>1789.6</c:v>
                </c:pt>
                <c:pt idx="196">
                  <c:v>1790.04</c:v>
                </c:pt>
                <c:pt idx="197">
                  <c:v>1759.03</c:v>
                </c:pt>
                <c:pt idx="198">
                  <c:v>1612.86</c:v>
                </c:pt>
                <c:pt idx="199">
                  <c:v>1583</c:v>
                </c:pt>
                <c:pt idx="200">
                  <c:v>1832.34</c:v>
                </c:pt>
                <c:pt idx="201">
                  <c:v>1852.12</c:v>
                </c:pt>
                <c:pt idx="202">
                  <c:v>1814.92</c:v>
                </c:pt>
                <c:pt idx="203">
                  <c:v>1810.18</c:v>
                </c:pt>
                <c:pt idx="204">
                  <c:v>1787.97</c:v>
                </c:pt>
                <c:pt idx="205">
                  <c:v>1597.48</c:v>
                </c:pt>
                <c:pt idx="206">
                  <c:v>1566.69</c:v>
                </c:pt>
                <c:pt idx="207">
                  <c:v>1770.2</c:v>
                </c:pt>
                <c:pt idx="208">
                  <c:v>1788.1</c:v>
                </c:pt>
                <c:pt idx="209">
                  <c:v>1763.1</c:v>
                </c:pt>
                <c:pt idx="210">
                  <c:v>1743.48</c:v>
                </c:pt>
                <c:pt idx="211">
                  <c:v>1759.57</c:v>
                </c:pt>
                <c:pt idx="212">
                  <c:v>1445.87</c:v>
                </c:pt>
                <c:pt idx="213">
                  <c:v>1417.65</c:v>
                </c:pt>
                <c:pt idx="214">
                  <c:v>1695.96</c:v>
                </c:pt>
                <c:pt idx="215">
                  <c:v>1738.99</c:v>
                </c:pt>
                <c:pt idx="216">
                  <c:v>1769.36</c:v>
                </c:pt>
                <c:pt idx="217">
                  <c:v>1733.49</c:v>
                </c:pt>
                <c:pt idx="218">
                  <c:v>1677.4</c:v>
                </c:pt>
                <c:pt idx="219">
                  <c:v>1483.57</c:v>
                </c:pt>
                <c:pt idx="220">
                  <c:v>1428.72</c:v>
                </c:pt>
                <c:pt idx="221">
                  <c:v>1702.66</c:v>
                </c:pt>
                <c:pt idx="222">
                  <c:v>1709.75</c:v>
                </c:pt>
                <c:pt idx="223">
                  <c:v>1715.55</c:v>
                </c:pt>
                <c:pt idx="224">
                  <c:v>1702.6</c:v>
                </c:pt>
                <c:pt idx="225">
                  <c:v>1636.02</c:v>
                </c:pt>
                <c:pt idx="226">
                  <c:v>1438.48</c:v>
                </c:pt>
                <c:pt idx="227">
                  <c:v>1397.36</c:v>
                </c:pt>
                <c:pt idx="228">
                  <c:v>1726.67</c:v>
                </c:pt>
                <c:pt idx="229">
                  <c:v>1716.33</c:v>
                </c:pt>
                <c:pt idx="230">
                  <c:v>1686.07</c:v>
                </c:pt>
                <c:pt idx="231">
                  <c:v>1617.74</c:v>
                </c:pt>
                <c:pt idx="232">
                  <c:v>1680.33</c:v>
                </c:pt>
                <c:pt idx="233">
                  <c:v>1402.11</c:v>
                </c:pt>
                <c:pt idx="234">
                  <c:v>1384.68</c:v>
                </c:pt>
                <c:pt idx="235">
                  <c:v>1711.26</c:v>
                </c:pt>
                <c:pt idx="236">
                  <c:v>1841.71</c:v>
                </c:pt>
                <c:pt idx="237">
                  <c:v>1800.45</c:v>
                </c:pt>
                <c:pt idx="238">
                  <c:v>1798.16</c:v>
                </c:pt>
                <c:pt idx="239">
                  <c:v>1641.94</c:v>
                </c:pt>
                <c:pt idx="240">
                  <c:v>1482.05</c:v>
                </c:pt>
                <c:pt idx="241">
                  <c:v>1440.48</c:v>
                </c:pt>
                <c:pt idx="242">
                  <c:v>1776.59</c:v>
                </c:pt>
                <c:pt idx="243">
                  <c:v>1756.06</c:v>
                </c:pt>
                <c:pt idx="244">
                  <c:v>1810.22</c:v>
                </c:pt>
                <c:pt idx="245">
                  <c:v>1768.37</c:v>
                </c:pt>
                <c:pt idx="246">
                  <c:v>1767.91</c:v>
                </c:pt>
                <c:pt idx="247">
                  <c:v>1583.97</c:v>
                </c:pt>
                <c:pt idx="248">
                  <c:v>1584.83</c:v>
                </c:pt>
                <c:pt idx="249">
                  <c:v>1913.69</c:v>
                </c:pt>
                <c:pt idx="250">
                  <c:v>1856.86</c:v>
                </c:pt>
                <c:pt idx="251">
                  <c:v>1824.97</c:v>
                </c:pt>
                <c:pt idx="252">
                  <c:v>1809.12</c:v>
                </c:pt>
                <c:pt idx="253">
                  <c:v>1765.05</c:v>
                </c:pt>
                <c:pt idx="254">
                  <c:v>1551.6</c:v>
                </c:pt>
                <c:pt idx="255">
                  <c:v>1546.26</c:v>
                </c:pt>
                <c:pt idx="256">
                  <c:v>1928.27</c:v>
                </c:pt>
                <c:pt idx="257">
                  <c:v>1929.52</c:v>
                </c:pt>
                <c:pt idx="258">
                  <c:v>1895.34</c:v>
                </c:pt>
                <c:pt idx="259">
                  <c:v>1928.87</c:v>
                </c:pt>
                <c:pt idx="260">
                  <c:v>1867.42</c:v>
                </c:pt>
                <c:pt idx="261">
                  <c:v>1560.7</c:v>
                </c:pt>
                <c:pt idx="262">
                  <c:v>1489.24</c:v>
                </c:pt>
                <c:pt idx="263">
                  <c:v>1817.03</c:v>
                </c:pt>
                <c:pt idx="264">
                  <c:v>1845.65</c:v>
                </c:pt>
                <c:pt idx="265">
                  <c:v>1876.92</c:v>
                </c:pt>
                <c:pt idx="266">
                  <c:v>1902.08</c:v>
                </c:pt>
                <c:pt idx="267">
                  <c:v>1939.59</c:v>
                </c:pt>
                <c:pt idx="268">
                  <c:v>1656.45</c:v>
                </c:pt>
                <c:pt idx="269">
                  <c:v>1566.87</c:v>
                </c:pt>
                <c:pt idx="270">
                  <c:v>1972.04</c:v>
                </c:pt>
                <c:pt idx="271">
                  <c:v>2007.11</c:v>
                </c:pt>
                <c:pt idx="272">
                  <c:v>2077.9899999999998</c:v>
                </c:pt>
                <c:pt idx="273">
                  <c:v>2044.84</c:v>
                </c:pt>
                <c:pt idx="274">
                  <c:v>2126.4899999999998</c:v>
                </c:pt>
                <c:pt idx="275">
                  <c:v>1807.67</c:v>
                </c:pt>
                <c:pt idx="276">
                  <c:v>1826.81</c:v>
                </c:pt>
                <c:pt idx="277">
                  <c:v>2291.41</c:v>
                </c:pt>
                <c:pt idx="278">
                  <c:v>2163.9899999999998</c:v>
                </c:pt>
                <c:pt idx="279">
                  <c:v>1930.06</c:v>
                </c:pt>
                <c:pt idx="280">
                  <c:v>2043.29</c:v>
                </c:pt>
                <c:pt idx="281">
                  <c:v>2036.37</c:v>
                </c:pt>
                <c:pt idx="282">
                  <c:v>1904.7</c:v>
                </c:pt>
                <c:pt idx="283">
                  <c:v>1935.52</c:v>
                </c:pt>
                <c:pt idx="284">
                  <c:v>2389.73</c:v>
                </c:pt>
                <c:pt idx="285">
                  <c:v>2587.41</c:v>
                </c:pt>
                <c:pt idx="286">
                  <c:v>2953.52</c:v>
                </c:pt>
                <c:pt idx="287">
                  <c:v>3073.6</c:v>
                </c:pt>
                <c:pt idx="288">
                  <c:v>2831.34</c:v>
                </c:pt>
                <c:pt idx="289">
                  <c:v>2657.89</c:v>
                </c:pt>
                <c:pt idx="290">
                  <c:v>2619.09</c:v>
                </c:pt>
                <c:pt idx="291">
                  <c:v>3056.69</c:v>
                </c:pt>
                <c:pt idx="292">
                  <c:v>2979.4</c:v>
                </c:pt>
                <c:pt idx="293">
                  <c:v>2909.41</c:v>
                </c:pt>
                <c:pt idx="294">
                  <c:v>2922.94</c:v>
                </c:pt>
                <c:pt idx="295">
                  <c:v>2833.63</c:v>
                </c:pt>
                <c:pt idx="296">
                  <c:v>2476.25</c:v>
                </c:pt>
                <c:pt idx="297">
                  <c:v>2211.42</c:v>
                </c:pt>
                <c:pt idx="298">
                  <c:v>2514.4699999999998</c:v>
                </c:pt>
                <c:pt idx="299">
                  <c:v>2589.71</c:v>
                </c:pt>
                <c:pt idx="300">
                  <c:v>2625.06</c:v>
                </c:pt>
                <c:pt idx="301">
                  <c:v>2685.24</c:v>
                </c:pt>
                <c:pt idx="302">
                  <c:v>2581.35</c:v>
                </c:pt>
                <c:pt idx="303">
                  <c:v>2590.69</c:v>
                </c:pt>
                <c:pt idx="304">
                  <c:v>2673.58</c:v>
                </c:pt>
                <c:pt idx="305">
                  <c:v>3042.67</c:v>
                </c:pt>
                <c:pt idx="306">
                  <c:v>3040.93</c:v>
                </c:pt>
                <c:pt idx="307">
                  <c:v>3155.17</c:v>
                </c:pt>
                <c:pt idx="308">
                  <c:v>3007.32</c:v>
                </c:pt>
                <c:pt idx="309">
                  <c:v>2916.23</c:v>
                </c:pt>
                <c:pt idx="310">
                  <c:v>2780.13</c:v>
                </c:pt>
                <c:pt idx="311">
                  <c:v>2799.54</c:v>
                </c:pt>
                <c:pt idx="312">
                  <c:v>3269.24</c:v>
                </c:pt>
                <c:pt idx="313">
                  <c:v>3337.48</c:v>
                </c:pt>
                <c:pt idx="314">
                  <c:v>3218.63</c:v>
                </c:pt>
                <c:pt idx="315">
                  <c:v>3258.91</c:v>
                </c:pt>
                <c:pt idx="316">
                  <c:v>2854.29</c:v>
                </c:pt>
                <c:pt idx="317">
                  <c:v>2507.9</c:v>
                </c:pt>
                <c:pt idx="318">
                  <c:v>2523.5</c:v>
                </c:pt>
                <c:pt idx="319">
                  <c:v>2874.1</c:v>
                </c:pt>
                <c:pt idx="320">
                  <c:v>2831.98</c:v>
                </c:pt>
                <c:pt idx="321">
                  <c:v>2830.95</c:v>
                </c:pt>
                <c:pt idx="322">
                  <c:v>2850.69</c:v>
                </c:pt>
                <c:pt idx="323">
                  <c:v>2698.06</c:v>
                </c:pt>
                <c:pt idx="324">
                  <c:v>2421.13</c:v>
                </c:pt>
                <c:pt idx="325">
                  <c:v>2400.46</c:v>
                </c:pt>
                <c:pt idx="326">
                  <c:v>2870.81</c:v>
                </c:pt>
                <c:pt idx="327">
                  <c:v>2803.83</c:v>
                </c:pt>
                <c:pt idx="328">
                  <c:v>2769.05</c:v>
                </c:pt>
                <c:pt idx="329">
                  <c:v>2925.56</c:v>
                </c:pt>
                <c:pt idx="330">
                  <c:v>3061.17</c:v>
                </c:pt>
                <c:pt idx="331">
                  <c:v>2740.73</c:v>
                </c:pt>
                <c:pt idx="332">
                  <c:v>2648.6</c:v>
                </c:pt>
                <c:pt idx="333">
                  <c:v>3287.34</c:v>
                </c:pt>
                <c:pt idx="334">
                  <c:v>3531.43</c:v>
                </c:pt>
                <c:pt idx="335">
                  <c:v>3655.65</c:v>
                </c:pt>
                <c:pt idx="336">
                  <c:v>3456.16</c:v>
                </c:pt>
                <c:pt idx="337">
                  <c:v>3536.35</c:v>
                </c:pt>
                <c:pt idx="338">
                  <c:v>3243.99</c:v>
                </c:pt>
                <c:pt idx="339">
                  <c:v>2928.58</c:v>
                </c:pt>
                <c:pt idx="340">
                  <c:v>3387.44</c:v>
                </c:pt>
                <c:pt idx="341">
                  <c:v>3425.35</c:v>
                </c:pt>
                <c:pt idx="342">
                  <c:v>3500.78</c:v>
                </c:pt>
                <c:pt idx="343">
                  <c:v>3424.98</c:v>
                </c:pt>
                <c:pt idx="344">
                  <c:v>3574.65</c:v>
                </c:pt>
                <c:pt idx="345">
                  <c:v>3439.51</c:v>
                </c:pt>
                <c:pt idx="346">
                  <c:v>3646.51</c:v>
                </c:pt>
                <c:pt idx="347">
                  <c:v>4297.5200000000004</c:v>
                </c:pt>
                <c:pt idx="348">
                  <c:v>4328.5200000000004</c:v>
                </c:pt>
                <c:pt idx="349">
                  <c:v>4453.67</c:v>
                </c:pt>
                <c:pt idx="350">
                  <c:v>4553.0600000000004</c:v>
                </c:pt>
                <c:pt idx="351">
                  <c:v>4773.79</c:v>
                </c:pt>
                <c:pt idx="352">
                  <c:v>4857.7299999999996</c:v>
                </c:pt>
                <c:pt idx="353">
                  <c:v>4549.5</c:v>
                </c:pt>
                <c:pt idx="354">
                  <c:v>4504.1899999999996</c:v>
                </c:pt>
                <c:pt idx="355">
                  <c:v>3994.98</c:v>
                </c:pt>
                <c:pt idx="356">
                  <c:v>3872.89</c:v>
                </c:pt>
                <c:pt idx="357">
                  <c:v>3554.74</c:v>
                </c:pt>
                <c:pt idx="358">
                  <c:v>3336.37</c:v>
                </c:pt>
                <c:pt idx="359">
                  <c:v>3348.37</c:v>
                </c:pt>
                <c:pt idx="360">
                  <c:v>3429.14</c:v>
                </c:pt>
                <c:pt idx="361">
                  <c:v>3595.98</c:v>
                </c:pt>
                <c:pt idx="362">
                  <c:v>3690.04</c:v>
                </c:pt>
                <c:pt idx="363">
                  <c:v>3529.01</c:v>
                </c:pt>
                <c:pt idx="364">
                  <c:v>3479.12</c:v>
                </c:pt>
                <c:pt idx="365">
                  <c:v>3520.48</c:v>
                </c:pt>
                <c:pt idx="366">
                  <c:v>3705.25</c:v>
                </c:pt>
                <c:pt idx="367">
                  <c:v>3885.53</c:v>
                </c:pt>
                <c:pt idx="368">
                  <c:v>4378.4399999999996</c:v>
                </c:pt>
                <c:pt idx="369">
                  <c:v>4489.16</c:v>
                </c:pt>
                <c:pt idx="370">
                  <c:v>4489.09</c:v>
                </c:pt>
                <c:pt idx="371">
                  <c:v>4590.24</c:v>
                </c:pt>
                <c:pt idx="372">
                  <c:v>4548.8599999999997</c:v>
                </c:pt>
                <c:pt idx="373">
                  <c:v>4189.26</c:v>
                </c:pt>
                <c:pt idx="374">
                  <c:v>4076.57</c:v>
                </c:pt>
                <c:pt idx="375">
                  <c:v>4416.2299999999996</c:v>
                </c:pt>
                <c:pt idx="376">
                  <c:v>4490.1899999999996</c:v>
                </c:pt>
                <c:pt idx="377">
                  <c:v>4359.04</c:v>
                </c:pt>
                <c:pt idx="378">
                  <c:v>4192.59</c:v>
                </c:pt>
                <c:pt idx="379">
                  <c:v>4140.7</c:v>
                </c:pt>
                <c:pt idx="380">
                  <c:v>3856.46</c:v>
                </c:pt>
                <c:pt idx="381">
                  <c:v>3655.57</c:v>
                </c:pt>
                <c:pt idx="382">
                  <c:v>3899.85</c:v>
                </c:pt>
                <c:pt idx="383">
                  <c:v>3892.86</c:v>
                </c:pt>
                <c:pt idx="384">
                  <c:v>4018.01</c:v>
                </c:pt>
                <c:pt idx="385">
                  <c:v>4222.6400000000003</c:v>
                </c:pt>
                <c:pt idx="386">
                  <c:v>4227.83</c:v>
                </c:pt>
                <c:pt idx="387">
                  <c:v>4144.54</c:v>
                </c:pt>
                <c:pt idx="388">
                  <c:v>4226.68</c:v>
                </c:pt>
                <c:pt idx="389">
                  <c:v>4767.03</c:v>
                </c:pt>
                <c:pt idx="390">
                  <c:v>4972.17</c:v>
                </c:pt>
                <c:pt idx="391">
                  <c:v>4746.2</c:v>
                </c:pt>
                <c:pt idx="392">
                  <c:v>4252.67</c:v>
                </c:pt>
                <c:pt idx="393">
                  <c:v>4200.84</c:v>
                </c:pt>
                <c:pt idx="394">
                  <c:v>4066.28</c:v>
                </c:pt>
                <c:pt idx="395">
                  <c:v>3978.73</c:v>
                </c:pt>
                <c:pt idx="396">
                  <c:v>4230.29</c:v>
                </c:pt>
                <c:pt idx="397">
                  <c:v>4148.87</c:v>
                </c:pt>
                <c:pt idx="398">
                  <c:v>4040.19</c:v>
                </c:pt>
                <c:pt idx="399">
                  <c:v>3960.13</c:v>
                </c:pt>
                <c:pt idx="400">
                  <c:v>3897.41</c:v>
                </c:pt>
                <c:pt idx="401">
                  <c:v>3708.12</c:v>
                </c:pt>
                <c:pt idx="402">
                  <c:v>3859.74</c:v>
                </c:pt>
                <c:pt idx="403">
                  <c:v>4455.2700000000004</c:v>
                </c:pt>
                <c:pt idx="404">
                  <c:v>4635.57</c:v>
                </c:pt>
                <c:pt idx="405">
                  <c:v>4667.57</c:v>
                </c:pt>
                <c:pt idx="406">
                  <c:v>4615.46</c:v>
                </c:pt>
                <c:pt idx="407">
                  <c:v>4430.6099999999997</c:v>
                </c:pt>
                <c:pt idx="408">
                  <c:v>4218.8</c:v>
                </c:pt>
                <c:pt idx="409">
                  <c:v>4150.5600000000004</c:v>
                </c:pt>
                <c:pt idx="410">
                  <c:v>4473.87</c:v>
                </c:pt>
                <c:pt idx="411">
                  <c:v>4301.2</c:v>
                </c:pt>
                <c:pt idx="412">
                  <c:v>4228.47</c:v>
                </c:pt>
                <c:pt idx="413">
                  <c:v>3892.16</c:v>
                </c:pt>
                <c:pt idx="414">
                  <c:v>3765.03</c:v>
                </c:pt>
                <c:pt idx="415">
                  <c:v>3595.04</c:v>
                </c:pt>
                <c:pt idx="416">
                  <c:v>3631.24</c:v>
                </c:pt>
                <c:pt idx="417">
                  <c:v>3636.38</c:v>
                </c:pt>
                <c:pt idx="418">
                  <c:v>3718.5</c:v>
                </c:pt>
                <c:pt idx="419">
                  <c:v>3489.1</c:v>
                </c:pt>
                <c:pt idx="420">
                  <c:v>3264.81</c:v>
                </c:pt>
                <c:pt idx="421">
                  <c:v>3225.92</c:v>
                </c:pt>
                <c:pt idx="422">
                  <c:v>3008.8</c:v>
                </c:pt>
                <c:pt idx="423">
                  <c:v>3050.87</c:v>
                </c:pt>
                <c:pt idx="424">
                  <c:v>3312.3</c:v>
                </c:pt>
                <c:pt idx="425">
                  <c:v>3437.28</c:v>
                </c:pt>
                <c:pt idx="426">
                  <c:v>3498.85</c:v>
                </c:pt>
                <c:pt idx="427">
                  <c:v>3663.21</c:v>
                </c:pt>
                <c:pt idx="428">
                  <c:v>3717.08</c:v>
                </c:pt>
                <c:pt idx="429">
                  <c:v>3608.61</c:v>
                </c:pt>
                <c:pt idx="430">
                  <c:v>3612.3</c:v>
                </c:pt>
                <c:pt idx="431">
                  <c:v>4009.68</c:v>
                </c:pt>
                <c:pt idx="432">
                  <c:v>3976.99</c:v>
                </c:pt>
                <c:pt idx="433">
                  <c:v>3830.93</c:v>
                </c:pt>
                <c:pt idx="434">
                  <c:v>3940.04</c:v>
                </c:pt>
                <c:pt idx="435">
                  <c:v>3565.22</c:v>
                </c:pt>
                <c:pt idx="436">
                  <c:v>3230.93</c:v>
                </c:pt>
                <c:pt idx="437">
                  <c:v>3183.61</c:v>
                </c:pt>
                <c:pt idx="438">
                  <c:v>3481.96</c:v>
                </c:pt>
                <c:pt idx="439">
                  <c:v>3439.01</c:v>
                </c:pt>
                <c:pt idx="440">
                  <c:v>3089.56</c:v>
                </c:pt>
                <c:pt idx="441">
                  <c:v>2713.46</c:v>
                </c:pt>
                <c:pt idx="442">
                  <c:v>2474.09</c:v>
                </c:pt>
                <c:pt idx="443">
                  <c:v>2190.48</c:v>
                </c:pt>
                <c:pt idx="444">
                  <c:v>2326.94</c:v>
                </c:pt>
                <c:pt idx="445">
                  <c:v>2599.96</c:v>
                </c:pt>
                <c:pt idx="446">
                  <c:v>2558.7199999999998</c:v>
                </c:pt>
                <c:pt idx="447">
                  <c:v>2377.3000000000002</c:v>
                </c:pt>
                <c:pt idx="448">
                  <c:v>2162.4699999999998</c:v>
                </c:pt>
                <c:pt idx="449">
                  <c:v>2301.9699999999998</c:v>
                </c:pt>
                <c:pt idx="450">
                  <c:v>2189.52</c:v>
                </c:pt>
                <c:pt idx="451">
                  <c:v>2308.7399999999998</c:v>
                </c:pt>
                <c:pt idx="452">
                  <c:v>2603.34</c:v>
                </c:pt>
                <c:pt idx="453">
                  <c:v>2421.27</c:v>
                </c:pt>
                <c:pt idx="454">
                  <c:v>2574.1999999999998</c:v>
                </c:pt>
                <c:pt idx="455">
                  <c:v>2831.09</c:v>
                </c:pt>
                <c:pt idx="456">
                  <c:v>2442.86</c:v>
                </c:pt>
                <c:pt idx="457">
                  <c:v>2296.67</c:v>
                </c:pt>
                <c:pt idx="458">
                  <c:v>2226.86</c:v>
                </c:pt>
                <c:pt idx="459">
                  <c:v>2379.96</c:v>
                </c:pt>
                <c:pt idx="460">
                  <c:v>2593.9499999999998</c:v>
                </c:pt>
                <c:pt idx="461">
                  <c:v>2429.2399999999998</c:v>
                </c:pt>
                <c:pt idx="462">
                  <c:v>2542.12</c:v>
                </c:pt>
                <c:pt idx="463">
                  <c:v>2496.04</c:v>
                </c:pt>
                <c:pt idx="464">
                  <c:v>2316.25</c:v>
                </c:pt>
                <c:pt idx="465">
                  <c:v>2495.15</c:v>
                </c:pt>
                <c:pt idx="466">
                  <c:v>2870.18</c:v>
                </c:pt>
                <c:pt idx="467">
                  <c:v>2757.46</c:v>
                </c:pt>
                <c:pt idx="468">
                  <c:v>2709.65</c:v>
                </c:pt>
                <c:pt idx="469">
                  <c:v>2640.75</c:v>
                </c:pt>
                <c:pt idx="470">
                  <c:v>2611.5300000000002</c:v>
                </c:pt>
                <c:pt idx="471">
                  <c:v>2212.92</c:v>
                </c:pt>
                <c:pt idx="472">
                  <c:v>2033.08</c:v>
                </c:pt>
                <c:pt idx="473">
                  <c:v>2468.59</c:v>
                </c:pt>
                <c:pt idx="474">
                  <c:v>2493.37</c:v>
                </c:pt>
                <c:pt idx="475">
                  <c:v>2707.51</c:v>
                </c:pt>
                <c:pt idx="476">
                  <c:v>2732.74</c:v>
                </c:pt>
                <c:pt idx="477">
                  <c:v>2410.0300000000002</c:v>
                </c:pt>
                <c:pt idx="478">
                  <c:v>1996.14</c:v>
                </c:pt>
                <c:pt idx="479">
                  <c:v>1799.82</c:v>
                </c:pt>
                <c:pt idx="480">
                  <c:v>2261.06</c:v>
                </c:pt>
                <c:pt idx="481">
                  <c:v>2200.91</c:v>
                </c:pt>
                <c:pt idx="482">
                  <c:v>2080.0300000000002</c:v>
                </c:pt>
                <c:pt idx="483">
                  <c:v>1938.61</c:v>
                </c:pt>
                <c:pt idx="484">
                  <c:v>1925.42</c:v>
                </c:pt>
                <c:pt idx="485">
                  <c:v>1700.06</c:v>
                </c:pt>
                <c:pt idx="486">
                  <c:v>1834.92</c:v>
                </c:pt>
                <c:pt idx="487">
                  <c:v>2300.3000000000002</c:v>
                </c:pt>
                <c:pt idx="488">
                  <c:v>2329.3200000000002</c:v>
                </c:pt>
                <c:pt idx="489">
                  <c:v>2347.48</c:v>
                </c:pt>
                <c:pt idx="490">
                  <c:v>2588.2199999999998</c:v>
                </c:pt>
                <c:pt idx="491">
                  <c:v>2636.98</c:v>
                </c:pt>
                <c:pt idx="492">
                  <c:v>2213.6999999999998</c:v>
                </c:pt>
                <c:pt idx="493">
                  <c:v>2053.9899999999998</c:v>
                </c:pt>
                <c:pt idx="494">
                  <c:v>2368.7399999999998</c:v>
                </c:pt>
                <c:pt idx="495">
                  <c:v>2456.16</c:v>
                </c:pt>
                <c:pt idx="496">
                  <c:v>2453.48</c:v>
                </c:pt>
                <c:pt idx="497">
                  <c:v>2269.1</c:v>
                </c:pt>
                <c:pt idx="498">
                  <c:v>2338.4899999999998</c:v>
                </c:pt>
                <c:pt idx="499">
                  <c:v>2183.2399999999998</c:v>
                </c:pt>
                <c:pt idx="500">
                  <c:v>2018.47</c:v>
                </c:pt>
                <c:pt idx="501">
                  <c:v>2308.89</c:v>
                </c:pt>
                <c:pt idx="502">
                  <c:v>2356.9499999999998</c:v>
                </c:pt>
                <c:pt idx="503">
                  <c:v>2408.06</c:v>
                </c:pt>
                <c:pt idx="504">
                  <c:v>2253.1999999999998</c:v>
                </c:pt>
                <c:pt idx="505">
                  <c:v>1983.22</c:v>
                </c:pt>
                <c:pt idx="506">
                  <c:v>1634.1</c:v>
                </c:pt>
                <c:pt idx="507">
                  <c:v>1512.87</c:v>
                </c:pt>
                <c:pt idx="508">
                  <c:v>1555.97</c:v>
                </c:pt>
                <c:pt idx="509">
                  <c:v>1859.99</c:v>
                </c:pt>
                <c:pt idx="510">
                  <c:v>1939.84</c:v>
                </c:pt>
                <c:pt idx="511">
                  <c:v>1932.19</c:v>
                </c:pt>
                <c:pt idx="512">
                  <c:v>1834.31</c:v>
                </c:pt>
                <c:pt idx="513">
                  <c:v>1611.85</c:v>
                </c:pt>
                <c:pt idx="514">
                  <c:v>1647.27</c:v>
                </c:pt>
                <c:pt idx="515">
                  <c:v>1968.63</c:v>
                </c:pt>
                <c:pt idx="516">
                  <c:v>1949.18</c:v>
                </c:pt>
                <c:pt idx="517">
                  <c:v>1877.26</c:v>
                </c:pt>
                <c:pt idx="518">
                  <c:v>1666.84</c:v>
                </c:pt>
                <c:pt idx="519">
                  <c:v>1649.02</c:v>
                </c:pt>
                <c:pt idx="520">
                  <c:v>1517.55</c:v>
                </c:pt>
                <c:pt idx="521">
                  <c:v>1467.89</c:v>
                </c:pt>
                <c:pt idx="522">
                  <c:v>1716.45</c:v>
                </c:pt>
                <c:pt idx="523">
                  <c:v>1779.14</c:v>
                </c:pt>
                <c:pt idx="524">
                  <c:v>1715.43</c:v>
                </c:pt>
                <c:pt idx="525">
                  <c:v>1691.03</c:v>
                </c:pt>
                <c:pt idx="526">
                  <c:v>1607.24</c:v>
                </c:pt>
                <c:pt idx="527">
                  <c:v>1503.18</c:v>
                </c:pt>
                <c:pt idx="528">
                  <c:v>1485.3</c:v>
                </c:pt>
                <c:pt idx="529">
                  <c:v>1691.91</c:v>
                </c:pt>
                <c:pt idx="530">
                  <c:v>1734.23</c:v>
                </c:pt>
                <c:pt idx="531">
                  <c:v>1743.85</c:v>
                </c:pt>
                <c:pt idx="532">
                  <c:v>1704.91</c:v>
                </c:pt>
                <c:pt idx="533">
                  <c:v>1685.15</c:v>
                </c:pt>
                <c:pt idx="534">
                  <c:v>1584.8</c:v>
                </c:pt>
                <c:pt idx="535">
                  <c:v>1607.45</c:v>
                </c:pt>
                <c:pt idx="536">
                  <c:v>1845.83</c:v>
                </c:pt>
                <c:pt idx="537">
                  <c:v>1775.99</c:v>
                </c:pt>
                <c:pt idx="538">
                  <c:v>1725.36</c:v>
                </c:pt>
                <c:pt idx="539">
                  <c:v>1724.38</c:v>
                </c:pt>
                <c:pt idx="540">
                  <c:v>1643.57</c:v>
                </c:pt>
                <c:pt idx="541">
                  <c:v>1453.12</c:v>
                </c:pt>
                <c:pt idx="542">
                  <c:v>1428.28</c:v>
                </c:pt>
                <c:pt idx="543">
                  <c:v>1645.07</c:v>
                </c:pt>
                <c:pt idx="544">
                  <c:v>1639.97</c:v>
                </c:pt>
                <c:pt idx="545">
                  <c:v>1640.62</c:v>
                </c:pt>
                <c:pt idx="546">
                  <c:v>1386.69</c:v>
                </c:pt>
                <c:pt idx="547">
                  <c:v>1294.99</c:v>
                </c:pt>
                <c:pt idx="548">
                  <c:v>1124.29</c:v>
                </c:pt>
                <c:pt idx="549">
                  <c:v>1138.29</c:v>
                </c:pt>
                <c:pt idx="550">
                  <c:v>1346.54</c:v>
                </c:pt>
                <c:pt idx="551">
                  <c:v>1368.26</c:v>
                </c:pt>
                <c:pt idx="552">
                  <c:v>1359.72</c:v>
                </c:pt>
                <c:pt idx="553">
                  <c:v>1372.32</c:v>
                </c:pt>
                <c:pt idx="554">
                  <c:v>1324.73</c:v>
                </c:pt>
                <c:pt idx="555">
                  <c:v>1154.1600000000001</c:v>
                </c:pt>
                <c:pt idx="556">
                  <c:v>1152.58</c:v>
                </c:pt>
                <c:pt idx="557">
                  <c:v>1334.14</c:v>
                </c:pt>
                <c:pt idx="558">
                  <c:v>1365.99</c:v>
                </c:pt>
                <c:pt idx="559">
                  <c:v>1321.45</c:v>
                </c:pt>
                <c:pt idx="560">
                  <c:v>1362.48</c:v>
                </c:pt>
                <c:pt idx="561">
                  <c:v>1325.51</c:v>
                </c:pt>
                <c:pt idx="562">
                  <c:v>1179.75</c:v>
                </c:pt>
                <c:pt idx="563">
                  <c:v>1152.21</c:v>
                </c:pt>
                <c:pt idx="564">
                  <c:v>1313.03</c:v>
                </c:pt>
                <c:pt idx="565">
                  <c:v>1304.0899999999999</c:v>
                </c:pt>
                <c:pt idx="566">
                  <c:v>1277.8</c:v>
                </c:pt>
                <c:pt idx="567">
                  <c:v>1300.5</c:v>
                </c:pt>
                <c:pt idx="568">
                  <c:v>1277.21</c:v>
                </c:pt>
                <c:pt idx="569">
                  <c:v>1133.3599999999999</c:v>
                </c:pt>
                <c:pt idx="570">
                  <c:v>1152.8599999999999</c:v>
                </c:pt>
                <c:pt idx="571">
                  <c:v>1320.36</c:v>
                </c:pt>
                <c:pt idx="572">
                  <c:v>1334.65</c:v>
                </c:pt>
                <c:pt idx="573">
                  <c:v>1351.61</c:v>
                </c:pt>
                <c:pt idx="574">
                  <c:v>1349.23</c:v>
                </c:pt>
                <c:pt idx="575">
                  <c:v>1289.9100000000001</c:v>
                </c:pt>
                <c:pt idx="576">
                  <c:v>1131.3</c:v>
                </c:pt>
                <c:pt idx="577">
                  <c:v>1138.9100000000001</c:v>
                </c:pt>
                <c:pt idx="578">
                  <c:v>1336.97</c:v>
                </c:pt>
                <c:pt idx="579">
                  <c:v>1339.42</c:v>
                </c:pt>
                <c:pt idx="580">
                  <c:v>1356.33</c:v>
                </c:pt>
                <c:pt idx="581">
                  <c:v>1355.98</c:v>
                </c:pt>
                <c:pt idx="582">
                  <c:v>1326.14</c:v>
                </c:pt>
                <c:pt idx="583">
                  <c:v>1173.8</c:v>
                </c:pt>
                <c:pt idx="584">
                  <c:v>1186.97</c:v>
                </c:pt>
                <c:pt idx="585">
                  <c:v>1373.03</c:v>
                </c:pt>
                <c:pt idx="586">
                  <c:v>1359.55</c:v>
                </c:pt>
                <c:pt idx="587">
                  <c:v>1385.46</c:v>
                </c:pt>
                <c:pt idx="588">
                  <c:v>1406.16</c:v>
                </c:pt>
                <c:pt idx="589">
                  <c:v>1372.16</c:v>
                </c:pt>
                <c:pt idx="590">
                  <c:v>1213.8599999999999</c:v>
                </c:pt>
                <c:pt idx="591">
                  <c:v>1214.02</c:v>
                </c:pt>
                <c:pt idx="592">
                  <c:v>1431.33</c:v>
                </c:pt>
                <c:pt idx="593">
                  <c:v>1438.6</c:v>
                </c:pt>
                <c:pt idx="594">
                  <c:v>1434.5</c:v>
                </c:pt>
                <c:pt idx="595">
                  <c:v>1400.55</c:v>
                </c:pt>
                <c:pt idx="596">
                  <c:v>1340.71</c:v>
                </c:pt>
                <c:pt idx="597">
                  <c:v>1175.1199999999999</c:v>
                </c:pt>
                <c:pt idx="598">
                  <c:v>1155.24</c:v>
                </c:pt>
                <c:pt idx="599">
                  <c:v>1377.13</c:v>
                </c:pt>
                <c:pt idx="600">
                  <c:v>1418.02</c:v>
                </c:pt>
                <c:pt idx="601">
                  <c:v>1455.93</c:v>
                </c:pt>
                <c:pt idx="602">
                  <c:v>1489.14</c:v>
                </c:pt>
                <c:pt idx="603">
                  <c:v>1466.99</c:v>
                </c:pt>
                <c:pt idx="604">
                  <c:v>1325.35</c:v>
                </c:pt>
                <c:pt idx="605">
                  <c:v>1362.4</c:v>
                </c:pt>
                <c:pt idx="606">
                  <c:v>1616.82</c:v>
                </c:pt>
                <c:pt idx="607">
                  <c:v>1573.41</c:v>
                </c:pt>
                <c:pt idx="608">
                  <c:v>1584.78</c:v>
                </c:pt>
                <c:pt idx="609">
                  <c:v>1609.59</c:v>
                </c:pt>
                <c:pt idx="610">
                  <c:v>1567.51</c:v>
                </c:pt>
                <c:pt idx="611">
                  <c:v>1414.97</c:v>
                </c:pt>
                <c:pt idx="612">
                  <c:v>1375.59</c:v>
                </c:pt>
                <c:pt idx="613">
                  <c:v>1552.31</c:v>
                </c:pt>
                <c:pt idx="614">
                  <c:v>1614.25</c:v>
                </c:pt>
                <c:pt idx="615">
                  <c:v>1598.27</c:v>
                </c:pt>
                <c:pt idx="616">
                  <c:v>1626.49</c:v>
                </c:pt>
                <c:pt idx="617">
                  <c:v>1569</c:v>
                </c:pt>
                <c:pt idx="618">
                  <c:v>1371.7</c:v>
                </c:pt>
                <c:pt idx="619">
                  <c:v>1367.51</c:v>
                </c:pt>
                <c:pt idx="620">
                  <c:v>1612.65</c:v>
                </c:pt>
                <c:pt idx="621">
                  <c:v>1631</c:v>
                </c:pt>
                <c:pt idx="622">
                  <c:v>1639.5</c:v>
                </c:pt>
                <c:pt idx="623">
                  <c:v>1693.05</c:v>
                </c:pt>
                <c:pt idx="624">
                  <c:v>1702.13</c:v>
                </c:pt>
                <c:pt idx="625">
                  <c:v>1596.13</c:v>
                </c:pt>
                <c:pt idx="626">
                  <c:v>1583</c:v>
                </c:pt>
                <c:pt idx="627">
                  <c:v>1773.61</c:v>
                </c:pt>
                <c:pt idx="628">
                  <c:v>1748.54</c:v>
                </c:pt>
                <c:pt idx="629">
                  <c:v>1704.99</c:v>
                </c:pt>
                <c:pt idx="630">
                  <c:v>1634.75</c:v>
                </c:pt>
                <c:pt idx="631">
                  <c:v>1597.96</c:v>
                </c:pt>
                <c:pt idx="632">
                  <c:v>1554.51</c:v>
                </c:pt>
                <c:pt idx="633">
                  <c:v>1603.93</c:v>
                </c:pt>
                <c:pt idx="634">
                  <c:v>1956.44</c:v>
                </c:pt>
                <c:pt idx="635">
                  <c:v>2013.94</c:v>
                </c:pt>
                <c:pt idx="636">
                  <c:v>2049.66</c:v>
                </c:pt>
                <c:pt idx="637">
                  <c:v>2052.2399999999998</c:v>
                </c:pt>
                <c:pt idx="638">
                  <c:v>2045.17</c:v>
                </c:pt>
                <c:pt idx="639">
                  <c:v>1793.13</c:v>
                </c:pt>
                <c:pt idx="640">
                  <c:v>1598.48</c:v>
                </c:pt>
                <c:pt idx="641">
                  <c:v>1864.78</c:v>
                </c:pt>
                <c:pt idx="642">
                  <c:v>1880.99</c:v>
                </c:pt>
                <c:pt idx="643">
                  <c:v>1839.99</c:v>
                </c:pt>
                <c:pt idx="644">
                  <c:v>1850.43</c:v>
                </c:pt>
                <c:pt idx="645">
                  <c:v>1827.63</c:v>
                </c:pt>
                <c:pt idx="646">
                  <c:v>1688.68</c:v>
                </c:pt>
                <c:pt idx="647">
                  <c:v>1787.61</c:v>
                </c:pt>
                <c:pt idx="648">
                  <c:v>2150.33</c:v>
                </c:pt>
                <c:pt idx="649">
                  <c:v>2378.27</c:v>
                </c:pt>
                <c:pt idx="650">
                  <c:v>2396.61</c:v>
                </c:pt>
                <c:pt idx="651">
                  <c:v>2463.5</c:v>
                </c:pt>
                <c:pt idx="652">
                  <c:v>2380.37</c:v>
                </c:pt>
                <c:pt idx="653">
                  <c:v>2262.5700000000002</c:v>
                </c:pt>
                <c:pt idx="654">
                  <c:v>2363.06</c:v>
                </c:pt>
                <c:pt idx="655">
                  <c:v>2640.29</c:v>
                </c:pt>
                <c:pt idx="656">
                  <c:v>2608.09</c:v>
                </c:pt>
                <c:pt idx="657">
                  <c:v>2626.46</c:v>
                </c:pt>
                <c:pt idx="658">
                  <c:v>2722.94</c:v>
                </c:pt>
                <c:pt idx="659">
                  <c:v>2696.15</c:v>
                </c:pt>
                <c:pt idx="660">
                  <c:v>2423.44</c:v>
                </c:pt>
                <c:pt idx="661">
                  <c:v>2373.9299999999998</c:v>
                </c:pt>
                <c:pt idx="662">
                  <c:v>2729.96</c:v>
                </c:pt>
                <c:pt idx="663">
                  <c:v>2720.59</c:v>
                </c:pt>
                <c:pt idx="664">
                  <c:v>2665.05</c:v>
                </c:pt>
                <c:pt idx="665">
                  <c:v>2518.0300000000002</c:v>
                </c:pt>
                <c:pt idx="666">
                  <c:v>2354.87</c:v>
                </c:pt>
                <c:pt idx="667">
                  <c:v>2144.48</c:v>
                </c:pt>
                <c:pt idx="668">
                  <c:v>2104.15</c:v>
                </c:pt>
                <c:pt idx="669">
                  <c:v>2537.5</c:v>
                </c:pt>
                <c:pt idx="670">
                  <c:v>2697.38</c:v>
                </c:pt>
                <c:pt idx="671">
                  <c:v>2599.14</c:v>
                </c:pt>
                <c:pt idx="672">
                  <c:v>2405.0500000000002</c:v>
                </c:pt>
                <c:pt idx="673">
                  <c:v>2384.5100000000002</c:v>
                </c:pt>
                <c:pt idx="674">
                  <c:v>2395.4699999999998</c:v>
                </c:pt>
                <c:pt idx="675">
                  <c:v>2641.93</c:v>
                </c:pt>
                <c:pt idx="676">
                  <c:v>3121.66</c:v>
                </c:pt>
                <c:pt idx="677">
                  <c:v>3043.16</c:v>
                </c:pt>
                <c:pt idx="678">
                  <c:v>3009.6</c:v>
                </c:pt>
                <c:pt idx="679">
                  <c:v>3013.57</c:v>
                </c:pt>
                <c:pt idx="680">
                  <c:v>2728.92</c:v>
                </c:pt>
                <c:pt idx="681">
                  <c:v>2338.69</c:v>
                </c:pt>
                <c:pt idx="682">
                  <c:v>2207.89</c:v>
                </c:pt>
                <c:pt idx="683">
                  <c:v>2841.06</c:v>
                </c:pt>
                <c:pt idx="684">
                  <c:v>3165.77</c:v>
                </c:pt>
                <c:pt idx="685">
                  <c:v>3219.9</c:v>
                </c:pt>
                <c:pt idx="686">
                  <c:v>3145.54</c:v>
                </c:pt>
                <c:pt idx="687">
                  <c:v>3055</c:v>
                </c:pt>
                <c:pt idx="688">
                  <c:v>2780.44</c:v>
                </c:pt>
                <c:pt idx="689">
                  <c:v>2878.04</c:v>
                </c:pt>
                <c:pt idx="690">
                  <c:v>3287.49</c:v>
                </c:pt>
                <c:pt idx="691">
                  <c:v>3391.04</c:v>
                </c:pt>
                <c:pt idx="692">
                  <c:v>3533.14</c:v>
                </c:pt>
                <c:pt idx="693">
                  <c:v>3674.73</c:v>
                </c:pt>
                <c:pt idx="694">
                  <c:v>3772.62</c:v>
                </c:pt>
                <c:pt idx="695">
                  <c:v>3646.58</c:v>
                </c:pt>
                <c:pt idx="696">
                  <c:v>3642.51</c:v>
                </c:pt>
                <c:pt idx="697">
                  <c:v>3992.04</c:v>
                </c:pt>
                <c:pt idx="698">
                  <c:v>4149.6499999999996</c:v>
                </c:pt>
                <c:pt idx="699">
                  <c:v>4550.66</c:v>
                </c:pt>
                <c:pt idx="700">
                  <c:v>4707.04</c:v>
                </c:pt>
                <c:pt idx="701">
                  <c:v>4680.16</c:v>
                </c:pt>
                <c:pt idx="702">
                  <c:v>4219.59</c:v>
                </c:pt>
                <c:pt idx="703">
                  <c:v>3909.77</c:v>
                </c:pt>
                <c:pt idx="704">
                  <c:v>4194.5</c:v>
                </c:pt>
                <c:pt idx="705">
                  <c:v>4238.8900000000003</c:v>
                </c:pt>
                <c:pt idx="706">
                  <c:v>4142.58</c:v>
                </c:pt>
                <c:pt idx="707">
                  <c:v>4101.1499999999996</c:v>
                </c:pt>
                <c:pt idx="708">
                  <c:v>3940.75</c:v>
                </c:pt>
                <c:pt idx="709">
                  <c:v>3408.82</c:v>
                </c:pt>
                <c:pt idx="710">
                  <c:v>3678.28</c:v>
                </c:pt>
                <c:pt idx="711">
                  <c:v>4344.6499999999996</c:v>
                </c:pt>
                <c:pt idx="712">
                  <c:v>4437.79</c:v>
                </c:pt>
                <c:pt idx="713">
                  <c:v>4522.5</c:v>
                </c:pt>
                <c:pt idx="714">
                  <c:v>4385.38</c:v>
                </c:pt>
                <c:pt idx="715">
                  <c:v>4318.6499999999996</c:v>
                </c:pt>
                <c:pt idx="716">
                  <c:v>4181.03</c:v>
                </c:pt>
                <c:pt idx="717">
                  <c:v>4081.31</c:v>
                </c:pt>
                <c:pt idx="718">
                  <c:v>4347.99</c:v>
                </c:pt>
                <c:pt idx="719">
                  <c:v>4251.54</c:v>
                </c:pt>
                <c:pt idx="720">
                  <c:v>3988.54</c:v>
                </c:pt>
                <c:pt idx="721">
                  <c:v>3825.51</c:v>
                </c:pt>
                <c:pt idx="722">
                  <c:v>3759.46</c:v>
                </c:pt>
                <c:pt idx="723">
                  <c:v>3952.02</c:v>
                </c:pt>
                <c:pt idx="724">
                  <c:v>3913.45</c:v>
                </c:pt>
                <c:pt idx="725">
                  <c:v>3989.43</c:v>
                </c:pt>
                <c:pt idx="726">
                  <c:v>4077.54</c:v>
                </c:pt>
                <c:pt idx="727">
                  <c:v>4146.71</c:v>
                </c:pt>
                <c:pt idx="728">
                  <c:v>4062.36</c:v>
                </c:pt>
                <c:pt idx="729">
                  <c:v>3741.95</c:v>
                </c:pt>
                <c:pt idx="730">
                  <c:v>3434.5</c:v>
                </c:pt>
                <c:pt idx="731">
                  <c:v>3602.94</c:v>
                </c:pt>
                <c:pt idx="732">
                  <c:v>3965.79</c:v>
                </c:pt>
                <c:pt idx="733">
                  <c:v>4081.6</c:v>
                </c:pt>
                <c:pt idx="734">
                  <c:v>4229.43</c:v>
                </c:pt>
                <c:pt idx="735">
                  <c:v>3757.85</c:v>
                </c:pt>
                <c:pt idx="736">
                  <c:v>3420.38</c:v>
                </c:pt>
                <c:pt idx="737">
                  <c:v>2869.62</c:v>
                </c:pt>
                <c:pt idx="738">
                  <c:v>3149.51</c:v>
                </c:pt>
                <c:pt idx="739">
                  <c:v>3787.13</c:v>
                </c:pt>
                <c:pt idx="740">
                  <c:v>3717.23</c:v>
                </c:pt>
                <c:pt idx="741">
                  <c:v>3515.54</c:v>
                </c:pt>
                <c:pt idx="742">
                  <c:v>3151.67</c:v>
                </c:pt>
                <c:pt idx="743">
                  <c:v>2912.44</c:v>
                </c:pt>
                <c:pt idx="744">
                  <c:v>2694.98</c:v>
                </c:pt>
                <c:pt idx="745">
                  <c:v>2783.64</c:v>
                </c:pt>
                <c:pt idx="746">
                  <c:v>3169.01</c:v>
                </c:pt>
                <c:pt idx="747">
                  <c:v>3312.74</c:v>
                </c:pt>
                <c:pt idx="748">
                  <c:v>3594.79</c:v>
                </c:pt>
                <c:pt idx="749">
                  <c:v>3869.1</c:v>
                </c:pt>
                <c:pt idx="750">
                  <c:v>3934</c:v>
                </c:pt>
                <c:pt idx="751">
                  <c:v>3603.67</c:v>
                </c:pt>
                <c:pt idx="752">
                  <c:v>3545.56</c:v>
                </c:pt>
                <c:pt idx="753">
                  <c:v>3746.2</c:v>
                </c:pt>
                <c:pt idx="754">
                  <c:v>3782.63</c:v>
                </c:pt>
                <c:pt idx="755">
                  <c:v>3908.52</c:v>
                </c:pt>
                <c:pt idx="756">
                  <c:v>4109.24</c:v>
                </c:pt>
                <c:pt idx="757">
                  <c:v>4123.74</c:v>
                </c:pt>
                <c:pt idx="758">
                  <c:v>3989.62</c:v>
                </c:pt>
                <c:pt idx="759">
                  <c:v>4054.29</c:v>
                </c:pt>
                <c:pt idx="760">
                  <c:v>4482.66</c:v>
                </c:pt>
                <c:pt idx="761">
                  <c:v>4471.6099999999997</c:v>
                </c:pt>
                <c:pt idx="762">
                  <c:v>4186.04</c:v>
                </c:pt>
                <c:pt idx="763">
                  <c:v>3964.77</c:v>
                </c:pt>
                <c:pt idx="764">
                  <c:v>3482.3</c:v>
                </c:pt>
                <c:pt idx="765">
                  <c:v>2904.99</c:v>
                </c:pt>
                <c:pt idx="766">
                  <c:v>2851.02</c:v>
                </c:pt>
                <c:pt idx="767">
                  <c:v>3104.61</c:v>
                </c:pt>
                <c:pt idx="768">
                  <c:v>3289.28</c:v>
                </c:pt>
                <c:pt idx="769">
                  <c:v>3505.8</c:v>
                </c:pt>
                <c:pt idx="770">
                  <c:v>3353.92</c:v>
                </c:pt>
                <c:pt idx="771">
                  <c:v>3131.23</c:v>
                </c:pt>
                <c:pt idx="772">
                  <c:v>3087.24</c:v>
                </c:pt>
                <c:pt idx="773">
                  <c:v>3087.89</c:v>
                </c:pt>
                <c:pt idx="774">
                  <c:v>3448.98</c:v>
                </c:pt>
                <c:pt idx="775">
                  <c:v>3547.15</c:v>
                </c:pt>
                <c:pt idx="776">
                  <c:v>3494.84</c:v>
                </c:pt>
                <c:pt idx="777">
                  <c:v>3684.31</c:v>
                </c:pt>
                <c:pt idx="778">
                  <c:v>3757.33</c:v>
                </c:pt>
                <c:pt idx="779">
                  <c:v>3498.05</c:v>
                </c:pt>
                <c:pt idx="780">
                  <c:v>3638.02</c:v>
                </c:pt>
                <c:pt idx="781">
                  <c:v>4227.57</c:v>
                </c:pt>
                <c:pt idx="782">
                  <c:v>4349.63</c:v>
                </c:pt>
                <c:pt idx="783">
                  <c:v>4230.46</c:v>
                </c:pt>
                <c:pt idx="784">
                  <c:v>4007.29</c:v>
                </c:pt>
                <c:pt idx="785">
                  <c:v>3663.61</c:v>
                </c:pt>
                <c:pt idx="786">
                  <c:v>3239.22</c:v>
                </c:pt>
                <c:pt idx="787">
                  <c:v>3279.15</c:v>
                </c:pt>
                <c:pt idx="788">
                  <c:v>3513.69</c:v>
                </c:pt>
                <c:pt idx="789">
                  <c:v>3519.29</c:v>
                </c:pt>
                <c:pt idx="790">
                  <c:v>3629.69</c:v>
                </c:pt>
                <c:pt idx="791">
                  <c:v>3646.95</c:v>
                </c:pt>
                <c:pt idx="792">
                  <c:v>3521.52</c:v>
                </c:pt>
                <c:pt idx="793">
                  <c:v>3329.94</c:v>
                </c:pt>
                <c:pt idx="794">
                  <c:v>3282.91</c:v>
                </c:pt>
                <c:pt idx="795">
                  <c:v>3499.71</c:v>
                </c:pt>
                <c:pt idx="796">
                  <c:v>3290.72</c:v>
                </c:pt>
                <c:pt idx="797">
                  <c:v>3094.37</c:v>
                </c:pt>
                <c:pt idx="798">
                  <c:v>3071.85</c:v>
                </c:pt>
                <c:pt idx="799">
                  <c:v>3032.83</c:v>
                </c:pt>
                <c:pt idx="800">
                  <c:v>2586.35</c:v>
                </c:pt>
                <c:pt idx="801">
                  <c:v>2429.48</c:v>
                </c:pt>
                <c:pt idx="802">
                  <c:v>2658.72</c:v>
                </c:pt>
                <c:pt idx="803">
                  <c:v>2661.65</c:v>
                </c:pt>
                <c:pt idx="804">
                  <c:v>2887.6</c:v>
                </c:pt>
                <c:pt idx="805">
                  <c:v>3060.63</c:v>
                </c:pt>
                <c:pt idx="806">
                  <c:v>3032.58</c:v>
                </c:pt>
                <c:pt idx="807">
                  <c:v>2778.69</c:v>
                </c:pt>
                <c:pt idx="808">
                  <c:v>2740.91</c:v>
                </c:pt>
                <c:pt idx="809">
                  <c:v>2890.22</c:v>
                </c:pt>
                <c:pt idx="810">
                  <c:v>2699.58</c:v>
                </c:pt>
                <c:pt idx="811">
                  <c:v>2604.9299999999998</c:v>
                </c:pt>
                <c:pt idx="812">
                  <c:v>2509.85</c:v>
                </c:pt>
                <c:pt idx="813">
                  <c:v>2470.5500000000002</c:v>
                </c:pt>
                <c:pt idx="814">
                  <c:v>2394.87</c:v>
                </c:pt>
                <c:pt idx="815">
                  <c:v>2431.2399999999998</c:v>
                </c:pt>
                <c:pt idx="816">
                  <c:v>2732.71</c:v>
                </c:pt>
                <c:pt idx="817">
                  <c:v>2634.4</c:v>
                </c:pt>
                <c:pt idx="818">
                  <c:v>2480.36</c:v>
                </c:pt>
                <c:pt idx="819">
                  <c:v>2394.9</c:v>
                </c:pt>
                <c:pt idx="820">
                  <c:v>2166.56</c:v>
                </c:pt>
                <c:pt idx="821">
                  <c:v>1751.07</c:v>
                </c:pt>
                <c:pt idx="822">
                  <c:v>1816.14</c:v>
                </c:pt>
                <c:pt idx="823">
                  <c:v>2308.3200000000002</c:v>
                </c:pt>
                <c:pt idx="824">
                  <c:v>2310.29</c:v>
                </c:pt>
                <c:pt idx="825">
                  <c:v>2147.67</c:v>
                </c:pt>
                <c:pt idx="826">
                  <c:v>2077.12</c:v>
                </c:pt>
                <c:pt idx="827">
                  <c:v>2101.39</c:v>
                </c:pt>
                <c:pt idx="828">
                  <c:v>1914.55</c:v>
                </c:pt>
                <c:pt idx="829">
                  <c:v>1873.52</c:v>
                </c:pt>
                <c:pt idx="830">
                  <c:v>2009.01</c:v>
                </c:pt>
                <c:pt idx="831">
                  <c:v>2305.64</c:v>
                </c:pt>
                <c:pt idx="832">
                  <c:v>2553.0300000000002</c:v>
                </c:pt>
                <c:pt idx="833">
                  <c:v>2551.59</c:v>
                </c:pt>
                <c:pt idx="834">
                  <c:v>2402.27</c:v>
                </c:pt>
                <c:pt idx="835">
                  <c:v>2068.81</c:v>
                </c:pt>
                <c:pt idx="836">
                  <c:v>1975.84</c:v>
                </c:pt>
                <c:pt idx="837">
                  <c:v>2112.63</c:v>
                </c:pt>
                <c:pt idx="838">
                  <c:v>1997.66</c:v>
                </c:pt>
                <c:pt idx="839">
                  <c:v>1846.16</c:v>
                </c:pt>
                <c:pt idx="840">
                  <c:v>1757.17</c:v>
                </c:pt>
                <c:pt idx="841">
                  <c:v>1446.44</c:v>
                </c:pt>
                <c:pt idx="842">
                  <c:v>1376.68</c:v>
                </c:pt>
                <c:pt idx="843">
                  <c:v>1356.91</c:v>
                </c:pt>
                <c:pt idx="844">
                  <c:v>1470.25</c:v>
                </c:pt>
                <c:pt idx="845">
                  <c:v>1842.31</c:v>
                </c:pt>
                <c:pt idx="846">
                  <c:v>1926.53</c:v>
                </c:pt>
                <c:pt idx="847">
                  <c:v>1903.11</c:v>
                </c:pt>
                <c:pt idx="848">
                  <c:v>1772.78</c:v>
                </c:pt>
                <c:pt idx="849">
                  <c:v>1558.54</c:v>
                </c:pt>
                <c:pt idx="850">
                  <c:v>1711.39</c:v>
                </c:pt>
                <c:pt idx="851">
                  <c:v>2221.35</c:v>
                </c:pt>
                <c:pt idx="852">
                  <c:v>2427.9499999999998</c:v>
                </c:pt>
                <c:pt idx="853">
                  <c:v>2376.4</c:v>
                </c:pt>
                <c:pt idx="854">
                  <c:v>2282.37</c:v>
                </c:pt>
                <c:pt idx="855">
                  <c:v>2021.53</c:v>
                </c:pt>
                <c:pt idx="856">
                  <c:v>1641.84</c:v>
                </c:pt>
                <c:pt idx="857">
                  <c:v>1547.7</c:v>
                </c:pt>
                <c:pt idx="858">
                  <c:v>1850.43</c:v>
                </c:pt>
                <c:pt idx="859">
                  <c:v>1892.43</c:v>
                </c:pt>
                <c:pt idx="860">
                  <c:v>1877.67</c:v>
                </c:pt>
                <c:pt idx="861">
                  <c:v>1929.09</c:v>
                </c:pt>
                <c:pt idx="862">
                  <c:v>1896.46</c:v>
                </c:pt>
                <c:pt idx="863">
                  <c:v>1722.7</c:v>
                </c:pt>
                <c:pt idx="864">
                  <c:v>1751.2</c:v>
                </c:pt>
                <c:pt idx="865">
                  <c:v>2079.11</c:v>
                </c:pt>
                <c:pt idx="866">
                  <c:v>2027.93</c:v>
                </c:pt>
                <c:pt idx="867">
                  <c:v>1900.86</c:v>
                </c:pt>
                <c:pt idx="868">
                  <c:v>1899.38</c:v>
                </c:pt>
                <c:pt idx="869">
                  <c:v>1855.91</c:v>
                </c:pt>
                <c:pt idx="870">
                  <c:v>1610.71</c:v>
                </c:pt>
                <c:pt idx="871">
                  <c:v>1539.04</c:v>
                </c:pt>
                <c:pt idx="872">
                  <c:v>1819.65</c:v>
                </c:pt>
                <c:pt idx="873">
                  <c:v>1831.13</c:v>
                </c:pt>
                <c:pt idx="874">
                  <c:v>1858.16</c:v>
                </c:pt>
                <c:pt idx="875">
                  <c:v>1799.15</c:v>
                </c:pt>
                <c:pt idx="876">
                  <c:v>1845.04</c:v>
                </c:pt>
                <c:pt idx="877">
                  <c:v>1612.46</c:v>
                </c:pt>
                <c:pt idx="878">
                  <c:v>1577.78</c:v>
                </c:pt>
                <c:pt idx="879">
                  <c:v>1749.28</c:v>
                </c:pt>
                <c:pt idx="880">
                  <c:v>1843.88</c:v>
                </c:pt>
                <c:pt idx="881">
                  <c:v>1725.7</c:v>
                </c:pt>
                <c:pt idx="882">
                  <c:v>1401.1</c:v>
                </c:pt>
                <c:pt idx="883">
                  <c:v>1472.7</c:v>
                </c:pt>
                <c:pt idx="884">
                  <c:v>1310.98</c:v>
                </c:pt>
                <c:pt idx="885">
                  <c:v>1283.99</c:v>
                </c:pt>
                <c:pt idx="886">
                  <c:v>1606.19</c:v>
                </c:pt>
                <c:pt idx="887">
                  <c:v>1624.22</c:v>
                </c:pt>
                <c:pt idx="888">
                  <c:v>1641.55</c:v>
                </c:pt>
                <c:pt idx="889">
                  <c:v>1689.46</c:v>
                </c:pt>
                <c:pt idx="890">
                  <c:v>1659.63</c:v>
                </c:pt>
                <c:pt idx="891">
                  <c:v>1440.85</c:v>
                </c:pt>
                <c:pt idx="892">
                  <c:v>1280.93</c:v>
                </c:pt>
                <c:pt idx="893">
                  <c:v>1354.61</c:v>
                </c:pt>
                <c:pt idx="894">
                  <c:v>1590.37</c:v>
                </c:pt>
                <c:pt idx="895">
                  <c:v>1598.7</c:v>
                </c:pt>
                <c:pt idx="896">
                  <c:v>1585.59</c:v>
                </c:pt>
                <c:pt idx="897">
                  <c:v>1553.99</c:v>
                </c:pt>
                <c:pt idx="898">
                  <c:v>1365.36</c:v>
                </c:pt>
                <c:pt idx="899">
                  <c:v>1398.96</c:v>
                </c:pt>
                <c:pt idx="900">
                  <c:v>1637.56</c:v>
                </c:pt>
                <c:pt idx="901">
                  <c:v>1587.41</c:v>
                </c:pt>
                <c:pt idx="902">
                  <c:v>1535.17</c:v>
                </c:pt>
                <c:pt idx="903">
                  <c:v>1411.15</c:v>
                </c:pt>
                <c:pt idx="904">
                  <c:v>1533.89</c:v>
                </c:pt>
                <c:pt idx="905">
                  <c:v>1388.72</c:v>
                </c:pt>
                <c:pt idx="906">
                  <c:v>1276.9000000000001</c:v>
                </c:pt>
                <c:pt idx="907">
                  <c:v>1475.65</c:v>
                </c:pt>
                <c:pt idx="908">
                  <c:v>1482.74</c:v>
                </c:pt>
                <c:pt idx="909">
                  <c:v>1551.67</c:v>
                </c:pt>
                <c:pt idx="910">
                  <c:v>1534.27</c:v>
                </c:pt>
                <c:pt idx="911">
                  <c:v>1393.5</c:v>
                </c:pt>
                <c:pt idx="912">
                  <c:v>1233.5</c:v>
                </c:pt>
                <c:pt idx="913">
                  <c:v>1234.75</c:v>
                </c:pt>
                <c:pt idx="914">
                  <c:v>1417.89</c:v>
                </c:pt>
                <c:pt idx="915">
                  <c:v>1382.17</c:v>
                </c:pt>
                <c:pt idx="916">
                  <c:v>1349.07</c:v>
                </c:pt>
                <c:pt idx="917">
                  <c:v>1318.77</c:v>
                </c:pt>
                <c:pt idx="918">
                  <c:v>1308.73</c:v>
                </c:pt>
                <c:pt idx="919">
                  <c:v>1106.1300000000001</c:v>
                </c:pt>
                <c:pt idx="920">
                  <c:v>1082.94</c:v>
                </c:pt>
                <c:pt idx="921">
                  <c:v>1334.87</c:v>
                </c:pt>
                <c:pt idx="922">
                  <c:v>1309.94</c:v>
                </c:pt>
                <c:pt idx="923">
                  <c:v>1359.29</c:v>
                </c:pt>
                <c:pt idx="924">
                  <c:v>1379.74</c:v>
                </c:pt>
                <c:pt idx="925">
                  <c:v>1376.54</c:v>
                </c:pt>
                <c:pt idx="926">
                  <c:v>1131.6199999999999</c:v>
                </c:pt>
                <c:pt idx="927">
                  <c:v>1131.02</c:v>
                </c:pt>
                <c:pt idx="928">
                  <c:v>1398.28</c:v>
                </c:pt>
                <c:pt idx="929">
                  <c:v>1378.63</c:v>
                </c:pt>
                <c:pt idx="930">
                  <c:v>1390.99</c:v>
                </c:pt>
                <c:pt idx="931">
                  <c:v>1371.79</c:v>
                </c:pt>
                <c:pt idx="932">
                  <c:v>1364.56</c:v>
                </c:pt>
                <c:pt idx="933">
                  <c:v>1202.3499999999999</c:v>
                </c:pt>
                <c:pt idx="934">
                  <c:v>1257.29</c:v>
                </c:pt>
                <c:pt idx="935">
                  <c:v>1407.01</c:v>
                </c:pt>
                <c:pt idx="936">
                  <c:v>1368.13</c:v>
                </c:pt>
                <c:pt idx="937">
                  <c:v>1350.37</c:v>
                </c:pt>
                <c:pt idx="938">
                  <c:v>1333.84</c:v>
                </c:pt>
                <c:pt idx="939">
                  <c:v>1297.1099999999999</c:v>
                </c:pt>
                <c:pt idx="940">
                  <c:v>1161.8499999999999</c:v>
                </c:pt>
                <c:pt idx="941">
                  <c:v>1167.33</c:v>
                </c:pt>
                <c:pt idx="942">
                  <c:v>1433.93</c:v>
                </c:pt>
                <c:pt idx="943">
                  <c:v>1391.18</c:v>
                </c:pt>
                <c:pt idx="944">
                  <c:v>1404.18</c:v>
                </c:pt>
                <c:pt idx="945">
                  <c:v>1386.64</c:v>
                </c:pt>
                <c:pt idx="946">
                  <c:v>1367.84</c:v>
                </c:pt>
                <c:pt idx="947">
                  <c:v>1174.71</c:v>
                </c:pt>
                <c:pt idx="948">
                  <c:v>1185.69</c:v>
                </c:pt>
                <c:pt idx="949">
                  <c:v>1375.66</c:v>
                </c:pt>
                <c:pt idx="950">
                  <c:v>1429.74</c:v>
                </c:pt>
                <c:pt idx="951">
                  <c:v>1448.43</c:v>
                </c:pt>
                <c:pt idx="952">
                  <c:v>1419.3</c:v>
                </c:pt>
                <c:pt idx="953">
                  <c:v>1386.97</c:v>
                </c:pt>
                <c:pt idx="954">
                  <c:v>1230.4000000000001</c:v>
                </c:pt>
                <c:pt idx="955">
                  <c:v>1186.95</c:v>
                </c:pt>
                <c:pt idx="956">
                  <c:v>1372.87</c:v>
                </c:pt>
                <c:pt idx="957">
                  <c:v>1429.31</c:v>
                </c:pt>
                <c:pt idx="958">
                  <c:v>1410.61</c:v>
                </c:pt>
                <c:pt idx="959">
                  <c:v>1392.91</c:v>
                </c:pt>
                <c:pt idx="960">
                  <c:v>1392.2</c:v>
                </c:pt>
                <c:pt idx="961">
                  <c:v>1229.3499999999999</c:v>
                </c:pt>
                <c:pt idx="962">
                  <c:v>1193</c:v>
                </c:pt>
                <c:pt idx="963">
                  <c:v>1369.63</c:v>
                </c:pt>
                <c:pt idx="964">
                  <c:v>1389.75</c:v>
                </c:pt>
                <c:pt idx="965">
                  <c:v>1430.52</c:v>
                </c:pt>
                <c:pt idx="966">
                  <c:v>1413.88</c:v>
                </c:pt>
                <c:pt idx="967">
                  <c:v>1325.62</c:v>
                </c:pt>
                <c:pt idx="968">
                  <c:v>1234.3</c:v>
                </c:pt>
                <c:pt idx="969">
                  <c:v>1203.8599999999999</c:v>
                </c:pt>
                <c:pt idx="970">
                  <c:v>1496.14</c:v>
                </c:pt>
                <c:pt idx="971">
                  <c:v>1546.67</c:v>
                </c:pt>
                <c:pt idx="972">
                  <c:v>1547.75</c:v>
                </c:pt>
                <c:pt idx="973">
                  <c:v>1405.76</c:v>
                </c:pt>
                <c:pt idx="974">
                  <c:v>1314.66</c:v>
                </c:pt>
                <c:pt idx="975">
                  <c:v>1106.8599999999999</c:v>
                </c:pt>
                <c:pt idx="976">
                  <c:v>1079.5</c:v>
                </c:pt>
                <c:pt idx="977">
                  <c:v>1321.35</c:v>
                </c:pt>
                <c:pt idx="978">
                  <c:v>1336.64</c:v>
                </c:pt>
                <c:pt idx="979">
                  <c:v>1385.62</c:v>
                </c:pt>
                <c:pt idx="980">
                  <c:v>1440.25</c:v>
                </c:pt>
                <c:pt idx="981">
                  <c:v>1409.25</c:v>
                </c:pt>
                <c:pt idx="982">
                  <c:v>1159.82</c:v>
                </c:pt>
                <c:pt idx="983">
                  <c:v>1121.97</c:v>
                </c:pt>
                <c:pt idx="984">
                  <c:v>1297.8900000000001</c:v>
                </c:pt>
                <c:pt idx="985">
                  <c:v>1332.38</c:v>
                </c:pt>
                <c:pt idx="986">
                  <c:v>1423.71</c:v>
                </c:pt>
                <c:pt idx="987">
                  <c:v>1451.92</c:v>
                </c:pt>
                <c:pt idx="988">
                  <c:v>1419.29</c:v>
                </c:pt>
                <c:pt idx="989">
                  <c:v>1220.8</c:v>
                </c:pt>
                <c:pt idx="990">
                  <c:v>1286.99</c:v>
                </c:pt>
                <c:pt idx="991">
                  <c:v>1579.54</c:v>
                </c:pt>
                <c:pt idx="992">
                  <c:v>1577.81</c:v>
                </c:pt>
                <c:pt idx="993">
                  <c:v>1522.18</c:v>
                </c:pt>
                <c:pt idx="994">
                  <c:v>1521.67</c:v>
                </c:pt>
                <c:pt idx="995">
                  <c:v>1514.39</c:v>
                </c:pt>
                <c:pt idx="996">
                  <c:v>1309.4100000000001</c:v>
                </c:pt>
                <c:pt idx="997">
                  <c:v>1283.24</c:v>
                </c:pt>
                <c:pt idx="998">
                  <c:v>1493.04</c:v>
                </c:pt>
                <c:pt idx="999">
                  <c:v>1503.22</c:v>
                </c:pt>
                <c:pt idx="1000">
                  <c:v>1490.96</c:v>
                </c:pt>
                <c:pt idx="1001">
                  <c:v>1481.48</c:v>
                </c:pt>
                <c:pt idx="1002">
                  <c:v>1408.41</c:v>
                </c:pt>
                <c:pt idx="1003">
                  <c:v>1255.73</c:v>
                </c:pt>
                <c:pt idx="1004">
                  <c:v>1161.96</c:v>
                </c:pt>
                <c:pt idx="1005">
                  <c:v>1256.54</c:v>
                </c:pt>
                <c:pt idx="1006">
                  <c:v>1489.93</c:v>
                </c:pt>
                <c:pt idx="1007">
                  <c:v>1558.66</c:v>
                </c:pt>
                <c:pt idx="1008">
                  <c:v>1600.26</c:v>
                </c:pt>
                <c:pt idx="1009">
                  <c:v>1741.35</c:v>
                </c:pt>
                <c:pt idx="1010">
                  <c:v>1656.33</c:v>
                </c:pt>
                <c:pt idx="1011">
                  <c:v>1680.73</c:v>
                </c:pt>
                <c:pt idx="1012">
                  <c:v>1788.72</c:v>
                </c:pt>
                <c:pt idx="1013">
                  <c:v>1789.94</c:v>
                </c:pt>
                <c:pt idx="1014">
                  <c:v>1920.64</c:v>
                </c:pt>
                <c:pt idx="1015">
                  <c:v>2029.43</c:v>
                </c:pt>
                <c:pt idx="1016">
                  <c:v>2126.37</c:v>
                </c:pt>
                <c:pt idx="1017">
                  <c:v>1952.87</c:v>
                </c:pt>
                <c:pt idx="1018">
                  <c:v>1944.32</c:v>
                </c:pt>
                <c:pt idx="1019">
                  <c:v>2221.79</c:v>
                </c:pt>
                <c:pt idx="1020">
                  <c:v>2161.59</c:v>
                </c:pt>
                <c:pt idx="1021">
                  <c:v>2294.56</c:v>
                </c:pt>
                <c:pt idx="1022">
                  <c:v>2442.04</c:v>
                </c:pt>
                <c:pt idx="1023">
                  <c:v>2472.1</c:v>
                </c:pt>
                <c:pt idx="1024">
                  <c:v>2231.4499999999998</c:v>
                </c:pt>
                <c:pt idx="1025">
                  <c:v>2181.64</c:v>
                </c:pt>
                <c:pt idx="1026">
                  <c:v>2313.0100000000002</c:v>
                </c:pt>
                <c:pt idx="1027">
                  <c:v>2291.64</c:v>
                </c:pt>
                <c:pt idx="1028">
                  <c:v>2256.25</c:v>
                </c:pt>
                <c:pt idx="1029">
                  <c:v>2298.04</c:v>
                </c:pt>
                <c:pt idx="1030">
                  <c:v>2134.6999999999998</c:v>
                </c:pt>
                <c:pt idx="1031">
                  <c:v>1931.23</c:v>
                </c:pt>
                <c:pt idx="1032">
                  <c:v>1783.56</c:v>
                </c:pt>
                <c:pt idx="1033">
                  <c:v>1932.6</c:v>
                </c:pt>
                <c:pt idx="1034">
                  <c:v>2159.02</c:v>
                </c:pt>
                <c:pt idx="1035">
                  <c:v>2441.71</c:v>
                </c:pt>
                <c:pt idx="1036">
                  <c:v>2376.4899999999998</c:v>
                </c:pt>
                <c:pt idx="1037">
                  <c:v>2395.3000000000002</c:v>
                </c:pt>
                <c:pt idx="1038">
                  <c:v>2154.8200000000002</c:v>
                </c:pt>
                <c:pt idx="1039">
                  <c:v>2171.6</c:v>
                </c:pt>
                <c:pt idx="1040">
                  <c:v>2648.6</c:v>
                </c:pt>
                <c:pt idx="1041">
                  <c:v>2736.39</c:v>
                </c:pt>
                <c:pt idx="1042">
                  <c:v>2813.73</c:v>
                </c:pt>
                <c:pt idx="1043">
                  <c:v>2913.27</c:v>
                </c:pt>
                <c:pt idx="1044">
                  <c:v>2924.11</c:v>
                </c:pt>
                <c:pt idx="1045">
                  <c:v>2761.31</c:v>
                </c:pt>
                <c:pt idx="1046">
                  <c:v>2851.99</c:v>
                </c:pt>
                <c:pt idx="1047">
                  <c:v>3361.48</c:v>
                </c:pt>
                <c:pt idx="1048">
                  <c:v>3486.63</c:v>
                </c:pt>
                <c:pt idx="1049">
                  <c:v>3498.69</c:v>
                </c:pt>
                <c:pt idx="1050">
                  <c:v>3439.32</c:v>
                </c:pt>
                <c:pt idx="1051">
                  <c:v>3171.35</c:v>
                </c:pt>
                <c:pt idx="1052">
                  <c:v>2750.21</c:v>
                </c:pt>
                <c:pt idx="1053">
                  <c:v>2774.03</c:v>
                </c:pt>
                <c:pt idx="1054">
                  <c:v>3295.14</c:v>
                </c:pt>
                <c:pt idx="1055">
                  <c:v>3412.44</c:v>
                </c:pt>
                <c:pt idx="1056">
                  <c:v>3377.32</c:v>
                </c:pt>
                <c:pt idx="1057">
                  <c:v>3233.91</c:v>
                </c:pt>
                <c:pt idx="1058">
                  <c:v>3160.01</c:v>
                </c:pt>
                <c:pt idx="1059">
                  <c:v>2767.53</c:v>
                </c:pt>
                <c:pt idx="1060">
                  <c:v>2663.63</c:v>
                </c:pt>
                <c:pt idx="1061">
                  <c:v>3206.54</c:v>
                </c:pt>
                <c:pt idx="1062">
                  <c:v>3272.32</c:v>
                </c:pt>
                <c:pt idx="1063">
                  <c:v>3181.1</c:v>
                </c:pt>
                <c:pt idx="1064">
                  <c:v>3089.95</c:v>
                </c:pt>
                <c:pt idx="1065">
                  <c:v>3015.39</c:v>
                </c:pt>
                <c:pt idx="1066">
                  <c:v>2774.23</c:v>
                </c:pt>
                <c:pt idx="1067">
                  <c:v>2761.75</c:v>
                </c:pt>
                <c:pt idx="1068">
                  <c:v>3344.69</c:v>
                </c:pt>
                <c:pt idx="1069">
                  <c:v>3406.26</c:v>
                </c:pt>
                <c:pt idx="1070">
                  <c:v>3391.16</c:v>
                </c:pt>
                <c:pt idx="1071">
                  <c:v>3275.52</c:v>
                </c:pt>
                <c:pt idx="1072">
                  <c:v>3300.29</c:v>
                </c:pt>
                <c:pt idx="1073">
                  <c:v>3229.25</c:v>
                </c:pt>
                <c:pt idx="1074">
                  <c:v>3202.19</c:v>
                </c:pt>
                <c:pt idx="1075">
                  <c:v>3408.57</c:v>
                </c:pt>
                <c:pt idx="1076">
                  <c:v>3351.48</c:v>
                </c:pt>
                <c:pt idx="1077">
                  <c:v>3332.81</c:v>
                </c:pt>
                <c:pt idx="1078">
                  <c:v>3366.97</c:v>
                </c:pt>
                <c:pt idx="1079">
                  <c:v>3381.8</c:v>
                </c:pt>
                <c:pt idx="1080">
                  <c:v>3143.29</c:v>
                </c:pt>
                <c:pt idx="1081">
                  <c:v>3237.49</c:v>
                </c:pt>
                <c:pt idx="1082">
                  <c:v>3624.26</c:v>
                </c:pt>
                <c:pt idx="1083">
                  <c:v>3559.5</c:v>
                </c:pt>
                <c:pt idx="1084">
                  <c:v>3398.44</c:v>
                </c:pt>
                <c:pt idx="1085">
                  <c:v>3166.87</c:v>
                </c:pt>
                <c:pt idx="1086">
                  <c:v>2775.86</c:v>
                </c:pt>
                <c:pt idx="1087">
                  <c:v>2699.41</c:v>
                </c:pt>
                <c:pt idx="1088">
                  <c:v>2636.66</c:v>
                </c:pt>
                <c:pt idx="1089">
                  <c:v>2518.23</c:v>
                </c:pt>
                <c:pt idx="1090">
                  <c:v>2614.39</c:v>
                </c:pt>
                <c:pt idx="1091">
                  <c:v>2691.27</c:v>
                </c:pt>
                <c:pt idx="1092">
                  <c:v>2845.29</c:v>
                </c:pt>
                <c:pt idx="1093">
                  <c:v>2975.16</c:v>
                </c:pt>
                <c:pt idx="1094">
                  <c:v>2781.56</c:v>
                </c:pt>
                <c:pt idx="1095">
                  <c:v>2429.5</c:v>
                </c:pt>
                <c:pt idx="1096">
                  <c:v>2859.23</c:v>
                </c:pt>
                <c:pt idx="1097">
                  <c:v>3094.73</c:v>
                </c:pt>
                <c:pt idx="1098">
                  <c:v>3184.82</c:v>
                </c:pt>
                <c:pt idx="1099">
                  <c:v>3364.24</c:v>
                </c:pt>
                <c:pt idx="1100">
                  <c:v>3411.08</c:v>
                </c:pt>
                <c:pt idx="1101">
                  <c:v>3136.12</c:v>
                </c:pt>
                <c:pt idx="1102">
                  <c:v>3160.03</c:v>
                </c:pt>
                <c:pt idx="1103">
                  <c:v>3434.25</c:v>
                </c:pt>
                <c:pt idx="1104">
                  <c:v>3402.1</c:v>
                </c:pt>
                <c:pt idx="1105">
                  <c:v>3331.08</c:v>
                </c:pt>
                <c:pt idx="1106">
                  <c:v>3336.88</c:v>
                </c:pt>
                <c:pt idx="1107">
                  <c:v>3550.96</c:v>
                </c:pt>
                <c:pt idx="1108">
                  <c:v>3369.43</c:v>
                </c:pt>
                <c:pt idx="1109">
                  <c:v>3518.62</c:v>
                </c:pt>
                <c:pt idx="1110">
                  <c:v>3987.55</c:v>
                </c:pt>
                <c:pt idx="1111">
                  <c:v>4120.7700000000004</c:v>
                </c:pt>
                <c:pt idx="1112">
                  <c:v>3936.58</c:v>
                </c:pt>
                <c:pt idx="1113">
                  <c:v>3662.65</c:v>
                </c:pt>
                <c:pt idx="1114">
                  <c:v>3750.53</c:v>
                </c:pt>
                <c:pt idx="1115">
                  <c:v>3353.47</c:v>
                </c:pt>
                <c:pt idx="1116">
                  <c:v>3305.64</c:v>
                </c:pt>
                <c:pt idx="1117">
                  <c:v>3712.04</c:v>
                </c:pt>
                <c:pt idx="1118">
                  <c:v>3800.65</c:v>
                </c:pt>
                <c:pt idx="1119">
                  <c:v>3874.14</c:v>
                </c:pt>
                <c:pt idx="1120">
                  <c:v>3954</c:v>
                </c:pt>
                <c:pt idx="1121">
                  <c:v>3936.25</c:v>
                </c:pt>
                <c:pt idx="1122">
                  <c:v>3740.92</c:v>
                </c:pt>
                <c:pt idx="1123">
                  <c:v>3881.24</c:v>
                </c:pt>
                <c:pt idx="1124">
                  <c:v>4371.51</c:v>
                </c:pt>
                <c:pt idx="1125">
                  <c:v>4628.99</c:v>
                </c:pt>
                <c:pt idx="1126">
                  <c:v>5403.07</c:v>
                </c:pt>
                <c:pt idx="1127">
                  <c:v>5742.8</c:v>
                </c:pt>
                <c:pt idx="1128">
                  <c:v>5687</c:v>
                </c:pt>
                <c:pt idx="1129">
                  <c:v>5446.36</c:v>
                </c:pt>
                <c:pt idx="1130">
                  <c:v>5444.96</c:v>
                </c:pt>
                <c:pt idx="1131">
                  <c:v>5965.94</c:v>
                </c:pt>
                <c:pt idx="1132">
                  <c:v>5975.15</c:v>
                </c:pt>
                <c:pt idx="1133">
                  <c:v>5672.46</c:v>
                </c:pt>
                <c:pt idx="1134">
                  <c:v>5497.34</c:v>
                </c:pt>
                <c:pt idx="1135">
                  <c:v>5469.34</c:v>
                </c:pt>
                <c:pt idx="1136">
                  <c:v>5144.6499999999996</c:v>
                </c:pt>
                <c:pt idx="1137">
                  <c:v>4924.26</c:v>
                </c:pt>
                <c:pt idx="1138">
                  <c:v>4993.45</c:v>
                </c:pt>
                <c:pt idx="1139">
                  <c:v>4784.46</c:v>
                </c:pt>
                <c:pt idx="1140">
                  <c:v>4467.1400000000003</c:v>
                </c:pt>
                <c:pt idx="1141">
                  <c:v>4287.1000000000004</c:v>
                </c:pt>
                <c:pt idx="1142">
                  <c:v>3987.34</c:v>
                </c:pt>
                <c:pt idx="1143">
                  <c:v>3601.25</c:v>
                </c:pt>
                <c:pt idx="1144">
                  <c:v>3841.61</c:v>
                </c:pt>
                <c:pt idx="1145">
                  <c:v>4229.04</c:v>
                </c:pt>
                <c:pt idx="1146">
                  <c:v>4172.7</c:v>
                </c:pt>
                <c:pt idx="1147">
                  <c:v>3885.77</c:v>
                </c:pt>
                <c:pt idx="1148">
                  <c:v>3787.46</c:v>
                </c:pt>
                <c:pt idx="1149">
                  <c:v>3471.18</c:v>
                </c:pt>
                <c:pt idx="1150">
                  <c:v>3238.24</c:v>
                </c:pt>
                <c:pt idx="1151">
                  <c:v>3389.76</c:v>
                </c:pt>
                <c:pt idx="1152">
                  <c:v>3726.85</c:v>
                </c:pt>
                <c:pt idx="1153">
                  <c:v>3511.94</c:v>
                </c:pt>
                <c:pt idx="1154">
                  <c:v>3251.36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'Daily Chart Values'!$D$5:$D$8</c:f>
              <c:strCache>
                <c:ptCount val="1"/>
                <c:pt idx="0">
                  <c:v>signed - Zone Connection Supplier Norway - Hub Germany - Flow Import - Energy quantity - GWh/d - Historical-Historical Flows from imports sent by the TSOs</c:v>
                </c:pt>
              </c:strCache>
            </c:strRef>
          </c:tx>
          <c:marker>
            <c:symbol val="none"/>
          </c:marker>
          <c:cat>
            <c:strRef>
              <c:f>'Daily Chart Values'!$A$9:$A$1164</c:f>
              <c:strCache>
                <c:ptCount val="1155"/>
                <c:pt idx="0">
                  <c:v>1/01/2009</c:v>
                </c:pt>
                <c:pt idx="1">
                  <c:v>2/01/2009</c:v>
                </c:pt>
                <c:pt idx="2">
                  <c:v>3/01/2009</c:v>
                </c:pt>
                <c:pt idx="3">
                  <c:v>4/01/2009</c:v>
                </c:pt>
                <c:pt idx="4">
                  <c:v>5/01/2009</c:v>
                </c:pt>
                <c:pt idx="5">
                  <c:v>6/01/2009</c:v>
                </c:pt>
                <c:pt idx="6">
                  <c:v>7/01/2009</c:v>
                </c:pt>
                <c:pt idx="7">
                  <c:v>8/01/2009</c:v>
                </c:pt>
                <c:pt idx="8">
                  <c:v>9/01/2009</c:v>
                </c:pt>
                <c:pt idx="9">
                  <c:v>10/01/2009</c:v>
                </c:pt>
                <c:pt idx="10">
                  <c:v>11/01/2009</c:v>
                </c:pt>
                <c:pt idx="11">
                  <c:v>12/01/2009</c:v>
                </c:pt>
                <c:pt idx="12">
                  <c:v>13/01/2009</c:v>
                </c:pt>
                <c:pt idx="13">
                  <c:v>14/01/2009</c:v>
                </c:pt>
                <c:pt idx="14">
                  <c:v>15/01/2009</c:v>
                </c:pt>
                <c:pt idx="15">
                  <c:v>16/01/2009</c:v>
                </c:pt>
                <c:pt idx="16">
                  <c:v>17/01/2009</c:v>
                </c:pt>
                <c:pt idx="17">
                  <c:v>18/01/2009</c:v>
                </c:pt>
                <c:pt idx="18">
                  <c:v>19/01/2009</c:v>
                </c:pt>
                <c:pt idx="19">
                  <c:v>20/01/2009</c:v>
                </c:pt>
                <c:pt idx="20">
                  <c:v>21/01/2009</c:v>
                </c:pt>
                <c:pt idx="21">
                  <c:v>22/01/2009</c:v>
                </c:pt>
                <c:pt idx="22">
                  <c:v>23/01/2009</c:v>
                </c:pt>
                <c:pt idx="23">
                  <c:v>24/01/2009</c:v>
                </c:pt>
                <c:pt idx="24">
                  <c:v>25/01/2009</c:v>
                </c:pt>
                <c:pt idx="25">
                  <c:v>26/01/2009</c:v>
                </c:pt>
                <c:pt idx="26">
                  <c:v>27/01/2009</c:v>
                </c:pt>
                <c:pt idx="27">
                  <c:v>28/01/2009</c:v>
                </c:pt>
                <c:pt idx="28">
                  <c:v>29/01/2009</c:v>
                </c:pt>
                <c:pt idx="29">
                  <c:v>30/01/2009</c:v>
                </c:pt>
                <c:pt idx="30">
                  <c:v>31/01/2009</c:v>
                </c:pt>
                <c:pt idx="31">
                  <c:v>1/02/2009</c:v>
                </c:pt>
                <c:pt idx="32">
                  <c:v>2/02/2009</c:v>
                </c:pt>
                <c:pt idx="33">
                  <c:v>3/02/2009</c:v>
                </c:pt>
                <c:pt idx="34">
                  <c:v>4/02/2009</c:v>
                </c:pt>
                <c:pt idx="35">
                  <c:v>5/02/2009</c:v>
                </c:pt>
                <c:pt idx="36">
                  <c:v>6/02/2009</c:v>
                </c:pt>
                <c:pt idx="37">
                  <c:v>7/02/2009</c:v>
                </c:pt>
                <c:pt idx="38">
                  <c:v>8/02/2009</c:v>
                </c:pt>
                <c:pt idx="39">
                  <c:v>9/02/2009</c:v>
                </c:pt>
                <c:pt idx="40">
                  <c:v>10/02/2009</c:v>
                </c:pt>
                <c:pt idx="41">
                  <c:v>11/02/2009</c:v>
                </c:pt>
                <c:pt idx="42">
                  <c:v>12/02/2009</c:v>
                </c:pt>
                <c:pt idx="43">
                  <c:v>13/02/2009</c:v>
                </c:pt>
                <c:pt idx="44">
                  <c:v>14/02/2009</c:v>
                </c:pt>
                <c:pt idx="45">
                  <c:v>15/02/2009</c:v>
                </c:pt>
                <c:pt idx="46">
                  <c:v>16/02/2009</c:v>
                </c:pt>
                <c:pt idx="47">
                  <c:v>17/02/2009</c:v>
                </c:pt>
                <c:pt idx="48">
                  <c:v>18/02/2009</c:v>
                </c:pt>
                <c:pt idx="49">
                  <c:v>19/02/2009</c:v>
                </c:pt>
                <c:pt idx="50">
                  <c:v>20/02/2009</c:v>
                </c:pt>
                <c:pt idx="51">
                  <c:v>21/02/2009</c:v>
                </c:pt>
                <c:pt idx="52">
                  <c:v>22/02/2009</c:v>
                </c:pt>
                <c:pt idx="53">
                  <c:v>23/02/2009</c:v>
                </c:pt>
                <c:pt idx="54">
                  <c:v>24/02/2009</c:v>
                </c:pt>
                <c:pt idx="55">
                  <c:v>25/02/2009</c:v>
                </c:pt>
                <c:pt idx="56">
                  <c:v>26/02/2009</c:v>
                </c:pt>
                <c:pt idx="57">
                  <c:v>27/02/2009</c:v>
                </c:pt>
                <c:pt idx="58">
                  <c:v>28/02/2009</c:v>
                </c:pt>
                <c:pt idx="59">
                  <c:v>1/03/2009</c:v>
                </c:pt>
                <c:pt idx="60">
                  <c:v>2/03/2009</c:v>
                </c:pt>
                <c:pt idx="61">
                  <c:v>3/03/2009</c:v>
                </c:pt>
                <c:pt idx="62">
                  <c:v>4/03/2009</c:v>
                </c:pt>
                <c:pt idx="63">
                  <c:v>5/03/2009</c:v>
                </c:pt>
                <c:pt idx="64">
                  <c:v>6/03/2009</c:v>
                </c:pt>
                <c:pt idx="65">
                  <c:v>7/03/2009</c:v>
                </c:pt>
                <c:pt idx="66">
                  <c:v>8/03/2009</c:v>
                </c:pt>
                <c:pt idx="67">
                  <c:v>9/03/2009</c:v>
                </c:pt>
                <c:pt idx="68">
                  <c:v>10/03/2009</c:v>
                </c:pt>
                <c:pt idx="69">
                  <c:v>11/03/2009</c:v>
                </c:pt>
                <c:pt idx="70">
                  <c:v>12/03/2009</c:v>
                </c:pt>
                <c:pt idx="71">
                  <c:v>13/03/2009</c:v>
                </c:pt>
                <c:pt idx="72">
                  <c:v>14/03/2009</c:v>
                </c:pt>
                <c:pt idx="73">
                  <c:v>15/03/2009</c:v>
                </c:pt>
                <c:pt idx="74">
                  <c:v>16/03/2009</c:v>
                </c:pt>
                <c:pt idx="75">
                  <c:v>17/03/2009</c:v>
                </c:pt>
                <c:pt idx="76">
                  <c:v>18/03/2009</c:v>
                </c:pt>
                <c:pt idx="77">
                  <c:v>19/03/2009</c:v>
                </c:pt>
                <c:pt idx="78">
                  <c:v>20/03/2009</c:v>
                </c:pt>
                <c:pt idx="79">
                  <c:v>21/03/2009</c:v>
                </c:pt>
                <c:pt idx="80">
                  <c:v>22/03/2009</c:v>
                </c:pt>
                <c:pt idx="81">
                  <c:v>23/03/2009</c:v>
                </c:pt>
                <c:pt idx="82">
                  <c:v>24/03/2009</c:v>
                </c:pt>
                <c:pt idx="83">
                  <c:v>25/03/2009</c:v>
                </c:pt>
                <c:pt idx="84">
                  <c:v>26/03/2009</c:v>
                </c:pt>
                <c:pt idx="85">
                  <c:v>27/03/2009</c:v>
                </c:pt>
                <c:pt idx="86">
                  <c:v>28/03/2009</c:v>
                </c:pt>
                <c:pt idx="87">
                  <c:v>29/03/2009</c:v>
                </c:pt>
                <c:pt idx="88">
                  <c:v>30/03/2009</c:v>
                </c:pt>
                <c:pt idx="89">
                  <c:v>31/03/2009</c:v>
                </c:pt>
                <c:pt idx="90">
                  <c:v>1/04/2009</c:v>
                </c:pt>
                <c:pt idx="91">
                  <c:v>2/04/2009</c:v>
                </c:pt>
                <c:pt idx="92">
                  <c:v>3/04/2009</c:v>
                </c:pt>
                <c:pt idx="93">
                  <c:v>4/04/2009</c:v>
                </c:pt>
                <c:pt idx="94">
                  <c:v>5/04/2009</c:v>
                </c:pt>
                <c:pt idx="95">
                  <c:v>6/04/2009</c:v>
                </c:pt>
                <c:pt idx="96">
                  <c:v>7/04/2009</c:v>
                </c:pt>
                <c:pt idx="97">
                  <c:v>8/04/2009</c:v>
                </c:pt>
                <c:pt idx="98">
                  <c:v>9/04/2009</c:v>
                </c:pt>
                <c:pt idx="99">
                  <c:v>10/04/2009</c:v>
                </c:pt>
                <c:pt idx="100">
                  <c:v>11/04/2009</c:v>
                </c:pt>
                <c:pt idx="101">
                  <c:v>12/04/2009</c:v>
                </c:pt>
                <c:pt idx="102">
                  <c:v>13/04/2009</c:v>
                </c:pt>
                <c:pt idx="103">
                  <c:v>14/04/2009</c:v>
                </c:pt>
                <c:pt idx="104">
                  <c:v>15/04/2009</c:v>
                </c:pt>
                <c:pt idx="105">
                  <c:v>16/04/2009</c:v>
                </c:pt>
                <c:pt idx="106">
                  <c:v>17/04/2009</c:v>
                </c:pt>
                <c:pt idx="107">
                  <c:v>18/04/2009</c:v>
                </c:pt>
                <c:pt idx="108">
                  <c:v>19/04/2009</c:v>
                </c:pt>
                <c:pt idx="109">
                  <c:v>20/04/2009</c:v>
                </c:pt>
                <c:pt idx="110">
                  <c:v>21/04/2009</c:v>
                </c:pt>
                <c:pt idx="111">
                  <c:v>22/04/2009</c:v>
                </c:pt>
                <c:pt idx="112">
                  <c:v>23/04/2009</c:v>
                </c:pt>
                <c:pt idx="113">
                  <c:v>24/04/2009</c:v>
                </c:pt>
                <c:pt idx="114">
                  <c:v>25/04/2009</c:v>
                </c:pt>
                <c:pt idx="115">
                  <c:v>26/04/2009</c:v>
                </c:pt>
                <c:pt idx="116">
                  <c:v>27/04/2009</c:v>
                </c:pt>
                <c:pt idx="117">
                  <c:v>28/04/2009</c:v>
                </c:pt>
                <c:pt idx="118">
                  <c:v>29/04/2009</c:v>
                </c:pt>
                <c:pt idx="119">
                  <c:v>30/04/2009</c:v>
                </c:pt>
                <c:pt idx="120">
                  <c:v>1/05/2009</c:v>
                </c:pt>
                <c:pt idx="121">
                  <c:v>2/05/2009</c:v>
                </c:pt>
                <c:pt idx="122">
                  <c:v>3/05/2009</c:v>
                </c:pt>
                <c:pt idx="123">
                  <c:v>4/05/2009</c:v>
                </c:pt>
                <c:pt idx="124">
                  <c:v>5/05/2009</c:v>
                </c:pt>
                <c:pt idx="125">
                  <c:v>6/05/2009</c:v>
                </c:pt>
                <c:pt idx="126">
                  <c:v>7/05/2009</c:v>
                </c:pt>
                <c:pt idx="127">
                  <c:v>8/05/2009</c:v>
                </c:pt>
                <c:pt idx="128">
                  <c:v>9/05/2009</c:v>
                </c:pt>
                <c:pt idx="129">
                  <c:v>10/05/2009</c:v>
                </c:pt>
                <c:pt idx="130">
                  <c:v>11/05/2009</c:v>
                </c:pt>
                <c:pt idx="131">
                  <c:v>12/05/2009</c:v>
                </c:pt>
                <c:pt idx="132">
                  <c:v>13/05/2009</c:v>
                </c:pt>
                <c:pt idx="133">
                  <c:v>14/05/2009</c:v>
                </c:pt>
                <c:pt idx="134">
                  <c:v>15/05/2009</c:v>
                </c:pt>
                <c:pt idx="135">
                  <c:v>16/05/2009</c:v>
                </c:pt>
                <c:pt idx="136">
                  <c:v>17/05/2009</c:v>
                </c:pt>
                <c:pt idx="137">
                  <c:v>18/05/2009</c:v>
                </c:pt>
                <c:pt idx="138">
                  <c:v>19/05/2009</c:v>
                </c:pt>
                <c:pt idx="139">
                  <c:v>20/05/2009</c:v>
                </c:pt>
                <c:pt idx="140">
                  <c:v>21/05/2009</c:v>
                </c:pt>
                <c:pt idx="141">
                  <c:v>22/05/2009</c:v>
                </c:pt>
                <c:pt idx="142">
                  <c:v>23/05/2009</c:v>
                </c:pt>
                <c:pt idx="143">
                  <c:v>24/05/2009</c:v>
                </c:pt>
                <c:pt idx="144">
                  <c:v>25/05/2009</c:v>
                </c:pt>
                <c:pt idx="145">
                  <c:v>26/05/2009</c:v>
                </c:pt>
                <c:pt idx="146">
                  <c:v>27/05/2009</c:v>
                </c:pt>
                <c:pt idx="147">
                  <c:v>28/05/2009</c:v>
                </c:pt>
                <c:pt idx="148">
                  <c:v>29/05/2009</c:v>
                </c:pt>
                <c:pt idx="149">
                  <c:v>30/05/2009</c:v>
                </c:pt>
                <c:pt idx="150">
                  <c:v>31/05/2009</c:v>
                </c:pt>
                <c:pt idx="151">
                  <c:v>1/06/2009</c:v>
                </c:pt>
                <c:pt idx="152">
                  <c:v>2/06/2009</c:v>
                </c:pt>
                <c:pt idx="153">
                  <c:v>3/06/2009</c:v>
                </c:pt>
                <c:pt idx="154">
                  <c:v>4/06/2009</c:v>
                </c:pt>
                <c:pt idx="155">
                  <c:v>5/06/2009</c:v>
                </c:pt>
                <c:pt idx="156">
                  <c:v>6/06/2009</c:v>
                </c:pt>
                <c:pt idx="157">
                  <c:v>7/06/2009</c:v>
                </c:pt>
                <c:pt idx="158">
                  <c:v>8/06/2009</c:v>
                </c:pt>
                <c:pt idx="159">
                  <c:v>9/06/2009</c:v>
                </c:pt>
                <c:pt idx="160">
                  <c:v>10/06/2009</c:v>
                </c:pt>
                <c:pt idx="161">
                  <c:v>11/06/2009</c:v>
                </c:pt>
                <c:pt idx="162">
                  <c:v>12/06/2009</c:v>
                </c:pt>
                <c:pt idx="163">
                  <c:v>13/06/2009</c:v>
                </c:pt>
                <c:pt idx="164">
                  <c:v>14/06/2009</c:v>
                </c:pt>
                <c:pt idx="165">
                  <c:v>15/06/2009</c:v>
                </c:pt>
                <c:pt idx="166">
                  <c:v>16/06/2009</c:v>
                </c:pt>
                <c:pt idx="167">
                  <c:v>17/06/2009</c:v>
                </c:pt>
                <c:pt idx="168">
                  <c:v>18/06/2009</c:v>
                </c:pt>
                <c:pt idx="169">
                  <c:v>19/06/2009</c:v>
                </c:pt>
                <c:pt idx="170">
                  <c:v>20/06/2009</c:v>
                </c:pt>
                <c:pt idx="171">
                  <c:v>21/06/2009</c:v>
                </c:pt>
                <c:pt idx="172">
                  <c:v>22/06/2009</c:v>
                </c:pt>
                <c:pt idx="173">
                  <c:v>23/06/2009</c:v>
                </c:pt>
                <c:pt idx="174">
                  <c:v>24/06/2009</c:v>
                </c:pt>
                <c:pt idx="175">
                  <c:v>25/06/2009</c:v>
                </c:pt>
                <c:pt idx="176">
                  <c:v>26/06/2009</c:v>
                </c:pt>
                <c:pt idx="177">
                  <c:v>27/06/2009</c:v>
                </c:pt>
                <c:pt idx="178">
                  <c:v>28/06/2009</c:v>
                </c:pt>
                <c:pt idx="179">
                  <c:v>29/06/2009</c:v>
                </c:pt>
                <c:pt idx="180">
                  <c:v>30/06/2009</c:v>
                </c:pt>
                <c:pt idx="181">
                  <c:v>1/07/2009</c:v>
                </c:pt>
                <c:pt idx="182">
                  <c:v>2/07/2009</c:v>
                </c:pt>
                <c:pt idx="183">
                  <c:v>3/07/2009</c:v>
                </c:pt>
                <c:pt idx="184">
                  <c:v>4/07/2009</c:v>
                </c:pt>
                <c:pt idx="185">
                  <c:v>5/07/2009</c:v>
                </c:pt>
                <c:pt idx="186">
                  <c:v>6/07/2009</c:v>
                </c:pt>
                <c:pt idx="187">
                  <c:v>7/07/2009</c:v>
                </c:pt>
                <c:pt idx="188">
                  <c:v>8/07/2009</c:v>
                </c:pt>
                <c:pt idx="189">
                  <c:v>9/07/2009</c:v>
                </c:pt>
                <c:pt idx="190">
                  <c:v>10/07/2009</c:v>
                </c:pt>
                <c:pt idx="191">
                  <c:v>11/07/2009</c:v>
                </c:pt>
                <c:pt idx="192">
                  <c:v>12/07/2009</c:v>
                </c:pt>
                <c:pt idx="193">
                  <c:v>13/07/2009</c:v>
                </c:pt>
                <c:pt idx="194">
                  <c:v>14/07/2009</c:v>
                </c:pt>
                <c:pt idx="195">
                  <c:v>15/07/2009</c:v>
                </c:pt>
                <c:pt idx="196">
                  <c:v>16/07/2009</c:v>
                </c:pt>
                <c:pt idx="197">
                  <c:v>17/07/2009</c:v>
                </c:pt>
                <c:pt idx="198">
                  <c:v>18/07/2009</c:v>
                </c:pt>
                <c:pt idx="199">
                  <c:v>19/07/2009</c:v>
                </c:pt>
                <c:pt idx="200">
                  <c:v>20/07/2009</c:v>
                </c:pt>
                <c:pt idx="201">
                  <c:v>21/07/2009</c:v>
                </c:pt>
                <c:pt idx="202">
                  <c:v>22/07/2009</c:v>
                </c:pt>
                <c:pt idx="203">
                  <c:v>23/07/2009</c:v>
                </c:pt>
                <c:pt idx="204">
                  <c:v>24/07/2009</c:v>
                </c:pt>
                <c:pt idx="205">
                  <c:v>25/07/2009</c:v>
                </c:pt>
                <c:pt idx="206">
                  <c:v>26/07/2009</c:v>
                </c:pt>
                <c:pt idx="207">
                  <c:v>27/07/2009</c:v>
                </c:pt>
                <c:pt idx="208">
                  <c:v>28/07/2009</c:v>
                </c:pt>
                <c:pt idx="209">
                  <c:v>29/07/2009</c:v>
                </c:pt>
                <c:pt idx="210">
                  <c:v>30/07/2009</c:v>
                </c:pt>
                <c:pt idx="211">
                  <c:v>31/07/2009</c:v>
                </c:pt>
                <c:pt idx="212">
                  <c:v>1/08/2009</c:v>
                </c:pt>
                <c:pt idx="213">
                  <c:v>2/08/2009</c:v>
                </c:pt>
                <c:pt idx="214">
                  <c:v>3/08/2009</c:v>
                </c:pt>
                <c:pt idx="215">
                  <c:v>4/08/2009</c:v>
                </c:pt>
                <c:pt idx="216">
                  <c:v>5/08/2009</c:v>
                </c:pt>
                <c:pt idx="217">
                  <c:v>6/08/2009</c:v>
                </c:pt>
                <c:pt idx="218">
                  <c:v>7/08/2009</c:v>
                </c:pt>
                <c:pt idx="219">
                  <c:v>8/08/2009</c:v>
                </c:pt>
                <c:pt idx="220">
                  <c:v>9/08/2009</c:v>
                </c:pt>
                <c:pt idx="221">
                  <c:v>10/08/2009</c:v>
                </c:pt>
                <c:pt idx="222">
                  <c:v>11/08/2009</c:v>
                </c:pt>
                <c:pt idx="223">
                  <c:v>12/08/2009</c:v>
                </c:pt>
                <c:pt idx="224">
                  <c:v>13/08/2009</c:v>
                </c:pt>
                <c:pt idx="225">
                  <c:v>14/08/2009</c:v>
                </c:pt>
                <c:pt idx="226">
                  <c:v>15/08/2009</c:v>
                </c:pt>
                <c:pt idx="227">
                  <c:v>16/08/2009</c:v>
                </c:pt>
                <c:pt idx="228">
                  <c:v>17/08/2009</c:v>
                </c:pt>
                <c:pt idx="229">
                  <c:v>18/08/2009</c:v>
                </c:pt>
                <c:pt idx="230">
                  <c:v>19/08/2009</c:v>
                </c:pt>
                <c:pt idx="231">
                  <c:v>20/08/2009</c:v>
                </c:pt>
                <c:pt idx="232">
                  <c:v>21/08/2009</c:v>
                </c:pt>
                <c:pt idx="233">
                  <c:v>22/08/2009</c:v>
                </c:pt>
                <c:pt idx="234">
                  <c:v>23/08/2009</c:v>
                </c:pt>
                <c:pt idx="235">
                  <c:v>24/08/2009</c:v>
                </c:pt>
                <c:pt idx="236">
                  <c:v>25/08/2009</c:v>
                </c:pt>
                <c:pt idx="237">
                  <c:v>26/08/2009</c:v>
                </c:pt>
                <c:pt idx="238">
                  <c:v>27/08/2009</c:v>
                </c:pt>
                <c:pt idx="239">
                  <c:v>28/08/2009</c:v>
                </c:pt>
                <c:pt idx="240">
                  <c:v>29/08/2009</c:v>
                </c:pt>
                <c:pt idx="241">
                  <c:v>30/08/2009</c:v>
                </c:pt>
                <c:pt idx="242">
                  <c:v>31/08/2009</c:v>
                </c:pt>
                <c:pt idx="243">
                  <c:v>1/09/2009</c:v>
                </c:pt>
                <c:pt idx="244">
                  <c:v>2/09/2009</c:v>
                </c:pt>
                <c:pt idx="245">
                  <c:v>3/09/2009</c:v>
                </c:pt>
                <c:pt idx="246">
                  <c:v>4/09/2009</c:v>
                </c:pt>
                <c:pt idx="247">
                  <c:v>5/09/2009</c:v>
                </c:pt>
                <c:pt idx="248">
                  <c:v>6/09/2009</c:v>
                </c:pt>
                <c:pt idx="249">
                  <c:v>7/09/2009</c:v>
                </c:pt>
                <c:pt idx="250">
                  <c:v>8/09/2009</c:v>
                </c:pt>
                <c:pt idx="251">
                  <c:v>9/09/2009</c:v>
                </c:pt>
                <c:pt idx="252">
                  <c:v>10/09/2009</c:v>
                </c:pt>
                <c:pt idx="253">
                  <c:v>11/09/2009</c:v>
                </c:pt>
                <c:pt idx="254">
                  <c:v>12/09/2009</c:v>
                </c:pt>
                <c:pt idx="255">
                  <c:v>13/09/2009</c:v>
                </c:pt>
                <c:pt idx="256">
                  <c:v>14/09/2009</c:v>
                </c:pt>
                <c:pt idx="257">
                  <c:v>15/09/2009</c:v>
                </c:pt>
                <c:pt idx="258">
                  <c:v>16/09/2009</c:v>
                </c:pt>
                <c:pt idx="259">
                  <c:v>17/09/2009</c:v>
                </c:pt>
                <c:pt idx="260">
                  <c:v>18/09/2009</c:v>
                </c:pt>
                <c:pt idx="261">
                  <c:v>19/09/2009</c:v>
                </c:pt>
                <c:pt idx="262">
                  <c:v>20/09/2009</c:v>
                </c:pt>
                <c:pt idx="263">
                  <c:v>21/09/2009</c:v>
                </c:pt>
                <c:pt idx="264">
                  <c:v>22/09/2009</c:v>
                </c:pt>
                <c:pt idx="265">
                  <c:v>23/09/2009</c:v>
                </c:pt>
                <c:pt idx="266">
                  <c:v>24/09/2009</c:v>
                </c:pt>
                <c:pt idx="267">
                  <c:v>25/09/2009</c:v>
                </c:pt>
                <c:pt idx="268">
                  <c:v>26/09/2009</c:v>
                </c:pt>
                <c:pt idx="269">
                  <c:v>27/09/2009</c:v>
                </c:pt>
                <c:pt idx="270">
                  <c:v>28/09/2009</c:v>
                </c:pt>
                <c:pt idx="271">
                  <c:v>29/09/2009</c:v>
                </c:pt>
                <c:pt idx="272">
                  <c:v>30/09/2009</c:v>
                </c:pt>
                <c:pt idx="273">
                  <c:v>1/10/2009</c:v>
                </c:pt>
                <c:pt idx="274">
                  <c:v>2/10/2009</c:v>
                </c:pt>
                <c:pt idx="275">
                  <c:v>3/10/2009</c:v>
                </c:pt>
                <c:pt idx="276">
                  <c:v>4/10/2009</c:v>
                </c:pt>
                <c:pt idx="277">
                  <c:v>5/10/2009</c:v>
                </c:pt>
                <c:pt idx="278">
                  <c:v>6/10/2009</c:v>
                </c:pt>
                <c:pt idx="279">
                  <c:v>7/10/2009</c:v>
                </c:pt>
                <c:pt idx="280">
                  <c:v>8/10/2009</c:v>
                </c:pt>
                <c:pt idx="281">
                  <c:v>9/10/2009</c:v>
                </c:pt>
                <c:pt idx="282">
                  <c:v>10/10/2009</c:v>
                </c:pt>
                <c:pt idx="283">
                  <c:v>11/10/2009</c:v>
                </c:pt>
                <c:pt idx="284">
                  <c:v>12/10/2009</c:v>
                </c:pt>
                <c:pt idx="285">
                  <c:v>13/10/2009</c:v>
                </c:pt>
                <c:pt idx="286">
                  <c:v>14/10/2009</c:v>
                </c:pt>
                <c:pt idx="287">
                  <c:v>15/10/2009</c:v>
                </c:pt>
                <c:pt idx="288">
                  <c:v>16/10/2009</c:v>
                </c:pt>
                <c:pt idx="289">
                  <c:v>17/10/2009</c:v>
                </c:pt>
                <c:pt idx="290">
                  <c:v>18/10/2009</c:v>
                </c:pt>
                <c:pt idx="291">
                  <c:v>19/10/2009</c:v>
                </c:pt>
                <c:pt idx="292">
                  <c:v>20/10/2009</c:v>
                </c:pt>
                <c:pt idx="293">
                  <c:v>21/10/2009</c:v>
                </c:pt>
                <c:pt idx="294">
                  <c:v>22/10/2009</c:v>
                </c:pt>
                <c:pt idx="295">
                  <c:v>23/10/2009</c:v>
                </c:pt>
                <c:pt idx="296">
                  <c:v>24/10/2009</c:v>
                </c:pt>
                <c:pt idx="297">
                  <c:v>25/10/2009</c:v>
                </c:pt>
                <c:pt idx="298">
                  <c:v>26/10/2009</c:v>
                </c:pt>
                <c:pt idx="299">
                  <c:v>27/10/2009</c:v>
                </c:pt>
                <c:pt idx="300">
                  <c:v>28/10/2009</c:v>
                </c:pt>
                <c:pt idx="301">
                  <c:v>29/10/2009</c:v>
                </c:pt>
                <c:pt idx="302">
                  <c:v>30/10/2009</c:v>
                </c:pt>
                <c:pt idx="303">
                  <c:v>31/10/2009</c:v>
                </c:pt>
                <c:pt idx="304">
                  <c:v>1/11/2009</c:v>
                </c:pt>
                <c:pt idx="305">
                  <c:v>2/11/2009</c:v>
                </c:pt>
                <c:pt idx="306">
                  <c:v>3/11/2009</c:v>
                </c:pt>
                <c:pt idx="307">
                  <c:v>4/11/2009</c:v>
                </c:pt>
                <c:pt idx="308">
                  <c:v>5/11/2009</c:v>
                </c:pt>
                <c:pt idx="309">
                  <c:v>6/11/2009</c:v>
                </c:pt>
                <c:pt idx="310">
                  <c:v>7/11/2009</c:v>
                </c:pt>
                <c:pt idx="311">
                  <c:v>8/11/2009</c:v>
                </c:pt>
                <c:pt idx="312">
                  <c:v>9/11/2009</c:v>
                </c:pt>
                <c:pt idx="313">
                  <c:v>10/11/2009</c:v>
                </c:pt>
                <c:pt idx="314">
                  <c:v>11/11/2009</c:v>
                </c:pt>
                <c:pt idx="315">
                  <c:v>12/11/2009</c:v>
                </c:pt>
                <c:pt idx="316">
                  <c:v>13/11/2009</c:v>
                </c:pt>
                <c:pt idx="317">
                  <c:v>14/11/2009</c:v>
                </c:pt>
                <c:pt idx="318">
                  <c:v>15/11/2009</c:v>
                </c:pt>
                <c:pt idx="319">
                  <c:v>16/11/2009</c:v>
                </c:pt>
                <c:pt idx="320">
                  <c:v>17/11/2009</c:v>
                </c:pt>
                <c:pt idx="321">
                  <c:v>18/11/2009</c:v>
                </c:pt>
                <c:pt idx="322">
                  <c:v>19/11/2009</c:v>
                </c:pt>
                <c:pt idx="323">
                  <c:v>20/11/2009</c:v>
                </c:pt>
                <c:pt idx="324">
                  <c:v>21/11/2009</c:v>
                </c:pt>
                <c:pt idx="325">
                  <c:v>22/11/2009</c:v>
                </c:pt>
                <c:pt idx="326">
                  <c:v>23/11/2009</c:v>
                </c:pt>
                <c:pt idx="327">
                  <c:v>24/11/2009</c:v>
                </c:pt>
                <c:pt idx="328">
                  <c:v>25/11/2009</c:v>
                </c:pt>
                <c:pt idx="329">
                  <c:v>26/11/2009</c:v>
                </c:pt>
                <c:pt idx="330">
                  <c:v>27/11/2009</c:v>
                </c:pt>
                <c:pt idx="331">
                  <c:v>28/11/2009</c:v>
                </c:pt>
                <c:pt idx="332">
                  <c:v>29/11/2009</c:v>
                </c:pt>
                <c:pt idx="333">
                  <c:v>30/11/2009</c:v>
                </c:pt>
                <c:pt idx="334">
                  <c:v>1/12/2009</c:v>
                </c:pt>
                <c:pt idx="335">
                  <c:v>2/12/2009</c:v>
                </c:pt>
                <c:pt idx="336">
                  <c:v>3/12/2009</c:v>
                </c:pt>
                <c:pt idx="337">
                  <c:v>4/12/2009</c:v>
                </c:pt>
                <c:pt idx="338">
                  <c:v>5/12/2009</c:v>
                </c:pt>
                <c:pt idx="339">
                  <c:v>6/12/2009</c:v>
                </c:pt>
                <c:pt idx="340">
                  <c:v>7/12/2009</c:v>
                </c:pt>
                <c:pt idx="341">
                  <c:v>8/12/2009</c:v>
                </c:pt>
                <c:pt idx="342">
                  <c:v>9/12/2009</c:v>
                </c:pt>
                <c:pt idx="343">
                  <c:v>10/12/2009</c:v>
                </c:pt>
                <c:pt idx="344">
                  <c:v>11/12/2009</c:v>
                </c:pt>
                <c:pt idx="345">
                  <c:v>12/12/2009</c:v>
                </c:pt>
                <c:pt idx="346">
                  <c:v>13/12/2009</c:v>
                </c:pt>
                <c:pt idx="347">
                  <c:v>14/12/2009</c:v>
                </c:pt>
                <c:pt idx="348">
                  <c:v>15/12/2009</c:v>
                </c:pt>
                <c:pt idx="349">
                  <c:v>16/12/2009</c:v>
                </c:pt>
                <c:pt idx="350">
                  <c:v>17/12/2009</c:v>
                </c:pt>
                <c:pt idx="351">
                  <c:v>18/12/2009</c:v>
                </c:pt>
                <c:pt idx="352">
                  <c:v>19/12/2009</c:v>
                </c:pt>
                <c:pt idx="353">
                  <c:v>20/12/2009</c:v>
                </c:pt>
                <c:pt idx="354">
                  <c:v>21/12/2009</c:v>
                </c:pt>
                <c:pt idx="355">
                  <c:v>22/12/2009</c:v>
                </c:pt>
                <c:pt idx="356">
                  <c:v>23/12/2009</c:v>
                </c:pt>
                <c:pt idx="357">
                  <c:v>24/12/2009</c:v>
                </c:pt>
                <c:pt idx="358">
                  <c:v>25/12/2009</c:v>
                </c:pt>
                <c:pt idx="359">
                  <c:v>26/12/2009</c:v>
                </c:pt>
                <c:pt idx="360">
                  <c:v>27/12/2009</c:v>
                </c:pt>
                <c:pt idx="361">
                  <c:v>28/12/2009</c:v>
                </c:pt>
                <c:pt idx="362">
                  <c:v>29/12/2009</c:v>
                </c:pt>
                <c:pt idx="363">
                  <c:v>30/12/2009</c:v>
                </c:pt>
                <c:pt idx="364">
                  <c:v>31/12/2009</c:v>
                </c:pt>
                <c:pt idx="365">
                  <c:v>1/01/2010</c:v>
                </c:pt>
                <c:pt idx="366">
                  <c:v>2/01/2010</c:v>
                </c:pt>
                <c:pt idx="367">
                  <c:v>3/01/2010</c:v>
                </c:pt>
                <c:pt idx="368">
                  <c:v>4/01/2010</c:v>
                </c:pt>
                <c:pt idx="369">
                  <c:v>5/01/2010</c:v>
                </c:pt>
                <c:pt idx="370">
                  <c:v>6/01/2010</c:v>
                </c:pt>
                <c:pt idx="371">
                  <c:v>7/01/2010</c:v>
                </c:pt>
                <c:pt idx="372">
                  <c:v>8/01/2010</c:v>
                </c:pt>
                <c:pt idx="373">
                  <c:v>9/01/2010</c:v>
                </c:pt>
                <c:pt idx="374">
                  <c:v>10/01/2010</c:v>
                </c:pt>
                <c:pt idx="375">
                  <c:v>11/01/2010</c:v>
                </c:pt>
                <c:pt idx="376">
                  <c:v>12/01/2010</c:v>
                </c:pt>
                <c:pt idx="377">
                  <c:v>13/01/2010</c:v>
                </c:pt>
                <c:pt idx="378">
                  <c:v>14/01/2010</c:v>
                </c:pt>
                <c:pt idx="379">
                  <c:v>15/01/2010</c:v>
                </c:pt>
                <c:pt idx="380">
                  <c:v>16/01/2010</c:v>
                </c:pt>
                <c:pt idx="381">
                  <c:v>17/01/2010</c:v>
                </c:pt>
                <c:pt idx="382">
                  <c:v>18/01/2010</c:v>
                </c:pt>
                <c:pt idx="383">
                  <c:v>19/01/2010</c:v>
                </c:pt>
                <c:pt idx="384">
                  <c:v>20/01/2010</c:v>
                </c:pt>
                <c:pt idx="385">
                  <c:v>21/01/2010</c:v>
                </c:pt>
                <c:pt idx="386">
                  <c:v>22/01/2010</c:v>
                </c:pt>
                <c:pt idx="387">
                  <c:v>23/01/2010</c:v>
                </c:pt>
                <c:pt idx="388">
                  <c:v>24/01/2010</c:v>
                </c:pt>
                <c:pt idx="389">
                  <c:v>25/01/2010</c:v>
                </c:pt>
                <c:pt idx="390">
                  <c:v>26/01/2010</c:v>
                </c:pt>
                <c:pt idx="391">
                  <c:v>27/01/2010</c:v>
                </c:pt>
                <c:pt idx="392">
                  <c:v>28/01/2010</c:v>
                </c:pt>
                <c:pt idx="393">
                  <c:v>29/01/2010</c:v>
                </c:pt>
                <c:pt idx="394">
                  <c:v>30/01/2010</c:v>
                </c:pt>
                <c:pt idx="395">
                  <c:v>31/01/2010</c:v>
                </c:pt>
                <c:pt idx="396">
                  <c:v>1/02/2010</c:v>
                </c:pt>
                <c:pt idx="397">
                  <c:v>2/02/2010</c:v>
                </c:pt>
                <c:pt idx="398">
                  <c:v>3/02/2010</c:v>
                </c:pt>
                <c:pt idx="399">
                  <c:v>4/02/2010</c:v>
                </c:pt>
                <c:pt idx="400">
                  <c:v>5/02/2010</c:v>
                </c:pt>
                <c:pt idx="401">
                  <c:v>6/02/2010</c:v>
                </c:pt>
                <c:pt idx="402">
                  <c:v>7/02/2010</c:v>
                </c:pt>
                <c:pt idx="403">
                  <c:v>8/02/2010</c:v>
                </c:pt>
                <c:pt idx="404">
                  <c:v>9/02/2010</c:v>
                </c:pt>
                <c:pt idx="405">
                  <c:v>10/02/2010</c:v>
                </c:pt>
                <c:pt idx="406">
                  <c:v>11/02/2010</c:v>
                </c:pt>
                <c:pt idx="407">
                  <c:v>12/02/2010</c:v>
                </c:pt>
                <c:pt idx="408">
                  <c:v>13/02/2010</c:v>
                </c:pt>
                <c:pt idx="409">
                  <c:v>14/02/2010</c:v>
                </c:pt>
                <c:pt idx="410">
                  <c:v>15/02/2010</c:v>
                </c:pt>
                <c:pt idx="411">
                  <c:v>16/02/2010</c:v>
                </c:pt>
                <c:pt idx="412">
                  <c:v>17/02/2010</c:v>
                </c:pt>
                <c:pt idx="413">
                  <c:v>18/02/2010</c:v>
                </c:pt>
                <c:pt idx="414">
                  <c:v>19/02/2010</c:v>
                </c:pt>
                <c:pt idx="415">
                  <c:v>20/02/2010</c:v>
                </c:pt>
                <c:pt idx="416">
                  <c:v>21/02/2010</c:v>
                </c:pt>
                <c:pt idx="417">
                  <c:v>22/02/2010</c:v>
                </c:pt>
                <c:pt idx="418">
                  <c:v>23/02/2010</c:v>
                </c:pt>
                <c:pt idx="419">
                  <c:v>24/02/2010</c:v>
                </c:pt>
                <c:pt idx="420">
                  <c:v>25/02/2010</c:v>
                </c:pt>
                <c:pt idx="421">
                  <c:v>26/02/2010</c:v>
                </c:pt>
                <c:pt idx="422">
                  <c:v>27/02/2010</c:v>
                </c:pt>
                <c:pt idx="423">
                  <c:v>28/02/2010</c:v>
                </c:pt>
                <c:pt idx="424">
                  <c:v>1/03/2010</c:v>
                </c:pt>
                <c:pt idx="425">
                  <c:v>2/03/2010</c:v>
                </c:pt>
                <c:pt idx="426">
                  <c:v>3/03/2010</c:v>
                </c:pt>
                <c:pt idx="427">
                  <c:v>4/03/2010</c:v>
                </c:pt>
                <c:pt idx="428">
                  <c:v>5/03/2010</c:v>
                </c:pt>
                <c:pt idx="429">
                  <c:v>6/03/2010</c:v>
                </c:pt>
                <c:pt idx="430">
                  <c:v>7/03/2010</c:v>
                </c:pt>
                <c:pt idx="431">
                  <c:v>8/03/2010</c:v>
                </c:pt>
                <c:pt idx="432">
                  <c:v>9/03/2010</c:v>
                </c:pt>
                <c:pt idx="433">
                  <c:v>10/03/2010</c:v>
                </c:pt>
                <c:pt idx="434">
                  <c:v>11/03/2010</c:v>
                </c:pt>
                <c:pt idx="435">
                  <c:v>12/03/2010</c:v>
                </c:pt>
                <c:pt idx="436">
                  <c:v>13/03/2010</c:v>
                </c:pt>
                <c:pt idx="437">
                  <c:v>14/03/2010</c:v>
                </c:pt>
                <c:pt idx="438">
                  <c:v>15/03/2010</c:v>
                </c:pt>
                <c:pt idx="439">
                  <c:v>16/03/2010</c:v>
                </c:pt>
                <c:pt idx="440">
                  <c:v>17/03/2010</c:v>
                </c:pt>
                <c:pt idx="441">
                  <c:v>18/03/2010</c:v>
                </c:pt>
                <c:pt idx="442">
                  <c:v>19/03/2010</c:v>
                </c:pt>
                <c:pt idx="443">
                  <c:v>20/03/2010</c:v>
                </c:pt>
                <c:pt idx="444">
                  <c:v>21/03/2010</c:v>
                </c:pt>
                <c:pt idx="445">
                  <c:v>22/03/2010</c:v>
                </c:pt>
                <c:pt idx="446">
                  <c:v>23/03/2010</c:v>
                </c:pt>
                <c:pt idx="447">
                  <c:v>24/03/2010</c:v>
                </c:pt>
                <c:pt idx="448">
                  <c:v>25/03/2010</c:v>
                </c:pt>
                <c:pt idx="449">
                  <c:v>26/03/2010</c:v>
                </c:pt>
                <c:pt idx="450">
                  <c:v>27/03/2010</c:v>
                </c:pt>
                <c:pt idx="451">
                  <c:v>28/03/2010</c:v>
                </c:pt>
                <c:pt idx="452">
                  <c:v>29/03/2010</c:v>
                </c:pt>
                <c:pt idx="453">
                  <c:v>30/03/2010</c:v>
                </c:pt>
                <c:pt idx="454">
                  <c:v>31/03/2010</c:v>
                </c:pt>
                <c:pt idx="455">
                  <c:v>1/04/2010</c:v>
                </c:pt>
                <c:pt idx="456">
                  <c:v>2/04/2010</c:v>
                </c:pt>
                <c:pt idx="457">
                  <c:v>3/04/2010</c:v>
                </c:pt>
                <c:pt idx="458">
                  <c:v>4/04/2010</c:v>
                </c:pt>
                <c:pt idx="459">
                  <c:v>5/04/2010</c:v>
                </c:pt>
                <c:pt idx="460">
                  <c:v>6/04/2010</c:v>
                </c:pt>
                <c:pt idx="461">
                  <c:v>7/04/2010</c:v>
                </c:pt>
                <c:pt idx="462">
                  <c:v>8/04/2010</c:v>
                </c:pt>
                <c:pt idx="463">
                  <c:v>9/04/2010</c:v>
                </c:pt>
                <c:pt idx="464">
                  <c:v>10/04/2010</c:v>
                </c:pt>
                <c:pt idx="465">
                  <c:v>11/04/2010</c:v>
                </c:pt>
                <c:pt idx="466">
                  <c:v>12/04/2010</c:v>
                </c:pt>
                <c:pt idx="467">
                  <c:v>13/04/2010</c:v>
                </c:pt>
                <c:pt idx="468">
                  <c:v>14/04/2010</c:v>
                </c:pt>
                <c:pt idx="469">
                  <c:v>15/04/2010</c:v>
                </c:pt>
                <c:pt idx="470">
                  <c:v>16/04/2010</c:v>
                </c:pt>
                <c:pt idx="471">
                  <c:v>17/04/2010</c:v>
                </c:pt>
                <c:pt idx="472">
                  <c:v>18/04/2010</c:v>
                </c:pt>
                <c:pt idx="473">
                  <c:v>19/04/2010</c:v>
                </c:pt>
                <c:pt idx="474">
                  <c:v>20/04/2010</c:v>
                </c:pt>
                <c:pt idx="475">
                  <c:v>21/04/2010</c:v>
                </c:pt>
                <c:pt idx="476">
                  <c:v>22/04/2010</c:v>
                </c:pt>
                <c:pt idx="477">
                  <c:v>23/04/2010</c:v>
                </c:pt>
                <c:pt idx="478">
                  <c:v>24/04/2010</c:v>
                </c:pt>
                <c:pt idx="479">
                  <c:v>25/04/2010</c:v>
                </c:pt>
                <c:pt idx="480">
                  <c:v>26/04/2010</c:v>
                </c:pt>
                <c:pt idx="481">
                  <c:v>27/04/2010</c:v>
                </c:pt>
                <c:pt idx="482">
                  <c:v>28/04/2010</c:v>
                </c:pt>
                <c:pt idx="483">
                  <c:v>29/04/2010</c:v>
                </c:pt>
                <c:pt idx="484">
                  <c:v>30/04/2010</c:v>
                </c:pt>
                <c:pt idx="485">
                  <c:v>1/05/2010</c:v>
                </c:pt>
                <c:pt idx="486">
                  <c:v>2/05/2010</c:v>
                </c:pt>
                <c:pt idx="487">
                  <c:v>3/05/2010</c:v>
                </c:pt>
                <c:pt idx="488">
                  <c:v>4/05/2010</c:v>
                </c:pt>
                <c:pt idx="489">
                  <c:v>5/05/2010</c:v>
                </c:pt>
                <c:pt idx="490">
                  <c:v>6/05/2010</c:v>
                </c:pt>
                <c:pt idx="491">
                  <c:v>7/05/2010</c:v>
                </c:pt>
                <c:pt idx="492">
                  <c:v>8/05/2010</c:v>
                </c:pt>
                <c:pt idx="493">
                  <c:v>9/05/2010</c:v>
                </c:pt>
                <c:pt idx="494">
                  <c:v>10/05/2010</c:v>
                </c:pt>
                <c:pt idx="495">
                  <c:v>11/05/2010</c:v>
                </c:pt>
                <c:pt idx="496">
                  <c:v>12/05/2010</c:v>
                </c:pt>
                <c:pt idx="497">
                  <c:v>13/05/2010</c:v>
                </c:pt>
                <c:pt idx="498">
                  <c:v>14/05/2010</c:v>
                </c:pt>
                <c:pt idx="499">
                  <c:v>15/05/2010</c:v>
                </c:pt>
                <c:pt idx="500">
                  <c:v>16/05/2010</c:v>
                </c:pt>
                <c:pt idx="501">
                  <c:v>17/05/2010</c:v>
                </c:pt>
                <c:pt idx="502">
                  <c:v>18/05/2010</c:v>
                </c:pt>
                <c:pt idx="503">
                  <c:v>19/05/2010</c:v>
                </c:pt>
                <c:pt idx="504">
                  <c:v>20/05/2010</c:v>
                </c:pt>
                <c:pt idx="505">
                  <c:v>21/05/2010</c:v>
                </c:pt>
                <c:pt idx="506">
                  <c:v>22/05/2010</c:v>
                </c:pt>
                <c:pt idx="507">
                  <c:v>23/05/2010</c:v>
                </c:pt>
                <c:pt idx="508">
                  <c:v>24/05/2010</c:v>
                </c:pt>
                <c:pt idx="509">
                  <c:v>25/05/2010</c:v>
                </c:pt>
                <c:pt idx="510">
                  <c:v>26/05/2010</c:v>
                </c:pt>
                <c:pt idx="511">
                  <c:v>27/05/2010</c:v>
                </c:pt>
                <c:pt idx="512">
                  <c:v>28/05/2010</c:v>
                </c:pt>
                <c:pt idx="513">
                  <c:v>29/05/2010</c:v>
                </c:pt>
                <c:pt idx="514">
                  <c:v>30/05/2010</c:v>
                </c:pt>
                <c:pt idx="515">
                  <c:v>31/05/2010</c:v>
                </c:pt>
                <c:pt idx="516">
                  <c:v>1/06/2010</c:v>
                </c:pt>
                <c:pt idx="517">
                  <c:v>2/06/2010</c:v>
                </c:pt>
                <c:pt idx="518">
                  <c:v>3/06/2010</c:v>
                </c:pt>
                <c:pt idx="519">
                  <c:v>4/06/2010</c:v>
                </c:pt>
                <c:pt idx="520">
                  <c:v>5/06/2010</c:v>
                </c:pt>
                <c:pt idx="521">
                  <c:v>6/06/2010</c:v>
                </c:pt>
                <c:pt idx="522">
                  <c:v>7/06/2010</c:v>
                </c:pt>
                <c:pt idx="523">
                  <c:v>8/06/2010</c:v>
                </c:pt>
                <c:pt idx="524">
                  <c:v>9/06/2010</c:v>
                </c:pt>
                <c:pt idx="525">
                  <c:v>10/06/2010</c:v>
                </c:pt>
                <c:pt idx="526">
                  <c:v>11/06/2010</c:v>
                </c:pt>
                <c:pt idx="527">
                  <c:v>12/06/2010</c:v>
                </c:pt>
                <c:pt idx="528">
                  <c:v>13/06/2010</c:v>
                </c:pt>
                <c:pt idx="529">
                  <c:v>14/06/2010</c:v>
                </c:pt>
                <c:pt idx="530">
                  <c:v>15/06/2010</c:v>
                </c:pt>
                <c:pt idx="531">
                  <c:v>16/06/2010</c:v>
                </c:pt>
                <c:pt idx="532">
                  <c:v>17/06/2010</c:v>
                </c:pt>
                <c:pt idx="533">
                  <c:v>18/06/2010</c:v>
                </c:pt>
                <c:pt idx="534">
                  <c:v>19/06/2010</c:v>
                </c:pt>
                <c:pt idx="535">
                  <c:v>20/06/2010</c:v>
                </c:pt>
                <c:pt idx="536">
                  <c:v>21/06/2010</c:v>
                </c:pt>
                <c:pt idx="537">
                  <c:v>22/06/2010</c:v>
                </c:pt>
                <c:pt idx="538">
                  <c:v>23/06/2010</c:v>
                </c:pt>
                <c:pt idx="539">
                  <c:v>24/06/2010</c:v>
                </c:pt>
                <c:pt idx="540">
                  <c:v>25/06/2010</c:v>
                </c:pt>
                <c:pt idx="541">
                  <c:v>26/06/2010</c:v>
                </c:pt>
                <c:pt idx="542">
                  <c:v>27/06/2010</c:v>
                </c:pt>
                <c:pt idx="543">
                  <c:v>28/06/2010</c:v>
                </c:pt>
                <c:pt idx="544">
                  <c:v>29/06/2010</c:v>
                </c:pt>
                <c:pt idx="545">
                  <c:v>30/06/2010</c:v>
                </c:pt>
                <c:pt idx="546">
                  <c:v>1/07/2010</c:v>
                </c:pt>
                <c:pt idx="547">
                  <c:v>2/07/2010</c:v>
                </c:pt>
                <c:pt idx="548">
                  <c:v>3/07/2010</c:v>
                </c:pt>
                <c:pt idx="549">
                  <c:v>4/07/2010</c:v>
                </c:pt>
                <c:pt idx="550">
                  <c:v>5/07/2010</c:v>
                </c:pt>
                <c:pt idx="551">
                  <c:v>6/07/2010</c:v>
                </c:pt>
                <c:pt idx="552">
                  <c:v>7/07/2010</c:v>
                </c:pt>
                <c:pt idx="553">
                  <c:v>8/07/2010</c:v>
                </c:pt>
                <c:pt idx="554">
                  <c:v>9/07/2010</c:v>
                </c:pt>
                <c:pt idx="555">
                  <c:v>10/07/2010</c:v>
                </c:pt>
                <c:pt idx="556">
                  <c:v>11/07/2010</c:v>
                </c:pt>
                <c:pt idx="557">
                  <c:v>12/07/2010</c:v>
                </c:pt>
                <c:pt idx="558">
                  <c:v>13/07/2010</c:v>
                </c:pt>
                <c:pt idx="559">
                  <c:v>14/07/2010</c:v>
                </c:pt>
                <c:pt idx="560">
                  <c:v>15/07/2010</c:v>
                </c:pt>
                <c:pt idx="561">
                  <c:v>16/07/2010</c:v>
                </c:pt>
                <c:pt idx="562">
                  <c:v>17/07/2010</c:v>
                </c:pt>
                <c:pt idx="563">
                  <c:v>18/07/2010</c:v>
                </c:pt>
                <c:pt idx="564">
                  <c:v>19/07/2010</c:v>
                </c:pt>
                <c:pt idx="565">
                  <c:v>20/07/2010</c:v>
                </c:pt>
                <c:pt idx="566">
                  <c:v>21/07/2010</c:v>
                </c:pt>
                <c:pt idx="567">
                  <c:v>22/07/2010</c:v>
                </c:pt>
                <c:pt idx="568">
                  <c:v>23/07/2010</c:v>
                </c:pt>
                <c:pt idx="569">
                  <c:v>24/07/2010</c:v>
                </c:pt>
                <c:pt idx="570">
                  <c:v>25/07/2010</c:v>
                </c:pt>
                <c:pt idx="571">
                  <c:v>26/07/2010</c:v>
                </c:pt>
                <c:pt idx="572">
                  <c:v>27/07/2010</c:v>
                </c:pt>
                <c:pt idx="573">
                  <c:v>28/07/2010</c:v>
                </c:pt>
                <c:pt idx="574">
                  <c:v>29/07/2010</c:v>
                </c:pt>
                <c:pt idx="575">
                  <c:v>30/07/2010</c:v>
                </c:pt>
                <c:pt idx="576">
                  <c:v>31/07/2010</c:v>
                </c:pt>
                <c:pt idx="577">
                  <c:v>1/08/2010</c:v>
                </c:pt>
                <c:pt idx="578">
                  <c:v>2/08/2010</c:v>
                </c:pt>
                <c:pt idx="579">
                  <c:v>3/08/2010</c:v>
                </c:pt>
                <c:pt idx="580">
                  <c:v>4/08/2010</c:v>
                </c:pt>
                <c:pt idx="581">
                  <c:v>5/08/2010</c:v>
                </c:pt>
                <c:pt idx="582">
                  <c:v>6/08/2010</c:v>
                </c:pt>
                <c:pt idx="583">
                  <c:v>7/08/2010</c:v>
                </c:pt>
                <c:pt idx="584">
                  <c:v>8/08/2010</c:v>
                </c:pt>
                <c:pt idx="585">
                  <c:v>9/08/2010</c:v>
                </c:pt>
                <c:pt idx="586">
                  <c:v>10/08/2010</c:v>
                </c:pt>
                <c:pt idx="587">
                  <c:v>11/08/2010</c:v>
                </c:pt>
                <c:pt idx="588">
                  <c:v>12/08/2010</c:v>
                </c:pt>
                <c:pt idx="589">
                  <c:v>13/08/2010</c:v>
                </c:pt>
                <c:pt idx="590">
                  <c:v>14/08/2010</c:v>
                </c:pt>
                <c:pt idx="591">
                  <c:v>15/08/2010</c:v>
                </c:pt>
                <c:pt idx="592">
                  <c:v>16/08/2010</c:v>
                </c:pt>
                <c:pt idx="593">
                  <c:v>17/08/2010</c:v>
                </c:pt>
                <c:pt idx="594">
                  <c:v>18/08/2010</c:v>
                </c:pt>
                <c:pt idx="595">
                  <c:v>19/08/2010</c:v>
                </c:pt>
                <c:pt idx="596">
                  <c:v>20/08/2010</c:v>
                </c:pt>
                <c:pt idx="597">
                  <c:v>21/08/2010</c:v>
                </c:pt>
                <c:pt idx="598">
                  <c:v>22/08/2010</c:v>
                </c:pt>
                <c:pt idx="599">
                  <c:v>23/08/2010</c:v>
                </c:pt>
                <c:pt idx="600">
                  <c:v>24/08/2010</c:v>
                </c:pt>
                <c:pt idx="601">
                  <c:v>25/08/2010</c:v>
                </c:pt>
                <c:pt idx="602">
                  <c:v>26/08/2010</c:v>
                </c:pt>
                <c:pt idx="603">
                  <c:v>27/08/2010</c:v>
                </c:pt>
                <c:pt idx="604">
                  <c:v>28/08/2010</c:v>
                </c:pt>
                <c:pt idx="605">
                  <c:v>29/08/2010</c:v>
                </c:pt>
                <c:pt idx="606">
                  <c:v>30/08/2010</c:v>
                </c:pt>
                <c:pt idx="607">
                  <c:v>31/08/2010</c:v>
                </c:pt>
                <c:pt idx="608">
                  <c:v>1/09/2010</c:v>
                </c:pt>
                <c:pt idx="609">
                  <c:v>2/09/2010</c:v>
                </c:pt>
                <c:pt idx="610">
                  <c:v>3/09/2010</c:v>
                </c:pt>
                <c:pt idx="611">
                  <c:v>4/09/2010</c:v>
                </c:pt>
                <c:pt idx="612">
                  <c:v>5/09/2010</c:v>
                </c:pt>
                <c:pt idx="613">
                  <c:v>6/09/2010</c:v>
                </c:pt>
                <c:pt idx="614">
                  <c:v>7/09/2010</c:v>
                </c:pt>
                <c:pt idx="615">
                  <c:v>8/09/2010</c:v>
                </c:pt>
                <c:pt idx="616">
                  <c:v>9/09/2010</c:v>
                </c:pt>
                <c:pt idx="617">
                  <c:v>10/09/2010</c:v>
                </c:pt>
                <c:pt idx="618">
                  <c:v>11/09/2010</c:v>
                </c:pt>
                <c:pt idx="619">
                  <c:v>12/09/2010</c:v>
                </c:pt>
                <c:pt idx="620">
                  <c:v>13/09/2010</c:v>
                </c:pt>
                <c:pt idx="621">
                  <c:v>14/09/2010</c:v>
                </c:pt>
                <c:pt idx="622">
                  <c:v>15/09/2010</c:v>
                </c:pt>
                <c:pt idx="623">
                  <c:v>16/09/2010</c:v>
                </c:pt>
                <c:pt idx="624">
                  <c:v>17/09/2010</c:v>
                </c:pt>
                <c:pt idx="625">
                  <c:v>18/09/2010</c:v>
                </c:pt>
                <c:pt idx="626">
                  <c:v>19/09/2010</c:v>
                </c:pt>
                <c:pt idx="627">
                  <c:v>20/09/2010</c:v>
                </c:pt>
                <c:pt idx="628">
                  <c:v>21/09/2010</c:v>
                </c:pt>
                <c:pt idx="629">
                  <c:v>22/09/2010</c:v>
                </c:pt>
                <c:pt idx="630">
                  <c:v>23/09/2010</c:v>
                </c:pt>
                <c:pt idx="631">
                  <c:v>24/09/2010</c:v>
                </c:pt>
                <c:pt idx="632">
                  <c:v>25/09/2010</c:v>
                </c:pt>
                <c:pt idx="633">
                  <c:v>26/09/2010</c:v>
                </c:pt>
                <c:pt idx="634">
                  <c:v>27/09/2010</c:v>
                </c:pt>
                <c:pt idx="635">
                  <c:v>28/09/2010</c:v>
                </c:pt>
                <c:pt idx="636">
                  <c:v>29/09/2010</c:v>
                </c:pt>
                <c:pt idx="637">
                  <c:v>30/09/2010</c:v>
                </c:pt>
                <c:pt idx="638">
                  <c:v>1/10/2010</c:v>
                </c:pt>
                <c:pt idx="639">
                  <c:v>2/10/2010</c:v>
                </c:pt>
                <c:pt idx="640">
                  <c:v>3/10/2010</c:v>
                </c:pt>
                <c:pt idx="641">
                  <c:v>4/10/2010</c:v>
                </c:pt>
                <c:pt idx="642">
                  <c:v>5/10/2010</c:v>
                </c:pt>
                <c:pt idx="643">
                  <c:v>6/10/2010</c:v>
                </c:pt>
                <c:pt idx="644">
                  <c:v>7/10/2010</c:v>
                </c:pt>
                <c:pt idx="645">
                  <c:v>8/10/2010</c:v>
                </c:pt>
                <c:pt idx="646">
                  <c:v>9/10/2010</c:v>
                </c:pt>
                <c:pt idx="647">
                  <c:v>10/10/2010</c:v>
                </c:pt>
                <c:pt idx="648">
                  <c:v>11/10/2010</c:v>
                </c:pt>
                <c:pt idx="649">
                  <c:v>12/10/2010</c:v>
                </c:pt>
                <c:pt idx="650">
                  <c:v>13/10/2010</c:v>
                </c:pt>
                <c:pt idx="651">
                  <c:v>14/10/2010</c:v>
                </c:pt>
                <c:pt idx="652">
                  <c:v>15/10/2010</c:v>
                </c:pt>
                <c:pt idx="653">
                  <c:v>16/10/2010</c:v>
                </c:pt>
                <c:pt idx="654">
                  <c:v>17/10/2010</c:v>
                </c:pt>
                <c:pt idx="655">
                  <c:v>18/10/2010</c:v>
                </c:pt>
                <c:pt idx="656">
                  <c:v>19/10/2010</c:v>
                </c:pt>
                <c:pt idx="657">
                  <c:v>20/10/2010</c:v>
                </c:pt>
                <c:pt idx="658">
                  <c:v>21/10/2010</c:v>
                </c:pt>
                <c:pt idx="659">
                  <c:v>22/10/2010</c:v>
                </c:pt>
                <c:pt idx="660">
                  <c:v>23/10/2010</c:v>
                </c:pt>
                <c:pt idx="661">
                  <c:v>24/10/2010</c:v>
                </c:pt>
                <c:pt idx="662">
                  <c:v>25/10/2010</c:v>
                </c:pt>
                <c:pt idx="663">
                  <c:v>26/10/2010</c:v>
                </c:pt>
                <c:pt idx="664">
                  <c:v>27/10/2010</c:v>
                </c:pt>
                <c:pt idx="665">
                  <c:v>28/10/2010</c:v>
                </c:pt>
                <c:pt idx="666">
                  <c:v>29/10/2010</c:v>
                </c:pt>
                <c:pt idx="667">
                  <c:v>30/10/2010</c:v>
                </c:pt>
                <c:pt idx="668">
                  <c:v>31/10/2010</c:v>
                </c:pt>
                <c:pt idx="669">
                  <c:v>1/11/2010</c:v>
                </c:pt>
                <c:pt idx="670">
                  <c:v>2/11/2010</c:v>
                </c:pt>
                <c:pt idx="671">
                  <c:v>3/11/2010</c:v>
                </c:pt>
                <c:pt idx="672">
                  <c:v>4/11/2010</c:v>
                </c:pt>
                <c:pt idx="673">
                  <c:v>5/11/2010</c:v>
                </c:pt>
                <c:pt idx="674">
                  <c:v>6/11/2010</c:v>
                </c:pt>
                <c:pt idx="675">
                  <c:v>7/11/2010</c:v>
                </c:pt>
                <c:pt idx="676">
                  <c:v>8/11/2010</c:v>
                </c:pt>
                <c:pt idx="677">
                  <c:v>9/11/2010</c:v>
                </c:pt>
                <c:pt idx="678">
                  <c:v>10/11/2010</c:v>
                </c:pt>
                <c:pt idx="679">
                  <c:v>11/11/2010</c:v>
                </c:pt>
                <c:pt idx="680">
                  <c:v>12/11/2010</c:v>
                </c:pt>
                <c:pt idx="681">
                  <c:v>13/11/2010</c:v>
                </c:pt>
                <c:pt idx="682">
                  <c:v>14/11/2010</c:v>
                </c:pt>
                <c:pt idx="683">
                  <c:v>15/11/2010</c:v>
                </c:pt>
                <c:pt idx="684">
                  <c:v>16/11/2010</c:v>
                </c:pt>
                <c:pt idx="685">
                  <c:v>17/11/2010</c:v>
                </c:pt>
                <c:pt idx="686">
                  <c:v>18/11/2010</c:v>
                </c:pt>
                <c:pt idx="687">
                  <c:v>19/11/2010</c:v>
                </c:pt>
                <c:pt idx="688">
                  <c:v>20/11/2010</c:v>
                </c:pt>
                <c:pt idx="689">
                  <c:v>21/11/2010</c:v>
                </c:pt>
                <c:pt idx="690">
                  <c:v>22/11/2010</c:v>
                </c:pt>
                <c:pt idx="691">
                  <c:v>23/11/2010</c:v>
                </c:pt>
                <c:pt idx="692">
                  <c:v>24/11/2010</c:v>
                </c:pt>
                <c:pt idx="693">
                  <c:v>25/11/2010</c:v>
                </c:pt>
                <c:pt idx="694">
                  <c:v>26/11/2010</c:v>
                </c:pt>
                <c:pt idx="695">
                  <c:v>27/11/2010</c:v>
                </c:pt>
                <c:pt idx="696">
                  <c:v>28/11/2010</c:v>
                </c:pt>
                <c:pt idx="697">
                  <c:v>29/11/2010</c:v>
                </c:pt>
                <c:pt idx="698">
                  <c:v>30/11/2010</c:v>
                </c:pt>
                <c:pt idx="699">
                  <c:v>1/12/2010</c:v>
                </c:pt>
                <c:pt idx="700">
                  <c:v>2/12/2010</c:v>
                </c:pt>
                <c:pt idx="701">
                  <c:v>3/12/2010</c:v>
                </c:pt>
                <c:pt idx="702">
                  <c:v>4/12/2010</c:v>
                </c:pt>
                <c:pt idx="703">
                  <c:v>5/12/2010</c:v>
                </c:pt>
                <c:pt idx="704">
                  <c:v>6/12/2010</c:v>
                </c:pt>
                <c:pt idx="705">
                  <c:v>7/12/2010</c:v>
                </c:pt>
                <c:pt idx="706">
                  <c:v>8/12/2010</c:v>
                </c:pt>
                <c:pt idx="707">
                  <c:v>9/12/2010</c:v>
                </c:pt>
                <c:pt idx="708">
                  <c:v>10/12/2010</c:v>
                </c:pt>
                <c:pt idx="709">
                  <c:v>11/12/2010</c:v>
                </c:pt>
                <c:pt idx="710">
                  <c:v>12/12/2010</c:v>
                </c:pt>
                <c:pt idx="711">
                  <c:v>13/12/2010</c:v>
                </c:pt>
                <c:pt idx="712">
                  <c:v>14/12/2010</c:v>
                </c:pt>
                <c:pt idx="713">
                  <c:v>15/12/2010</c:v>
                </c:pt>
                <c:pt idx="714">
                  <c:v>16/12/2010</c:v>
                </c:pt>
                <c:pt idx="715">
                  <c:v>17/12/2010</c:v>
                </c:pt>
                <c:pt idx="716">
                  <c:v>18/12/2010</c:v>
                </c:pt>
                <c:pt idx="717">
                  <c:v>19/12/2010</c:v>
                </c:pt>
                <c:pt idx="718">
                  <c:v>20/12/2010</c:v>
                </c:pt>
                <c:pt idx="719">
                  <c:v>21/12/2010</c:v>
                </c:pt>
                <c:pt idx="720">
                  <c:v>22/12/2010</c:v>
                </c:pt>
                <c:pt idx="721">
                  <c:v>23/12/2010</c:v>
                </c:pt>
                <c:pt idx="722">
                  <c:v>24/12/2010</c:v>
                </c:pt>
                <c:pt idx="723">
                  <c:v>25/12/2010</c:v>
                </c:pt>
                <c:pt idx="724">
                  <c:v>26/12/2010</c:v>
                </c:pt>
                <c:pt idx="725">
                  <c:v>27/12/2010</c:v>
                </c:pt>
                <c:pt idx="726">
                  <c:v>28/12/2010</c:v>
                </c:pt>
                <c:pt idx="727">
                  <c:v>29/12/2010</c:v>
                </c:pt>
                <c:pt idx="728">
                  <c:v>30/12/2010</c:v>
                </c:pt>
                <c:pt idx="729">
                  <c:v>31/12/2010</c:v>
                </c:pt>
                <c:pt idx="730">
                  <c:v>1/01/2011</c:v>
                </c:pt>
                <c:pt idx="731">
                  <c:v>2/01/2011</c:v>
                </c:pt>
                <c:pt idx="732">
                  <c:v>3/01/2011</c:v>
                </c:pt>
                <c:pt idx="733">
                  <c:v>4/01/2011</c:v>
                </c:pt>
                <c:pt idx="734">
                  <c:v>5/01/2011</c:v>
                </c:pt>
                <c:pt idx="735">
                  <c:v>6/01/2011</c:v>
                </c:pt>
                <c:pt idx="736">
                  <c:v>7/01/2011</c:v>
                </c:pt>
                <c:pt idx="737">
                  <c:v>8/01/2011</c:v>
                </c:pt>
                <c:pt idx="738">
                  <c:v>9/01/2011</c:v>
                </c:pt>
                <c:pt idx="739">
                  <c:v>10/01/2011</c:v>
                </c:pt>
                <c:pt idx="740">
                  <c:v>11/01/2011</c:v>
                </c:pt>
                <c:pt idx="741">
                  <c:v>12/01/2011</c:v>
                </c:pt>
                <c:pt idx="742">
                  <c:v>13/01/2011</c:v>
                </c:pt>
                <c:pt idx="743">
                  <c:v>14/01/2011</c:v>
                </c:pt>
                <c:pt idx="744">
                  <c:v>15/01/2011</c:v>
                </c:pt>
                <c:pt idx="745">
                  <c:v>16/01/2011</c:v>
                </c:pt>
                <c:pt idx="746">
                  <c:v>17/01/2011</c:v>
                </c:pt>
                <c:pt idx="747">
                  <c:v>18/01/2011</c:v>
                </c:pt>
                <c:pt idx="748">
                  <c:v>19/01/2011</c:v>
                </c:pt>
                <c:pt idx="749">
                  <c:v>20/01/2011</c:v>
                </c:pt>
                <c:pt idx="750">
                  <c:v>21/01/2011</c:v>
                </c:pt>
                <c:pt idx="751">
                  <c:v>22/01/2011</c:v>
                </c:pt>
                <c:pt idx="752">
                  <c:v>23/01/2011</c:v>
                </c:pt>
                <c:pt idx="753">
                  <c:v>24/01/2011</c:v>
                </c:pt>
                <c:pt idx="754">
                  <c:v>25/01/2011</c:v>
                </c:pt>
                <c:pt idx="755">
                  <c:v>26/01/2011</c:v>
                </c:pt>
                <c:pt idx="756">
                  <c:v>27/01/2011</c:v>
                </c:pt>
                <c:pt idx="757">
                  <c:v>28/01/2011</c:v>
                </c:pt>
                <c:pt idx="758">
                  <c:v>29/01/2011</c:v>
                </c:pt>
                <c:pt idx="759">
                  <c:v>30/01/2011</c:v>
                </c:pt>
                <c:pt idx="760">
                  <c:v>31/01/2011</c:v>
                </c:pt>
                <c:pt idx="761">
                  <c:v>1/02/2011</c:v>
                </c:pt>
                <c:pt idx="762">
                  <c:v>2/02/2011</c:v>
                </c:pt>
                <c:pt idx="763">
                  <c:v>3/02/2011</c:v>
                </c:pt>
                <c:pt idx="764">
                  <c:v>4/02/2011</c:v>
                </c:pt>
                <c:pt idx="765">
                  <c:v>5/02/2011</c:v>
                </c:pt>
                <c:pt idx="766">
                  <c:v>6/02/2011</c:v>
                </c:pt>
                <c:pt idx="767">
                  <c:v>7/02/2011</c:v>
                </c:pt>
                <c:pt idx="768">
                  <c:v>8/02/2011</c:v>
                </c:pt>
                <c:pt idx="769">
                  <c:v>9/02/2011</c:v>
                </c:pt>
                <c:pt idx="770">
                  <c:v>10/02/2011</c:v>
                </c:pt>
                <c:pt idx="771">
                  <c:v>11/02/2011</c:v>
                </c:pt>
                <c:pt idx="772">
                  <c:v>12/02/2011</c:v>
                </c:pt>
                <c:pt idx="773">
                  <c:v>13/02/2011</c:v>
                </c:pt>
                <c:pt idx="774">
                  <c:v>14/02/2011</c:v>
                </c:pt>
                <c:pt idx="775">
                  <c:v>15/02/2011</c:v>
                </c:pt>
                <c:pt idx="776">
                  <c:v>16/02/2011</c:v>
                </c:pt>
                <c:pt idx="777">
                  <c:v>17/02/2011</c:v>
                </c:pt>
                <c:pt idx="778">
                  <c:v>18/02/2011</c:v>
                </c:pt>
                <c:pt idx="779">
                  <c:v>19/02/2011</c:v>
                </c:pt>
                <c:pt idx="780">
                  <c:v>20/02/2011</c:v>
                </c:pt>
                <c:pt idx="781">
                  <c:v>21/02/2011</c:v>
                </c:pt>
                <c:pt idx="782">
                  <c:v>22/02/2011</c:v>
                </c:pt>
                <c:pt idx="783">
                  <c:v>23/02/2011</c:v>
                </c:pt>
                <c:pt idx="784">
                  <c:v>24/02/2011</c:v>
                </c:pt>
                <c:pt idx="785">
                  <c:v>25/02/2011</c:v>
                </c:pt>
                <c:pt idx="786">
                  <c:v>26/02/2011</c:v>
                </c:pt>
                <c:pt idx="787">
                  <c:v>27/02/2011</c:v>
                </c:pt>
                <c:pt idx="788">
                  <c:v>28/02/2011</c:v>
                </c:pt>
                <c:pt idx="789">
                  <c:v>1/03/2011</c:v>
                </c:pt>
                <c:pt idx="790">
                  <c:v>2/03/2011</c:v>
                </c:pt>
                <c:pt idx="791">
                  <c:v>3/03/2011</c:v>
                </c:pt>
                <c:pt idx="792">
                  <c:v>4/03/2011</c:v>
                </c:pt>
                <c:pt idx="793">
                  <c:v>5/03/2011</c:v>
                </c:pt>
                <c:pt idx="794">
                  <c:v>6/03/2011</c:v>
                </c:pt>
                <c:pt idx="795">
                  <c:v>7/03/2011</c:v>
                </c:pt>
                <c:pt idx="796">
                  <c:v>8/03/2011</c:v>
                </c:pt>
                <c:pt idx="797">
                  <c:v>9/03/2011</c:v>
                </c:pt>
                <c:pt idx="798">
                  <c:v>10/03/2011</c:v>
                </c:pt>
                <c:pt idx="799">
                  <c:v>11/03/2011</c:v>
                </c:pt>
                <c:pt idx="800">
                  <c:v>12/03/2011</c:v>
                </c:pt>
                <c:pt idx="801">
                  <c:v>13/03/2011</c:v>
                </c:pt>
                <c:pt idx="802">
                  <c:v>14/03/2011</c:v>
                </c:pt>
                <c:pt idx="803">
                  <c:v>15/03/2011</c:v>
                </c:pt>
                <c:pt idx="804">
                  <c:v>16/03/2011</c:v>
                </c:pt>
                <c:pt idx="805">
                  <c:v>17/03/2011</c:v>
                </c:pt>
                <c:pt idx="806">
                  <c:v>18/03/2011</c:v>
                </c:pt>
                <c:pt idx="807">
                  <c:v>19/03/2011</c:v>
                </c:pt>
                <c:pt idx="808">
                  <c:v>20/03/2011</c:v>
                </c:pt>
                <c:pt idx="809">
                  <c:v>21/03/2011</c:v>
                </c:pt>
                <c:pt idx="810">
                  <c:v>22/03/2011</c:v>
                </c:pt>
                <c:pt idx="811">
                  <c:v>23/03/2011</c:v>
                </c:pt>
                <c:pt idx="812">
                  <c:v>24/03/2011</c:v>
                </c:pt>
                <c:pt idx="813">
                  <c:v>25/03/2011</c:v>
                </c:pt>
                <c:pt idx="814">
                  <c:v>26/03/2011</c:v>
                </c:pt>
                <c:pt idx="815">
                  <c:v>27/03/2011</c:v>
                </c:pt>
                <c:pt idx="816">
                  <c:v>28/03/2011</c:v>
                </c:pt>
                <c:pt idx="817">
                  <c:v>29/03/2011</c:v>
                </c:pt>
                <c:pt idx="818">
                  <c:v>30/03/2011</c:v>
                </c:pt>
                <c:pt idx="819">
                  <c:v>31/03/2011</c:v>
                </c:pt>
                <c:pt idx="820">
                  <c:v>1/04/2011</c:v>
                </c:pt>
                <c:pt idx="821">
                  <c:v>2/04/2011</c:v>
                </c:pt>
                <c:pt idx="822">
                  <c:v>3/04/2011</c:v>
                </c:pt>
                <c:pt idx="823">
                  <c:v>4/04/2011</c:v>
                </c:pt>
                <c:pt idx="824">
                  <c:v>5/04/2011</c:v>
                </c:pt>
                <c:pt idx="825">
                  <c:v>6/04/2011</c:v>
                </c:pt>
                <c:pt idx="826">
                  <c:v>7/04/2011</c:v>
                </c:pt>
                <c:pt idx="827">
                  <c:v>8/04/2011</c:v>
                </c:pt>
                <c:pt idx="828">
                  <c:v>9/04/2011</c:v>
                </c:pt>
                <c:pt idx="829">
                  <c:v>10/04/2011</c:v>
                </c:pt>
                <c:pt idx="830">
                  <c:v>11/04/2011</c:v>
                </c:pt>
                <c:pt idx="831">
                  <c:v>12/04/2011</c:v>
                </c:pt>
                <c:pt idx="832">
                  <c:v>13/04/2011</c:v>
                </c:pt>
                <c:pt idx="833">
                  <c:v>14/04/2011</c:v>
                </c:pt>
                <c:pt idx="834">
                  <c:v>15/04/2011</c:v>
                </c:pt>
                <c:pt idx="835">
                  <c:v>16/04/2011</c:v>
                </c:pt>
                <c:pt idx="836">
                  <c:v>17/04/2011</c:v>
                </c:pt>
                <c:pt idx="837">
                  <c:v>18/04/2011</c:v>
                </c:pt>
                <c:pt idx="838">
                  <c:v>19/04/2011</c:v>
                </c:pt>
                <c:pt idx="839">
                  <c:v>20/04/2011</c:v>
                </c:pt>
                <c:pt idx="840">
                  <c:v>21/04/2011</c:v>
                </c:pt>
                <c:pt idx="841">
                  <c:v>22/04/2011</c:v>
                </c:pt>
                <c:pt idx="842">
                  <c:v>23/04/2011</c:v>
                </c:pt>
                <c:pt idx="843">
                  <c:v>24/04/2011</c:v>
                </c:pt>
                <c:pt idx="844">
                  <c:v>25/04/2011</c:v>
                </c:pt>
                <c:pt idx="845">
                  <c:v>26/04/2011</c:v>
                </c:pt>
                <c:pt idx="846">
                  <c:v>27/04/2011</c:v>
                </c:pt>
                <c:pt idx="847">
                  <c:v>28/04/2011</c:v>
                </c:pt>
                <c:pt idx="848">
                  <c:v>29/04/2011</c:v>
                </c:pt>
                <c:pt idx="849">
                  <c:v>30/04/2011</c:v>
                </c:pt>
                <c:pt idx="850">
                  <c:v>1/05/2011</c:v>
                </c:pt>
                <c:pt idx="851">
                  <c:v>2/05/2011</c:v>
                </c:pt>
                <c:pt idx="852">
                  <c:v>3/05/2011</c:v>
                </c:pt>
                <c:pt idx="853">
                  <c:v>4/05/2011</c:v>
                </c:pt>
                <c:pt idx="854">
                  <c:v>5/05/2011</c:v>
                </c:pt>
                <c:pt idx="855">
                  <c:v>6/05/2011</c:v>
                </c:pt>
                <c:pt idx="856">
                  <c:v>7/05/2011</c:v>
                </c:pt>
                <c:pt idx="857">
                  <c:v>8/05/2011</c:v>
                </c:pt>
                <c:pt idx="858">
                  <c:v>9/05/2011</c:v>
                </c:pt>
                <c:pt idx="859">
                  <c:v>10/05/2011</c:v>
                </c:pt>
                <c:pt idx="860">
                  <c:v>11/05/2011</c:v>
                </c:pt>
                <c:pt idx="861">
                  <c:v>12/05/2011</c:v>
                </c:pt>
                <c:pt idx="862">
                  <c:v>13/05/2011</c:v>
                </c:pt>
                <c:pt idx="863">
                  <c:v>14/05/2011</c:v>
                </c:pt>
                <c:pt idx="864">
                  <c:v>15/05/2011</c:v>
                </c:pt>
                <c:pt idx="865">
                  <c:v>16/05/2011</c:v>
                </c:pt>
                <c:pt idx="866">
                  <c:v>17/05/2011</c:v>
                </c:pt>
                <c:pt idx="867">
                  <c:v>18/05/2011</c:v>
                </c:pt>
                <c:pt idx="868">
                  <c:v>19/05/2011</c:v>
                </c:pt>
                <c:pt idx="869">
                  <c:v>20/05/2011</c:v>
                </c:pt>
                <c:pt idx="870">
                  <c:v>21/05/2011</c:v>
                </c:pt>
                <c:pt idx="871">
                  <c:v>22/05/2011</c:v>
                </c:pt>
                <c:pt idx="872">
                  <c:v>23/05/2011</c:v>
                </c:pt>
                <c:pt idx="873">
                  <c:v>24/05/2011</c:v>
                </c:pt>
                <c:pt idx="874">
                  <c:v>25/05/2011</c:v>
                </c:pt>
                <c:pt idx="875">
                  <c:v>26/05/2011</c:v>
                </c:pt>
                <c:pt idx="876">
                  <c:v>27/05/2011</c:v>
                </c:pt>
                <c:pt idx="877">
                  <c:v>28/05/2011</c:v>
                </c:pt>
                <c:pt idx="878">
                  <c:v>29/05/2011</c:v>
                </c:pt>
                <c:pt idx="879">
                  <c:v>30/05/2011</c:v>
                </c:pt>
                <c:pt idx="880">
                  <c:v>31/05/2011</c:v>
                </c:pt>
                <c:pt idx="881">
                  <c:v>1/06/2011</c:v>
                </c:pt>
                <c:pt idx="882">
                  <c:v>2/06/2011</c:v>
                </c:pt>
                <c:pt idx="883">
                  <c:v>3/06/2011</c:v>
                </c:pt>
                <c:pt idx="884">
                  <c:v>4/06/2011</c:v>
                </c:pt>
                <c:pt idx="885">
                  <c:v>5/06/2011</c:v>
                </c:pt>
                <c:pt idx="886">
                  <c:v>6/06/2011</c:v>
                </c:pt>
                <c:pt idx="887">
                  <c:v>7/06/2011</c:v>
                </c:pt>
                <c:pt idx="888">
                  <c:v>8/06/2011</c:v>
                </c:pt>
                <c:pt idx="889">
                  <c:v>9/06/2011</c:v>
                </c:pt>
                <c:pt idx="890">
                  <c:v>10/06/2011</c:v>
                </c:pt>
                <c:pt idx="891">
                  <c:v>11/06/2011</c:v>
                </c:pt>
                <c:pt idx="892">
                  <c:v>12/06/2011</c:v>
                </c:pt>
                <c:pt idx="893">
                  <c:v>13/06/2011</c:v>
                </c:pt>
                <c:pt idx="894">
                  <c:v>14/06/2011</c:v>
                </c:pt>
                <c:pt idx="895">
                  <c:v>15/06/2011</c:v>
                </c:pt>
                <c:pt idx="896">
                  <c:v>16/06/2011</c:v>
                </c:pt>
                <c:pt idx="897">
                  <c:v>17/06/2011</c:v>
                </c:pt>
                <c:pt idx="898">
                  <c:v>18/06/2011</c:v>
                </c:pt>
                <c:pt idx="899">
                  <c:v>19/06/2011</c:v>
                </c:pt>
                <c:pt idx="900">
                  <c:v>20/06/2011</c:v>
                </c:pt>
                <c:pt idx="901">
                  <c:v>21/06/2011</c:v>
                </c:pt>
                <c:pt idx="902">
                  <c:v>22/06/2011</c:v>
                </c:pt>
                <c:pt idx="903">
                  <c:v>23/06/2011</c:v>
                </c:pt>
                <c:pt idx="904">
                  <c:v>24/06/2011</c:v>
                </c:pt>
                <c:pt idx="905">
                  <c:v>25/06/2011</c:v>
                </c:pt>
                <c:pt idx="906">
                  <c:v>26/06/2011</c:v>
                </c:pt>
                <c:pt idx="907">
                  <c:v>27/06/2011</c:v>
                </c:pt>
                <c:pt idx="908">
                  <c:v>28/06/2011</c:v>
                </c:pt>
                <c:pt idx="909">
                  <c:v>29/06/2011</c:v>
                </c:pt>
                <c:pt idx="910">
                  <c:v>30/06/2011</c:v>
                </c:pt>
                <c:pt idx="911">
                  <c:v>1/07/2011</c:v>
                </c:pt>
                <c:pt idx="912">
                  <c:v>2/07/2011</c:v>
                </c:pt>
                <c:pt idx="913">
                  <c:v>3/07/2011</c:v>
                </c:pt>
                <c:pt idx="914">
                  <c:v>4/07/2011</c:v>
                </c:pt>
                <c:pt idx="915">
                  <c:v>5/07/2011</c:v>
                </c:pt>
                <c:pt idx="916">
                  <c:v>6/07/2011</c:v>
                </c:pt>
                <c:pt idx="917">
                  <c:v>7/07/2011</c:v>
                </c:pt>
                <c:pt idx="918">
                  <c:v>8/07/2011</c:v>
                </c:pt>
                <c:pt idx="919">
                  <c:v>9/07/2011</c:v>
                </c:pt>
                <c:pt idx="920">
                  <c:v>10/07/2011</c:v>
                </c:pt>
                <c:pt idx="921">
                  <c:v>11/07/2011</c:v>
                </c:pt>
                <c:pt idx="922">
                  <c:v>12/07/2011</c:v>
                </c:pt>
                <c:pt idx="923">
                  <c:v>13/07/2011</c:v>
                </c:pt>
                <c:pt idx="924">
                  <c:v>14/07/2011</c:v>
                </c:pt>
                <c:pt idx="925">
                  <c:v>15/07/2011</c:v>
                </c:pt>
                <c:pt idx="926">
                  <c:v>16/07/2011</c:v>
                </c:pt>
                <c:pt idx="927">
                  <c:v>17/07/2011</c:v>
                </c:pt>
                <c:pt idx="928">
                  <c:v>18/07/2011</c:v>
                </c:pt>
                <c:pt idx="929">
                  <c:v>19/07/2011</c:v>
                </c:pt>
                <c:pt idx="930">
                  <c:v>20/07/2011</c:v>
                </c:pt>
                <c:pt idx="931">
                  <c:v>21/07/2011</c:v>
                </c:pt>
                <c:pt idx="932">
                  <c:v>22/07/2011</c:v>
                </c:pt>
                <c:pt idx="933">
                  <c:v>23/07/2011</c:v>
                </c:pt>
                <c:pt idx="934">
                  <c:v>24/07/2011</c:v>
                </c:pt>
                <c:pt idx="935">
                  <c:v>25/07/2011</c:v>
                </c:pt>
                <c:pt idx="936">
                  <c:v>26/07/2011</c:v>
                </c:pt>
                <c:pt idx="937">
                  <c:v>27/07/2011</c:v>
                </c:pt>
                <c:pt idx="938">
                  <c:v>28/07/2011</c:v>
                </c:pt>
                <c:pt idx="939">
                  <c:v>29/07/2011</c:v>
                </c:pt>
                <c:pt idx="940">
                  <c:v>30/07/2011</c:v>
                </c:pt>
                <c:pt idx="941">
                  <c:v>31/07/2011</c:v>
                </c:pt>
                <c:pt idx="942">
                  <c:v>1/08/2011</c:v>
                </c:pt>
                <c:pt idx="943">
                  <c:v>2/08/2011</c:v>
                </c:pt>
                <c:pt idx="944">
                  <c:v>3/08/2011</c:v>
                </c:pt>
                <c:pt idx="945">
                  <c:v>4/08/2011</c:v>
                </c:pt>
                <c:pt idx="946">
                  <c:v>5/08/2011</c:v>
                </c:pt>
                <c:pt idx="947">
                  <c:v>6/08/2011</c:v>
                </c:pt>
                <c:pt idx="948">
                  <c:v>7/08/2011</c:v>
                </c:pt>
                <c:pt idx="949">
                  <c:v>8/08/2011</c:v>
                </c:pt>
                <c:pt idx="950">
                  <c:v>9/08/2011</c:v>
                </c:pt>
                <c:pt idx="951">
                  <c:v>10/08/2011</c:v>
                </c:pt>
                <c:pt idx="952">
                  <c:v>11/08/2011</c:v>
                </c:pt>
                <c:pt idx="953">
                  <c:v>12/08/2011</c:v>
                </c:pt>
                <c:pt idx="954">
                  <c:v>13/08/2011</c:v>
                </c:pt>
                <c:pt idx="955">
                  <c:v>14/08/2011</c:v>
                </c:pt>
                <c:pt idx="956">
                  <c:v>15/08/2011</c:v>
                </c:pt>
                <c:pt idx="957">
                  <c:v>16/08/2011</c:v>
                </c:pt>
                <c:pt idx="958">
                  <c:v>17/08/2011</c:v>
                </c:pt>
                <c:pt idx="959">
                  <c:v>18/08/2011</c:v>
                </c:pt>
                <c:pt idx="960">
                  <c:v>19/08/2011</c:v>
                </c:pt>
                <c:pt idx="961">
                  <c:v>20/08/2011</c:v>
                </c:pt>
                <c:pt idx="962">
                  <c:v>21/08/2011</c:v>
                </c:pt>
                <c:pt idx="963">
                  <c:v>22/08/2011</c:v>
                </c:pt>
                <c:pt idx="964">
                  <c:v>23/08/2011</c:v>
                </c:pt>
                <c:pt idx="965">
                  <c:v>24/08/2011</c:v>
                </c:pt>
                <c:pt idx="966">
                  <c:v>25/08/2011</c:v>
                </c:pt>
                <c:pt idx="967">
                  <c:v>26/08/2011</c:v>
                </c:pt>
                <c:pt idx="968">
                  <c:v>27/08/2011</c:v>
                </c:pt>
                <c:pt idx="969">
                  <c:v>28/08/2011</c:v>
                </c:pt>
                <c:pt idx="970">
                  <c:v>29/08/2011</c:v>
                </c:pt>
                <c:pt idx="971">
                  <c:v>30/08/2011</c:v>
                </c:pt>
                <c:pt idx="972">
                  <c:v>31/08/2011</c:v>
                </c:pt>
                <c:pt idx="973">
                  <c:v>1/09/2011</c:v>
                </c:pt>
                <c:pt idx="974">
                  <c:v>2/09/2011</c:v>
                </c:pt>
                <c:pt idx="975">
                  <c:v>3/09/2011</c:v>
                </c:pt>
                <c:pt idx="976">
                  <c:v>4/09/2011</c:v>
                </c:pt>
                <c:pt idx="977">
                  <c:v>5/09/2011</c:v>
                </c:pt>
                <c:pt idx="978">
                  <c:v>6/09/2011</c:v>
                </c:pt>
                <c:pt idx="979">
                  <c:v>7/09/2011</c:v>
                </c:pt>
                <c:pt idx="980">
                  <c:v>8/09/2011</c:v>
                </c:pt>
                <c:pt idx="981">
                  <c:v>9/09/2011</c:v>
                </c:pt>
                <c:pt idx="982">
                  <c:v>10/09/2011</c:v>
                </c:pt>
                <c:pt idx="983">
                  <c:v>11/09/2011</c:v>
                </c:pt>
                <c:pt idx="984">
                  <c:v>12/09/2011</c:v>
                </c:pt>
                <c:pt idx="985">
                  <c:v>13/09/2011</c:v>
                </c:pt>
                <c:pt idx="986">
                  <c:v>14/09/2011</c:v>
                </c:pt>
                <c:pt idx="987">
                  <c:v>15/09/2011</c:v>
                </c:pt>
                <c:pt idx="988">
                  <c:v>16/09/2011</c:v>
                </c:pt>
                <c:pt idx="989">
                  <c:v>17/09/2011</c:v>
                </c:pt>
                <c:pt idx="990">
                  <c:v>18/09/2011</c:v>
                </c:pt>
                <c:pt idx="991">
                  <c:v>19/09/2011</c:v>
                </c:pt>
                <c:pt idx="992">
                  <c:v>20/09/2011</c:v>
                </c:pt>
                <c:pt idx="993">
                  <c:v>21/09/2011</c:v>
                </c:pt>
                <c:pt idx="994">
                  <c:v>22/09/2011</c:v>
                </c:pt>
                <c:pt idx="995">
                  <c:v>23/09/2011</c:v>
                </c:pt>
                <c:pt idx="996">
                  <c:v>24/09/2011</c:v>
                </c:pt>
                <c:pt idx="997">
                  <c:v>25/09/2011</c:v>
                </c:pt>
                <c:pt idx="998">
                  <c:v>26/09/2011</c:v>
                </c:pt>
                <c:pt idx="999">
                  <c:v>27/09/2011</c:v>
                </c:pt>
                <c:pt idx="1000">
                  <c:v>28/09/2011</c:v>
                </c:pt>
                <c:pt idx="1001">
                  <c:v>29/09/2011</c:v>
                </c:pt>
                <c:pt idx="1002">
                  <c:v>30/09/2011</c:v>
                </c:pt>
                <c:pt idx="1003">
                  <c:v>1/10/2011</c:v>
                </c:pt>
                <c:pt idx="1004">
                  <c:v>2/10/2011</c:v>
                </c:pt>
                <c:pt idx="1005">
                  <c:v>3/10/2011</c:v>
                </c:pt>
                <c:pt idx="1006">
                  <c:v>4/10/2011</c:v>
                </c:pt>
                <c:pt idx="1007">
                  <c:v>5/10/2011</c:v>
                </c:pt>
                <c:pt idx="1008">
                  <c:v>6/10/2011</c:v>
                </c:pt>
                <c:pt idx="1009">
                  <c:v>7/10/2011</c:v>
                </c:pt>
                <c:pt idx="1010">
                  <c:v>8/10/2011</c:v>
                </c:pt>
                <c:pt idx="1011">
                  <c:v>9/10/2011</c:v>
                </c:pt>
                <c:pt idx="1012">
                  <c:v>10/10/2011</c:v>
                </c:pt>
                <c:pt idx="1013">
                  <c:v>11/10/2011</c:v>
                </c:pt>
                <c:pt idx="1014">
                  <c:v>12/10/2011</c:v>
                </c:pt>
                <c:pt idx="1015">
                  <c:v>13/10/2011</c:v>
                </c:pt>
                <c:pt idx="1016">
                  <c:v>14/10/2011</c:v>
                </c:pt>
                <c:pt idx="1017">
                  <c:v>15/10/2011</c:v>
                </c:pt>
                <c:pt idx="1018">
                  <c:v>16/10/2011</c:v>
                </c:pt>
                <c:pt idx="1019">
                  <c:v>17/10/2011</c:v>
                </c:pt>
                <c:pt idx="1020">
                  <c:v>18/10/2011</c:v>
                </c:pt>
                <c:pt idx="1021">
                  <c:v>19/10/2011</c:v>
                </c:pt>
                <c:pt idx="1022">
                  <c:v>20/10/2011</c:v>
                </c:pt>
                <c:pt idx="1023">
                  <c:v>21/10/2011</c:v>
                </c:pt>
                <c:pt idx="1024">
                  <c:v>22/10/2011</c:v>
                </c:pt>
                <c:pt idx="1025">
                  <c:v>23/10/2011</c:v>
                </c:pt>
                <c:pt idx="1026">
                  <c:v>24/10/2011</c:v>
                </c:pt>
                <c:pt idx="1027">
                  <c:v>25/10/2011</c:v>
                </c:pt>
                <c:pt idx="1028">
                  <c:v>26/10/2011</c:v>
                </c:pt>
                <c:pt idx="1029">
                  <c:v>27/10/2011</c:v>
                </c:pt>
                <c:pt idx="1030">
                  <c:v>28/10/2011</c:v>
                </c:pt>
                <c:pt idx="1031">
                  <c:v>29/10/2011</c:v>
                </c:pt>
                <c:pt idx="1032">
                  <c:v>30/10/2011</c:v>
                </c:pt>
                <c:pt idx="1033">
                  <c:v>31/10/2011</c:v>
                </c:pt>
                <c:pt idx="1034">
                  <c:v>1/11/2011</c:v>
                </c:pt>
                <c:pt idx="1035">
                  <c:v>2/11/2011</c:v>
                </c:pt>
                <c:pt idx="1036">
                  <c:v>3/11/2011</c:v>
                </c:pt>
                <c:pt idx="1037">
                  <c:v>4/11/2011</c:v>
                </c:pt>
                <c:pt idx="1038">
                  <c:v>5/11/2011</c:v>
                </c:pt>
                <c:pt idx="1039">
                  <c:v>6/11/2011</c:v>
                </c:pt>
                <c:pt idx="1040">
                  <c:v>7/11/2011</c:v>
                </c:pt>
                <c:pt idx="1041">
                  <c:v>8/11/2011</c:v>
                </c:pt>
                <c:pt idx="1042">
                  <c:v>9/11/2011</c:v>
                </c:pt>
                <c:pt idx="1043">
                  <c:v>10/11/2011</c:v>
                </c:pt>
                <c:pt idx="1044">
                  <c:v>11/11/2011</c:v>
                </c:pt>
                <c:pt idx="1045">
                  <c:v>12/11/2011</c:v>
                </c:pt>
                <c:pt idx="1046">
                  <c:v>13/11/2011</c:v>
                </c:pt>
                <c:pt idx="1047">
                  <c:v>14/11/2011</c:v>
                </c:pt>
                <c:pt idx="1048">
                  <c:v>15/11/2011</c:v>
                </c:pt>
                <c:pt idx="1049">
                  <c:v>16/11/2011</c:v>
                </c:pt>
                <c:pt idx="1050">
                  <c:v>17/11/2011</c:v>
                </c:pt>
                <c:pt idx="1051">
                  <c:v>18/11/2011</c:v>
                </c:pt>
                <c:pt idx="1052">
                  <c:v>19/11/2011</c:v>
                </c:pt>
                <c:pt idx="1053">
                  <c:v>20/11/2011</c:v>
                </c:pt>
                <c:pt idx="1054">
                  <c:v>21/11/2011</c:v>
                </c:pt>
                <c:pt idx="1055">
                  <c:v>22/11/2011</c:v>
                </c:pt>
                <c:pt idx="1056">
                  <c:v>23/11/2011</c:v>
                </c:pt>
                <c:pt idx="1057">
                  <c:v>24/11/2011</c:v>
                </c:pt>
                <c:pt idx="1058">
                  <c:v>25/11/2011</c:v>
                </c:pt>
                <c:pt idx="1059">
                  <c:v>26/11/2011</c:v>
                </c:pt>
                <c:pt idx="1060">
                  <c:v>27/11/2011</c:v>
                </c:pt>
                <c:pt idx="1061">
                  <c:v>28/11/2011</c:v>
                </c:pt>
                <c:pt idx="1062">
                  <c:v>29/11/2011</c:v>
                </c:pt>
                <c:pt idx="1063">
                  <c:v>30/11/2011</c:v>
                </c:pt>
                <c:pt idx="1064">
                  <c:v>1/12/2011</c:v>
                </c:pt>
                <c:pt idx="1065">
                  <c:v>2/12/2011</c:v>
                </c:pt>
                <c:pt idx="1066">
                  <c:v>3/12/2011</c:v>
                </c:pt>
                <c:pt idx="1067">
                  <c:v>4/12/2011</c:v>
                </c:pt>
                <c:pt idx="1068">
                  <c:v>5/12/2011</c:v>
                </c:pt>
                <c:pt idx="1069">
                  <c:v>6/12/2011</c:v>
                </c:pt>
                <c:pt idx="1070">
                  <c:v>7/12/2011</c:v>
                </c:pt>
                <c:pt idx="1071">
                  <c:v>8/12/2011</c:v>
                </c:pt>
                <c:pt idx="1072">
                  <c:v>9/12/2011</c:v>
                </c:pt>
                <c:pt idx="1073">
                  <c:v>10/12/2011</c:v>
                </c:pt>
                <c:pt idx="1074">
                  <c:v>11/12/2011</c:v>
                </c:pt>
                <c:pt idx="1075">
                  <c:v>12/12/2011</c:v>
                </c:pt>
                <c:pt idx="1076">
                  <c:v>13/12/2011</c:v>
                </c:pt>
                <c:pt idx="1077">
                  <c:v>14/12/2011</c:v>
                </c:pt>
                <c:pt idx="1078">
                  <c:v>15/12/2011</c:v>
                </c:pt>
                <c:pt idx="1079">
                  <c:v>16/12/2011</c:v>
                </c:pt>
                <c:pt idx="1080">
                  <c:v>17/12/2011</c:v>
                </c:pt>
                <c:pt idx="1081">
                  <c:v>18/12/2011</c:v>
                </c:pt>
                <c:pt idx="1082">
                  <c:v>19/12/2011</c:v>
                </c:pt>
                <c:pt idx="1083">
                  <c:v>20/12/2011</c:v>
                </c:pt>
                <c:pt idx="1084">
                  <c:v>21/12/2011</c:v>
                </c:pt>
                <c:pt idx="1085">
                  <c:v>22/12/2011</c:v>
                </c:pt>
                <c:pt idx="1086">
                  <c:v>23/12/2011</c:v>
                </c:pt>
                <c:pt idx="1087">
                  <c:v>24/12/2011</c:v>
                </c:pt>
                <c:pt idx="1088">
                  <c:v>25/12/2011</c:v>
                </c:pt>
                <c:pt idx="1089">
                  <c:v>26/12/2011</c:v>
                </c:pt>
                <c:pt idx="1090">
                  <c:v>27/12/2011</c:v>
                </c:pt>
                <c:pt idx="1091">
                  <c:v>28/12/2011</c:v>
                </c:pt>
                <c:pt idx="1092">
                  <c:v>29/12/2011</c:v>
                </c:pt>
                <c:pt idx="1093">
                  <c:v>30/12/2011</c:v>
                </c:pt>
                <c:pt idx="1094">
                  <c:v>31/12/2011</c:v>
                </c:pt>
                <c:pt idx="1095">
                  <c:v>1/01/2012</c:v>
                </c:pt>
                <c:pt idx="1096">
                  <c:v>2/01/2012</c:v>
                </c:pt>
                <c:pt idx="1097">
                  <c:v>3/01/2012</c:v>
                </c:pt>
                <c:pt idx="1098">
                  <c:v>4/01/2012</c:v>
                </c:pt>
                <c:pt idx="1099">
                  <c:v>5/01/2012</c:v>
                </c:pt>
                <c:pt idx="1100">
                  <c:v>6/01/2012</c:v>
                </c:pt>
                <c:pt idx="1101">
                  <c:v>7/01/2012</c:v>
                </c:pt>
                <c:pt idx="1102">
                  <c:v>8/01/2012</c:v>
                </c:pt>
                <c:pt idx="1103">
                  <c:v>9/01/2012</c:v>
                </c:pt>
                <c:pt idx="1104">
                  <c:v>10/01/2012</c:v>
                </c:pt>
                <c:pt idx="1105">
                  <c:v>11/01/2012</c:v>
                </c:pt>
                <c:pt idx="1106">
                  <c:v>12/01/2012</c:v>
                </c:pt>
                <c:pt idx="1107">
                  <c:v>13/01/2012</c:v>
                </c:pt>
                <c:pt idx="1108">
                  <c:v>14/01/2012</c:v>
                </c:pt>
                <c:pt idx="1109">
                  <c:v>15/01/2012</c:v>
                </c:pt>
                <c:pt idx="1110">
                  <c:v>16/01/2012</c:v>
                </c:pt>
                <c:pt idx="1111">
                  <c:v>17/01/2012</c:v>
                </c:pt>
                <c:pt idx="1112">
                  <c:v>18/01/2012</c:v>
                </c:pt>
                <c:pt idx="1113">
                  <c:v>19/01/2012</c:v>
                </c:pt>
                <c:pt idx="1114">
                  <c:v>20/01/2012</c:v>
                </c:pt>
                <c:pt idx="1115">
                  <c:v>21/01/2012</c:v>
                </c:pt>
                <c:pt idx="1116">
                  <c:v>22/01/2012</c:v>
                </c:pt>
                <c:pt idx="1117">
                  <c:v>23/01/2012</c:v>
                </c:pt>
                <c:pt idx="1118">
                  <c:v>24/01/2012</c:v>
                </c:pt>
                <c:pt idx="1119">
                  <c:v>25/01/2012</c:v>
                </c:pt>
                <c:pt idx="1120">
                  <c:v>26/01/2012</c:v>
                </c:pt>
                <c:pt idx="1121">
                  <c:v>27/01/2012</c:v>
                </c:pt>
                <c:pt idx="1122">
                  <c:v>28/01/2012</c:v>
                </c:pt>
                <c:pt idx="1123">
                  <c:v>29/01/2012</c:v>
                </c:pt>
                <c:pt idx="1124">
                  <c:v>30/01/2012</c:v>
                </c:pt>
                <c:pt idx="1125">
                  <c:v>31/01/2012</c:v>
                </c:pt>
                <c:pt idx="1126">
                  <c:v>1/02/2012</c:v>
                </c:pt>
                <c:pt idx="1127">
                  <c:v>2/02/2012</c:v>
                </c:pt>
                <c:pt idx="1128">
                  <c:v>3/02/2012</c:v>
                </c:pt>
                <c:pt idx="1129">
                  <c:v>4/02/2012</c:v>
                </c:pt>
                <c:pt idx="1130">
                  <c:v>5/02/2012</c:v>
                </c:pt>
                <c:pt idx="1131">
                  <c:v>6/02/2012</c:v>
                </c:pt>
                <c:pt idx="1132">
                  <c:v>7/02/2012</c:v>
                </c:pt>
                <c:pt idx="1133">
                  <c:v>8/02/2012</c:v>
                </c:pt>
                <c:pt idx="1134">
                  <c:v>9/02/2012</c:v>
                </c:pt>
                <c:pt idx="1135">
                  <c:v>10/02/2012</c:v>
                </c:pt>
                <c:pt idx="1136">
                  <c:v>11/02/2012</c:v>
                </c:pt>
                <c:pt idx="1137">
                  <c:v>12/02/2012</c:v>
                </c:pt>
                <c:pt idx="1138">
                  <c:v>13/02/2012</c:v>
                </c:pt>
                <c:pt idx="1139">
                  <c:v>14/02/2012</c:v>
                </c:pt>
                <c:pt idx="1140">
                  <c:v>15/02/2012</c:v>
                </c:pt>
                <c:pt idx="1141">
                  <c:v>16/02/2012</c:v>
                </c:pt>
                <c:pt idx="1142">
                  <c:v>17/02/2012</c:v>
                </c:pt>
                <c:pt idx="1143">
                  <c:v>18/02/2012</c:v>
                </c:pt>
                <c:pt idx="1144">
                  <c:v>19/02/2012</c:v>
                </c:pt>
                <c:pt idx="1145">
                  <c:v>20/02/2012</c:v>
                </c:pt>
                <c:pt idx="1146">
                  <c:v>21/02/2012</c:v>
                </c:pt>
                <c:pt idx="1147">
                  <c:v>22/02/2012</c:v>
                </c:pt>
                <c:pt idx="1148">
                  <c:v>23/02/2012</c:v>
                </c:pt>
                <c:pt idx="1149">
                  <c:v>24/02/2012</c:v>
                </c:pt>
                <c:pt idx="1150">
                  <c:v>25/02/2012</c:v>
                </c:pt>
                <c:pt idx="1151">
                  <c:v>26/02/2012</c:v>
                </c:pt>
                <c:pt idx="1152">
                  <c:v>27/02/2012</c:v>
                </c:pt>
                <c:pt idx="1153">
                  <c:v>28/02/2012</c:v>
                </c:pt>
                <c:pt idx="1154">
                  <c:v>29/02/2012</c:v>
                </c:pt>
              </c:strCache>
            </c:strRef>
          </c:cat>
          <c:val>
            <c:numRef>
              <c:f>'Daily Chart Values'!$D$9:$D$1164</c:f>
              <c:numCache>
                <c:formatCode>General</c:formatCode>
                <c:ptCount val="1155"/>
                <c:pt idx="0">
                  <c:v>1146.6407020199999</c:v>
                </c:pt>
                <c:pt idx="1">
                  <c:v>1153.0420498399999</c:v>
                </c:pt>
                <c:pt idx="2">
                  <c:v>1179.4492073199999</c:v>
                </c:pt>
                <c:pt idx="3">
                  <c:v>1190.8180196400001</c:v>
                </c:pt>
                <c:pt idx="4">
                  <c:v>1215.07551412</c:v>
                </c:pt>
                <c:pt idx="5">
                  <c:v>1232.1624300200001</c:v>
                </c:pt>
                <c:pt idx="6">
                  <c:v>1256.59654546</c:v>
                </c:pt>
                <c:pt idx="7">
                  <c:v>1266.7197152199999</c:v>
                </c:pt>
                <c:pt idx="8">
                  <c:v>1066.88704274</c:v>
                </c:pt>
                <c:pt idx="9">
                  <c:v>1100.9481624800001</c:v>
                </c:pt>
                <c:pt idx="10">
                  <c:v>1084.4887157799999</c:v>
                </c:pt>
                <c:pt idx="11">
                  <c:v>1119.81871768</c:v>
                </c:pt>
                <c:pt idx="12">
                  <c:v>1223.57191188</c:v>
                </c:pt>
                <c:pt idx="13">
                  <c:v>1139.8849502999999</c:v>
                </c:pt>
                <c:pt idx="14">
                  <c:v>1154.1784662800001</c:v>
                </c:pt>
                <c:pt idx="15">
                  <c:v>1121.3048901</c:v>
                </c:pt>
                <c:pt idx="16">
                  <c:v>1148.81709056</c:v>
                </c:pt>
                <c:pt idx="17">
                  <c:v>1135.4055174</c:v>
                </c:pt>
                <c:pt idx="18">
                  <c:v>1163.37089006</c:v>
                </c:pt>
                <c:pt idx="19">
                  <c:v>1185.96675314</c:v>
                </c:pt>
                <c:pt idx="20">
                  <c:v>1150.3241786200001</c:v>
                </c:pt>
                <c:pt idx="21">
                  <c:v>1189.99998572</c:v>
                </c:pt>
                <c:pt idx="22">
                  <c:v>1175.6228071800001</c:v>
                </c:pt>
                <c:pt idx="23">
                  <c:v>1173.8751892600001</c:v>
                </c:pt>
                <c:pt idx="24">
                  <c:v>1213.8391674</c:v>
                </c:pt>
                <c:pt idx="25">
                  <c:v>1298.5056781200001</c:v>
                </c:pt>
                <c:pt idx="26">
                  <c:v>1287.5272910799999</c:v>
                </c:pt>
                <c:pt idx="27">
                  <c:v>1323.6427914599999</c:v>
                </c:pt>
                <c:pt idx="28">
                  <c:v>1308.4487409799999</c:v>
                </c:pt>
                <c:pt idx="29">
                  <c:v>1293.6218761800001</c:v>
                </c:pt>
                <c:pt idx="30">
                  <c:v>1291.78594778</c:v>
                </c:pt>
                <c:pt idx="31">
                  <c:v>1243.0199711400001</c:v>
                </c:pt>
                <c:pt idx="32">
                  <c:v>1259.4131849800001</c:v>
                </c:pt>
                <c:pt idx="33">
                  <c:v>1246.40017096</c:v>
                </c:pt>
                <c:pt idx="34">
                  <c:v>1250.3741425600001</c:v>
                </c:pt>
                <c:pt idx="35">
                  <c:v>1224.5816725</c:v>
                </c:pt>
                <c:pt idx="36">
                  <c:v>1194.23424084</c:v>
                </c:pt>
                <c:pt idx="37">
                  <c:v>1176.4361931799999</c:v>
                </c:pt>
                <c:pt idx="38">
                  <c:v>1206.9033087800001</c:v>
                </c:pt>
                <c:pt idx="39">
                  <c:v>1209.9964995400001</c:v>
                </c:pt>
                <c:pt idx="40">
                  <c:v>1240.5356578999999</c:v>
                </c:pt>
                <c:pt idx="41">
                  <c:v>1222.5226439400001</c:v>
                </c:pt>
                <c:pt idx="42">
                  <c:v>1288.34067708</c:v>
                </c:pt>
                <c:pt idx="43">
                  <c:v>1325.5612204399999</c:v>
                </c:pt>
                <c:pt idx="44">
                  <c:v>1196.19217714</c:v>
                </c:pt>
                <c:pt idx="45">
                  <c:v>1176.3130232999999</c:v>
                </c:pt>
                <c:pt idx="46">
                  <c:v>1298.8728638</c:v>
                </c:pt>
                <c:pt idx="47">
                  <c:v>1284.9674491400001</c:v>
                </c:pt>
                <c:pt idx="48">
                  <c:v>1259.1075842400001</c:v>
                </c:pt>
                <c:pt idx="49">
                  <c:v>1258.8333569599999</c:v>
                </c:pt>
                <c:pt idx="50">
                  <c:v>1194.96745022</c:v>
                </c:pt>
                <c:pt idx="51">
                  <c:v>1201.0504155199999</c:v>
                </c:pt>
                <c:pt idx="52">
                  <c:v>1064.46431444</c:v>
                </c:pt>
                <c:pt idx="53">
                  <c:v>1218.18729656</c:v>
                </c:pt>
                <c:pt idx="54">
                  <c:v>1197.50986246</c:v>
                </c:pt>
                <c:pt idx="55">
                  <c:v>1126.0980575999999</c:v>
                </c:pt>
                <c:pt idx="56">
                  <c:v>1126.66394186</c:v>
                </c:pt>
                <c:pt idx="57">
                  <c:v>1139.8721685200001</c:v>
                </c:pt>
                <c:pt idx="58">
                  <c:v>977.74574703999997</c:v>
                </c:pt>
                <c:pt idx="59">
                  <c:v>997.84102915999995</c:v>
                </c:pt>
                <c:pt idx="60">
                  <c:v>945.57284479999998</c:v>
                </c:pt>
                <c:pt idx="61">
                  <c:v>827.06250460000001</c:v>
                </c:pt>
                <c:pt idx="62">
                  <c:v>905.62745833999998</c:v>
                </c:pt>
                <c:pt idx="63">
                  <c:v>871.96838367999999</c:v>
                </c:pt>
                <c:pt idx="64">
                  <c:v>857.18218818000003</c:v>
                </c:pt>
                <c:pt idx="65">
                  <c:v>862.68416348000005</c:v>
                </c:pt>
                <c:pt idx="66">
                  <c:v>866.37809789999994</c:v>
                </c:pt>
                <c:pt idx="67">
                  <c:v>1037.4970826000001</c:v>
                </c:pt>
                <c:pt idx="68">
                  <c:v>939.09829223999998</c:v>
                </c:pt>
                <c:pt idx="69">
                  <c:v>943.54751366000005</c:v>
                </c:pt>
                <c:pt idx="70">
                  <c:v>916.31302642000003</c:v>
                </c:pt>
                <c:pt idx="71">
                  <c:v>858.16754721999996</c:v>
                </c:pt>
                <c:pt idx="72">
                  <c:v>804.91981371999998</c:v>
                </c:pt>
                <c:pt idx="73">
                  <c:v>824.45850742000005</c:v>
                </c:pt>
                <c:pt idx="74">
                  <c:v>800.57981842000004</c:v>
                </c:pt>
                <c:pt idx="75">
                  <c:v>761.62792486000001</c:v>
                </c:pt>
                <c:pt idx="76">
                  <c:v>822.10549791999995</c:v>
                </c:pt>
                <c:pt idx="77">
                  <c:v>822.95374331999994</c:v>
                </c:pt>
                <c:pt idx="78">
                  <c:v>821.98813794</c:v>
                </c:pt>
                <c:pt idx="79">
                  <c:v>802.80384814000001</c:v>
                </c:pt>
                <c:pt idx="80">
                  <c:v>802.43433849999997</c:v>
                </c:pt>
                <c:pt idx="81">
                  <c:v>834.11107528000002</c:v>
                </c:pt>
                <c:pt idx="82">
                  <c:v>774.95002555999997</c:v>
                </c:pt>
                <c:pt idx="83">
                  <c:v>839.38181655999995</c:v>
                </c:pt>
                <c:pt idx="84">
                  <c:v>817.51102900000001</c:v>
                </c:pt>
                <c:pt idx="85">
                  <c:v>838.55564877999996</c:v>
                </c:pt>
                <c:pt idx="86">
                  <c:v>795.31372506000002</c:v>
                </c:pt>
                <c:pt idx="87">
                  <c:v>823.67881883999996</c:v>
                </c:pt>
                <c:pt idx="88">
                  <c:v>869.44688708000001</c:v>
                </c:pt>
                <c:pt idx="89">
                  <c:v>818.75202363999995</c:v>
                </c:pt>
                <c:pt idx="90">
                  <c:v>1228.1803245599999</c:v>
                </c:pt>
                <c:pt idx="91">
                  <c:v>1233.54170028</c:v>
                </c:pt>
                <c:pt idx="92">
                  <c:v>1156.3199954199999</c:v>
                </c:pt>
                <c:pt idx="93">
                  <c:v>1070.53914588</c:v>
                </c:pt>
                <c:pt idx="94">
                  <c:v>1042.3483491</c:v>
                </c:pt>
                <c:pt idx="95">
                  <c:v>1093.5207863200001</c:v>
                </c:pt>
                <c:pt idx="96">
                  <c:v>1040.48220922</c:v>
                </c:pt>
                <c:pt idx="97">
                  <c:v>1069.6839285999999</c:v>
                </c:pt>
                <c:pt idx="98">
                  <c:v>1071.7104217200001</c:v>
                </c:pt>
                <c:pt idx="99">
                  <c:v>1039.4852303800001</c:v>
                </c:pt>
                <c:pt idx="100">
                  <c:v>1029.3934340799999</c:v>
                </c:pt>
                <c:pt idx="101">
                  <c:v>1029.7280843200001</c:v>
                </c:pt>
                <c:pt idx="102">
                  <c:v>1033.3906452799999</c:v>
                </c:pt>
                <c:pt idx="103">
                  <c:v>1120.42643322</c:v>
                </c:pt>
                <c:pt idx="104">
                  <c:v>1085.0464661799999</c:v>
                </c:pt>
                <c:pt idx="105">
                  <c:v>1088.0536704199999</c:v>
                </c:pt>
                <c:pt idx="106">
                  <c:v>1035.8296413</c:v>
                </c:pt>
                <c:pt idx="107">
                  <c:v>1094.09480444</c:v>
                </c:pt>
                <c:pt idx="108">
                  <c:v>1059.4097014399999</c:v>
                </c:pt>
                <c:pt idx="109">
                  <c:v>1017.08806588</c:v>
                </c:pt>
                <c:pt idx="110">
                  <c:v>1059.9476981800001</c:v>
                </c:pt>
                <c:pt idx="111">
                  <c:v>1058.5986393999999</c:v>
                </c:pt>
                <c:pt idx="112">
                  <c:v>1154.28653042</c:v>
                </c:pt>
                <c:pt idx="113">
                  <c:v>1059.21797474</c:v>
                </c:pt>
                <c:pt idx="114">
                  <c:v>1077.8340563199999</c:v>
                </c:pt>
                <c:pt idx="115">
                  <c:v>1052.49592044</c:v>
                </c:pt>
                <c:pt idx="116">
                  <c:v>1076.3443979599999</c:v>
                </c:pt>
                <c:pt idx="117">
                  <c:v>1093.8252250800001</c:v>
                </c:pt>
                <c:pt idx="118">
                  <c:v>1087.30651728</c:v>
                </c:pt>
                <c:pt idx="119">
                  <c:v>1111.0504166000001</c:v>
                </c:pt>
                <c:pt idx="120">
                  <c:v>1012.70391534</c:v>
                </c:pt>
                <c:pt idx="121">
                  <c:v>1010.01160768</c:v>
                </c:pt>
                <c:pt idx="122">
                  <c:v>1057.08574144</c:v>
                </c:pt>
                <c:pt idx="123">
                  <c:v>1130.0243880200001</c:v>
                </c:pt>
                <c:pt idx="124">
                  <c:v>1135.4241090800001</c:v>
                </c:pt>
                <c:pt idx="125">
                  <c:v>1159.35043926</c:v>
                </c:pt>
                <c:pt idx="126">
                  <c:v>1134.46315162</c:v>
                </c:pt>
                <c:pt idx="127">
                  <c:v>1063.6555763599999</c:v>
                </c:pt>
                <c:pt idx="128">
                  <c:v>1043.7543449</c:v>
                </c:pt>
                <c:pt idx="129">
                  <c:v>1072.61909008</c:v>
                </c:pt>
                <c:pt idx="130">
                  <c:v>1079.3527641799999</c:v>
                </c:pt>
                <c:pt idx="131">
                  <c:v>1079.7269217400001</c:v>
                </c:pt>
                <c:pt idx="132">
                  <c:v>1120.70995634</c:v>
                </c:pt>
                <c:pt idx="133">
                  <c:v>1130.47175032</c:v>
                </c:pt>
                <c:pt idx="134">
                  <c:v>1190.36600942</c:v>
                </c:pt>
                <c:pt idx="135">
                  <c:v>1221.8335898</c:v>
                </c:pt>
                <c:pt idx="136">
                  <c:v>1233.9844146600001</c:v>
                </c:pt>
                <c:pt idx="137">
                  <c:v>1286.30372614</c:v>
                </c:pt>
                <c:pt idx="138">
                  <c:v>1191.3258049000001</c:v>
                </c:pt>
                <c:pt idx="139">
                  <c:v>1160.3509040399999</c:v>
                </c:pt>
                <c:pt idx="140">
                  <c:v>1054.84195806</c:v>
                </c:pt>
                <c:pt idx="141">
                  <c:v>1108.37321468</c:v>
                </c:pt>
                <c:pt idx="142">
                  <c:v>1104.83498558</c:v>
                </c:pt>
                <c:pt idx="143">
                  <c:v>1088.62885052</c:v>
                </c:pt>
                <c:pt idx="144">
                  <c:v>971.00742502000003</c:v>
                </c:pt>
                <c:pt idx="145">
                  <c:v>1078.52194848</c:v>
                </c:pt>
                <c:pt idx="146">
                  <c:v>1043.6939219400001</c:v>
                </c:pt>
                <c:pt idx="147">
                  <c:v>1075.4357296000001</c:v>
                </c:pt>
                <c:pt idx="148">
                  <c:v>1072.5540192000001</c:v>
                </c:pt>
                <c:pt idx="149">
                  <c:v>1060.90400772</c:v>
                </c:pt>
                <c:pt idx="150">
                  <c:v>1065.3857645799999</c:v>
                </c:pt>
                <c:pt idx="151">
                  <c:v>999.55378768000003</c:v>
                </c:pt>
                <c:pt idx="152">
                  <c:v>1070.0209027999999</c:v>
                </c:pt>
                <c:pt idx="153">
                  <c:v>1078.95188108</c:v>
                </c:pt>
                <c:pt idx="154">
                  <c:v>1126.6918293799999</c:v>
                </c:pt>
                <c:pt idx="155">
                  <c:v>1137.78641442</c:v>
                </c:pt>
                <c:pt idx="156">
                  <c:v>1103.2593406999999</c:v>
                </c:pt>
                <c:pt idx="157">
                  <c:v>1071.4222506799999</c:v>
                </c:pt>
                <c:pt idx="158">
                  <c:v>1122.66208274</c:v>
                </c:pt>
                <c:pt idx="159">
                  <c:v>1134.6525543600001</c:v>
                </c:pt>
                <c:pt idx="160">
                  <c:v>1147.3890171400001</c:v>
                </c:pt>
                <c:pt idx="161">
                  <c:v>1113.67881536</c:v>
                </c:pt>
                <c:pt idx="162">
                  <c:v>1025.97140298</c:v>
                </c:pt>
                <c:pt idx="163">
                  <c:v>986.69183106000003</c:v>
                </c:pt>
                <c:pt idx="164">
                  <c:v>1076.7569008600001</c:v>
                </c:pt>
                <c:pt idx="165">
                  <c:v>1084.0215998199999</c:v>
                </c:pt>
                <c:pt idx="166">
                  <c:v>1079.8163942000001</c:v>
                </c:pt>
                <c:pt idx="167">
                  <c:v>1102.8282461199999</c:v>
                </c:pt>
                <c:pt idx="168">
                  <c:v>1069.0297338600001</c:v>
                </c:pt>
                <c:pt idx="169">
                  <c:v>1039.42945534</c:v>
                </c:pt>
                <c:pt idx="170">
                  <c:v>1052.4354974800001</c:v>
                </c:pt>
                <c:pt idx="171">
                  <c:v>1053.6660343000001</c:v>
                </c:pt>
                <c:pt idx="172">
                  <c:v>1111.93700734</c:v>
                </c:pt>
                <c:pt idx="173">
                  <c:v>1048.0339172399999</c:v>
                </c:pt>
                <c:pt idx="174">
                  <c:v>1159.5735394200001</c:v>
                </c:pt>
                <c:pt idx="175">
                  <c:v>1044.0773753399999</c:v>
                </c:pt>
                <c:pt idx="176">
                  <c:v>996.32929318000004</c:v>
                </c:pt>
                <c:pt idx="177">
                  <c:v>952.78525465999996</c:v>
                </c:pt>
                <c:pt idx="178">
                  <c:v>1008.46268834</c:v>
                </c:pt>
                <c:pt idx="179">
                  <c:v>1081.6174632</c:v>
                </c:pt>
                <c:pt idx="180">
                  <c:v>1084.0123039800001</c:v>
                </c:pt>
                <c:pt idx="181">
                  <c:v>1255.7657297600001</c:v>
                </c:pt>
                <c:pt idx="182">
                  <c:v>1305.02322394</c:v>
                </c:pt>
                <c:pt idx="183">
                  <c:v>1110.3021014799999</c:v>
                </c:pt>
                <c:pt idx="184">
                  <c:v>1135.28467148</c:v>
                </c:pt>
                <c:pt idx="185">
                  <c:v>1210.2288955399999</c:v>
                </c:pt>
                <c:pt idx="186">
                  <c:v>1253.9030758199999</c:v>
                </c:pt>
                <c:pt idx="187">
                  <c:v>1252.2414444200001</c:v>
                </c:pt>
                <c:pt idx="188">
                  <c:v>1244.44688258</c:v>
                </c:pt>
                <c:pt idx="189">
                  <c:v>1231.4722139</c:v>
                </c:pt>
                <c:pt idx="190">
                  <c:v>1326.97070218</c:v>
                </c:pt>
                <c:pt idx="191">
                  <c:v>1093.9181834799999</c:v>
                </c:pt>
                <c:pt idx="192">
                  <c:v>1053.6334988599999</c:v>
                </c:pt>
                <c:pt idx="193">
                  <c:v>1164.4689611599999</c:v>
                </c:pt>
                <c:pt idx="194">
                  <c:v>1199.7001947599999</c:v>
                </c:pt>
                <c:pt idx="195">
                  <c:v>1197.17521222</c:v>
                </c:pt>
                <c:pt idx="196">
                  <c:v>1229.9093508000001</c:v>
                </c:pt>
                <c:pt idx="197">
                  <c:v>1287.24841588</c:v>
                </c:pt>
                <c:pt idx="198">
                  <c:v>1178.49638372</c:v>
                </c:pt>
                <c:pt idx="199">
                  <c:v>1219.1145566</c:v>
                </c:pt>
                <c:pt idx="200">
                  <c:v>1177.93514738</c:v>
                </c:pt>
                <c:pt idx="201">
                  <c:v>1183.1803250999999</c:v>
                </c:pt>
                <c:pt idx="202">
                  <c:v>1295.1649856199999</c:v>
                </c:pt>
                <c:pt idx="203">
                  <c:v>1205.9284075600001</c:v>
                </c:pt>
                <c:pt idx="204">
                  <c:v>1115.6344277000001</c:v>
                </c:pt>
                <c:pt idx="205">
                  <c:v>1089.4503703800001</c:v>
                </c:pt>
                <c:pt idx="206">
                  <c:v>1077.29257364</c:v>
                </c:pt>
                <c:pt idx="207">
                  <c:v>1213.6056094200001</c:v>
                </c:pt>
                <c:pt idx="208">
                  <c:v>1224.54797508</c:v>
                </c:pt>
                <c:pt idx="209">
                  <c:v>1199.0181124999999</c:v>
                </c:pt>
                <c:pt idx="210">
                  <c:v>1254.9209702999999</c:v>
                </c:pt>
                <c:pt idx="211">
                  <c:v>1271.8277793</c:v>
                </c:pt>
                <c:pt idx="212">
                  <c:v>1137.1775369</c:v>
                </c:pt>
                <c:pt idx="213">
                  <c:v>1097.3437005200001</c:v>
                </c:pt>
                <c:pt idx="214">
                  <c:v>1177.7829280000001</c:v>
                </c:pt>
                <c:pt idx="215">
                  <c:v>1249.49568568</c:v>
                </c:pt>
                <c:pt idx="216">
                  <c:v>1229.6246656999999</c:v>
                </c:pt>
                <c:pt idx="217">
                  <c:v>1154.03670472</c:v>
                </c:pt>
                <c:pt idx="218">
                  <c:v>1146.6128145</c:v>
                </c:pt>
                <c:pt idx="219">
                  <c:v>1156.3595027399999</c:v>
                </c:pt>
                <c:pt idx="220">
                  <c:v>1167.4633836200001</c:v>
                </c:pt>
                <c:pt idx="221">
                  <c:v>1217.71901862</c:v>
                </c:pt>
                <c:pt idx="222">
                  <c:v>1178.22680436</c:v>
                </c:pt>
                <c:pt idx="223">
                  <c:v>1121.13407904</c:v>
                </c:pt>
                <c:pt idx="224">
                  <c:v>1087.2449323400001</c:v>
                </c:pt>
                <c:pt idx="225">
                  <c:v>1026.02136812</c:v>
                </c:pt>
                <c:pt idx="226">
                  <c:v>1056.3014049400001</c:v>
                </c:pt>
                <c:pt idx="227">
                  <c:v>1021.2816517</c:v>
                </c:pt>
                <c:pt idx="228">
                  <c:v>1072.67486512</c:v>
                </c:pt>
                <c:pt idx="229">
                  <c:v>999.07272795999995</c:v>
                </c:pt>
                <c:pt idx="230">
                  <c:v>1120.9133028399999</c:v>
                </c:pt>
                <c:pt idx="231">
                  <c:v>1080.7506261200001</c:v>
                </c:pt>
                <c:pt idx="232">
                  <c:v>1055.08713584</c:v>
                </c:pt>
                <c:pt idx="233">
                  <c:v>964.52473859999998</c:v>
                </c:pt>
                <c:pt idx="234">
                  <c:v>925.85172023999996</c:v>
                </c:pt>
                <c:pt idx="235">
                  <c:v>1019.16336216</c:v>
                </c:pt>
                <c:pt idx="236">
                  <c:v>1168.35113634</c:v>
                </c:pt>
                <c:pt idx="237">
                  <c:v>1138.49406024</c:v>
                </c:pt>
                <c:pt idx="238">
                  <c:v>1143.84614012</c:v>
                </c:pt>
                <c:pt idx="239">
                  <c:v>1169.2539948000001</c:v>
                </c:pt>
                <c:pt idx="240">
                  <c:v>1087.6795128599999</c:v>
                </c:pt>
                <c:pt idx="241">
                  <c:v>1053.35694762</c:v>
                </c:pt>
                <c:pt idx="242">
                  <c:v>1182.01602114</c:v>
                </c:pt>
                <c:pt idx="243">
                  <c:v>1038.61490736</c:v>
                </c:pt>
                <c:pt idx="244">
                  <c:v>1000.4473503</c:v>
                </c:pt>
                <c:pt idx="245">
                  <c:v>935.12548261999996</c:v>
                </c:pt>
                <c:pt idx="246">
                  <c:v>1017.57609748</c:v>
                </c:pt>
                <c:pt idx="247">
                  <c:v>963.27328613999998</c:v>
                </c:pt>
                <c:pt idx="248">
                  <c:v>952.89564275999999</c:v>
                </c:pt>
                <c:pt idx="249">
                  <c:v>899.08318698000005</c:v>
                </c:pt>
                <c:pt idx="250">
                  <c:v>913.29536436000001</c:v>
                </c:pt>
                <c:pt idx="251">
                  <c:v>829.50382458000001</c:v>
                </c:pt>
                <c:pt idx="252">
                  <c:v>961.02485483999999</c:v>
                </c:pt>
                <c:pt idx="253">
                  <c:v>900.67742353999995</c:v>
                </c:pt>
                <c:pt idx="254">
                  <c:v>913.52195045999997</c:v>
                </c:pt>
                <c:pt idx="255">
                  <c:v>896.92655209999998</c:v>
                </c:pt>
                <c:pt idx="256">
                  <c:v>978.70786648000001</c:v>
                </c:pt>
                <c:pt idx="257">
                  <c:v>932.59352820000004</c:v>
                </c:pt>
                <c:pt idx="258">
                  <c:v>826.12246277999998</c:v>
                </c:pt>
                <c:pt idx="259">
                  <c:v>1184.26329046</c:v>
                </c:pt>
                <c:pt idx="260">
                  <c:v>1121.52915224</c:v>
                </c:pt>
                <c:pt idx="261">
                  <c:v>1088.33022166</c:v>
                </c:pt>
                <c:pt idx="262">
                  <c:v>1141.80918918</c:v>
                </c:pt>
                <c:pt idx="263">
                  <c:v>1175.93421782</c:v>
                </c:pt>
                <c:pt idx="264">
                  <c:v>1157.47267958</c:v>
                </c:pt>
                <c:pt idx="265">
                  <c:v>1099.9407258199999</c:v>
                </c:pt>
                <c:pt idx="266">
                  <c:v>1298.0188085</c:v>
                </c:pt>
                <c:pt idx="267">
                  <c:v>1082.6992665800001</c:v>
                </c:pt>
                <c:pt idx="268">
                  <c:v>940.54844328000001</c:v>
                </c:pt>
                <c:pt idx="269">
                  <c:v>923.39994244000002</c:v>
                </c:pt>
                <c:pt idx="270">
                  <c:v>1005.4787237</c:v>
                </c:pt>
                <c:pt idx="271">
                  <c:v>1173.68927246</c:v>
                </c:pt>
                <c:pt idx="272">
                  <c:v>1159.88959798</c:v>
                </c:pt>
                <c:pt idx="273">
                  <c:v>951.90679778000003</c:v>
                </c:pt>
                <c:pt idx="274">
                  <c:v>784.58400173999996</c:v>
                </c:pt>
                <c:pt idx="275">
                  <c:v>689.60956643999998</c:v>
                </c:pt>
                <c:pt idx="276">
                  <c:v>770.3288311</c:v>
                </c:pt>
                <c:pt idx="277">
                  <c:v>807.19032263999998</c:v>
                </c:pt>
                <c:pt idx="278">
                  <c:v>908.67533188000004</c:v>
                </c:pt>
                <c:pt idx="279">
                  <c:v>739.13431602000003</c:v>
                </c:pt>
                <c:pt idx="280">
                  <c:v>694.16801397999996</c:v>
                </c:pt>
                <c:pt idx="281">
                  <c:v>679.67231347999996</c:v>
                </c:pt>
                <c:pt idx="282">
                  <c:v>678.21983848000002</c:v>
                </c:pt>
                <c:pt idx="283">
                  <c:v>677.85730072000001</c:v>
                </c:pt>
                <c:pt idx="284">
                  <c:v>874.83034041999997</c:v>
                </c:pt>
                <c:pt idx="285">
                  <c:v>989.45850543999995</c:v>
                </c:pt>
                <c:pt idx="286">
                  <c:v>1190.9876687200001</c:v>
                </c:pt>
                <c:pt idx="287">
                  <c:v>1318.10247082</c:v>
                </c:pt>
                <c:pt idx="288">
                  <c:v>1265.4473471199999</c:v>
                </c:pt>
                <c:pt idx="289">
                  <c:v>1102.6585970399999</c:v>
                </c:pt>
                <c:pt idx="290">
                  <c:v>1046.39552544</c:v>
                </c:pt>
                <c:pt idx="291">
                  <c:v>1328.3174369999999</c:v>
                </c:pt>
                <c:pt idx="292">
                  <c:v>1343.4626843200001</c:v>
                </c:pt>
                <c:pt idx="293">
                  <c:v>1378.25236552</c:v>
                </c:pt>
                <c:pt idx="294">
                  <c:v>1272.0624992600001</c:v>
                </c:pt>
                <c:pt idx="295">
                  <c:v>1083.5533218800001</c:v>
                </c:pt>
                <c:pt idx="296">
                  <c:v>917.54240126000002</c:v>
                </c:pt>
                <c:pt idx="297">
                  <c:v>881.04577143999995</c:v>
                </c:pt>
                <c:pt idx="298">
                  <c:v>1012.85845868</c:v>
                </c:pt>
                <c:pt idx="299">
                  <c:v>1028.26979942</c:v>
                </c:pt>
                <c:pt idx="300">
                  <c:v>1063.0048675600001</c:v>
                </c:pt>
                <c:pt idx="301">
                  <c:v>1106.7778161399999</c:v>
                </c:pt>
                <c:pt idx="302">
                  <c:v>1040.01393128</c:v>
                </c:pt>
                <c:pt idx="303">
                  <c:v>1001.01555852</c:v>
                </c:pt>
                <c:pt idx="304">
                  <c:v>982.95722734000003</c:v>
                </c:pt>
                <c:pt idx="305">
                  <c:v>1136.6651037199999</c:v>
                </c:pt>
                <c:pt idx="306">
                  <c:v>1203.0327534</c:v>
                </c:pt>
                <c:pt idx="307">
                  <c:v>1177.35183342</c:v>
                </c:pt>
                <c:pt idx="308">
                  <c:v>1384.2563161800001</c:v>
                </c:pt>
                <c:pt idx="309">
                  <c:v>1192.23447326</c:v>
                </c:pt>
                <c:pt idx="310">
                  <c:v>1028.1233899399999</c:v>
                </c:pt>
                <c:pt idx="311">
                  <c:v>1082.7736333</c:v>
                </c:pt>
                <c:pt idx="312">
                  <c:v>1314.4759312399999</c:v>
                </c:pt>
                <c:pt idx="313">
                  <c:v>1396.1735830600001</c:v>
                </c:pt>
                <c:pt idx="314">
                  <c:v>1377.65045988</c:v>
                </c:pt>
                <c:pt idx="315">
                  <c:v>1360.9167858999999</c:v>
                </c:pt>
                <c:pt idx="316">
                  <c:v>1106.96140898</c:v>
                </c:pt>
                <c:pt idx="317">
                  <c:v>1038.78804238</c:v>
                </c:pt>
                <c:pt idx="318">
                  <c:v>988.23726446000001</c:v>
                </c:pt>
                <c:pt idx="319">
                  <c:v>1192.6469761599999</c:v>
                </c:pt>
                <c:pt idx="320">
                  <c:v>1118.9228310999999</c:v>
                </c:pt>
                <c:pt idx="321">
                  <c:v>1087.6597592000001</c:v>
                </c:pt>
                <c:pt idx="322">
                  <c:v>1056.6790484400001</c:v>
                </c:pt>
                <c:pt idx="323">
                  <c:v>1034.4794205400001</c:v>
                </c:pt>
                <c:pt idx="324">
                  <c:v>891.35950591999995</c:v>
                </c:pt>
                <c:pt idx="325">
                  <c:v>847.78757987999995</c:v>
                </c:pt>
                <c:pt idx="326">
                  <c:v>949.31558238000002</c:v>
                </c:pt>
                <c:pt idx="327">
                  <c:v>1030.4043566800001</c:v>
                </c:pt>
                <c:pt idx="328">
                  <c:v>1014.23191904</c:v>
                </c:pt>
                <c:pt idx="329">
                  <c:v>1138.2372626599999</c:v>
                </c:pt>
                <c:pt idx="330">
                  <c:v>1144.4736093199999</c:v>
                </c:pt>
                <c:pt idx="331">
                  <c:v>933.47663299999999</c:v>
                </c:pt>
                <c:pt idx="332">
                  <c:v>961.32813162000002</c:v>
                </c:pt>
                <c:pt idx="333">
                  <c:v>1205.05692256</c:v>
                </c:pt>
                <c:pt idx="334">
                  <c:v>1344.33068338</c:v>
                </c:pt>
                <c:pt idx="335">
                  <c:v>1285.6204819</c:v>
                </c:pt>
                <c:pt idx="336">
                  <c:v>1304.2086759599999</c:v>
                </c:pt>
                <c:pt idx="337">
                  <c:v>1253.1315211000001</c:v>
                </c:pt>
                <c:pt idx="338">
                  <c:v>1114.9337537599999</c:v>
                </c:pt>
                <c:pt idx="339">
                  <c:v>1099.99766284</c:v>
                </c:pt>
                <c:pt idx="340">
                  <c:v>1265.3509027800001</c:v>
                </c:pt>
                <c:pt idx="341">
                  <c:v>1296.0155549799999</c:v>
                </c:pt>
                <c:pt idx="342">
                  <c:v>1298.5544812799999</c:v>
                </c:pt>
                <c:pt idx="343">
                  <c:v>1214.2423744600001</c:v>
                </c:pt>
                <c:pt idx="344">
                  <c:v>1200.5774896600001</c:v>
                </c:pt>
                <c:pt idx="345">
                  <c:v>1165.2126283600001</c:v>
                </c:pt>
                <c:pt idx="346">
                  <c:v>1303.44757906</c:v>
                </c:pt>
                <c:pt idx="347">
                  <c:v>1329.7222708199999</c:v>
                </c:pt>
                <c:pt idx="348">
                  <c:v>1342.46338152</c:v>
                </c:pt>
                <c:pt idx="349">
                  <c:v>1340.13709756</c:v>
                </c:pt>
                <c:pt idx="350">
                  <c:v>1236.6255951999999</c:v>
                </c:pt>
                <c:pt idx="351">
                  <c:v>1236.7139056799999</c:v>
                </c:pt>
                <c:pt idx="352">
                  <c:v>1402.6678892800001</c:v>
                </c:pt>
                <c:pt idx="353">
                  <c:v>1374.5305435800001</c:v>
                </c:pt>
                <c:pt idx="354">
                  <c:v>1342.3611272799999</c:v>
                </c:pt>
                <c:pt idx="355">
                  <c:v>1362.1740482600001</c:v>
                </c:pt>
                <c:pt idx="356">
                  <c:v>1413.35926726</c:v>
                </c:pt>
                <c:pt idx="357">
                  <c:v>1118.4022640600001</c:v>
                </c:pt>
                <c:pt idx="358">
                  <c:v>1077.21588296</c:v>
                </c:pt>
                <c:pt idx="359">
                  <c:v>1093.30349606</c:v>
                </c:pt>
                <c:pt idx="360">
                  <c:v>1156.5140460800001</c:v>
                </c:pt>
                <c:pt idx="361">
                  <c:v>1167.5214826199999</c:v>
                </c:pt>
                <c:pt idx="362">
                  <c:v>1178.0513453799999</c:v>
                </c:pt>
                <c:pt idx="363">
                  <c:v>1197.9665206</c:v>
                </c:pt>
                <c:pt idx="364">
                  <c:v>1232.2449306000001</c:v>
                </c:pt>
                <c:pt idx="365">
                  <c:v>1162.6434060500001</c:v>
                </c:pt>
                <c:pt idx="366">
                  <c:v>1094.504817</c:v>
                </c:pt>
                <c:pt idx="367">
                  <c:v>1257.6741996000001</c:v>
                </c:pt>
                <c:pt idx="368">
                  <c:v>1230.5832118999999</c:v>
                </c:pt>
                <c:pt idx="369">
                  <c:v>1125.9927535500001</c:v>
                </c:pt>
                <c:pt idx="370">
                  <c:v>1254.9544840000001</c:v>
                </c:pt>
                <c:pt idx="371">
                  <c:v>1250.9675255</c:v>
                </c:pt>
                <c:pt idx="372">
                  <c:v>1221.6198967</c:v>
                </c:pt>
                <c:pt idx="373">
                  <c:v>1072.9887945</c:v>
                </c:pt>
                <c:pt idx="374">
                  <c:v>1087.90769955</c:v>
                </c:pt>
                <c:pt idx="375">
                  <c:v>1244.6663239500001</c:v>
                </c:pt>
                <c:pt idx="376">
                  <c:v>1236.2880638500001</c:v>
                </c:pt>
                <c:pt idx="377">
                  <c:v>1305.2997177499999</c:v>
                </c:pt>
                <c:pt idx="378">
                  <c:v>1340.7000691000001</c:v>
                </c:pt>
                <c:pt idx="379">
                  <c:v>1363.4799461499999</c:v>
                </c:pt>
                <c:pt idx="380">
                  <c:v>1247.5498098</c:v>
                </c:pt>
                <c:pt idx="381">
                  <c:v>1316.2327937499999</c:v>
                </c:pt>
                <c:pt idx="382">
                  <c:v>1297.81598205</c:v>
                </c:pt>
                <c:pt idx="383">
                  <c:v>1283.0145398</c:v>
                </c:pt>
                <c:pt idx="384">
                  <c:v>1271.6285543500001</c:v>
                </c:pt>
                <c:pt idx="385">
                  <c:v>1312.3440974</c:v>
                </c:pt>
                <c:pt idx="386">
                  <c:v>1275.7702475000001</c:v>
                </c:pt>
                <c:pt idx="387">
                  <c:v>1294.9934865</c:v>
                </c:pt>
                <c:pt idx="388">
                  <c:v>1285.3220061500001</c:v>
                </c:pt>
                <c:pt idx="389">
                  <c:v>1188.5383062000001</c:v>
                </c:pt>
                <c:pt idx="390">
                  <c:v>1139.93468435</c:v>
                </c:pt>
                <c:pt idx="391">
                  <c:v>1132.2589421499999</c:v>
                </c:pt>
                <c:pt idx="392">
                  <c:v>1212.7220895999999</c:v>
                </c:pt>
                <c:pt idx="393">
                  <c:v>1191.7165785</c:v>
                </c:pt>
                <c:pt idx="394">
                  <c:v>1139.3857716499999</c:v>
                </c:pt>
                <c:pt idx="395">
                  <c:v>1152.5540292000001</c:v>
                </c:pt>
                <c:pt idx="396">
                  <c:v>1236.8008341499999</c:v>
                </c:pt>
                <c:pt idx="397">
                  <c:v>1172.5317408000001</c:v>
                </c:pt>
                <c:pt idx="398">
                  <c:v>1187.0350082499999</c:v>
                </c:pt>
                <c:pt idx="399">
                  <c:v>1146.59166265</c:v>
                </c:pt>
                <c:pt idx="400">
                  <c:v>1154.4063272000001</c:v>
                </c:pt>
                <c:pt idx="401">
                  <c:v>1152.5020744999999</c:v>
                </c:pt>
                <c:pt idx="402">
                  <c:v>1161.0587877</c:v>
                </c:pt>
                <c:pt idx="403">
                  <c:v>1169.1987338500001</c:v>
                </c:pt>
                <c:pt idx="404">
                  <c:v>1193.70779885</c:v>
                </c:pt>
                <c:pt idx="405">
                  <c:v>1187.69008925</c:v>
                </c:pt>
                <c:pt idx="406">
                  <c:v>1227.2773117500001</c:v>
                </c:pt>
                <c:pt idx="407">
                  <c:v>1243.3267962499999</c:v>
                </c:pt>
                <c:pt idx="408">
                  <c:v>1222.5110327499999</c:v>
                </c:pt>
                <c:pt idx="409">
                  <c:v>1230.4702669000001</c:v>
                </c:pt>
                <c:pt idx="410">
                  <c:v>1228.95115665</c:v>
                </c:pt>
                <c:pt idx="411">
                  <c:v>1241.9929158</c:v>
                </c:pt>
                <c:pt idx="412">
                  <c:v>1315.0321884</c:v>
                </c:pt>
                <c:pt idx="413">
                  <c:v>1243.8982979499999</c:v>
                </c:pt>
                <c:pt idx="414">
                  <c:v>1240.87814865</c:v>
                </c:pt>
                <c:pt idx="415">
                  <c:v>1255.4887138500001</c:v>
                </c:pt>
                <c:pt idx="416">
                  <c:v>1207.2160208499999</c:v>
                </c:pt>
                <c:pt idx="417">
                  <c:v>1242.3870938499999</c:v>
                </c:pt>
                <c:pt idx="418">
                  <c:v>1219.06621025</c:v>
                </c:pt>
                <c:pt idx="419">
                  <c:v>1195.7170904</c:v>
                </c:pt>
                <c:pt idx="420">
                  <c:v>1228.3717488</c:v>
                </c:pt>
                <c:pt idx="421">
                  <c:v>1232.0063189</c:v>
                </c:pt>
                <c:pt idx="422">
                  <c:v>1265.23134955</c:v>
                </c:pt>
                <c:pt idx="423">
                  <c:v>1275.8651213000001</c:v>
                </c:pt>
                <c:pt idx="424">
                  <c:v>1114.6214509500001</c:v>
                </c:pt>
                <c:pt idx="425">
                  <c:v>1207.0138492999999</c:v>
                </c:pt>
                <c:pt idx="426">
                  <c:v>1208.1218397499999</c:v>
                </c:pt>
                <c:pt idx="427">
                  <c:v>1233.3413287999999</c:v>
                </c:pt>
                <c:pt idx="428">
                  <c:v>1200.66295195</c:v>
                </c:pt>
                <c:pt idx="429">
                  <c:v>1215.0679572500001</c:v>
                </c:pt>
                <c:pt idx="430">
                  <c:v>1234.32733865</c:v>
                </c:pt>
                <c:pt idx="431">
                  <c:v>1223.0113791000001</c:v>
                </c:pt>
                <c:pt idx="432">
                  <c:v>1233.91621885</c:v>
                </c:pt>
                <c:pt idx="433">
                  <c:v>1296.80173595</c:v>
                </c:pt>
                <c:pt idx="434">
                  <c:v>1317.9280982</c:v>
                </c:pt>
                <c:pt idx="435">
                  <c:v>1315.1801463500001</c:v>
                </c:pt>
                <c:pt idx="436">
                  <c:v>1224.09791</c:v>
                </c:pt>
                <c:pt idx="437">
                  <c:v>1226.9373473000001</c:v>
                </c:pt>
                <c:pt idx="438">
                  <c:v>1186.509814</c:v>
                </c:pt>
                <c:pt idx="439">
                  <c:v>1205.6381792</c:v>
                </c:pt>
                <c:pt idx="440">
                  <c:v>1187.1682833499999</c:v>
                </c:pt>
                <c:pt idx="441">
                  <c:v>1214.2253875500001</c:v>
                </c:pt>
                <c:pt idx="442">
                  <c:v>1208.43130905</c:v>
                </c:pt>
                <c:pt idx="443">
                  <c:v>1163.2871925500001</c:v>
                </c:pt>
                <c:pt idx="444">
                  <c:v>1184.0634253000001</c:v>
                </c:pt>
                <c:pt idx="445">
                  <c:v>1179.981593</c:v>
                </c:pt>
                <c:pt idx="446">
                  <c:v>1189.2814843000001</c:v>
                </c:pt>
                <c:pt idx="447">
                  <c:v>1197.2508835000001</c:v>
                </c:pt>
                <c:pt idx="448">
                  <c:v>1178.9571818500001</c:v>
                </c:pt>
                <c:pt idx="449">
                  <c:v>1175.9573626500001</c:v>
                </c:pt>
                <c:pt idx="450">
                  <c:v>1145.9828891</c:v>
                </c:pt>
                <c:pt idx="451">
                  <c:v>1170.1858731499999</c:v>
                </c:pt>
                <c:pt idx="452">
                  <c:v>1052.0329792</c:v>
                </c:pt>
                <c:pt idx="453">
                  <c:v>1024.4393862500001</c:v>
                </c:pt>
                <c:pt idx="454">
                  <c:v>1092.42549955</c:v>
                </c:pt>
                <c:pt idx="455">
                  <c:v>1146.8006109</c:v>
                </c:pt>
                <c:pt idx="456">
                  <c:v>1063.15919115</c:v>
                </c:pt>
                <c:pt idx="457">
                  <c:v>1074.8930472</c:v>
                </c:pt>
                <c:pt idx="458">
                  <c:v>1058.0608538500001</c:v>
                </c:pt>
                <c:pt idx="459">
                  <c:v>1058.1082907499999</c:v>
                </c:pt>
                <c:pt idx="460">
                  <c:v>1041.3890424000001</c:v>
                </c:pt>
                <c:pt idx="461">
                  <c:v>1066.9823793999999</c:v>
                </c:pt>
                <c:pt idx="462">
                  <c:v>912.09864200000004</c:v>
                </c:pt>
                <c:pt idx="463">
                  <c:v>910.25086180000005</c:v>
                </c:pt>
                <c:pt idx="464">
                  <c:v>979.51664195000001</c:v>
                </c:pt>
                <c:pt idx="465">
                  <c:v>953.24902329999998</c:v>
                </c:pt>
                <c:pt idx="466">
                  <c:v>958.65908879999995</c:v>
                </c:pt>
                <c:pt idx="467">
                  <c:v>1043.6637547</c:v>
                </c:pt>
                <c:pt idx="468">
                  <c:v>1081.53082485</c:v>
                </c:pt>
                <c:pt idx="469">
                  <c:v>1117.2869529500001</c:v>
                </c:pt>
                <c:pt idx="470">
                  <c:v>1069.6433635999999</c:v>
                </c:pt>
                <c:pt idx="471">
                  <c:v>953.44102980000002</c:v>
                </c:pt>
                <c:pt idx="472">
                  <c:v>964.92527740000003</c:v>
                </c:pt>
                <c:pt idx="473">
                  <c:v>995.59775105000006</c:v>
                </c:pt>
                <c:pt idx="474">
                  <c:v>1059.2151517499999</c:v>
                </c:pt>
                <c:pt idx="475">
                  <c:v>1000.07940865</c:v>
                </c:pt>
                <c:pt idx="476">
                  <c:v>1074.49661025</c:v>
                </c:pt>
                <c:pt idx="477">
                  <c:v>1015.60934615</c:v>
                </c:pt>
                <c:pt idx="478">
                  <c:v>973.30466694999996</c:v>
                </c:pt>
                <c:pt idx="479">
                  <c:v>959.45309214999997</c:v>
                </c:pt>
                <c:pt idx="480">
                  <c:v>976.97086164999996</c:v>
                </c:pt>
                <c:pt idx="481">
                  <c:v>985.35138065000001</c:v>
                </c:pt>
                <c:pt idx="482">
                  <c:v>981.26164219999998</c:v>
                </c:pt>
                <c:pt idx="483">
                  <c:v>982.43401129999995</c:v>
                </c:pt>
                <c:pt idx="484">
                  <c:v>1005.9209240500001</c:v>
                </c:pt>
                <c:pt idx="485">
                  <c:v>1131.9483434000001</c:v>
                </c:pt>
                <c:pt idx="486">
                  <c:v>1235.7809408000001</c:v>
                </c:pt>
                <c:pt idx="487">
                  <c:v>1234.32733865</c:v>
                </c:pt>
                <c:pt idx="488">
                  <c:v>1230.6419433000001</c:v>
                </c:pt>
                <c:pt idx="489">
                  <c:v>1184.9737620000001</c:v>
                </c:pt>
                <c:pt idx="490">
                  <c:v>1223.3423079500001</c:v>
                </c:pt>
                <c:pt idx="491">
                  <c:v>1204.4296677</c:v>
                </c:pt>
                <c:pt idx="492">
                  <c:v>1189.1391736</c:v>
                </c:pt>
                <c:pt idx="493">
                  <c:v>1170.0989055</c:v>
                </c:pt>
                <c:pt idx="494">
                  <c:v>1225.3233632500001</c:v>
                </c:pt>
                <c:pt idx="495">
                  <c:v>1306.0892033</c:v>
                </c:pt>
                <c:pt idx="496">
                  <c:v>1283.9836078999999</c:v>
                </c:pt>
                <c:pt idx="497">
                  <c:v>1285.8336469999999</c:v>
                </c:pt>
                <c:pt idx="498">
                  <c:v>1338.5507257500001</c:v>
                </c:pt>
                <c:pt idx="499">
                  <c:v>1352.62593165</c:v>
                </c:pt>
                <c:pt idx="500">
                  <c:v>1306.6245626</c:v>
                </c:pt>
                <c:pt idx="501">
                  <c:v>1295.8383151</c:v>
                </c:pt>
                <c:pt idx="502">
                  <c:v>1345.49232545</c:v>
                </c:pt>
                <c:pt idx="503">
                  <c:v>1357.74685795</c:v>
                </c:pt>
                <c:pt idx="504">
                  <c:v>1299.6829628999999</c:v>
                </c:pt>
                <c:pt idx="505">
                  <c:v>1309.0370677999999</c:v>
                </c:pt>
                <c:pt idx="506">
                  <c:v>1201.2638193499999</c:v>
                </c:pt>
                <c:pt idx="507">
                  <c:v>1175.0854272500001</c:v>
                </c:pt>
                <c:pt idx="508">
                  <c:v>1215.6123521500001</c:v>
                </c:pt>
                <c:pt idx="509">
                  <c:v>1250.4344251</c:v>
                </c:pt>
                <c:pt idx="510">
                  <c:v>1270.3872888000001</c:v>
                </c:pt>
                <c:pt idx="511">
                  <c:v>1340.1669687000001</c:v>
                </c:pt>
                <c:pt idx="512">
                  <c:v>1318.18674225</c:v>
                </c:pt>
                <c:pt idx="513">
                  <c:v>1367.8531765499999</c:v>
                </c:pt>
                <c:pt idx="514">
                  <c:v>1305.95253985</c:v>
                </c:pt>
                <c:pt idx="515">
                  <c:v>1267.1243077500001</c:v>
                </c:pt>
                <c:pt idx="516">
                  <c:v>1187.0372671499999</c:v>
                </c:pt>
                <c:pt idx="517">
                  <c:v>1267.5636638000001</c:v>
                </c:pt>
                <c:pt idx="518">
                  <c:v>1246.1628452</c:v>
                </c:pt>
                <c:pt idx="519">
                  <c:v>1239.8740676</c:v>
                </c:pt>
                <c:pt idx="520">
                  <c:v>1023.43643465</c:v>
                </c:pt>
                <c:pt idx="521">
                  <c:v>868.64305324999998</c:v>
                </c:pt>
                <c:pt idx="522">
                  <c:v>845.01382980000005</c:v>
                </c:pt>
                <c:pt idx="523">
                  <c:v>843.07569360000002</c:v>
                </c:pt>
                <c:pt idx="524">
                  <c:v>833.23027794999996</c:v>
                </c:pt>
                <c:pt idx="525">
                  <c:v>814.36620404999996</c:v>
                </c:pt>
                <c:pt idx="526">
                  <c:v>856.11180549999995</c:v>
                </c:pt>
                <c:pt idx="527">
                  <c:v>792.8829356</c:v>
                </c:pt>
                <c:pt idx="528">
                  <c:v>929.35550854999997</c:v>
                </c:pt>
                <c:pt idx="529">
                  <c:v>1141.2685647999999</c:v>
                </c:pt>
                <c:pt idx="530">
                  <c:v>1062.16075735</c:v>
                </c:pt>
                <c:pt idx="531">
                  <c:v>1028.6059273000001</c:v>
                </c:pt>
                <c:pt idx="532">
                  <c:v>1064.032256</c:v>
                </c:pt>
                <c:pt idx="533">
                  <c:v>1077.01302485</c:v>
                </c:pt>
                <c:pt idx="534">
                  <c:v>1081.3241355</c:v>
                </c:pt>
                <c:pt idx="535">
                  <c:v>941.07468174999997</c:v>
                </c:pt>
                <c:pt idx="536">
                  <c:v>936.08703055000001</c:v>
                </c:pt>
                <c:pt idx="537">
                  <c:v>1073.9499564499999</c:v>
                </c:pt>
                <c:pt idx="538">
                  <c:v>1217.57759515</c:v>
                </c:pt>
                <c:pt idx="539">
                  <c:v>1293.3354538999999</c:v>
                </c:pt>
                <c:pt idx="540">
                  <c:v>1241.4101195999999</c:v>
                </c:pt>
                <c:pt idx="541">
                  <c:v>1208.9022897</c:v>
                </c:pt>
                <c:pt idx="542">
                  <c:v>1237.8094329999999</c:v>
                </c:pt>
                <c:pt idx="543">
                  <c:v>1289.6252106500001</c:v>
                </c:pt>
                <c:pt idx="544">
                  <c:v>1344.0624417500001</c:v>
                </c:pt>
                <c:pt idx="545">
                  <c:v>1409.2023410500001</c:v>
                </c:pt>
                <c:pt idx="546">
                  <c:v>1042.0554179000001</c:v>
                </c:pt>
                <c:pt idx="547">
                  <c:v>962.04630935</c:v>
                </c:pt>
                <c:pt idx="548">
                  <c:v>824.87460684999996</c:v>
                </c:pt>
                <c:pt idx="549">
                  <c:v>789.88763419999998</c:v>
                </c:pt>
                <c:pt idx="550">
                  <c:v>858.77730750000001</c:v>
                </c:pt>
                <c:pt idx="551">
                  <c:v>857.75854360000005</c:v>
                </c:pt>
                <c:pt idx="552">
                  <c:v>875.84442645000001</c:v>
                </c:pt>
                <c:pt idx="553">
                  <c:v>929.92813969999997</c:v>
                </c:pt>
                <c:pt idx="554">
                  <c:v>904.90969274999998</c:v>
                </c:pt>
                <c:pt idx="555">
                  <c:v>981.93592384999999</c:v>
                </c:pt>
                <c:pt idx="556">
                  <c:v>988.61097334999999</c:v>
                </c:pt>
                <c:pt idx="557">
                  <c:v>1095.14747405</c:v>
                </c:pt>
                <c:pt idx="558">
                  <c:v>1028.0886392</c:v>
                </c:pt>
                <c:pt idx="559">
                  <c:v>996.80965089999995</c:v>
                </c:pt>
                <c:pt idx="560">
                  <c:v>1061.0324367999999</c:v>
                </c:pt>
                <c:pt idx="561">
                  <c:v>961.48384324999995</c:v>
                </c:pt>
                <c:pt idx="562">
                  <c:v>910.67101720000005</c:v>
                </c:pt>
                <c:pt idx="563">
                  <c:v>939.31838700000003</c:v>
                </c:pt>
                <c:pt idx="564">
                  <c:v>992.27152079999996</c:v>
                </c:pt>
                <c:pt idx="565">
                  <c:v>937.75635765000004</c:v>
                </c:pt>
                <c:pt idx="566">
                  <c:v>1085.5358545500001</c:v>
                </c:pt>
                <c:pt idx="567">
                  <c:v>971.45688674999997</c:v>
                </c:pt>
                <c:pt idx="568">
                  <c:v>1050.7770307999999</c:v>
                </c:pt>
                <c:pt idx="569">
                  <c:v>863.45435995000003</c:v>
                </c:pt>
                <c:pt idx="570">
                  <c:v>865.71100105000005</c:v>
                </c:pt>
                <c:pt idx="571">
                  <c:v>962.90582080000001</c:v>
                </c:pt>
                <c:pt idx="572">
                  <c:v>888.09670004999998</c:v>
                </c:pt>
                <c:pt idx="573">
                  <c:v>982.99308904999998</c:v>
                </c:pt>
                <c:pt idx="574">
                  <c:v>904.37433344999999</c:v>
                </c:pt>
                <c:pt idx="575">
                  <c:v>924.57793504999995</c:v>
                </c:pt>
                <c:pt idx="576">
                  <c:v>877.14781174999996</c:v>
                </c:pt>
                <c:pt idx="577">
                  <c:v>841.82652189999999</c:v>
                </c:pt>
                <c:pt idx="578">
                  <c:v>925.81355335000001</c:v>
                </c:pt>
                <c:pt idx="579">
                  <c:v>853.12215134999997</c:v>
                </c:pt>
                <c:pt idx="580">
                  <c:v>877.05180849999999</c:v>
                </c:pt>
                <c:pt idx="581">
                  <c:v>855.00720339999998</c:v>
                </c:pt>
                <c:pt idx="582">
                  <c:v>913.11966480000001</c:v>
                </c:pt>
                <c:pt idx="583">
                  <c:v>900.29476005000004</c:v>
                </c:pt>
                <c:pt idx="584">
                  <c:v>885.27759285000002</c:v>
                </c:pt>
                <c:pt idx="585">
                  <c:v>1056.4276691499999</c:v>
                </c:pt>
                <c:pt idx="586">
                  <c:v>995.99305855</c:v>
                </c:pt>
                <c:pt idx="587">
                  <c:v>1011.286941</c:v>
                </c:pt>
                <c:pt idx="588">
                  <c:v>1080.07383435</c:v>
                </c:pt>
                <c:pt idx="589">
                  <c:v>1069.0583085000001</c:v>
                </c:pt>
                <c:pt idx="590">
                  <c:v>1084.7215211</c:v>
                </c:pt>
                <c:pt idx="591">
                  <c:v>1116.393558</c:v>
                </c:pt>
                <c:pt idx="592">
                  <c:v>1106.91860195</c:v>
                </c:pt>
                <c:pt idx="593">
                  <c:v>1117.3569788499999</c:v>
                </c:pt>
                <c:pt idx="594">
                  <c:v>543.83695169999999</c:v>
                </c:pt>
                <c:pt idx="595">
                  <c:v>545.49498430000006</c:v>
                </c:pt>
                <c:pt idx="596">
                  <c:v>527.08381985000005</c:v>
                </c:pt>
                <c:pt idx="597">
                  <c:v>505.8987262</c:v>
                </c:pt>
                <c:pt idx="598">
                  <c:v>510.43572684999998</c:v>
                </c:pt>
                <c:pt idx="599">
                  <c:v>544.44798415000002</c:v>
                </c:pt>
                <c:pt idx="600">
                  <c:v>543.83582224999998</c:v>
                </c:pt>
                <c:pt idx="601">
                  <c:v>523.66158634999999</c:v>
                </c:pt>
                <c:pt idx="602">
                  <c:v>527.08269040000005</c:v>
                </c:pt>
                <c:pt idx="603">
                  <c:v>527.75584260000005</c:v>
                </c:pt>
                <c:pt idx="604">
                  <c:v>471.21557560000002</c:v>
                </c:pt>
                <c:pt idx="605">
                  <c:v>476.44379965000002</c:v>
                </c:pt>
                <c:pt idx="606">
                  <c:v>827.2340279</c:v>
                </c:pt>
                <c:pt idx="607">
                  <c:v>769.06057620000001</c:v>
                </c:pt>
                <c:pt idx="608">
                  <c:v>758.61655205</c:v>
                </c:pt>
                <c:pt idx="609">
                  <c:v>727.57474824999997</c:v>
                </c:pt>
                <c:pt idx="610">
                  <c:v>791.925162</c:v>
                </c:pt>
                <c:pt idx="611">
                  <c:v>735.72711834999996</c:v>
                </c:pt>
                <c:pt idx="612">
                  <c:v>706.19877755000005</c:v>
                </c:pt>
                <c:pt idx="613">
                  <c:v>823.64124745000004</c:v>
                </c:pt>
                <c:pt idx="614">
                  <c:v>856.66975379999997</c:v>
                </c:pt>
                <c:pt idx="615">
                  <c:v>771.47759919999999</c:v>
                </c:pt>
                <c:pt idx="616">
                  <c:v>1033.8962710999999</c:v>
                </c:pt>
                <c:pt idx="617">
                  <c:v>951.64407485000004</c:v>
                </c:pt>
                <c:pt idx="618">
                  <c:v>945.96745914999997</c:v>
                </c:pt>
                <c:pt idx="619">
                  <c:v>869.75669095000001</c:v>
                </c:pt>
                <c:pt idx="620">
                  <c:v>870.85790469999995</c:v>
                </c:pt>
                <c:pt idx="621">
                  <c:v>973.66270259999999</c:v>
                </c:pt>
                <c:pt idx="622">
                  <c:v>1040.065327</c:v>
                </c:pt>
                <c:pt idx="623">
                  <c:v>908.50360264999995</c:v>
                </c:pt>
                <c:pt idx="624">
                  <c:v>979.89839604999997</c:v>
                </c:pt>
                <c:pt idx="625">
                  <c:v>925.96715855000002</c:v>
                </c:pt>
                <c:pt idx="626">
                  <c:v>911.35433445000001</c:v>
                </c:pt>
                <c:pt idx="627">
                  <c:v>1047.9093572500001</c:v>
                </c:pt>
                <c:pt idx="628">
                  <c:v>1050.7103932499999</c:v>
                </c:pt>
                <c:pt idx="629">
                  <c:v>999.21312049999995</c:v>
                </c:pt>
                <c:pt idx="630">
                  <c:v>959.83936404999997</c:v>
                </c:pt>
                <c:pt idx="631">
                  <c:v>863.67460270000004</c:v>
                </c:pt>
                <c:pt idx="632">
                  <c:v>827.35036124999999</c:v>
                </c:pt>
                <c:pt idx="633">
                  <c:v>780.57306004999998</c:v>
                </c:pt>
                <c:pt idx="634">
                  <c:v>1067.6916739999999</c:v>
                </c:pt>
                <c:pt idx="635">
                  <c:v>1146.56455585</c:v>
                </c:pt>
                <c:pt idx="636">
                  <c:v>1160.3336807999999</c:v>
                </c:pt>
                <c:pt idx="637">
                  <c:v>1185.8942637499999</c:v>
                </c:pt>
                <c:pt idx="638">
                  <c:v>930.10094555000001</c:v>
                </c:pt>
                <c:pt idx="639">
                  <c:v>920.97047175</c:v>
                </c:pt>
                <c:pt idx="640">
                  <c:v>971.69294179999997</c:v>
                </c:pt>
                <c:pt idx="641">
                  <c:v>877.91470830000003</c:v>
                </c:pt>
                <c:pt idx="642">
                  <c:v>804.04641939999999</c:v>
                </c:pt>
                <c:pt idx="643">
                  <c:v>791.07920394999996</c:v>
                </c:pt>
                <c:pt idx="644">
                  <c:v>871.29274295000005</c:v>
                </c:pt>
                <c:pt idx="645">
                  <c:v>887.05421769999998</c:v>
                </c:pt>
                <c:pt idx="646">
                  <c:v>871.51524459999996</c:v>
                </c:pt>
                <c:pt idx="647">
                  <c:v>870.77432539999995</c:v>
                </c:pt>
                <c:pt idx="648">
                  <c:v>969.70623924999995</c:v>
                </c:pt>
                <c:pt idx="649">
                  <c:v>1071.1195547499999</c:v>
                </c:pt>
                <c:pt idx="650">
                  <c:v>975.95661555000004</c:v>
                </c:pt>
                <c:pt idx="651">
                  <c:v>1015.72906785</c:v>
                </c:pt>
                <c:pt idx="652">
                  <c:v>987.96831629999997</c:v>
                </c:pt>
                <c:pt idx="653">
                  <c:v>950.02670245000002</c:v>
                </c:pt>
                <c:pt idx="654">
                  <c:v>986.23009275000004</c:v>
                </c:pt>
                <c:pt idx="655">
                  <c:v>1048.7474091500001</c:v>
                </c:pt>
                <c:pt idx="656">
                  <c:v>1096.5412153499999</c:v>
                </c:pt>
                <c:pt idx="657">
                  <c:v>1100.6738729000001</c:v>
                </c:pt>
                <c:pt idx="658">
                  <c:v>1283.6944687</c:v>
                </c:pt>
                <c:pt idx="659">
                  <c:v>1253.26143845</c:v>
                </c:pt>
                <c:pt idx="660">
                  <c:v>1073.6088625499999</c:v>
                </c:pt>
                <c:pt idx="661">
                  <c:v>973.47521389999997</c:v>
                </c:pt>
                <c:pt idx="662">
                  <c:v>1226.05976465</c:v>
                </c:pt>
                <c:pt idx="663">
                  <c:v>1262.1456921500001</c:v>
                </c:pt>
                <c:pt idx="664">
                  <c:v>1440.7444912000001</c:v>
                </c:pt>
                <c:pt idx="665">
                  <c:v>1216.1194751999999</c:v>
                </c:pt>
                <c:pt idx="666">
                  <c:v>1123.2978858500001</c:v>
                </c:pt>
                <c:pt idx="667">
                  <c:v>1004.4311795</c:v>
                </c:pt>
                <c:pt idx="668">
                  <c:v>1005.53013435</c:v>
                </c:pt>
                <c:pt idx="669">
                  <c:v>1025.2424252000001</c:v>
                </c:pt>
                <c:pt idx="670">
                  <c:v>1225.6667160500001</c:v>
                </c:pt>
                <c:pt idx="671">
                  <c:v>1116.7414286000001</c:v>
                </c:pt>
                <c:pt idx="672">
                  <c:v>1029.9951507999999</c:v>
                </c:pt>
                <c:pt idx="673">
                  <c:v>1026.1685742</c:v>
                </c:pt>
                <c:pt idx="674">
                  <c:v>976.17911719999995</c:v>
                </c:pt>
                <c:pt idx="675">
                  <c:v>1102.7226952000001</c:v>
                </c:pt>
                <c:pt idx="676">
                  <c:v>1341.19815655</c:v>
                </c:pt>
                <c:pt idx="677">
                  <c:v>1300.13361345</c:v>
                </c:pt>
                <c:pt idx="678">
                  <c:v>1235.8588728499999</c:v>
                </c:pt>
                <c:pt idx="679">
                  <c:v>1228.97600455</c:v>
                </c:pt>
                <c:pt idx="680">
                  <c:v>1134.9752693999999</c:v>
                </c:pt>
                <c:pt idx="681">
                  <c:v>971.12369899999999</c:v>
                </c:pt>
                <c:pt idx="682">
                  <c:v>1081.0937277</c:v>
                </c:pt>
                <c:pt idx="683">
                  <c:v>1223.26098755</c:v>
                </c:pt>
                <c:pt idx="684">
                  <c:v>1208.6244449999999</c:v>
                </c:pt>
                <c:pt idx="685">
                  <c:v>1217.2319834499999</c:v>
                </c:pt>
                <c:pt idx="686">
                  <c:v>1199.9129971499999</c:v>
                </c:pt>
                <c:pt idx="687">
                  <c:v>1303.9703551</c:v>
                </c:pt>
                <c:pt idx="688">
                  <c:v>1194.13698985</c:v>
                </c:pt>
                <c:pt idx="689">
                  <c:v>1242.50003885</c:v>
                </c:pt>
                <c:pt idx="690">
                  <c:v>1281.9505979</c:v>
                </c:pt>
                <c:pt idx="691">
                  <c:v>1210.0351280499999</c:v>
                </c:pt>
                <c:pt idx="692">
                  <c:v>1217.3347633999999</c:v>
                </c:pt>
                <c:pt idx="693">
                  <c:v>1227.8465545500001</c:v>
                </c:pt>
                <c:pt idx="694">
                  <c:v>1180.5101755999999</c:v>
                </c:pt>
                <c:pt idx="695">
                  <c:v>1130.1988253500001</c:v>
                </c:pt>
                <c:pt idx="696">
                  <c:v>1128.6469610500001</c:v>
                </c:pt>
                <c:pt idx="697">
                  <c:v>1216.2866337999999</c:v>
                </c:pt>
                <c:pt idx="698">
                  <c:v>1125.8030059499999</c:v>
                </c:pt>
                <c:pt idx="699">
                  <c:v>1216.8242519999999</c:v>
                </c:pt>
                <c:pt idx="700">
                  <c:v>1210.6642317000001</c:v>
                </c:pt>
                <c:pt idx="701">
                  <c:v>1168.31324505</c:v>
                </c:pt>
                <c:pt idx="702">
                  <c:v>1138.2800401</c:v>
                </c:pt>
                <c:pt idx="703">
                  <c:v>1146.9824523499999</c:v>
                </c:pt>
                <c:pt idx="704">
                  <c:v>1049.1845063000001</c:v>
                </c:pt>
                <c:pt idx="705">
                  <c:v>1199.6679065000001</c:v>
                </c:pt>
                <c:pt idx="706">
                  <c:v>1216.0494493000001</c:v>
                </c:pt>
                <c:pt idx="707">
                  <c:v>1210.25424135</c:v>
                </c:pt>
                <c:pt idx="708">
                  <c:v>1264.2080678499999</c:v>
                </c:pt>
                <c:pt idx="709">
                  <c:v>1247.4255702999999</c:v>
                </c:pt>
                <c:pt idx="710">
                  <c:v>1204.9943926999999</c:v>
                </c:pt>
                <c:pt idx="711">
                  <c:v>1253.1665646500001</c:v>
                </c:pt>
                <c:pt idx="712">
                  <c:v>1184.9986099</c:v>
                </c:pt>
                <c:pt idx="713">
                  <c:v>1203.5069070500001</c:v>
                </c:pt>
                <c:pt idx="714">
                  <c:v>1246.56379995</c:v>
                </c:pt>
                <c:pt idx="715">
                  <c:v>1240.27502235</c:v>
                </c:pt>
                <c:pt idx="716">
                  <c:v>1225.4250137500001</c:v>
                </c:pt>
                <c:pt idx="717">
                  <c:v>1202.1922272500001</c:v>
                </c:pt>
                <c:pt idx="718">
                  <c:v>1215.3717793000001</c:v>
                </c:pt>
                <c:pt idx="719">
                  <c:v>1254.6133901000001</c:v>
                </c:pt>
                <c:pt idx="720">
                  <c:v>1254.3231214499999</c:v>
                </c:pt>
                <c:pt idx="721">
                  <c:v>1287.6125307499999</c:v>
                </c:pt>
                <c:pt idx="722">
                  <c:v>1247.37700395</c:v>
                </c:pt>
                <c:pt idx="723">
                  <c:v>1309.7373267999999</c:v>
                </c:pt>
                <c:pt idx="724">
                  <c:v>1316.0373989</c:v>
                </c:pt>
                <c:pt idx="725">
                  <c:v>1292.9785477</c:v>
                </c:pt>
                <c:pt idx="726">
                  <c:v>1319.88091725</c:v>
                </c:pt>
                <c:pt idx="727">
                  <c:v>1288.16370235</c:v>
                </c:pt>
                <c:pt idx="728">
                  <c:v>1193.09563695</c:v>
                </c:pt>
                <c:pt idx="729">
                  <c:v>1272.0272502</c:v>
                </c:pt>
                <c:pt idx="730">
                  <c:v>1191.213</c:v>
                </c:pt>
                <c:pt idx="731">
                  <c:v>1205.626</c:v>
                </c:pt>
                <c:pt idx="732">
                  <c:v>1212.7349999999999</c:v>
                </c:pt>
                <c:pt idx="733">
                  <c:v>1135.059</c:v>
                </c:pt>
                <c:pt idx="734">
                  <c:v>1097.309</c:v>
                </c:pt>
                <c:pt idx="735">
                  <c:v>1201.17</c:v>
                </c:pt>
                <c:pt idx="736">
                  <c:v>1100.6969999999999</c:v>
                </c:pt>
                <c:pt idx="737">
                  <c:v>1044.479</c:v>
                </c:pt>
                <c:pt idx="738">
                  <c:v>1037.1559999999999</c:v>
                </c:pt>
                <c:pt idx="739">
                  <c:v>1118.3140000000001</c:v>
                </c:pt>
                <c:pt idx="740">
                  <c:v>1115.2439999999999</c:v>
                </c:pt>
                <c:pt idx="741">
                  <c:v>1114.7090000000001</c:v>
                </c:pt>
                <c:pt idx="742">
                  <c:v>1119.894</c:v>
                </c:pt>
                <c:pt idx="743">
                  <c:v>1150.2739999999999</c:v>
                </c:pt>
                <c:pt idx="744">
                  <c:v>1134.722</c:v>
                </c:pt>
                <c:pt idx="745">
                  <c:v>1164.07</c:v>
                </c:pt>
                <c:pt idx="746">
                  <c:v>1197.5550000000001</c:v>
                </c:pt>
                <c:pt idx="747">
                  <c:v>1201.8330000000001</c:v>
                </c:pt>
                <c:pt idx="748">
                  <c:v>1227.076</c:v>
                </c:pt>
                <c:pt idx="749">
                  <c:v>1289.78</c:v>
                </c:pt>
                <c:pt idx="750">
                  <c:v>1301.8119999999999</c:v>
                </c:pt>
                <c:pt idx="751">
                  <c:v>1327.001</c:v>
                </c:pt>
                <c:pt idx="752">
                  <c:v>1291.374</c:v>
                </c:pt>
                <c:pt idx="753">
                  <c:v>1302.7760000000001</c:v>
                </c:pt>
                <c:pt idx="754">
                  <c:v>1278.039</c:v>
                </c:pt>
                <c:pt idx="755">
                  <c:v>1286.413</c:v>
                </c:pt>
                <c:pt idx="756">
                  <c:v>1224.4359999999999</c:v>
                </c:pt>
                <c:pt idx="757">
                  <c:v>1059.191</c:v>
                </c:pt>
                <c:pt idx="758">
                  <c:v>1249.431</c:v>
                </c:pt>
                <c:pt idx="759">
                  <c:v>1258.0139999999999</c:v>
                </c:pt>
                <c:pt idx="760">
                  <c:v>1221.319</c:v>
                </c:pt>
                <c:pt idx="761">
                  <c:v>1353.796</c:v>
                </c:pt>
                <c:pt idx="762">
                  <c:v>1375.3810000000001</c:v>
                </c:pt>
                <c:pt idx="763">
                  <c:v>1335.0119999999999</c:v>
                </c:pt>
                <c:pt idx="764">
                  <c:v>1360.6690000000001</c:v>
                </c:pt>
                <c:pt idx="765">
                  <c:v>1289.788</c:v>
                </c:pt>
                <c:pt idx="766">
                  <c:v>1293.338</c:v>
                </c:pt>
                <c:pt idx="767">
                  <c:v>1296.7449999999999</c:v>
                </c:pt>
                <c:pt idx="768">
                  <c:v>1270.605</c:v>
                </c:pt>
                <c:pt idx="769">
                  <c:v>1318.5519999999999</c:v>
                </c:pt>
                <c:pt idx="770">
                  <c:v>1265.925</c:v>
                </c:pt>
                <c:pt idx="771">
                  <c:v>1246.923</c:v>
                </c:pt>
                <c:pt idx="772">
                  <c:v>1268.579</c:v>
                </c:pt>
                <c:pt idx="773">
                  <c:v>1258.201</c:v>
                </c:pt>
                <c:pt idx="774">
                  <c:v>1267.01</c:v>
                </c:pt>
                <c:pt idx="775">
                  <c:v>1226.569</c:v>
                </c:pt>
                <c:pt idx="776">
                  <c:v>1266.144</c:v>
                </c:pt>
                <c:pt idx="777">
                  <c:v>1195.481</c:v>
                </c:pt>
                <c:pt idx="778">
                  <c:v>1311.7829999999999</c:v>
                </c:pt>
                <c:pt idx="779">
                  <c:v>1270.239</c:v>
                </c:pt>
                <c:pt idx="780">
                  <c:v>1248.5039999999999</c:v>
                </c:pt>
                <c:pt idx="781">
                  <c:v>1281.165</c:v>
                </c:pt>
                <c:pt idx="782">
                  <c:v>1229.701</c:v>
                </c:pt>
                <c:pt idx="783">
                  <c:v>1195.45</c:v>
                </c:pt>
                <c:pt idx="784">
                  <c:v>1248.6310000000001</c:v>
                </c:pt>
                <c:pt idx="785">
                  <c:v>1291.7080000000001</c:v>
                </c:pt>
                <c:pt idx="786">
                  <c:v>1065.1469999999999</c:v>
                </c:pt>
                <c:pt idx="787">
                  <c:v>1078.3869999999999</c:v>
                </c:pt>
                <c:pt idx="788">
                  <c:v>1213.921</c:v>
                </c:pt>
                <c:pt idx="789">
                  <c:v>1140.3309999999999</c:v>
                </c:pt>
                <c:pt idx="790">
                  <c:v>1149.0519999999999</c:v>
                </c:pt>
                <c:pt idx="791">
                  <c:v>1133.77</c:v>
                </c:pt>
                <c:pt idx="792">
                  <c:v>1130.1030000000001</c:v>
                </c:pt>
                <c:pt idx="793">
                  <c:v>1124.106</c:v>
                </c:pt>
                <c:pt idx="794">
                  <c:v>1137.6659999999999</c:v>
                </c:pt>
                <c:pt idx="795">
                  <c:v>1087.925</c:v>
                </c:pt>
                <c:pt idx="796">
                  <c:v>1077.521</c:v>
                </c:pt>
                <c:pt idx="797">
                  <c:v>1037.8779999999999</c:v>
                </c:pt>
                <c:pt idx="798">
                  <c:v>1063.7940000000001</c:v>
                </c:pt>
                <c:pt idx="799">
                  <c:v>1266.4680000000001</c:v>
                </c:pt>
                <c:pt idx="800">
                  <c:v>1228.9069999999999</c:v>
                </c:pt>
                <c:pt idx="801">
                  <c:v>1217.5630000000001</c:v>
                </c:pt>
                <c:pt idx="802">
                  <c:v>1247.8910000000001</c:v>
                </c:pt>
                <c:pt idx="803">
                  <c:v>1162.6759999999999</c:v>
                </c:pt>
                <c:pt idx="804">
                  <c:v>1168.5340000000001</c:v>
                </c:pt>
                <c:pt idx="805">
                  <c:v>1144.8879999999999</c:v>
                </c:pt>
                <c:pt idx="806">
                  <c:v>1143.6980000000001</c:v>
                </c:pt>
                <c:pt idx="807">
                  <c:v>1212.133</c:v>
                </c:pt>
                <c:pt idx="808">
                  <c:v>1208.1279999999999</c:v>
                </c:pt>
                <c:pt idx="809">
                  <c:v>1261.73</c:v>
                </c:pt>
                <c:pt idx="810">
                  <c:v>1203.682</c:v>
                </c:pt>
                <c:pt idx="811">
                  <c:v>1209.319</c:v>
                </c:pt>
                <c:pt idx="812">
                  <c:v>1215.115</c:v>
                </c:pt>
                <c:pt idx="813">
                  <c:v>1174.403</c:v>
                </c:pt>
                <c:pt idx="814">
                  <c:v>1098.23</c:v>
                </c:pt>
                <c:pt idx="815">
                  <c:v>1145.761</c:v>
                </c:pt>
                <c:pt idx="816">
                  <c:v>1186.133</c:v>
                </c:pt>
                <c:pt idx="817">
                  <c:v>1191.24</c:v>
                </c:pt>
                <c:pt idx="818">
                  <c:v>1167.6579999999999</c:v>
                </c:pt>
                <c:pt idx="819">
                  <c:v>1188.5029999999999</c:v>
                </c:pt>
                <c:pt idx="820">
                  <c:v>798.08600000000001</c:v>
                </c:pt>
                <c:pt idx="821">
                  <c:v>795.75300000000004</c:v>
                </c:pt>
                <c:pt idx="822">
                  <c:v>939.49199999999996</c:v>
                </c:pt>
                <c:pt idx="823">
                  <c:v>1105.7170000000001</c:v>
                </c:pt>
                <c:pt idx="824">
                  <c:v>1154.98</c:v>
                </c:pt>
                <c:pt idx="825">
                  <c:v>1119.6400000000001</c:v>
                </c:pt>
                <c:pt idx="826">
                  <c:v>1147.2280000000001</c:v>
                </c:pt>
                <c:pt idx="827">
                  <c:v>1164.26</c:v>
                </c:pt>
                <c:pt idx="828">
                  <c:v>1000.659</c:v>
                </c:pt>
                <c:pt idx="829">
                  <c:v>967.43299999999999</c:v>
                </c:pt>
                <c:pt idx="830">
                  <c:v>1082.0070000000001</c:v>
                </c:pt>
                <c:pt idx="831">
                  <c:v>1172.9680000000001</c:v>
                </c:pt>
                <c:pt idx="832">
                  <c:v>1194.528</c:v>
                </c:pt>
                <c:pt idx="833">
                  <c:v>1154.596</c:v>
                </c:pt>
                <c:pt idx="834">
                  <c:v>1215.5509999999999</c:v>
                </c:pt>
                <c:pt idx="835">
                  <c:v>1145.6669999999999</c:v>
                </c:pt>
                <c:pt idx="836">
                  <c:v>1065.5039999999999</c:v>
                </c:pt>
                <c:pt idx="837">
                  <c:v>1131.9059999999999</c:v>
                </c:pt>
                <c:pt idx="838">
                  <c:v>1162.172</c:v>
                </c:pt>
                <c:pt idx="839">
                  <c:v>1227.5940000000001</c:v>
                </c:pt>
                <c:pt idx="840">
                  <c:v>1089.4649999999999</c:v>
                </c:pt>
                <c:pt idx="841">
                  <c:v>1082.0619999999999</c:v>
                </c:pt>
                <c:pt idx="842">
                  <c:v>996.25099999999998</c:v>
                </c:pt>
                <c:pt idx="843">
                  <c:v>1005.644</c:v>
                </c:pt>
                <c:pt idx="844">
                  <c:v>1032.306</c:v>
                </c:pt>
                <c:pt idx="845">
                  <c:v>1072.923</c:v>
                </c:pt>
                <c:pt idx="846">
                  <c:v>1042.7339999999999</c:v>
                </c:pt>
                <c:pt idx="847">
                  <c:v>1113.634</c:v>
                </c:pt>
                <c:pt idx="848">
                  <c:v>1040.463</c:v>
                </c:pt>
                <c:pt idx="849">
                  <c:v>973.08100000000002</c:v>
                </c:pt>
                <c:pt idx="850">
                  <c:v>1059.2270000000001</c:v>
                </c:pt>
                <c:pt idx="851">
                  <c:v>986.14499999999998</c:v>
                </c:pt>
                <c:pt idx="852">
                  <c:v>1071.1210000000001</c:v>
                </c:pt>
                <c:pt idx="853">
                  <c:v>875.08199999999999</c:v>
                </c:pt>
                <c:pt idx="854">
                  <c:v>828.78399999999999</c:v>
                </c:pt>
                <c:pt idx="855">
                  <c:v>882.17</c:v>
                </c:pt>
                <c:pt idx="856">
                  <c:v>806.14499999999998</c:v>
                </c:pt>
                <c:pt idx="857">
                  <c:v>834.52</c:v>
                </c:pt>
                <c:pt idx="858">
                  <c:v>820.95600000000002</c:v>
                </c:pt>
                <c:pt idx="859">
                  <c:v>846.50599999999997</c:v>
                </c:pt>
                <c:pt idx="860">
                  <c:v>878.05799999999999</c:v>
                </c:pt>
                <c:pt idx="861">
                  <c:v>898.60599999999999</c:v>
                </c:pt>
                <c:pt idx="862">
                  <c:v>812.88</c:v>
                </c:pt>
                <c:pt idx="863">
                  <c:v>866.18100000000004</c:v>
                </c:pt>
                <c:pt idx="864">
                  <c:v>1003.438</c:v>
                </c:pt>
                <c:pt idx="865">
                  <c:v>890.41200000000003</c:v>
                </c:pt>
                <c:pt idx="866">
                  <c:v>1090.3389999999999</c:v>
                </c:pt>
                <c:pt idx="867">
                  <c:v>1114.9870000000001</c:v>
                </c:pt>
                <c:pt idx="868">
                  <c:v>1108.2909999999999</c:v>
                </c:pt>
                <c:pt idx="869">
                  <c:v>1024.047</c:v>
                </c:pt>
                <c:pt idx="870">
                  <c:v>1054.9469999999999</c:v>
                </c:pt>
                <c:pt idx="871">
                  <c:v>1045.212</c:v>
                </c:pt>
                <c:pt idx="872">
                  <c:v>1068.867</c:v>
                </c:pt>
                <c:pt idx="873">
                  <c:v>979.20299999999997</c:v>
                </c:pt>
                <c:pt idx="874">
                  <c:v>988.68</c:v>
                </c:pt>
                <c:pt idx="875">
                  <c:v>1064.694</c:v>
                </c:pt>
                <c:pt idx="876">
                  <c:v>1024.646</c:v>
                </c:pt>
                <c:pt idx="877">
                  <c:v>1092.125</c:v>
                </c:pt>
                <c:pt idx="878">
                  <c:v>1080.7270000000001</c:v>
                </c:pt>
                <c:pt idx="879">
                  <c:v>906.36199999999997</c:v>
                </c:pt>
                <c:pt idx="880">
                  <c:v>797.99900000000002</c:v>
                </c:pt>
                <c:pt idx="881">
                  <c:v>732.61300000000006</c:v>
                </c:pt>
                <c:pt idx="882">
                  <c:v>724.36199999999997</c:v>
                </c:pt>
                <c:pt idx="883">
                  <c:v>831.173</c:v>
                </c:pt>
                <c:pt idx="884">
                  <c:v>720.31899999999996</c:v>
                </c:pt>
                <c:pt idx="885">
                  <c:v>707.44899999999996</c:v>
                </c:pt>
                <c:pt idx="886">
                  <c:v>883.63199999999995</c:v>
                </c:pt>
                <c:pt idx="887">
                  <c:v>979.32600000000002</c:v>
                </c:pt>
                <c:pt idx="888">
                  <c:v>999.255</c:v>
                </c:pt>
                <c:pt idx="889">
                  <c:v>907.78800000000001</c:v>
                </c:pt>
                <c:pt idx="890">
                  <c:v>967.68700000000001</c:v>
                </c:pt>
                <c:pt idx="891">
                  <c:v>994.64099999999996</c:v>
                </c:pt>
                <c:pt idx="892">
                  <c:v>951.50699999999995</c:v>
                </c:pt>
                <c:pt idx="893">
                  <c:v>952.71100000000001</c:v>
                </c:pt>
                <c:pt idx="894">
                  <c:v>918.21699999999998</c:v>
                </c:pt>
                <c:pt idx="895">
                  <c:v>945.76099999999997</c:v>
                </c:pt>
                <c:pt idx="896">
                  <c:v>903.89099999999996</c:v>
                </c:pt>
                <c:pt idx="897">
                  <c:v>950.26700000000005</c:v>
                </c:pt>
                <c:pt idx="898">
                  <c:v>985.72299999999996</c:v>
                </c:pt>
                <c:pt idx="899">
                  <c:v>1007.819</c:v>
                </c:pt>
                <c:pt idx="900">
                  <c:v>983.87699999999995</c:v>
                </c:pt>
                <c:pt idx="901">
                  <c:v>985.49800000000005</c:v>
                </c:pt>
                <c:pt idx="902">
                  <c:v>965.13300000000004</c:v>
                </c:pt>
                <c:pt idx="903">
                  <c:v>899.67</c:v>
                </c:pt>
                <c:pt idx="904">
                  <c:v>874.68600000000004</c:v>
                </c:pt>
                <c:pt idx="905">
                  <c:v>881.95799999999997</c:v>
                </c:pt>
                <c:pt idx="906">
                  <c:v>853.73900000000003</c:v>
                </c:pt>
                <c:pt idx="907">
                  <c:v>859.29</c:v>
                </c:pt>
                <c:pt idx="908">
                  <c:v>769.66200000000003</c:v>
                </c:pt>
                <c:pt idx="909">
                  <c:v>839.55</c:v>
                </c:pt>
                <c:pt idx="910">
                  <c:v>834.92499999999995</c:v>
                </c:pt>
                <c:pt idx="911">
                  <c:v>840.83199999999999</c:v>
                </c:pt>
                <c:pt idx="912">
                  <c:v>884.89599999999996</c:v>
                </c:pt>
                <c:pt idx="913">
                  <c:v>885.99</c:v>
                </c:pt>
                <c:pt idx="914">
                  <c:v>824.61400000000003</c:v>
                </c:pt>
                <c:pt idx="915">
                  <c:v>834.154</c:v>
                </c:pt>
                <c:pt idx="916">
                  <c:v>934.66600000000005</c:v>
                </c:pt>
                <c:pt idx="917">
                  <c:v>858.61699999999996</c:v>
                </c:pt>
                <c:pt idx="918">
                  <c:v>926.08399999999995</c:v>
                </c:pt>
                <c:pt idx="919">
                  <c:v>950.89</c:v>
                </c:pt>
                <c:pt idx="920">
                  <c:v>954.30499999999995</c:v>
                </c:pt>
                <c:pt idx="921">
                  <c:v>940.74900000000002</c:v>
                </c:pt>
                <c:pt idx="922">
                  <c:v>904.58399999999995</c:v>
                </c:pt>
                <c:pt idx="923">
                  <c:v>883.18899999999996</c:v>
                </c:pt>
                <c:pt idx="924">
                  <c:v>955.51700000000005</c:v>
                </c:pt>
                <c:pt idx="925">
                  <c:v>957.91200000000003</c:v>
                </c:pt>
                <c:pt idx="926">
                  <c:v>922.21500000000003</c:v>
                </c:pt>
                <c:pt idx="927">
                  <c:v>897.29899999999998</c:v>
                </c:pt>
                <c:pt idx="928">
                  <c:v>841.01199999999994</c:v>
                </c:pt>
                <c:pt idx="929">
                  <c:v>844.14300000000003</c:v>
                </c:pt>
                <c:pt idx="930">
                  <c:v>845.03300000000002</c:v>
                </c:pt>
                <c:pt idx="931">
                  <c:v>839.51099999999997</c:v>
                </c:pt>
                <c:pt idx="932">
                  <c:v>809.71900000000005</c:v>
                </c:pt>
                <c:pt idx="933">
                  <c:v>847.00300000000004</c:v>
                </c:pt>
                <c:pt idx="934">
                  <c:v>853.31600000000003</c:v>
                </c:pt>
                <c:pt idx="935">
                  <c:v>883.11099999999999</c:v>
                </c:pt>
                <c:pt idx="936">
                  <c:v>938.58299999999997</c:v>
                </c:pt>
                <c:pt idx="937">
                  <c:v>934.46100000000001</c:v>
                </c:pt>
                <c:pt idx="938">
                  <c:v>982.05899999999997</c:v>
                </c:pt>
                <c:pt idx="939">
                  <c:v>941.678</c:v>
                </c:pt>
                <c:pt idx="940">
                  <c:v>948.81299999999999</c:v>
                </c:pt>
                <c:pt idx="941">
                  <c:v>926.56299999999999</c:v>
                </c:pt>
                <c:pt idx="942">
                  <c:v>824.53099999999995</c:v>
                </c:pt>
                <c:pt idx="943">
                  <c:v>1101.3579999999999</c:v>
                </c:pt>
                <c:pt idx="944">
                  <c:v>1160.4090000000001</c:v>
                </c:pt>
                <c:pt idx="945">
                  <c:v>1056.7950000000001</c:v>
                </c:pt>
                <c:pt idx="946">
                  <c:v>787.971</c:v>
                </c:pt>
                <c:pt idx="947">
                  <c:v>794.11599999999999</c:v>
                </c:pt>
                <c:pt idx="948">
                  <c:v>715.80100000000004</c:v>
                </c:pt>
                <c:pt idx="949">
                  <c:v>790.18200000000002</c:v>
                </c:pt>
                <c:pt idx="950">
                  <c:v>754.45899999999995</c:v>
                </c:pt>
                <c:pt idx="951">
                  <c:v>807.44899999999996</c:v>
                </c:pt>
                <c:pt idx="952">
                  <c:v>797.98800000000006</c:v>
                </c:pt>
                <c:pt idx="953">
                  <c:v>792.20500000000004</c:v>
                </c:pt>
                <c:pt idx="954">
                  <c:v>824.93200000000002</c:v>
                </c:pt>
                <c:pt idx="955">
                  <c:v>809.75400000000002</c:v>
                </c:pt>
                <c:pt idx="956">
                  <c:v>765.38499999999999</c:v>
                </c:pt>
                <c:pt idx="957">
                  <c:v>786.04700000000003</c:v>
                </c:pt>
                <c:pt idx="958">
                  <c:v>923.35299999999995</c:v>
                </c:pt>
                <c:pt idx="959">
                  <c:v>919.149</c:v>
                </c:pt>
                <c:pt idx="960">
                  <c:v>912.32</c:v>
                </c:pt>
                <c:pt idx="961">
                  <c:v>900.00099999999998</c:v>
                </c:pt>
                <c:pt idx="962">
                  <c:v>894.64200000000005</c:v>
                </c:pt>
                <c:pt idx="963">
                  <c:v>942.93499999999995</c:v>
                </c:pt>
                <c:pt idx="964">
                  <c:v>940.66399999999999</c:v>
                </c:pt>
                <c:pt idx="965">
                  <c:v>892.05899999999997</c:v>
                </c:pt>
                <c:pt idx="966">
                  <c:v>738.98800000000006</c:v>
                </c:pt>
                <c:pt idx="967">
                  <c:v>781.80600000000004</c:v>
                </c:pt>
                <c:pt idx="968">
                  <c:v>792.90800000000002</c:v>
                </c:pt>
                <c:pt idx="969">
                  <c:v>789.93700000000001</c:v>
                </c:pt>
                <c:pt idx="970">
                  <c:v>788.37300000000005</c:v>
                </c:pt>
                <c:pt idx="971">
                  <c:v>791.57899999999995</c:v>
                </c:pt>
                <c:pt idx="972">
                  <c:v>795.71500000000003</c:v>
                </c:pt>
                <c:pt idx="973">
                  <c:v>794.70899999999995</c:v>
                </c:pt>
                <c:pt idx="974">
                  <c:v>815.904</c:v>
                </c:pt>
                <c:pt idx="975">
                  <c:v>788.39400000000001</c:v>
                </c:pt>
                <c:pt idx="976">
                  <c:v>779.81899999999996</c:v>
                </c:pt>
                <c:pt idx="977">
                  <c:v>838.46900000000005</c:v>
                </c:pt>
                <c:pt idx="978">
                  <c:v>936.995</c:v>
                </c:pt>
                <c:pt idx="979">
                  <c:v>770.274</c:v>
                </c:pt>
                <c:pt idx="980">
                  <c:v>763.87300000000005</c:v>
                </c:pt>
                <c:pt idx="981">
                  <c:v>988.46699999999998</c:v>
                </c:pt>
                <c:pt idx="982">
                  <c:v>976.51599999999996</c:v>
                </c:pt>
                <c:pt idx="983">
                  <c:v>794.74</c:v>
                </c:pt>
                <c:pt idx="984">
                  <c:v>820.36300000000006</c:v>
                </c:pt>
                <c:pt idx="985">
                  <c:v>883.10299999999995</c:v>
                </c:pt>
                <c:pt idx="986">
                  <c:v>900.51400000000001</c:v>
                </c:pt>
                <c:pt idx="987">
                  <c:v>908.18399999999997</c:v>
                </c:pt>
                <c:pt idx="988">
                  <c:v>932.21199999999999</c:v>
                </c:pt>
                <c:pt idx="989">
                  <c:v>883.99</c:v>
                </c:pt>
                <c:pt idx="990">
                  <c:v>888.83199999999999</c:v>
                </c:pt>
                <c:pt idx="991">
                  <c:v>928.42899999999997</c:v>
                </c:pt>
                <c:pt idx="992">
                  <c:v>973.40700000000004</c:v>
                </c:pt>
                <c:pt idx="993">
                  <c:v>967.60299999999995</c:v>
                </c:pt>
                <c:pt idx="994">
                  <c:v>875.59</c:v>
                </c:pt>
                <c:pt idx="995">
                  <c:v>838.51499999999999</c:v>
                </c:pt>
                <c:pt idx="996">
                  <c:v>848.91600000000005</c:v>
                </c:pt>
                <c:pt idx="997">
                  <c:v>817.66499999999996</c:v>
                </c:pt>
                <c:pt idx="998">
                  <c:v>907.91899999999998</c:v>
                </c:pt>
                <c:pt idx="999">
                  <c:v>844.98</c:v>
                </c:pt>
                <c:pt idx="1000">
                  <c:v>873.69500000000005</c:v>
                </c:pt>
                <c:pt idx="1001">
                  <c:v>908.03599999999994</c:v>
                </c:pt>
                <c:pt idx="1002">
                  <c:v>845.18700000000001</c:v>
                </c:pt>
                <c:pt idx="1003">
                  <c:v>784.755</c:v>
                </c:pt>
                <c:pt idx="1004">
                  <c:v>770.44500000000005</c:v>
                </c:pt>
                <c:pt idx="1005">
                  <c:v>764.87300000000005</c:v>
                </c:pt>
                <c:pt idx="1006">
                  <c:v>820.96199999999999</c:v>
                </c:pt>
                <c:pt idx="1007">
                  <c:v>860.73800000000006</c:v>
                </c:pt>
                <c:pt idx="1008">
                  <c:v>912.79899999999998</c:v>
                </c:pt>
                <c:pt idx="1009">
                  <c:v>934.60199999999998</c:v>
                </c:pt>
                <c:pt idx="1010">
                  <c:v>925.553</c:v>
                </c:pt>
                <c:pt idx="1011">
                  <c:v>885.21600000000001</c:v>
                </c:pt>
                <c:pt idx="1012">
                  <c:v>892.02599999999995</c:v>
                </c:pt>
                <c:pt idx="1013">
                  <c:v>911.37199999999996</c:v>
                </c:pt>
                <c:pt idx="1014">
                  <c:v>1039.452</c:v>
                </c:pt>
                <c:pt idx="1015">
                  <c:v>971.226</c:v>
                </c:pt>
                <c:pt idx="1016">
                  <c:v>1039.306</c:v>
                </c:pt>
                <c:pt idx="1017">
                  <c:v>1083.193</c:v>
                </c:pt>
                <c:pt idx="1018">
                  <c:v>1066.559</c:v>
                </c:pt>
                <c:pt idx="1019">
                  <c:v>998.245</c:v>
                </c:pt>
                <c:pt idx="1020">
                  <c:v>1042.683</c:v>
                </c:pt>
                <c:pt idx="1021">
                  <c:v>1025.806</c:v>
                </c:pt>
                <c:pt idx="1022">
                  <c:v>1025.3030000000001</c:v>
                </c:pt>
                <c:pt idx="1023">
                  <c:v>1124.2809999999999</c:v>
                </c:pt>
                <c:pt idx="1024">
                  <c:v>1013.295</c:v>
                </c:pt>
                <c:pt idx="1025">
                  <c:v>1065.9780000000001</c:v>
                </c:pt>
                <c:pt idx="1026">
                  <c:v>1029.346</c:v>
                </c:pt>
                <c:pt idx="1027">
                  <c:v>1053.0889999999999</c:v>
                </c:pt>
                <c:pt idx="1028">
                  <c:v>1100.5150000000001</c:v>
                </c:pt>
                <c:pt idx="1029">
                  <c:v>1011.2089999999999</c:v>
                </c:pt>
                <c:pt idx="1030">
                  <c:v>948.93700000000001</c:v>
                </c:pt>
                <c:pt idx="1031">
                  <c:v>1040.29</c:v>
                </c:pt>
                <c:pt idx="1032">
                  <c:v>1010.152</c:v>
                </c:pt>
                <c:pt idx="1033">
                  <c:v>1027.317</c:v>
                </c:pt>
                <c:pt idx="1034">
                  <c:v>923.85699999999997</c:v>
                </c:pt>
                <c:pt idx="1035">
                  <c:v>993.14200000000005</c:v>
                </c:pt>
                <c:pt idx="1036">
                  <c:v>1059.4059999999999</c:v>
                </c:pt>
                <c:pt idx="1037">
                  <c:v>1002.82</c:v>
                </c:pt>
                <c:pt idx="1038">
                  <c:v>877.69799999999998</c:v>
                </c:pt>
                <c:pt idx="1039">
                  <c:v>885.76800000000003</c:v>
                </c:pt>
                <c:pt idx="1040">
                  <c:v>947.72500000000002</c:v>
                </c:pt>
                <c:pt idx="1041">
                  <c:v>986.39800000000002</c:v>
                </c:pt>
                <c:pt idx="1042">
                  <c:v>951.28099999999995</c:v>
                </c:pt>
                <c:pt idx="1043">
                  <c:v>955.952</c:v>
                </c:pt>
                <c:pt idx="1044">
                  <c:v>969.74199999999996</c:v>
                </c:pt>
                <c:pt idx="1045">
                  <c:v>938.05100000000004</c:v>
                </c:pt>
                <c:pt idx="1046">
                  <c:v>936.15200000000004</c:v>
                </c:pt>
                <c:pt idx="1047">
                  <c:v>920.59500000000003</c:v>
                </c:pt>
                <c:pt idx="1048">
                  <c:v>1010.853</c:v>
                </c:pt>
                <c:pt idx="1049">
                  <c:v>1046.4549999999999</c:v>
                </c:pt>
                <c:pt idx="1050">
                  <c:v>1034.9469999999999</c:v>
                </c:pt>
                <c:pt idx="1051">
                  <c:v>1025.5840000000001</c:v>
                </c:pt>
                <c:pt idx="1052">
                  <c:v>1052.874</c:v>
                </c:pt>
                <c:pt idx="1053">
                  <c:v>1048.2729999999999</c:v>
                </c:pt>
                <c:pt idx="1054">
                  <c:v>1047.4649999999999</c:v>
                </c:pt>
                <c:pt idx="1055">
                  <c:v>980.84199999999998</c:v>
                </c:pt>
                <c:pt idx="1056">
                  <c:v>968.99199999999996</c:v>
                </c:pt>
                <c:pt idx="1057">
                  <c:v>971.15499999999997</c:v>
                </c:pt>
                <c:pt idx="1058">
                  <c:v>1001.401</c:v>
                </c:pt>
                <c:pt idx="1059">
                  <c:v>1040.703</c:v>
                </c:pt>
                <c:pt idx="1060">
                  <c:v>993.82299999999998</c:v>
                </c:pt>
                <c:pt idx="1061">
                  <c:v>960.20899999999995</c:v>
                </c:pt>
                <c:pt idx="1062">
                  <c:v>1045.229</c:v>
                </c:pt>
                <c:pt idx="1063">
                  <c:v>982.505</c:v>
                </c:pt>
                <c:pt idx="1064">
                  <c:v>940.50900000000001</c:v>
                </c:pt>
                <c:pt idx="1065">
                  <c:v>1030.2380000000001</c:v>
                </c:pt>
                <c:pt idx="1066">
                  <c:v>1026.6969999999999</c:v>
                </c:pt>
                <c:pt idx="1067">
                  <c:v>806.63099999999997</c:v>
                </c:pt>
                <c:pt idx="1068">
                  <c:v>990.75199999999995</c:v>
                </c:pt>
                <c:pt idx="1069">
                  <c:v>863.51700000000005</c:v>
                </c:pt>
                <c:pt idx="1070">
                  <c:v>901.47500000000002</c:v>
                </c:pt>
                <c:pt idx="1071">
                  <c:v>910.25599999999997</c:v>
                </c:pt>
                <c:pt idx="1072">
                  <c:v>912.71699999999998</c:v>
                </c:pt>
                <c:pt idx="1073">
                  <c:v>952.548</c:v>
                </c:pt>
                <c:pt idx="1074">
                  <c:v>945.96900000000005</c:v>
                </c:pt>
                <c:pt idx="1075">
                  <c:v>953.505</c:v>
                </c:pt>
                <c:pt idx="1076">
                  <c:v>938.11800000000005</c:v>
                </c:pt>
                <c:pt idx="1077">
                  <c:v>982.81600000000003</c:v>
                </c:pt>
                <c:pt idx="1078">
                  <c:v>1012.144</c:v>
                </c:pt>
                <c:pt idx="1079">
                  <c:v>995.60199999999998</c:v>
                </c:pt>
                <c:pt idx="1080">
                  <c:v>965.322</c:v>
                </c:pt>
                <c:pt idx="1081">
                  <c:v>955.06200000000001</c:v>
                </c:pt>
                <c:pt idx="1082">
                  <c:v>939.76300000000003</c:v>
                </c:pt>
                <c:pt idx="1083">
                  <c:v>973.44299999999998</c:v>
                </c:pt>
                <c:pt idx="1084">
                  <c:v>952.03599999999994</c:v>
                </c:pt>
                <c:pt idx="1085">
                  <c:v>997.14</c:v>
                </c:pt>
                <c:pt idx="1086">
                  <c:v>978.745</c:v>
                </c:pt>
                <c:pt idx="1087">
                  <c:v>993.10199999999998</c:v>
                </c:pt>
                <c:pt idx="1088">
                  <c:v>956.42600000000004</c:v>
                </c:pt>
                <c:pt idx="1089">
                  <c:v>807.65300000000002</c:v>
                </c:pt>
                <c:pt idx="1090">
                  <c:v>958.78</c:v>
                </c:pt>
                <c:pt idx="1091">
                  <c:v>958.86900000000003</c:v>
                </c:pt>
                <c:pt idx="1092">
                  <c:v>965.24400000000003</c:v>
                </c:pt>
                <c:pt idx="1093">
                  <c:v>882.16600000000005</c:v>
                </c:pt>
                <c:pt idx="1094">
                  <c:v>930.57100000000003</c:v>
                </c:pt>
                <c:pt idx="1095">
                  <c:v>1070.1959999999999</c:v>
                </c:pt>
                <c:pt idx="1096">
                  <c:v>1038.0730000000001</c:v>
                </c:pt>
                <c:pt idx="1097">
                  <c:v>1035.942</c:v>
                </c:pt>
                <c:pt idx="1098">
                  <c:v>1017.85</c:v>
                </c:pt>
                <c:pt idx="1099">
                  <c:v>1057.5940000000001</c:v>
                </c:pt>
                <c:pt idx="1100">
                  <c:v>1092.3679999999999</c:v>
                </c:pt>
                <c:pt idx="1101">
                  <c:v>1089.2370000000001</c:v>
                </c:pt>
                <c:pt idx="1102">
                  <c:v>1080.0229999999999</c:v>
                </c:pt>
                <c:pt idx="1103">
                  <c:v>1113.6379999999999</c:v>
                </c:pt>
                <c:pt idx="1104">
                  <c:v>1099.4760000000001</c:v>
                </c:pt>
                <c:pt idx="1105">
                  <c:v>1113.194</c:v>
                </c:pt>
                <c:pt idx="1106">
                  <c:v>1069.8720000000001</c:v>
                </c:pt>
                <c:pt idx="1107">
                  <c:v>1101.231</c:v>
                </c:pt>
                <c:pt idx="1108">
                  <c:v>1074.8800000000001</c:v>
                </c:pt>
                <c:pt idx="1109">
                  <c:v>1073.0999999999999</c:v>
                </c:pt>
                <c:pt idx="1110">
                  <c:v>1099.7570000000001</c:v>
                </c:pt>
                <c:pt idx="1111">
                  <c:v>1110.577</c:v>
                </c:pt>
                <c:pt idx="1112">
                  <c:v>1098.172</c:v>
                </c:pt>
                <c:pt idx="1113">
                  <c:v>1092.991</c:v>
                </c:pt>
                <c:pt idx="1114">
                  <c:v>1096.952</c:v>
                </c:pt>
                <c:pt idx="1115">
                  <c:v>1049.097</c:v>
                </c:pt>
                <c:pt idx="1116">
                  <c:v>1078.289</c:v>
                </c:pt>
                <c:pt idx="1117">
                  <c:v>1090.6679999999999</c:v>
                </c:pt>
                <c:pt idx="1118">
                  <c:v>1117.6669999999999</c:v>
                </c:pt>
                <c:pt idx="1119">
                  <c:v>1163.2370000000001</c:v>
                </c:pt>
                <c:pt idx="1120">
                  <c:v>1171.3689999999999</c:v>
                </c:pt>
                <c:pt idx="1121">
                  <c:v>1198.4290000000001</c:v>
                </c:pt>
                <c:pt idx="1122">
                  <c:v>1106.193</c:v>
                </c:pt>
                <c:pt idx="1123">
                  <c:v>1104.9580000000001</c:v>
                </c:pt>
                <c:pt idx="1124">
                  <c:v>1092.1990000000001</c:v>
                </c:pt>
                <c:pt idx="1125">
                  <c:v>1082.9680000000001</c:v>
                </c:pt>
                <c:pt idx="1126">
                  <c:v>1006.037</c:v>
                </c:pt>
                <c:pt idx="1127">
                  <c:v>958.39499999999998</c:v>
                </c:pt>
                <c:pt idx="1128">
                  <c:v>979.24400000000003</c:v>
                </c:pt>
                <c:pt idx="1129">
                  <c:v>997.31299999999999</c:v>
                </c:pt>
                <c:pt idx="1130">
                  <c:v>973.98699999999997</c:v>
                </c:pt>
                <c:pt idx="1131">
                  <c:v>995.89400000000001</c:v>
                </c:pt>
                <c:pt idx="1132">
                  <c:v>966.94</c:v>
                </c:pt>
                <c:pt idx="1133">
                  <c:v>999.58600000000001</c:v>
                </c:pt>
                <c:pt idx="1134">
                  <c:v>911.56100000000004</c:v>
                </c:pt>
                <c:pt idx="1135">
                  <c:v>938.81899999999996</c:v>
                </c:pt>
                <c:pt idx="1136">
                  <c:v>799.95899999999995</c:v>
                </c:pt>
                <c:pt idx="1137">
                  <c:v>836.62699999999995</c:v>
                </c:pt>
                <c:pt idx="1138">
                  <c:v>909.76</c:v>
                </c:pt>
                <c:pt idx="1139">
                  <c:v>1013.736</c:v>
                </c:pt>
                <c:pt idx="1140">
                  <c:v>988.03599999999994</c:v>
                </c:pt>
                <c:pt idx="1141">
                  <c:v>1025.4459999999999</c:v>
                </c:pt>
                <c:pt idx="1142">
                  <c:v>1131.8510000000001</c:v>
                </c:pt>
                <c:pt idx="1143">
                  <c:v>1116.6300000000001</c:v>
                </c:pt>
                <c:pt idx="1144">
                  <c:v>1115.5509999999999</c:v>
                </c:pt>
                <c:pt idx="1145">
                  <c:v>1079.768</c:v>
                </c:pt>
                <c:pt idx="1146">
                  <c:v>1121.048</c:v>
                </c:pt>
                <c:pt idx="1147">
                  <c:v>1124.6300000000001</c:v>
                </c:pt>
                <c:pt idx="1148">
                  <c:v>1128.5150000000001</c:v>
                </c:pt>
                <c:pt idx="1149">
                  <c:v>1124.9939999999999</c:v>
                </c:pt>
                <c:pt idx="1150">
                  <c:v>1140.8399999999999</c:v>
                </c:pt>
                <c:pt idx="1151">
                  <c:v>1123.3109999999999</c:v>
                </c:pt>
                <c:pt idx="1152">
                  <c:v>1136.277</c:v>
                </c:pt>
                <c:pt idx="1153">
                  <c:v>1179.277</c:v>
                </c:pt>
                <c:pt idx="1154">
                  <c:v>1152.8779999999999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'Daily Chart Values'!$F$5:$F$8</c:f>
              <c:strCache>
                <c:ptCount val="1"/>
                <c:pt idx="0">
                  <c:v>signed - Zone Connection Storage Germany - Hub Germany - Flow Storage - Energy quantity - GWh/d - Historical-historical Flows from storages sent by the TSOs</c:v>
                </c:pt>
              </c:strCache>
            </c:strRef>
          </c:tx>
          <c:marker>
            <c:symbol val="none"/>
          </c:marker>
          <c:cat>
            <c:strRef>
              <c:f>'Daily Chart Values'!$A$9:$A$1164</c:f>
              <c:strCache>
                <c:ptCount val="1155"/>
                <c:pt idx="0">
                  <c:v>1/01/2009</c:v>
                </c:pt>
                <c:pt idx="1">
                  <c:v>2/01/2009</c:v>
                </c:pt>
                <c:pt idx="2">
                  <c:v>3/01/2009</c:v>
                </c:pt>
                <c:pt idx="3">
                  <c:v>4/01/2009</c:v>
                </c:pt>
                <c:pt idx="4">
                  <c:v>5/01/2009</c:v>
                </c:pt>
                <c:pt idx="5">
                  <c:v>6/01/2009</c:v>
                </c:pt>
                <c:pt idx="6">
                  <c:v>7/01/2009</c:v>
                </c:pt>
                <c:pt idx="7">
                  <c:v>8/01/2009</c:v>
                </c:pt>
                <c:pt idx="8">
                  <c:v>9/01/2009</c:v>
                </c:pt>
                <c:pt idx="9">
                  <c:v>10/01/2009</c:v>
                </c:pt>
                <c:pt idx="10">
                  <c:v>11/01/2009</c:v>
                </c:pt>
                <c:pt idx="11">
                  <c:v>12/01/2009</c:v>
                </c:pt>
                <c:pt idx="12">
                  <c:v>13/01/2009</c:v>
                </c:pt>
                <c:pt idx="13">
                  <c:v>14/01/2009</c:v>
                </c:pt>
                <c:pt idx="14">
                  <c:v>15/01/2009</c:v>
                </c:pt>
                <c:pt idx="15">
                  <c:v>16/01/2009</c:v>
                </c:pt>
                <c:pt idx="16">
                  <c:v>17/01/2009</c:v>
                </c:pt>
                <c:pt idx="17">
                  <c:v>18/01/2009</c:v>
                </c:pt>
                <c:pt idx="18">
                  <c:v>19/01/2009</c:v>
                </c:pt>
                <c:pt idx="19">
                  <c:v>20/01/2009</c:v>
                </c:pt>
                <c:pt idx="20">
                  <c:v>21/01/2009</c:v>
                </c:pt>
                <c:pt idx="21">
                  <c:v>22/01/2009</c:v>
                </c:pt>
                <c:pt idx="22">
                  <c:v>23/01/2009</c:v>
                </c:pt>
                <c:pt idx="23">
                  <c:v>24/01/2009</c:v>
                </c:pt>
                <c:pt idx="24">
                  <c:v>25/01/2009</c:v>
                </c:pt>
                <c:pt idx="25">
                  <c:v>26/01/2009</c:v>
                </c:pt>
                <c:pt idx="26">
                  <c:v>27/01/2009</c:v>
                </c:pt>
                <c:pt idx="27">
                  <c:v>28/01/2009</c:v>
                </c:pt>
                <c:pt idx="28">
                  <c:v>29/01/2009</c:v>
                </c:pt>
                <c:pt idx="29">
                  <c:v>30/01/2009</c:v>
                </c:pt>
                <c:pt idx="30">
                  <c:v>31/01/2009</c:v>
                </c:pt>
                <c:pt idx="31">
                  <c:v>1/02/2009</c:v>
                </c:pt>
                <c:pt idx="32">
                  <c:v>2/02/2009</c:v>
                </c:pt>
                <c:pt idx="33">
                  <c:v>3/02/2009</c:v>
                </c:pt>
                <c:pt idx="34">
                  <c:v>4/02/2009</c:v>
                </c:pt>
                <c:pt idx="35">
                  <c:v>5/02/2009</c:v>
                </c:pt>
                <c:pt idx="36">
                  <c:v>6/02/2009</c:v>
                </c:pt>
                <c:pt idx="37">
                  <c:v>7/02/2009</c:v>
                </c:pt>
                <c:pt idx="38">
                  <c:v>8/02/2009</c:v>
                </c:pt>
                <c:pt idx="39">
                  <c:v>9/02/2009</c:v>
                </c:pt>
                <c:pt idx="40">
                  <c:v>10/02/2009</c:v>
                </c:pt>
                <c:pt idx="41">
                  <c:v>11/02/2009</c:v>
                </c:pt>
                <c:pt idx="42">
                  <c:v>12/02/2009</c:v>
                </c:pt>
                <c:pt idx="43">
                  <c:v>13/02/2009</c:v>
                </c:pt>
                <c:pt idx="44">
                  <c:v>14/02/2009</c:v>
                </c:pt>
                <c:pt idx="45">
                  <c:v>15/02/2009</c:v>
                </c:pt>
                <c:pt idx="46">
                  <c:v>16/02/2009</c:v>
                </c:pt>
                <c:pt idx="47">
                  <c:v>17/02/2009</c:v>
                </c:pt>
                <c:pt idx="48">
                  <c:v>18/02/2009</c:v>
                </c:pt>
                <c:pt idx="49">
                  <c:v>19/02/2009</c:v>
                </c:pt>
                <c:pt idx="50">
                  <c:v>20/02/2009</c:v>
                </c:pt>
                <c:pt idx="51">
                  <c:v>21/02/2009</c:v>
                </c:pt>
                <c:pt idx="52">
                  <c:v>22/02/2009</c:v>
                </c:pt>
                <c:pt idx="53">
                  <c:v>23/02/2009</c:v>
                </c:pt>
                <c:pt idx="54">
                  <c:v>24/02/2009</c:v>
                </c:pt>
                <c:pt idx="55">
                  <c:v>25/02/2009</c:v>
                </c:pt>
                <c:pt idx="56">
                  <c:v>26/02/2009</c:v>
                </c:pt>
                <c:pt idx="57">
                  <c:v>27/02/2009</c:v>
                </c:pt>
                <c:pt idx="58">
                  <c:v>28/02/2009</c:v>
                </c:pt>
                <c:pt idx="59">
                  <c:v>1/03/2009</c:v>
                </c:pt>
                <c:pt idx="60">
                  <c:v>2/03/2009</c:v>
                </c:pt>
                <c:pt idx="61">
                  <c:v>3/03/2009</c:v>
                </c:pt>
                <c:pt idx="62">
                  <c:v>4/03/2009</c:v>
                </c:pt>
                <c:pt idx="63">
                  <c:v>5/03/2009</c:v>
                </c:pt>
                <c:pt idx="64">
                  <c:v>6/03/2009</c:v>
                </c:pt>
                <c:pt idx="65">
                  <c:v>7/03/2009</c:v>
                </c:pt>
                <c:pt idx="66">
                  <c:v>8/03/2009</c:v>
                </c:pt>
                <c:pt idx="67">
                  <c:v>9/03/2009</c:v>
                </c:pt>
                <c:pt idx="68">
                  <c:v>10/03/2009</c:v>
                </c:pt>
                <c:pt idx="69">
                  <c:v>11/03/2009</c:v>
                </c:pt>
                <c:pt idx="70">
                  <c:v>12/03/2009</c:v>
                </c:pt>
                <c:pt idx="71">
                  <c:v>13/03/2009</c:v>
                </c:pt>
                <c:pt idx="72">
                  <c:v>14/03/2009</c:v>
                </c:pt>
                <c:pt idx="73">
                  <c:v>15/03/2009</c:v>
                </c:pt>
                <c:pt idx="74">
                  <c:v>16/03/2009</c:v>
                </c:pt>
                <c:pt idx="75">
                  <c:v>17/03/2009</c:v>
                </c:pt>
                <c:pt idx="76">
                  <c:v>18/03/2009</c:v>
                </c:pt>
                <c:pt idx="77">
                  <c:v>19/03/2009</c:v>
                </c:pt>
                <c:pt idx="78">
                  <c:v>20/03/2009</c:v>
                </c:pt>
                <c:pt idx="79">
                  <c:v>21/03/2009</c:v>
                </c:pt>
                <c:pt idx="80">
                  <c:v>22/03/2009</c:v>
                </c:pt>
                <c:pt idx="81">
                  <c:v>23/03/2009</c:v>
                </c:pt>
                <c:pt idx="82">
                  <c:v>24/03/2009</c:v>
                </c:pt>
                <c:pt idx="83">
                  <c:v>25/03/2009</c:v>
                </c:pt>
                <c:pt idx="84">
                  <c:v>26/03/2009</c:v>
                </c:pt>
                <c:pt idx="85">
                  <c:v>27/03/2009</c:v>
                </c:pt>
                <c:pt idx="86">
                  <c:v>28/03/2009</c:v>
                </c:pt>
                <c:pt idx="87">
                  <c:v>29/03/2009</c:v>
                </c:pt>
                <c:pt idx="88">
                  <c:v>30/03/2009</c:v>
                </c:pt>
                <c:pt idx="89">
                  <c:v>31/03/2009</c:v>
                </c:pt>
                <c:pt idx="90">
                  <c:v>1/04/2009</c:v>
                </c:pt>
                <c:pt idx="91">
                  <c:v>2/04/2009</c:v>
                </c:pt>
                <c:pt idx="92">
                  <c:v>3/04/2009</c:v>
                </c:pt>
                <c:pt idx="93">
                  <c:v>4/04/2009</c:v>
                </c:pt>
                <c:pt idx="94">
                  <c:v>5/04/2009</c:v>
                </c:pt>
                <c:pt idx="95">
                  <c:v>6/04/2009</c:v>
                </c:pt>
                <c:pt idx="96">
                  <c:v>7/04/2009</c:v>
                </c:pt>
                <c:pt idx="97">
                  <c:v>8/04/2009</c:v>
                </c:pt>
                <c:pt idx="98">
                  <c:v>9/04/2009</c:v>
                </c:pt>
                <c:pt idx="99">
                  <c:v>10/04/2009</c:v>
                </c:pt>
                <c:pt idx="100">
                  <c:v>11/04/2009</c:v>
                </c:pt>
                <c:pt idx="101">
                  <c:v>12/04/2009</c:v>
                </c:pt>
                <c:pt idx="102">
                  <c:v>13/04/2009</c:v>
                </c:pt>
                <c:pt idx="103">
                  <c:v>14/04/2009</c:v>
                </c:pt>
                <c:pt idx="104">
                  <c:v>15/04/2009</c:v>
                </c:pt>
                <c:pt idx="105">
                  <c:v>16/04/2009</c:v>
                </c:pt>
                <c:pt idx="106">
                  <c:v>17/04/2009</c:v>
                </c:pt>
                <c:pt idx="107">
                  <c:v>18/04/2009</c:v>
                </c:pt>
                <c:pt idx="108">
                  <c:v>19/04/2009</c:v>
                </c:pt>
                <c:pt idx="109">
                  <c:v>20/04/2009</c:v>
                </c:pt>
                <c:pt idx="110">
                  <c:v>21/04/2009</c:v>
                </c:pt>
                <c:pt idx="111">
                  <c:v>22/04/2009</c:v>
                </c:pt>
                <c:pt idx="112">
                  <c:v>23/04/2009</c:v>
                </c:pt>
                <c:pt idx="113">
                  <c:v>24/04/2009</c:v>
                </c:pt>
                <c:pt idx="114">
                  <c:v>25/04/2009</c:v>
                </c:pt>
                <c:pt idx="115">
                  <c:v>26/04/2009</c:v>
                </c:pt>
                <c:pt idx="116">
                  <c:v>27/04/2009</c:v>
                </c:pt>
                <c:pt idx="117">
                  <c:v>28/04/2009</c:v>
                </c:pt>
                <c:pt idx="118">
                  <c:v>29/04/2009</c:v>
                </c:pt>
                <c:pt idx="119">
                  <c:v>30/04/2009</c:v>
                </c:pt>
                <c:pt idx="120">
                  <c:v>1/05/2009</c:v>
                </c:pt>
                <c:pt idx="121">
                  <c:v>2/05/2009</c:v>
                </c:pt>
                <c:pt idx="122">
                  <c:v>3/05/2009</c:v>
                </c:pt>
                <c:pt idx="123">
                  <c:v>4/05/2009</c:v>
                </c:pt>
                <c:pt idx="124">
                  <c:v>5/05/2009</c:v>
                </c:pt>
                <c:pt idx="125">
                  <c:v>6/05/2009</c:v>
                </c:pt>
                <c:pt idx="126">
                  <c:v>7/05/2009</c:v>
                </c:pt>
                <c:pt idx="127">
                  <c:v>8/05/2009</c:v>
                </c:pt>
                <c:pt idx="128">
                  <c:v>9/05/2009</c:v>
                </c:pt>
                <c:pt idx="129">
                  <c:v>10/05/2009</c:v>
                </c:pt>
                <c:pt idx="130">
                  <c:v>11/05/2009</c:v>
                </c:pt>
                <c:pt idx="131">
                  <c:v>12/05/2009</c:v>
                </c:pt>
                <c:pt idx="132">
                  <c:v>13/05/2009</c:v>
                </c:pt>
                <c:pt idx="133">
                  <c:v>14/05/2009</c:v>
                </c:pt>
                <c:pt idx="134">
                  <c:v>15/05/2009</c:v>
                </c:pt>
                <c:pt idx="135">
                  <c:v>16/05/2009</c:v>
                </c:pt>
                <c:pt idx="136">
                  <c:v>17/05/2009</c:v>
                </c:pt>
                <c:pt idx="137">
                  <c:v>18/05/2009</c:v>
                </c:pt>
                <c:pt idx="138">
                  <c:v>19/05/2009</c:v>
                </c:pt>
                <c:pt idx="139">
                  <c:v>20/05/2009</c:v>
                </c:pt>
                <c:pt idx="140">
                  <c:v>21/05/2009</c:v>
                </c:pt>
                <c:pt idx="141">
                  <c:v>22/05/2009</c:v>
                </c:pt>
                <c:pt idx="142">
                  <c:v>23/05/2009</c:v>
                </c:pt>
                <c:pt idx="143">
                  <c:v>24/05/2009</c:v>
                </c:pt>
                <c:pt idx="144">
                  <c:v>25/05/2009</c:v>
                </c:pt>
                <c:pt idx="145">
                  <c:v>26/05/2009</c:v>
                </c:pt>
                <c:pt idx="146">
                  <c:v>27/05/2009</c:v>
                </c:pt>
                <c:pt idx="147">
                  <c:v>28/05/2009</c:v>
                </c:pt>
                <c:pt idx="148">
                  <c:v>29/05/2009</c:v>
                </c:pt>
                <c:pt idx="149">
                  <c:v>30/05/2009</c:v>
                </c:pt>
                <c:pt idx="150">
                  <c:v>31/05/2009</c:v>
                </c:pt>
                <c:pt idx="151">
                  <c:v>1/06/2009</c:v>
                </c:pt>
                <c:pt idx="152">
                  <c:v>2/06/2009</c:v>
                </c:pt>
                <c:pt idx="153">
                  <c:v>3/06/2009</c:v>
                </c:pt>
                <c:pt idx="154">
                  <c:v>4/06/2009</c:v>
                </c:pt>
                <c:pt idx="155">
                  <c:v>5/06/2009</c:v>
                </c:pt>
                <c:pt idx="156">
                  <c:v>6/06/2009</c:v>
                </c:pt>
                <c:pt idx="157">
                  <c:v>7/06/2009</c:v>
                </c:pt>
                <c:pt idx="158">
                  <c:v>8/06/2009</c:v>
                </c:pt>
                <c:pt idx="159">
                  <c:v>9/06/2009</c:v>
                </c:pt>
                <c:pt idx="160">
                  <c:v>10/06/2009</c:v>
                </c:pt>
                <c:pt idx="161">
                  <c:v>11/06/2009</c:v>
                </c:pt>
                <c:pt idx="162">
                  <c:v>12/06/2009</c:v>
                </c:pt>
                <c:pt idx="163">
                  <c:v>13/06/2009</c:v>
                </c:pt>
                <c:pt idx="164">
                  <c:v>14/06/2009</c:v>
                </c:pt>
                <c:pt idx="165">
                  <c:v>15/06/2009</c:v>
                </c:pt>
                <c:pt idx="166">
                  <c:v>16/06/2009</c:v>
                </c:pt>
                <c:pt idx="167">
                  <c:v>17/06/2009</c:v>
                </c:pt>
                <c:pt idx="168">
                  <c:v>18/06/2009</c:v>
                </c:pt>
                <c:pt idx="169">
                  <c:v>19/06/2009</c:v>
                </c:pt>
                <c:pt idx="170">
                  <c:v>20/06/2009</c:v>
                </c:pt>
                <c:pt idx="171">
                  <c:v>21/06/2009</c:v>
                </c:pt>
                <c:pt idx="172">
                  <c:v>22/06/2009</c:v>
                </c:pt>
                <c:pt idx="173">
                  <c:v>23/06/2009</c:v>
                </c:pt>
                <c:pt idx="174">
                  <c:v>24/06/2009</c:v>
                </c:pt>
                <c:pt idx="175">
                  <c:v>25/06/2009</c:v>
                </c:pt>
                <c:pt idx="176">
                  <c:v>26/06/2009</c:v>
                </c:pt>
                <c:pt idx="177">
                  <c:v>27/06/2009</c:v>
                </c:pt>
                <c:pt idx="178">
                  <c:v>28/06/2009</c:v>
                </c:pt>
                <c:pt idx="179">
                  <c:v>29/06/2009</c:v>
                </c:pt>
                <c:pt idx="180">
                  <c:v>30/06/2009</c:v>
                </c:pt>
                <c:pt idx="181">
                  <c:v>1/07/2009</c:v>
                </c:pt>
                <c:pt idx="182">
                  <c:v>2/07/2009</c:v>
                </c:pt>
                <c:pt idx="183">
                  <c:v>3/07/2009</c:v>
                </c:pt>
                <c:pt idx="184">
                  <c:v>4/07/2009</c:v>
                </c:pt>
                <c:pt idx="185">
                  <c:v>5/07/2009</c:v>
                </c:pt>
                <c:pt idx="186">
                  <c:v>6/07/2009</c:v>
                </c:pt>
                <c:pt idx="187">
                  <c:v>7/07/2009</c:v>
                </c:pt>
                <c:pt idx="188">
                  <c:v>8/07/2009</c:v>
                </c:pt>
                <c:pt idx="189">
                  <c:v>9/07/2009</c:v>
                </c:pt>
                <c:pt idx="190">
                  <c:v>10/07/2009</c:v>
                </c:pt>
                <c:pt idx="191">
                  <c:v>11/07/2009</c:v>
                </c:pt>
                <c:pt idx="192">
                  <c:v>12/07/2009</c:v>
                </c:pt>
                <c:pt idx="193">
                  <c:v>13/07/2009</c:v>
                </c:pt>
                <c:pt idx="194">
                  <c:v>14/07/2009</c:v>
                </c:pt>
                <c:pt idx="195">
                  <c:v>15/07/2009</c:v>
                </c:pt>
                <c:pt idx="196">
                  <c:v>16/07/2009</c:v>
                </c:pt>
                <c:pt idx="197">
                  <c:v>17/07/2009</c:v>
                </c:pt>
                <c:pt idx="198">
                  <c:v>18/07/2009</c:v>
                </c:pt>
                <c:pt idx="199">
                  <c:v>19/07/2009</c:v>
                </c:pt>
                <c:pt idx="200">
                  <c:v>20/07/2009</c:v>
                </c:pt>
                <c:pt idx="201">
                  <c:v>21/07/2009</c:v>
                </c:pt>
                <c:pt idx="202">
                  <c:v>22/07/2009</c:v>
                </c:pt>
                <c:pt idx="203">
                  <c:v>23/07/2009</c:v>
                </c:pt>
                <c:pt idx="204">
                  <c:v>24/07/2009</c:v>
                </c:pt>
                <c:pt idx="205">
                  <c:v>25/07/2009</c:v>
                </c:pt>
                <c:pt idx="206">
                  <c:v>26/07/2009</c:v>
                </c:pt>
                <c:pt idx="207">
                  <c:v>27/07/2009</c:v>
                </c:pt>
                <c:pt idx="208">
                  <c:v>28/07/2009</c:v>
                </c:pt>
                <c:pt idx="209">
                  <c:v>29/07/2009</c:v>
                </c:pt>
                <c:pt idx="210">
                  <c:v>30/07/2009</c:v>
                </c:pt>
                <c:pt idx="211">
                  <c:v>31/07/2009</c:v>
                </c:pt>
                <c:pt idx="212">
                  <c:v>1/08/2009</c:v>
                </c:pt>
                <c:pt idx="213">
                  <c:v>2/08/2009</c:v>
                </c:pt>
                <c:pt idx="214">
                  <c:v>3/08/2009</c:v>
                </c:pt>
                <c:pt idx="215">
                  <c:v>4/08/2009</c:v>
                </c:pt>
                <c:pt idx="216">
                  <c:v>5/08/2009</c:v>
                </c:pt>
                <c:pt idx="217">
                  <c:v>6/08/2009</c:v>
                </c:pt>
                <c:pt idx="218">
                  <c:v>7/08/2009</c:v>
                </c:pt>
                <c:pt idx="219">
                  <c:v>8/08/2009</c:v>
                </c:pt>
                <c:pt idx="220">
                  <c:v>9/08/2009</c:v>
                </c:pt>
                <c:pt idx="221">
                  <c:v>10/08/2009</c:v>
                </c:pt>
                <c:pt idx="222">
                  <c:v>11/08/2009</c:v>
                </c:pt>
                <c:pt idx="223">
                  <c:v>12/08/2009</c:v>
                </c:pt>
                <c:pt idx="224">
                  <c:v>13/08/2009</c:v>
                </c:pt>
                <c:pt idx="225">
                  <c:v>14/08/2009</c:v>
                </c:pt>
                <c:pt idx="226">
                  <c:v>15/08/2009</c:v>
                </c:pt>
                <c:pt idx="227">
                  <c:v>16/08/2009</c:v>
                </c:pt>
                <c:pt idx="228">
                  <c:v>17/08/2009</c:v>
                </c:pt>
                <c:pt idx="229">
                  <c:v>18/08/2009</c:v>
                </c:pt>
                <c:pt idx="230">
                  <c:v>19/08/2009</c:v>
                </c:pt>
                <c:pt idx="231">
                  <c:v>20/08/2009</c:v>
                </c:pt>
                <c:pt idx="232">
                  <c:v>21/08/2009</c:v>
                </c:pt>
                <c:pt idx="233">
                  <c:v>22/08/2009</c:v>
                </c:pt>
                <c:pt idx="234">
                  <c:v>23/08/2009</c:v>
                </c:pt>
                <c:pt idx="235">
                  <c:v>24/08/2009</c:v>
                </c:pt>
                <c:pt idx="236">
                  <c:v>25/08/2009</c:v>
                </c:pt>
                <c:pt idx="237">
                  <c:v>26/08/2009</c:v>
                </c:pt>
                <c:pt idx="238">
                  <c:v>27/08/2009</c:v>
                </c:pt>
                <c:pt idx="239">
                  <c:v>28/08/2009</c:v>
                </c:pt>
                <c:pt idx="240">
                  <c:v>29/08/2009</c:v>
                </c:pt>
                <c:pt idx="241">
                  <c:v>30/08/2009</c:v>
                </c:pt>
                <c:pt idx="242">
                  <c:v>31/08/2009</c:v>
                </c:pt>
                <c:pt idx="243">
                  <c:v>1/09/2009</c:v>
                </c:pt>
                <c:pt idx="244">
                  <c:v>2/09/2009</c:v>
                </c:pt>
                <c:pt idx="245">
                  <c:v>3/09/2009</c:v>
                </c:pt>
                <c:pt idx="246">
                  <c:v>4/09/2009</c:v>
                </c:pt>
                <c:pt idx="247">
                  <c:v>5/09/2009</c:v>
                </c:pt>
                <c:pt idx="248">
                  <c:v>6/09/2009</c:v>
                </c:pt>
                <c:pt idx="249">
                  <c:v>7/09/2009</c:v>
                </c:pt>
                <c:pt idx="250">
                  <c:v>8/09/2009</c:v>
                </c:pt>
                <c:pt idx="251">
                  <c:v>9/09/2009</c:v>
                </c:pt>
                <c:pt idx="252">
                  <c:v>10/09/2009</c:v>
                </c:pt>
                <c:pt idx="253">
                  <c:v>11/09/2009</c:v>
                </c:pt>
                <c:pt idx="254">
                  <c:v>12/09/2009</c:v>
                </c:pt>
                <c:pt idx="255">
                  <c:v>13/09/2009</c:v>
                </c:pt>
                <c:pt idx="256">
                  <c:v>14/09/2009</c:v>
                </c:pt>
                <c:pt idx="257">
                  <c:v>15/09/2009</c:v>
                </c:pt>
                <c:pt idx="258">
                  <c:v>16/09/2009</c:v>
                </c:pt>
                <c:pt idx="259">
                  <c:v>17/09/2009</c:v>
                </c:pt>
                <c:pt idx="260">
                  <c:v>18/09/2009</c:v>
                </c:pt>
                <c:pt idx="261">
                  <c:v>19/09/2009</c:v>
                </c:pt>
                <c:pt idx="262">
                  <c:v>20/09/2009</c:v>
                </c:pt>
                <c:pt idx="263">
                  <c:v>21/09/2009</c:v>
                </c:pt>
                <c:pt idx="264">
                  <c:v>22/09/2009</c:v>
                </c:pt>
                <c:pt idx="265">
                  <c:v>23/09/2009</c:v>
                </c:pt>
                <c:pt idx="266">
                  <c:v>24/09/2009</c:v>
                </c:pt>
                <c:pt idx="267">
                  <c:v>25/09/2009</c:v>
                </c:pt>
                <c:pt idx="268">
                  <c:v>26/09/2009</c:v>
                </c:pt>
                <c:pt idx="269">
                  <c:v>27/09/2009</c:v>
                </c:pt>
                <c:pt idx="270">
                  <c:v>28/09/2009</c:v>
                </c:pt>
                <c:pt idx="271">
                  <c:v>29/09/2009</c:v>
                </c:pt>
                <c:pt idx="272">
                  <c:v>30/09/2009</c:v>
                </c:pt>
                <c:pt idx="273">
                  <c:v>1/10/2009</c:v>
                </c:pt>
                <c:pt idx="274">
                  <c:v>2/10/2009</c:v>
                </c:pt>
                <c:pt idx="275">
                  <c:v>3/10/2009</c:v>
                </c:pt>
                <c:pt idx="276">
                  <c:v>4/10/2009</c:v>
                </c:pt>
                <c:pt idx="277">
                  <c:v>5/10/2009</c:v>
                </c:pt>
                <c:pt idx="278">
                  <c:v>6/10/2009</c:v>
                </c:pt>
                <c:pt idx="279">
                  <c:v>7/10/2009</c:v>
                </c:pt>
                <c:pt idx="280">
                  <c:v>8/10/2009</c:v>
                </c:pt>
                <c:pt idx="281">
                  <c:v>9/10/2009</c:v>
                </c:pt>
                <c:pt idx="282">
                  <c:v>10/10/2009</c:v>
                </c:pt>
                <c:pt idx="283">
                  <c:v>11/10/2009</c:v>
                </c:pt>
                <c:pt idx="284">
                  <c:v>12/10/2009</c:v>
                </c:pt>
                <c:pt idx="285">
                  <c:v>13/10/2009</c:v>
                </c:pt>
                <c:pt idx="286">
                  <c:v>14/10/2009</c:v>
                </c:pt>
                <c:pt idx="287">
                  <c:v>15/10/2009</c:v>
                </c:pt>
                <c:pt idx="288">
                  <c:v>16/10/2009</c:v>
                </c:pt>
                <c:pt idx="289">
                  <c:v>17/10/2009</c:v>
                </c:pt>
                <c:pt idx="290">
                  <c:v>18/10/2009</c:v>
                </c:pt>
                <c:pt idx="291">
                  <c:v>19/10/2009</c:v>
                </c:pt>
                <c:pt idx="292">
                  <c:v>20/10/2009</c:v>
                </c:pt>
                <c:pt idx="293">
                  <c:v>21/10/2009</c:v>
                </c:pt>
                <c:pt idx="294">
                  <c:v>22/10/2009</c:v>
                </c:pt>
                <c:pt idx="295">
                  <c:v>23/10/2009</c:v>
                </c:pt>
                <c:pt idx="296">
                  <c:v>24/10/2009</c:v>
                </c:pt>
                <c:pt idx="297">
                  <c:v>25/10/2009</c:v>
                </c:pt>
                <c:pt idx="298">
                  <c:v>26/10/2009</c:v>
                </c:pt>
                <c:pt idx="299">
                  <c:v>27/10/2009</c:v>
                </c:pt>
                <c:pt idx="300">
                  <c:v>28/10/2009</c:v>
                </c:pt>
                <c:pt idx="301">
                  <c:v>29/10/2009</c:v>
                </c:pt>
                <c:pt idx="302">
                  <c:v>30/10/2009</c:v>
                </c:pt>
                <c:pt idx="303">
                  <c:v>31/10/2009</c:v>
                </c:pt>
                <c:pt idx="304">
                  <c:v>1/11/2009</c:v>
                </c:pt>
                <c:pt idx="305">
                  <c:v>2/11/2009</c:v>
                </c:pt>
                <c:pt idx="306">
                  <c:v>3/11/2009</c:v>
                </c:pt>
                <c:pt idx="307">
                  <c:v>4/11/2009</c:v>
                </c:pt>
                <c:pt idx="308">
                  <c:v>5/11/2009</c:v>
                </c:pt>
                <c:pt idx="309">
                  <c:v>6/11/2009</c:v>
                </c:pt>
                <c:pt idx="310">
                  <c:v>7/11/2009</c:v>
                </c:pt>
                <c:pt idx="311">
                  <c:v>8/11/2009</c:v>
                </c:pt>
                <c:pt idx="312">
                  <c:v>9/11/2009</c:v>
                </c:pt>
                <c:pt idx="313">
                  <c:v>10/11/2009</c:v>
                </c:pt>
                <c:pt idx="314">
                  <c:v>11/11/2009</c:v>
                </c:pt>
                <c:pt idx="315">
                  <c:v>12/11/2009</c:v>
                </c:pt>
                <c:pt idx="316">
                  <c:v>13/11/2009</c:v>
                </c:pt>
                <c:pt idx="317">
                  <c:v>14/11/2009</c:v>
                </c:pt>
                <c:pt idx="318">
                  <c:v>15/11/2009</c:v>
                </c:pt>
                <c:pt idx="319">
                  <c:v>16/11/2009</c:v>
                </c:pt>
                <c:pt idx="320">
                  <c:v>17/11/2009</c:v>
                </c:pt>
                <c:pt idx="321">
                  <c:v>18/11/2009</c:v>
                </c:pt>
                <c:pt idx="322">
                  <c:v>19/11/2009</c:v>
                </c:pt>
                <c:pt idx="323">
                  <c:v>20/11/2009</c:v>
                </c:pt>
                <c:pt idx="324">
                  <c:v>21/11/2009</c:v>
                </c:pt>
                <c:pt idx="325">
                  <c:v>22/11/2009</c:v>
                </c:pt>
                <c:pt idx="326">
                  <c:v>23/11/2009</c:v>
                </c:pt>
                <c:pt idx="327">
                  <c:v>24/11/2009</c:v>
                </c:pt>
                <c:pt idx="328">
                  <c:v>25/11/2009</c:v>
                </c:pt>
                <c:pt idx="329">
                  <c:v>26/11/2009</c:v>
                </c:pt>
                <c:pt idx="330">
                  <c:v>27/11/2009</c:v>
                </c:pt>
                <c:pt idx="331">
                  <c:v>28/11/2009</c:v>
                </c:pt>
                <c:pt idx="332">
                  <c:v>29/11/2009</c:v>
                </c:pt>
                <c:pt idx="333">
                  <c:v>30/11/2009</c:v>
                </c:pt>
                <c:pt idx="334">
                  <c:v>1/12/2009</c:v>
                </c:pt>
                <c:pt idx="335">
                  <c:v>2/12/2009</c:v>
                </c:pt>
                <c:pt idx="336">
                  <c:v>3/12/2009</c:v>
                </c:pt>
                <c:pt idx="337">
                  <c:v>4/12/2009</c:v>
                </c:pt>
                <c:pt idx="338">
                  <c:v>5/12/2009</c:v>
                </c:pt>
                <c:pt idx="339">
                  <c:v>6/12/2009</c:v>
                </c:pt>
                <c:pt idx="340">
                  <c:v>7/12/2009</c:v>
                </c:pt>
                <c:pt idx="341">
                  <c:v>8/12/2009</c:v>
                </c:pt>
                <c:pt idx="342">
                  <c:v>9/12/2009</c:v>
                </c:pt>
                <c:pt idx="343">
                  <c:v>10/12/2009</c:v>
                </c:pt>
                <c:pt idx="344">
                  <c:v>11/12/2009</c:v>
                </c:pt>
                <c:pt idx="345">
                  <c:v>12/12/2009</c:v>
                </c:pt>
                <c:pt idx="346">
                  <c:v>13/12/2009</c:v>
                </c:pt>
                <c:pt idx="347">
                  <c:v>14/12/2009</c:v>
                </c:pt>
                <c:pt idx="348">
                  <c:v>15/12/2009</c:v>
                </c:pt>
                <c:pt idx="349">
                  <c:v>16/12/2009</c:v>
                </c:pt>
                <c:pt idx="350">
                  <c:v>17/12/2009</c:v>
                </c:pt>
                <c:pt idx="351">
                  <c:v>18/12/2009</c:v>
                </c:pt>
                <c:pt idx="352">
                  <c:v>19/12/2009</c:v>
                </c:pt>
                <c:pt idx="353">
                  <c:v>20/12/2009</c:v>
                </c:pt>
                <c:pt idx="354">
                  <c:v>21/12/2009</c:v>
                </c:pt>
                <c:pt idx="355">
                  <c:v>22/12/2009</c:v>
                </c:pt>
                <c:pt idx="356">
                  <c:v>23/12/2009</c:v>
                </c:pt>
                <c:pt idx="357">
                  <c:v>24/12/2009</c:v>
                </c:pt>
                <c:pt idx="358">
                  <c:v>25/12/2009</c:v>
                </c:pt>
                <c:pt idx="359">
                  <c:v>26/12/2009</c:v>
                </c:pt>
                <c:pt idx="360">
                  <c:v>27/12/2009</c:v>
                </c:pt>
                <c:pt idx="361">
                  <c:v>28/12/2009</c:v>
                </c:pt>
                <c:pt idx="362">
                  <c:v>29/12/2009</c:v>
                </c:pt>
                <c:pt idx="363">
                  <c:v>30/12/2009</c:v>
                </c:pt>
                <c:pt idx="364">
                  <c:v>31/12/2009</c:v>
                </c:pt>
                <c:pt idx="365">
                  <c:v>1/01/2010</c:v>
                </c:pt>
                <c:pt idx="366">
                  <c:v>2/01/2010</c:v>
                </c:pt>
                <c:pt idx="367">
                  <c:v>3/01/2010</c:v>
                </c:pt>
                <c:pt idx="368">
                  <c:v>4/01/2010</c:v>
                </c:pt>
                <c:pt idx="369">
                  <c:v>5/01/2010</c:v>
                </c:pt>
                <c:pt idx="370">
                  <c:v>6/01/2010</c:v>
                </c:pt>
                <c:pt idx="371">
                  <c:v>7/01/2010</c:v>
                </c:pt>
                <c:pt idx="372">
                  <c:v>8/01/2010</c:v>
                </c:pt>
                <c:pt idx="373">
                  <c:v>9/01/2010</c:v>
                </c:pt>
                <c:pt idx="374">
                  <c:v>10/01/2010</c:v>
                </c:pt>
                <c:pt idx="375">
                  <c:v>11/01/2010</c:v>
                </c:pt>
                <c:pt idx="376">
                  <c:v>12/01/2010</c:v>
                </c:pt>
                <c:pt idx="377">
                  <c:v>13/01/2010</c:v>
                </c:pt>
                <c:pt idx="378">
                  <c:v>14/01/2010</c:v>
                </c:pt>
                <c:pt idx="379">
                  <c:v>15/01/2010</c:v>
                </c:pt>
                <c:pt idx="380">
                  <c:v>16/01/2010</c:v>
                </c:pt>
                <c:pt idx="381">
                  <c:v>17/01/2010</c:v>
                </c:pt>
                <c:pt idx="382">
                  <c:v>18/01/2010</c:v>
                </c:pt>
                <c:pt idx="383">
                  <c:v>19/01/2010</c:v>
                </c:pt>
                <c:pt idx="384">
                  <c:v>20/01/2010</c:v>
                </c:pt>
                <c:pt idx="385">
                  <c:v>21/01/2010</c:v>
                </c:pt>
                <c:pt idx="386">
                  <c:v>22/01/2010</c:v>
                </c:pt>
                <c:pt idx="387">
                  <c:v>23/01/2010</c:v>
                </c:pt>
                <c:pt idx="388">
                  <c:v>24/01/2010</c:v>
                </c:pt>
                <c:pt idx="389">
                  <c:v>25/01/2010</c:v>
                </c:pt>
                <c:pt idx="390">
                  <c:v>26/01/2010</c:v>
                </c:pt>
                <c:pt idx="391">
                  <c:v>27/01/2010</c:v>
                </c:pt>
                <c:pt idx="392">
                  <c:v>28/01/2010</c:v>
                </c:pt>
                <c:pt idx="393">
                  <c:v>29/01/2010</c:v>
                </c:pt>
                <c:pt idx="394">
                  <c:v>30/01/2010</c:v>
                </c:pt>
                <c:pt idx="395">
                  <c:v>31/01/2010</c:v>
                </c:pt>
                <c:pt idx="396">
                  <c:v>1/02/2010</c:v>
                </c:pt>
                <c:pt idx="397">
                  <c:v>2/02/2010</c:v>
                </c:pt>
                <c:pt idx="398">
                  <c:v>3/02/2010</c:v>
                </c:pt>
                <c:pt idx="399">
                  <c:v>4/02/2010</c:v>
                </c:pt>
                <c:pt idx="400">
                  <c:v>5/02/2010</c:v>
                </c:pt>
                <c:pt idx="401">
                  <c:v>6/02/2010</c:v>
                </c:pt>
                <c:pt idx="402">
                  <c:v>7/02/2010</c:v>
                </c:pt>
                <c:pt idx="403">
                  <c:v>8/02/2010</c:v>
                </c:pt>
                <c:pt idx="404">
                  <c:v>9/02/2010</c:v>
                </c:pt>
                <c:pt idx="405">
                  <c:v>10/02/2010</c:v>
                </c:pt>
                <c:pt idx="406">
                  <c:v>11/02/2010</c:v>
                </c:pt>
                <c:pt idx="407">
                  <c:v>12/02/2010</c:v>
                </c:pt>
                <c:pt idx="408">
                  <c:v>13/02/2010</c:v>
                </c:pt>
                <c:pt idx="409">
                  <c:v>14/02/2010</c:v>
                </c:pt>
                <c:pt idx="410">
                  <c:v>15/02/2010</c:v>
                </c:pt>
                <c:pt idx="411">
                  <c:v>16/02/2010</c:v>
                </c:pt>
                <c:pt idx="412">
                  <c:v>17/02/2010</c:v>
                </c:pt>
                <c:pt idx="413">
                  <c:v>18/02/2010</c:v>
                </c:pt>
                <c:pt idx="414">
                  <c:v>19/02/2010</c:v>
                </c:pt>
                <c:pt idx="415">
                  <c:v>20/02/2010</c:v>
                </c:pt>
                <c:pt idx="416">
                  <c:v>21/02/2010</c:v>
                </c:pt>
                <c:pt idx="417">
                  <c:v>22/02/2010</c:v>
                </c:pt>
                <c:pt idx="418">
                  <c:v>23/02/2010</c:v>
                </c:pt>
                <c:pt idx="419">
                  <c:v>24/02/2010</c:v>
                </c:pt>
                <c:pt idx="420">
                  <c:v>25/02/2010</c:v>
                </c:pt>
                <c:pt idx="421">
                  <c:v>26/02/2010</c:v>
                </c:pt>
                <c:pt idx="422">
                  <c:v>27/02/2010</c:v>
                </c:pt>
                <c:pt idx="423">
                  <c:v>28/02/2010</c:v>
                </c:pt>
                <c:pt idx="424">
                  <c:v>1/03/2010</c:v>
                </c:pt>
                <c:pt idx="425">
                  <c:v>2/03/2010</c:v>
                </c:pt>
                <c:pt idx="426">
                  <c:v>3/03/2010</c:v>
                </c:pt>
                <c:pt idx="427">
                  <c:v>4/03/2010</c:v>
                </c:pt>
                <c:pt idx="428">
                  <c:v>5/03/2010</c:v>
                </c:pt>
                <c:pt idx="429">
                  <c:v>6/03/2010</c:v>
                </c:pt>
                <c:pt idx="430">
                  <c:v>7/03/2010</c:v>
                </c:pt>
                <c:pt idx="431">
                  <c:v>8/03/2010</c:v>
                </c:pt>
                <c:pt idx="432">
                  <c:v>9/03/2010</c:v>
                </c:pt>
                <c:pt idx="433">
                  <c:v>10/03/2010</c:v>
                </c:pt>
                <c:pt idx="434">
                  <c:v>11/03/2010</c:v>
                </c:pt>
                <c:pt idx="435">
                  <c:v>12/03/2010</c:v>
                </c:pt>
                <c:pt idx="436">
                  <c:v>13/03/2010</c:v>
                </c:pt>
                <c:pt idx="437">
                  <c:v>14/03/2010</c:v>
                </c:pt>
                <c:pt idx="438">
                  <c:v>15/03/2010</c:v>
                </c:pt>
                <c:pt idx="439">
                  <c:v>16/03/2010</c:v>
                </c:pt>
                <c:pt idx="440">
                  <c:v>17/03/2010</c:v>
                </c:pt>
                <c:pt idx="441">
                  <c:v>18/03/2010</c:v>
                </c:pt>
                <c:pt idx="442">
                  <c:v>19/03/2010</c:v>
                </c:pt>
                <c:pt idx="443">
                  <c:v>20/03/2010</c:v>
                </c:pt>
                <c:pt idx="444">
                  <c:v>21/03/2010</c:v>
                </c:pt>
                <c:pt idx="445">
                  <c:v>22/03/2010</c:v>
                </c:pt>
                <c:pt idx="446">
                  <c:v>23/03/2010</c:v>
                </c:pt>
                <c:pt idx="447">
                  <c:v>24/03/2010</c:v>
                </c:pt>
                <c:pt idx="448">
                  <c:v>25/03/2010</c:v>
                </c:pt>
                <c:pt idx="449">
                  <c:v>26/03/2010</c:v>
                </c:pt>
                <c:pt idx="450">
                  <c:v>27/03/2010</c:v>
                </c:pt>
                <c:pt idx="451">
                  <c:v>28/03/2010</c:v>
                </c:pt>
                <c:pt idx="452">
                  <c:v>29/03/2010</c:v>
                </c:pt>
                <c:pt idx="453">
                  <c:v>30/03/2010</c:v>
                </c:pt>
                <c:pt idx="454">
                  <c:v>31/03/2010</c:v>
                </c:pt>
                <c:pt idx="455">
                  <c:v>1/04/2010</c:v>
                </c:pt>
                <c:pt idx="456">
                  <c:v>2/04/2010</c:v>
                </c:pt>
                <c:pt idx="457">
                  <c:v>3/04/2010</c:v>
                </c:pt>
                <c:pt idx="458">
                  <c:v>4/04/2010</c:v>
                </c:pt>
                <c:pt idx="459">
                  <c:v>5/04/2010</c:v>
                </c:pt>
                <c:pt idx="460">
                  <c:v>6/04/2010</c:v>
                </c:pt>
                <c:pt idx="461">
                  <c:v>7/04/2010</c:v>
                </c:pt>
                <c:pt idx="462">
                  <c:v>8/04/2010</c:v>
                </c:pt>
                <c:pt idx="463">
                  <c:v>9/04/2010</c:v>
                </c:pt>
                <c:pt idx="464">
                  <c:v>10/04/2010</c:v>
                </c:pt>
                <c:pt idx="465">
                  <c:v>11/04/2010</c:v>
                </c:pt>
                <c:pt idx="466">
                  <c:v>12/04/2010</c:v>
                </c:pt>
                <c:pt idx="467">
                  <c:v>13/04/2010</c:v>
                </c:pt>
                <c:pt idx="468">
                  <c:v>14/04/2010</c:v>
                </c:pt>
                <c:pt idx="469">
                  <c:v>15/04/2010</c:v>
                </c:pt>
                <c:pt idx="470">
                  <c:v>16/04/2010</c:v>
                </c:pt>
                <c:pt idx="471">
                  <c:v>17/04/2010</c:v>
                </c:pt>
                <c:pt idx="472">
                  <c:v>18/04/2010</c:v>
                </c:pt>
                <c:pt idx="473">
                  <c:v>19/04/2010</c:v>
                </c:pt>
                <c:pt idx="474">
                  <c:v>20/04/2010</c:v>
                </c:pt>
                <c:pt idx="475">
                  <c:v>21/04/2010</c:v>
                </c:pt>
                <c:pt idx="476">
                  <c:v>22/04/2010</c:v>
                </c:pt>
                <c:pt idx="477">
                  <c:v>23/04/2010</c:v>
                </c:pt>
                <c:pt idx="478">
                  <c:v>24/04/2010</c:v>
                </c:pt>
                <c:pt idx="479">
                  <c:v>25/04/2010</c:v>
                </c:pt>
                <c:pt idx="480">
                  <c:v>26/04/2010</c:v>
                </c:pt>
                <c:pt idx="481">
                  <c:v>27/04/2010</c:v>
                </c:pt>
                <c:pt idx="482">
                  <c:v>28/04/2010</c:v>
                </c:pt>
                <c:pt idx="483">
                  <c:v>29/04/2010</c:v>
                </c:pt>
                <c:pt idx="484">
                  <c:v>30/04/2010</c:v>
                </c:pt>
                <c:pt idx="485">
                  <c:v>1/05/2010</c:v>
                </c:pt>
                <c:pt idx="486">
                  <c:v>2/05/2010</c:v>
                </c:pt>
                <c:pt idx="487">
                  <c:v>3/05/2010</c:v>
                </c:pt>
                <c:pt idx="488">
                  <c:v>4/05/2010</c:v>
                </c:pt>
                <c:pt idx="489">
                  <c:v>5/05/2010</c:v>
                </c:pt>
                <c:pt idx="490">
                  <c:v>6/05/2010</c:v>
                </c:pt>
                <c:pt idx="491">
                  <c:v>7/05/2010</c:v>
                </c:pt>
                <c:pt idx="492">
                  <c:v>8/05/2010</c:v>
                </c:pt>
                <c:pt idx="493">
                  <c:v>9/05/2010</c:v>
                </c:pt>
                <c:pt idx="494">
                  <c:v>10/05/2010</c:v>
                </c:pt>
                <c:pt idx="495">
                  <c:v>11/05/2010</c:v>
                </c:pt>
                <c:pt idx="496">
                  <c:v>12/05/2010</c:v>
                </c:pt>
                <c:pt idx="497">
                  <c:v>13/05/2010</c:v>
                </c:pt>
                <c:pt idx="498">
                  <c:v>14/05/2010</c:v>
                </c:pt>
                <c:pt idx="499">
                  <c:v>15/05/2010</c:v>
                </c:pt>
                <c:pt idx="500">
                  <c:v>16/05/2010</c:v>
                </c:pt>
                <c:pt idx="501">
                  <c:v>17/05/2010</c:v>
                </c:pt>
                <c:pt idx="502">
                  <c:v>18/05/2010</c:v>
                </c:pt>
                <c:pt idx="503">
                  <c:v>19/05/2010</c:v>
                </c:pt>
                <c:pt idx="504">
                  <c:v>20/05/2010</c:v>
                </c:pt>
                <c:pt idx="505">
                  <c:v>21/05/2010</c:v>
                </c:pt>
                <c:pt idx="506">
                  <c:v>22/05/2010</c:v>
                </c:pt>
                <c:pt idx="507">
                  <c:v>23/05/2010</c:v>
                </c:pt>
                <c:pt idx="508">
                  <c:v>24/05/2010</c:v>
                </c:pt>
                <c:pt idx="509">
                  <c:v>25/05/2010</c:v>
                </c:pt>
                <c:pt idx="510">
                  <c:v>26/05/2010</c:v>
                </c:pt>
                <c:pt idx="511">
                  <c:v>27/05/2010</c:v>
                </c:pt>
                <c:pt idx="512">
                  <c:v>28/05/2010</c:v>
                </c:pt>
                <c:pt idx="513">
                  <c:v>29/05/2010</c:v>
                </c:pt>
                <c:pt idx="514">
                  <c:v>30/05/2010</c:v>
                </c:pt>
                <c:pt idx="515">
                  <c:v>31/05/2010</c:v>
                </c:pt>
                <c:pt idx="516">
                  <c:v>1/06/2010</c:v>
                </c:pt>
                <c:pt idx="517">
                  <c:v>2/06/2010</c:v>
                </c:pt>
                <c:pt idx="518">
                  <c:v>3/06/2010</c:v>
                </c:pt>
                <c:pt idx="519">
                  <c:v>4/06/2010</c:v>
                </c:pt>
                <c:pt idx="520">
                  <c:v>5/06/2010</c:v>
                </c:pt>
                <c:pt idx="521">
                  <c:v>6/06/2010</c:v>
                </c:pt>
                <c:pt idx="522">
                  <c:v>7/06/2010</c:v>
                </c:pt>
                <c:pt idx="523">
                  <c:v>8/06/2010</c:v>
                </c:pt>
                <c:pt idx="524">
                  <c:v>9/06/2010</c:v>
                </c:pt>
                <c:pt idx="525">
                  <c:v>10/06/2010</c:v>
                </c:pt>
                <c:pt idx="526">
                  <c:v>11/06/2010</c:v>
                </c:pt>
                <c:pt idx="527">
                  <c:v>12/06/2010</c:v>
                </c:pt>
                <c:pt idx="528">
                  <c:v>13/06/2010</c:v>
                </c:pt>
                <c:pt idx="529">
                  <c:v>14/06/2010</c:v>
                </c:pt>
                <c:pt idx="530">
                  <c:v>15/06/2010</c:v>
                </c:pt>
                <c:pt idx="531">
                  <c:v>16/06/2010</c:v>
                </c:pt>
                <c:pt idx="532">
                  <c:v>17/06/2010</c:v>
                </c:pt>
                <c:pt idx="533">
                  <c:v>18/06/2010</c:v>
                </c:pt>
                <c:pt idx="534">
                  <c:v>19/06/2010</c:v>
                </c:pt>
                <c:pt idx="535">
                  <c:v>20/06/2010</c:v>
                </c:pt>
                <c:pt idx="536">
                  <c:v>21/06/2010</c:v>
                </c:pt>
                <c:pt idx="537">
                  <c:v>22/06/2010</c:v>
                </c:pt>
                <c:pt idx="538">
                  <c:v>23/06/2010</c:v>
                </c:pt>
                <c:pt idx="539">
                  <c:v>24/06/2010</c:v>
                </c:pt>
                <c:pt idx="540">
                  <c:v>25/06/2010</c:v>
                </c:pt>
                <c:pt idx="541">
                  <c:v>26/06/2010</c:v>
                </c:pt>
                <c:pt idx="542">
                  <c:v>27/06/2010</c:v>
                </c:pt>
                <c:pt idx="543">
                  <c:v>28/06/2010</c:v>
                </c:pt>
                <c:pt idx="544">
                  <c:v>29/06/2010</c:v>
                </c:pt>
                <c:pt idx="545">
                  <c:v>30/06/2010</c:v>
                </c:pt>
                <c:pt idx="546">
                  <c:v>1/07/2010</c:v>
                </c:pt>
                <c:pt idx="547">
                  <c:v>2/07/2010</c:v>
                </c:pt>
                <c:pt idx="548">
                  <c:v>3/07/2010</c:v>
                </c:pt>
                <c:pt idx="549">
                  <c:v>4/07/2010</c:v>
                </c:pt>
                <c:pt idx="550">
                  <c:v>5/07/2010</c:v>
                </c:pt>
                <c:pt idx="551">
                  <c:v>6/07/2010</c:v>
                </c:pt>
                <c:pt idx="552">
                  <c:v>7/07/2010</c:v>
                </c:pt>
                <c:pt idx="553">
                  <c:v>8/07/2010</c:v>
                </c:pt>
                <c:pt idx="554">
                  <c:v>9/07/2010</c:v>
                </c:pt>
                <c:pt idx="555">
                  <c:v>10/07/2010</c:v>
                </c:pt>
                <c:pt idx="556">
                  <c:v>11/07/2010</c:v>
                </c:pt>
                <c:pt idx="557">
                  <c:v>12/07/2010</c:v>
                </c:pt>
                <c:pt idx="558">
                  <c:v>13/07/2010</c:v>
                </c:pt>
                <c:pt idx="559">
                  <c:v>14/07/2010</c:v>
                </c:pt>
                <c:pt idx="560">
                  <c:v>15/07/2010</c:v>
                </c:pt>
                <c:pt idx="561">
                  <c:v>16/07/2010</c:v>
                </c:pt>
                <c:pt idx="562">
                  <c:v>17/07/2010</c:v>
                </c:pt>
                <c:pt idx="563">
                  <c:v>18/07/2010</c:v>
                </c:pt>
                <c:pt idx="564">
                  <c:v>19/07/2010</c:v>
                </c:pt>
                <c:pt idx="565">
                  <c:v>20/07/2010</c:v>
                </c:pt>
                <c:pt idx="566">
                  <c:v>21/07/2010</c:v>
                </c:pt>
                <c:pt idx="567">
                  <c:v>22/07/2010</c:v>
                </c:pt>
                <c:pt idx="568">
                  <c:v>23/07/2010</c:v>
                </c:pt>
                <c:pt idx="569">
                  <c:v>24/07/2010</c:v>
                </c:pt>
                <c:pt idx="570">
                  <c:v>25/07/2010</c:v>
                </c:pt>
                <c:pt idx="571">
                  <c:v>26/07/2010</c:v>
                </c:pt>
                <c:pt idx="572">
                  <c:v>27/07/2010</c:v>
                </c:pt>
                <c:pt idx="573">
                  <c:v>28/07/2010</c:v>
                </c:pt>
                <c:pt idx="574">
                  <c:v>29/07/2010</c:v>
                </c:pt>
                <c:pt idx="575">
                  <c:v>30/07/2010</c:v>
                </c:pt>
                <c:pt idx="576">
                  <c:v>31/07/2010</c:v>
                </c:pt>
                <c:pt idx="577">
                  <c:v>1/08/2010</c:v>
                </c:pt>
                <c:pt idx="578">
                  <c:v>2/08/2010</c:v>
                </c:pt>
                <c:pt idx="579">
                  <c:v>3/08/2010</c:v>
                </c:pt>
                <c:pt idx="580">
                  <c:v>4/08/2010</c:v>
                </c:pt>
                <c:pt idx="581">
                  <c:v>5/08/2010</c:v>
                </c:pt>
                <c:pt idx="582">
                  <c:v>6/08/2010</c:v>
                </c:pt>
                <c:pt idx="583">
                  <c:v>7/08/2010</c:v>
                </c:pt>
                <c:pt idx="584">
                  <c:v>8/08/2010</c:v>
                </c:pt>
                <c:pt idx="585">
                  <c:v>9/08/2010</c:v>
                </c:pt>
                <c:pt idx="586">
                  <c:v>10/08/2010</c:v>
                </c:pt>
                <c:pt idx="587">
                  <c:v>11/08/2010</c:v>
                </c:pt>
                <c:pt idx="588">
                  <c:v>12/08/2010</c:v>
                </c:pt>
                <c:pt idx="589">
                  <c:v>13/08/2010</c:v>
                </c:pt>
                <c:pt idx="590">
                  <c:v>14/08/2010</c:v>
                </c:pt>
                <c:pt idx="591">
                  <c:v>15/08/2010</c:v>
                </c:pt>
                <c:pt idx="592">
                  <c:v>16/08/2010</c:v>
                </c:pt>
                <c:pt idx="593">
                  <c:v>17/08/2010</c:v>
                </c:pt>
                <c:pt idx="594">
                  <c:v>18/08/2010</c:v>
                </c:pt>
                <c:pt idx="595">
                  <c:v>19/08/2010</c:v>
                </c:pt>
                <c:pt idx="596">
                  <c:v>20/08/2010</c:v>
                </c:pt>
                <c:pt idx="597">
                  <c:v>21/08/2010</c:v>
                </c:pt>
                <c:pt idx="598">
                  <c:v>22/08/2010</c:v>
                </c:pt>
                <c:pt idx="599">
                  <c:v>23/08/2010</c:v>
                </c:pt>
                <c:pt idx="600">
                  <c:v>24/08/2010</c:v>
                </c:pt>
                <c:pt idx="601">
                  <c:v>25/08/2010</c:v>
                </c:pt>
                <c:pt idx="602">
                  <c:v>26/08/2010</c:v>
                </c:pt>
                <c:pt idx="603">
                  <c:v>27/08/2010</c:v>
                </c:pt>
                <c:pt idx="604">
                  <c:v>28/08/2010</c:v>
                </c:pt>
                <c:pt idx="605">
                  <c:v>29/08/2010</c:v>
                </c:pt>
                <c:pt idx="606">
                  <c:v>30/08/2010</c:v>
                </c:pt>
                <c:pt idx="607">
                  <c:v>31/08/2010</c:v>
                </c:pt>
                <c:pt idx="608">
                  <c:v>1/09/2010</c:v>
                </c:pt>
                <c:pt idx="609">
                  <c:v>2/09/2010</c:v>
                </c:pt>
                <c:pt idx="610">
                  <c:v>3/09/2010</c:v>
                </c:pt>
                <c:pt idx="611">
                  <c:v>4/09/2010</c:v>
                </c:pt>
                <c:pt idx="612">
                  <c:v>5/09/2010</c:v>
                </c:pt>
                <c:pt idx="613">
                  <c:v>6/09/2010</c:v>
                </c:pt>
                <c:pt idx="614">
                  <c:v>7/09/2010</c:v>
                </c:pt>
                <c:pt idx="615">
                  <c:v>8/09/2010</c:v>
                </c:pt>
                <c:pt idx="616">
                  <c:v>9/09/2010</c:v>
                </c:pt>
                <c:pt idx="617">
                  <c:v>10/09/2010</c:v>
                </c:pt>
                <c:pt idx="618">
                  <c:v>11/09/2010</c:v>
                </c:pt>
                <c:pt idx="619">
                  <c:v>12/09/2010</c:v>
                </c:pt>
                <c:pt idx="620">
                  <c:v>13/09/2010</c:v>
                </c:pt>
                <c:pt idx="621">
                  <c:v>14/09/2010</c:v>
                </c:pt>
                <c:pt idx="622">
                  <c:v>15/09/2010</c:v>
                </c:pt>
                <c:pt idx="623">
                  <c:v>16/09/2010</c:v>
                </c:pt>
                <c:pt idx="624">
                  <c:v>17/09/2010</c:v>
                </c:pt>
                <c:pt idx="625">
                  <c:v>18/09/2010</c:v>
                </c:pt>
                <c:pt idx="626">
                  <c:v>19/09/2010</c:v>
                </c:pt>
                <c:pt idx="627">
                  <c:v>20/09/2010</c:v>
                </c:pt>
                <c:pt idx="628">
                  <c:v>21/09/2010</c:v>
                </c:pt>
                <c:pt idx="629">
                  <c:v>22/09/2010</c:v>
                </c:pt>
                <c:pt idx="630">
                  <c:v>23/09/2010</c:v>
                </c:pt>
                <c:pt idx="631">
                  <c:v>24/09/2010</c:v>
                </c:pt>
                <c:pt idx="632">
                  <c:v>25/09/2010</c:v>
                </c:pt>
                <c:pt idx="633">
                  <c:v>26/09/2010</c:v>
                </c:pt>
                <c:pt idx="634">
                  <c:v>27/09/2010</c:v>
                </c:pt>
                <c:pt idx="635">
                  <c:v>28/09/2010</c:v>
                </c:pt>
                <c:pt idx="636">
                  <c:v>29/09/2010</c:v>
                </c:pt>
                <c:pt idx="637">
                  <c:v>30/09/2010</c:v>
                </c:pt>
                <c:pt idx="638">
                  <c:v>1/10/2010</c:v>
                </c:pt>
                <c:pt idx="639">
                  <c:v>2/10/2010</c:v>
                </c:pt>
                <c:pt idx="640">
                  <c:v>3/10/2010</c:v>
                </c:pt>
                <c:pt idx="641">
                  <c:v>4/10/2010</c:v>
                </c:pt>
                <c:pt idx="642">
                  <c:v>5/10/2010</c:v>
                </c:pt>
                <c:pt idx="643">
                  <c:v>6/10/2010</c:v>
                </c:pt>
                <c:pt idx="644">
                  <c:v>7/10/2010</c:v>
                </c:pt>
                <c:pt idx="645">
                  <c:v>8/10/2010</c:v>
                </c:pt>
                <c:pt idx="646">
                  <c:v>9/10/2010</c:v>
                </c:pt>
                <c:pt idx="647">
                  <c:v>10/10/2010</c:v>
                </c:pt>
                <c:pt idx="648">
                  <c:v>11/10/2010</c:v>
                </c:pt>
                <c:pt idx="649">
                  <c:v>12/10/2010</c:v>
                </c:pt>
                <c:pt idx="650">
                  <c:v>13/10/2010</c:v>
                </c:pt>
                <c:pt idx="651">
                  <c:v>14/10/2010</c:v>
                </c:pt>
                <c:pt idx="652">
                  <c:v>15/10/2010</c:v>
                </c:pt>
                <c:pt idx="653">
                  <c:v>16/10/2010</c:v>
                </c:pt>
                <c:pt idx="654">
                  <c:v>17/10/2010</c:v>
                </c:pt>
                <c:pt idx="655">
                  <c:v>18/10/2010</c:v>
                </c:pt>
                <c:pt idx="656">
                  <c:v>19/10/2010</c:v>
                </c:pt>
                <c:pt idx="657">
                  <c:v>20/10/2010</c:v>
                </c:pt>
                <c:pt idx="658">
                  <c:v>21/10/2010</c:v>
                </c:pt>
                <c:pt idx="659">
                  <c:v>22/10/2010</c:v>
                </c:pt>
                <c:pt idx="660">
                  <c:v>23/10/2010</c:v>
                </c:pt>
                <c:pt idx="661">
                  <c:v>24/10/2010</c:v>
                </c:pt>
                <c:pt idx="662">
                  <c:v>25/10/2010</c:v>
                </c:pt>
                <c:pt idx="663">
                  <c:v>26/10/2010</c:v>
                </c:pt>
                <c:pt idx="664">
                  <c:v>27/10/2010</c:v>
                </c:pt>
                <c:pt idx="665">
                  <c:v>28/10/2010</c:v>
                </c:pt>
                <c:pt idx="666">
                  <c:v>29/10/2010</c:v>
                </c:pt>
                <c:pt idx="667">
                  <c:v>30/10/2010</c:v>
                </c:pt>
                <c:pt idx="668">
                  <c:v>31/10/2010</c:v>
                </c:pt>
                <c:pt idx="669">
                  <c:v>1/11/2010</c:v>
                </c:pt>
                <c:pt idx="670">
                  <c:v>2/11/2010</c:v>
                </c:pt>
                <c:pt idx="671">
                  <c:v>3/11/2010</c:v>
                </c:pt>
                <c:pt idx="672">
                  <c:v>4/11/2010</c:v>
                </c:pt>
                <c:pt idx="673">
                  <c:v>5/11/2010</c:v>
                </c:pt>
                <c:pt idx="674">
                  <c:v>6/11/2010</c:v>
                </c:pt>
                <c:pt idx="675">
                  <c:v>7/11/2010</c:v>
                </c:pt>
                <c:pt idx="676">
                  <c:v>8/11/2010</c:v>
                </c:pt>
                <c:pt idx="677">
                  <c:v>9/11/2010</c:v>
                </c:pt>
                <c:pt idx="678">
                  <c:v>10/11/2010</c:v>
                </c:pt>
                <c:pt idx="679">
                  <c:v>11/11/2010</c:v>
                </c:pt>
                <c:pt idx="680">
                  <c:v>12/11/2010</c:v>
                </c:pt>
                <c:pt idx="681">
                  <c:v>13/11/2010</c:v>
                </c:pt>
                <c:pt idx="682">
                  <c:v>14/11/2010</c:v>
                </c:pt>
                <c:pt idx="683">
                  <c:v>15/11/2010</c:v>
                </c:pt>
                <c:pt idx="684">
                  <c:v>16/11/2010</c:v>
                </c:pt>
                <c:pt idx="685">
                  <c:v>17/11/2010</c:v>
                </c:pt>
                <c:pt idx="686">
                  <c:v>18/11/2010</c:v>
                </c:pt>
                <c:pt idx="687">
                  <c:v>19/11/2010</c:v>
                </c:pt>
                <c:pt idx="688">
                  <c:v>20/11/2010</c:v>
                </c:pt>
                <c:pt idx="689">
                  <c:v>21/11/2010</c:v>
                </c:pt>
                <c:pt idx="690">
                  <c:v>22/11/2010</c:v>
                </c:pt>
                <c:pt idx="691">
                  <c:v>23/11/2010</c:v>
                </c:pt>
                <c:pt idx="692">
                  <c:v>24/11/2010</c:v>
                </c:pt>
                <c:pt idx="693">
                  <c:v>25/11/2010</c:v>
                </c:pt>
                <c:pt idx="694">
                  <c:v>26/11/2010</c:v>
                </c:pt>
                <c:pt idx="695">
                  <c:v>27/11/2010</c:v>
                </c:pt>
                <c:pt idx="696">
                  <c:v>28/11/2010</c:v>
                </c:pt>
                <c:pt idx="697">
                  <c:v>29/11/2010</c:v>
                </c:pt>
                <c:pt idx="698">
                  <c:v>30/11/2010</c:v>
                </c:pt>
                <c:pt idx="699">
                  <c:v>1/12/2010</c:v>
                </c:pt>
                <c:pt idx="700">
                  <c:v>2/12/2010</c:v>
                </c:pt>
                <c:pt idx="701">
                  <c:v>3/12/2010</c:v>
                </c:pt>
                <c:pt idx="702">
                  <c:v>4/12/2010</c:v>
                </c:pt>
                <c:pt idx="703">
                  <c:v>5/12/2010</c:v>
                </c:pt>
                <c:pt idx="704">
                  <c:v>6/12/2010</c:v>
                </c:pt>
                <c:pt idx="705">
                  <c:v>7/12/2010</c:v>
                </c:pt>
                <c:pt idx="706">
                  <c:v>8/12/2010</c:v>
                </c:pt>
                <c:pt idx="707">
                  <c:v>9/12/2010</c:v>
                </c:pt>
                <c:pt idx="708">
                  <c:v>10/12/2010</c:v>
                </c:pt>
                <c:pt idx="709">
                  <c:v>11/12/2010</c:v>
                </c:pt>
                <c:pt idx="710">
                  <c:v>12/12/2010</c:v>
                </c:pt>
                <c:pt idx="711">
                  <c:v>13/12/2010</c:v>
                </c:pt>
                <c:pt idx="712">
                  <c:v>14/12/2010</c:v>
                </c:pt>
                <c:pt idx="713">
                  <c:v>15/12/2010</c:v>
                </c:pt>
                <c:pt idx="714">
                  <c:v>16/12/2010</c:v>
                </c:pt>
                <c:pt idx="715">
                  <c:v>17/12/2010</c:v>
                </c:pt>
                <c:pt idx="716">
                  <c:v>18/12/2010</c:v>
                </c:pt>
                <c:pt idx="717">
                  <c:v>19/12/2010</c:v>
                </c:pt>
                <c:pt idx="718">
                  <c:v>20/12/2010</c:v>
                </c:pt>
                <c:pt idx="719">
                  <c:v>21/12/2010</c:v>
                </c:pt>
                <c:pt idx="720">
                  <c:v>22/12/2010</c:v>
                </c:pt>
                <c:pt idx="721">
                  <c:v>23/12/2010</c:v>
                </c:pt>
                <c:pt idx="722">
                  <c:v>24/12/2010</c:v>
                </c:pt>
                <c:pt idx="723">
                  <c:v>25/12/2010</c:v>
                </c:pt>
                <c:pt idx="724">
                  <c:v>26/12/2010</c:v>
                </c:pt>
                <c:pt idx="725">
                  <c:v>27/12/2010</c:v>
                </c:pt>
                <c:pt idx="726">
                  <c:v>28/12/2010</c:v>
                </c:pt>
                <c:pt idx="727">
                  <c:v>29/12/2010</c:v>
                </c:pt>
                <c:pt idx="728">
                  <c:v>30/12/2010</c:v>
                </c:pt>
                <c:pt idx="729">
                  <c:v>31/12/2010</c:v>
                </c:pt>
                <c:pt idx="730">
                  <c:v>1/01/2011</c:v>
                </c:pt>
                <c:pt idx="731">
                  <c:v>2/01/2011</c:v>
                </c:pt>
                <c:pt idx="732">
                  <c:v>3/01/2011</c:v>
                </c:pt>
                <c:pt idx="733">
                  <c:v>4/01/2011</c:v>
                </c:pt>
                <c:pt idx="734">
                  <c:v>5/01/2011</c:v>
                </c:pt>
                <c:pt idx="735">
                  <c:v>6/01/2011</c:v>
                </c:pt>
                <c:pt idx="736">
                  <c:v>7/01/2011</c:v>
                </c:pt>
                <c:pt idx="737">
                  <c:v>8/01/2011</c:v>
                </c:pt>
                <c:pt idx="738">
                  <c:v>9/01/2011</c:v>
                </c:pt>
                <c:pt idx="739">
                  <c:v>10/01/2011</c:v>
                </c:pt>
                <c:pt idx="740">
                  <c:v>11/01/2011</c:v>
                </c:pt>
                <c:pt idx="741">
                  <c:v>12/01/2011</c:v>
                </c:pt>
                <c:pt idx="742">
                  <c:v>13/01/2011</c:v>
                </c:pt>
                <c:pt idx="743">
                  <c:v>14/01/2011</c:v>
                </c:pt>
                <c:pt idx="744">
                  <c:v>15/01/2011</c:v>
                </c:pt>
                <c:pt idx="745">
                  <c:v>16/01/2011</c:v>
                </c:pt>
                <c:pt idx="746">
                  <c:v>17/01/2011</c:v>
                </c:pt>
                <c:pt idx="747">
                  <c:v>18/01/2011</c:v>
                </c:pt>
                <c:pt idx="748">
                  <c:v>19/01/2011</c:v>
                </c:pt>
                <c:pt idx="749">
                  <c:v>20/01/2011</c:v>
                </c:pt>
                <c:pt idx="750">
                  <c:v>21/01/2011</c:v>
                </c:pt>
                <c:pt idx="751">
                  <c:v>22/01/2011</c:v>
                </c:pt>
                <c:pt idx="752">
                  <c:v>23/01/2011</c:v>
                </c:pt>
                <c:pt idx="753">
                  <c:v>24/01/2011</c:v>
                </c:pt>
                <c:pt idx="754">
                  <c:v>25/01/2011</c:v>
                </c:pt>
                <c:pt idx="755">
                  <c:v>26/01/2011</c:v>
                </c:pt>
                <c:pt idx="756">
                  <c:v>27/01/2011</c:v>
                </c:pt>
                <c:pt idx="757">
                  <c:v>28/01/2011</c:v>
                </c:pt>
                <c:pt idx="758">
                  <c:v>29/01/2011</c:v>
                </c:pt>
                <c:pt idx="759">
                  <c:v>30/01/2011</c:v>
                </c:pt>
                <c:pt idx="760">
                  <c:v>31/01/2011</c:v>
                </c:pt>
                <c:pt idx="761">
                  <c:v>1/02/2011</c:v>
                </c:pt>
                <c:pt idx="762">
                  <c:v>2/02/2011</c:v>
                </c:pt>
                <c:pt idx="763">
                  <c:v>3/02/2011</c:v>
                </c:pt>
                <c:pt idx="764">
                  <c:v>4/02/2011</c:v>
                </c:pt>
                <c:pt idx="765">
                  <c:v>5/02/2011</c:v>
                </c:pt>
                <c:pt idx="766">
                  <c:v>6/02/2011</c:v>
                </c:pt>
                <c:pt idx="767">
                  <c:v>7/02/2011</c:v>
                </c:pt>
                <c:pt idx="768">
                  <c:v>8/02/2011</c:v>
                </c:pt>
                <c:pt idx="769">
                  <c:v>9/02/2011</c:v>
                </c:pt>
                <c:pt idx="770">
                  <c:v>10/02/2011</c:v>
                </c:pt>
                <c:pt idx="771">
                  <c:v>11/02/2011</c:v>
                </c:pt>
                <c:pt idx="772">
                  <c:v>12/02/2011</c:v>
                </c:pt>
                <c:pt idx="773">
                  <c:v>13/02/2011</c:v>
                </c:pt>
                <c:pt idx="774">
                  <c:v>14/02/2011</c:v>
                </c:pt>
                <c:pt idx="775">
                  <c:v>15/02/2011</c:v>
                </c:pt>
                <c:pt idx="776">
                  <c:v>16/02/2011</c:v>
                </c:pt>
                <c:pt idx="777">
                  <c:v>17/02/2011</c:v>
                </c:pt>
                <c:pt idx="778">
                  <c:v>18/02/2011</c:v>
                </c:pt>
                <c:pt idx="779">
                  <c:v>19/02/2011</c:v>
                </c:pt>
                <c:pt idx="780">
                  <c:v>20/02/2011</c:v>
                </c:pt>
                <c:pt idx="781">
                  <c:v>21/02/2011</c:v>
                </c:pt>
                <c:pt idx="782">
                  <c:v>22/02/2011</c:v>
                </c:pt>
                <c:pt idx="783">
                  <c:v>23/02/2011</c:v>
                </c:pt>
                <c:pt idx="784">
                  <c:v>24/02/2011</c:v>
                </c:pt>
                <c:pt idx="785">
                  <c:v>25/02/2011</c:v>
                </c:pt>
                <c:pt idx="786">
                  <c:v>26/02/2011</c:v>
                </c:pt>
                <c:pt idx="787">
                  <c:v>27/02/2011</c:v>
                </c:pt>
                <c:pt idx="788">
                  <c:v>28/02/2011</c:v>
                </c:pt>
                <c:pt idx="789">
                  <c:v>1/03/2011</c:v>
                </c:pt>
                <c:pt idx="790">
                  <c:v>2/03/2011</c:v>
                </c:pt>
                <c:pt idx="791">
                  <c:v>3/03/2011</c:v>
                </c:pt>
                <c:pt idx="792">
                  <c:v>4/03/2011</c:v>
                </c:pt>
                <c:pt idx="793">
                  <c:v>5/03/2011</c:v>
                </c:pt>
                <c:pt idx="794">
                  <c:v>6/03/2011</c:v>
                </c:pt>
                <c:pt idx="795">
                  <c:v>7/03/2011</c:v>
                </c:pt>
                <c:pt idx="796">
                  <c:v>8/03/2011</c:v>
                </c:pt>
                <c:pt idx="797">
                  <c:v>9/03/2011</c:v>
                </c:pt>
                <c:pt idx="798">
                  <c:v>10/03/2011</c:v>
                </c:pt>
                <c:pt idx="799">
                  <c:v>11/03/2011</c:v>
                </c:pt>
                <c:pt idx="800">
                  <c:v>12/03/2011</c:v>
                </c:pt>
                <c:pt idx="801">
                  <c:v>13/03/2011</c:v>
                </c:pt>
                <c:pt idx="802">
                  <c:v>14/03/2011</c:v>
                </c:pt>
                <c:pt idx="803">
                  <c:v>15/03/2011</c:v>
                </c:pt>
                <c:pt idx="804">
                  <c:v>16/03/2011</c:v>
                </c:pt>
                <c:pt idx="805">
                  <c:v>17/03/2011</c:v>
                </c:pt>
                <c:pt idx="806">
                  <c:v>18/03/2011</c:v>
                </c:pt>
                <c:pt idx="807">
                  <c:v>19/03/2011</c:v>
                </c:pt>
                <c:pt idx="808">
                  <c:v>20/03/2011</c:v>
                </c:pt>
                <c:pt idx="809">
                  <c:v>21/03/2011</c:v>
                </c:pt>
                <c:pt idx="810">
                  <c:v>22/03/2011</c:v>
                </c:pt>
                <c:pt idx="811">
                  <c:v>23/03/2011</c:v>
                </c:pt>
                <c:pt idx="812">
                  <c:v>24/03/2011</c:v>
                </c:pt>
                <c:pt idx="813">
                  <c:v>25/03/2011</c:v>
                </c:pt>
                <c:pt idx="814">
                  <c:v>26/03/2011</c:v>
                </c:pt>
                <c:pt idx="815">
                  <c:v>27/03/2011</c:v>
                </c:pt>
                <c:pt idx="816">
                  <c:v>28/03/2011</c:v>
                </c:pt>
                <c:pt idx="817">
                  <c:v>29/03/2011</c:v>
                </c:pt>
                <c:pt idx="818">
                  <c:v>30/03/2011</c:v>
                </c:pt>
                <c:pt idx="819">
                  <c:v>31/03/2011</c:v>
                </c:pt>
                <c:pt idx="820">
                  <c:v>1/04/2011</c:v>
                </c:pt>
                <c:pt idx="821">
                  <c:v>2/04/2011</c:v>
                </c:pt>
                <c:pt idx="822">
                  <c:v>3/04/2011</c:v>
                </c:pt>
                <c:pt idx="823">
                  <c:v>4/04/2011</c:v>
                </c:pt>
                <c:pt idx="824">
                  <c:v>5/04/2011</c:v>
                </c:pt>
                <c:pt idx="825">
                  <c:v>6/04/2011</c:v>
                </c:pt>
                <c:pt idx="826">
                  <c:v>7/04/2011</c:v>
                </c:pt>
                <c:pt idx="827">
                  <c:v>8/04/2011</c:v>
                </c:pt>
                <c:pt idx="828">
                  <c:v>9/04/2011</c:v>
                </c:pt>
                <c:pt idx="829">
                  <c:v>10/04/2011</c:v>
                </c:pt>
                <c:pt idx="830">
                  <c:v>11/04/2011</c:v>
                </c:pt>
                <c:pt idx="831">
                  <c:v>12/04/2011</c:v>
                </c:pt>
                <c:pt idx="832">
                  <c:v>13/04/2011</c:v>
                </c:pt>
                <c:pt idx="833">
                  <c:v>14/04/2011</c:v>
                </c:pt>
                <c:pt idx="834">
                  <c:v>15/04/2011</c:v>
                </c:pt>
                <c:pt idx="835">
                  <c:v>16/04/2011</c:v>
                </c:pt>
                <c:pt idx="836">
                  <c:v>17/04/2011</c:v>
                </c:pt>
                <c:pt idx="837">
                  <c:v>18/04/2011</c:v>
                </c:pt>
                <c:pt idx="838">
                  <c:v>19/04/2011</c:v>
                </c:pt>
                <c:pt idx="839">
                  <c:v>20/04/2011</c:v>
                </c:pt>
                <c:pt idx="840">
                  <c:v>21/04/2011</c:v>
                </c:pt>
                <c:pt idx="841">
                  <c:v>22/04/2011</c:v>
                </c:pt>
                <c:pt idx="842">
                  <c:v>23/04/2011</c:v>
                </c:pt>
                <c:pt idx="843">
                  <c:v>24/04/2011</c:v>
                </c:pt>
                <c:pt idx="844">
                  <c:v>25/04/2011</c:v>
                </c:pt>
                <c:pt idx="845">
                  <c:v>26/04/2011</c:v>
                </c:pt>
                <c:pt idx="846">
                  <c:v>27/04/2011</c:v>
                </c:pt>
                <c:pt idx="847">
                  <c:v>28/04/2011</c:v>
                </c:pt>
                <c:pt idx="848">
                  <c:v>29/04/2011</c:v>
                </c:pt>
                <c:pt idx="849">
                  <c:v>30/04/2011</c:v>
                </c:pt>
                <c:pt idx="850">
                  <c:v>1/05/2011</c:v>
                </c:pt>
                <c:pt idx="851">
                  <c:v>2/05/2011</c:v>
                </c:pt>
                <c:pt idx="852">
                  <c:v>3/05/2011</c:v>
                </c:pt>
                <c:pt idx="853">
                  <c:v>4/05/2011</c:v>
                </c:pt>
                <c:pt idx="854">
                  <c:v>5/05/2011</c:v>
                </c:pt>
                <c:pt idx="855">
                  <c:v>6/05/2011</c:v>
                </c:pt>
                <c:pt idx="856">
                  <c:v>7/05/2011</c:v>
                </c:pt>
                <c:pt idx="857">
                  <c:v>8/05/2011</c:v>
                </c:pt>
                <c:pt idx="858">
                  <c:v>9/05/2011</c:v>
                </c:pt>
                <c:pt idx="859">
                  <c:v>10/05/2011</c:v>
                </c:pt>
                <c:pt idx="860">
                  <c:v>11/05/2011</c:v>
                </c:pt>
                <c:pt idx="861">
                  <c:v>12/05/2011</c:v>
                </c:pt>
                <c:pt idx="862">
                  <c:v>13/05/2011</c:v>
                </c:pt>
                <c:pt idx="863">
                  <c:v>14/05/2011</c:v>
                </c:pt>
                <c:pt idx="864">
                  <c:v>15/05/2011</c:v>
                </c:pt>
                <c:pt idx="865">
                  <c:v>16/05/2011</c:v>
                </c:pt>
                <c:pt idx="866">
                  <c:v>17/05/2011</c:v>
                </c:pt>
                <c:pt idx="867">
                  <c:v>18/05/2011</c:v>
                </c:pt>
                <c:pt idx="868">
                  <c:v>19/05/2011</c:v>
                </c:pt>
                <c:pt idx="869">
                  <c:v>20/05/2011</c:v>
                </c:pt>
                <c:pt idx="870">
                  <c:v>21/05/2011</c:v>
                </c:pt>
                <c:pt idx="871">
                  <c:v>22/05/2011</c:v>
                </c:pt>
                <c:pt idx="872">
                  <c:v>23/05/2011</c:v>
                </c:pt>
                <c:pt idx="873">
                  <c:v>24/05/2011</c:v>
                </c:pt>
                <c:pt idx="874">
                  <c:v>25/05/2011</c:v>
                </c:pt>
                <c:pt idx="875">
                  <c:v>26/05/2011</c:v>
                </c:pt>
                <c:pt idx="876">
                  <c:v>27/05/2011</c:v>
                </c:pt>
                <c:pt idx="877">
                  <c:v>28/05/2011</c:v>
                </c:pt>
                <c:pt idx="878">
                  <c:v>29/05/2011</c:v>
                </c:pt>
                <c:pt idx="879">
                  <c:v>30/05/2011</c:v>
                </c:pt>
                <c:pt idx="880">
                  <c:v>31/05/2011</c:v>
                </c:pt>
                <c:pt idx="881">
                  <c:v>1/06/2011</c:v>
                </c:pt>
                <c:pt idx="882">
                  <c:v>2/06/2011</c:v>
                </c:pt>
                <c:pt idx="883">
                  <c:v>3/06/2011</c:v>
                </c:pt>
                <c:pt idx="884">
                  <c:v>4/06/2011</c:v>
                </c:pt>
                <c:pt idx="885">
                  <c:v>5/06/2011</c:v>
                </c:pt>
                <c:pt idx="886">
                  <c:v>6/06/2011</c:v>
                </c:pt>
                <c:pt idx="887">
                  <c:v>7/06/2011</c:v>
                </c:pt>
                <c:pt idx="888">
                  <c:v>8/06/2011</c:v>
                </c:pt>
                <c:pt idx="889">
                  <c:v>9/06/2011</c:v>
                </c:pt>
                <c:pt idx="890">
                  <c:v>10/06/2011</c:v>
                </c:pt>
                <c:pt idx="891">
                  <c:v>11/06/2011</c:v>
                </c:pt>
                <c:pt idx="892">
                  <c:v>12/06/2011</c:v>
                </c:pt>
                <c:pt idx="893">
                  <c:v>13/06/2011</c:v>
                </c:pt>
                <c:pt idx="894">
                  <c:v>14/06/2011</c:v>
                </c:pt>
                <c:pt idx="895">
                  <c:v>15/06/2011</c:v>
                </c:pt>
                <c:pt idx="896">
                  <c:v>16/06/2011</c:v>
                </c:pt>
                <c:pt idx="897">
                  <c:v>17/06/2011</c:v>
                </c:pt>
                <c:pt idx="898">
                  <c:v>18/06/2011</c:v>
                </c:pt>
                <c:pt idx="899">
                  <c:v>19/06/2011</c:v>
                </c:pt>
                <c:pt idx="900">
                  <c:v>20/06/2011</c:v>
                </c:pt>
                <c:pt idx="901">
                  <c:v>21/06/2011</c:v>
                </c:pt>
                <c:pt idx="902">
                  <c:v>22/06/2011</c:v>
                </c:pt>
                <c:pt idx="903">
                  <c:v>23/06/2011</c:v>
                </c:pt>
                <c:pt idx="904">
                  <c:v>24/06/2011</c:v>
                </c:pt>
                <c:pt idx="905">
                  <c:v>25/06/2011</c:v>
                </c:pt>
                <c:pt idx="906">
                  <c:v>26/06/2011</c:v>
                </c:pt>
                <c:pt idx="907">
                  <c:v>27/06/2011</c:v>
                </c:pt>
                <c:pt idx="908">
                  <c:v>28/06/2011</c:v>
                </c:pt>
                <c:pt idx="909">
                  <c:v>29/06/2011</c:v>
                </c:pt>
                <c:pt idx="910">
                  <c:v>30/06/2011</c:v>
                </c:pt>
                <c:pt idx="911">
                  <c:v>1/07/2011</c:v>
                </c:pt>
                <c:pt idx="912">
                  <c:v>2/07/2011</c:v>
                </c:pt>
                <c:pt idx="913">
                  <c:v>3/07/2011</c:v>
                </c:pt>
                <c:pt idx="914">
                  <c:v>4/07/2011</c:v>
                </c:pt>
                <c:pt idx="915">
                  <c:v>5/07/2011</c:v>
                </c:pt>
                <c:pt idx="916">
                  <c:v>6/07/2011</c:v>
                </c:pt>
                <c:pt idx="917">
                  <c:v>7/07/2011</c:v>
                </c:pt>
                <c:pt idx="918">
                  <c:v>8/07/2011</c:v>
                </c:pt>
                <c:pt idx="919">
                  <c:v>9/07/2011</c:v>
                </c:pt>
                <c:pt idx="920">
                  <c:v>10/07/2011</c:v>
                </c:pt>
                <c:pt idx="921">
                  <c:v>11/07/2011</c:v>
                </c:pt>
                <c:pt idx="922">
                  <c:v>12/07/2011</c:v>
                </c:pt>
                <c:pt idx="923">
                  <c:v>13/07/2011</c:v>
                </c:pt>
                <c:pt idx="924">
                  <c:v>14/07/2011</c:v>
                </c:pt>
                <c:pt idx="925">
                  <c:v>15/07/2011</c:v>
                </c:pt>
                <c:pt idx="926">
                  <c:v>16/07/2011</c:v>
                </c:pt>
                <c:pt idx="927">
                  <c:v>17/07/2011</c:v>
                </c:pt>
                <c:pt idx="928">
                  <c:v>18/07/2011</c:v>
                </c:pt>
                <c:pt idx="929">
                  <c:v>19/07/2011</c:v>
                </c:pt>
                <c:pt idx="930">
                  <c:v>20/07/2011</c:v>
                </c:pt>
                <c:pt idx="931">
                  <c:v>21/07/2011</c:v>
                </c:pt>
                <c:pt idx="932">
                  <c:v>22/07/2011</c:v>
                </c:pt>
                <c:pt idx="933">
                  <c:v>23/07/2011</c:v>
                </c:pt>
                <c:pt idx="934">
                  <c:v>24/07/2011</c:v>
                </c:pt>
                <c:pt idx="935">
                  <c:v>25/07/2011</c:v>
                </c:pt>
                <c:pt idx="936">
                  <c:v>26/07/2011</c:v>
                </c:pt>
                <c:pt idx="937">
                  <c:v>27/07/2011</c:v>
                </c:pt>
                <c:pt idx="938">
                  <c:v>28/07/2011</c:v>
                </c:pt>
                <c:pt idx="939">
                  <c:v>29/07/2011</c:v>
                </c:pt>
                <c:pt idx="940">
                  <c:v>30/07/2011</c:v>
                </c:pt>
                <c:pt idx="941">
                  <c:v>31/07/2011</c:v>
                </c:pt>
                <c:pt idx="942">
                  <c:v>1/08/2011</c:v>
                </c:pt>
                <c:pt idx="943">
                  <c:v>2/08/2011</c:v>
                </c:pt>
                <c:pt idx="944">
                  <c:v>3/08/2011</c:v>
                </c:pt>
                <c:pt idx="945">
                  <c:v>4/08/2011</c:v>
                </c:pt>
                <c:pt idx="946">
                  <c:v>5/08/2011</c:v>
                </c:pt>
                <c:pt idx="947">
                  <c:v>6/08/2011</c:v>
                </c:pt>
                <c:pt idx="948">
                  <c:v>7/08/2011</c:v>
                </c:pt>
                <c:pt idx="949">
                  <c:v>8/08/2011</c:v>
                </c:pt>
                <c:pt idx="950">
                  <c:v>9/08/2011</c:v>
                </c:pt>
                <c:pt idx="951">
                  <c:v>10/08/2011</c:v>
                </c:pt>
                <c:pt idx="952">
                  <c:v>11/08/2011</c:v>
                </c:pt>
                <c:pt idx="953">
                  <c:v>12/08/2011</c:v>
                </c:pt>
                <c:pt idx="954">
                  <c:v>13/08/2011</c:v>
                </c:pt>
                <c:pt idx="955">
                  <c:v>14/08/2011</c:v>
                </c:pt>
                <c:pt idx="956">
                  <c:v>15/08/2011</c:v>
                </c:pt>
                <c:pt idx="957">
                  <c:v>16/08/2011</c:v>
                </c:pt>
                <c:pt idx="958">
                  <c:v>17/08/2011</c:v>
                </c:pt>
                <c:pt idx="959">
                  <c:v>18/08/2011</c:v>
                </c:pt>
                <c:pt idx="960">
                  <c:v>19/08/2011</c:v>
                </c:pt>
                <c:pt idx="961">
                  <c:v>20/08/2011</c:v>
                </c:pt>
                <c:pt idx="962">
                  <c:v>21/08/2011</c:v>
                </c:pt>
                <c:pt idx="963">
                  <c:v>22/08/2011</c:v>
                </c:pt>
                <c:pt idx="964">
                  <c:v>23/08/2011</c:v>
                </c:pt>
                <c:pt idx="965">
                  <c:v>24/08/2011</c:v>
                </c:pt>
                <c:pt idx="966">
                  <c:v>25/08/2011</c:v>
                </c:pt>
                <c:pt idx="967">
                  <c:v>26/08/2011</c:v>
                </c:pt>
                <c:pt idx="968">
                  <c:v>27/08/2011</c:v>
                </c:pt>
                <c:pt idx="969">
                  <c:v>28/08/2011</c:v>
                </c:pt>
                <c:pt idx="970">
                  <c:v>29/08/2011</c:v>
                </c:pt>
                <c:pt idx="971">
                  <c:v>30/08/2011</c:v>
                </c:pt>
                <c:pt idx="972">
                  <c:v>31/08/2011</c:v>
                </c:pt>
                <c:pt idx="973">
                  <c:v>1/09/2011</c:v>
                </c:pt>
                <c:pt idx="974">
                  <c:v>2/09/2011</c:v>
                </c:pt>
                <c:pt idx="975">
                  <c:v>3/09/2011</c:v>
                </c:pt>
                <c:pt idx="976">
                  <c:v>4/09/2011</c:v>
                </c:pt>
                <c:pt idx="977">
                  <c:v>5/09/2011</c:v>
                </c:pt>
                <c:pt idx="978">
                  <c:v>6/09/2011</c:v>
                </c:pt>
                <c:pt idx="979">
                  <c:v>7/09/2011</c:v>
                </c:pt>
                <c:pt idx="980">
                  <c:v>8/09/2011</c:v>
                </c:pt>
                <c:pt idx="981">
                  <c:v>9/09/2011</c:v>
                </c:pt>
                <c:pt idx="982">
                  <c:v>10/09/2011</c:v>
                </c:pt>
                <c:pt idx="983">
                  <c:v>11/09/2011</c:v>
                </c:pt>
                <c:pt idx="984">
                  <c:v>12/09/2011</c:v>
                </c:pt>
                <c:pt idx="985">
                  <c:v>13/09/2011</c:v>
                </c:pt>
                <c:pt idx="986">
                  <c:v>14/09/2011</c:v>
                </c:pt>
                <c:pt idx="987">
                  <c:v>15/09/2011</c:v>
                </c:pt>
                <c:pt idx="988">
                  <c:v>16/09/2011</c:v>
                </c:pt>
                <c:pt idx="989">
                  <c:v>17/09/2011</c:v>
                </c:pt>
                <c:pt idx="990">
                  <c:v>18/09/2011</c:v>
                </c:pt>
                <c:pt idx="991">
                  <c:v>19/09/2011</c:v>
                </c:pt>
                <c:pt idx="992">
                  <c:v>20/09/2011</c:v>
                </c:pt>
                <c:pt idx="993">
                  <c:v>21/09/2011</c:v>
                </c:pt>
                <c:pt idx="994">
                  <c:v>22/09/2011</c:v>
                </c:pt>
                <c:pt idx="995">
                  <c:v>23/09/2011</c:v>
                </c:pt>
                <c:pt idx="996">
                  <c:v>24/09/2011</c:v>
                </c:pt>
                <c:pt idx="997">
                  <c:v>25/09/2011</c:v>
                </c:pt>
                <c:pt idx="998">
                  <c:v>26/09/2011</c:v>
                </c:pt>
                <c:pt idx="999">
                  <c:v>27/09/2011</c:v>
                </c:pt>
                <c:pt idx="1000">
                  <c:v>28/09/2011</c:v>
                </c:pt>
                <c:pt idx="1001">
                  <c:v>29/09/2011</c:v>
                </c:pt>
                <c:pt idx="1002">
                  <c:v>30/09/2011</c:v>
                </c:pt>
                <c:pt idx="1003">
                  <c:v>1/10/2011</c:v>
                </c:pt>
                <c:pt idx="1004">
                  <c:v>2/10/2011</c:v>
                </c:pt>
                <c:pt idx="1005">
                  <c:v>3/10/2011</c:v>
                </c:pt>
                <c:pt idx="1006">
                  <c:v>4/10/2011</c:v>
                </c:pt>
                <c:pt idx="1007">
                  <c:v>5/10/2011</c:v>
                </c:pt>
                <c:pt idx="1008">
                  <c:v>6/10/2011</c:v>
                </c:pt>
                <c:pt idx="1009">
                  <c:v>7/10/2011</c:v>
                </c:pt>
                <c:pt idx="1010">
                  <c:v>8/10/2011</c:v>
                </c:pt>
                <c:pt idx="1011">
                  <c:v>9/10/2011</c:v>
                </c:pt>
                <c:pt idx="1012">
                  <c:v>10/10/2011</c:v>
                </c:pt>
                <c:pt idx="1013">
                  <c:v>11/10/2011</c:v>
                </c:pt>
                <c:pt idx="1014">
                  <c:v>12/10/2011</c:v>
                </c:pt>
                <c:pt idx="1015">
                  <c:v>13/10/2011</c:v>
                </c:pt>
                <c:pt idx="1016">
                  <c:v>14/10/2011</c:v>
                </c:pt>
                <c:pt idx="1017">
                  <c:v>15/10/2011</c:v>
                </c:pt>
                <c:pt idx="1018">
                  <c:v>16/10/2011</c:v>
                </c:pt>
                <c:pt idx="1019">
                  <c:v>17/10/2011</c:v>
                </c:pt>
                <c:pt idx="1020">
                  <c:v>18/10/2011</c:v>
                </c:pt>
                <c:pt idx="1021">
                  <c:v>19/10/2011</c:v>
                </c:pt>
                <c:pt idx="1022">
                  <c:v>20/10/2011</c:v>
                </c:pt>
                <c:pt idx="1023">
                  <c:v>21/10/2011</c:v>
                </c:pt>
                <c:pt idx="1024">
                  <c:v>22/10/2011</c:v>
                </c:pt>
                <c:pt idx="1025">
                  <c:v>23/10/2011</c:v>
                </c:pt>
                <c:pt idx="1026">
                  <c:v>24/10/2011</c:v>
                </c:pt>
                <c:pt idx="1027">
                  <c:v>25/10/2011</c:v>
                </c:pt>
                <c:pt idx="1028">
                  <c:v>26/10/2011</c:v>
                </c:pt>
                <c:pt idx="1029">
                  <c:v>27/10/2011</c:v>
                </c:pt>
                <c:pt idx="1030">
                  <c:v>28/10/2011</c:v>
                </c:pt>
                <c:pt idx="1031">
                  <c:v>29/10/2011</c:v>
                </c:pt>
                <c:pt idx="1032">
                  <c:v>30/10/2011</c:v>
                </c:pt>
                <c:pt idx="1033">
                  <c:v>31/10/2011</c:v>
                </c:pt>
                <c:pt idx="1034">
                  <c:v>1/11/2011</c:v>
                </c:pt>
                <c:pt idx="1035">
                  <c:v>2/11/2011</c:v>
                </c:pt>
                <c:pt idx="1036">
                  <c:v>3/11/2011</c:v>
                </c:pt>
                <c:pt idx="1037">
                  <c:v>4/11/2011</c:v>
                </c:pt>
                <c:pt idx="1038">
                  <c:v>5/11/2011</c:v>
                </c:pt>
                <c:pt idx="1039">
                  <c:v>6/11/2011</c:v>
                </c:pt>
                <c:pt idx="1040">
                  <c:v>7/11/2011</c:v>
                </c:pt>
                <c:pt idx="1041">
                  <c:v>8/11/2011</c:v>
                </c:pt>
                <c:pt idx="1042">
                  <c:v>9/11/2011</c:v>
                </c:pt>
                <c:pt idx="1043">
                  <c:v>10/11/2011</c:v>
                </c:pt>
                <c:pt idx="1044">
                  <c:v>11/11/2011</c:v>
                </c:pt>
                <c:pt idx="1045">
                  <c:v>12/11/2011</c:v>
                </c:pt>
                <c:pt idx="1046">
                  <c:v>13/11/2011</c:v>
                </c:pt>
                <c:pt idx="1047">
                  <c:v>14/11/2011</c:v>
                </c:pt>
                <c:pt idx="1048">
                  <c:v>15/11/2011</c:v>
                </c:pt>
                <c:pt idx="1049">
                  <c:v>16/11/2011</c:v>
                </c:pt>
                <c:pt idx="1050">
                  <c:v>17/11/2011</c:v>
                </c:pt>
                <c:pt idx="1051">
                  <c:v>18/11/2011</c:v>
                </c:pt>
                <c:pt idx="1052">
                  <c:v>19/11/2011</c:v>
                </c:pt>
                <c:pt idx="1053">
                  <c:v>20/11/2011</c:v>
                </c:pt>
                <c:pt idx="1054">
                  <c:v>21/11/2011</c:v>
                </c:pt>
                <c:pt idx="1055">
                  <c:v>22/11/2011</c:v>
                </c:pt>
                <c:pt idx="1056">
                  <c:v>23/11/2011</c:v>
                </c:pt>
                <c:pt idx="1057">
                  <c:v>24/11/2011</c:v>
                </c:pt>
                <c:pt idx="1058">
                  <c:v>25/11/2011</c:v>
                </c:pt>
                <c:pt idx="1059">
                  <c:v>26/11/2011</c:v>
                </c:pt>
                <c:pt idx="1060">
                  <c:v>27/11/2011</c:v>
                </c:pt>
                <c:pt idx="1061">
                  <c:v>28/11/2011</c:v>
                </c:pt>
                <c:pt idx="1062">
                  <c:v>29/11/2011</c:v>
                </c:pt>
                <c:pt idx="1063">
                  <c:v>30/11/2011</c:v>
                </c:pt>
                <c:pt idx="1064">
                  <c:v>1/12/2011</c:v>
                </c:pt>
                <c:pt idx="1065">
                  <c:v>2/12/2011</c:v>
                </c:pt>
                <c:pt idx="1066">
                  <c:v>3/12/2011</c:v>
                </c:pt>
                <c:pt idx="1067">
                  <c:v>4/12/2011</c:v>
                </c:pt>
                <c:pt idx="1068">
                  <c:v>5/12/2011</c:v>
                </c:pt>
                <c:pt idx="1069">
                  <c:v>6/12/2011</c:v>
                </c:pt>
                <c:pt idx="1070">
                  <c:v>7/12/2011</c:v>
                </c:pt>
                <c:pt idx="1071">
                  <c:v>8/12/2011</c:v>
                </c:pt>
                <c:pt idx="1072">
                  <c:v>9/12/2011</c:v>
                </c:pt>
                <c:pt idx="1073">
                  <c:v>10/12/2011</c:v>
                </c:pt>
                <c:pt idx="1074">
                  <c:v>11/12/2011</c:v>
                </c:pt>
                <c:pt idx="1075">
                  <c:v>12/12/2011</c:v>
                </c:pt>
                <c:pt idx="1076">
                  <c:v>13/12/2011</c:v>
                </c:pt>
                <c:pt idx="1077">
                  <c:v>14/12/2011</c:v>
                </c:pt>
                <c:pt idx="1078">
                  <c:v>15/12/2011</c:v>
                </c:pt>
                <c:pt idx="1079">
                  <c:v>16/12/2011</c:v>
                </c:pt>
                <c:pt idx="1080">
                  <c:v>17/12/2011</c:v>
                </c:pt>
                <c:pt idx="1081">
                  <c:v>18/12/2011</c:v>
                </c:pt>
                <c:pt idx="1082">
                  <c:v>19/12/2011</c:v>
                </c:pt>
                <c:pt idx="1083">
                  <c:v>20/12/2011</c:v>
                </c:pt>
                <c:pt idx="1084">
                  <c:v>21/12/2011</c:v>
                </c:pt>
                <c:pt idx="1085">
                  <c:v>22/12/2011</c:v>
                </c:pt>
                <c:pt idx="1086">
                  <c:v>23/12/2011</c:v>
                </c:pt>
                <c:pt idx="1087">
                  <c:v>24/12/2011</c:v>
                </c:pt>
                <c:pt idx="1088">
                  <c:v>25/12/2011</c:v>
                </c:pt>
                <c:pt idx="1089">
                  <c:v>26/12/2011</c:v>
                </c:pt>
                <c:pt idx="1090">
                  <c:v>27/12/2011</c:v>
                </c:pt>
                <c:pt idx="1091">
                  <c:v>28/12/2011</c:v>
                </c:pt>
                <c:pt idx="1092">
                  <c:v>29/12/2011</c:v>
                </c:pt>
                <c:pt idx="1093">
                  <c:v>30/12/2011</c:v>
                </c:pt>
                <c:pt idx="1094">
                  <c:v>31/12/2011</c:v>
                </c:pt>
                <c:pt idx="1095">
                  <c:v>1/01/2012</c:v>
                </c:pt>
                <c:pt idx="1096">
                  <c:v>2/01/2012</c:v>
                </c:pt>
                <c:pt idx="1097">
                  <c:v>3/01/2012</c:v>
                </c:pt>
                <c:pt idx="1098">
                  <c:v>4/01/2012</c:v>
                </c:pt>
                <c:pt idx="1099">
                  <c:v>5/01/2012</c:v>
                </c:pt>
                <c:pt idx="1100">
                  <c:v>6/01/2012</c:v>
                </c:pt>
                <c:pt idx="1101">
                  <c:v>7/01/2012</c:v>
                </c:pt>
                <c:pt idx="1102">
                  <c:v>8/01/2012</c:v>
                </c:pt>
                <c:pt idx="1103">
                  <c:v>9/01/2012</c:v>
                </c:pt>
                <c:pt idx="1104">
                  <c:v>10/01/2012</c:v>
                </c:pt>
                <c:pt idx="1105">
                  <c:v>11/01/2012</c:v>
                </c:pt>
                <c:pt idx="1106">
                  <c:v>12/01/2012</c:v>
                </c:pt>
                <c:pt idx="1107">
                  <c:v>13/01/2012</c:v>
                </c:pt>
                <c:pt idx="1108">
                  <c:v>14/01/2012</c:v>
                </c:pt>
                <c:pt idx="1109">
                  <c:v>15/01/2012</c:v>
                </c:pt>
                <c:pt idx="1110">
                  <c:v>16/01/2012</c:v>
                </c:pt>
                <c:pt idx="1111">
                  <c:v>17/01/2012</c:v>
                </c:pt>
                <c:pt idx="1112">
                  <c:v>18/01/2012</c:v>
                </c:pt>
                <c:pt idx="1113">
                  <c:v>19/01/2012</c:v>
                </c:pt>
                <c:pt idx="1114">
                  <c:v>20/01/2012</c:v>
                </c:pt>
                <c:pt idx="1115">
                  <c:v>21/01/2012</c:v>
                </c:pt>
                <c:pt idx="1116">
                  <c:v>22/01/2012</c:v>
                </c:pt>
                <c:pt idx="1117">
                  <c:v>23/01/2012</c:v>
                </c:pt>
                <c:pt idx="1118">
                  <c:v>24/01/2012</c:v>
                </c:pt>
                <c:pt idx="1119">
                  <c:v>25/01/2012</c:v>
                </c:pt>
                <c:pt idx="1120">
                  <c:v>26/01/2012</c:v>
                </c:pt>
                <c:pt idx="1121">
                  <c:v>27/01/2012</c:v>
                </c:pt>
                <c:pt idx="1122">
                  <c:v>28/01/2012</c:v>
                </c:pt>
                <c:pt idx="1123">
                  <c:v>29/01/2012</c:v>
                </c:pt>
                <c:pt idx="1124">
                  <c:v>30/01/2012</c:v>
                </c:pt>
                <c:pt idx="1125">
                  <c:v>31/01/2012</c:v>
                </c:pt>
                <c:pt idx="1126">
                  <c:v>1/02/2012</c:v>
                </c:pt>
                <c:pt idx="1127">
                  <c:v>2/02/2012</c:v>
                </c:pt>
                <c:pt idx="1128">
                  <c:v>3/02/2012</c:v>
                </c:pt>
                <c:pt idx="1129">
                  <c:v>4/02/2012</c:v>
                </c:pt>
                <c:pt idx="1130">
                  <c:v>5/02/2012</c:v>
                </c:pt>
                <c:pt idx="1131">
                  <c:v>6/02/2012</c:v>
                </c:pt>
                <c:pt idx="1132">
                  <c:v>7/02/2012</c:v>
                </c:pt>
                <c:pt idx="1133">
                  <c:v>8/02/2012</c:v>
                </c:pt>
                <c:pt idx="1134">
                  <c:v>9/02/2012</c:v>
                </c:pt>
                <c:pt idx="1135">
                  <c:v>10/02/2012</c:v>
                </c:pt>
                <c:pt idx="1136">
                  <c:v>11/02/2012</c:v>
                </c:pt>
                <c:pt idx="1137">
                  <c:v>12/02/2012</c:v>
                </c:pt>
                <c:pt idx="1138">
                  <c:v>13/02/2012</c:v>
                </c:pt>
                <c:pt idx="1139">
                  <c:v>14/02/2012</c:v>
                </c:pt>
                <c:pt idx="1140">
                  <c:v>15/02/2012</c:v>
                </c:pt>
                <c:pt idx="1141">
                  <c:v>16/02/2012</c:v>
                </c:pt>
                <c:pt idx="1142">
                  <c:v>17/02/2012</c:v>
                </c:pt>
                <c:pt idx="1143">
                  <c:v>18/02/2012</c:v>
                </c:pt>
                <c:pt idx="1144">
                  <c:v>19/02/2012</c:v>
                </c:pt>
                <c:pt idx="1145">
                  <c:v>20/02/2012</c:v>
                </c:pt>
                <c:pt idx="1146">
                  <c:v>21/02/2012</c:v>
                </c:pt>
                <c:pt idx="1147">
                  <c:v>22/02/2012</c:v>
                </c:pt>
                <c:pt idx="1148">
                  <c:v>23/02/2012</c:v>
                </c:pt>
                <c:pt idx="1149">
                  <c:v>24/02/2012</c:v>
                </c:pt>
                <c:pt idx="1150">
                  <c:v>25/02/2012</c:v>
                </c:pt>
                <c:pt idx="1151">
                  <c:v>26/02/2012</c:v>
                </c:pt>
                <c:pt idx="1152">
                  <c:v>27/02/2012</c:v>
                </c:pt>
                <c:pt idx="1153">
                  <c:v>28/02/2012</c:v>
                </c:pt>
                <c:pt idx="1154">
                  <c:v>29/02/2012</c:v>
                </c:pt>
              </c:strCache>
            </c:strRef>
          </c:cat>
          <c:val>
            <c:numRef>
              <c:f>'Daily Chart Values'!$F$9:$F$1164</c:f>
              <c:numCache>
                <c:formatCode>General</c:formatCode>
                <c:ptCount val="1155"/>
                <c:pt idx="0">
                  <c:v>548.35</c:v>
                </c:pt>
                <c:pt idx="1">
                  <c:v>690.6</c:v>
                </c:pt>
                <c:pt idx="2">
                  <c:v>894.04</c:v>
                </c:pt>
                <c:pt idx="3">
                  <c:v>766.15</c:v>
                </c:pt>
                <c:pt idx="4">
                  <c:v>1008.19</c:v>
                </c:pt>
                <c:pt idx="5">
                  <c:v>1645.8</c:v>
                </c:pt>
                <c:pt idx="6">
                  <c:v>1914.31</c:v>
                </c:pt>
                <c:pt idx="7">
                  <c:v>1917.02</c:v>
                </c:pt>
                <c:pt idx="8">
                  <c:v>2282.83</c:v>
                </c:pt>
                <c:pt idx="9">
                  <c:v>1981.24</c:v>
                </c:pt>
                <c:pt idx="10">
                  <c:v>1795.82</c:v>
                </c:pt>
                <c:pt idx="11">
                  <c:v>1837.78</c:v>
                </c:pt>
                <c:pt idx="12">
                  <c:v>1590.34</c:v>
                </c:pt>
                <c:pt idx="13">
                  <c:v>1576.06</c:v>
                </c:pt>
                <c:pt idx="14">
                  <c:v>1434.94</c:v>
                </c:pt>
                <c:pt idx="15">
                  <c:v>1236.45</c:v>
                </c:pt>
                <c:pt idx="16">
                  <c:v>746.65</c:v>
                </c:pt>
                <c:pt idx="17">
                  <c:v>666.43</c:v>
                </c:pt>
                <c:pt idx="18">
                  <c:v>984.42</c:v>
                </c:pt>
                <c:pt idx="19">
                  <c:v>790.92</c:v>
                </c:pt>
                <c:pt idx="20">
                  <c:v>537.55999999999995</c:v>
                </c:pt>
                <c:pt idx="21">
                  <c:v>475.01</c:v>
                </c:pt>
                <c:pt idx="22">
                  <c:v>440.68</c:v>
                </c:pt>
                <c:pt idx="23">
                  <c:v>361.58</c:v>
                </c:pt>
                <c:pt idx="24">
                  <c:v>436.22</c:v>
                </c:pt>
                <c:pt idx="25">
                  <c:v>921.72</c:v>
                </c:pt>
                <c:pt idx="26">
                  <c:v>998.02</c:v>
                </c:pt>
                <c:pt idx="27">
                  <c:v>1006.15</c:v>
                </c:pt>
                <c:pt idx="28">
                  <c:v>1136.3800000000001</c:v>
                </c:pt>
                <c:pt idx="29">
                  <c:v>1241.58</c:v>
                </c:pt>
                <c:pt idx="30">
                  <c:v>813.84</c:v>
                </c:pt>
                <c:pt idx="31">
                  <c:v>943.33</c:v>
                </c:pt>
                <c:pt idx="32">
                  <c:v>1183.21</c:v>
                </c:pt>
                <c:pt idx="33">
                  <c:v>1136.43</c:v>
                </c:pt>
                <c:pt idx="34">
                  <c:v>1198.43</c:v>
                </c:pt>
                <c:pt idx="35">
                  <c:v>955.51</c:v>
                </c:pt>
                <c:pt idx="36">
                  <c:v>734.83</c:v>
                </c:pt>
                <c:pt idx="37">
                  <c:v>525.54</c:v>
                </c:pt>
                <c:pt idx="38">
                  <c:v>639.27</c:v>
                </c:pt>
                <c:pt idx="39">
                  <c:v>1063.27</c:v>
                </c:pt>
                <c:pt idx="40">
                  <c:v>937.49</c:v>
                </c:pt>
                <c:pt idx="41">
                  <c:v>1002.52</c:v>
                </c:pt>
                <c:pt idx="42">
                  <c:v>1298.49</c:v>
                </c:pt>
                <c:pt idx="43">
                  <c:v>1197.8</c:v>
                </c:pt>
                <c:pt idx="44">
                  <c:v>967.21</c:v>
                </c:pt>
                <c:pt idx="45">
                  <c:v>1063.1199999999999</c:v>
                </c:pt>
                <c:pt idx="46">
                  <c:v>1164.42</c:v>
                </c:pt>
                <c:pt idx="47">
                  <c:v>1070.03</c:v>
                </c:pt>
                <c:pt idx="48">
                  <c:v>1372.49</c:v>
                </c:pt>
                <c:pt idx="49">
                  <c:v>1268.3599999999999</c:v>
                </c:pt>
                <c:pt idx="50">
                  <c:v>1154.6400000000001</c:v>
                </c:pt>
                <c:pt idx="51">
                  <c:v>926.62</c:v>
                </c:pt>
                <c:pt idx="52">
                  <c:v>908.67</c:v>
                </c:pt>
                <c:pt idx="53">
                  <c:v>964.75</c:v>
                </c:pt>
                <c:pt idx="54">
                  <c:v>915.76</c:v>
                </c:pt>
                <c:pt idx="55">
                  <c:v>937.59</c:v>
                </c:pt>
                <c:pt idx="56">
                  <c:v>871.63</c:v>
                </c:pt>
                <c:pt idx="57">
                  <c:v>843.27</c:v>
                </c:pt>
                <c:pt idx="58">
                  <c:v>564.37</c:v>
                </c:pt>
                <c:pt idx="59">
                  <c:v>267.95</c:v>
                </c:pt>
                <c:pt idx="60">
                  <c:v>660.4</c:v>
                </c:pt>
                <c:pt idx="61">
                  <c:v>784.04</c:v>
                </c:pt>
                <c:pt idx="62">
                  <c:v>721.49</c:v>
                </c:pt>
                <c:pt idx="63">
                  <c:v>828.01</c:v>
                </c:pt>
                <c:pt idx="64">
                  <c:v>822.61</c:v>
                </c:pt>
                <c:pt idx="65">
                  <c:v>718.64</c:v>
                </c:pt>
                <c:pt idx="66">
                  <c:v>627.79</c:v>
                </c:pt>
                <c:pt idx="67">
                  <c:v>741.92</c:v>
                </c:pt>
                <c:pt idx="68">
                  <c:v>829.59</c:v>
                </c:pt>
                <c:pt idx="69">
                  <c:v>789.16</c:v>
                </c:pt>
                <c:pt idx="70">
                  <c:v>734.92</c:v>
                </c:pt>
                <c:pt idx="71">
                  <c:v>480.75</c:v>
                </c:pt>
                <c:pt idx="72">
                  <c:v>221.42</c:v>
                </c:pt>
                <c:pt idx="73">
                  <c:v>378.45</c:v>
                </c:pt>
                <c:pt idx="74">
                  <c:v>663.66</c:v>
                </c:pt>
                <c:pt idx="75">
                  <c:v>597.32000000000005</c:v>
                </c:pt>
                <c:pt idx="76">
                  <c:v>704.74</c:v>
                </c:pt>
                <c:pt idx="77">
                  <c:v>638.21</c:v>
                </c:pt>
                <c:pt idx="78">
                  <c:v>673.11</c:v>
                </c:pt>
                <c:pt idx="79">
                  <c:v>541.16999999999996</c:v>
                </c:pt>
                <c:pt idx="80">
                  <c:v>488.43</c:v>
                </c:pt>
                <c:pt idx="81">
                  <c:v>834.64</c:v>
                </c:pt>
                <c:pt idx="82">
                  <c:v>1038.75</c:v>
                </c:pt>
                <c:pt idx="83">
                  <c:v>1145.71</c:v>
                </c:pt>
                <c:pt idx="84">
                  <c:v>1032.46</c:v>
                </c:pt>
                <c:pt idx="85">
                  <c:v>683.23</c:v>
                </c:pt>
                <c:pt idx="86">
                  <c:v>345.19</c:v>
                </c:pt>
                <c:pt idx="87">
                  <c:v>377.2</c:v>
                </c:pt>
                <c:pt idx="88">
                  <c:v>642.61</c:v>
                </c:pt>
                <c:pt idx="89">
                  <c:v>636.51</c:v>
                </c:pt>
                <c:pt idx="90">
                  <c:v>301.42</c:v>
                </c:pt>
                <c:pt idx="91">
                  <c:v>182</c:v>
                </c:pt>
                <c:pt idx="92">
                  <c:v>108.04</c:v>
                </c:pt>
                <c:pt idx="93">
                  <c:v>-257.77</c:v>
                </c:pt>
                <c:pt idx="94">
                  <c:v>-112.15</c:v>
                </c:pt>
                <c:pt idx="95">
                  <c:v>137.08000000000001</c:v>
                </c:pt>
                <c:pt idx="96">
                  <c:v>-40.299999999999997</c:v>
                </c:pt>
                <c:pt idx="97">
                  <c:v>-218.37</c:v>
                </c:pt>
                <c:pt idx="98">
                  <c:v>-201.17</c:v>
                </c:pt>
                <c:pt idx="99">
                  <c:v>-410.29</c:v>
                </c:pt>
                <c:pt idx="100">
                  <c:v>-434.47</c:v>
                </c:pt>
                <c:pt idx="101">
                  <c:v>-509.37</c:v>
                </c:pt>
                <c:pt idx="102">
                  <c:v>-401.63</c:v>
                </c:pt>
                <c:pt idx="103">
                  <c:v>-286.94</c:v>
                </c:pt>
                <c:pt idx="104">
                  <c:v>-266.94</c:v>
                </c:pt>
                <c:pt idx="105">
                  <c:v>-319.85000000000002</c:v>
                </c:pt>
                <c:pt idx="106">
                  <c:v>-302.8</c:v>
                </c:pt>
                <c:pt idx="107">
                  <c:v>-347.42</c:v>
                </c:pt>
                <c:pt idx="108">
                  <c:v>-296.43</c:v>
                </c:pt>
                <c:pt idx="109">
                  <c:v>-75.23</c:v>
                </c:pt>
                <c:pt idx="110">
                  <c:v>-147.34</c:v>
                </c:pt>
                <c:pt idx="111">
                  <c:v>-69.91</c:v>
                </c:pt>
                <c:pt idx="112">
                  <c:v>-43</c:v>
                </c:pt>
                <c:pt idx="113">
                  <c:v>-219.4</c:v>
                </c:pt>
                <c:pt idx="114">
                  <c:v>-481.79</c:v>
                </c:pt>
                <c:pt idx="115">
                  <c:v>-529.36</c:v>
                </c:pt>
                <c:pt idx="116">
                  <c:v>-210.96</c:v>
                </c:pt>
                <c:pt idx="117">
                  <c:v>-195.91</c:v>
                </c:pt>
                <c:pt idx="118">
                  <c:v>-164.54</c:v>
                </c:pt>
                <c:pt idx="119">
                  <c:v>-213.94</c:v>
                </c:pt>
                <c:pt idx="120">
                  <c:v>-529.77</c:v>
                </c:pt>
                <c:pt idx="121">
                  <c:v>-602.25</c:v>
                </c:pt>
                <c:pt idx="122">
                  <c:v>-648.71</c:v>
                </c:pt>
                <c:pt idx="123">
                  <c:v>-374.5</c:v>
                </c:pt>
                <c:pt idx="124">
                  <c:v>-265.02999999999997</c:v>
                </c:pt>
                <c:pt idx="125">
                  <c:v>-239.41</c:v>
                </c:pt>
                <c:pt idx="126">
                  <c:v>-214.49</c:v>
                </c:pt>
                <c:pt idx="127">
                  <c:v>-438.03</c:v>
                </c:pt>
                <c:pt idx="128">
                  <c:v>-677.36</c:v>
                </c:pt>
                <c:pt idx="129">
                  <c:v>-786.93</c:v>
                </c:pt>
                <c:pt idx="130">
                  <c:v>-513.94000000000005</c:v>
                </c:pt>
                <c:pt idx="131">
                  <c:v>-444.81</c:v>
                </c:pt>
                <c:pt idx="132">
                  <c:v>-484.86</c:v>
                </c:pt>
                <c:pt idx="133">
                  <c:v>-631.63</c:v>
                </c:pt>
                <c:pt idx="134">
                  <c:v>-723.66</c:v>
                </c:pt>
                <c:pt idx="135">
                  <c:v>-920.17</c:v>
                </c:pt>
                <c:pt idx="136">
                  <c:v>-966.64</c:v>
                </c:pt>
                <c:pt idx="137">
                  <c:v>-714.67</c:v>
                </c:pt>
                <c:pt idx="138">
                  <c:v>-412.67</c:v>
                </c:pt>
                <c:pt idx="139">
                  <c:v>-542.63</c:v>
                </c:pt>
                <c:pt idx="140">
                  <c:v>-810.4</c:v>
                </c:pt>
                <c:pt idx="141">
                  <c:v>-804.68</c:v>
                </c:pt>
                <c:pt idx="142">
                  <c:v>-874.19</c:v>
                </c:pt>
                <c:pt idx="143">
                  <c:v>-951.62</c:v>
                </c:pt>
                <c:pt idx="144">
                  <c:v>-704.9</c:v>
                </c:pt>
                <c:pt idx="145">
                  <c:v>-633.14</c:v>
                </c:pt>
                <c:pt idx="146">
                  <c:v>-707.77</c:v>
                </c:pt>
                <c:pt idx="147">
                  <c:v>-705.43</c:v>
                </c:pt>
                <c:pt idx="148">
                  <c:v>-738.24</c:v>
                </c:pt>
                <c:pt idx="149">
                  <c:v>-984.8</c:v>
                </c:pt>
                <c:pt idx="150">
                  <c:v>-1113.7</c:v>
                </c:pt>
                <c:pt idx="151">
                  <c:v>-1183.92</c:v>
                </c:pt>
                <c:pt idx="152">
                  <c:v>-944.56</c:v>
                </c:pt>
                <c:pt idx="153">
                  <c:v>-784.03</c:v>
                </c:pt>
                <c:pt idx="154">
                  <c:v>-688.22</c:v>
                </c:pt>
                <c:pt idx="155">
                  <c:v>-767.29</c:v>
                </c:pt>
                <c:pt idx="156">
                  <c:v>-991.7</c:v>
                </c:pt>
                <c:pt idx="157">
                  <c:v>-898.44</c:v>
                </c:pt>
                <c:pt idx="158">
                  <c:v>-666.23</c:v>
                </c:pt>
                <c:pt idx="159">
                  <c:v>-719.24</c:v>
                </c:pt>
                <c:pt idx="160">
                  <c:v>-719.43</c:v>
                </c:pt>
                <c:pt idx="161">
                  <c:v>-896.42</c:v>
                </c:pt>
                <c:pt idx="162">
                  <c:v>-927.64</c:v>
                </c:pt>
                <c:pt idx="163">
                  <c:v>-1028.57</c:v>
                </c:pt>
                <c:pt idx="164">
                  <c:v>-931.75</c:v>
                </c:pt>
                <c:pt idx="165">
                  <c:v>-574.65</c:v>
                </c:pt>
                <c:pt idx="166">
                  <c:v>-725.85</c:v>
                </c:pt>
                <c:pt idx="167">
                  <c:v>-744.22</c:v>
                </c:pt>
                <c:pt idx="168">
                  <c:v>-654.69000000000005</c:v>
                </c:pt>
                <c:pt idx="169">
                  <c:v>-722.64</c:v>
                </c:pt>
                <c:pt idx="170">
                  <c:v>-1028.33</c:v>
                </c:pt>
                <c:pt idx="171">
                  <c:v>-1067.46</c:v>
                </c:pt>
                <c:pt idx="172">
                  <c:v>-732.9</c:v>
                </c:pt>
                <c:pt idx="173">
                  <c:v>-792.56</c:v>
                </c:pt>
                <c:pt idx="174">
                  <c:v>-858.58</c:v>
                </c:pt>
                <c:pt idx="175">
                  <c:v>-951.77</c:v>
                </c:pt>
                <c:pt idx="176">
                  <c:v>-1010.1</c:v>
                </c:pt>
                <c:pt idx="177">
                  <c:v>-1148.94</c:v>
                </c:pt>
                <c:pt idx="178">
                  <c:v>-1140.6300000000001</c:v>
                </c:pt>
                <c:pt idx="179">
                  <c:v>-870.6</c:v>
                </c:pt>
                <c:pt idx="180">
                  <c:v>-842.91</c:v>
                </c:pt>
                <c:pt idx="181">
                  <c:v>-869.22</c:v>
                </c:pt>
                <c:pt idx="182">
                  <c:v>-751.02</c:v>
                </c:pt>
                <c:pt idx="183">
                  <c:v>-797.89</c:v>
                </c:pt>
                <c:pt idx="184">
                  <c:v>-1174.0999999999999</c:v>
                </c:pt>
                <c:pt idx="185">
                  <c:v>-1211.95</c:v>
                </c:pt>
                <c:pt idx="186">
                  <c:v>-976.65</c:v>
                </c:pt>
                <c:pt idx="187">
                  <c:v>-859.09</c:v>
                </c:pt>
                <c:pt idx="188">
                  <c:v>-854.76</c:v>
                </c:pt>
                <c:pt idx="189">
                  <c:v>-930.83</c:v>
                </c:pt>
                <c:pt idx="190">
                  <c:v>-884.37</c:v>
                </c:pt>
                <c:pt idx="191">
                  <c:v>-1024.74</c:v>
                </c:pt>
                <c:pt idx="192">
                  <c:v>-1091.46</c:v>
                </c:pt>
                <c:pt idx="193">
                  <c:v>-922.7</c:v>
                </c:pt>
                <c:pt idx="194">
                  <c:v>-716.18</c:v>
                </c:pt>
                <c:pt idx="195">
                  <c:v>-613.79</c:v>
                </c:pt>
                <c:pt idx="196">
                  <c:v>-920.04</c:v>
                </c:pt>
                <c:pt idx="197">
                  <c:v>-991.93</c:v>
                </c:pt>
                <c:pt idx="198">
                  <c:v>-1131.57</c:v>
                </c:pt>
                <c:pt idx="199">
                  <c:v>-1213.0999999999999</c:v>
                </c:pt>
                <c:pt idx="200">
                  <c:v>-928.25</c:v>
                </c:pt>
                <c:pt idx="201">
                  <c:v>-787.7</c:v>
                </c:pt>
                <c:pt idx="202">
                  <c:v>-860.84</c:v>
                </c:pt>
                <c:pt idx="203">
                  <c:v>-765.15</c:v>
                </c:pt>
                <c:pt idx="204">
                  <c:v>-846.69</c:v>
                </c:pt>
                <c:pt idx="205">
                  <c:v>-924.54</c:v>
                </c:pt>
                <c:pt idx="206">
                  <c:v>-1050.6300000000001</c:v>
                </c:pt>
                <c:pt idx="207">
                  <c:v>-906.71</c:v>
                </c:pt>
                <c:pt idx="208">
                  <c:v>-780.01</c:v>
                </c:pt>
                <c:pt idx="209">
                  <c:v>-899.63</c:v>
                </c:pt>
                <c:pt idx="210">
                  <c:v>-911.65</c:v>
                </c:pt>
                <c:pt idx="211">
                  <c:v>-894.04</c:v>
                </c:pt>
                <c:pt idx="212">
                  <c:v>-979</c:v>
                </c:pt>
                <c:pt idx="213">
                  <c:v>-1010.9</c:v>
                </c:pt>
                <c:pt idx="214">
                  <c:v>-774.55</c:v>
                </c:pt>
                <c:pt idx="215">
                  <c:v>-721.88</c:v>
                </c:pt>
                <c:pt idx="216">
                  <c:v>-732.63</c:v>
                </c:pt>
                <c:pt idx="217">
                  <c:v>-731.98</c:v>
                </c:pt>
                <c:pt idx="218">
                  <c:v>-832.71</c:v>
                </c:pt>
                <c:pt idx="219">
                  <c:v>-990.39</c:v>
                </c:pt>
                <c:pt idx="220">
                  <c:v>-1044.31</c:v>
                </c:pt>
                <c:pt idx="221">
                  <c:v>-846.54</c:v>
                </c:pt>
                <c:pt idx="222">
                  <c:v>-884.07</c:v>
                </c:pt>
                <c:pt idx="223">
                  <c:v>-888.71</c:v>
                </c:pt>
                <c:pt idx="224">
                  <c:v>-858.81</c:v>
                </c:pt>
                <c:pt idx="225">
                  <c:v>-834.2</c:v>
                </c:pt>
                <c:pt idx="226">
                  <c:v>-949.72</c:v>
                </c:pt>
                <c:pt idx="227">
                  <c:v>-981.75</c:v>
                </c:pt>
                <c:pt idx="228">
                  <c:v>-840.58</c:v>
                </c:pt>
                <c:pt idx="229">
                  <c:v>-797.01</c:v>
                </c:pt>
                <c:pt idx="230">
                  <c:v>-797.75</c:v>
                </c:pt>
                <c:pt idx="231">
                  <c:v>-832.8</c:v>
                </c:pt>
                <c:pt idx="232">
                  <c:v>-745.47</c:v>
                </c:pt>
                <c:pt idx="233">
                  <c:v>-823.18</c:v>
                </c:pt>
                <c:pt idx="234">
                  <c:v>-1001.29</c:v>
                </c:pt>
                <c:pt idx="235">
                  <c:v>-626.66999999999996</c:v>
                </c:pt>
                <c:pt idx="236">
                  <c:v>-560.20000000000005</c:v>
                </c:pt>
                <c:pt idx="237">
                  <c:v>-553.49</c:v>
                </c:pt>
                <c:pt idx="238">
                  <c:v>-568.87</c:v>
                </c:pt>
                <c:pt idx="239">
                  <c:v>-733.5</c:v>
                </c:pt>
                <c:pt idx="240">
                  <c:v>-872.94</c:v>
                </c:pt>
                <c:pt idx="241">
                  <c:v>-940.15</c:v>
                </c:pt>
                <c:pt idx="242">
                  <c:v>-723.17</c:v>
                </c:pt>
                <c:pt idx="243">
                  <c:v>-157.80000000000001</c:v>
                </c:pt>
                <c:pt idx="244">
                  <c:v>-26.65</c:v>
                </c:pt>
                <c:pt idx="245">
                  <c:v>-426.71</c:v>
                </c:pt>
                <c:pt idx="246">
                  <c:v>-479.76</c:v>
                </c:pt>
                <c:pt idx="247">
                  <c:v>-640.22</c:v>
                </c:pt>
                <c:pt idx="248">
                  <c:v>-685.25</c:v>
                </c:pt>
                <c:pt idx="249">
                  <c:v>-441.49</c:v>
                </c:pt>
                <c:pt idx="250">
                  <c:v>-548.95000000000005</c:v>
                </c:pt>
                <c:pt idx="251">
                  <c:v>-530.01</c:v>
                </c:pt>
                <c:pt idx="252">
                  <c:v>-526.49</c:v>
                </c:pt>
                <c:pt idx="253">
                  <c:v>-487.92</c:v>
                </c:pt>
                <c:pt idx="254">
                  <c:v>-603.79999999999995</c:v>
                </c:pt>
                <c:pt idx="255">
                  <c:v>-557.12</c:v>
                </c:pt>
                <c:pt idx="256">
                  <c:v>-471.64</c:v>
                </c:pt>
                <c:pt idx="257">
                  <c:v>-476.81</c:v>
                </c:pt>
                <c:pt idx="258">
                  <c:v>-303.35000000000002</c:v>
                </c:pt>
                <c:pt idx="259">
                  <c:v>-408.5</c:v>
                </c:pt>
                <c:pt idx="260">
                  <c:v>-462.66</c:v>
                </c:pt>
                <c:pt idx="261">
                  <c:v>-614.97</c:v>
                </c:pt>
                <c:pt idx="262">
                  <c:v>-618.21</c:v>
                </c:pt>
                <c:pt idx="263">
                  <c:v>-538.05999999999995</c:v>
                </c:pt>
                <c:pt idx="264">
                  <c:v>-504.55</c:v>
                </c:pt>
                <c:pt idx="265">
                  <c:v>-430.15</c:v>
                </c:pt>
                <c:pt idx="266">
                  <c:v>-576.29999999999995</c:v>
                </c:pt>
                <c:pt idx="267">
                  <c:v>-351.04</c:v>
                </c:pt>
                <c:pt idx="268">
                  <c:v>-544.45000000000005</c:v>
                </c:pt>
                <c:pt idx="269">
                  <c:v>-540.27</c:v>
                </c:pt>
                <c:pt idx="270">
                  <c:v>-518.52</c:v>
                </c:pt>
                <c:pt idx="271">
                  <c:v>-506.69</c:v>
                </c:pt>
                <c:pt idx="272">
                  <c:v>-303.69</c:v>
                </c:pt>
                <c:pt idx="273">
                  <c:v>-396.55</c:v>
                </c:pt>
                <c:pt idx="274">
                  <c:v>-416.13</c:v>
                </c:pt>
                <c:pt idx="275">
                  <c:v>-565.29</c:v>
                </c:pt>
                <c:pt idx="276">
                  <c:v>-520.21</c:v>
                </c:pt>
                <c:pt idx="277">
                  <c:v>-110.37</c:v>
                </c:pt>
                <c:pt idx="278">
                  <c:v>-162.13999999999999</c:v>
                </c:pt>
                <c:pt idx="279">
                  <c:v>-242.81</c:v>
                </c:pt>
                <c:pt idx="280">
                  <c:v>-320.27</c:v>
                </c:pt>
                <c:pt idx="281">
                  <c:v>-327.78</c:v>
                </c:pt>
                <c:pt idx="282">
                  <c:v>-465.66</c:v>
                </c:pt>
                <c:pt idx="283">
                  <c:v>-493.56</c:v>
                </c:pt>
                <c:pt idx="284">
                  <c:v>-180.45</c:v>
                </c:pt>
                <c:pt idx="285">
                  <c:v>-173.51</c:v>
                </c:pt>
                <c:pt idx="286">
                  <c:v>-11.64</c:v>
                </c:pt>
                <c:pt idx="287">
                  <c:v>122.12</c:v>
                </c:pt>
                <c:pt idx="288">
                  <c:v>-90.61</c:v>
                </c:pt>
                <c:pt idx="289">
                  <c:v>-301.83999999999997</c:v>
                </c:pt>
                <c:pt idx="290">
                  <c:v>-317.05</c:v>
                </c:pt>
                <c:pt idx="291">
                  <c:v>8.74</c:v>
                </c:pt>
                <c:pt idx="292">
                  <c:v>61.56</c:v>
                </c:pt>
                <c:pt idx="293">
                  <c:v>-31.71</c:v>
                </c:pt>
                <c:pt idx="294">
                  <c:v>-76.16</c:v>
                </c:pt>
                <c:pt idx="295">
                  <c:v>-106.72</c:v>
                </c:pt>
                <c:pt idx="296">
                  <c:v>-389.86</c:v>
                </c:pt>
                <c:pt idx="297">
                  <c:v>-485.23</c:v>
                </c:pt>
                <c:pt idx="298">
                  <c:v>-171.6</c:v>
                </c:pt>
                <c:pt idx="299">
                  <c:v>-193.11</c:v>
                </c:pt>
                <c:pt idx="300">
                  <c:v>-147.83000000000001</c:v>
                </c:pt>
                <c:pt idx="301">
                  <c:v>-254.39</c:v>
                </c:pt>
                <c:pt idx="302">
                  <c:v>-201.49</c:v>
                </c:pt>
                <c:pt idx="303">
                  <c:v>-247.3</c:v>
                </c:pt>
                <c:pt idx="304">
                  <c:v>-267.98</c:v>
                </c:pt>
                <c:pt idx="305">
                  <c:v>-210.35</c:v>
                </c:pt>
                <c:pt idx="306">
                  <c:v>-45.85</c:v>
                </c:pt>
                <c:pt idx="307">
                  <c:v>-124.07</c:v>
                </c:pt>
                <c:pt idx="308">
                  <c:v>-120.78</c:v>
                </c:pt>
                <c:pt idx="309">
                  <c:v>-109.99</c:v>
                </c:pt>
                <c:pt idx="310">
                  <c:v>-302.11</c:v>
                </c:pt>
                <c:pt idx="311">
                  <c:v>-233.57</c:v>
                </c:pt>
                <c:pt idx="312">
                  <c:v>-24.93</c:v>
                </c:pt>
                <c:pt idx="313">
                  <c:v>135.47999999999999</c:v>
                </c:pt>
                <c:pt idx="314">
                  <c:v>26.69</c:v>
                </c:pt>
                <c:pt idx="315">
                  <c:v>36.21</c:v>
                </c:pt>
                <c:pt idx="316">
                  <c:v>-143.47999999999999</c:v>
                </c:pt>
                <c:pt idx="317">
                  <c:v>-337.04</c:v>
                </c:pt>
                <c:pt idx="318">
                  <c:v>-213.11</c:v>
                </c:pt>
                <c:pt idx="319">
                  <c:v>35.43</c:v>
                </c:pt>
                <c:pt idx="320">
                  <c:v>-46.93</c:v>
                </c:pt>
                <c:pt idx="321">
                  <c:v>-65.34</c:v>
                </c:pt>
                <c:pt idx="322">
                  <c:v>-18.07</c:v>
                </c:pt>
                <c:pt idx="323">
                  <c:v>88.15</c:v>
                </c:pt>
                <c:pt idx="324">
                  <c:v>-152.82</c:v>
                </c:pt>
                <c:pt idx="325">
                  <c:v>-147.77000000000001</c:v>
                </c:pt>
                <c:pt idx="326">
                  <c:v>89.26</c:v>
                </c:pt>
                <c:pt idx="327">
                  <c:v>70.349999999999994</c:v>
                </c:pt>
                <c:pt idx="328">
                  <c:v>8.1199999999999992</c:v>
                </c:pt>
                <c:pt idx="329">
                  <c:v>92.63</c:v>
                </c:pt>
                <c:pt idx="330">
                  <c:v>277.89999999999998</c:v>
                </c:pt>
                <c:pt idx="331">
                  <c:v>178.12</c:v>
                </c:pt>
                <c:pt idx="332">
                  <c:v>127.64</c:v>
                </c:pt>
                <c:pt idx="333">
                  <c:v>401.01</c:v>
                </c:pt>
                <c:pt idx="334">
                  <c:v>254.18</c:v>
                </c:pt>
                <c:pt idx="335">
                  <c:v>470.85</c:v>
                </c:pt>
                <c:pt idx="336">
                  <c:v>148.59</c:v>
                </c:pt>
                <c:pt idx="337">
                  <c:v>225.62</c:v>
                </c:pt>
                <c:pt idx="338">
                  <c:v>160.06</c:v>
                </c:pt>
                <c:pt idx="339">
                  <c:v>-7.22</c:v>
                </c:pt>
                <c:pt idx="340">
                  <c:v>71.239999999999995</c:v>
                </c:pt>
                <c:pt idx="341">
                  <c:v>221.05</c:v>
                </c:pt>
                <c:pt idx="342">
                  <c:v>330.29</c:v>
                </c:pt>
                <c:pt idx="343">
                  <c:v>376.7</c:v>
                </c:pt>
                <c:pt idx="344">
                  <c:v>470.44</c:v>
                </c:pt>
                <c:pt idx="345">
                  <c:v>234.03</c:v>
                </c:pt>
                <c:pt idx="346">
                  <c:v>318.12</c:v>
                </c:pt>
                <c:pt idx="347">
                  <c:v>965.93</c:v>
                </c:pt>
                <c:pt idx="348">
                  <c:v>986.27</c:v>
                </c:pt>
                <c:pt idx="349">
                  <c:v>1242.54</c:v>
                </c:pt>
                <c:pt idx="350">
                  <c:v>1343.51</c:v>
                </c:pt>
                <c:pt idx="351">
                  <c:v>1321.8</c:v>
                </c:pt>
                <c:pt idx="352">
                  <c:v>1369.51</c:v>
                </c:pt>
                <c:pt idx="353">
                  <c:v>1483.84</c:v>
                </c:pt>
                <c:pt idx="354">
                  <c:v>1326.67</c:v>
                </c:pt>
                <c:pt idx="355">
                  <c:v>636.26</c:v>
                </c:pt>
                <c:pt idx="356">
                  <c:v>486.33</c:v>
                </c:pt>
                <c:pt idx="357">
                  <c:v>318.64</c:v>
                </c:pt>
                <c:pt idx="358">
                  <c:v>294.16000000000003</c:v>
                </c:pt>
                <c:pt idx="359">
                  <c:v>385.58</c:v>
                </c:pt>
                <c:pt idx="360">
                  <c:v>322.36</c:v>
                </c:pt>
                <c:pt idx="361">
                  <c:v>364.73</c:v>
                </c:pt>
                <c:pt idx="362">
                  <c:v>436.95</c:v>
                </c:pt>
                <c:pt idx="363">
                  <c:v>195.05</c:v>
                </c:pt>
                <c:pt idx="364">
                  <c:v>95.13</c:v>
                </c:pt>
                <c:pt idx="365">
                  <c:v>326.17</c:v>
                </c:pt>
                <c:pt idx="366">
                  <c:v>679.36</c:v>
                </c:pt>
                <c:pt idx="367">
                  <c:v>1296.57</c:v>
                </c:pt>
                <c:pt idx="368">
                  <c:v>1493.32</c:v>
                </c:pt>
                <c:pt idx="369">
                  <c:v>1697</c:v>
                </c:pt>
                <c:pt idx="370">
                  <c:v>1665.32</c:v>
                </c:pt>
                <c:pt idx="371">
                  <c:v>1722.07</c:v>
                </c:pt>
                <c:pt idx="372">
                  <c:v>1682.55</c:v>
                </c:pt>
                <c:pt idx="373">
                  <c:v>1472.47</c:v>
                </c:pt>
                <c:pt idx="374">
                  <c:v>1623.51</c:v>
                </c:pt>
                <c:pt idx="375">
                  <c:v>1768.15</c:v>
                </c:pt>
                <c:pt idx="376">
                  <c:v>1764.26</c:v>
                </c:pt>
                <c:pt idx="377">
                  <c:v>1461.43</c:v>
                </c:pt>
                <c:pt idx="378">
                  <c:v>1165.19</c:v>
                </c:pt>
                <c:pt idx="379">
                  <c:v>1141.27</c:v>
                </c:pt>
                <c:pt idx="380">
                  <c:v>870.56</c:v>
                </c:pt>
                <c:pt idx="381">
                  <c:v>482.13</c:v>
                </c:pt>
                <c:pt idx="382">
                  <c:v>882.35</c:v>
                </c:pt>
                <c:pt idx="383">
                  <c:v>860.81</c:v>
                </c:pt>
                <c:pt idx="384">
                  <c:v>1035</c:v>
                </c:pt>
                <c:pt idx="385">
                  <c:v>1331</c:v>
                </c:pt>
                <c:pt idx="386">
                  <c:v>1324.55</c:v>
                </c:pt>
                <c:pt idx="387">
                  <c:v>1030.02</c:v>
                </c:pt>
                <c:pt idx="388">
                  <c:v>1178.72</c:v>
                </c:pt>
                <c:pt idx="389">
                  <c:v>2079.0300000000002</c:v>
                </c:pt>
                <c:pt idx="390">
                  <c:v>2279.85</c:v>
                </c:pt>
                <c:pt idx="391">
                  <c:v>2327.08</c:v>
                </c:pt>
                <c:pt idx="392">
                  <c:v>1626.32</c:v>
                </c:pt>
                <c:pt idx="393">
                  <c:v>1492.49</c:v>
                </c:pt>
                <c:pt idx="394">
                  <c:v>865.46</c:v>
                </c:pt>
                <c:pt idx="395">
                  <c:v>1061.57</c:v>
                </c:pt>
                <c:pt idx="396">
                  <c:v>1301.24</c:v>
                </c:pt>
                <c:pt idx="397">
                  <c:v>995.95</c:v>
                </c:pt>
                <c:pt idx="398">
                  <c:v>943.02</c:v>
                </c:pt>
                <c:pt idx="399">
                  <c:v>832.47</c:v>
                </c:pt>
                <c:pt idx="400">
                  <c:v>783.15</c:v>
                </c:pt>
                <c:pt idx="401">
                  <c:v>693.36</c:v>
                </c:pt>
                <c:pt idx="402">
                  <c:v>770.33</c:v>
                </c:pt>
                <c:pt idx="403">
                  <c:v>1740.13</c:v>
                </c:pt>
                <c:pt idx="404">
                  <c:v>1808.02</c:v>
                </c:pt>
                <c:pt idx="405">
                  <c:v>1947.82</c:v>
                </c:pt>
                <c:pt idx="406">
                  <c:v>1751.48</c:v>
                </c:pt>
                <c:pt idx="407">
                  <c:v>1617.35</c:v>
                </c:pt>
                <c:pt idx="408">
                  <c:v>1196.76</c:v>
                </c:pt>
                <c:pt idx="409">
                  <c:v>1139.07</c:v>
                </c:pt>
                <c:pt idx="410">
                  <c:v>1550.9</c:v>
                </c:pt>
                <c:pt idx="411">
                  <c:v>1228.05</c:v>
                </c:pt>
                <c:pt idx="412">
                  <c:v>1161.1400000000001</c:v>
                </c:pt>
                <c:pt idx="413">
                  <c:v>902.02</c:v>
                </c:pt>
                <c:pt idx="414">
                  <c:v>758.78</c:v>
                </c:pt>
                <c:pt idx="415">
                  <c:v>608.15</c:v>
                </c:pt>
                <c:pt idx="416">
                  <c:v>593.25</c:v>
                </c:pt>
                <c:pt idx="417">
                  <c:v>728.1</c:v>
                </c:pt>
                <c:pt idx="418">
                  <c:v>607.5</c:v>
                </c:pt>
                <c:pt idx="419">
                  <c:v>493.17</c:v>
                </c:pt>
                <c:pt idx="420">
                  <c:v>381.55</c:v>
                </c:pt>
                <c:pt idx="421">
                  <c:v>279.37</c:v>
                </c:pt>
                <c:pt idx="422">
                  <c:v>199.57</c:v>
                </c:pt>
                <c:pt idx="423">
                  <c:v>119.27</c:v>
                </c:pt>
                <c:pt idx="424">
                  <c:v>592.84</c:v>
                </c:pt>
                <c:pt idx="425">
                  <c:v>736.52</c:v>
                </c:pt>
                <c:pt idx="426">
                  <c:v>727.15</c:v>
                </c:pt>
                <c:pt idx="427">
                  <c:v>750.02</c:v>
                </c:pt>
                <c:pt idx="428">
                  <c:v>821.21</c:v>
                </c:pt>
                <c:pt idx="429">
                  <c:v>468.26</c:v>
                </c:pt>
                <c:pt idx="430">
                  <c:v>593.72</c:v>
                </c:pt>
                <c:pt idx="431">
                  <c:v>1131</c:v>
                </c:pt>
                <c:pt idx="432">
                  <c:v>1139.5899999999999</c:v>
                </c:pt>
                <c:pt idx="433">
                  <c:v>1035.72</c:v>
                </c:pt>
                <c:pt idx="434">
                  <c:v>1219.02</c:v>
                </c:pt>
                <c:pt idx="435">
                  <c:v>922.42</c:v>
                </c:pt>
                <c:pt idx="436">
                  <c:v>323.45999999999998</c:v>
                </c:pt>
                <c:pt idx="437">
                  <c:v>125.54</c:v>
                </c:pt>
                <c:pt idx="438">
                  <c:v>608.07000000000005</c:v>
                </c:pt>
                <c:pt idx="439">
                  <c:v>513</c:v>
                </c:pt>
                <c:pt idx="440">
                  <c:v>192.21</c:v>
                </c:pt>
                <c:pt idx="441">
                  <c:v>-76.95</c:v>
                </c:pt>
                <c:pt idx="442">
                  <c:v>-347.85</c:v>
                </c:pt>
                <c:pt idx="443">
                  <c:v>-542.62</c:v>
                </c:pt>
                <c:pt idx="444">
                  <c:v>-519.29</c:v>
                </c:pt>
                <c:pt idx="445">
                  <c:v>-120.97</c:v>
                </c:pt>
                <c:pt idx="446">
                  <c:v>-166.66</c:v>
                </c:pt>
                <c:pt idx="447">
                  <c:v>-356.96</c:v>
                </c:pt>
                <c:pt idx="448">
                  <c:v>-422.36</c:v>
                </c:pt>
                <c:pt idx="449">
                  <c:v>-320.58999999999997</c:v>
                </c:pt>
                <c:pt idx="450">
                  <c:v>-269.89999999999998</c:v>
                </c:pt>
                <c:pt idx="451">
                  <c:v>-288.20999999999998</c:v>
                </c:pt>
                <c:pt idx="452">
                  <c:v>67.239999999999995</c:v>
                </c:pt>
                <c:pt idx="453">
                  <c:v>-186.72</c:v>
                </c:pt>
                <c:pt idx="454">
                  <c:v>-1.28</c:v>
                </c:pt>
                <c:pt idx="455">
                  <c:v>37.399999999994201</c:v>
                </c:pt>
                <c:pt idx="456">
                  <c:v>77.770000000004103</c:v>
                </c:pt>
                <c:pt idx="457">
                  <c:v>-143.99000000000501</c:v>
                </c:pt>
                <c:pt idx="458">
                  <c:v>-408.75999999999499</c:v>
                </c:pt>
                <c:pt idx="459">
                  <c:v>-418.55000000000302</c:v>
                </c:pt>
                <c:pt idx="460">
                  <c:v>-355.08000000000197</c:v>
                </c:pt>
                <c:pt idx="461">
                  <c:v>-90.089999999996493</c:v>
                </c:pt>
                <c:pt idx="462">
                  <c:v>-223.41000000000301</c:v>
                </c:pt>
                <c:pt idx="463">
                  <c:v>-462.55000000000302</c:v>
                </c:pt>
                <c:pt idx="464">
                  <c:v>-125.289999999994</c:v>
                </c:pt>
                <c:pt idx="465">
                  <c:v>-339.79000000000798</c:v>
                </c:pt>
                <c:pt idx="466">
                  <c:v>-142.88999999999899</c:v>
                </c:pt>
                <c:pt idx="467">
                  <c:v>191.29000000000801</c:v>
                </c:pt>
                <c:pt idx="468">
                  <c:v>187.22000000000099</c:v>
                </c:pt>
                <c:pt idx="469">
                  <c:v>-14.3000000000029</c:v>
                </c:pt>
                <c:pt idx="470">
                  <c:v>185.12999999998999</c:v>
                </c:pt>
                <c:pt idx="471">
                  <c:v>-135.62999999998999</c:v>
                </c:pt>
                <c:pt idx="472">
                  <c:v>-479.93000000000802</c:v>
                </c:pt>
                <c:pt idx="473">
                  <c:v>-704</c:v>
                </c:pt>
                <c:pt idx="474">
                  <c:v>-408.09999999999098</c:v>
                </c:pt>
                <c:pt idx="475">
                  <c:v>-185.130000000005</c:v>
                </c:pt>
                <c:pt idx="476">
                  <c:v>-68.529999999998793</c:v>
                </c:pt>
                <c:pt idx="477">
                  <c:v>-26.729999999995901</c:v>
                </c:pt>
                <c:pt idx="478">
                  <c:v>-303.05000000000302</c:v>
                </c:pt>
                <c:pt idx="479">
                  <c:v>-669.35000000000605</c:v>
                </c:pt>
                <c:pt idx="480">
                  <c:v>-832.03999999999405</c:v>
                </c:pt>
                <c:pt idx="481">
                  <c:v>-619.19000000000199</c:v>
                </c:pt>
                <c:pt idx="482">
                  <c:v>-579.03999999999405</c:v>
                </c:pt>
                <c:pt idx="483">
                  <c:v>-521.51000000000897</c:v>
                </c:pt>
                <c:pt idx="484">
                  <c:v>-604.66999999999803</c:v>
                </c:pt>
                <c:pt idx="485">
                  <c:v>-685.52000000000396</c:v>
                </c:pt>
                <c:pt idx="486">
                  <c:v>-863.27999999999895</c:v>
                </c:pt>
                <c:pt idx="487">
                  <c:v>-732.92999999999302</c:v>
                </c:pt>
                <c:pt idx="488">
                  <c:v>-148.05999999999801</c:v>
                </c:pt>
                <c:pt idx="489">
                  <c:v>-154.550000000003</c:v>
                </c:pt>
                <c:pt idx="490">
                  <c:v>3.95999999999185</c:v>
                </c:pt>
                <c:pt idx="491">
                  <c:v>-151.02999999999901</c:v>
                </c:pt>
                <c:pt idx="492">
                  <c:v>33.990000000005203</c:v>
                </c:pt>
                <c:pt idx="493">
                  <c:v>-386.75999999999499</c:v>
                </c:pt>
                <c:pt idx="494">
                  <c:v>-701.03000000001305</c:v>
                </c:pt>
                <c:pt idx="495">
                  <c:v>-143.54999999998799</c:v>
                </c:pt>
                <c:pt idx="496">
                  <c:v>-191.840000000011</c:v>
                </c:pt>
                <c:pt idx="497">
                  <c:v>-157.739999999991</c:v>
                </c:pt>
                <c:pt idx="498">
                  <c:v>-429.66000000000298</c:v>
                </c:pt>
                <c:pt idx="499">
                  <c:v>-444.17999999999302</c:v>
                </c:pt>
                <c:pt idx="500">
                  <c:v>-513.26000000000897</c:v>
                </c:pt>
                <c:pt idx="501">
                  <c:v>-739.52999999999895</c:v>
                </c:pt>
                <c:pt idx="502">
                  <c:v>-267.41000000000298</c:v>
                </c:pt>
                <c:pt idx="503">
                  <c:v>-387.86000000000098</c:v>
                </c:pt>
                <c:pt idx="504">
                  <c:v>-408.20999999999202</c:v>
                </c:pt>
                <c:pt idx="505">
                  <c:v>-14.1900000000023</c:v>
                </c:pt>
                <c:pt idx="506">
                  <c:v>-580.36000000000104</c:v>
                </c:pt>
                <c:pt idx="507">
                  <c:v>-952.49000000000501</c:v>
                </c:pt>
                <c:pt idx="508">
                  <c:v>-1140.7</c:v>
                </c:pt>
                <c:pt idx="509">
                  <c:v>-1037.73999999999</c:v>
                </c:pt>
                <c:pt idx="510">
                  <c:v>-1190.20000000001</c:v>
                </c:pt>
                <c:pt idx="511">
                  <c:v>-974.70999999999196</c:v>
                </c:pt>
                <c:pt idx="512">
                  <c:v>-621.61000000000104</c:v>
                </c:pt>
                <c:pt idx="513">
                  <c:v>-760.65000000000896</c:v>
                </c:pt>
                <c:pt idx="514">
                  <c:v>-948.19999999999698</c:v>
                </c:pt>
                <c:pt idx="515">
                  <c:v>-915.97000000000105</c:v>
                </c:pt>
                <c:pt idx="516">
                  <c:v>-46.199999999997097</c:v>
                </c:pt>
                <c:pt idx="517">
                  <c:v>-777.69999999999698</c:v>
                </c:pt>
                <c:pt idx="518">
                  <c:v>-449.02000000000402</c:v>
                </c:pt>
                <c:pt idx="519">
                  <c:v>-593.44999999999698</c:v>
                </c:pt>
                <c:pt idx="520">
                  <c:v>-701.80000000000302</c:v>
                </c:pt>
                <c:pt idx="521">
                  <c:v>-803.11000000000104</c:v>
                </c:pt>
                <c:pt idx="522">
                  <c:v>-772.41999999999803</c:v>
                </c:pt>
                <c:pt idx="523">
                  <c:v>-440.22000000000099</c:v>
                </c:pt>
                <c:pt idx="524">
                  <c:v>-358.48999999999103</c:v>
                </c:pt>
                <c:pt idx="525">
                  <c:v>-465.960000000006</c:v>
                </c:pt>
                <c:pt idx="526">
                  <c:v>-628.64999999999395</c:v>
                </c:pt>
                <c:pt idx="527">
                  <c:v>-784.74000000000501</c:v>
                </c:pt>
                <c:pt idx="528">
                  <c:v>-717.52999999999895</c:v>
                </c:pt>
                <c:pt idx="529">
                  <c:v>-772.30999999999801</c:v>
                </c:pt>
                <c:pt idx="530">
                  <c:v>-437.58000000000197</c:v>
                </c:pt>
                <c:pt idx="531">
                  <c:v>-609.83999999999696</c:v>
                </c:pt>
                <c:pt idx="532">
                  <c:v>-825.33000000001596</c:v>
                </c:pt>
                <c:pt idx="533">
                  <c:v>-638.87999999997601</c:v>
                </c:pt>
                <c:pt idx="534">
                  <c:v>-587.07000000000698</c:v>
                </c:pt>
                <c:pt idx="535">
                  <c:v>-841.17000000001303</c:v>
                </c:pt>
                <c:pt idx="536">
                  <c:v>-936.97999999998103</c:v>
                </c:pt>
                <c:pt idx="537">
                  <c:v>-218.900000000023</c:v>
                </c:pt>
                <c:pt idx="538">
                  <c:v>-404.69000000000199</c:v>
                </c:pt>
                <c:pt idx="539">
                  <c:v>-719.28999999997905</c:v>
                </c:pt>
                <c:pt idx="540">
                  <c:v>-703.119999999995</c:v>
                </c:pt>
                <c:pt idx="541">
                  <c:v>-789.14000000001397</c:v>
                </c:pt>
                <c:pt idx="542">
                  <c:v>-908.04999999998802</c:v>
                </c:pt>
                <c:pt idx="543">
                  <c:v>-965.47000000000105</c:v>
                </c:pt>
                <c:pt idx="544">
                  <c:v>-636.79000000000804</c:v>
                </c:pt>
                <c:pt idx="545">
                  <c:v>-680.67999999999302</c:v>
                </c:pt>
                <c:pt idx="546">
                  <c:v>-392.48000000001002</c:v>
                </c:pt>
                <c:pt idx="547">
                  <c:v>-711.91999999998404</c:v>
                </c:pt>
                <c:pt idx="548">
                  <c:v>-690.69000000000199</c:v>
                </c:pt>
                <c:pt idx="549">
                  <c:v>-797.17000000001303</c:v>
                </c:pt>
                <c:pt idx="550">
                  <c:v>-872.85000000000605</c:v>
                </c:pt>
                <c:pt idx="551">
                  <c:v>-746.57000000000698</c:v>
                </c:pt>
                <c:pt idx="552">
                  <c:v>-920.14999999999395</c:v>
                </c:pt>
                <c:pt idx="553">
                  <c:v>-547.13999999998498</c:v>
                </c:pt>
                <c:pt idx="554">
                  <c:v>-670.45000000001198</c:v>
                </c:pt>
                <c:pt idx="555">
                  <c:v>-648.55999999999801</c:v>
                </c:pt>
                <c:pt idx="556">
                  <c:v>-768.35000000000605</c:v>
                </c:pt>
                <c:pt idx="557">
                  <c:v>-767.57999999998697</c:v>
                </c:pt>
                <c:pt idx="558">
                  <c:v>-557.92000000001303</c:v>
                </c:pt>
                <c:pt idx="559">
                  <c:v>-779.67999999999302</c:v>
                </c:pt>
                <c:pt idx="560">
                  <c:v>-573.10000000000605</c:v>
                </c:pt>
                <c:pt idx="561">
                  <c:v>-1501.3899999999801</c:v>
                </c:pt>
                <c:pt idx="562">
                  <c:v>-838.86000000001502</c:v>
                </c:pt>
                <c:pt idx="563">
                  <c:v>-940.72000000000105</c:v>
                </c:pt>
                <c:pt idx="564">
                  <c:v>-1002.75999999998</c:v>
                </c:pt>
                <c:pt idx="565">
                  <c:v>-716.54000000000804</c:v>
                </c:pt>
                <c:pt idx="566">
                  <c:v>-738.42999999999302</c:v>
                </c:pt>
                <c:pt idx="567">
                  <c:v>-28.490000000019801</c:v>
                </c:pt>
                <c:pt idx="568">
                  <c:v>-1392.16</c:v>
                </c:pt>
                <c:pt idx="569">
                  <c:v>-989.22999999998103</c:v>
                </c:pt>
                <c:pt idx="570">
                  <c:v>-919.92999999999302</c:v>
                </c:pt>
                <c:pt idx="571">
                  <c:v>-1016.95000000001</c:v>
                </c:pt>
                <c:pt idx="572">
                  <c:v>-763.29000000000804</c:v>
                </c:pt>
                <c:pt idx="573">
                  <c:v>-877.47000000000105</c:v>
                </c:pt>
                <c:pt idx="574">
                  <c:v>-898.69999999998299</c:v>
                </c:pt>
                <c:pt idx="575">
                  <c:v>-796.619999999995</c:v>
                </c:pt>
                <c:pt idx="576">
                  <c:v>-767.25</c:v>
                </c:pt>
                <c:pt idx="577">
                  <c:v>-964.04000000000804</c:v>
                </c:pt>
                <c:pt idx="578">
                  <c:v>-957.44000000000199</c:v>
                </c:pt>
                <c:pt idx="579">
                  <c:v>-804.869999999995</c:v>
                </c:pt>
                <c:pt idx="580">
                  <c:v>-819.83000000001596</c:v>
                </c:pt>
                <c:pt idx="581">
                  <c:v>-1018.04999999999</c:v>
                </c:pt>
                <c:pt idx="582">
                  <c:v>-813.89000000001397</c:v>
                </c:pt>
                <c:pt idx="583">
                  <c:v>-932.35999999998603</c:v>
                </c:pt>
                <c:pt idx="584">
                  <c:v>-1126.8399999999999</c:v>
                </c:pt>
                <c:pt idx="585">
                  <c:v>-1036.4200000000101</c:v>
                </c:pt>
                <c:pt idx="586">
                  <c:v>-830.38999999998498</c:v>
                </c:pt>
                <c:pt idx="587">
                  <c:v>-680.68000000002201</c:v>
                </c:pt>
                <c:pt idx="588">
                  <c:v>-816.97000000000105</c:v>
                </c:pt>
                <c:pt idx="589">
                  <c:v>-823.67999999999302</c:v>
                </c:pt>
                <c:pt idx="590">
                  <c:v>-1001.10999999999</c:v>
                </c:pt>
                <c:pt idx="591">
                  <c:v>-916.41000000000304</c:v>
                </c:pt>
                <c:pt idx="592">
                  <c:v>-927.95999999999196</c:v>
                </c:pt>
                <c:pt idx="593">
                  <c:v>-713.02000000001897</c:v>
                </c:pt>
                <c:pt idx="594">
                  <c:v>-708.17999999999302</c:v>
                </c:pt>
                <c:pt idx="595">
                  <c:v>-571.119999999995</c:v>
                </c:pt>
                <c:pt idx="596">
                  <c:v>-649.11000000001502</c:v>
                </c:pt>
                <c:pt idx="597">
                  <c:v>-644.37999999997601</c:v>
                </c:pt>
                <c:pt idx="598">
                  <c:v>-530.75</c:v>
                </c:pt>
                <c:pt idx="599">
                  <c:v>-780.45000000001198</c:v>
                </c:pt>
                <c:pt idx="600">
                  <c:v>-548.89999999999395</c:v>
                </c:pt>
                <c:pt idx="601">
                  <c:v>-452.869999999995</c:v>
                </c:pt>
                <c:pt idx="602">
                  <c:v>-501.27000000001902</c:v>
                </c:pt>
                <c:pt idx="603">
                  <c:v>-577.82999999998697</c:v>
                </c:pt>
                <c:pt idx="604">
                  <c:v>-581.02000000001897</c:v>
                </c:pt>
                <c:pt idx="605">
                  <c:v>-722.80999999999801</c:v>
                </c:pt>
                <c:pt idx="606">
                  <c:v>-692.88999999998498</c:v>
                </c:pt>
                <c:pt idx="607">
                  <c:v>-633.05000000001701</c:v>
                </c:pt>
                <c:pt idx="608">
                  <c:v>-126.609999999986</c:v>
                </c:pt>
                <c:pt idx="609">
                  <c:v>-36.080000000016298</c:v>
                </c:pt>
                <c:pt idx="610">
                  <c:v>-79.969999999972103</c:v>
                </c:pt>
                <c:pt idx="611">
                  <c:v>-156.86000000001499</c:v>
                </c:pt>
                <c:pt idx="612">
                  <c:v>-451.54999999998802</c:v>
                </c:pt>
                <c:pt idx="613">
                  <c:v>-515.68000000002201</c:v>
                </c:pt>
                <c:pt idx="614">
                  <c:v>-401.94000000000199</c:v>
                </c:pt>
                <c:pt idx="615">
                  <c:v>-501.92999999999302</c:v>
                </c:pt>
                <c:pt idx="616">
                  <c:v>-585.08999999999696</c:v>
                </c:pt>
                <c:pt idx="617">
                  <c:v>-646.69000000000199</c:v>
                </c:pt>
                <c:pt idx="618">
                  <c:v>-265.869999999995</c:v>
                </c:pt>
                <c:pt idx="619">
                  <c:v>-506.54999999998802</c:v>
                </c:pt>
                <c:pt idx="620">
                  <c:v>-660.66000000000304</c:v>
                </c:pt>
                <c:pt idx="621">
                  <c:v>-286.11000000001502</c:v>
                </c:pt>
                <c:pt idx="622">
                  <c:v>-298.97999999998098</c:v>
                </c:pt>
                <c:pt idx="623">
                  <c:v>-328.35000000000599</c:v>
                </c:pt>
                <c:pt idx="624">
                  <c:v>-389.619999999995</c:v>
                </c:pt>
                <c:pt idx="625">
                  <c:v>-394.130000000005</c:v>
                </c:pt>
                <c:pt idx="626">
                  <c:v>-407.22000000000099</c:v>
                </c:pt>
                <c:pt idx="627">
                  <c:v>-346.72000000000099</c:v>
                </c:pt>
                <c:pt idx="628">
                  <c:v>-169.510000000009</c:v>
                </c:pt>
                <c:pt idx="629">
                  <c:v>-324.5</c:v>
                </c:pt>
                <c:pt idx="630">
                  <c:v>-158.39999999999401</c:v>
                </c:pt>
                <c:pt idx="631">
                  <c:v>-233.97000000000099</c:v>
                </c:pt>
                <c:pt idx="632">
                  <c:v>-308.54999999998802</c:v>
                </c:pt>
                <c:pt idx="633">
                  <c:v>-98.010000000009299</c:v>
                </c:pt>
                <c:pt idx="634">
                  <c:v>-744.04000000000804</c:v>
                </c:pt>
                <c:pt idx="635">
                  <c:v>-126.5</c:v>
                </c:pt>
                <c:pt idx="636">
                  <c:v>75.680000000022105</c:v>
                </c:pt>
                <c:pt idx="637">
                  <c:v>-48.510000000009299</c:v>
                </c:pt>
                <c:pt idx="638">
                  <c:v>-69.850000000005807</c:v>
                </c:pt>
                <c:pt idx="639">
                  <c:v>290.39999999999401</c:v>
                </c:pt>
                <c:pt idx="640">
                  <c:v>-187.109999999986</c:v>
                </c:pt>
                <c:pt idx="641">
                  <c:v>-335.94000000000199</c:v>
                </c:pt>
                <c:pt idx="642">
                  <c:v>-162.80000000001701</c:v>
                </c:pt>
                <c:pt idx="643">
                  <c:v>-137.609999999986</c:v>
                </c:pt>
                <c:pt idx="644">
                  <c:v>-182.04999999998799</c:v>
                </c:pt>
                <c:pt idx="645">
                  <c:v>-227.920000000013</c:v>
                </c:pt>
                <c:pt idx="646">
                  <c:v>-236.390000000014</c:v>
                </c:pt>
                <c:pt idx="647">
                  <c:v>-201.079999999987</c:v>
                </c:pt>
                <c:pt idx="648">
                  <c:v>-138.92999999999299</c:v>
                </c:pt>
                <c:pt idx="649">
                  <c:v>63.139999999984902</c:v>
                </c:pt>
                <c:pt idx="650">
                  <c:v>104.5</c:v>
                </c:pt>
                <c:pt idx="651">
                  <c:v>65.010000000009299</c:v>
                </c:pt>
                <c:pt idx="652">
                  <c:v>75.899999999994193</c:v>
                </c:pt>
                <c:pt idx="653">
                  <c:v>66.550000000017505</c:v>
                </c:pt>
                <c:pt idx="654">
                  <c:v>-72.600000000005807</c:v>
                </c:pt>
                <c:pt idx="655">
                  <c:v>-90.3099999999977</c:v>
                </c:pt>
                <c:pt idx="656">
                  <c:v>57.0899999999965</c:v>
                </c:pt>
                <c:pt idx="657">
                  <c:v>-27.390000000013998</c:v>
                </c:pt>
                <c:pt idx="658">
                  <c:v>43.3399999999965</c:v>
                </c:pt>
                <c:pt idx="659">
                  <c:v>66.4400000000023</c:v>
                </c:pt>
                <c:pt idx="660">
                  <c:v>-12.869999999995301</c:v>
                </c:pt>
                <c:pt idx="661">
                  <c:v>3.95999999999185</c:v>
                </c:pt>
                <c:pt idx="662">
                  <c:v>-63.689999999973203</c:v>
                </c:pt>
                <c:pt idx="663">
                  <c:v>193.37999999997601</c:v>
                </c:pt>
                <c:pt idx="664">
                  <c:v>103.840000000026</c:v>
                </c:pt>
                <c:pt idx="665">
                  <c:v>9.5699999999778793</c:v>
                </c:pt>
                <c:pt idx="666">
                  <c:v>6.3800000000046602</c:v>
                </c:pt>
                <c:pt idx="667">
                  <c:v>-125.070000000007</c:v>
                </c:pt>
                <c:pt idx="668">
                  <c:v>-179.62999999997601</c:v>
                </c:pt>
                <c:pt idx="669">
                  <c:v>224.39999999999401</c:v>
                </c:pt>
                <c:pt idx="670">
                  <c:v>24.199999999982499</c:v>
                </c:pt>
                <c:pt idx="671">
                  <c:v>-16.389999999984902</c:v>
                </c:pt>
                <c:pt idx="672">
                  <c:v>-237.60000000000599</c:v>
                </c:pt>
                <c:pt idx="673">
                  <c:v>-168.19000000000199</c:v>
                </c:pt>
                <c:pt idx="674">
                  <c:v>-59.290000000008099</c:v>
                </c:pt>
                <c:pt idx="675">
                  <c:v>59.290000000008099</c:v>
                </c:pt>
                <c:pt idx="676">
                  <c:v>78.869999999995301</c:v>
                </c:pt>
                <c:pt idx="677">
                  <c:v>221.64999999999401</c:v>
                </c:pt>
                <c:pt idx="678">
                  <c:v>197.12000000002399</c:v>
                </c:pt>
                <c:pt idx="679">
                  <c:v>129.359999999986</c:v>
                </c:pt>
                <c:pt idx="680">
                  <c:v>155.760000000009</c:v>
                </c:pt>
                <c:pt idx="681">
                  <c:v>21.119999999995301</c:v>
                </c:pt>
                <c:pt idx="682">
                  <c:v>-40.040000000008099</c:v>
                </c:pt>
                <c:pt idx="683">
                  <c:v>-62.369999999995301</c:v>
                </c:pt>
                <c:pt idx="684">
                  <c:v>565.95000000001198</c:v>
                </c:pt>
                <c:pt idx="685">
                  <c:v>-61.270000000018598</c:v>
                </c:pt>
                <c:pt idx="686">
                  <c:v>300.41000000000298</c:v>
                </c:pt>
                <c:pt idx="687">
                  <c:v>230.010000000009</c:v>
                </c:pt>
                <c:pt idx="688">
                  <c:v>147.83999999999699</c:v>
                </c:pt>
                <c:pt idx="689">
                  <c:v>98.010000000009299</c:v>
                </c:pt>
                <c:pt idx="690">
                  <c:v>196.45999999999199</c:v>
                </c:pt>
                <c:pt idx="691">
                  <c:v>648.55999999999801</c:v>
                </c:pt>
                <c:pt idx="692">
                  <c:v>1313.51000000001</c:v>
                </c:pt>
                <c:pt idx="693">
                  <c:v>722.03999999997905</c:v>
                </c:pt>
                <c:pt idx="694">
                  <c:v>1024.54000000001</c:v>
                </c:pt>
                <c:pt idx="695">
                  <c:v>1233.54000000001</c:v>
                </c:pt>
                <c:pt idx="696">
                  <c:v>1202.29999999999</c:v>
                </c:pt>
                <c:pt idx="697">
                  <c:v>1224.30000000002</c:v>
                </c:pt>
                <c:pt idx="698">
                  <c:v>1507.8799999999801</c:v>
                </c:pt>
                <c:pt idx="699">
                  <c:v>1719.63</c:v>
                </c:pt>
                <c:pt idx="700">
                  <c:v>2215.5100000000102</c:v>
                </c:pt>
                <c:pt idx="701">
                  <c:v>2434.0799999999899</c:v>
                </c:pt>
                <c:pt idx="702">
                  <c:v>2396.3500000000099</c:v>
                </c:pt>
                <c:pt idx="703">
                  <c:v>1943.48000000001</c:v>
                </c:pt>
                <c:pt idx="704">
                  <c:v>1444.63</c:v>
                </c:pt>
                <c:pt idx="705">
                  <c:v>1802.3500000000099</c:v>
                </c:pt>
                <c:pt idx="706">
                  <c:v>1697.73999999999</c:v>
                </c:pt>
                <c:pt idx="707">
                  <c:v>1671.22999999998</c:v>
                </c:pt>
                <c:pt idx="708">
                  <c:v>1565.52000000002</c:v>
                </c:pt>
                <c:pt idx="709">
                  <c:v>1303.72</c:v>
                </c:pt>
                <c:pt idx="710">
                  <c:v>545.380000000005</c:v>
                </c:pt>
                <c:pt idx="711">
                  <c:v>916.95999999999196</c:v>
                </c:pt>
                <c:pt idx="712">
                  <c:v>1797.29000000001</c:v>
                </c:pt>
                <c:pt idx="713">
                  <c:v>1800.9199999999801</c:v>
                </c:pt>
                <c:pt idx="714">
                  <c:v>1898.38</c:v>
                </c:pt>
                <c:pt idx="715">
                  <c:v>2024.1100000000199</c:v>
                </c:pt>
                <c:pt idx="716">
                  <c:v>1890.01999999999</c:v>
                </c:pt>
                <c:pt idx="717">
                  <c:v>1615.79000000001</c:v>
                </c:pt>
                <c:pt idx="718">
                  <c:v>1497.53999999998</c:v>
                </c:pt>
                <c:pt idx="719">
                  <c:v>2147.9699999999998</c:v>
                </c:pt>
                <c:pt idx="720">
                  <c:v>1650.88</c:v>
                </c:pt>
                <c:pt idx="721">
                  <c:v>1522.1799999999901</c:v>
                </c:pt>
                <c:pt idx="722">
                  <c:v>1257.30000000002</c:v>
                </c:pt>
                <c:pt idx="723">
                  <c:v>885.27999999999895</c:v>
                </c:pt>
                <c:pt idx="724">
                  <c:v>1033.44999999998</c:v>
                </c:pt>
                <c:pt idx="725">
                  <c:v>1088.78</c:v>
                </c:pt>
                <c:pt idx="726">
                  <c:v>1361.69</c:v>
                </c:pt>
                <c:pt idx="727">
                  <c:v>1448.1500000000201</c:v>
                </c:pt>
                <c:pt idx="728">
                  <c:v>1616.34</c:v>
                </c:pt>
                <c:pt idx="729">
                  <c:v>1286.3399999999999</c:v>
                </c:pt>
                <c:pt idx="730">
                  <c:v>839.18999999999005</c:v>
                </c:pt>
                <c:pt idx="731">
                  <c:v>553.08000000000698</c:v>
                </c:pt>
                <c:pt idx="732">
                  <c:v>780.66999999999302</c:v>
                </c:pt>
                <c:pt idx="733">
                  <c:v>1283.48</c:v>
                </c:pt>
                <c:pt idx="734">
                  <c:v>1405.6900000000101</c:v>
                </c:pt>
                <c:pt idx="735">
                  <c:v>1333.53</c:v>
                </c:pt>
                <c:pt idx="736">
                  <c:v>889.12999999999897</c:v>
                </c:pt>
                <c:pt idx="737">
                  <c:v>552.75</c:v>
                </c:pt>
                <c:pt idx="738">
                  <c:v>202.289999999994</c:v>
                </c:pt>
                <c:pt idx="739">
                  <c:v>422.290000000014</c:v>
                </c:pt>
                <c:pt idx="740">
                  <c:v>841.5</c:v>
                </c:pt>
                <c:pt idx="741">
                  <c:v>840.62000000000103</c:v>
                </c:pt>
                <c:pt idx="742">
                  <c:v>670.12000000000103</c:v>
                </c:pt>
                <c:pt idx="743">
                  <c:v>271.149999999996</c:v>
                </c:pt>
                <c:pt idx="744">
                  <c:v>-1149.9400000000101</c:v>
                </c:pt>
                <c:pt idx="745">
                  <c:v>847.33000000000698</c:v>
                </c:pt>
                <c:pt idx="746">
                  <c:v>-138.05000000001201</c:v>
                </c:pt>
                <c:pt idx="747">
                  <c:v>467.17000000001298</c:v>
                </c:pt>
                <c:pt idx="748">
                  <c:v>352.76999999999703</c:v>
                </c:pt>
                <c:pt idx="749">
                  <c:v>703.55999999999005</c:v>
                </c:pt>
                <c:pt idx="750">
                  <c:v>946.87999999999897</c:v>
                </c:pt>
                <c:pt idx="751">
                  <c:v>1276.6600000000101</c:v>
                </c:pt>
                <c:pt idx="752">
                  <c:v>671</c:v>
                </c:pt>
                <c:pt idx="753">
                  <c:v>698.5</c:v>
                </c:pt>
                <c:pt idx="754">
                  <c:v>965.36000000000195</c:v>
                </c:pt>
                <c:pt idx="755">
                  <c:v>686.62000000000103</c:v>
                </c:pt>
                <c:pt idx="756">
                  <c:v>1020.35999999998</c:v>
                </c:pt>
                <c:pt idx="757">
                  <c:v>1357.51000000002</c:v>
                </c:pt>
                <c:pt idx="758">
                  <c:v>1521.63</c:v>
                </c:pt>
                <c:pt idx="759">
                  <c:v>1214.72999999998</c:v>
                </c:pt>
                <c:pt idx="760">
                  <c:v>1291.8400000000099</c:v>
                </c:pt>
                <c:pt idx="761">
                  <c:v>1574.3200000000099</c:v>
                </c:pt>
                <c:pt idx="762">
                  <c:v>1623.70999999999</c:v>
                </c:pt>
                <c:pt idx="763">
                  <c:v>1403.71000000001</c:v>
                </c:pt>
                <c:pt idx="764">
                  <c:v>994.28999999999405</c:v>
                </c:pt>
                <c:pt idx="765">
                  <c:v>627.22000000000503</c:v>
                </c:pt>
                <c:pt idx="766">
                  <c:v>137.610000000002</c:v>
                </c:pt>
                <c:pt idx="767">
                  <c:v>-9.2400000000016007</c:v>
                </c:pt>
                <c:pt idx="768">
                  <c:v>527.77999999999497</c:v>
                </c:pt>
                <c:pt idx="769">
                  <c:v>401.17000000001298</c:v>
                </c:pt>
                <c:pt idx="770">
                  <c:v>647.12999999999897</c:v>
                </c:pt>
                <c:pt idx="771">
                  <c:v>582.66999999999302</c:v>
                </c:pt>
                <c:pt idx="772">
                  <c:v>401.83000000000698</c:v>
                </c:pt>
                <c:pt idx="773">
                  <c:v>442.19999999998799</c:v>
                </c:pt>
                <c:pt idx="774">
                  <c:v>415.91000000001401</c:v>
                </c:pt>
                <c:pt idx="775">
                  <c:v>1095.27</c:v>
                </c:pt>
                <c:pt idx="776">
                  <c:v>529.649999999996</c:v>
                </c:pt>
                <c:pt idx="777">
                  <c:v>871.52999999999497</c:v>
                </c:pt>
                <c:pt idx="778">
                  <c:v>851.07000000000903</c:v>
                </c:pt>
                <c:pt idx="779">
                  <c:v>1193.72</c:v>
                </c:pt>
                <c:pt idx="780">
                  <c:v>501.37999999999897</c:v>
                </c:pt>
                <c:pt idx="781">
                  <c:v>680.78999999999405</c:v>
                </c:pt>
                <c:pt idx="782">
                  <c:v>1547.03999999999</c:v>
                </c:pt>
                <c:pt idx="783">
                  <c:v>1569.37</c:v>
                </c:pt>
                <c:pt idx="784">
                  <c:v>2028.1800000000101</c:v>
                </c:pt>
                <c:pt idx="785">
                  <c:v>1281.3900000000001</c:v>
                </c:pt>
                <c:pt idx="786">
                  <c:v>1146.6400000000001</c:v>
                </c:pt>
                <c:pt idx="787">
                  <c:v>492.799999999992</c:v>
                </c:pt>
                <c:pt idx="788">
                  <c:v>274.340000000006</c:v>
                </c:pt>
                <c:pt idx="789">
                  <c:v>901.00999999999794</c:v>
                </c:pt>
                <c:pt idx="790">
                  <c:v>934.66999999999302</c:v>
                </c:pt>
                <c:pt idx="791">
                  <c:v>884.07000000000903</c:v>
                </c:pt>
                <c:pt idx="792">
                  <c:v>615.12000000000103</c:v>
                </c:pt>
                <c:pt idx="793">
                  <c:v>594.32999999999697</c:v>
                </c:pt>
                <c:pt idx="794">
                  <c:v>290.840000000006</c:v>
                </c:pt>
                <c:pt idx="795">
                  <c:v>335.389999999998</c:v>
                </c:pt>
                <c:pt idx="796">
                  <c:v>606.43000000000097</c:v>
                </c:pt>
                <c:pt idx="797">
                  <c:v>418.659999999994</c:v>
                </c:pt>
                <c:pt idx="798">
                  <c:v>158.509999999998</c:v>
                </c:pt>
                <c:pt idx="799">
                  <c:v>181.830000000007</c:v>
                </c:pt>
                <c:pt idx="800">
                  <c:v>-62.259999999998399</c:v>
                </c:pt>
                <c:pt idx="801">
                  <c:v>-174.460000000006</c:v>
                </c:pt>
                <c:pt idx="802">
                  <c:v>-376.52999999999503</c:v>
                </c:pt>
                <c:pt idx="803">
                  <c:v>-93.720000000004802</c:v>
                </c:pt>
                <c:pt idx="804">
                  <c:v>-264.550000000002</c:v>
                </c:pt>
                <c:pt idx="805">
                  <c:v>-122.86999999999099</c:v>
                </c:pt>
                <c:pt idx="806">
                  <c:v>199.979999999993</c:v>
                </c:pt>
                <c:pt idx="807">
                  <c:v>133.100000000004</c:v>
                </c:pt>
                <c:pt idx="808">
                  <c:v>-14.740000000001601</c:v>
                </c:pt>
                <c:pt idx="809">
                  <c:v>106.259999999998</c:v>
                </c:pt>
                <c:pt idx="810">
                  <c:v>80.1899999999996</c:v>
                </c:pt>
                <c:pt idx="811">
                  <c:v>-78.099999999993997</c:v>
                </c:pt>
                <c:pt idx="812">
                  <c:v>-176.660000000004</c:v>
                </c:pt>
                <c:pt idx="813">
                  <c:v>-396.32999999999703</c:v>
                </c:pt>
                <c:pt idx="814">
                  <c:v>-406.23000000000297</c:v>
                </c:pt>
                <c:pt idx="815">
                  <c:v>-294.25</c:v>
                </c:pt>
                <c:pt idx="816">
                  <c:v>-102.959999999996</c:v>
                </c:pt>
                <c:pt idx="817">
                  <c:v>390.5</c:v>
                </c:pt>
                <c:pt idx="818">
                  <c:v>304.149999999996</c:v>
                </c:pt>
                <c:pt idx="819">
                  <c:v>280.5</c:v>
                </c:pt>
                <c:pt idx="820">
                  <c:v>-503.41204499999998</c:v>
                </c:pt>
                <c:pt idx="821">
                  <c:v>-943.23073799999997</c:v>
                </c:pt>
                <c:pt idx="822">
                  <c:v>-978.56749100000002</c:v>
                </c:pt>
                <c:pt idx="823">
                  <c:v>-617.52847314177802</c:v>
                </c:pt>
                <c:pt idx="824">
                  <c:v>-679.48790799999995</c:v>
                </c:pt>
                <c:pt idx="825">
                  <c:v>-889.12239199999999</c:v>
                </c:pt>
                <c:pt idx="826">
                  <c:v>-905.94192599999997</c:v>
                </c:pt>
                <c:pt idx="827">
                  <c:v>-864.65739299999996</c:v>
                </c:pt>
                <c:pt idx="828">
                  <c:v>-993.710734</c:v>
                </c:pt>
                <c:pt idx="829">
                  <c:v>-997.14139487179705</c:v>
                </c:pt>
                <c:pt idx="830">
                  <c:v>-860.45953399999996</c:v>
                </c:pt>
                <c:pt idx="831">
                  <c:v>-772.21654799999999</c:v>
                </c:pt>
                <c:pt idx="832">
                  <c:v>-385.52041500000001</c:v>
                </c:pt>
                <c:pt idx="833">
                  <c:v>-248.38740355008599</c:v>
                </c:pt>
                <c:pt idx="834">
                  <c:v>-376.14464199999998</c:v>
                </c:pt>
                <c:pt idx="835">
                  <c:v>-910.84409800000003</c:v>
                </c:pt>
                <c:pt idx="836">
                  <c:v>-998.85011099999997</c:v>
                </c:pt>
                <c:pt idx="837">
                  <c:v>-800.455962</c:v>
                </c:pt>
                <c:pt idx="838">
                  <c:v>-1044.4754840000001</c:v>
                </c:pt>
                <c:pt idx="839">
                  <c:v>-1108.2692870000001</c:v>
                </c:pt>
                <c:pt idx="840">
                  <c:v>-1118.1736450000001</c:v>
                </c:pt>
                <c:pt idx="841">
                  <c:v>-1227.4494070000001</c:v>
                </c:pt>
                <c:pt idx="842">
                  <c:v>-1258.101952</c:v>
                </c:pt>
                <c:pt idx="843">
                  <c:v>-1267.9941699999999</c:v>
                </c:pt>
                <c:pt idx="844">
                  <c:v>-1246.57518</c:v>
                </c:pt>
                <c:pt idx="845">
                  <c:v>-934.25991599999998</c:v>
                </c:pt>
                <c:pt idx="846">
                  <c:v>-915.72422200000005</c:v>
                </c:pt>
                <c:pt idx="847">
                  <c:v>-920.81469500000003</c:v>
                </c:pt>
                <c:pt idx="848">
                  <c:v>-1031.56495</c:v>
                </c:pt>
                <c:pt idx="849">
                  <c:v>-1235.671615</c:v>
                </c:pt>
                <c:pt idx="850">
                  <c:v>-978.66110250546103</c:v>
                </c:pt>
                <c:pt idx="851">
                  <c:v>-475.94619499999999</c:v>
                </c:pt>
                <c:pt idx="852">
                  <c:v>-194.626723</c:v>
                </c:pt>
                <c:pt idx="853">
                  <c:v>-348.23816699999998</c:v>
                </c:pt>
                <c:pt idx="854">
                  <c:v>-271.10577000000001</c:v>
                </c:pt>
                <c:pt idx="855">
                  <c:v>-551.55664200000001</c:v>
                </c:pt>
                <c:pt idx="856">
                  <c:v>-924.24125100000003</c:v>
                </c:pt>
                <c:pt idx="857">
                  <c:v>-1163.050632</c:v>
                </c:pt>
                <c:pt idx="858">
                  <c:v>-833.46743700000002</c:v>
                </c:pt>
                <c:pt idx="859">
                  <c:v>-793.21909500000004</c:v>
                </c:pt>
                <c:pt idx="860">
                  <c:v>-569.54364759957696</c:v>
                </c:pt>
                <c:pt idx="861">
                  <c:v>-714.33506499999999</c:v>
                </c:pt>
                <c:pt idx="862">
                  <c:v>-720.39610900000002</c:v>
                </c:pt>
                <c:pt idx="863">
                  <c:v>-941.10203899999999</c:v>
                </c:pt>
                <c:pt idx="864">
                  <c:v>-1024.1647620000001</c:v>
                </c:pt>
                <c:pt idx="865">
                  <c:v>-579.02441999999996</c:v>
                </c:pt>
                <c:pt idx="866">
                  <c:v>-814.80134656134999</c:v>
                </c:pt>
                <c:pt idx="867">
                  <c:v>-842.84123599999998</c:v>
                </c:pt>
                <c:pt idx="868">
                  <c:v>-856.95359508692502</c:v>
                </c:pt>
                <c:pt idx="869">
                  <c:v>-980.53790300000003</c:v>
                </c:pt>
                <c:pt idx="870">
                  <c:v>-1124.051907</c:v>
                </c:pt>
                <c:pt idx="871">
                  <c:v>-1294.6009140000001</c:v>
                </c:pt>
                <c:pt idx="872">
                  <c:v>-1086.2295019999999</c:v>
                </c:pt>
                <c:pt idx="873">
                  <c:v>-1042.8957419999999</c:v>
                </c:pt>
                <c:pt idx="874">
                  <c:v>-1116.0943110000001</c:v>
                </c:pt>
                <c:pt idx="875">
                  <c:v>-1056.5298339999999</c:v>
                </c:pt>
                <c:pt idx="876">
                  <c:v>-1043.1368359999999</c:v>
                </c:pt>
                <c:pt idx="877">
                  <c:v>-1092.746805</c:v>
                </c:pt>
                <c:pt idx="878">
                  <c:v>-1113.37817</c:v>
                </c:pt>
                <c:pt idx="879">
                  <c:v>-851.97892400000001</c:v>
                </c:pt>
                <c:pt idx="880">
                  <c:v>-753.20250399999998</c:v>
                </c:pt>
                <c:pt idx="881">
                  <c:v>-439.65175499999998</c:v>
                </c:pt>
                <c:pt idx="882">
                  <c:v>-794.97646799999995</c:v>
                </c:pt>
                <c:pt idx="883">
                  <c:v>-724.35188800000003</c:v>
                </c:pt>
                <c:pt idx="884">
                  <c:v>-907.53975500000001</c:v>
                </c:pt>
                <c:pt idx="885">
                  <c:v>-955.50961199999995</c:v>
                </c:pt>
                <c:pt idx="886">
                  <c:v>-568.30801923118395</c:v>
                </c:pt>
                <c:pt idx="887">
                  <c:v>-668.74177899999995</c:v>
                </c:pt>
                <c:pt idx="888">
                  <c:v>-626.70311200000003</c:v>
                </c:pt>
                <c:pt idx="889">
                  <c:v>-599.48795399999995</c:v>
                </c:pt>
                <c:pt idx="890">
                  <c:v>-565.20527800000002</c:v>
                </c:pt>
                <c:pt idx="891">
                  <c:v>-834.59515814260499</c:v>
                </c:pt>
                <c:pt idx="892">
                  <c:v>-997.79655148068798</c:v>
                </c:pt>
                <c:pt idx="893">
                  <c:v>-885.18416300000001</c:v>
                </c:pt>
                <c:pt idx="894">
                  <c:v>-567.34986451932105</c:v>
                </c:pt>
                <c:pt idx="895">
                  <c:v>-699.51560529185895</c:v>
                </c:pt>
                <c:pt idx="896">
                  <c:v>-647.456689030608</c:v>
                </c:pt>
                <c:pt idx="897">
                  <c:v>-659.22366899999997</c:v>
                </c:pt>
                <c:pt idx="898">
                  <c:v>-897.32793200000003</c:v>
                </c:pt>
                <c:pt idx="899">
                  <c:v>-939.06062906931402</c:v>
                </c:pt>
                <c:pt idx="900">
                  <c:v>-670.21228900000006</c:v>
                </c:pt>
                <c:pt idx="901">
                  <c:v>-674.42262300000004</c:v>
                </c:pt>
                <c:pt idx="902">
                  <c:v>-659.66545699999995</c:v>
                </c:pt>
                <c:pt idx="903">
                  <c:v>-965.88309000000004</c:v>
                </c:pt>
                <c:pt idx="904">
                  <c:v>-867.08518600000002</c:v>
                </c:pt>
                <c:pt idx="905">
                  <c:v>-907.27160083082504</c:v>
                </c:pt>
                <c:pt idx="906">
                  <c:v>-1025.2297209999999</c:v>
                </c:pt>
                <c:pt idx="907">
                  <c:v>-793.03096300000004</c:v>
                </c:pt>
                <c:pt idx="908">
                  <c:v>-752.68602099999998</c:v>
                </c:pt>
                <c:pt idx="909">
                  <c:v>-634.38189499999999</c:v>
                </c:pt>
                <c:pt idx="910">
                  <c:v>-453.39893000000001</c:v>
                </c:pt>
                <c:pt idx="911">
                  <c:v>-245.519576</c:v>
                </c:pt>
                <c:pt idx="912">
                  <c:v>-513.94053899999994</c:v>
                </c:pt>
                <c:pt idx="913">
                  <c:v>-860.42485759549595</c:v>
                </c:pt>
                <c:pt idx="914">
                  <c:v>-669.81958499999996</c:v>
                </c:pt>
                <c:pt idx="915">
                  <c:v>-728.767806535864</c:v>
                </c:pt>
                <c:pt idx="916">
                  <c:v>-754.80953399999999</c:v>
                </c:pt>
                <c:pt idx="917">
                  <c:v>-845.54991399999994</c:v>
                </c:pt>
                <c:pt idx="918">
                  <c:v>-725.01569831364395</c:v>
                </c:pt>
                <c:pt idx="919">
                  <c:v>-1033.9384849999999</c:v>
                </c:pt>
                <c:pt idx="920">
                  <c:v>-1054.4214890000001</c:v>
                </c:pt>
                <c:pt idx="921">
                  <c:v>-699.42734499999995</c:v>
                </c:pt>
                <c:pt idx="922">
                  <c:v>-767.98318600000005</c:v>
                </c:pt>
                <c:pt idx="923">
                  <c:v>-747.2165</c:v>
                </c:pt>
                <c:pt idx="924">
                  <c:v>-826.25296600000001</c:v>
                </c:pt>
                <c:pt idx="925">
                  <c:v>-699.17451900000003</c:v>
                </c:pt>
                <c:pt idx="926">
                  <c:v>-735.60087899999996</c:v>
                </c:pt>
                <c:pt idx="927">
                  <c:v>-822.12247600000001</c:v>
                </c:pt>
                <c:pt idx="928">
                  <c:v>-432.68739499999998</c:v>
                </c:pt>
                <c:pt idx="929">
                  <c:v>-629.58718999999996</c:v>
                </c:pt>
                <c:pt idx="930">
                  <c:v>-582.71715500000005</c:v>
                </c:pt>
                <c:pt idx="931">
                  <c:v>-633.60002399999996</c:v>
                </c:pt>
                <c:pt idx="932">
                  <c:v>-627.63939200000004</c:v>
                </c:pt>
                <c:pt idx="933">
                  <c:v>-847.61618999999996</c:v>
                </c:pt>
                <c:pt idx="934">
                  <c:v>-779.00176899999997</c:v>
                </c:pt>
                <c:pt idx="935">
                  <c:v>-518.90940000000001</c:v>
                </c:pt>
                <c:pt idx="936">
                  <c:v>-616.125359</c:v>
                </c:pt>
                <c:pt idx="937">
                  <c:v>-713.41521899999998</c:v>
                </c:pt>
                <c:pt idx="938">
                  <c:v>-704.64622999999995</c:v>
                </c:pt>
                <c:pt idx="939">
                  <c:v>-600.25777600000004</c:v>
                </c:pt>
                <c:pt idx="940">
                  <c:v>-612.29994899999997</c:v>
                </c:pt>
                <c:pt idx="941">
                  <c:v>-562.65563999999995</c:v>
                </c:pt>
                <c:pt idx="942">
                  <c:v>-468.96034200000003</c:v>
                </c:pt>
                <c:pt idx="943">
                  <c:v>-683.51985300000001</c:v>
                </c:pt>
                <c:pt idx="944">
                  <c:v>-674.66884600000003</c:v>
                </c:pt>
                <c:pt idx="945">
                  <c:v>-610.19774700000005</c:v>
                </c:pt>
                <c:pt idx="946">
                  <c:v>-604.294397</c:v>
                </c:pt>
                <c:pt idx="947">
                  <c:v>-802.42506100000003</c:v>
                </c:pt>
                <c:pt idx="948">
                  <c:v>-782.03736200000003</c:v>
                </c:pt>
                <c:pt idx="949">
                  <c:v>-602.56430899999998</c:v>
                </c:pt>
                <c:pt idx="950">
                  <c:v>-590.469112</c:v>
                </c:pt>
                <c:pt idx="951">
                  <c:v>-488.39670000000001</c:v>
                </c:pt>
                <c:pt idx="952">
                  <c:v>-654.20201999999995</c:v>
                </c:pt>
                <c:pt idx="953">
                  <c:v>-652.61228600000004</c:v>
                </c:pt>
                <c:pt idx="954">
                  <c:v>-722.76807099999996</c:v>
                </c:pt>
                <c:pt idx="955">
                  <c:v>-882.74447499999997</c:v>
                </c:pt>
                <c:pt idx="956">
                  <c:v>-574.55455800000004</c:v>
                </c:pt>
                <c:pt idx="957">
                  <c:v>-589.22105299999998</c:v>
                </c:pt>
                <c:pt idx="958">
                  <c:v>-637.13742100000002</c:v>
                </c:pt>
                <c:pt idx="959">
                  <c:v>-624.30716099999995</c:v>
                </c:pt>
                <c:pt idx="960">
                  <c:v>-604.87728800000002</c:v>
                </c:pt>
                <c:pt idx="961">
                  <c:v>-766.78779199999997</c:v>
                </c:pt>
                <c:pt idx="962">
                  <c:v>-856.07597999999996</c:v>
                </c:pt>
                <c:pt idx="963">
                  <c:v>-691.55747399999996</c:v>
                </c:pt>
                <c:pt idx="964">
                  <c:v>-698.56415200000004</c:v>
                </c:pt>
                <c:pt idx="965">
                  <c:v>-608.90351799999996</c:v>
                </c:pt>
                <c:pt idx="966">
                  <c:v>-492.19425200000001</c:v>
                </c:pt>
                <c:pt idx="967">
                  <c:v>-582.93857300000002</c:v>
                </c:pt>
                <c:pt idx="968">
                  <c:v>-742.04684399999996</c:v>
                </c:pt>
                <c:pt idx="969">
                  <c:v>-790.98940900000002</c:v>
                </c:pt>
                <c:pt idx="970">
                  <c:v>-479.32142900000002</c:v>
                </c:pt>
                <c:pt idx="971">
                  <c:v>-246.082673</c:v>
                </c:pt>
                <c:pt idx="972">
                  <c:v>-255.78056799999999</c:v>
                </c:pt>
                <c:pt idx="973">
                  <c:v>-436.32476400000002</c:v>
                </c:pt>
                <c:pt idx="974">
                  <c:v>-574.97649799999999</c:v>
                </c:pt>
                <c:pt idx="975">
                  <c:v>-643.45121300000005</c:v>
                </c:pt>
                <c:pt idx="976">
                  <c:v>-721.99738300000001</c:v>
                </c:pt>
                <c:pt idx="977">
                  <c:v>-397.112053</c:v>
                </c:pt>
                <c:pt idx="978">
                  <c:v>-449.89951300000001</c:v>
                </c:pt>
                <c:pt idx="979">
                  <c:v>-353.83167500000002</c:v>
                </c:pt>
                <c:pt idx="980">
                  <c:v>-163.12920199999999</c:v>
                </c:pt>
                <c:pt idx="981">
                  <c:v>-335.19828899999999</c:v>
                </c:pt>
                <c:pt idx="982">
                  <c:v>-716.88303800000006</c:v>
                </c:pt>
                <c:pt idx="983">
                  <c:v>-718.96923900000002</c:v>
                </c:pt>
                <c:pt idx="984">
                  <c:v>-523.85700899999995</c:v>
                </c:pt>
                <c:pt idx="985">
                  <c:v>-383.37219800000003</c:v>
                </c:pt>
                <c:pt idx="986">
                  <c:v>-291.52834200000001</c:v>
                </c:pt>
                <c:pt idx="987">
                  <c:v>-254.35986600000001</c:v>
                </c:pt>
                <c:pt idx="988">
                  <c:v>-340.21778999999998</c:v>
                </c:pt>
                <c:pt idx="989">
                  <c:v>-574.51880900000003</c:v>
                </c:pt>
                <c:pt idx="990">
                  <c:v>-600.77833899999996</c:v>
                </c:pt>
                <c:pt idx="991">
                  <c:v>-126.205659</c:v>
                </c:pt>
                <c:pt idx="992">
                  <c:v>-219.70790199999999</c:v>
                </c:pt>
                <c:pt idx="993">
                  <c:v>-174.000238</c:v>
                </c:pt>
                <c:pt idx="994">
                  <c:v>-155.44299899999999</c:v>
                </c:pt>
                <c:pt idx="995">
                  <c:v>-155.440732</c:v>
                </c:pt>
                <c:pt idx="996">
                  <c:v>-165.50018</c:v>
                </c:pt>
                <c:pt idx="997">
                  <c:v>-269.54911199999998</c:v>
                </c:pt>
                <c:pt idx="998">
                  <c:v>-131.24364199999999</c:v>
                </c:pt>
                <c:pt idx="999">
                  <c:v>-417.10877499999998</c:v>
                </c:pt>
                <c:pt idx="1000">
                  <c:v>-300.67615599999999</c:v>
                </c:pt>
                <c:pt idx="1001">
                  <c:v>-279.45313599999997</c:v>
                </c:pt>
                <c:pt idx="1002">
                  <c:v>-277.94269600000001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'Daily Chart Values'!$H$5:$H$8</c:f>
              <c:strCache>
                <c:ptCount val="1"/>
                <c:pt idx="0">
                  <c:v>signed - Zone Connection Supplier Russia(Mainland) - Interconnector OPAL - Flow Import - Energy quantity - GWh/d - Historical-Historical Flows from imports sent by the TSOs</c:v>
                </c:pt>
              </c:strCache>
            </c:strRef>
          </c:tx>
          <c:marker>
            <c:symbol val="none"/>
          </c:marker>
          <c:cat>
            <c:strRef>
              <c:f>'Daily Chart Values'!$A$9:$A$1164</c:f>
              <c:strCache>
                <c:ptCount val="1155"/>
                <c:pt idx="0">
                  <c:v>1/01/2009</c:v>
                </c:pt>
                <c:pt idx="1">
                  <c:v>2/01/2009</c:v>
                </c:pt>
                <c:pt idx="2">
                  <c:v>3/01/2009</c:v>
                </c:pt>
                <c:pt idx="3">
                  <c:v>4/01/2009</c:v>
                </c:pt>
                <c:pt idx="4">
                  <c:v>5/01/2009</c:v>
                </c:pt>
                <c:pt idx="5">
                  <c:v>6/01/2009</c:v>
                </c:pt>
                <c:pt idx="6">
                  <c:v>7/01/2009</c:v>
                </c:pt>
                <c:pt idx="7">
                  <c:v>8/01/2009</c:v>
                </c:pt>
                <c:pt idx="8">
                  <c:v>9/01/2009</c:v>
                </c:pt>
                <c:pt idx="9">
                  <c:v>10/01/2009</c:v>
                </c:pt>
                <c:pt idx="10">
                  <c:v>11/01/2009</c:v>
                </c:pt>
                <c:pt idx="11">
                  <c:v>12/01/2009</c:v>
                </c:pt>
                <c:pt idx="12">
                  <c:v>13/01/2009</c:v>
                </c:pt>
                <c:pt idx="13">
                  <c:v>14/01/2009</c:v>
                </c:pt>
                <c:pt idx="14">
                  <c:v>15/01/2009</c:v>
                </c:pt>
                <c:pt idx="15">
                  <c:v>16/01/2009</c:v>
                </c:pt>
                <c:pt idx="16">
                  <c:v>17/01/2009</c:v>
                </c:pt>
                <c:pt idx="17">
                  <c:v>18/01/2009</c:v>
                </c:pt>
                <c:pt idx="18">
                  <c:v>19/01/2009</c:v>
                </c:pt>
                <c:pt idx="19">
                  <c:v>20/01/2009</c:v>
                </c:pt>
                <c:pt idx="20">
                  <c:v>21/01/2009</c:v>
                </c:pt>
                <c:pt idx="21">
                  <c:v>22/01/2009</c:v>
                </c:pt>
                <c:pt idx="22">
                  <c:v>23/01/2009</c:v>
                </c:pt>
                <c:pt idx="23">
                  <c:v>24/01/2009</c:v>
                </c:pt>
                <c:pt idx="24">
                  <c:v>25/01/2009</c:v>
                </c:pt>
                <c:pt idx="25">
                  <c:v>26/01/2009</c:v>
                </c:pt>
                <c:pt idx="26">
                  <c:v>27/01/2009</c:v>
                </c:pt>
                <c:pt idx="27">
                  <c:v>28/01/2009</c:v>
                </c:pt>
                <c:pt idx="28">
                  <c:v>29/01/2009</c:v>
                </c:pt>
                <c:pt idx="29">
                  <c:v>30/01/2009</c:v>
                </c:pt>
                <c:pt idx="30">
                  <c:v>31/01/2009</c:v>
                </c:pt>
                <c:pt idx="31">
                  <c:v>1/02/2009</c:v>
                </c:pt>
                <c:pt idx="32">
                  <c:v>2/02/2009</c:v>
                </c:pt>
                <c:pt idx="33">
                  <c:v>3/02/2009</c:v>
                </c:pt>
                <c:pt idx="34">
                  <c:v>4/02/2009</c:v>
                </c:pt>
                <c:pt idx="35">
                  <c:v>5/02/2009</c:v>
                </c:pt>
                <c:pt idx="36">
                  <c:v>6/02/2009</c:v>
                </c:pt>
                <c:pt idx="37">
                  <c:v>7/02/2009</c:v>
                </c:pt>
                <c:pt idx="38">
                  <c:v>8/02/2009</c:v>
                </c:pt>
                <c:pt idx="39">
                  <c:v>9/02/2009</c:v>
                </c:pt>
                <c:pt idx="40">
                  <c:v>10/02/2009</c:v>
                </c:pt>
                <c:pt idx="41">
                  <c:v>11/02/2009</c:v>
                </c:pt>
                <c:pt idx="42">
                  <c:v>12/02/2009</c:v>
                </c:pt>
                <c:pt idx="43">
                  <c:v>13/02/2009</c:v>
                </c:pt>
                <c:pt idx="44">
                  <c:v>14/02/2009</c:v>
                </c:pt>
                <c:pt idx="45">
                  <c:v>15/02/2009</c:v>
                </c:pt>
                <c:pt idx="46">
                  <c:v>16/02/2009</c:v>
                </c:pt>
                <c:pt idx="47">
                  <c:v>17/02/2009</c:v>
                </c:pt>
                <c:pt idx="48">
                  <c:v>18/02/2009</c:v>
                </c:pt>
                <c:pt idx="49">
                  <c:v>19/02/2009</c:v>
                </c:pt>
                <c:pt idx="50">
                  <c:v>20/02/2009</c:v>
                </c:pt>
                <c:pt idx="51">
                  <c:v>21/02/2009</c:v>
                </c:pt>
                <c:pt idx="52">
                  <c:v>22/02/2009</c:v>
                </c:pt>
                <c:pt idx="53">
                  <c:v>23/02/2009</c:v>
                </c:pt>
                <c:pt idx="54">
                  <c:v>24/02/2009</c:v>
                </c:pt>
                <c:pt idx="55">
                  <c:v>25/02/2009</c:v>
                </c:pt>
                <c:pt idx="56">
                  <c:v>26/02/2009</c:v>
                </c:pt>
                <c:pt idx="57">
                  <c:v>27/02/2009</c:v>
                </c:pt>
                <c:pt idx="58">
                  <c:v>28/02/2009</c:v>
                </c:pt>
                <c:pt idx="59">
                  <c:v>1/03/2009</c:v>
                </c:pt>
                <c:pt idx="60">
                  <c:v>2/03/2009</c:v>
                </c:pt>
                <c:pt idx="61">
                  <c:v>3/03/2009</c:v>
                </c:pt>
                <c:pt idx="62">
                  <c:v>4/03/2009</c:v>
                </c:pt>
                <c:pt idx="63">
                  <c:v>5/03/2009</c:v>
                </c:pt>
                <c:pt idx="64">
                  <c:v>6/03/2009</c:v>
                </c:pt>
                <c:pt idx="65">
                  <c:v>7/03/2009</c:v>
                </c:pt>
                <c:pt idx="66">
                  <c:v>8/03/2009</c:v>
                </c:pt>
                <c:pt idx="67">
                  <c:v>9/03/2009</c:v>
                </c:pt>
                <c:pt idx="68">
                  <c:v>10/03/2009</c:v>
                </c:pt>
                <c:pt idx="69">
                  <c:v>11/03/2009</c:v>
                </c:pt>
                <c:pt idx="70">
                  <c:v>12/03/2009</c:v>
                </c:pt>
                <c:pt idx="71">
                  <c:v>13/03/2009</c:v>
                </c:pt>
                <c:pt idx="72">
                  <c:v>14/03/2009</c:v>
                </c:pt>
                <c:pt idx="73">
                  <c:v>15/03/2009</c:v>
                </c:pt>
                <c:pt idx="74">
                  <c:v>16/03/2009</c:v>
                </c:pt>
                <c:pt idx="75">
                  <c:v>17/03/2009</c:v>
                </c:pt>
                <c:pt idx="76">
                  <c:v>18/03/2009</c:v>
                </c:pt>
                <c:pt idx="77">
                  <c:v>19/03/2009</c:v>
                </c:pt>
                <c:pt idx="78">
                  <c:v>20/03/2009</c:v>
                </c:pt>
                <c:pt idx="79">
                  <c:v>21/03/2009</c:v>
                </c:pt>
                <c:pt idx="80">
                  <c:v>22/03/2009</c:v>
                </c:pt>
                <c:pt idx="81">
                  <c:v>23/03/2009</c:v>
                </c:pt>
                <c:pt idx="82">
                  <c:v>24/03/2009</c:v>
                </c:pt>
                <c:pt idx="83">
                  <c:v>25/03/2009</c:v>
                </c:pt>
                <c:pt idx="84">
                  <c:v>26/03/2009</c:v>
                </c:pt>
                <c:pt idx="85">
                  <c:v>27/03/2009</c:v>
                </c:pt>
                <c:pt idx="86">
                  <c:v>28/03/2009</c:v>
                </c:pt>
                <c:pt idx="87">
                  <c:v>29/03/2009</c:v>
                </c:pt>
                <c:pt idx="88">
                  <c:v>30/03/2009</c:v>
                </c:pt>
                <c:pt idx="89">
                  <c:v>31/03/2009</c:v>
                </c:pt>
                <c:pt idx="90">
                  <c:v>1/04/2009</c:v>
                </c:pt>
                <c:pt idx="91">
                  <c:v>2/04/2009</c:v>
                </c:pt>
                <c:pt idx="92">
                  <c:v>3/04/2009</c:v>
                </c:pt>
                <c:pt idx="93">
                  <c:v>4/04/2009</c:v>
                </c:pt>
                <c:pt idx="94">
                  <c:v>5/04/2009</c:v>
                </c:pt>
                <c:pt idx="95">
                  <c:v>6/04/2009</c:v>
                </c:pt>
                <c:pt idx="96">
                  <c:v>7/04/2009</c:v>
                </c:pt>
                <c:pt idx="97">
                  <c:v>8/04/2009</c:v>
                </c:pt>
                <c:pt idx="98">
                  <c:v>9/04/2009</c:v>
                </c:pt>
                <c:pt idx="99">
                  <c:v>10/04/2009</c:v>
                </c:pt>
                <c:pt idx="100">
                  <c:v>11/04/2009</c:v>
                </c:pt>
                <c:pt idx="101">
                  <c:v>12/04/2009</c:v>
                </c:pt>
                <c:pt idx="102">
                  <c:v>13/04/2009</c:v>
                </c:pt>
                <c:pt idx="103">
                  <c:v>14/04/2009</c:v>
                </c:pt>
                <c:pt idx="104">
                  <c:v>15/04/2009</c:v>
                </c:pt>
                <c:pt idx="105">
                  <c:v>16/04/2009</c:v>
                </c:pt>
                <c:pt idx="106">
                  <c:v>17/04/2009</c:v>
                </c:pt>
                <c:pt idx="107">
                  <c:v>18/04/2009</c:v>
                </c:pt>
                <c:pt idx="108">
                  <c:v>19/04/2009</c:v>
                </c:pt>
                <c:pt idx="109">
                  <c:v>20/04/2009</c:v>
                </c:pt>
                <c:pt idx="110">
                  <c:v>21/04/2009</c:v>
                </c:pt>
                <c:pt idx="111">
                  <c:v>22/04/2009</c:v>
                </c:pt>
                <c:pt idx="112">
                  <c:v>23/04/2009</c:v>
                </c:pt>
                <c:pt idx="113">
                  <c:v>24/04/2009</c:v>
                </c:pt>
                <c:pt idx="114">
                  <c:v>25/04/2009</c:v>
                </c:pt>
                <c:pt idx="115">
                  <c:v>26/04/2009</c:v>
                </c:pt>
                <c:pt idx="116">
                  <c:v>27/04/2009</c:v>
                </c:pt>
                <c:pt idx="117">
                  <c:v>28/04/2009</c:v>
                </c:pt>
                <c:pt idx="118">
                  <c:v>29/04/2009</c:v>
                </c:pt>
                <c:pt idx="119">
                  <c:v>30/04/2009</c:v>
                </c:pt>
                <c:pt idx="120">
                  <c:v>1/05/2009</c:v>
                </c:pt>
                <c:pt idx="121">
                  <c:v>2/05/2009</c:v>
                </c:pt>
                <c:pt idx="122">
                  <c:v>3/05/2009</c:v>
                </c:pt>
                <c:pt idx="123">
                  <c:v>4/05/2009</c:v>
                </c:pt>
                <c:pt idx="124">
                  <c:v>5/05/2009</c:v>
                </c:pt>
                <c:pt idx="125">
                  <c:v>6/05/2009</c:v>
                </c:pt>
                <c:pt idx="126">
                  <c:v>7/05/2009</c:v>
                </c:pt>
                <c:pt idx="127">
                  <c:v>8/05/2009</c:v>
                </c:pt>
                <c:pt idx="128">
                  <c:v>9/05/2009</c:v>
                </c:pt>
                <c:pt idx="129">
                  <c:v>10/05/2009</c:v>
                </c:pt>
                <c:pt idx="130">
                  <c:v>11/05/2009</c:v>
                </c:pt>
                <c:pt idx="131">
                  <c:v>12/05/2009</c:v>
                </c:pt>
                <c:pt idx="132">
                  <c:v>13/05/2009</c:v>
                </c:pt>
                <c:pt idx="133">
                  <c:v>14/05/2009</c:v>
                </c:pt>
                <c:pt idx="134">
                  <c:v>15/05/2009</c:v>
                </c:pt>
                <c:pt idx="135">
                  <c:v>16/05/2009</c:v>
                </c:pt>
                <c:pt idx="136">
                  <c:v>17/05/2009</c:v>
                </c:pt>
                <c:pt idx="137">
                  <c:v>18/05/2009</c:v>
                </c:pt>
                <c:pt idx="138">
                  <c:v>19/05/2009</c:v>
                </c:pt>
                <c:pt idx="139">
                  <c:v>20/05/2009</c:v>
                </c:pt>
                <c:pt idx="140">
                  <c:v>21/05/2009</c:v>
                </c:pt>
                <c:pt idx="141">
                  <c:v>22/05/2009</c:v>
                </c:pt>
                <c:pt idx="142">
                  <c:v>23/05/2009</c:v>
                </c:pt>
                <c:pt idx="143">
                  <c:v>24/05/2009</c:v>
                </c:pt>
                <c:pt idx="144">
                  <c:v>25/05/2009</c:v>
                </c:pt>
                <c:pt idx="145">
                  <c:v>26/05/2009</c:v>
                </c:pt>
                <c:pt idx="146">
                  <c:v>27/05/2009</c:v>
                </c:pt>
                <c:pt idx="147">
                  <c:v>28/05/2009</c:v>
                </c:pt>
                <c:pt idx="148">
                  <c:v>29/05/2009</c:v>
                </c:pt>
                <c:pt idx="149">
                  <c:v>30/05/2009</c:v>
                </c:pt>
                <c:pt idx="150">
                  <c:v>31/05/2009</c:v>
                </c:pt>
                <c:pt idx="151">
                  <c:v>1/06/2009</c:v>
                </c:pt>
                <c:pt idx="152">
                  <c:v>2/06/2009</c:v>
                </c:pt>
                <c:pt idx="153">
                  <c:v>3/06/2009</c:v>
                </c:pt>
                <c:pt idx="154">
                  <c:v>4/06/2009</c:v>
                </c:pt>
                <c:pt idx="155">
                  <c:v>5/06/2009</c:v>
                </c:pt>
                <c:pt idx="156">
                  <c:v>6/06/2009</c:v>
                </c:pt>
                <c:pt idx="157">
                  <c:v>7/06/2009</c:v>
                </c:pt>
                <c:pt idx="158">
                  <c:v>8/06/2009</c:v>
                </c:pt>
                <c:pt idx="159">
                  <c:v>9/06/2009</c:v>
                </c:pt>
                <c:pt idx="160">
                  <c:v>10/06/2009</c:v>
                </c:pt>
                <c:pt idx="161">
                  <c:v>11/06/2009</c:v>
                </c:pt>
                <c:pt idx="162">
                  <c:v>12/06/2009</c:v>
                </c:pt>
                <c:pt idx="163">
                  <c:v>13/06/2009</c:v>
                </c:pt>
                <c:pt idx="164">
                  <c:v>14/06/2009</c:v>
                </c:pt>
                <c:pt idx="165">
                  <c:v>15/06/2009</c:v>
                </c:pt>
                <c:pt idx="166">
                  <c:v>16/06/2009</c:v>
                </c:pt>
                <c:pt idx="167">
                  <c:v>17/06/2009</c:v>
                </c:pt>
                <c:pt idx="168">
                  <c:v>18/06/2009</c:v>
                </c:pt>
                <c:pt idx="169">
                  <c:v>19/06/2009</c:v>
                </c:pt>
                <c:pt idx="170">
                  <c:v>20/06/2009</c:v>
                </c:pt>
                <c:pt idx="171">
                  <c:v>21/06/2009</c:v>
                </c:pt>
                <c:pt idx="172">
                  <c:v>22/06/2009</c:v>
                </c:pt>
                <c:pt idx="173">
                  <c:v>23/06/2009</c:v>
                </c:pt>
                <c:pt idx="174">
                  <c:v>24/06/2009</c:v>
                </c:pt>
                <c:pt idx="175">
                  <c:v>25/06/2009</c:v>
                </c:pt>
                <c:pt idx="176">
                  <c:v>26/06/2009</c:v>
                </c:pt>
                <c:pt idx="177">
                  <c:v>27/06/2009</c:v>
                </c:pt>
                <c:pt idx="178">
                  <c:v>28/06/2009</c:v>
                </c:pt>
                <c:pt idx="179">
                  <c:v>29/06/2009</c:v>
                </c:pt>
                <c:pt idx="180">
                  <c:v>30/06/2009</c:v>
                </c:pt>
                <c:pt idx="181">
                  <c:v>1/07/2009</c:v>
                </c:pt>
                <c:pt idx="182">
                  <c:v>2/07/2009</c:v>
                </c:pt>
                <c:pt idx="183">
                  <c:v>3/07/2009</c:v>
                </c:pt>
                <c:pt idx="184">
                  <c:v>4/07/2009</c:v>
                </c:pt>
                <c:pt idx="185">
                  <c:v>5/07/2009</c:v>
                </c:pt>
                <c:pt idx="186">
                  <c:v>6/07/2009</c:v>
                </c:pt>
                <c:pt idx="187">
                  <c:v>7/07/2009</c:v>
                </c:pt>
                <c:pt idx="188">
                  <c:v>8/07/2009</c:v>
                </c:pt>
                <c:pt idx="189">
                  <c:v>9/07/2009</c:v>
                </c:pt>
                <c:pt idx="190">
                  <c:v>10/07/2009</c:v>
                </c:pt>
                <c:pt idx="191">
                  <c:v>11/07/2009</c:v>
                </c:pt>
                <c:pt idx="192">
                  <c:v>12/07/2009</c:v>
                </c:pt>
                <c:pt idx="193">
                  <c:v>13/07/2009</c:v>
                </c:pt>
                <c:pt idx="194">
                  <c:v>14/07/2009</c:v>
                </c:pt>
                <c:pt idx="195">
                  <c:v>15/07/2009</c:v>
                </c:pt>
                <c:pt idx="196">
                  <c:v>16/07/2009</c:v>
                </c:pt>
                <c:pt idx="197">
                  <c:v>17/07/2009</c:v>
                </c:pt>
                <c:pt idx="198">
                  <c:v>18/07/2009</c:v>
                </c:pt>
                <c:pt idx="199">
                  <c:v>19/07/2009</c:v>
                </c:pt>
                <c:pt idx="200">
                  <c:v>20/07/2009</c:v>
                </c:pt>
                <c:pt idx="201">
                  <c:v>21/07/2009</c:v>
                </c:pt>
                <c:pt idx="202">
                  <c:v>22/07/2009</c:v>
                </c:pt>
                <c:pt idx="203">
                  <c:v>23/07/2009</c:v>
                </c:pt>
                <c:pt idx="204">
                  <c:v>24/07/2009</c:v>
                </c:pt>
                <c:pt idx="205">
                  <c:v>25/07/2009</c:v>
                </c:pt>
                <c:pt idx="206">
                  <c:v>26/07/2009</c:v>
                </c:pt>
                <c:pt idx="207">
                  <c:v>27/07/2009</c:v>
                </c:pt>
                <c:pt idx="208">
                  <c:v>28/07/2009</c:v>
                </c:pt>
                <c:pt idx="209">
                  <c:v>29/07/2009</c:v>
                </c:pt>
                <c:pt idx="210">
                  <c:v>30/07/2009</c:v>
                </c:pt>
                <c:pt idx="211">
                  <c:v>31/07/2009</c:v>
                </c:pt>
                <c:pt idx="212">
                  <c:v>1/08/2009</c:v>
                </c:pt>
                <c:pt idx="213">
                  <c:v>2/08/2009</c:v>
                </c:pt>
                <c:pt idx="214">
                  <c:v>3/08/2009</c:v>
                </c:pt>
                <c:pt idx="215">
                  <c:v>4/08/2009</c:v>
                </c:pt>
                <c:pt idx="216">
                  <c:v>5/08/2009</c:v>
                </c:pt>
                <c:pt idx="217">
                  <c:v>6/08/2009</c:v>
                </c:pt>
                <c:pt idx="218">
                  <c:v>7/08/2009</c:v>
                </c:pt>
                <c:pt idx="219">
                  <c:v>8/08/2009</c:v>
                </c:pt>
                <c:pt idx="220">
                  <c:v>9/08/2009</c:v>
                </c:pt>
                <c:pt idx="221">
                  <c:v>10/08/2009</c:v>
                </c:pt>
                <c:pt idx="222">
                  <c:v>11/08/2009</c:v>
                </c:pt>
                <c:pt idx="223">
                  <c:v>12/08/2009</c:v>
                </c:pt>
                <c:pt idx="224">
                  <c:v>13/08/2009</c:v>
                </c:pt>
                <c:pt idx="225">
                  <c:v>14/08/2009</c:v>
                </c:pt>
                <c:pt idx="226">
                  <c:v>15/08/2009</c:v>
                </c:pt>
                <c:pt idx="227">
                  <c:v>16/08/2009</c:v>
                </c:pt>
                <c:pt idx="228">
                  <c:v>17/08/2009</c:v>
                </c:pt>
                <c:pt idx="229">
                  <c:v>18/08/2009</c:v>
                </c:pt>
                <c:pt idx="230">
                  <c:v>19/08/2009</c:v>
                </c:pt>
                <c:pt idx="231">
                  <c:v>20/08/2009</c:v>
                </c:pt>
                <c:pt idx="232">
                  <c:v>21/08/2009</c:v>
                </c:pt>
                <c:pt idx="233">
                  <c:v>22/08/2009</c:v>
                </c:pt>
                <c:pt idx="234">
                  <c:v>23/08/2009</c:v>
                </c:pt>
                <c:pt idx="235">
                  <c:v>24/08/2009</c:v>
                </c:pt>
                <c:pt idx="236">
                  <c:v>25/08/2009</c:v>
                </c:pt>
                <c:pt idx="237">
                  <c:v>26/08/2009</c:v>
                </c:pt>
                <c:pt idx="238">
                  <c:v>27/08/2009</c:v>
                </c:pt>
                <c:pt idx="239">
                  <c:v>28/08/2009</c:v>
                </c:pt>
                <c:pt idx="240">
                  <c:v>29/08/2009</c:v>
                </c:pt>
                <c:pt idx="241">
                  <c:v>30/08/2009</c:v>
                </c:pt>
                <c:pt idx="242">
                  <c:v>31/08/2009</c:v>
                </c:pt>
                <c:pt idx="243">
                  <c:v>1/09/2009</c:v>
                </c:pt>
                <c:pt idx="244">
                  <c:v>2/09/2009</c:v>
                </c:pt>
                <c:pt idx="245">
                  <c:v>3/09/2009</c:v>
                </c:pt>
                <c:pt idx="246">
                  <c:v>4/09/2009</c:v>
                </c:pt>
                <c:pt idx="247">
                  <c:v>5/09/2009</c:v>
                </c:pt>
                <c:pt idx="248">
                  <c:v>6/09/2009</c:v>
                </c:pt>
                <c:pt idx="249">
                  <c:v>7/09/2009</c:v>
                </c:pt>
                <c:pt idx="250">
                  <c:v>8/09/2009</c:v>
                </c:pt>
                <c:pt idx="251">
                  <c:v>9/09/2009</c:v>
                </c:pt>
                <c:pt idx="252">
                  <c:v>10/09/2009</c:v>
                </c:pt>
                <c:pt idx="253">
                  <c:v>11/09/2009</c:v>
                </c:pt>
                <c:pt idx="254">
                  <c:v>12/09/2009</c:v>
                </c:pt>
                <c:pt idx="255">
                  <c:v>13/09/2009</c:v>
                </c:pt>
                <c:pt idx="256">
                  <c:v>14/09/2009</c:v>
                </c:pt>
                <c:pt idx="257">
                  <c:v>15/09/2009</c:v>
                </c:pt>
                <c:pt idx="258">
                  <c:v>16/09/2009</c:v>
                </c:pt>
                <c:pt idx="259">
                  <c:v>17/09/2009</c:v>
                </c:pt>
                <c:pt idx="260">
                  <c:v>18/09/2009</c:v>
                </c:pt>
                <c:pt idx="261">
                  <c:v>19/09/2009</c:v>
                </c:pt>
                <c:pt idx="262">
                  <c:v>20/09/2009</c:v>
                </c:pt>
                <c:pt idx="263">
                  <c:v>21/09/2009</c:v>
                </c:pt>
                <c:pt idx="264">
                  <c:v>22/09/2009</c:v>
                </c:pt>
                <c:pt idx="265">
                  <c:v>23/09/2009</c:v>
                </c:pt>
                <c:pt idx="266">
                  <c:v>24/09/2009</c:v>
                </c:pt>
                <c:pt idx="267">
                  <c:v>25/09/2009</c:v>
                </c:pt>
                <c:pt idx="268">
                  <c:v>26/09/2009</c:v>
                </c:pt>
                <c:pt idx="269">
                  <c:v>27/09/2009</c:v>
                </c:pt>
                <c:pt idx="270">
                  <c:v>28/09/2009</c:v>
                </c:pt>
                <c:pt idx="271">
                  <c:v>29/09/2009</c:v>
                </c:pt>
                <c:pt idx="272">
                  <c:v>30/09/2009</c:v>
                </c:pt>
                <c:pt idx="273">
                  <c:v>1/10/2009</c:v>
                </c:pt>
                <c:pt idx="274">
                  <c:v>2/10/2009</c:v>
                </c:pt>
                <c:pt idx="275">
                  <c:v>3/10/2009</c:v>
                </c:pt>
                <c:pt idx="276">
                  <c:v>4/10/2009</c:v>
                </c:pt>
                <c:pt idx="277">
                  <c:v>5/10/2009</c:v>
                </c:pt>
                <c:pt idx="278">
                  <c:v>6/10/2009</c:v>
                </c:pt>
                <c:pt idx="279">
                  <c:v>7/10/2009</c:v>
                </c:pt>
                <c:pt idx="280">
                  <c:v>8/10/2009</c:v>
                </c:pt>
                <c:pt idx="281">
                  <c:v>9/10/2009</c:v>
                </c:pt>
                <c:pt idx="282">
                  <c:v>10/10/2009</c:v>
                </c:pt>
                <c:pt idx="283">
                  <c:v>11/10/2009</c:v>
                </c:pt>
                <c:pt idx="284">
                  <c:v>12/10/2009</c:v>
                </c:pt>
                <c:pt idx="285">
                  <c:v>13/10/2009</c:v>
                </c:pt>
                <c:pt idx="286">
                  <c:v>14/10/2009</c:v>
                </c:pt>
                <c:pt idx="287">
                  <c:v>15/10/2009</c:v>
                </c:pt>
                <c:pt idx="288">
                  <c:v>16/10/2009</c:v>
                </c:pt>
                <c:pt idx="289">
                  <c:v>17/10/2009</c:v>
                </c:pt>
                <c:pt idx="290">
                  <c:v>18/10/2009</c:v>
                </c:pt>
                <c:pt idx="291">
                  <c:v>19/10/2009</c:v>
                </c:pt>
                <c:pt idx="292">
                  <c:v>20/10/2009</c:v>
                </c:pt>
                <c:pt idx="293">
                  <c:v>21/10/2009</c:v>
                </c:pt>
                <c:pt idx="294">
                  <c:v>22/10/2009</c:v>
                </c:pt>
                <c:pt idx="295">
                  <c:v>23/10/2009</c:v>
                </c:pt>
                <c:pt idx="296">
                  <c:v>24/10/2009</c:v>
                </c:pt>
                <c:pt idx="297">
                  <c:v>25/10/2009</c:v>
                </c:pt>
                <c:pt idx="298">
                  <c:v>26/10/2009</c:v>
                </c:pt>
                <c:pt idx="299">
                  <c:v>27/10/2009</c:v>
                </c:pt>
                <c:pt idx="300">
                  <c:v>28/10/2009</c:v>
                </c:pt>
                <c:pt idx="301">
                  <c:v>29/10/2009</c:v>
                </c:pt>
                <c:pt idx="302">
                  <c:v>30/10/2009</c:v>
                </c:pt>
                <c:pt idx="303">
                  <c:v>31/10/2009</c:v>
                </c:pt>
                <c:pt idx="304">
                  <c:v>1/11/2009</c:v>
                </c:pt>
                <c:pt idx="305">
                  <c:v>2/11/2009</c:v>
                </c:pt>
                <c:pt idx="306">
                  <c:v>3/11/2009</c:v>
                </c:pt>
                <c:pt idx="307">
                  <c:v>4/11/2009</c:v>
                </c:pt>
                <c:pt idx="308">
                  <c:v>5/11/2009</c:v>
                </c:pt>
                <c:pt idx="309">
                  <c:v>6/11/2009</c:v>
                </c:pt>
                <c:pt idx="310">
                  <c:v>7/11/2009</c:v>
                </c:pt>
                <c:pt idx="311">
                  <c:v>8/11/2009</c:v>
                </c:pt>
                <c:pt idx="312">
                  <c:v>9/11/2009</c:v>
                </c:pt>
                <c:pt idx="313">
                  <c:v>10/11/2009</c:v>
                </c:pt>
                <c:pt idx="314">
                  <c:v>11/11/2009</c:v>
                </c:pt>
                <c:pt idx="315">
                  <c:v>12/11/2009</c:v>
                </c:pt>
                <c:pt idx="316">
                  <c:v>13/11/2009</c:v>
                </c:pt>
                <c:pt idx="317">
                  <c:v>14/11/2009</c:v>
                </c:pt>
                <c:pt idx="318">
                  <c:v>15/11/2009</c:v>
                </c:pt>
                <c:pt idx="319">
                  <c:v>16/11/2009</c:v>
                </c:pt>
                <c:pt idx="320">
                  <c:v>17/11/2009</c:v>
                </c:pt>
                <c:pt idx="321">
                  <c:v>18/11/2009</c:v>
                </c:pt>
                <c:pt idx="322">
                  <c:v>19/11/2009</c:v>
                </c:pt>
                <c:pt idx="323">
                  <c:v>20/11/2009</c:v>
                </c:pt>
                <c:pt idx="324">
                  <c:v>21/11/2009</c:v>
                </c:pt>
                <c:pt idx="325">
                  <c:v>22/11/2009</c:v>
                </c:pt>
                <c:pt idx="326">
                  <c:v>23/11/2009</c:v>
                </c:pt>
                <c:pt idx="327">
                  <c:v>24/11/2009</c:v>
                </c:pt>
                <c:pt idx="328">
                  <c:v>25/11/2009</c:v>
                </c:pt>
                <c:pt idx="329">
                  <c:v>26/11/2009</c:v>
                </c:pt>
                <c:pt idx="330">
                  <c:v>27/11/2009</c:v>
                </c:pt>
                <c:pt idx="331">
                  <c:v>28/11/2009</c:v>
                </c:pt>
                <c:pt idx="332">
                  <c:v>29/11/2009</c:v>
                </c:pt>
                <c:pt idx="333">
                  <c:v>30/11/2009</c:v>
                </c:pt>
                <c:pt idx="334">
                  <c:v>1/12/2009</c:v>
                </c:pt>
                <c:pt idx="335">
                  <c:v>2/12/2009</c:v>
                </c:pt>
                <c:pt idx="336">
                  <c:v>3/12/2009</c:v>
                </c:pt>
                <c:pt idx="337">
                  <c:v>4/12/2009</c:v>
                </c:pt>
                <c:pt idx="338">
                  <c:v>5/12/2009</c:v>
                </c:pt>
                <c:pt idx="339">
                  <c:v>6/12/2009</c:v>
                </c:pt>
                <c:pt idx="340">
                  <c:v>7/12/2009</c:v>
                </c:pt>
                <c:pt idx="341">
                  <c:v>8/12/2009</c:v>
                </c:pt>
                <c:pt idx="342">
                  <c:v>9/12/2009</c:v>
                </c:pt>
                <c:pt idx="343">
                  <c:v>10/12/2009</c:v>
                </c:pt>
                <c:pt idx="344">
                  <c:v>11/12/2009</c:v>
                </c:pt>
                <c:pt idx="345">
                  <c:v>12/12/2009</c:v>
                </c:pt>
                <c:pt idx="346">
                  <c:v>13/12/2009</c:v>
                </c:pt>
                <c:pt idx="347">
                  <c:v>14/12/2009</c:v>
                </c:pt>
                <c:pt idx="348">
                  <c:v>15/12/2009</c:v>
                </c:pt>
                <c:pt idx="349">
                  <c:v>16/12/2009</c:v>
                </c:pt>
                <c:pt idx="350">
                  <c:v>17/12/2009</c:v>
                </c:pt>
                <c:pt idx="351">
                  <c:v>18/12/2009</c:v>
                </c:pt>
                <c:pt idx="352">
                  <c:v>19/12/2009</c:v>
                </c:pt>
                <c:pt idx="353">
                  <c:v>20/12/2009</c:v>
                </c:pt>
                <c:pt idx="354">
                  <c:v>21/12/2009</c:v>
                </c:pt>
                <c:pt idx="355">
                  <c:v>22/12/2009</c:v>
                </c:pt>
                <c:pt idx="356">
                  <c:v>23/12/2009</c:v>
                </c:pt>
                <c:pt idx="357">
                  <c:v>24/12/2009</c:v>
                </c:pt>
                <c:pt idx="358">
                  <c:v>25/12/2009</c:v>
                </c:pt>
                <c:pt idx="359">
                  <c:v>26/12/2009</c:v>
                </c:pt>
                <c:pt idx="360">
                  <c:v>27/12/2009</c:v>
                </c:pt>
                <c:pt idx="361">
                  <c:v>28/12/2009</c:v>
                </c:pt>
                <c:pt idx="362">
                  <c:v>29/12/2009</c:v>
                </c:pt>
                <c:pt idx="363">
                  <c:v>30/12/2009</c:v>
                </c:pt>
                <c:pt idx="364">
                  <c:v>31/12/2009</c:v>
                </c:pt>
                <c:pt idx="365">
                  <c:v>1/01/2010</c:v>
                </c:pt>
                <c:pt idx="366">
                  <c:v>2/01/2010</c:v>
                </c:pt>
                <c:pt idx="367">
                  <c:v>3/01/2010</c:v>
                </c:pt>
                <c:pt idx="368">
                  <c:v>4/01/2010</c:v>
                </c:pt>
                <c:pt idx="369">
                  <c:v>5/01/2010</c:v>
                </c:pt>
                <c:pt idx="370">
                  <c:v>6/01/2010</c:v>
                </c:pt>
                <c:pt idx="371">
                  <c:v>7/01/2010</c:v>
                </c:pt>
                <c:pt idx="372">
                  <c:v>8/01/2010</c:v>
                </c:pt>
                <c:pt idx="373">
                  <c:v>9/01/2010</c:v>
                </c:pt>
                <c:pt idx="374">
                  <c:v>10/01/2010</c:v>
                </c:pt>
                <c:pt idx="375">
                  <c:v>11/01/2010</c:v>
                </c:pt>
                <c:pt idx="376">
                  <c:v>12/01/2010</c:v>
                </c:pt>
                <c:pt idx="377">
                  <c:v>13/01/2010</c:v>
                </c:pt>
                <c:pt idx="378">
                  <c:v>14/01/2010</c:v>
                </c:pt>
                <c:pt idx="379">
                  <c:v>15/01/2010</c:v>
                </c:pt>
                <c:pt idx="380">
                  <c:v>16/01/2010</c:v>
                </c:pt>
                <c:pt idx="381">
                  <c:v>17/01/2010</c:v>
                </c:pt>
                <c:pt idx="382">
                  <c:v>18/01/2010</c:v>
                </c:pt>
                <c:pt idx="383">
                  <c:v>19/01/2010</c:v>
                </c:pt>
                <c:pt idx="384">
                  <c:v>20/01/2010</c:v>
                </c:pt>
                <c:pt idx="385">
                  <c:v>21/01/2010</c:v>
                </c:pt>
                <c:pt idx="386">
                  <c:v>22/01/2010</c:v>
                </c:pt>
                <c:pt idx="387">
                  <c:v>23/01/2010</c:v>
                </c:pt>
                <c:pt idx="388">
                  <c:v>24/01/2010</c:v>
                </c:pt>
                <c:pt idx="389">
                  <c:v>25/01/2010</c:v>
                </c:pt>
                <c:pt idx="390">
                  <c:v>26/01/2010</c:v>
                </c:pt>
                <c:pt idx="391">
                  <c:v>27/01/2010</c:v>
                </c:pt>
                <c:pt idx="392">
                  <c:v>28/01/2010</c:v>
                </c:pt>
                <c:pt idx="393">
                  <c:v>29/01/2010</c:v>
                </c:pt>
                <c:pt idx="394">
                  <c:v>30/01/2010</c:v>
                </c:pt>
                <c:pt idx="395">
                  <c:v>31/01/2010</c:v>
                </c:pt>
                <c:pt idx="396">
                  <c:v>1/02/2010</c:v>
                </c:pt>
                <c:pt idx="397">
                  <c:v>2/02/2010</c:v>
                </c:pt>
                <c:pt idx="398">
                  <c:v>3/02/2010</c:v>
                </c:pt>
                <c:pt idx="399">
                  <c:v>4/02/2010</c:v>
                </c:pt>
                <c:pt idx="400">
                  <c:v>5/02/2010</c:v>
                </c:pt>
                <c:pt idx="401">
                  <c:v>6/02/2010</c:v>
                </c:pt>
                <c:pt idx="402">
                  <c:v>7/02/2010</c:v>
                </c:pt>
                <c:pt idx="403">
                  <c:v>8/02/2010</c:v>
                </c:pt>
                <c:pt idx="404">
                  <c:v>9/02/2010</c:v>
                </c:pt>
                <c:pt idx="405">
                  <c:v>10/02/2010</c:v>
                </c:pt>
                <c:pt idx="406">
                  <c:v>11/02/2010</c:v>
                </c:pt>
                <c:pt idx="407">
                  <c:v>12/02/2010</c:v>
                </c:pt>
                <c:pt idx="408">
                  <c:v>13/02/2010</c:v>
                </c:pt>
                <c:pt idx="409">
                  <c:v>14/02/2010</c:v>
                </c:pt>
                <c:pt idx="410">
                  <c:v>15/02/2010</c:v>
                </c:pt>
                <c:pt idx="411">
                  <c:v>16/02/2010</c:v>
                </c:pt>
                <c:pt idx="412">
                  <c:v>17/02/2010</c:v>
                </c:pt>
                <c:pt idx="413">
                  <c:v>18/02/2010</c:v>
                </c:pt>
                <c:pt idx="414">
                  <c:v>19/02/2010</c:v>
                </c:pt>
                <c:pt idx="415">
                  <c:v>20/02/2010</c:v>
                </c:pt>
                <c:pt idx="416">
                  <c:v>21/02/2010</c:v>
                </c:pt>
                <c:pt idx="417">
                  <c:v>22/02/2010</c:v>
                </c:pt>
                <c:pt idx="418">
                  <c:v>23/02/2010</c:v>
                </c:pt>
                <c:pt idx="419">
                  <c:v>24/02/2010</c:v>
                </c:pt>
                <c:pt idx="420">
                  <c:v>25/02/2010</c:v>
                </c:pt>
                <c:pt idx="421">
                  <c:v>26/02/2010</c:v>
                </c:pt>
                <c:pt idx="422">
                  <c:v>27/02/2010</c:v>
                </c:pt>
                <c:pt idx="423">
                  <c:v>28/02/2010</c:v>
                </c:pt>
                <c:pt idx="424">
                  <c:v>1/03/2010</c:v>
                </c:pt>
                <c:pt idx="425">
                  <c:v>2/03/2010</c:v>
                </c:pt>
                <c:pt idx="426">
                  <c:v>3/03/2010</c:v>
                </c:pt>
                <c:pt idx="427">
                  <c:v>4/03/2010</c:v>
                </c:pt>
                <c:pt idx="428">
                  <c:v>5/03/2010</c:v>
                </c:pt>
                <c:pt idx="429">
                  <c:v>6/03/2010</c:v>
                </c:pt>
                <c:pt idx="430">
                  <c:v>7/03/2010</c:v>
                </c:pt>
                <c:pt idx="431">
                  <c:v>8/03/2010</c:v>
                </c:pt>
                <c:pt idx="432">
                  <c:v>9/03/2010</c:v>
                </c:pt>
                <c:pt idx="433">
                  <c:v>10/03/2010</c:v>
                </c:pt>
                <c:pt idx="434">
                  <c:v>11/03/2010</c:v>
                </c:pt>
                <c:pt idx="435">
                  <c:v>12/03/2010</c:v>
                </c:pt>
                <c:pt idx="436">
                  <c:v>13/03/2010</c:v>
                </c:pt>
                <c:pt idx="437">
                  <c:v>14/03/2010</c:v>
                </c:pt>
                <c:pt idx="438">
                  <c:v>15/03/2010</c:v>
                </c:pt>
                <c:pt idx="439">
                  <c:v>16/03/2010</c:v>
                </c:pt>
                <c:pt idx="440">
                  <c:v>17/03/2010</c:v>
                </c:pt>
                <c:pt idx="441">
                  <c:v>18/03/2010</c:v>
                </c:pt>
                <c:pt idx="442">
                  <c:v>19/03/2010</c:v>
                </c:pt>
                <c:pt idx="443">
                  <c:v>20/03/2010</c:v>
                </c:pt>
                <c:pt idx="444">
                  <c:v>21/03/2010</c:v>
                </c:pt>
                <c:pt idx="445">
                  <c:v>22/03/2010</c:v>
                </c:pt>
                <c:pt idx="446">
                  <c:v>23/03/2010</c:v>
                </c:pt>
                <c:pt idx="447">
                  <c:v>24/03/2010</c:v>
                </c:pt>
                <c:pt idx="448">
                  <c:v>25/03/2010</c:v>
                </c:pt>
                <c:pt idx="449">
                  <c:v>26/03/2010</c:v>
                </c:pt>
                <c:pt idx="450">
                  <c:v>27/03/2010</c:v>
                </c:pt>
                <c:pt idx="451">
                  <c:v>28/03/2010</c:v>
                </c:pt>
                <c:pt idx="452">
                  <c:v>29/03/2010</c:v>
                </c:pt>
                <c:pt idx="453">
                  <c:v>30/03/2010</c:v>
                </c:pt>
                <c:pt idx="454">
                  <c:v>31/03/2010</c:v>
                </c:pt>
                <c:pt idx="455">
                  <c:v>1/04/2010</c:v>
                </c:pt>
                <c:pt idx="456">
                  <c:v>2/04/2010</c:v>
                </c:pt>
                <c:pt idx="457">
                  <c:v>3/04/2010</c:v>
                </c:pt>
                <c:pt idx="458">
                  <c:v>4/04/2010</c:v>
                </c:pt>
                <c:pt idx="459">
                  <c:v>5/04/2010</c:v>
                </c:pt>
                <c:pt idx="460">
                  <c:v>6/04/2010</c:v>
                </c:pt>
                <c:pt idx="461">
                  <c:v>7/04/2010</c:v>
                </c:pt>
                <c:pt idx="462">
                  <c:v>8/04/2010</c:v>
                </c:pt>
                <c:pt idx="463">
                  <c:v>9/04/2010</c:v>
                </c:pt>
                <c:pt idx="464">
                  <c:v>10/04/2010</c:v>
                </c:pt>
                <c:pt idx="465">
                  <c:v>11/04/2010</c:v>
                </c:pt>
                <c:pt idx="466">
                  <c:v>12/04/2010</c:v>
                </c:pt>
                <c:pt idx="467">
                  <c:v>13/04/2010</c:v>
                </c:pt>
                <c:pt idx="468">
                  <c:v>14/04/2010</c:v>
                </c:pt>
                <c:pt idx="469">
                  <c:v>15/04/2010</c:v>
                </c:pt>
                <c:pt idx="470">
                  <c:v>16/04/2010</c:v>
                </c:pt>
                <c:pt idx="471">
                  <c:v>17/04/2010</c:v>
                </c:pt>
                <c:pt idx="472">
                  <c:v>18/04/2010</c:v>
                </c:pt>
                <c:pt idx="473">
                  <c:v>19/04/2010</c:v>
                </c:pt>
                <c:pt idx="474">
                  <c:v>20/04/2010</c:v>
                </c:pt>
                <c:pt idx="475">
                  <c:v>21/04/2010</c:v>
                </c:pt>
                <c:pt idx="476">
                  <c:v>22/04/2010</c:v>
                </c:pt>
                <c:pt idx="477">
                  <c:v>23/04/2010</c:v>
                </c:pt>
                <c:pt idx="478">
                  <c:v>24/04/2010</c:v>
                </c:pt>
                <c:pt idx="479">
                  <c:v>25/04/2010</c:v>
                </c:pt>
                <c:pt idx="480">
                  <c:v>26/04/2010</c:v>
                </c:pt>
                <c:pt idx="481">
                  <c:v>27/04/2010</c:v>
                </c:pt>
                <c:pt idx="482">
                  <c:v>28/04/2010</c:v>
                </c:pt>
                <c:pt idx="483">
                  <c:v>29/04/2010</c:v>
                </c:pt>
                <c:pt idx="484">
                  <c:v>30/04/2010</c:v>
                </c:pt>
                <c:pt idx="485">
                  <c:v>1/05/2010</c:v>
                </c:pt>
                <c:pt idx="486">
                  <c:v>2/05/2010</c:v>
                </c:pt>
                <c:pt idx="487">
                  <c:v>3/05/2010</c:v>
                </c:pt>
                <c:pt idx="488">
                  <c:v>4/05/2010</c:v>
                </c:pt>
                <c:pt idx="489">
                  <c:v>5/05/2010</c:v>
                </c:pt>
                <c:pt idx="490">
                  <c:v>6/05/2010</c:v>
                </c:pt>
                <c:pt idx="491">
                  <c:v>7/05/2010</c:v>
                </c:pt>
                <c:pt idx="492">
                  <c:v>8/05/2010</c:v>
                </c:pt>
                <c:pt idx="493">
                  <c:v>9/05/2010</c:v>
                </c:pt>
                <c:pt idx="494">
                  <c:v>10/05/2010</c:v>
                </c:pt>
                <c:pt idx="495">
                  <c:v>11/05/2010</c:v>
                </c:pt>
                <c:pt idx="496">
                  <c:v>12/05/2010</c:v>
                </c:pt>
                <c:pt idx="497">
                  <c:v>13/05/2010</c:v>
                </c:pt>
                <c:pt idx="498">
                  <c:v>14/05/2010</c:v>
                </c:pt>
                <c:pt idx="499">
                  <c:v>15/05/2010</c:v>
                </c:pt>
                <c:pt idx="500">
                  <c:v>16/05/2010</c:v>
                </c:pt>
                <c:pt idx="501">
                  <c:v>17/05/2010</c:v>
                </c:pt>
                <c:pt idx="502">
                  <c:v>18/05/2010</c:v>
                </c:pt>
                <c:pt idx="503">
                  <c:v>19/05/2010</c:v>
                </c:pt>
                <c:pt idx="504">
                  <c:v>20/05/2010</c:v>
                </c:pt>
                <c:pt idx="505">
                  <c:v>21/05/2010</c:v>
                </c:pt>
                <c:pt idx="506">
                  <c:v>22/05/2010</c:v>
                </c:pt>
                <c:pt idx="507">
                  <c:v>23/05/2010</c:v>
                </c:pt>
                <c:pt idx="508">
                  <c:v>24/05/2010</c:v>
                </c:pt>
                <c:pt idx="509">
                  <c:v>25/05/2010</c:v>
                </c:pt>
                <c:pt idx="510">
                  <c:v>26/05/2010</c:v>
                </c:pt>
                <c:pt idx="511">
                  <c:v>27/05/2010</c:v>
                </c:pt>
                <c:pt idx="512">
                  <c:v>28/05/2010</c:v>
                </c:pt>
                <c:pt idx="513">
                  <c:v>29/05/2010</c:v>
                </c:pt>
                <c:pt idx="514">
                  <c:v>30/05/2010</c:v>
                </c:pt>
                <c:pt idx="515">
                  <c:v>31/05/2010</c:v>
                </c:pt>
                <c:pt idx="516">
                  <c:v>1/06/2010</c:v>
                </c:pt>
                <c:pt idx="517">
                  <c:v>2/06/2010</c:v>
                </c:pt>
                <c:pt idx="518">
                  <c:v>3/06/2010</c:v>
                </c:pt>
                <c:pt idx="519">
                  <c:v>4/06/2010</c:v>
                </c:pt>
                <c:pt idx="520">
                  <c:v>5/06/2010</c:v>
                </c:pt>
                <c:pt idx="521">
                  <c:v>6/06/2010</c:v>
                </c:pt>
                <c:pt idx="522">
                  <c:v>7/06/2010</c:v>
                </c:pt>
                <c:pt idx="523">
                  <c:v>8/06/2010</c:v>
                </c:pt>
                <c:pt idx="524">
                  <c:v>9/06/2010</c:v>
                </c:pt>
                <c:pt idx="525">
                  <c:v>10/06/2010</c:v>
                </c:pt>
                <c:pt idx="526">
                  <c:v>11/06/2010</c:v>
                </c:pt>
                <c:pt idx="527">
                  <c:v>12/06/2010</c:v>
                </c:pt>
                <c:pt idx="528">
                  <c:v>13/06/2010</c:v>
                </c:pt>
                <c:pt idx="529">
                  <c:v>14/06/2010</c:v>
                </c:pt>
                <c:pt idx="530">
                  <c:v>15/06/2010</c:v>
                </c:pt>
                <c:pt idx="531">
                  <c:v>16/06/2010</c:v>
                </c:pt>
                <c:pt idx="532">
                  <c:v>17/06/2010</c:v>
                </c:pt>
                <c:pt idx="533">
                  <c:v>18/06/2010</c:v>
                </c:pt>
                <c:pt idx="534">
                  <c:v>19/06/2010</c:v>
                </c:pt>
                <c:pt idx="535">
                  <c:v>20/06/2010</c:v>
                </c:pt>
                <c:pt idx="536">
                  <c:v>21/06/2010</c:v>
                </c:pt>
                <c:pt idx="537">
                  <c:v>22/06/2010</c:v>
                </c:pt>
                <c:pt idx="538">
                  <c:v>23/06/2010</c:v>
                </c:pt>
                <c:pt idx="539">
                  <c:v>24/06/2010</c:v>
                </c:pt>
                <c:pt idx="540">
                  <c:v>25/06/2010</c:v>
                </c:pt>
                <c:pt idx="541">
                  <c:v>26/06/2010</c:v>
                </c:pt>
                <c:pt idx="542">
                  <c:v>27/06/2010</c:v>
                </c:pt>
                <c:pt idx="543">
                  <c:v>28/06/2010</c:v>
                </c:pt>
                <c:pt idx="544">
                  <c:v>29/06/2010</c:v>
                </c:pt>
                <c:pt idx="545">
                  <c:v>30/06/2010</c:v>
                </c:pt>
                <c:pt idx="546">
                  <c:v>1/07/2010</c:v>
                </c:pt>
                <c:pt idx="547">
                  <c:v>2/07/2010</c:v>
                </c:pt>
                <c:pt idx="548">
                  <c:v>3/07/2010</c:v>
                </c:pt>
                <c:pt idx="549">
                  <c:v>4/07/2010</c:v>
                </c:pt>
                <c:pt idx="550">
                  <c:v>5/07/2010</c:v>
                </c:pt>
                <c:pt idx="551">
                  <c:v>6/07/2010</c:v>
                </c:pt>
                <c:pt idx="552">
                  <c:v>7/07/2010</c:v>
                </c:pt>
                <c:pt idx="553">
                  <c:v>8/07/2010</c:v>
                </c:pt>
                <c:pt idx="554">
                  <c:v>9/07/2010</c:v>
                </c:pt>
                <c:pt idx="555">
                  <c:v>10/07/2010</c:v>
                </c:pt>
                <c:pt idx="556">
                  <c:v>11/07/2010</c:v>
                </c:pt>
                <c:pt idx="557">
                  <c:v>12/07/2010</c:v>
                </c:pt>
                <c:pt idx="558">
                  <c:v>13/07/2010</c:v>
                </c:pt>
                <c:pt idx="559">
                  <c:v>14/07/2010</c:v>
                </c:pt>
                <c:pt idx="560">
                  <c:v>15/07/2010</c:v>
                </c:pt>
                <c:pt idx="561">
                  <c:v>16/07/2010</c:v>
                </c:pt>
                <c:pt idx="562">
                  <c:v>17/07/2010</c:v>
                </c:pt>
                <c:pt idx="563">
                  <c:v>18/07/2010</c:v>
                </c:pt>
                <c:pt idx="564">
                  <c:v>19/07/2010</c:v>
                </c:pt>
                <c:pt idx="565">
                  <c:v>20/07/2010</c:v>
                </c:pt>
                <c:pt idx="566">
                  <c:v>21/07/2010</c:v>
                </c:pt>
                <c:pt idx="567">
                  <c:v>22/07/2010</c:v>
                </c:pt>
                <c:pt idx="568">
                  <c:v>23/07/2010</c:v>
                </c:pt>
                <c:pt idx="569">
                  <c:v>24/07/2010</c:v>
                </c:pt>
                <c:pt idx="570">
                  <c:v>25/07/2010</c:v>
                </c:pt>
                <c:pt idx="571">
                  <c:v>26/07/2010</c:v>
                </c:pt>
                <c:pt idx="572">
                  <c:v>27/07/2010</c:v>
                </c:pt>
                <c:pt idx="573">
                  <c:v>28/07/2010</c:v>
                </c:pt>
                <c:pt idx="574">
                  <c:v>29/07/2010</c:v>
                </c:pt>
                <c:pt idx="575">
                  <c:v>30/07/2010</c:v>
                </c:pt>
                <c:pt idx="576">
                  <c:v>31/07/2010</c:v>
                </c:pt>
                <c:pt idx="577">
                  <c:v>1/08/2010</c:v>
                </c:pt>
                <c:pt idx="578">
                  <c:v>2/08/2010</c:v>
                </c:pt>
                <c:pt idx="579">
                  <c:v>3/08/2010</c:v>
                </c:pt>
                <c:pt idx="580">
                  <c:v>4/08/2010</c:v>
                </c:pt>
                <c:pt idx="581">
                  <c:v>5/08/2010</c:v>
                </c:pt>
                <c:pt idx="582">
                  <c:v>6/08/2010</c:v>
                </c:pt>
                <c:pt idx="583">
                  <c:v>7/08/2010</c:v>
                </c:pt>
                <c:pt idx="584">
                  <c:v>8/08/2010</c:v>
                </c:pt>
                <c:pt idx="585">
                  <c:v>9/08/2010</c:v>
                </c:pt>
                <c:pt idx="586">
                  <c:v>10/08/2010</c:v>
                </c:pt>
                <c:pt idx="587">
                  <c:v>11/08/2010</c:v>
                </c:pt>
                <c:pt idx="588">
                  <c:v>12/08/2010</c:v>
                </c:pt>
                <c:pt idx="589">
                  <c:v>13/08/2010</c:v>
                </c:pt>
                <c:pt idx="590">
                  <c:v>14/08/2010</c:v>
                </c:pt>
                <c:pt idx="591">
                  <c:v>15/08/2010</c:v>
                </c:pt>
                <c:pt idx="592">
                  <c:v>16/08/2010</c:v>
                </c:pt>
                <c:pt idx="593">
                  <c:v>17/08/2010</c:v>
                </c:pt>
                <c:pt idx="594">
                  <c:v>18/08/2010</c:v>
                </c:pt>
                <c:pt idx="595">
                  <c:v>19/08/2010</c:v>
                </c:pt>
                <c:pt idx="596">
                  <c:v>20/08/2010</c:v>
                </c:pt>
                <c:pt idx="597">
                  <c:v>21/08/2010</c:v>
                </c:pt>
                <c:pt idx="598">
                  <c:v>22/08/2010</c:v>
                </c:pt>
                <c:pt idx="599">
                  <c:v>23/08/2010</c:v>
                </c:pt>
                <c:pt idx="600">
                  <c:v>24/08/2010</c:v>
                </c:pt>
                <c:pt idx="601">
                  <c:v>25/08/2010</c:v>
                </c:pt>
                <c:pt idx="602">
                  <c:v>26/08/2010</c:v>
                </c:pt>
                <c:pt idx="603">
                  <c:v>27/08/2010</c:v>
                </c:pt>
                <c:pt idx="604">
                  <c:v>28/08/2010</c:v>
                </c:pt>
                <c:pt idx="605">
                  <c:v>29/08/2010</c:v>
                </c:pt>
                <c:pt idx="606">
                  <c:v>30/08/2010</c:v>
                </c:pt>
                <c:pt idx="607">
                  <c:v>31/08/2010</c:v>
                </c:pt>
                <c:pt idx="608">
                  <c:v>1/09/2010</c:v>
                </c:pt>
                <c:pt idx="609">
                  <c:v>2/09/2010</c:v>
                </c:pt>
                <c:pt idx="610">
                  <c:v>3/09/2010</c:v>
                </c:pt>
                <c:pt idx="611">
                  <c:v>4/09/2010</c:v>
                </c:pt>
                <c:pt idx="612">
                  <c:v>5/09/2010</c:v>
                </c:pt>
                <c:pt idx="613">
                  <c:v>6/09/2010</c:v>
                </c:pt>
                <c:pt idx="614">
                  <c:v>7/09/2010</c:v>
                </c:pt>
                <c:pt idx="615">
                  <c:v>8/09/2010</c:v>
                </c:pt>
                <c:pt idx="616">
                  <c:v>9/09/2010</c:v>
                </c:pt>
                <c:pt idx="617">
                  <c:v>10/09/2010</c:v>
                </c:pt>
                <c:pt idx="618">
                  <c:v>11/09/2010</c:v>
                </c:pt>
                <c:pt idx="619">
                  <c:v>12/09/2010</c:v>
                </c:pt>
                <c:pt idx="620">
                  <c:v>13/09/2010</c:v>
                </c:pt>
                <c:pt idx="621">
                  <c:v>14/09/2010</c:v>
                </c:pt>
                <c:pt idx="622">
                  <c:v>15/09/2010</c:v>
                </c:pt>
                <c:pt idx="623">
                  <c:v>16/09/2010</c:v>
                </c:pt>
                <c:pt idx="624">
                  <c:v>17/09/2010</c:v>
                </c:pt>
                <c:pt idx="625">
                  <c:v>18/09/2010</c:v>
                </c:pt>
                <c:pt idx="626">
                  <c:v>19/09/2010</c:v>
                </c:pt>
                <c:pt idx="627">
                  <c:v>20/09/2010</c:v>
                </c:pt>
                <c:pt idx="628">
                  <c:v>21/09/2010</c:v>
                </c:pt>
                <c:pt idx="629">
                  <c:v>22/09/2010</c:v>
                </c:pt>
                <c:pt idx="630">
                  <c:v>23/09/2010</c:v>
                </c:pt>
                <c:pt idx="631">
                  <c:v>24/09/2010</c:v>
                </c:pt>
                <c:pt idx="632">
                  <c:v>25/09/2010</c:v>
                </c:pt>
                <c:pt idx="633">
                  <c:v>26/09/2010</c:v>
                </c:pt>
                <c:pt idx="634">
                  <c:v>27/09/2010</c:v>
                </c:pt>
                <c:pt idx="635">
                  <c:v>28/09/2010</c:v>
                </c:pt>
                <c:pt idx="636">
                  <c:v>29/09/2010</c:v>
                </c:pt>
                <c:pt idx="637">
                  <c:v>30/09/2010</c:v>
                </c:pt>
                <c:pt idx="638">
                  <c:v>1/10/2010</c:v>
                </c:pt>
                <c:pt idx="639">
                  <c:v>2/10/2010</c:v>
                </c:pt>
                <c:pt idx="640">
                  <c:v>3/10/2010</c:v>
                </c:pt>
                <c:pt idx="641">
                  <c:v>4/10/2010</c:v>
                </c:pt>
                <c:pt idx="642">
                  <c:v>5/10/2010</c:v>
                </c:pt>
                <c:pt idx="643">
                  <c:v>6/10/2010</c:v>
                </c:pt>
                <c:pt idx="644">
                  <c:v>7/10/2010</c:v>
                </c:pt>
                <c:pt idx="645">
                  <c:v>8/10/2010</c:v>
                </c:pt>
                <c:pt idx="646">
                  <c:v>9/10/2010</c:v>
                </c:pt>
                <c:pt idx="647">
                  <c:v>10/10/2010</c:v>
                </c:pt>
                <c:pt idx="648">
                  <c:v>11/10/2010</c:v>
                </c:pt>
                <c:pt idx="649">
                  <c:v>12/10/2010</c:v>
                </c:pt>
                <c:pt idx="650">
                  <c:v>13/10/2010</c:v>
                </c:pt>
                <c:pt idx="651">
                  <c:v>14/10/2010</c:v>
                </c:pt>
                <c:pt idx="652">
                  <c:v>15/10/2010</c:v>
                </c:pt>
                <c:pt idx="653">
                  <c:v>16/10/2010</c:v>
                </c:pt>
                <c:pt idx="654">
                  <c:v>17/10/2010</c:v>
                </c:pt>
                <c:pt idx="655">
                  <c:v>18/10/2010</c:v>
                </c:pt>
                <c:pt idx="656">
                  <c:v>19/10/2010</c:v>
                </c:pt>
                <c:pt idx="657">
                  <c:v>20/10/2010</c:v>
                </c:pt>
                <c:pt idx="658">
                  <c:v>21/10/2010</c:v>
                </c:pt>
                <c:pt idx="659">
                  <c:v>22/10/2010</c:v>
                </c:pt>
                <c:pt idx="660">
                  <c:v>23/10/2010</c:v>
                </c:pt>
                <c:pt idx="661">
                  <c:v>24/10/2010</c:v>
                </c:pt>
                <c:pt idx="662">
                  <c:v>25/10/2010</c:v>
                </c:pt>
                <c:pt idx="663">
                  <c:v>26/10/2010</c:v>
                </c:pt>
                <c:pt idx="664">
                  <c:v>27/10/2010</c:v>
                </c:pt>
                <c:pt idx="665">
                  <c:v>28/10/2010</c:v>
                </c:pt>
                <c:pt idx="666">
                  <c:v>29/10/2010</c:v>
                </c:pt>
                <c:pt idx="667">
                  <c:v>30/10/2010</c:v>
                </c:pt>
                <c:pt idx="668">
                  <c:v>31/10/2010</c:v>
                </c:pt>
                <c:pt idx="669">
                  <c:v>1/11/2010</c:v>
                </c:pt>
                <c:pt idx="670">
                  <c:v>2/11/2010</c:v>
                </c:pt>
                <c:pt idx="671">
                  <c:v>3/11/2010</c:v>
                </c:pt>
                <c:pt idx="672">
                  <c:v>4/11/2010</c:v>
                </c:pt>
                <c:pt idx="673">
                  <c:v>5/11/2010</c:v>
                </c:pt>
                <c:pt idx="674">
                  <c:v>6/11/2010</c:v>
                </c:pt>
                <c:pt idx="675">
                  <c:v>7/11/2010</c:v>
                </c:pt>
                <c:pt idx="676">
                  <c:v>8/11/2010</c:v>
                </c:pt>
                <c:pt idx="677">
                  <c:v>9/11/2010</c:v>
                </c:pt>
                <c:pt idx="678">
                  <c:v>10/11/2010</c:v>
                </c:pt>
                <c:pt idx="679">
                  <c:v>11/11/2010</c:v>
                </c:pt>
                <c:pt idx="680">
                  <c:v>12/11/2010</c:v>
                </c:pt>
                <c:pt idx="681">
                  <c:v>13/11/2010</c:v>
                </c:pt>
                <c:pt idx="682">
                  <c:v>14/11/2010</c:v>
                </c:pt>
                <c:pt idx="683">
                  <c:v>15/11/2010</c:v>
                </c:pt>
                <c:pt idx="684">
                  <c:v>16/11/2010</c:v>
                </c:pt>
                <c:pt idx="685">
                  <c:v>17/11/2010</c:v>
                </c:pt>
                <c:pt idx="686">
                  <c:v>18/11/2010</c:v>
                </c:pt>
                <c:pt idx="687">
                  <c:v>19/11/2010</c:v>
                </c:pt>
                <c:pt idx="688">
                  <c:v>20/11/2010</c:v>
                </c:pt>
                <c:pt idx="689">
                  <c:v>21/11/2010</c:v>
                </c:pt>
                <c:pt idx="690">
                  <c:v>22/11/2010</c:v>
                </c:pt>
                <c:pt idx="691">
                  <c:v>23/11/2010</c:v>
                </c:pt>
                <c:pt idx="692">
                  <c:v>24/11/2010</c:v>
                </c:pt>
                <c:pt idx="693">
                  <c:v>25/11/2010</c:v>
                </c:pt>
                <c:pt idx="694">
                  <c:v>26/11/2010</c:v>
                </c:pt>
                <c:pt idx="695">
                  <c:v>27/11/2010</c:v>
                </c:pt>
                <c:pt idx="696">
                  <c:v>28/11/2010</c:v>
                </c:pt>
                <c:pt idx="697">
                  <c:v>29/11/2010</c:v>
                </c:pt>
                <c:pt idx="698">
                  <c:v>30/11/2010</c:v>
                </c:pt>
                <c:pt idx="699">
                  <c:v>1/12/2010</c:v>
                </c:pt>
                <c:pt idx="700">
                  <c:v>2/12/2010</c:v>
                </c:pt>
                <c:pt idx="701">
                  <c:v>3/12/2010</c:v>
                </c:pt>
                <c:pt idx="702">
                  <c:v>4/12/2010</c:v>
                </c:pt>
                <c:pt idx="703">
                  <c:v>5/12/2010</c:v>
                </c:pt>
                <c:pt idx="704">
                  <c:v>6/12/2010</c:v>
                </c:pt>
                <c:pt idx="705">
                  <c:v>7/12/2010</c:v>
                </c:pt>
                <c:pt idx="706">
                  <c:v>8/12/2010</c:v>
                </c:pt>
                <c:pt idx="707">
                  <c:v>9/12/2010</c:v>
                </c:pt>
                <c:pt idx="708">
                  <c:v>10/12/2010</c:v>
                </c:pt>
                <c:pt idx="709">
                  <c:v>11/12/2010</c:v>
                </c:pt>
                <c:pt idx="710">
                  <c:v>12/12/2010</c:v>
                </c:pt>
                <c:pt idx="711">
                  <c:v>13/12/2010</c:v>
                </c:pt>
                <c:pt idx="712">
                  <c:v>14/12/2010</c:v>
                </c:pt>
                <c:pt idx="713">
                  <c:v>15/12/2010</c:v>
                </c:pt>
                <c:pt idx="714">
                  <c:v>16/12/2010</c:v>
                </c:pt>
                <c:pt idx="715">
                  <c:v>17/12/2010</c:v>
                </c:pt>
                <c:pt idx="716">
                  <c:v>18/12/2010</c:v>
                </c:pt>
                <c:pt idx="717">
                  <c:v>19/12/2010</c:v>
                </c:pt>
                <c:pt idx="718">
                  <c:v>20/12/2010</c:v>
                </c:pt>
                <c:pt idx="719">
                  <c:v>21/12/2010</c:v>
                </c:pt>
                <c:pt idx="720">
                  <c:v>22/12/2010</c:v>
                </c:pt>
                <c:pt idx="721">
                  <c:v>23/12/2010</c:v>
                </c:pt>
                <c:pt idx="722">
                  <c:v>24/12/2010</c:v>
                </c:pt>
                <c:pt idx="723">
                  <c:v>25/12/2010</c:v>
                </c:pt>
                <c:pt idx="724">
                  <c:v>26/12/2010</c:v>
                </c:pt>
                <c:pt idx="725">
                  <c:v>27/12/2010</c:v>
                </c:pt>
                <c:pt idx="726">
                  <c:v>28/12/2010</c:v>
                </c:pt>
                <c:pt idx="727">
                  <c:v>29/12/2010</c:v>
                </c:pt>
                <c:pt idx="728">
                  <c:v>30/12/2010</c:v>
                </c:pt>
                <c:pt idx="729">
                  <c:v>31/12/2010</c:v>
                </c:pt>
                <c:pt idx="730">
                  <c:v>1/01/2011</c:v>
                </c:pt>
                <c:pt idx="731">
                  <c:v>2/01/2011</c:v>
                </c:pt>
                <c:pt idx="732">
                  <c:v>3/01/2011</c:v>
                </c:pt>
                <c:pt idx="733">
                  <c:v>4/01/2011</c:v>
                </c:pt>
                <c:pt idx="734">
                  <c:v>5/01/2011</c:v>
                </c:pt>
                <c:pt idx="735">
                  <c:v>6/01/2011</c:v>
                </c:pt>
                <c:pt idx="736">
                  <c:v>7/01/2011</c:v>
                </c:pt>
                <c:pt idx="737">
                  <c:v>8/01/2011</c:v>
                </c:pt>
                <c:pt idx="738">
                  <c:v>9/01/2011</c:v>
                </c:pt>
                <c:pt idx="739">
                  <c:v>10/01/2011</c:v>
                </c:pt>
                <c:pt idx="740">
                  <c:v>11/01/2011</c:v>
                </c:pt>
                <c:pt idx="741">
                  <c:v>12/01/2011</c:v>
                </c:pt>
                <c:pt idx="742">
                  <c:v>13/01/2011</c:v>
                </c:pt>
                <c:pt idx="743">
                  <c:v>14/01/2011</c:v>
                </c:pt>
                <c:pt idx="744">
                  <c:v>15/01/2011</c:v>
                </c:pt>
                <c:pt idx="745">
                  <c:v>16/01/2011</c:v>
                </c:pt>
                <c:pt idx="746">
                  <c:v>17/01/2011</c:v>
                </c:pt>
                <c:pt idx="747">
                  <c:v>18/01/2011</c:v>
                </c:pt>
                <c:pt idx="748">
                  <c:v>19/01/2011</c:v>
                </c:pt>
                <c:pt idx="749">
                  <c:v>20/01/2011</c:v>
                </c:pt>
                <c:pt idx="750">
                  <c:v>21/01/2011</c:v>
                </c:pt>
                <c:pt idx="751">
                  <c:v>22/01/2011</c:v>
                </c:pt>
                <c:pt idx="752">
                  <c:v>23/01/2011</c:v>
                </c:pt>
                <c:pt idx="753">
                  <c:v>24/01/2011</c:v>
                </c:pt>
                <c:pt idx="754">
                  <c:v>25/01/2011</c:v>
                </c:pt>
                <c:pt idx="755">
                  <c:v>26/01/2011</c:v>
                </c:pt>
                <c:pt idx="756">
                  <c:v>27/01/2011</c:v>
                </c:pt>
                <c:pt idx="757">
                  <c:v>28/01/2011</c:v>
                </c:pt>
                <c:pt idx="758">
                  <c:v>29/01/2011</c:v>
                </c:pt>
                <c:pt idx="759">
                  <c:v>30/01/2011</c:v>
                </c:pt>
                <c:pt idx="760">
                  <c:v>31/01/2011</c:v>
                </c:pt>
                <c:pt idx="761">
                  <c:v>1/02/2011</c:v>
                </c:pt>
                <c:pt idx="762">
                  <c:v>2/02/2011</c:v>
                </c:pt>
                <c:pt idx="763">
                  <c:v>3/02/2011</c:v>
                </c:pt>
                <c:pt idx="764">
                  <c:v>4/02/2011</c:v>
                </c:pt>
                <c:pt idx="765">
                  <c:v>5/02/2011</c:v>
                </c:pt>
                <c:pt idx="766">
                  <c:v>6/02/2011</c:v>
                </c:pt>
                <c:pt idx="767">
                  <c:v>7/02/2011</c:v>
                </c:pt>
                <c:pt idx="768">
                  <c:v>8/02/2011</c:v>
                </c:pt>
                <c:pt idx="769">
                  <c:v>9/02/2011</c:v>
                </c:pt>
                <c:pt idx="770">
                  <c:v>10/02/2011</c:v>
                </c:pt>
                <c:pt idx="771">
                  <c:v>11/02/2011</c:v>
                </c:pt>
                <c:pt idx="772">
                  <c:v>12/02/2011</c:v>
                </c:pt>
                <c:pt idx="773">
                  <c:v>13/02/2011</c:v>
                </c:pt>
                <c:pt idx="774">
                  <c:v>14/02/2011</c:v>
                </c:pt>
                <c:pt idx="775">
                  <c:v>15/02/2011</c:v>
                </c:pt>
                <c:pt idx="776">
                  <c:v>16/02/2011</c:v>
                </c:pt>
                <c:pt idx="777">
                  <c:v>17/02/2011</c:v>
                </c:pt>
                <c:pt idx="778">
                  <c:v>18/02/2011</c:v>
                </c:pt>
                <c:pt idx="779">
                  <c:v>19/02/2011</c:v>
                </c:pt>
                <c:pt idx="780">
                  <c:v>20/02/2011</c:v>
                </c:pt>
                <c:pt idx="781">
                  <c:v>21/02/2011</c:v>
                </c:pt>
                <c:pt idx="782">
                  <c:v>22/02/2011</c:v>
                </c:pt>
                <c:pt idx="783">
                  <c:v>23/02/2011</c:v>
                </c:pt>
                <c:pt idx="784">
                  <c:v>24/02/2011</c:v>
                </c:pt>
                <c:pt idx="785">
                  <c:v>25/02/2011</c:v>
                </c:pt>
                <c:pt idx="786">
                  <c:v>26/02/2011</c:v>
                </c:pt>
                <c:pt idx="787">
                  <c:v>27/02/2011</c:v>
                </c:pt>
                <c:pt idx="788">
                  <c:v>28/02/2011</c:v>
                </c:pt>
                <c:pt idx="789">
                  <c:v>1/03/2011</c:v>
                </c:pt>
                <c:pt idx="790">
                  <c:v>2/03/2011</c:v>
                </c:pt>
                <c:pt idx="791">
                  <c:v>3/03/2011</c:v>
                </c:pt>
                <c:pt idx="792">
                  <c:v>4/03/2011</c:v>
                </c:pt>
                <c:pt idx="793">
                  <c:v>5/03/2011</c:v>
                </c:pt>
                <c:pt idx="794">
                  <c:v>6/03/2011</c:v>
                </c:pt>
                <c:pt idx="795">
                  <c:v>7/03/2011</c:v>
                </c:pt>
                <c:pt idx="796">
                  <c:v>8/03/2011</c:v>
                </c:pt>
                <c:pt idx="797">
                  <c:v>9/03/2011</c:v>
                </c:pt>
                <c:pt idx="798">
                  <c:v>10/03/2011</c:v>
                </c:pt>
                <c:pt idx="799">
                  <c:v>11/03/2011</c:v>
                </c:pt>
                <c:pt idx="800">
                  <c:v>12/03/2011</c:v>
                </c:pt>
                <c:pt idx="801">
                  <c:v>13/03/2011</c:v>
                </c:pt>
                <c:pt idx="802">
                  <c:v>14/03/2011</c:v>
                </c:pt>
                <c:pt idx="803">
                  <c:v>15/03/2011</c:v>
                </c:pt>
                <c:pt idx="804">
                  <c:v>16/03/2011</c:v>
                </c:pt>
                <c:pt idx="805">
                  <c:v>17/03/2011</c:v>
                </c:pt>
                <c:pt idx="806">
                  <c:v>18/03/2011</c:v>
                </c:pt>
                <c:pt idx="807">
                  <c:v>19/03/2011</c:v>
                </c:pt>
                <c:pt idx="808">
                  <c:v>20/03/2011</c:v>
                </c:pt>
                <c:pt idx="809">
                  <c:v>21/03/2011</c:v>
                </c:pt>
                <c:pt idx="810">
                  <c:v>22/03/2011</c:v>
                </c:pt>
                <c:pt idx="811">
                  <c:v>23/03/2011</c:v>
                </c:pt>
                <c:pt idx="812">
                  <c:v>24/03/2011</c:v>
                </c:pt>
                <c:pt idx="813">
                  <c:v>25/03/2011</c:v>
                </c:pt>
                <c:pt idx="814">
                  <c:v>26/03/2011</c:v>
                </c:pt>
                <c:pt idx="815">
                  <c:v>27/03/2011</c:v>
                </c:pt>
                <c:pt idx="816">
                  <c:v>28/03/2011</c:v>
                </c:pt>
                <c:pt idx="817">
                  <c:v>29/03/2011</c:v>
                </c:pt>
                <c:pt idx="818">
                  <c:v>30/03/2011</c:v>
                </c:pt>
                <c:pt idx="819">
                  <c:v>31/03/2011</c:v>
                </c:pt>
                <c:pt idx="820">
                  <c:v>1/04/2011</c:v>
                </c:pt>
                <c:pt idx="821">
                  <c:v>2/04/2011</c:v>
                </c:pt>
                <c:pt idx="822">
                  <c:v>3/04/2011</c:v>
                </c:pt>
                <c:pt idx="823">
                  <c:v>4/04/2011</c:v>
                </c:pt>
                <c:pt idx="824">
                  <c:v>5/04/2011</c:v>
                </c:pt>
                <c:pt idx="825">
                  <c:v>6/04/2011</c:v>
                </c:pt>
                <c:pt idx="826">
                  <c:v>7/04/2011</c:v>
                </c:pt>
                <c:pt idx="827">
                  <c:v>8/04/2011</c:v>
                </c:pt>
                <c:pt idx="828">
                  <c:v>9/04/2011</c:v>
                </c:pt>
                <c:pt idx="829">
                  <c:v>10/04/2011</c:v>
                </c:pt>
                <c:pt idx="830">
                  <c:v>11/04/2011</c:v>
                </c:pt>
                <c:pt idx="831">
                  <c:v>12/04/2011</c:v>
                </c:pt>
                <c:pt idx="832">
                  <c:v>13/04/2011</c:v>
                </c:pt>
                <c:pt idx="833">
                  <c:v>14/04/2011</c:v>
                </c:pt>
                <c:pt idx="834">
                  <c:v>15/04/2011</c:v>
                </c:pt>
                <c:pt idx="835">
                  <c:v>16/04/2011</c:v>
                </c:pt>
                <c:pt idx="836">
                  <c:v>17/04/2011</c:v>
                </c:pt>
                <c:pt idx="837">
                  <c:v>18/04/2011</c:v>
                </c:pt>
                <c:pt idx="838">
                  <c:v>19/04/2011</c:v>
                </c:pt>
                <c:pt idx="839">
                  <c:v>20/04/2011</c:v>
                </c:pt>
                <c:pt idx="840">
                  <c:v>21/04/2011</c:v>
                </c:pt>
                <c:pt idx="841">
                  <c:v>22/04/2011</c:v>
                </c:pt>
                <c:pt idx="842">
                  <c:v>23/04/2011</c:v>
                </c:pt>
                <c:pt idx="843">
                  <c:v>24/04/2011</c:v>
                </c:pt>
                <c:pt idx="844">
                  <c:v>25/04/2011</c:v>
                </c:pt>
                <c:pt idx="845">
                  <c:v>26/04/2011</c:v>
                </c:pt>
                <c:pt idx="846">
                  <c:v>27/04/2011</c:v>
                </c:pt>
                <c:pt idx="847">
                  <c:v>28/04/2011</c:v>
                </c:pt>
                <c:pt idx="848">
                  <c:v>29/04/2011</c:v>
                </c:pt>
                <c:pt idx="849">
                  <c:v>30/04/2011</c:v>
                </c:pt>
                <c:pt idx="850">
                  <c:v>1/05/2011</c:v>
                </c:pt>
                <c:pt idx="851">
                  <c:v>2/05/2011</c:v>
                </c:pt>
                <c:pt idx="852">
                  <c:v>3/05/2011</c:v>
                </c:pt>
                <c:pt idx="853">
                  <c:v>4/05/2011</c:v>
                </c:pt>
                <c:pt idx="854">
                  <c:v>5/05/2011</c:v>
                </c:pt>
                <c:pt idx="855">
                  <c:v>6/05/2011</c:v>
                </c:pt>
                <c:pt idx="856">
                  <c:v>7/05/2011</c:v>
                </c:pt>
                <c:pt idx="857">
                  <c:v>8/05/2011</c:v>
                </c:pt>
                <c:pt idx="858">
                  <c:v>9/05/2011</c:v>
                </c:pt>
                <c:pt idx="859">
                  <c:v>10/05/2011</c:v>
                </c:pt>
                <c:pt idx="860">
                  <c:v>11/05/2011</c:v>
                </c:pt>
                <c:pt idx="861">
                  <c:v>12/05/2011</c:v>
                </c:pt>
                <c:pt idx="862">
                  <c:v>13/05/2011</c:v>
                </c:pt>
                <c:pt idx="863">
                  <c:v>14/05/2011</c:v>
                </c:pt>
                <c:pt idx="864">
                  <c:v>15/05/2011</c:v>
                </c:pt>
                <c:pt idx="865">
                  <c:v>16/05/2011</c:v>
                </c:pt>
                <c:pt idx="866">
                  <c:v>17/05/2011</c:v>
                </c:pt>
                <c:pt idx="867">
                  <c:v>18/05/2011</c:v>
                </c:pt>
                <c:pt idx="868">
                  <c:v>19/05/2011</c:v>
                </c:pt>
                <c:pt idx="869">
                  <c:v>20/05/2011</c:v>
                </c:pt>
                <c:pt idx="870">
                  <c:v>21/05/2011</c:v>
                </c:pt>
                <c:pt idx="871">
                  <c:v>22/05/2011</c:v>
                </c:pt>
                <c:pt idx="872">
                  <c:v>23/05/2011</c:v>
                </c:pt>
                <c:pt idx="873">
                  <c:v>24/05/2011</c:v>
                </c:pt>
                <c:pt idx="874">
                  <c:v>25/05/2011</c:v>
                </c:pt>
                <c:pt idx="875">
                  <c:v>26/05/2011</c:v>
                </c:pt>
                <c:pt idx="876">
                  <c:v>27/05/2011</c:v>
                </c:pt>
                <c:pt idx="877">
                  <c:v>28/05/2011</c:v>
                </c:pt>
                <c:pt idx="878">
                  <c:v>29/05/2011</c:v>
                </c:pt>
                <c:pt idx="879">
                  <c:v>30/05/2011</c:v>
                </c:pt>
                <c:pt idx="880">
                  <c:v>31/05/2011</c:v>
                </c:pt>
                <c:pt idx="881">
                  <c:v>1/06/2011</c:v>
                </c:pt>
                <c:pt idx="882">
                  <c:v>2/06/2011</c:v>
                </c:pt>
                <c:pt idx="883">
                  <c:v>3/06/2011</c:v>
                </c:pt>
                <c:pt idx="884">
                  <c:v>4/06/2011</c:v>
                </c:pt>
                <c:pt idx="885">
                  <c:v>5/06/2011</c:v>
                </c:pt>
                <c:pt idx="886">
                  <c:v>6/06/2011</c:v>
                </c:pt>
                <c:pt idx="887">
                  <c:v>7/06/2011</c:v>
                </c:pt>
                <c:pt idx="888">
                  <c:v>8/06/2011</c:v>
                </c:pt>
                <c:pt idx="889">
                  <c:v>9/06/2011</c:v>
                </c:pt>
                <c:pt idx="890">
                  <c:v>10/06/2011</c:v>
                </c:pt>
                <c:pt idx="891">
                  <c:v>11/06/2011</c:v>
                </c:pt>
                <c:pt idx="892">
                  <c:v>12/06/2011</c:v>
                </c:pt>
                <c:pt idx="893">
                  <c:v>13/06/2011</c:v>
                </c:pt>
                <c:pt idx="894">
                  <c:v>14/06/2011</c:v>
                </c:pt>
                <c:pt idx="895">
                  <c:v>15/06/2011</c:v>
                </c:pt>
                <c:pt idx="896">
                  <c:v>16/06/2011</c:v>
                </c:pt>
                <c:pt idx="897">
                  <c:v>17/06/2011</c:v>
                </c:pt>
                <c:pt idx="898">
                  <c:v>18/06/2011</c:v>
                </c:pt>
                <c:pt idx="899">
                  <c:v>19/06/2011</c:v>
                </c:pt>
                <c:pt idx="900">
                  <c:v>20/06/2011</c:v>
                </c:pt>
                <c:pt idx="901">
                  <c:v>21/06/2011</c:v>
                </c:pt>
                <c:pt idx="902">
                  <c:v>22/06/2011</c:v>
                </c:pt>
                <c:pt idx="903">
                  <c:v>23/06/2011</c:v>
                </c:pt>
                <c:pt idx="904">
                  <c:v>24/06/2011</c:v>
                </c:pt>
                <c:pt idx="905">
                  <c:v>25/06/2011</c:v>
                </c:pt>
                <c:pt idx="906">
                  <c:v>26/06/2011</c:v>
                </c:pt>
                <c:pt idx="907">
                  <c:v>27/06/2011</c:v>
                </c:pt>
                <c:pt idx="908">
                  <c:v>28/06/2011</c:v>
                </c:pt>
                <c:pt idx="909">
                  <c:v>29/06/2011</c:v>
                </c:pt>
                <c:pt idx="910">
                  <c:v>30/06/2011</c:v>
                </c:pt>
                <c:pt idx="911">
                  <c:v>1/07/2011</c:v>
                </c:pt>
                <c:pt idx="912">
                  <c:v>2/07/2011</c:v>
                </c:pt>
                <c:pt idx="913">
                  <c:v>3/07/2011</c:v>
                </c:pt>
                <c:pt idx="914">
                  <c:v>4/07/2011</c:v>
                </c:pt>
                <c:pt idx="915">
                  <c:v>5/07/2011</c:v>
                </c:pt>
                <c:pt idx="916">
                  <c:v>6/07/2011</c:v>
                </c:pt>
                <c:pt idx="917">
                  <c:v>7/07/2011</c:v>
                </c:pt>
                <c:pt idx="918">
                  <c:v>8/07/2011</c:v>
                </c:pt>
                <c:pt idx="919">
                  <c:v>9/07/2011</c:v>
                </c:pt>
                <c:pt idx="920">
                  <c:v>10/07/2011</c:v>
                </c:pt>
                <c:pt idx="921">
                  <c:v>11/07/2011</c:v>
                </c:pt>
                <c:pt idx="922">
                  <c:v>12/07/2011</c:v>
                </c:pt>
                <c:pt idx="923">
                  <c:v>13/07/2011</c:v>
                </c:pt>
                <c:pt idx="924">
                  <c:v>14/07/2011</c:v>
                </c:pt>
                <c:pt idx="925">
                  <c:v>15/07/2011</c:v>
                </c:pt>
                <c:pt idx="926">
                  <c:v>16/07/2011</c:v>
                </c:pt>
                <c:pt idx="927">
                  <c:v>17/07/2011</c:v>
                </c:pt>
                <c:pt idx="928">
                  <c:v>18/07/2011</c:v>
                </c:pt>
                <c:pt idx="929">
                  <c:v>19/07/2011</c:v>
                </c:pt>
                <c:pt idx="930">
                  <c:v>20/07/2011</c:v>
                </c:pt>
                <c:pt idx="931">
                  <c:v>21/07/2011</c:v>
                </c:pt>
                <c:pt idx="932">
                  <c:v>22/07/2011</c:v>
                </c:pt>
                <c:pt idx="933">
                  <c:v>23/07/2011</c:v>
                </c:pt>
                <c:pt idx="934">
                  <c:v>24/07/2011</c:v>
                </c:pt>
                <c:pt idx="935">
                  <c:v>25/07/2011</c:v>
                </c:pt>
                <c:pt idx="936">
                  <c:v>26/07/2011</c:v>
                </c:pt>
                <c:pt idx="937">
                  <c:v>27/07/2011</c:v>
                </c:pt>
                <c:pt idx="938">
                  <c:v>28/07/2011</c:v>
                </c:pt>
                <c:pt idx="939">
                  <c:v>29/07/2011</c:v>
                </c:pt>
                <c:pt idx="940">
                  <c:v>30/07/2011</c:v>
                </c:pt>
                <c:pt idx="941">
                  <c:v>31/07/2011</c:v>
                </c:pt>
                <c:pt idx="942">
                  <c:v>1/08/2011</c:v>
                </c:pt>
                <c:pt idx="943">
                  <c:v>2/08/2011</c:v>
                </c:pt>
                <c:pt idx="944">
                  <c:v>3/08/2011</c:v>
                </c:pt>
                <c:pt idx="945">
                  <c:v>4/08/2011</c:v>
                </c:pt>
                <c:pt idx="946">
                  <c:v>5/08/2011</c:v>
                </c:pt>
                <c:pt idx="947">
                  <c:v>6/08/2011</c:v>
                </c:pt>
                <c:pt idx="948">
                  <c:v>7/08/2011</c:v>
                </c:pt>
                <c:pt idx="949">
                  <c:v>8/08/2011</c:v>
                </c:pt>
                <c:pt idx="950">
                  <c:v>9/08/2011</c:v>
                </c:pt>
                <c:pt idx="951">
                  <c:v>10/08/2011</c:v>
                </c:pt>
                <c:pt idx="952">
                  <c:v>11/08/2011</c:v>
                </c:pt>
                <c:pt idx="953">
                  <c:v>12/08/2011</c:v>
                </c:pt>
                <c:pt idx="954">
                  <c:v>13/08/2011</c:v>
                </c:pt>
                <c:pt idx="955">
                  <c:v>14/08/2011</c:v>
                </c:pt>
                <c:pt idx="956">
                  <c:v>15/08/2011</c:v>
                </c:pt>
                <c:pt idx="957">
                  <c:v>16/08/2011</c:v>
                </c:pt>
                <c:pt idx="958">
                  <c:v>17/08/2011</c:v>
                </c:pt>
                <c:pt idx="959">
                  <c:v>18/08/2011</c:v>
                </c:pt>
                <c:pt idx="960">
                  <c:v>19/08/2011</c:v>
                </c:pt>
                <c:pt idx="961">
                  <c:v>20/08/2011</c:v>
                </c:pt>
                <c:pt idx="962">
                  <c:v>21/08/2011</c:v>
                </c:pt>
                <c:pt idx="963">
                  <c:v>22/08/2011</c:v>
                </c:pt>
                <c:pt idx="964">
                  <c:v>23/08/2011</c:v>
                </c:pt>
                <c:pt idx="965">
                  <c:v>24/08/2011</c:v>
                </c:pt>
                <c:pt idx="966">
                  <c:v>25/08/2011</c:v>
                </c:pt>
                <c:pt idx="967">
                  <c:v>26/08/2011</c:v>
                </c:pt>
                <c:pt idx="968">
                  <c:v>27/08/2011</c:v>
                </c:pt>
                <c:pt idx="969">
                  <c:v>28/08/2011</c:v>
                </c:pt>
                <c:pt idx="970">
                  <c:v>29/08/2011</c:v>
                </c:pt>
                <c:pt idx="971">
                  <c:v>30/08/2011</c:v>
                </c:pt>
                <c:pt idx="972">
                  <c:v>31/08/2011</c:v>
                </c:pt>
                <c:pt idx="973">
                  <c:v>1/09/2011</c:v>
                </c:pt>
                <c:pt idx="974">
                  <c:v>2/09/2011</c:v>
                </c:pt>
                <c:pt idx="975">
                  <c:v>3/09/2011</c:v>
                </c:pt>
                <c:pt idx="976">
                  <c:v>4/09/2011</c:v>
                </c:pt>
                <c:pt idx="977">
                  <c:v>5/09/2011</c:v>
                </c:pt>
                <c:pt idx="978">
                  <c:v>6/09/2011</c:v>
                </c:pt>
                <c:pt idx="979">
                  <c:v>7/09/2011</c:v>
                </c:pt>
                <c:pt idx="980">
                  <c:v>8/09/2011</c:v>
                </c:pt>
                <c:pt idx="981">
                  <c:v>9/09/2011</c:v>
                </c:pt>
                <c:pt idx="982">
                  <c:v>10/09/2011</c:v>
                </c:pt>
                <c:pt idx="983">
                  <c:v>11/09/2011</c:v>
                </c:pt>
                <c:pt idx="984">
                  <c:v>12/09/2011</c:v>
                </c:pt>
                <c:pt idx="985">
                  <c:v>13/09/2011</c:v>
                </c:pt>
                <c:pt idx="986">
                  <c:v>14/09/2011</c:v>
                </c:pt>
                <c:pt idx="987">
                  <c:v>15/09/2011</c:v>
                </c:pt>
                <c:pt idx="988">
                  <c:v>16/09/2011</c:v>
                </c:pt>
                <c:pt idx="989">
                  <c:v>17/09/2011</c:v>
                </c:pt>
                <c:pt idx="990">
                  <c:v>18/09/2011</c:v>
                </c:pt>
                <c:pt idx="991">
                  <c:v>19/09/2011</c:v>
                </c:pt>
                <c:pt idx="992">
                  <c:v>20/09/2011</c:v>
                </c:pt>
                <c:pt idx="993">
                  <c:v>21/09/2011</c:v>
                </c:pt>
                <c:pt idx="994">
                  <c:v>22/09/2011</c:v>
                </c:pt>
                <c:pt idx="995">
                  <c:v>23/09/2011</c:v>
                </c:pt>
                <c:pt idx="996">
                  <c:v>24/09/2011</c:v>
                </c:pt>
                <c:pt idx="997">
                  <c:v>25/09/2011</c:v>
                </c:pt>
                <c:pt idx="998">
                  <c:v>26/09/2011</c:v>
                </c:pt>
                <c:pt idx="999">
                  <c:v>27/09/2011</c:v>
                </c:pt>
                <c:pt idx="1000">
                  <c:v>28/09/2011</c:v>
                </c:pt>
                <c:pt idx="1001">
                  <c:v>29/09/2011</c:v>
                </c:pt>
                <c:pt idx="1002">
                  <c:v>30/09/2011</c:v>
                </c:pt>
                <c:pt idx="1003">
                  <c:v>1/10/2011</c:v>
                </c:pt>
                <c:pt idx="1004">
                  <c:v>2/10/2011</c:v>
                </c:pt>
                <c:pt idx="1005">
                  <c:v>3/10/2011</c:v>
                </c:pt>
                <c:pt idx="1006">
                  <c:v>4/10/2011</c:v>
                </c:pt>
                <c:pt idx="1007">
                  <c:v>5/10/2011</c:v>
                </c:pt>
                <c:pt idx="1008">
                  <c:v>6/10/2011</c:v>
                </c:pt>
                <c:pt idx="1009">
                  <c:v>7/10/2011</c:v>
                </c:pt>
                <c:pt idx="1010">
                  <c:v>8/10/2011</c:v>
                </c:pt>
                <c:pt idx="1011">
                  <c:v>9/10/2011</c:v>
                </c:pt>
                <c:pt idx="1012">
                  <c:v>10/10/2011</c:v>
                </c:pt>
                <c:pt idx="1013">
                  <c:v>11/10/2011</c:v>
                </c:pt>
                <c:pt idx="1014">
                  <c:v>12/10/2011</c:v>
                </c:pt>
                <c:pt idx="1015">
                  <c:v>13/10/2011</c:v>
                </c:pt>
                <c:pt idx="1016">
                  <c:v>14/10/2011</c:v>
                </c:pt>
                <c:pt idx="1017">
                  <c:v>15/10/2011</c:v>
                </c:pt>
                <c:pt idx="1018">
                  <c:v>16/10/2011</c:v>
                </c:pt>
                <c:pt idx="1019">
                  <c:v>17/10/2011</c:v>
                </c:pt>
                <c:pt idx="1020">
                  <c:v>18/10/2011</c:v>
                </c:pt>
                <c:pt idx="1021">
                  <c:v>19/10/2011</c:v>
                </c:pt>
                <c:pt idx="1022">
                  <c:v>20/10/2011</c:v>
                </c:pt>
                <c:pt idx="1023">
                  <c:v>21/10/2011</c:v>
                </c:pt>
                <c:pt idx="1024">
                  <c:v>22/10/2011</c:v>
                </c:pt>
                <c:pt idx="1025">
                  <c:v>23/10/2011</c:v>
                </c:pt>
                <c:pt idx="1026">
                  <c:v>24/10/2011</c:v>
                </c:pt>
                <c:pt idx="1027">
                  <c:v>25/10/2011</c:v>
                </c:pt>
                <c:pt idx="1028">
                  <c:v>26/10/2011</c:v>
                </c:pt>
                <c:pt idx="1029">
                  <c:v>27/10/2011</c:v>
                </c:pt>
                <c:pt idx="1030">
                  <c:v>28/10/2011</c:v>
                </c:pt>
                <c:pt idx="1031">
                  <c:v>29/10/2011</c:v>
                </c:pt>
                <c:pt idx="1032">
                  <c:v>30/10/2011</c:v>
                </c:pt>
                <c:pt idx="1033">
                  <c:v>31/10/2011</c:v>
                </c:pt>
                <c:pt idx="1034">
                  <c:v>1/11/2011</c:v>
                </c:pt>
                <c:pt idx="1035">
                  <c:v>2/11/2011</c:v>
                </c:pt>
                <c:pt idx="1036">
                  <c:v>3/11/2011</c:v>
                </c:pt>
                <c:pt idx="1037">
                  <c:v>4/11/2011</c:v>
                </c:pt>
                <c:pt idx="1038">
                  <c:v>5/11/2011</c:v>
                </c:pt>
                <c:pt idx="1039">
                  <c:v>6/11/2011</c:v>
                </c:pt>
                <c:pt idx="1040">
                  <c:v>7/11/2011</c:v>
                </c:pt>
                <c:pt idx="1041">
                  <c:v>8/11/2011</c:v>
                </c:pt>
                <c:pt idx="1042">
                  <c:v>9/11/2011</c:v>
                </c:pt>
                <c:pt idx="1043">
                  <c:v>10/11/2011</c:v>
                </c:pt>
                <c:pt idx="1044">
                  <c:v>11/11/2011</c:v>
                </c:pt>
                <c:pt idx="1045">
                  <c:v>12/11/2011</c:v>
                </c:pt>
                <c:pt idx="1046">
                  <c:v>13/11/2011</c:v>
                </c:pt>
                <c:pt idx="1047">
                  <c:v>14/11/2011</c:v>
                </c:pt>
                <c:pt idx="1048">
                  <c:v>15/11/2011</c:v>
                </c:pt>
                <c:pt idx="1049">
                  <c:v>16/11/2011</c:v>
                </c:pt>
                <c:pt idx="1050">
                  <c:v>17/11/2011</c:v>
                </c:pt>
                <c:pt idx="1051">
                  <c:v>18/11/2011</c:v>
                </c:pt>
                <c:pt idx="1052">
                  <c:v>19/11/2011</c:v>
                </c:pt>
                <c:pt idx="1053">
                  <c:v>20/11/2011</c:v>
                </c:pt>
                <c:pt idx="1054">
                  <c:v>21/11/2011</c:v>
                </c:pt>
                <c:pt idx="1055">
                  <c:v>22/11/2011</c:v>
                </c:pt>
                <c:pt idx="1056">
                  <c:v>23/11/2011</c:v>
                </c:pt>
                <c:pt idx="1057">
                  <c:v>24/11/2011</c:v>
                </c:pt>
                <c:pt idx="1058">
                  <c:v>25/11/2011</c:v>
                </c:pt>
                <c:pt idx="1059">
                  <c:v>26/11/2011</c:v>
                </c:pt>
                <c:pt idx="1060">
                  <c:v>27/11/2011</c:v>
                </c:pt>
                <c:pt idx="1061">
                  <c:v>28/11/2011</c:v>
                </c:pt>
                <c:pt idx="1062">
                  <c:v>29/11/2011</c:v>
                </c:pt>
                <c:pt idx="1063">
                  <c:v>30/11/2011</c:v>
                </c:pt>
                <c:pt idx="1064">
                  <c:v>1/12/2011</c:v>
                </c:pt>
                <c:pt idx="1065">
                  <c:v>2/12/2011</c:v>
                </c:pt>
                <c:pt idx="1066">
                  <c:v>3/12/2011</c:v>
                </c:pt>
                <c:pt idx="1067">
                  <c:v>4/12/2011</c:v>
                </c:pt>
                <c:pt idx="1068">
                  <c:v>5/12/2011</c:v>
                </c:pt>
                <c:pt idx="1069">
                  <c:v>6/12/2011</c:v>
                </c:pt>
                <c:pt idx="1070">
                  <c:v>7/12/2011</c:v>
                </c:pt>
                <c:pt idx="1071">
                  <c:v>8/12/2011</c:v>
                </c:pt>
                <c:pt idx="1072">
                  <c:v>9/12/2011</c:v>
                </c:pt>
                <c:pt idx="1073">
                  <c:v>10/12/2011</c:v>
                </c:pt>
                <c:pt idx="1074">
                  <c:v>11/12/2011</c:v>
                </c:pt>
                <c:pt idx="1075">
                  <c:v>12/12/2011</c:v>
                </c:pt>
                <c:pt idx="1076">
                  <c:v>13/12/2011</c:v>
                </c:pt>
                <c:pt idx="1077">
                  <c:v>14/12/2011</c:v>
                </c:pt>
                <c:pt idx="1078">
                  <c:v>15/12/2011</c:v>
                </c:pt>
                <c:pt idx="1079">
                  <c:v>16/12/2011</c:v>
                </c:pt>
                <c:pt idx="1080">
                  <c:v>17/12/2011</c:v>
                </c:pt>
                <c:pt idx="1081">
                  <c:v>18/12/2011</c:v>
                </c:pt>
                <c:pt idx="1082">
                  <c:v>19/12/2011</c:v>
                </c:pt>
                <c:pt idx="1083">
                  <c:v>20/12/2011</c:v>
                </c:pt>
                <c:pt idx="1084">
                  <c:v>21/12/2011</c:v>
                </c:pt>
                <c:pt idx="1085">
                  <c:v>22/12/2011</c:v>
                </c:pt>
                <c:pt idx="1086">
                  <c:v>23/12/2011</c:v>
                </c:pt>
                <c:pt idx="1087">
                  <c:v>24/12/2011</c:v>
                </c:pt>
                <c:pt idx="1088">
                  <c:v>25/12/2011</c:v>
                </c:pt>
                <c:pt idx="1089">
                  <c:v>26/12/2011</c:v>
                </c:pt>
                <c:pt idx="1090">
                  <c:v>27/12/2011</c:v>
                </c:pt>
                <c:pt idx="1091">
                  <c:v>28/12/2011</c:v>
                </c:pt>
                <c:pt idx="1092">
                  <c:v>29/12/2011</c:v>
                </c:pt>
                <c:pt idx="1093">
                  <c:v>30/12/2011</c:v>
                </c:pt>
                <c:pt idx="1094">
                  <c:v>31/12/2011</c:v>
                </c:pt>
                <c:pt idx="1095">
                  <c:v>1/01/2012</c:v>
                </c:pt>
                <c:pt idx="1096">
                  <c:v>2/01/2012</c:v>
                </c:pt>
                <c:pt idx="1097">
                  <c:v>3/01/2012</c:v>
                </c:pt>
                <c:pt idx="1098">
                  <c:v>4/01/2012</c:v>
                </c:pt>
                <c:pt idx="1099">
                  <c:v>5/01/2012</c:v>
                </c:pt>
                <c:pt idx="1100">
                  <c:v>6/01/2012</c:v>
                </c:pt>
                <c:pt idx="1101">
                  <c:v>7/01/2012</c:v>
                </c:pt>
                <c:pt idx="1102">
                  <c:v>8/01/2012</c:v>
                </c:pt>
                <c:pt idx="1103">
                  <c:v>9/01/2012</c:v>
                </c:pt>
                <c:pt idx="1104">
                  <c:v>10/01/2012</c:v>
                </c:pt>
                <c:pt idx="1105">
                  <c:v>11/01/2012</c:v>
                </c:pt>
                <c:pt idx="1106">
                  <c:v>12/01/2012</c:v>
                </c:pt>
                <c:pt idx="1107">
                  <c:v>13/01/2012</c:v>
                </c:pt>
                <c:pt idx="1108">
                  <c:v>14/01/2012</c:v>
                </c:pt>
                <c:pt idx="1109">
                  <c:v>15/01/2012</c:v>
                </c:pt>
                <c:pt idx="1110">
                  <c:v>16/01/2012</c:v>
                </c:pt>
                <c:pt idx="1111">
                  <c:v>17/01/2012</c:v>
                </c:pt>
                <c:pt idx="1112">
                  <c:v>18/01/2012</c:v>
                </c:pt>
                <c:pt idx="1113">
                  <c:v>19/01/2012</c:v>
                </c:pt>
                <c:pt idx="1114">
                  <c:v>20/01/2012</c:v>
                </c:pt>
                <c:pt idx="1115">
                  <c:v>21/01/2012</c:v>
                </c:pt>
                <c:pt idx="1116">
                  <c:v>22/01/2012</c:v>
                </c:pt>
                <c:pt idx="1117">
                  <c:v>23/01/2012</c:v>
                </c:pt>
                <c:pt idx="1118">
                  <c:v>24/01/2012</c:v>
                </c:pt>
                <c:pt idx="1119">
                  <c:v>25/01/2012</c:v>
                </c:pt>
                <c:pt idx="1120">
                  <c:v>26/01/2012</c:v>
                </c:pt>
                <c:pt idx="1121">
                  <c:v>27/01/2012</c:v>
                </c:pt>
                <c:pt idx="1122">
                  <c:v>28/01/2012</c:v>
                </c:pt>
                <c:pt idx="1123">
                  <c:v>29/01/2012</c:v>
                </c:pt>
                <c:pt idx="1124">
                  <c:v>30/01/2012</c:v>
                </c:pt>
                <c:pt idx="1125">
                  <c:v>31/01/2012</c:v>
                </c:pt>
                <c:pt idx="1126">
                  <c:v>1/02/2012</c:v>
                </c:pt>
                <c:pt idx="1127">
                  <c:v>2/02/2012</c:v>
                </c:pt>
                <c:pt idx="1128">
                  <c:v>3/02/2012</c:v>
                </c:pt>
                <c:pt idx="1129">
                  <c:v>4/02/2012</c:v>
                </c:pt>
                <c:pt idx="1130">
                  <c:v>5/02/2012</c:v>
                </c:pt>
                <c:pt idx="1131">
                  <c:v>6/02/2012</c:v>
                </c:pt>
                <c:pt idx="1132">
                  <c:v>7/02/2012</c:v>
                </c:pt>
                <c:pt idx="1133">
                  <c:v>8/02/2012</c:v>
                </c:pt>
                <c:pt idx="1134">
                  <c:v>9/02/2012</c:v>
                </c:pt>
                <c:pt idx="1135">
                  <c:v>10/02/2012</c:v>
                </c:pt>
                <c:pt idx="1136">
                  <c:v>11/02/2012</c:v>
                </c:pt>
                <c:pt idx="1137">
                  <c:v>12/02/2012</c:v>
                </c:pt>
                <c:pt idx="1138">
                  <c:v>13/02/2012</c:v>
                </c:pt>
                <c:pt idx="1139">
                  <c:v>14/02/2012</c:v>
                </c:pt>
                <c:pt idx="1140">
                  <c:v>15/02/2012</c:v>
                </c:pt>
                <c:pt idx="1141">
                  <c:v>16/02/2012</c:v>
                </c:pt>
                <c:pt idx="1142">
                  <c:v>17/02/2012</c:v>
                </c:pt>
                <c:pt idx="1143">
                  <c:v>18/02/2012</c:v>
                </c:pt>
                <c:pt idx="1144">
                  <c:v>19/02/2012</c:v>
                </c:pt>
                <c:pt idx="1145">
                  <c:v>20/02/2012</c:v>
                </c:pt>
                <c:pt idx="1146">
                  <c:v>21/02/2012</c:v>
                </c:pt>
                <c:pt idx="1147">
                  <c:v>22/02/2012</c:v>
                </c:pt>
                <c:pt idx="1148">
                  <c:v>23/02/2012</c:v>
                </c:pt>
                <c:pt idx="1149">
                  <c:v>24/02/2012</c:v>
                </c:pt>
                <c:pt idx="1150">
                  <c:v>25/02/2012</c:v>
                </c:pt>
                <c:pt idx="1151">
                  <c:v>26/02/2012</c:v>
                </c:pt>
                <c:pt idx="1152">
                  <c:v>27/02/2012</c:v>
                </c:pt>
                <c:pt idx="1153">
                  <c:v>28/02/2012</c:v>
                </c:pt>
                <c:pt idx="1154">
                  <c:v>29/02/2012</c:v>
                </c:pt>
              </c:strCache>
            </c:strRef>
          </c:cat>
          <c:val>
            <c:numRef>
              <c:f>'Daily Chart Values'!$H$9:$H$1164</c:f>
              <c:numCache>
                <c:formatCode>General</c:formatCode>
                <c:ptCount val="1155"/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37.630000000000003</c:v>
                </c:pt>
                <c:pt idx="1038">
                  <c:v>0.03</c:v>
                </c:pt>
                <c:pt idx="1039">
                  <c:v>0</c:v>
                </c:pt>
                <c:pt idx="1040">
                  <c:v>164.89</c:v>
                </c:pt>
                <c:pt idx="1041">
                  <c:v>127.64</c:v>
                </c:pt>
                <c:pt idx="1042">
                  <c:v>112.09</c:v>
                </c:pt>
                <c:pt idx="1043">
                  <c:v>135.31</c:v>
                </c:pt>
                <c:pt idx="1044">
                  <c:v>130.37</c:v>
                </c:pt>
                <c:pt idx="1045">
                  <c:v>111.75</c:v>
                </c:pt>
                <c:pt idx="1046">
                  <c:v>111.7</c:v>
                </c:pt>
                <c:pt idx="1047">
                  <c:v>87.27</c:v>
                </c:pt>
                <c:pt idx="1048">
                  <c:v>86.58</c:v>
                </c:pt>
                <c:pt idx="1049">
                  <c:v>86.7</c:v>
                </c:pt>
                <c:pt idx="1050">
                  <c:v>86.85</c:v>
                </c:pt>
                <c:pt idx="1051">
                  <c:v>86.93</c:v>
                </c:pt>
                <c:pt idx="1052">
                  <c:v>86.85</c:v>
                </c:pt>
                <c:pt idx="1053">
                  <c:v>86.86</c:v>
                </c:pt>
                <c:pt idx="1054">
                  <c:v>86.85</c:v>
                </c:pt>
                <c:pt idx="1055">
                  <c:v>86.96</c:v>
                </c:pt>
                <c:pt idx="1056">
                  <c:v>86.85</c:v>
                </c:pt>
                <c:pt idx="1057">
                  <c:v>86.85</c:v>
                </c:pt>
                <c:pt idx="1058">
                  <c:v>86.85</c:v>
                </c:pt>
                <c:pt idx="1059">
                  <c:v>148.9</c:v>
                </c:pt>
                <c:pt idx="1060">
                  <c:v>148.88999999999999</c:v>
                </c:pt>
                <c:pt idx="1061">
                  <c:v>148.88</c:v>
                </c:pt>
                <c:pt idx="1062">
                  <c:v>148.96</c:v>
                </c:pt>
                <c:pt idx="1063">
                  <c:v>148.93</c:v>
                </c:pt>
                <c:pt idx="1064">
                  <c:v>148.88999999999999</c:v>
                </c:pt>
                <c:pt idx="1065">
                  <c:v>148.9</c:v>
                </c:pt>
                <c:pt idx="1066">
                  <c:v>148.88</c:v>
                </c:pt>
                <c:pt idx="1067">
                  <c:v>148.86000000000001</c:v>
                </c:pt>
                <c:pt idx="1068">
                  <c:v>159.07</c:v>
                </c:pt>
                <c:pt idx="1069">
                  <c:v>159.94999999999999</c:v>
                </c:pt>
                <c:pt idx="1070">
                  <c:v>162.38</c:v>
                </c:pt>
                <c:pt idx="1071">
                  <c:v>161.51</c:v>
                </c:pt>
                <c:pt idx="1072">
                  <c:v>161.13</c:v>
                </c:pt>
                <c:pt idx="1073">
                  <c:v>161.13</c:v>
                </c:pt>
                <c:pt idx="1074">
                  <c:v>160.9</c:v>
                </c:pt>
                <c:pt idx="1075">
                  <c:v>160.97999999999999</c:v>
                </c:pt>
                <c:pt idx="1076">
                  <c:v>0.17</c:v>
                </c:pt>
                <c:pt idx="1077">
                  <c:v>0</c:v>
                </c:pt>
                <c:pt idx="1078">
                  <c:v>0</c:v>
                </c:pt>
                <c:pt idx="1079">
                  <c:v>80.37</c:v>
                </c:pt>
                <c:pt idx="1080">
                  <c:v>161.68</c:v>
                </c:pt>
                <c:pt idx="1081">
                  <c:v>161.93</c:v>
                </c:pt>
                <c:pt idx="1082">
                  <c:v>161.18</c:v>
                </c:pt>
                <c:pt idx="1083">
                  <c:v>160.57</c:v>
                </c:pt>
                <c:pt idx="1084">
                  <c:v>162.30000000000001</c:v>
                </c:pt>
                <c:pt idx="1085">
                  <c:v>160.97</c:v>
                </c:pt>
                <c:pt idx="1086">
                  <c:v>161.27000000000001</c:v>
                </c:pt>
                <c:pt idx="1087">
                  <c:v>161.26</c:v>
                </c:pt>
                <c:pt idx="1088">
                  <c:v>161.30000000000001</c:v>
                </c:pt>
                <c:pt idx="1089">
                  <c:v>162</c:v>
                </c:pt>
                <c:pt idx="1090">
                  <c:v>114.87</c:v>
                </c:pt>
                <c:pt idx="1091">
                  <c:v>99.26</c:v>
                </c:pt>
                <c:pt idx="1092">
                  <c:v>99.11</c:v>
                </c:pt>
                <c:pt idx="1093">
                  <c:v>99.11</c:v>
                </c:pt>
                <c:pt idx="1094">
                  <c:v>155.93</c:v>
                </c:pt>
                <c:pt idx="1095">
                  <c:v>161.27000000000001</c:v>
                </c:pt>
                <c:pt idx="1096">
                  <c:v>161.26</c:v>
                </c:pt>
                <c:pt idx="1097">
                  <c:v>161.52000000000001</c:v>
                </c:pt>
                <c:pt idx="1098">
                  <c:v>243.63</c:v>
                </c:pt>
                <c:pt idx="1099">
                  <c:v>251.29</c:v>
                </c:pt>
                <c:pt idx="1100">
                  <c:v>251.3</c:v>
                </c:pt>
                <c:pt idx="1101">
                  <c:v>251.68</c:v>
                </c:pt>
                <c:pt idx="1102">
                  <c:v>251.28</c:v>
                </c:pt>
                <c:pt idx="1103">
                  <c:v>251.28</c:v>
                </c:pt>
                <c:pt idx="1104">
                  <c:v>251.12</c:v>
                </c:pt>
                <c:pt idx="1105">
                  <c:v>251.31</c:v>
                </c:pt>
                <c:pt idx="1106">
                  <c:v>251.3</c:v>
                </c:pt>
                <c:pt idx="1107">
                  <c:v>251.31</c:v>
                </c:pt>
                <c:pt idx="1108">
                  <c:v>251.3</c:v>
                </c:pt>
                <c:pt idx="1109">
                  <c:v>293.42</c:v>
                </c:pt>
                <c:pt idx="1110">
                  <c:v>296.73</c:v>
                </c:pt>
                <c:pt idx="1111">
                  <c:v>296.7</c:v>
                </c:pt>
                <c:pt idx="1112">
                  <c:v>296.22000000000003</c:v>
                </c:pt>
                <c:pt idx="1113">
                  <c:v>297.05</c:v>
                </c:pt>
                <c:pt idx="1114">
                  <c:v>297.20999999999998</c:v>
                </c:pt>
                <c:pt idx="1115">
                  <c:v>296.17</c:v>
                </c:pt>
                <c:pt idx="1116">
                  <c:v>296.61</c:v>
                </c:pt>
                <c:pt idx="1117">
                  <c:v>296.60000000000002</c:v>
                </c:pt>
                <c:pt idx="1118">
                  <c:v>296.85000000000002</c:v>
                </c:pt>
                <c:pt idx="1119">
                  <c:v>297.18</c:v>
                </c:pt>
                <c:pt idx="1120">
                  <c:v>296.7</c:v>
                </c:pt>
                <c:pt idx="1121">
                  <c:v>296.61</c:v>
                </c:pt>
                <c:pt idx="1122">
                  <c:v>296.94</c:v>
                </c:pt>
                <c:pt idx="1123">
                  <c:v>296.68</c:v>
                </c:pt>
                <c:pt idx="1124">
                  <c:v>296.83</c:v>
                </c:pt>
                <c:pt idx="1125">
                  <c:v>299.02</c:v>
                </c:pt>
                <c:pt idx="1126">
                  <c:v>295.52</c:v>
                </c:pt>
                <c:pt idx="1127">
                  <c:v>296.45</c:v>
                </c:pt>
                <c:pt idx="1128">
                  <c:v>296.73</c:v>
                </c:pt>
                <c:pt idx="1129">
                  <c:v>296.73</c:v>
                </c:pt>
                <c:pt idx="1130">
                  <c:v>296.75</c:v>
                </c:pt>
                <c:pt idx="1131">
                  <c:v>296.74</c:v>
                </c:pt>
                <c:pt idx="1132">
                  <c:v>296.76</c:v>
                </c:pt>
                <c:pt idx="1133">
                  <c:v>296.72000000000003</c:v>
                </c:pt>
                <c:pt idx="1134">
                  <c:v>296.45999999999998</c:v>
                </c:pt>
                <c:pt idx="1135">
                  <c:v>296.7</c:v>
                </c:pt>
                <c:pt idx="1136">
                  <c:v>296.64999999999998</c:v>
                </c:pt>
                <c:pt idx="1137">
                  <c:v>296.58</c:v>
                </c:pt>
                <c:pt idx="1138">
                  <c:v>296.77</c:v>
                </c:pt>
                <c:pt idx="1139">
                  <c:v>296.8</c:v>
                </c:pt>
                <c:pt idx="1140">
                  <c:v>297.08999999999997</c:v>
                </c:pt>
                <c:pt idx="1141">
                  <c:v>296.73</c:v>
                </c:pt>
                <c:pt idx="1142">
                  <c:v>297.64</c:v>
                </c:pt>
                <c:pt idx="1143">
                  <c:v>297.31</c:v>
                </c:pt>
                <c:pt idx="1144">
                  <c:v>297.66000000000003</c:v>
                </c:pt>
                <c:pt idx="1145">
                  <c:v>296.62</c:v>
                </c:pt>
                <c:pt idx="1146">
                  <c:v>297.11</c:v>
                </c:pt>
                <c:pt idx="1147">
                  <c:v>296.98</c:v>
                </c:pt>
                <c:pt idx="1148">
                  <c:v>296.52</c:v>
                </c:pt>
                <c:pt idx="1149">
                  <c:v>296.75</c:v>
                </c:pt>
                <c:pt idx="1150">
                  <c:v>296.44</c:v>
                </c:pt>
                <c:pt idx="1151">
                  <c:v>296.87</c:v>
                </c:pt>
                <c:pt idx="1152">
                  <c:v>296.70999999999998</c:v>
                </c:pt>
                <c:pt idx="1153">
                  <c:v>296.73</c:v>
                </c:pt>
                <c:pt idx="1154">
                  <c:v>296.70999999999998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'Daily Chart Values'!$J$5:$J$8</c:f>
              <c:strCache>
                <c:ptCount val="1"/>
                <c:pt idx="0">
                  <c:v>signed - Zone Germany - NP Send-out - Flow National Production - Energy quantity - GWh/d - Historical-Historical Flows from national production sent by the TSOs</c:v>
                </c:pt>
              </c:strCache>
            </c:strRef>
          </c:tx>
          <c:marker>
            <c:symbol val="none"/>
          </c:marker>
          <c:cat>
            <c:strRef>
              <c:f>'Daily Chart Values'!$A$9:$A$1164</c:f>
              <c:strCache>
                <c:ptCount val="1155"/>
                <c:pt idx="0">
                  <c:v>1/01/2009</c:v>
                </c:pt>
                <c:pt idx="1">
                  <c:v>2/01/2009</c:v>
                </c:pt>
                <c:pt idx="2">
                  <c:v>3/01/2009</c:v>
                </c:pt>
                <c:pt idx="3">
                  <c:v>4/01/2009</c:v>
                </c:pt>
                <c:pt idx="4">
                  <c:v>5/01/2009</c:v>
                </c:pt>
                <c:pt idx="5">
                  <c:v>6/01/2009</c:v>
                </c:pt>
                <c:pt idx="6">
                  <c:v>7/01/2009</c:v>
                </c:pt>
                <c:pt idx="7">
                  <c:v>8/01/2009</c:v>
                </c:pt>
                <c:pt idx="8">
                  <c:v>9/01/2009</c:v>
                </c:pt>
                <c:pt idx="9">
                  <c:v>10/01/2009</c:v>
                </c:pt>
                <c:pt idx="10">
                  <c:v>11/01/2009</c:v>
                </c:pt>
                <c:pt idx="11">
                  <c:v>12/01/2009</c:v>
                </c:pt>
                <c:pt idx="12">
                  <c:v>13/01/2009</c:v>
                </c:pt>
                <c:pt idx="13">
                  <c:v>14/01/2009</c:v>
                </c:pt>
                <c:pt idx="14">
                  <c:v>15/01/2009</c:v>
                </c:pt>
                <c:pt idx="15">
                  <c:v>16/01/2009</c:v>
                </c:pt>
                <c:pt idx="16">
                  <c:v>17/01/2009</c:v>
                </c:pt>
                <c:pt idx="17">
                  <c:v>18/01/2009</c:v>
                </c:pt>
                <c:pt idx="18">
                  <c:v>19/01/2009</c:v>
                </c:pt>
                <c:pt idx="19">
                  <c:v>20/01/2009</c:v>
                </c:pt>
                <c:pt idx="20">
                  <c:v>21/01/2009</c:v>
                </c:pt>
                <c:pt idx="21">
                  <c:v>22/01/2009</c:v>
                </c:pt>
                <c:pt idx="22">
                  <c:v>23/01/2009</c:v>
                </c:pt>
                <c:pt idx="23">
                  <c:v>24/01/2009</c:v>
                </c:pt>
                <c:pt idx="24">
                  <c:v>25/01/2009</c:v>
                </c:pt>
                <c:pt idx="25">
                  <c:v>26/01/2009</c:v>
                </c:pt>
                <c:pt idx="26">
                  <c:v>27/01/2009</c:v>
                </c:pt>
                <c:pt idx="27">
                  <c:v>28/01/2009</c:v>
                </c:pt>
                <c:pt idx="28">
                  <c:v>29/01/2009</c:v>
                </c:pt>
                <c:pt idx="29">
                  <c:v>30/01/2009</c:v>
                </c:pt>
                <c:pt idx="30">
                  <c:v>31/01/2009</c:v>
                </c:pt>
                <c:pt idx="31">
                  <c:v>1/02/2009</c:v>
                </c:pt>
                <c:pt idx="32">
                  <c:v>2/02/2009</c:v>
                </c:pt>
                <c:pt idx="33">
                  <c:v>3/02/2009</c:v>
                </c:pt>
                <c:pt idx="34">
                  <c:v>4/02/2009</c:v>
                </c:pt>
                <c:pt idx="35">
                  <c:v>5/02/2009</c:v>
                </c:pt>
                <c:pt idx="36">
                  <c:v>6/02/2009</c:v>
                </c:pt>
                <c:pt idx="37">
                  <c:v>7/02/2009</c:v>
                </c:pt>
                <c:pt idx="38">
                  <c:v>8/02/2009</c:v>
                </c:pt>
                <c:pt idx="39">
                  <c:v>9/02/2009</c:v>
                </c:pt>
                <c:pt idx="40">
                  <c:v>10/02/2009</c:v>
                </c:pt>
                <c:pt idx="41">
                  <c:v>11/02/2009</c:v>
                </c:pt>
                <c:pt idx="42">
                  <c:v>12/02/2009</c:v>
                </c:pt>
                <c:pt idx="43">
                  <c:v>13/02/2009</c:v>
                </c:pt>
                <c:pt idx="44">
                  <c:v>14/02/2009</c:v>
                </c:pt>
                <c:pt idx="45">
                  <c:v>15/02/2009</c:v>
                </c:pt>
                <c:pt idx="46">
                  <c:v>16/02/2009</c:v>
                </c:pt>
                <c:pt idx="47">
                  <c:v>17/02/2009</c:v>
                </c:pt>
                <c:pt idx="48">
                  <c:v>18/02/2009</c:v>
                </c:pt>
                <c:pt idx="49">
                  <c:v>19/02/2009</c:v>
                </c:pt>
                <c:pt idx="50">
                  <c:v>20/02/2009</c:v>
                </c:pt>
                <c:pt idx="51">
                  <c:v>21/02/2009</c:v>
                </c:pt>
                <c:pt idx="52">
                  <c:v>22/02/2009</c:v>
                </c:pt>
                <c:pt idx="53">
                  <c:v>23/02/2009</c:v>
                </c:pt>
                <c:pt idx="54">
                  <c:v>24/02/2009</c:v>
                </c:pt>
                <c:pt idx="55">
                  <c:v>25/02/2009</c:v>
                </c:pt>
                <c:pt idx="56">
                  <c:v>26/02/2009</c:v>
                </c:pt>
                <c:pt idx="57">
                  <c:v>27/02/2009</c:v>
                </c:pt>
                <c:pt idx="58">
                  <c:v>28/02/2009</c:v>
                </c:pt>
                <c:pt idx="59">
                  <c:v>1/03/2009</c:v>
                </c:pt>
                <c:pt idx="60">
                  <c:v>2/03/2009</c:v>
                </c:pt>
                <c:pt idx="61">
                  <c:v>3/03/2009</c:v>
                </c:pt>
                <c:pt idx="62">
                  <c:v>4/03/2009</c:v>
                </c:pt>
                <c:pt idx="63">
                  <c:v>5/03/2009</c:v>
                </c:pt>
                <c:pt idx="64">
                  <c:v>6/03/2009</c:v>
                </c:pt>
                <c:pt idx="65">
                  <c:v>7/03/2009</c:v>
                </c:pt>
                <c:pt idx="66">
                  <c:v>8/03/2009</c:v>
                </c:pt>
                <c:pt idx="67">
                  <c:v>9/03/2009</c:v>
                </c:pt>
                <c:pt idx="68">
                  <c:v>10/03/2009</c:v>
                </c:pt>
                <c:pt idx="69">
                  <c:v>11/03/2009</c:v>
                </c:pt>
                <c:pt idx="70">
                  <c:v>12/03/2009</c:v>
                </c:pt>
                <c:pt idx="71">
                  <c:v>13/03/2009</c:v>
                </c:pt>
                <c:pt idx="72">
                  <c:v>14/03/2009</c:v>
                </c:pt>
                <c:pt idx="73">
                  <c:v>15/03/2009</c:v>
                </c:pt>
                <c:pt idx="74">
                  <c:v>16/03/2009</c:v>
                </c:pt>
                <c:pt idx="75">
                  <c:v>17/03/2009</c:v>
                </c:pt>
                <c:pt idx="76">
                  <c:v>18/03/2009</c:v>
                </c:pt>
                <c:pt idx="77">
                  <c:v>19/03/2009</c:v>
                </c:pt>
                <c:pt idx="78">
                  <c:v>20/03/2009</c:v>
                </c:pt>
                <c:pt idx="79">
                  <c:v>21/03/2009</c:v>
                </c:pt>
                <c:pt idx="80">
                  <c:v>22/03/2009</c:v>
                </c:pt>
                <c:pt idx="81">
                  <c:v>23/03/2009</c:v>
                </c:pt>
                <c:pt idx="82">
                  <c:v>24/03/2009</c:v>
                </c:pt>
                <c:pt idx="83">
                  <c:v>25/03/2009</c:v>
                </c:pt>
                <c:pt idx="84">
                  <c:v>26/03/2009</c:v>
                </c:pt>
                <c:pt idx="85">
                  <c:v>27/03/2009</c:v>
                </c:pt>
                <c:pt idx="86">
                  <c:v>28/03/2009</c:v>
                </c:pt>
                <c:pt idx="87">
                  <c:v>29/03/2009</c:v>
                </c:pt>
                <c:pt idx="88">
                  <c:v>30/03/2009</c:v>
                </c:pt>
                <c:pt idx="89">
                  <c:v>31/03/2009</c:v>
                </c:pt>
                <c:pt idx="90">
                  <c:v>1/04/2009</c:v>
                </c:pt>
                <c:pt idx="91">
                  <c:v>2/04/2009</c:v>
                </c:pt>
                <c:pt idx="92">
                  <c:v>3/04/2009</c:v>
                </c:pt>
                <c:pt idx="93">
                  <c:v>4/04/2009</c:v>
                </c:pt>
                <c:pt idx="94">
                  <c:v>5/04/2009</c:v>
                </c:pt>
                <c:pt idx="95">
                  <c:v>6/04/2009</c:v>
                </c:pt>
                <c:pt idx="96">
                  <c:v>7/04/2009</c:v>
                </c:pt>
                <c:pt idx="97">
                  <c:v>8/04/2009</c:v>
                </c:pt>
                <c:pt idx="98">
                  <c:v>9/04/2009</c:v>
                </c:pt>
                <c:pt idx="99">
                  <c:v>10/04/2009</c:v>
                </c:pt>
                <c:pt idx="100">
                  <c:v>11/04/2009</c:v>
                </c:pt>
                <c:pt idx="101">
                  <c:v>12/04/2009</c:v>
                </c:pt>
                <c:pt idx="102">
                  <c:v>13/04/2009</c:v>
                </c:pt>
                <c:pt idx="103">
                  <c:v>14/04/2009</c:v>
                </c:pt>
                <c:pt idx="104">
                  <c:v>15/04/2009</c:v>
                </c:pt>
                <c:pt idx="105">
                  <c:v>16/04/2009</c:v>
                </c:pt>
                <c:pt idx="106">
                  <c:v>17/04/2009</c:v>
                </c:pt>
                <c:pt idx="107">
                  <c:v>18/04/2009</c:v>
                </c:pt>
                <c:pt idx="108">
                  <c:v>19/04/2009</c:v>
                </c:pt>
                <c:pt idx="109">
                  <c:v>20/04/2009</c:v>
                </c:pt>
                <c:pt idx="110">
                  <c:v>21/04/2009</c:v>
                </c:pt>
                <c:pt idx="111">
                  <c:v>22/04/2009</c:v>
                </c:pt>
                <c:pt idx="112">
                  <c:v>23/04/2009</c:v>
                </c:pt>
                <c:pt idx="113">
                  <c:v>24/04/2009</c:v>
                </c:pt>
                <c:pt idx="114">
                  <c:v>25/04/2009</c:v>
                </c:pt>
                <c:pt idx="115">
                  <c:v>26/04/2009</c:v>
                </c:pt>
                <c:pt idx="116">
                  <c:v>27/04/2009</c:v>
                </c:pt>
                <c:pt idx="117">
                  <c:v>28/04/2009</c:v>
                </c:pt>
                <c:pt idx="118">
                  <c:v>29/04/2009</c:v>
                </c:pt>
                <c:pt idx="119">
                  <c:v>30/04/2009</c:v>
                </c:pt>
                <c:pt idx="120">
                  <c:v>1/05/2009</c:v>
                </c:pt>
                <c:pt idx="121">
                  <c:v>2/05/2009</c:v>
                </c:pt>
                <c:pt idx="122">
                  <c:v>3/05/2009</c:v>
                </c:pt>
                <c:pt idx="123">
                  <c:v>4/05/2009</c:v>
                </c:pt>
                <c:pt idx="124">
                  <c:v>5/05/2009</c:v>
                </c:pt>
                <c:pt idx="125">
                  <c:v>6/05/2009</c:v>
                </c:pt>
                <c:pt idx="126">
                  <c:v>7/05/2009</c:v>
                </c:pt>
                <c:pt idx="127">
                  <c:v>8/05/2009</c:v>
                </c:pt>
                <c:pt idx="128">
                  <c:v>9/05/2009</c:v>
                </c:pt>
                <c:pt idx="129">
                  <c:v>10/05/2009</c:v>
                </c:pt>
                <c:pt idx="130">
                  <c:v>11/05/2009</c:v>
                </c:pt>
                <c:pt idx="131">
                  <c:v>12/05/2009</c:v>
                </c:pt>
                <c:pt idx="132">
                  <c:v>13/05/2009</c:v>
                </c:pt>
                <c:pt idx="133">
                  <c:v>14/05/2009</c:v>
                </c:pt>
                <c:pt idx="134">
                  <c:v>15/05/2009</c:v>
                </c:pt>
                <c:pt idx="135">
                  <c:v>16/05/2009</c:v>
                </c:pt>
                <c:pt idx="136">
                  <c:v>17/05/2009</c:v>
                </c:pt>
                <c:pt idx="137">
                  <c:v>18/05/2009</c:v>
                </c:pt>
                <c:pt idx="138">
                  <c:v>19/05/2009</c:v>
                </c:pt>
                <c:pt idx="139">
                  <c:v>20/05/2009</c:v>
                </c:pt>
                <c:pt idx="140">
                  <c:v>21/05/2009</c:v>
                </c:pt>
                <c:pt idx="141">
                  <c:v>22/05/2009</c:v>
                </c:pt>
                <c:pt idx="142">
                  <c:v>23/05/2009</c:v>
                </c:pt>
                <c:pt idx="143">
                  <c:v>24/05/2009</c:v>
                </c:pt>
                <c:pt idx="144">
                  <c:v>25/05/2009</c:v>
                </c:pt>
                <c:pt idx="145">
                  <c:v>26/05/2009</c:v>
                </c:pt>
                <c:pt idx="146">
                  <c:v>27/05/2009</c:v>
                </c:pt>
                <c:pt idx="147">
                  <c:v>28/05/2009</c:v>
                </c:pt>
                <c:pt idx="148">
                  <c:v>29/05/2009</c:v>
                </c:pt>
                <c:pt idx="149">
                  <c:v>30/05/2009</c:v>
                </c:pt>
                <c:pt idx="150">
                  <c:v>31/05/2009</c:v>
                </c:pt>
                <c:pt idx="151">
                  <c:v>1/06/2009</c:v>
                </c:pt>
                <c:pt idx="152">
                  <c:v>2/06/2009</c:v>
                </c:pt>
                <c:pt idx="153">
                  <c:v>3/06/2009</c:v>
                </c:pt>
                <c:pt idx="154">
                  <c:v>4/06/2009</c:v>
                </c:pt>
                <c:pt idx="155">
                  <c:v>5/06/2009</c:v>
                </c:pt>
                <c:pt idx="156">
                  <c:v>6/06/2009</c:v>
                </c:pt>
                <c:pt idx="157">
                  <c:v>7/06/2009</c:v>
                </c:pt>
                <c:pt idx="158">
                  <c:v>8/06/2009</c:v>
                </c:pt>
                <c:pt idx="159">
                  <c:v>9/06/2009</c:v>
                </c:pt>
                <c:pt idx="160">
                  <c:v>10/06/2009</c:v>
                </c:pt>
                <c:pt idx="161">
                  <c:v>11/06/2009</c:v>
                </c:pt>
                <c:pt idx="162">
                  <c:v>12/06/2009</c:v>
                </c:pt>
                <c:pt idx="163">
                  <c:v>13/06/2009</c:v>
                </c:pt>
                <c:pt idx="164">
                  <c:v>14/06/2009</c:v>
                </c:pt>
                <c:pt idx="165">
                  <c:v>15/06/2009</c:v>
                </c:pt>
                <c:pt idx="166">
                  <c:v>16/06/2009</c:v>
                </c:pt>
                <c:pt idx="167">
                  <c:v>17/06/2009</c:v>
                </c:pt>
                <c:pt idx="168">
                  <c:v>18/06/2009</c:v>
                </c:pt>
                <c:pt idx="169">
                  <c:v>19/06/2009</c:v>
                </c:pt>
                <c:pt idx="170">
                  <c:v>20/06/2009</c:v>
                </c:pt>
                <c:pt idx="171">
                  <c:v>21/06/2009</c:v>
                </c:pt>
                <c:pt idx="172">
                  <c:v>22/06/2009</c:v>
                </c:pt>
                <c:pt idx="173">
                  <c:v>23/06/2009</c:v>
                </c:pt>
                <c:pt idx="174">
                  <c:v>24/06/2009</c:v>
                </c:pt>
                <c:pt idx="175">
                  <c:v>25/06/2009</c:v>
                </c:pt>
                <c:pt idx="176">
                  <c:v>26/06/2009</c:v>
                </c:pt>
                <c:pt idx="177">
                  <c:v>27/06/2009</c:v>
                </c:pt>
                <c:pt idx="178">
                  <c:v>28/06/2009</c:v>
                </c:pt>
                <c:pt idx="179">
                  <c:v>29/06/2009</c:v>
                </c:pt>
                <c:pt idx="180">
                  <c:v>30/06/2009</c:v>
                </c:pt>
                <c:pt idx="181">
                  <c:v>1/07/2009</c:v>
                </c:pt>
                <c:pt idx="182">
                  <c:v>2/07/2009</c:v>
                </c:pt>
                <c:pt idx="183">
                  <c:v>3/07/2009</c:v>
                </c:pt>
                <c:pt idx="184">
                  <c:v>4/07/2009</c:v>
                </c:pt>
                <c:pt idx="185">
                  <c:v>5/07/2009</c:v>
                </c:pt>
                <c:pt idx="186">
                  <c:v>6/07/2009</c:v>
                </c:pt>
                <c:pt idx="187">
                  <c:v>7/07/2009</c:v>
                </c:pt>
                <c:pt idx="188">
                  <c:v>8/07/2009</c:v>
                </c:pt>
                <c:pt idx="189">
                  <c:v>9/07/2009</c:v>
                </c:pt>
                <c:pt idx="190">
                  <c:v>10/07/2009</c:v>
                </c:pt>
                <c:pt idx="191">
                  <c:v>11/07/2009</c:v>
                </c:pt>
                <c:pt idx="192">
                  <c:v>12/07/2009</c:v>
                </c:pt>
                <c:pt idx="193">
                  <c:v>13/07/2009</c:v>
                </c:pt>
                <c:pt idx="194">
                  <c:v>14/07/2009</c:v>
                </c:pt>
                <c:pt idx="195">
                  <c:v>15/07/2009</c:v>
                </c:pt>
                <c:pt idx="196">
                  <c:v>16/07/2009</c:v>
                </c:pt>
                <c:pt idx="197">
                  <c:v>17/07/2009</c:v>
                </c:pt>
                <c:pt idx="198">
                  <c:v>18/07/2009</c:v>
                </c:pt>
                <c:pt idx="199">
                  <c:v>19/07/2009</c:v>
                </c:pt>
                <c:pt idx="200">
                  <c:v>20/07/2009</c:v>
                </c:pt>
                <c:pt idx="201">
                  <c:v>21/07/2009</c:v>
                </c:pt>
                <c:pt idx="202">
                  <c:v>22/07/2009</c:v>
                </c:pt>
                <c:pt idx="203">
                  <c:v>23/07/2009</c:v>
                </c:pt>
                <c:pt idx="204">
                  <c:v>24/07/2009</c:v>
                </c:pt>
                <c:pt idx="205">
                  <c:v>25/07/2009</c:v>
                </c:pt>
                <c:pt idx="206">
                  <c:v>26/07/2009</c:v>
                </c:pt>
                <c:pt idx="207">
                  <c:v>27/07/2009</c:v>
                </c:pt>
                <c:pt idx="208">
                  <c:v>28/07/2009</c:v>
                </c:pt>
                <c:pt idx="209">
                  <c:v>29/07/2009</c:v>
                </c:pt>
                <c:pt idx="210">
                  <c:v>30/07/2009</c:v>
                </c:pt>
                <c:pt idx="211">
                  <c:v>31/07/2009</c:v>
                </c:pt>
                <c:pt idx="212">
                  <c:v>1/08/2009</c:v>
                </c:pt>
                <c:pt idx="213">
                  <c:v>2/08/2009</c:v>
                </c:pt>
                <c:pt idx="214">
                  <c:v>3/08/2009</c:v>
                </c:pt>
                <c:pt idx="215">
                  <c:v>4/08/2009</c:v>
                </c:pt>
                <c:pt idx="216">
                  <c:v>5/08/2009</c:v>
                </c:pt>
                <c:pt idx="217">
                  <c:v>6/08/2009</c:v>
                </c:pt>
                <c:pt idx="218">
                  <c:v>7/08/2009</c:v>
                </c:pt>
                <c:pt idx="219">
                  <c:v>8/08/2009</c:v>
                </c:pt>
                <c:pt idx="220">
                  <c:v>9/08/2009</c:v>
                </c:pt>
                <c:pt idx="221">
                  <c:v>10/08/2009</c:v>
                </c:pt>
                <c:pt idx="222">
                  <c:v>11/08/2009</c:v>
                </c:pt>
                <c:pt idx="223">
                  <c:v>12/08/2009</c:v>
                </c:pt>
                <c:pt idx="224">
                  <c:v>13/08/2009</c:v>
                </c:pt>
                <c:pt idx="225">
                  <c:v>14/08/2009</c:v>
                </c:pt>
                <c:pt idx="226">
                  <c:v>15/08/2009</c:v>
                </c:pt>
                <c:pt idx="227">
                  <c:v>16/08/2009</c:v>
                </c:pt>
                <c:pt idx="228">
                  <c:v>17/08/2009</c:v>
                </c:pt>
                <c:pt idx="229">
                  <c:v>18/08/2009</c:v>
                </c:pt>
                <c:pt idx="230">
                  <c:v>19/08/2009</c:v>
                </c:pt>
                <c:pt idx="231">
                  <c:v>20/08/2009</c:v>
                </c:pt>
                <c:pt idx="232">
                  <c:v>21/08/2009</c:v>
                </c:pt>
                <c:pt idx="233">
                  <c:v>22/08/2009</c:v>
                </c:pt>
                <c:pt idx="234">
                  <c:v>23/08/2009</c:v>
                </c:pt>
                <c:pt idx="235">
                  <c:v>24/08/2009</c:v>
                </c:pt>
                <c:pt idx="236">
                  <c:v>25/08/2009</c:v>
                </c:pt>
                <c:pt idx="237">
                  <c:v>26/08/2009</c:v>
                </c:pt>
                <c:pt idx="238">
                  <c:v>27/08/2009</c:v>
                </c:pt>
                <c:pt idx="239">
                  <c:v>28/08/2009</c:v>
                </c:pt>
                <c:pt idx="240">
                  <c:v>29/08/2009</c:v>
                </c:pt>
                <c:pt idx="241">
                  <c:v>30/08/2009</c:v>
                </c:pt>
                <c:pt idx="242">
                  <c:v>31/08/2009</c:v>
                </c:pt>
                <c:pt idx="243">
                  <c:v>1/09/2009</c:v>
                </c:pt>
                <c:pt idx="244">
                  <c:v>2/09/2009</c:v>
                </c:pt>
                <c:pt idx="245">
                  <c:v>3/09/2009</c:v>
                </c:pt>
                <c:pt idx="246">
                  <c:v>4/09/2009</c:v>
                </c:pt>
                <c:pt idx="247">
                  <c:v>5/09/2009</c:v>
                </c:pt>
                <c:pt idx="248">
                  <c:v>6/09/2009</c:v>
                </c:pt>
                <c:pt idx="249">
                  <c:v>7/09/2009</c:v>
                </c:pt>
                <c:pt idx="250">
                  <c:v>8/09/2009</c:v>
                </c:pt>
                <c:pt idx="251">
                  <c:v>9/09/2009</c:v>
                </c:pt>
                <c:pt idx="252">
                  <c:v>10/09/2009</c:v>
                </c:pt>
                <c:pt idx="253">
                  <c:v>11/09/2009</c:v>
                </c:pt>
                <c:pt idx="254">
                  <c:v>12/09/2009</c:v>
                </c:pt>
                <c:pt idx="255">
                  <c:v>13/09/2009</c:v>
                </c:pt>
                <c:pt idx="256">
                  <c:v>14/09/2009</c:v>
                </c:pt>
                <c:pt idx="257">
                  <c:v>15/09/2009</c:v>
                </c:pt>
                <c:pt idx="258">
                  <c:v>16/09/2009</c:v>
                </c:pt>
                <c:pt idx="259">
                  <c:v>17/09/2009</c:v>
                </c:pt>
                <c:pt idx="260">
                  <c:v>18/09/2009</c:v>
                </c:pt>
                <c:pt idx="261">
                  <c:v>19/09/2009</c:v>
                </c:pt>
                <c:pt idx="262">
                  <c:v>20/09/2009</c:v>
                </c:pt>
                <c:pt idx="263">
                  <c:v>21/09/2009</c:v>
                </c:pt>
                <c:pt idx="264">
                  <c:v>22/09/2009</c:v>
                </c:pt>
                <c:pt idx="265">
                  <c:v>23/09/2009</c:v>
                </c:pt>
                <c:pt idx="266">
                  <c:v>24/09/2009</c:v>
                </c:pt>
                <c:pt idx="267">
                  <c:v>25/09/2009</c:v>
                </c:pt>
                <c:pt idx="268">
                  <c:v>26/09/2009</c:v>
                </c:pt>
                <c:pt idx="269">
                  <c:v>27/09/2009</c:v>
                </c:pt>
                <c:pt idx="270">
                  <c:v>28/09/2009</c:v>
                </c:pt>
                <c:pt idx="271">
                  <c:v>29/09/2009</c:v>
                </c:pt>
                <c:pt idx="272">
                  <c:v>30/09/2009</c:v>
                </c:pt>
                <c:pt idx="273">
                  <c:v>1/10/2009</c:v>
                </c:pt>
                <c:pt idx="274">
                  <c:v>2/10/2009</c:v>
                </c:pt>
                <c:pt idx="275">
                  <c:v>3/10/2009</c:v>
                </c:pt>
                <c:pt idx="276">
                  <c:v>4/10/2009</c:v>
                </c:pt>
                <c:pt idx="277">
                  <c:v>5/10/2009</c:v>
                </c:pt>
                <c:pt idx="278">
                  <c:v>6/10/2009</c:v>
                </c:pt>
                <c:pt idx="279">
                  <c:v>7/10/2009</c:v>
                </c:pt>
                <c:pt idx="280">
                  <c:v>8/10/2009</c:v>
                </c:pt>
                <c:pt idx="281">
                  <c:v>9/10/2009</c:v>
                </c:pt>
                <c:pt idx="282">
                  <c:v>10/10/2009</c:v>
                </c:pt>
                <c:pt idx="283">
                  <c:v>11/10/2009</c:v>
                </c:pt>
                <c:pt idx="284">
                  <c:v>12/10/2009</c:v>
                </c:pt>
                <c:pt idx="285">
                  <c:v>13/10/2009</c:v>
                </c:pt>
                <c:pt idx="286">
                  <c:v>14/10/2009</c:v>
                </c:pt>
                <c:pt idx="287">
                  <c:v>15/10/2009</c:v>
                </c:pt>
                <c:pt idx="288">
                  <c:v>16/10/2009</c:v>
                </c:pt>
                <c:pt idx="289">
                  <c:v>17/10/2009</c:v>
                </c:pt>
                <c:pt idx="290">
                  <c:v>18/10/2009</c:v>
                </c:pt>
                <c:pt idx="291">
                  <c:v>19/10/2009</c:v>
                </c:pt>
                <c:pt idx="292">
                  <c:v>20/10/2009</c:v>
                </c:pt>
                <c:pt idx="293">
                  <c:v>21/10/2009</c:v>
                </c:pt>
                <c:pt idx="294">
                  <c:v>22/10/2009</c:v>
                </c:pt>
                <c:pt idx="295">
                  <c:v>23/10/2009</c:v>
                </c:pt>
                <c:pt idx="296">
                  <c:v>24/10/2009</c:v>
                </c:pt>
                <c:pt idx="297">
                  <c:v>25/10/2009</c:v>
                </c:pt>
                <c:pt idx="298">
                  <c:v>26/10/2009</c:v>
                </c:pt>
                <c:pt idx="299">
                  <c:v>27/10/2009</c:v>
                </c:pt>
                <c:pt idx="300">
                  <c:v>28/10/2009</c:v>
                </c:pt>
                <c:pt idx="301">
                  <c:v>29/10/2009</c:v>
                </c:pt>
                <c:pt idx="302">
                  <c:v>30/10/2009</c:v>
                </c:pt>
                <c:pt idx="303">
                  <c:v>31/10/2009</c:v>
                </c:pt>
                <c:pt idx="304">
                  <c:v>1/11/2009</c:v>
                </c:pt>
                <c:pt idx="305">
                  <c:v>2/11/2009</c:v>
                </c:pt>
                <c:pt idx="306">
                  <c:v>3/11/2009</c:v>
                </c:pt>
                <c:pt idx="307">
                  <c:v>4/11/2009</c:v>
                </c:pt>
                <c:pt idx="308">
                  <c:v>5/11/2009</c:v>
                </c:pt>
                <c:pt idx="309">
                  <c:v>6/11/2009</c:v>
                </c:pt>
                <c:pt idx="310">
                  <c:v>7/11/2009</c:v>
                </c:pt>
                <c:pt idx="311">
                  <c:v>8/11/2009</c:v>
                </c:pt>
                <c:pt idx="312">
                  <c:v>9/11/2009</c:v>
                </c:pt>
                <c:pt idx="313">
                  <c:v>10/11/2009</c:v>
                </c:pt>
                <c:pt idx="314">
                  <c:v>11/11/2009</c:v>
                </c:pt>
                <c:pt idx="315">
                  <c:v>12/11/2009</c:v>
                </c:pt>
                <c:pt idx="316">
                  <c:v>13/11/2009</c:v>
                </c:pt>
                <c:pt idx="317">
                  <c:v>14/11/2009</c:v>
                </c:pt>
                <c:pt idx="318">
                  <c:v>15/11/2009</c:v>
                </c:pt>
                <c:pt idx="319">
                  <c:v>16/11/2009</c:v>
                </c:pt>
                <c:pt idx="320">
                  <c:v>17/11/2009</c:v>
                </c:pt>
                <c:pt idx="321">
                  <c:v>18/11/2009</c:v>
                </c:pt>
                <c:pt idx="322">
                  <c:v>19/11/2009</c:v>
                </c:pt>
                <c:pt idx="323">
                  <c:v>20/11/2009</c:v>
                </c:pt>
                <c:pt idx="324">
                  <c:v>21/11/2009</c:v>
                </c:pt>
                <c:pt idx="325">
                  <c:v>22/11/2009</c:v>
                </c:pt>
                <c:pt idx="326">
                  <c:v>23/11/2009</c:v>
                </c:pt>
                <c:pt idx="327">
                  <c:v>24/11/2009</c:v>
                </c:pt>
                <c:pt idx="328">
                  <c:v>25/11/2009</c:v>
                </c:pt>
                <c:pt idx="329">
                  <c:v>26/11/2009</c:v>
                </c:pt>
                <c:pt idx="330">
                  <c:v>27/11/2009</c:v>
                </c:pt>
                <c:pt idx="331">
                  <c:v>28/11/2009</c:v>
                </c:pt>
                <c:pt idx="332">
                  <c:v>29/11/2009</c:v>
                </c:pt>
                <c:pt idx="333">
                  <c:v>30/11/2009</c:v>
                </c:pt>
                <c:pt idx="334">
                  <c:v>1/12/2009</c:v>
                </c:pt>
                <c:pt idx="335">
                  <c:v>2/12/2009</c:v>
                </c:pt>
                <c:pt idx="336">
                  <c:v>3/12/2009</c:v>
                </c:pt>
                <c:pt idx="337">
                  <c:v>4/12/2009</c:v>
                </c:pt>
                <c:pt idx="338">
                  <c:v>5/12/2009</c:v>
                </c:pt>
                <c:pt idx="339">
                  <c:v>6/12/2009</c:v>
                </c:pt>
                <c:pt idx="340">
                  <c:v>7/12/2009</c:v>
                </c:pt>
                <c:pt idx="341">
                  <c:v>8/12/2009</c:v>
                </c:pt>
                <c:pt idx="342">
                  <c:v>9/12/2009</c:v>
                </c:pt>
                <c:pt idx="343">
                  <c:v>10/12/2009</c:v>
                </c:pt>
                <c:pt idx="344">
                  <c:v>11/12/2009</c:v>
                </c:pt>
                <c:pt idx="345">
                  <c:v>12/12/2009</c:v>
                </c:pt>
                <c:pt idx="346">
                  <c:v>13/12/2009</c:v>
                </c:pt>
                <c:pt idx="347">
                  <c:v>14/12/2009</c:v>
                </c:pt>
                <c:pt idx="348">
                  <c:v>15/12/2009</c:v>
                </c:pt>
                <c:pt idx="349">
                  <c:v>16/12/2009</c:v>
                </c:pt>
                <c:pt idx="350">
                  <c:v>17/12/2009</c:v>
                </c:pt>
                <c:pt idx="351">
                  <c:v>18/12/2009</c:v>
                </c:pt>
                <c:pt idx="352">
                  <c:v>19/12/2009</c:v>
                </c:pt>
                <c:pt idx="353">
                  <c:v>20/12/2009</c:v>
                </c:pt>
                <c:pt idx="354">
                  <c:v>21/12/2009</c:v>
                </c:pt>
                <c:pt idx="355">
                  <c:v>22/12/2009</c:v>
                </c:pt>
                <c:pt idx="356">
                  <c:v>23/12/2009</c:v>
                </c:pt>
                <c:pt idx="357">
                  <c:v>24/12/2009</c:v>
                </c:pt>
                <c:pt idx="358">
                  <c:v>25/12/2009</c:v>
                </c:pt>
                <c:pt idx="359">
                  <c:v>26/12/2009</c:v>
                </c:pt>
                <c:pt idx="360">
                  <c:v>27/12/2009</c:v>
                </c:pt>
                <c:pt idx="361">
                  <c:v>28/12/2009</c:v>
                </c:pt>
                <c:pt idx="362">
                  <c:v>29/12/2009</c:v>
                </c:pt>
                <c:pt idx="363">
                  <c:v>30/12/2009</c:v>
                </c:pt>
                <c:pt idx="364">
                  <c:v>31/12/2009</c:v>
                </c:pt>
                <c:pt idx="365">
                  <c:v>1/01/2010</c:v>
                </c:pt>
                <c:pt idx="366">
                  <c:v>2/01/2010</c:v>
                </c:pt>
                <c:pt idx="367">
                  <c:v>3/01/2010</c:v>
                </c:pt>
                <c:pt idx="368">
                  <c:v>4/01/2010</c:v>
                </c:pt>
                <c:pt idx="369">
                  <c:v>5/01/2010</c:v>
                </c:pt>
                <c:pt idx="370">
                  <c:v>6/01/2010</c:v>
                </c:pt>
                <c:pt idx="371">
                  <c:v>7/01/2010</c:v>
                </c:pt>
                <c:pt idx="372">
                  <c:v>8/01/2010</c:v>
                </c:pt>
                <c:pt idx="373">
                  <c:v>9/01/2010</c:v>
                </c:pt>
                <c:pt idx="374">
                  <c:v>10/01/2010</c:v>
                </c:pt>
                <c:pt idx="375">
                  <c:v>11/01/2010</c:v>
                </c:pt>
                <c:pt idx="376">
                  <c:v>12/01/2010</c:v>
                </c:pt>
                <c:pt idx="377">
                  <c:v>13/01/2010</c:v>
                </c:pt>
                <c:pt idx="378">
                  <c:v>14/01/2010</c:v>
                </c:pt>
                <c:pt idx="379">
                  <c:v>15/01/2010</c:v>
                </c:pt>
                <c:pt idx="380">
                  <c:v>16/01/2010</c:v>
                </c:pt>
                <c:pt idx="381">
                  <c:v>17/01/2010</c:v>
                </c:pt>
                <c:pt idx="382">
                  <c:v>18/01/2010</c:v>
                </c:pt>
                <c:pt idx="383">
                  <c:v>19/01/2010</c:v>
                </c:pt>
                <c:pt idx="384">
                  <c:v>20/01/2010</c:v>
                </c:pt>
                <c:pt idx="385">
                  <c:v>21/01/2010</c:v>
                </c:pt>
                <c:pt idx="386">
                  <c:v>22/01/2010</c:v>
                </c:pt>
                <c:pt idx="387">
                  <c:v>23/01/2010</c:v>
                </c:pt>
                <c:pt idx="388">
                  <c:v>24/01/2010</c:v>
                </c:pt>
                <c:pt idx="389">
                  <c:v>25/01/2010</c:v>
                </c:pt>
                <c:pt idx="390">
                  <c:v>26/01/2010</c:v>
                </c:pt>
                <c:pt idx="391">
                  <c:v>27/01/2010</c:v>
                </c:pt>
                <c:pt idx="392">
                  <c:v>28/01/2010</c:v>
                </c:pt>
                <c:pt idx="393">
                  <c:v>29/01/2010</c:v>
                </c:pt>
                <c:pt idx="394">
                  <c:v>30/01/2010</c:v>
                </c:pt>
                <c:pt idx="395">
                  <c:v>31/01/2010</c:v>
                </c:pt>
                <c:pt idx="396">
                  <c:v>1/02/2010</c:v>
                </c:pt>
                <c:pt idx="397">
                  <c:v>2/02/2010</c:v>
                </c:pt>
                <c:pt idx="398">
                  <c:v>3/02/2010</c:v>
                </c:pt>
                <c:pt idx="399">
                  <c:v>4/02/2010</c:v>
                </c:pt>
                <c:pt idx="400">
                  <c:v>5/02/2010</c:v>
                </c:pt>
                <c:pt idx="401">
                  <c:v>6/02/2010</c:v>
                </c:pt>
                <c:pt idx="402">
                  <c:v>7/02/2010</c:v>
                </c:pt>
                <c:pt idx="403">
                  <c:v>8/02/2010</c:v>
                </c:pt>
                <c:pt idx="404">
                  <c:v>9/02/2010</c:v>
                </c:pt>
                <c:pt idx="405">
                  <c:v>10/02/2010</c:v>
                </c:pt>
                <c:pt idx="406">
                  <c:v>11/02/2010</c:v>
                </c:pt>
                <c:pt idx="407">
                  <c:v>12/02/2010</c:v>
                </c:pt>
                <c:pt idx="408">
                  <c:v>13/02/2010</c:v>
                </c:pt>
                <c:pt idx="409">
                  <c:v>14/02/2010</c:v>
                </c:pt>
                <c:pt idx="410">
                  <c:v>15/02/2010</c:v>
                </c:pt>
                <c:pt idx="411">
                  <c:v>16/02/2010</c:v>
                </c:pt>
                <c:pt idx="412">
                  <c:v>17/02/2010</c:v>
                </c:pt>
                <c:pt idx="413">
                  <c:v>18/02/2010</c:v>
                </c:pt>
                <c:pt idx="414">
                  <c:v>19/02/2010</c:v>
                </c:pt>
                <c:pt idx="415">
                  <c:v>20/02/2010</c:v>
                </c:pt>
                <c:pt idx="416">
                  <c:v>21/02/2010</c:v>
                </c:pt>
                <c:pt idx="417">
                  <c:v>22/02/2010</c:v>
                </c:pt>
                <c:pt idx="418">
                  <c:v>23/02/2010</c:v>
                </c:pt>
                <c:pt idx="419">
                  <c:v>24/02/2010</c:v>
                </c:pt>
                <c:pt idx="420">
                  <c:v>25/02/2010</c:v>
                </c:pt>
                <c:pt idx="421">
                  <c:v>26/02/2010</c:v>
                </c:pt>
                <c:pt idx="422">
                  <c:v>27/02/2010</c:v>
                </c:pt>
                <c:pt idx="423">
                  <c:v>28/02/2010</c:v>
                </c:pt>
                <c:pt idx="424">
                  <c:v>1/03/2010</c:v>
                </c:pt>
                <c:pt idx="425">
                  <c:v>2/03/2010</c:v>
                </c:pt>
                <c:pt idx="426">
                  <c:v>3/03/2010</c:v>
                </c:pt>
                <c:pt idx="427">
                  <c:v>4/03/2010</c:v>
                </c:pt>
                <c:pt idx="428">
                  <c:v>5/03/2010</c:v>
                </c:pt>
                <c:pt idx="429">
                  <c:v>6/03/2010</c:v>
                </c:pt>
                <c:pt idx="430">
                  <c:v>7/03/2010</c:v>
                </c:pt>
                <c:pt idx="431">
                  <c:v>8/03/2010</c:v>
                </c:pt>
                <c:pt idx="432">
                  <c:v>9/03/2010</c:v>
                </c:pt>
                <c:pt idx="433">
                  <c:v>10/03/2010</c:v>
                </c:pt>
                <c:pt idx="434">
                  <c:v>11/03/2010</c:v>
                </c:pt>
                <c:pt idx="435">
                  <c:v>12/03/2010</c:v>
                </c:pt>
                <c:pt idx="436">
                  <c:v>13/03/2010</c:v>
                </c:pt>
                <c:pt idx="437">
                  <c:v>14/03/2010</c:v>
                </c:pt>
                <c:pt idx="438">
                  <c:v>15/03/2010</c:v>
                </c:pt>
                <c:pt idx="439">
                  <c:v>16/03/2010</c:v>
                </c:pt>
                <c:pt idx="440">
                  <c:v>17/03/2010</c:v>
                </c:pt>
                <c:pt idx="441">
                  <c:v>18/03/2010</c:v>
                </c:pt>
                <c:pt idx="442">
                  <c:v>19/03/2010</c:v>
                </c:pt>
                <c:pt idx="443">
                  <c:v>20/03/2010</c:v>
                </c:pt>
                <c:pt idx="444">
                  <c:v>21/03/2010</c:v>
                </c:pt>
                <c:pt idx="445">
                  <c:v>22/03/2010</c:v>
                </c:pt>
                <c:pt idx="446">
                  <c:v>23/03/2010</c:v>
                </c:pt>
                <c:pt idx="447">
                  <c:v>24/03/2010</c:v>
                </c:pt>
                <c:pt idx="448">
                  <c:v>25/03/2010</c:v>
                </c:pt>
                <c:pt idx="449">
                  <c:v>26/03/2010</c:v>
                </c:pt>
                <c:pt idx="450">
                  <c:v>27/03/2010</c:v>
                </c:pt>
                <c:pt idx="451">
                  <c:v>28/03/2010</c:v>
                </c:pt>
                <c:pt idx="452">
                  <c:v>29/03/2010</c:v>
                </c:pt>
                <c:pt idx="453">
                  <c:v>30/03/2010</c:v>
                </c:pt>
                <c:pt idx="454">
                  <c:v>31/03/2010</c:v>
                </c:pt>
                <c:pt idx="455">
                  <c:v>1/04/2010</c:v>
                </c:pt>
                <c:pt idx="456">
                  <c:v>2/04/2010</c:v>
                </c:pt>
                <c:pt idx="457">
                  <c:v>3/04/2010</c:v>
                </c:pt>
                <c:pt idx="458">
                  <c:v>4/04/2010</c:v>
                </c:pt>
                <c:pt idx="459">
                  <c:v>5/04/2010</c:v>
                </c:pt>
                <c:pt idx="460">
                  <c:v>6/04/2010</c:v>
                </c:pt>
                <c:pt idx="461">
                  <c:v>7/04/2010</c:v>
                </c:pt>
                <c:pt idx="462">
                  <c:v>8/04/2010</c:v>
                </c:pt>
                <c:pt idx="463">
                  <c:v>9/04/2010</c:v>
                </c:pt>
                <c:pt idx="464">
                  <c:v>10/04/2010</c:v>
                </c:pt>
                <c:pt idx="465">
                  <c:v>11/04/2010</c:v>
                </c:pt>
                <c:pt idx="466">
                  <c:v>12/04/2010</c:v>
                </c:pt>
                <c:pt idx="467">
                  <c:v>13/04/2010</c:v>
                </c:pt>
                <c:pt idx="468">
                  <c:v>14/04/2010</c:v>
                </c:pt>
                <c:pt idx="469">
                  <c:v>15/04/2010</c:v>
                </c:pt>
                <c:pt idx="470">
                  <c:v>16/04/2010</c:v>
                </c:pt>
                <c:pt idx="471">
                  <c:v>17/04/2010</c:v>
                </c:pt>
                <c:pt idx="472">
                  <c:v>18/04/2010</c:v>
                </c:pt>
                <c:pt idx="473">
                  <c:v>19/04/2010</c:v>
                </c:pt>
                <c:pt idx="474">
                  <c:v>20/04/2010</c:v>
                </c:pt>
                <c:pt idx="475">
                  <c:v>21/04/2010</c:v>
                </c:pt>
                <c:pt idx="476">
                  <c:v>22/04/2010</c:v>
                </c:pt>
                <c:pt idx="477">
                  <c:v>23/04/2010</c:v>
                </c:pt>
                <c:pt idx="478">
                  <c:v>24/04/2010</c:v>
                </c:pt>
                <c:pt idx="479">
                  <c:v>25/04/2010</c:v>
                </c:pt>
                <c:pt idx="480">
                  <c:v>26/04/2010</c:v>
                </c:pt>
                <c:pt idx="481">
                  <c:v>27/04/2010</c:v>
                </c:pt>
                <c:pt idx="482">
                  <c:v>28/04/2010</c:v>
                </c:pt>
                <c:pt idx="483">
                  <c:v>29/04/2010</c:v>
                </c:pt>
                <c:pt idx="484">
                  <c:v>30/04/2010</c:v>
                </c:pt>
                <c:pt idx="485">
                  <c:v>1/05/2010</c:v>
                </c:pt>
                <c:pt idx="486">
                  <c:v>2/05/2010</c:v>
                </c:pt>
                <c:pt idx="487">
                  <c:v>3/05/2010</c:v>
                </c:pt>
                <c:pt idx="488">
                  <c:v>4/05/2010</c:v>
                </c:pt>
                <c:pt idx="489">
                  <c:v>5/05/2010</c:v>
                </c:pt>
                <c:pt idx="490">
                  <c:v>6/05/2010</c:v>
                </c:pt>
                <c:pt idx="491">
                  <c:v>7/05/2010</c:v>
                </c:pt>
                <c:pt idx="492">
                  <c:v>8/05/2010</c:v>
                </c:pt>
                <c:pt idx="493">
                  <c:v>9/05/2010</c:v>
                </c:pt>
                <c:pt idx="494">
                  <c:v>10/05/2010</c:v>
                </c:pt>
                <c:pt idx="495">
                  <c:v>11/05/2010</c:v>
                </c:pt>
                <c:pt idx="496">
                  <c:v>12/05/2010</c:v>
                </c:pt>
                <c:pt idx="497">
                  <c:v>13/05/2010</c:v>
                </c:pt>
                <c:pt idx="498">
                  <c:v>14/05/2010</c:v>
                </c:pt>
                <c:pt idx="499">
                  <c:v>15/05/2010</c:v>
                </c:pt>
                <c:pt idx="500">
                  <c:v>16/05/2010</c:v>
                </c:pt>
                <c:pt idx="501">
                  <c:v>17/05/2010</c:v>
                </c:pt>
                <c:pt idx="502">
                  <c:v>18/05/2010</c:v>
                </c:pt>
                <c:pt idx="503">
                  <c:v>19/05/2010</c:v>
                </c:pt>
                <c:pt idx="504">
                  <c:v>20/05/2010</c:v>
                </c:pt>
                <c:pt idx="505">
                  <c:v>21/05/2010</c:v>
                </c:pt>
                <c:pt idx="506">
                  <c:v>22/05/2010</c:v>
                </c:pt>
                <c:pt idx="507">
                  <c:v>23/05/2010</c:v>
                </c:pt>
                <c:pt idx="508">
                  <c:v>24/05/2010</c:v>
                </c:pt>
                <c:pt idx="509">
                  <c:v>25/05/2010</c:v>
                </c:pt>
                <c:pt idx="510">
                  <c:v>26/05/2010</c:v>
                </c:pt>
                <c:pt idx="511">
                  <c:v>27/05/2010</c:v>
                </c:pt>
                <c:pt idx="512">
                  <c:v>28/05/2010</c:v>
                </c:pt>
                <c:pt idx="513">
                  <c:v>29/05/2010</c:v>
                </c:pt>
                <c:pt idx="514">
                  <c:v>30/05/2010</c:v>
                </c:pt>
                <c:pt idx="515">
                  <c:v>31/05/2010</c:v>
                </c:pt>
                <c:pt idx="516">
                  <c:v>1/06/2010</c:v>
                </c:pt>
                <c:pt idx="517">
                  <c:v>2/06/2010</c:v>
                </c:pt>
                <c:pt idx="518">
                  <c:v>3/06/2010</c:v>
                </c:pt>
                <c:pt idx="519">
                  <c:v>4/06/2010</c:v>
                </c:pt>
                <c:pt idx="520">
                  <c:v>5/06/2010</c:v>
                </c:pt>
                <c:pt idx="521">
                  <c:v>6/06/2010</c:v>
                </c:pt>
                <c:pt idx="522">
                  <c:v>7/06/2010</c:v>
                </c:pt>
                <c:pt idx="523">
                  <c:v>8/06/2010</c:v>
                </c:pt>
                <c:pt idx="524">
                  <c:v>9/06/2010</c:v>
                </c:pt>
                <c:pt idx="525">
                  <c:v>10/06/2010</c:v>
                </c:pt>
                <c:pt idx="526">
                  <c:v>11/06/2010</c:v>
                </c:pt>
                <c:pt idx="527">
                  <c:v>12/06/2010</c:v>
                </c:pt>
                <c:pt idx="528">
                  <c:v>13/06/2010</c:v>
                </c:pt>
                <c:pt idx="529">
                  <c:v>14/06/2010</c:v>
                </c:pt>
                <c:pt idx="530">
                  <c:v>15/06/2010</c:v>
                </c:pt>
                <c:pt idx="531">
                  <c:v>16/06/2010</c:v>
                </c:pt>
                <c:pt idx="532">
                  <c:v>17/06/2010</c:v>
                </c:pt>
                <c:pt idx="533">
                  <c:v>18/06/2010</c:v>
                </c:pt>
                <c:pt idx="534">
                  <c:v>19/06/2010</c:v>
                </c:pt>
                <c:pt idx="535">
                  <c:v>20/06/2010</c:v>
                </c:pt>
                <c:pt idx="536">
                  <c:v>21/06/2010</c:v>
                </c:pt>
                <c:pt idx="537">
                  <c:v>22/06/2010</c:v>
                </c:pt>
                <c:pt idx="538">
                  <c:v>23/06/2010</c:v>
                </c:pt>
                <c:pt idx="539">
                  <c:v>24/06/2010</c:v>
                </c:pt>
                <c:pt idx="540">
                  <c:v>25/06/2010</c:v>
                </c:pt>
                <c:pt idx="541">
                  <c:v>26/06/2010</c:v>
                </c:pt>
                <c:pt idx="542">
                  <c:v>27/06/2010</c:v>
                </c:pt>
                <c:pt idx="543">
                  <c:v>28/06/2010</c:v>
                </c:pt>
                <c:pt idx="544">
                  <c:v>29/06/2010</c:v>
                </c:pt>
                <c:pt idx="545">
                  <c:v>30/06/2010</c:v>
                </c:pt>
                <c:pt idx="546">
                  <c:v>1/07/2010</c:v>
                </c:pt>
                <c:pt idx="547">
                  <c:v>2/07/2010</c:v>
                </c:pt>
                <c:pt idx="548">
                  <c:v>3/07/2010</c:v>
                </c:pt>
                <c:pt idx="549">
                  <c:v>4/07/2010</c:v>
                </c:pt>
                <c:pt idx="550">
                  <c:v>5/07/2010</c:v>
                </c:pt>
                <c:pt idx="551">
                  <c:v>6/07/2010</c:v>
                </c:pt>
                <c:pt idx="552">
                  <c:v>7/07/2010</c:v>
                </c:pt>
                <c:pt idx="553">
                  <c:v>8/07/2010</c:v>
                </c:pt>
                <c:pt idx="554">
                  <c:v>9/07/2010</c:v>
                </c:pt>
                <c:pt idx="555">
                  <c:v>10/07/2010</c:v>
                </c:pt>
                <c:pt idx="556">
                  <c:v>11/07/2010</c:v>
                </c:pt>
                <c:pt idx="557">
                  <c:v>12/07/2010</c:v>
                </c:pt>
                <c:pt idx="558">
                  <c:v>13/07/2010</c:v>
                </c:pt>
                <c:pt idx="559">
                  <c:v>14/07/2010</c:v>
                </c:pt>
                <c:pt idx="560">
                  <c:v>15/07/2010</c:v>
                </c:pt>
                <c:pt idx="561">
                  <c:v>16/07/2010</c:v>
                </c:pt>
                <c:pt idx="562">
                  <c:v>17/07/2010</c:v>
                </c:pt>
                <c:pt idx="563">
                  <c:v>18/07/2010</c:v>
                </c:pt>
                <c:pt idx="564">
                  <c:v>19/07/2010</c:v>
                </c:pt>
                <c:pt idx="565">
                  <c:v>20/07/2010</c:v>
                </c:pt>
                <c:pt idx="566">
                  <c:v>21/07/2010</c:v>
                </c:pt>
                <c:pt idx="567">
                  <c:v>22/07/2010</c:v>
                </c:pt>
                <c:pt idx="568">
                  <c:v>23/07/2010</c:v>
                </c:pt>
                <c:pt idx="569">
                  <c:v>24/07/2010</c:v>
                </c:pt>
                <c:pt idx="570">
                  <c:v>25/07/2010</c:v>
                </c:pt>
                <c:pt idx="571">
                  <c:v>26/07/2010</c:v>
                </c:pt>
                <c:pt idx="572">
                  <c:v>27/07/2010</c:v>
                </c:pt>
                <c:pt idx="573">
                  <c:v>28/07/2010</c:v>
                </c:pt>
                <c:pt idx="574">
                  <c:v>29/07/2010</c:v>
                </c:pt>
                <c:pt idx="575">
                  <c:v>30/07/2010</c:v>
                </c:pt>
                <c:pt idx="576">
                  <c:v>31/07/2010</c:v>
                </c:pt>
                <c:pt idx="577">
                  <c:v>1/08/2010</c:v>
                </c:pt>
                <c:pt idx="578">
                  <c:v>2/08/2010</c:v>
                </c:pt>
                <c:pt idx="579">
                  <c:v>3/08/2010</c:v>
                </c:pt>
                <c:pt idx="580">
                  <c:v>4/08/2010</c:v>
                </c:pt>
                <c:pt idx="581">
                  <c:v>5/08/2010</c:v>
                </c:pt>
                <c:pt idx="582">
                  <c:v>6/08/2010</c:v>
                </c:pt>
                <c:pt idx="583">
                  <c:v>7/08/2010</c:v>
                </c:pt>
                <c:pt idx="584">
                  <c:v>8/08/2010</c:v>
                </c:pt>
                <c:pt idx="585">
                  <c:v>9/08/2010</c:v>
                </c:pt>
                <c:pt idx="586">
                  <c:v>10/08/2010</c:v>
                </c:pt>
                <c:pt idx="587">
                  <c:v>11/08/2010</c:v>
                </c:pt>
                <c:pt idx="588">
                  <c:v>12/08/2010</c:v>
                </c:pt>
                <c:pt idx="589">
                  <c:v>13/08/2010</c:v>
                </c:pt>
                <c:pt idx="590">
                  <c:v>14/08/2010</c:v>
                </c:pt>
                <c:pt idx="591">
                  <c:v>15/08/2010</c:v>
                </c:pt>
                <c:pt idx="592">
                  <c:v>16/08/2010</c:v>
                </c:pt>
                <c:pt idx="593">
                  <c:v>17/08/2010</c:v>
                </c:pt>
                <c:pt idx="594">
                  <c:v>18/08/2010</c:v>
                </c:pt>
                <c:pt idx="595">
                  <c:v>19/08/2010</c:v>
                </c:pt>
                <c:pt idx="596">
                  <c:v>20/08/2010</c:v>
                </c:pt>
                <c:pt idx="597">
                  <c:v>21/08/2010</c:v>
                </c:pt>
                <c:pt idx="598">
                  <c:v>22/08/2010</c:v>
                </c:pt>
                <c:pt idx="599">
                  <c:v>23/08/2010</c:v>
                </c:pt>
                <c:pt idx="600">
                  <c:v>24/08/2010</c:v>
                </c:pt>
                <c:pt idx="601">
                  <c:v>25/08/2010</c:v>
                </c:pt>
                <c:pt idx="602">
                  <c:v>26/08/2010</c:v>
                </c:pt>
                <c:pt idx="603">
                  <c:v>27/08/2010</c:v>
                </c:pt>
                <c:pt idx="604">
                  <c:v>28/08/2010</c:v>
                </c:pt>
                <c:pt idx="605">
                  <c:v>29/08/2010</c:v>
                </c:pt>
                <c:pt idx="606">
                  <c:v>30/08/2010</c:v>
                </c:pt>
                <c:pt idx="607">
                  <c:v>31/08/2010</c:v>
                </c:pt>
                <c:pt idx="608">
                  <c:v>1/09/2010</c:v>
                </c:pt>
                <c:pt idx="609">
                  <c:v>2/09/2010</c:v>
                </c:pt>
                <c:pt idx="610">
                  <c:v>3/09/2010</c:v>
                </c:pt>
                <c:pt idx="611">
                  <c:v>4/09/2010</c:v>
                </c:pt>
                <c:pt idx="612">
                  <c:v>5/09/2010</c:v>
                </c:pt>
                <c:pt idx="613">
                  <c:v>6/09/2010</c:v>
                </c:pt>
                <c:pt idx="614">
                  <c:v>7/09/2010</c:v>
                </c:pt>
                <c:pt idx="615">
                  <c:v>8/09/2010</c:v>
                </c:pt>
                <c:pt idx="616">
                  <c:v>9/09/2010</c:v>
                </c:pt>
                <c:pt idx="617">
                  <c:v>10/09/2010</c:v>
                </c:pt>
                <c:pt idx="618">
                  <c:v>11/09/2010</c:v>
                </c:pt>
                <c:pt idx="619">
                  <c:v>12/09/2010</c:v>
                </c:pt>
                <c:pt idx="620">
                  <c:v>13/09/2010</c:v>
                </c:pt>
                <c:pt idx="621">
                  <c:v>14/09/2010</c:v>
                </c:pt>
                <c:pt idx="622">
                  <c:v>15/09/2010</c:v>
                </c:pt>
                <c:pt idx="623">
                  <c:v>16/09/2010</c:v>
                </c:pt>
                <c:pt idx="624">
                  <c:v>17/09/2010</c:v>
                </c:pt>
                <c:pt idx="625">
                  <c:v>18/09/2010</c:v>
                </c:pt>
                <c:pt idx="626">
                  <c:v>19/09/2010</c:v>
                </c:pt>
                <c:pt idx="627">
                  <c:v>20/09/2010</c:v>
                </c:pt>
                <c:pt idx="628">
                  <c:v>21/09/2010</c:v>
                </c:pt>
                <c:pt idx="629">
                  <c:v>22/09/2010</c:v>
                </c:pt>
                <c:pt idx="630">
                  <c:v>23/09/2010</c:v>
                </c:pt>
                <c:pt idx="631">
                  <c:v>24/09/2010</c:v>
                </c:pt>
                <c:pt idx="632">
                  <c:v>25/09/2010</c:v>
                </c:pt>
                <c:pt idx="633">
                  <c:v>26/09/2010</c:v>
                </c:pt>
                <c:pt idx="634">
                  <c:v>27/09/2010</c:v>
                </c:pt>
                <c:pt idx="635">
                  <c:v>28/09/2010</c:v>
                </c:pt>
                <c:pt idx="636">
                  <c:v>29/09/2010</c:v>
                </c:pt>
                <c:pt idx="637">
                  <c:v>30/09/2010</c:v>
                </c:pt>
                <c:pt idx="638">
                  <c:v>1/10/2010</c:v>
                </c:pt>
                <c:pt idx="639">
                  <c:v>2/10/2010</c:v>
                </c:pt>
                <c:pt idx="640">
                  <c:v>3/10/2010</c:v>
                </c:pt>
                <c:pt idx="641">
                  <c:v>4/10/2010</c:v>
                </c:pt>
                <c:pt idx="642">
                  <c:v>5/10/2010</c:v>
                </c:pt>
                <c:pt idx="643">
                  <c:v>6/10/2010</c:v>
                </c:pt>
                <c:pt idx="644">
                  <c:v>7/10/2010</c:v>
                </c:pt>
                <c:pt idx="645">
                  <c:v>8/10/2010</c:v>
                </c:pt>
                <c:pt idx="646">
                  <c:v>9/10/2010</c:v>
                </c:pt>
                <c:pt idx="647">
                  <c:v>10/10/2010</c:v>
                </c:pt>
                <c:pt idx="648">
                  <c:v>11/10/2010</c:v>
                </c:pt>
                <c:pt idx="649">
                  <c:v>12/10/2010</c:v>
                </c:pt>
                <c:pt idx="650">
                  <c:v>13/10/2010</c:v>
                </c:pt>
                <c:pt idx="651">
                  <c:v>14/10/2010</c:v>
                </c:pt>
                <c:pt idx="652">
                  <c:v>15/10/2010</c:v>
                </c:pt>
                <c:pt idx="653">
                  <c:v>16/10/2010</c:v>
                </c:pt>
                <c:pt idx="654">
                  <c:v>17/10/2010</c:v>
                </c:pt>
                <c:pt idx="655">
                  <c:v>18/10/2010</c:v>
                </c:pt>
                <c:pt idx="656">
                  <c:v>19/10/2010</c:v>
                </c:pt>
                <c:pt idx="657">
                  <c:v>20/10/2010</c:v>
                </c:pt>
                <c:pt idx="658">
                  <c:v>21/10/2010</c:v>
                </c:pt>
                <c:pt idx="659">
                  <c:v>22/10/2010</c:v>
                </c:pt>
                <c:pt idx="660">
                  <c:v>23/10/2010</c:v>
                </c:pt>
                <c:pt idx="661">
                  <c:v>24/10/2010</c:v>
                </c:pt>
                <c:pt idx="662">
                  <c:v>25/10/2010</c:v>
                </c:pt>
                <c:pt idx="663">
                  <c:v>26/10/2010</c:v>
                </c:pt>
                <c:pt idx="664">
                  <c:v>27/10/2010</c:v>
                </c:pt>
                <c:pt idx="665">
                  <c:v>28/10/2010</c:v>
                </c:pt>
                <c:pt idx="666">
                  <c:v>29/10/2010</c:v>
                </c:pt>
                <c:pt idx="667">
                  <c:v>30/10/2010</c:v>
                </c:pt>
                <c:pt idx="668">
                  <c:v>31/10/2010</c:v>
                </c:pt>
                <c:pt idx="669">
                  <c:v>1/11/2010</c:v>
                </c:pt>
                <c:pt idx="670">
                  <c:v>2/11/2010</c:v>
                </c:pt>
                <c:pt idx="671">
                  <c:v>3/11/2010</c:v>
                </c:pt>
                <c:pt idx="672">
                  <c:v>4/11/2010</c:v>
                </c:pt>
                <c:pt idx="673">
                  <c:v>5/11/2010</c:v>
                </c:pt>
                <c:pt idx="674">
                  <c:v>6/11/2010</c:v>
                </c:pt>
                <c:pt idx="675">
                  <c:v>7/11/2010</c:v>
                </c:pt>
                <c:pt idx="676">
                  <c:v>8/11/2010</c:v>
                </c:pt>
                <c:pt idx="677">
                  <c:v>9/11/2010</c:v>
                </c:pt>
                <c:pt idx="678">
                  <c:v>10/11/2010</c:v>
                </c:pt>
                <c:pt idx="679">
                  <c:v>11/11/2010</c:v>
                </c:pt>
                <c:pt idx="680">
                  <c:v>12/11/2010</c:v>
                </c:pt>
                <c:pt idx="681">
                  <c:v>13/11/2010</c:v>
                </c:pt>
                <c:pt idx="682">
                  <c:v>14/11/2010</c:v>
                </c:pt>
                <c:pt idx="683">
                  <c:v>15/11/2010</c:v>
                </c:pt>
                <c:pt idx="684">
                  <c:v>16/11/2010</c:v>
                </c:pt>
                <c:pt idx="685">
                  <c:v>17/11/2010</c:v>
                </c:pt>
                <c:pt idx="686">
                  <c:v>18/11/2010</c:v>
                </c:pt>
                <c:pt idx="687">
                  <c:v>19/11/2010</c:v>
                </c:pt>
                <c:pt idx="688">
                  <c:v>20/11/2010</c:v>
                </c:pt>
                <c:pt idx="689">
                  <c:v>21/11/2010</c:v>
                </c:pt>
                <c:pt idx="690">
                  <c:v>22/11/2010</c:v>
                </c:pt>
                <c:pt idx="691">
                  <c:v>23/11/2010</c:v>
                </c:pt>
                <c:pt idx="692">
                  <c:v>24/11/2010</c:v>
                </c:pt>
                <c:pt idx="693">
                  <c:v>25/11/2010</c:v>
                </c:pt>
                <c:pt idx="694">
                  <c:v>26/11/2010</c:v>
                </c:pt>
                <c:pt idx="695">
                  <c:v>27/11/2010</c:v>
                </c:pt>
                <c:pt idx="696">
                  <c:v>28/11/2010</c:v>
                </c:pt>
                <c:pt idx="697">
                  <c:v>29/11/2010</c:v>
                </c:pt>
                <c:pt idx="698">
                  <c:v>30/11/2010</c:v>
                </c:pt>
                <c:pt idx="699">
                  <c:v>1/12/2010</c:v>
                </c:pt>
                <c:pt idx="700">
                  <c:v>2/12/2010</c:v>
                </c:pt>
                <c:pt idx="701">
                  <c:v>3/12/2010</c:v>
                </c:pt>
                <c:pt idx="702">
                  <c:v>4/12/2010</c:v>
                </c:pt>
                <c:pt idx="703">
                  <c:v>5/12/2010</c:v>
                </c:pt>
                <c:pt idx="704">
                  <c:v>6/12/2010</c:v>
                </c:pt>
                <c:pt idx="705">
                  <c:v>7/12/2010</c:v>
                </c:pt>
                <c:pt idx="706">
                  <c:v>8/12/2010</c:v>
                </c:pt>
                <c:pt idx="707">
                  <c:v>9/12/2010</c:v>
                </c:pt>
                <c:pt idx="708">
                  <c:v>10/12/2010</c:v>
                </c:pt>
                <c:pt idx="709">
                  <c:v>11/12/2010</c:v>
                </c:pt>
                <c:pt idx="710">
                  <c:v>12/12/2010</c:v>
                </c:pt>
                <c:pt idx="711">
                  <c:v>13/12/2010</c:v>
                </c:pt>
                <c:pt idx="712">
                  <c:v>14/12/2010</c:v>
                </c:pt>
                <c:pt idx="713">
                  <c:v>15/12/2010</c:v>
                </c:pt>
                <c:pt idx="714">
                  <c:v>16/12/2010</c:v>
                </c:pt>
                <c:pt idx="715">
                  <c:v>17/12/2010</c:v>
                </c:pt>
                <c:pt idx="716">
                  <c:v>18/12/2010</c:v>
                </c:pt>
                <c:pt idx="717">
                  <c:v>19/12/2010</c:v>
                </c:pt>
                <c:pt idx="718">
                  <c:v>20/12/2010</c:v>
                </c:pt>
                <c:pt idx="719">
                  <c:v>21/12/2010</c:v>
                </c:pt>
                <c:pt idx="720">
                  <c:v>22/12/2010</c:v>
                </c:pt>
                <c:pt idx="721">
                  <c:v>23/12/2010</c:v>
                </c:pt>
                <c:pt idx="722">
                  <c:v>24/12/2010</c:v>
                </c:pt>
                <c:pt idx="723">
                  <c:v>25/12/2010</c:v>
                </c:pt>
                <c:pt idx="724">
                  <c:v>26/12/2010</c:v>
                </c:pt>
                <c:pt idx="725">
                  <c:v>27/12/2010</c:v>
                </c:pt>
                <c:pt idx="726">
                  <c:v>28/12/2010</c:v>
                </c:pt>
                <c:pt idx="727">
                  <c:v>29/12/2010</c:v>
                </c:pt>
                <c:pt idx="728">
                  <c:v>30/12/2010</c:v>
                </c:pt>
                <c:pt idx="729">
                  <c:v>31/12/2010</c:v>
                </c:pt>
                <c:pt idx="730">
                  <c:v>1/01/2011</c:v>
                </c:pt>
                <c:pt idx="731">
                  <c:v>2/01/2011</c:v>
                </c:pt>
                <c:pt idx="732">
                  <c:v>3/01/2011</c:v>
                </c:pt>
                <c:pt idx="733">
                  <c:v>4/01/2011</c:v>
                </c:pt>
                <c:pt idx="734">
                  <c:v>5/01/2011</c:v>
                </c:pt>
                <c:pt idx="735">
                  <c:v>6/01/2011</c:v>
                </c:pt>
                <c:pt idx="736">
                  <c:v>7/01/2011</c:v>
                </c:pt>
                <c:pt idx="737">
                  <c:v>8/01/2011</c:v>
                </c:pt>
                <c:pt idx="738">
                  <c:v>9/01/2011</c:v>
                </c:pt>
                <c:pt idx="739">
                  <c:v>10/01/2011</c:v>
                </c:pt>
                <c:pt idx="740">
                  <c:v>11/01/2011</c:v>
                </c:pt>
                <c:pt idx="741">
                  <c:v>12/01/2011</c:v>
                </c:pt>
                <c:pt idx="742">
                  <c:v>13/01/2011</c:v>
                </c:pt>
                <c:pt idx="743">
                  <c:v>14/01/2011</c:v>
                </c:pt>
                <c:pt idx="744">
                  <c:v>15/01/2011</c:v>
                </c:pt>
                <c:pt idx="745">
                  <c:v>16/01/2011</c:v>
                </c:pt>
                <c:pt idx="746">
                  <c:v>17/01/2011</c:v>
                </c:pt>
                <c:pt idx="747">
                  <c:v>18/01/2011</c:v>
                </c:pt>
                <c:pt idx="748">
                  <c:v>19/01/2011</c:v>
                </c:pt>
                <c:pt idx="749">
                  <c:v>20/01/2011</c:v>
                </c:pt>
                <c:pt idx="750">
                  <c:v>21/01/2011</c:v>
                </c:pt>
                <c:pt idx="751">
                  <c:v>22/01/2011</c:v>
                </c:pt>
                <c:pt idx="752">
                  <c:v>23/01/2011</c:v>
                </c:pt>
                <c:pt idx="753">
                  <c:v>24/01/2011</c:v>
                </c:pt>
                <c:pt idx="754">
                  <c:v>25/01/2011</c:v>
                </c:pt>
                <c:pt idx="755">
                  <c:v>26/01/2011</c:v>
                </c:pt>
                <c:pt idx="756">
                  <c:v>27/01/2011</c:v>
                </c:pt>
                <c:pt idx="757">
                  <c:v>28/01/2011</c:v>
                </c:pt>
                <c:pt idx="758">
                  <c:v>29/01/2011</c:v>
                </c:pt>
                <c:pt idx="759">
                  <c:v>30/01/2011</c:v>
                </c:pt>
                <c:pt idx="760">
                  <c:v>31/01/2011</c:v>
                </c:pt>
                <c:pt idx="761">
                  <c:v>1/02/2011</c:v>
                </c:pt>
                <c:pt idx="762">
                  <c:v>2/02/2011</c:v>
                </c:pt>
                <c:pt idx="763">
                  <c:v>3/02/2011</c:v>
                </c:pt>
                <c:pt idx="764">
                  <c:v>4/02/2011</c:v>
                </c:pt>
                <c:pt idx="765">
                  <c:v>5/02/2011</c:v>
                </c:pt>
                <c:pt idx="766">
                  <c:v>6/02/2011</c:v>
                </c:pt>
                <c:pt idx="767">
                  <c:v>7/02/2011</c:v>
                </c:pt>
                <c:pt idx="768">
                  <c:v>8/02/2011</c:v>
                </c:pt>
                <c:pt idx="769">
                  <c:v>9/02/2011</c:v>
                </c:pt>
                <c:pt idx="770">
                  <c:v>10/02/2011</c:v>
                </c:pt>
                <c:pt idx="771">
                  <c:v>11/02/2011</c:v>
                </c:pt>
                <c:pt idx="772">
                  <c:v>12/02/2011</c:v>
                </c:pt>
                <c:pt idx="773">
                  <c:v>13/02/2011</c:v>
                </c:pt>
                <c:pt idx="774">
                  <c:v>14/02/2011</c:v>
                </c:pt>
                <c:pt idx="775">
                  <c:v>15/02/2011</c:v>
                </c:pt>
                <c:pt idx="776">
                  <c:v>16/02/2011</c:v>
                </c:pt>
                <c:pt idx="777">
                  <c:v>17/02/2011</c:v>
                </c:pt>
                <c:pt idx="778">
                  <c:v>18/02/2011</c:v>
                </c:pt>
                <c:pt idx="779">
                  <c:v>19/02/2011</c:v>
                </c:pt>
                <c:pt idx="780">
                  <c:v>20/02/2011</c:v>
                </c:pt>
                <c:pt idx="781">
                  <c:v>21/02/2011</c:v>
                </c:pt>
                <c:pt idx="782">
                  <c:v>22/02/2011</c:v>
                </c:pt>
                <c:pt idx="783">
                  <c:v>23/02/2011</c:v>
                </c:pt>
                <c:pt idx="784">
                  <c:v>24/02/2011</c:v>
                </c:pt>
                <c:pt idx="785">
                  <c:v>25/02/2011</c:v>
                </c:pt>
                <c:pt idx="786">
                  <c:v>26/02/2011</c:v>
                </c:pt>
                <c:pt idx="787">
                  <c:v>27/02/2011</c:v>
                </c:pt>
                <c:pt idx="788">
                  <c:v>28/02/2011</c:v>
                </c:pt>
                <c:pt idx="789">
                  <c:v>1/03/2011</c:v>
                </c:pt>
                <c:pt idx="790">
                  <c:v>2/03/2011</c:v>
                </c:pt>
                <c:pt idx="791">
                  <c:v>3/03/2011</c:v>
                </c:pt>
                <c:pt idx="792">
                  <c:v>4/03/2011</c:v>
                </c:pt>
                <c:pt idx="793">
                  <c:v>5/03/2011</c:v>
                </c:pt>
                <c:pt idx="794">
                  <c:v>6/03/2011</c:v>
                </c:pt>
                <c:pt idx="795">
                  <c:v>7/03/2011</c:v>
                </c:pt>
                <c:pt idx="796">
                  <c:v>8/03/2011</c:v>
                </c:pt>
                <c:pt idx="797">
                  <c:v>9/03/2011</c:v>
                </c:pt>
                <c:pt idx="798">
                  <c:v>10/03/2011</c:v>
                </c:pt>
                <c:pt idx="799">
                  <c:v>11/03/2011</c:v>
                </c:pt>
                <c:pt idx="800">
                  <c:v>12/03/2011</c:v>
                </c:pt>
                <c:pt idx="801">
                  <c:v>13/03/2011</c:v>
                </c:pt>
                <c:pt idx="802">
                  <c:v>14/03/2011</c:v>
                </c:pt>
                <c:pt idx="803">
                  <c:v>15/03/2011</c:v>
                </c:pt>
                <c:pt idx="804">
                  <c:v>16/03/2011</c:v>
                </c:pt>
                <c:pt idx="805">
                  <c:v>17/03/2011</c:v>
                </c:pt>
                <c:pt idx="806">
                  <c:v>18/03/2011</c:v>
                </c:pt>
                <c:pt idx="807">
                  <c:v>19/03/2011</c:v>
                </c:pt>
                <c:pt idx="808">
                  <c:v>20/03/2011</c:v>
                </c:pt>
                <c:pt idx="809">
                  <c:v>21/03/2011</c:v>
                </c:pt>
                <c:pt idx="810">
                  <c:v>22/03/2011</c:v>
                </c:pt>
                <c:pt idx="811">
                  <c:v>23/03/2011</c:v>
                </c:pt>
                <c:pt idx="812">
                  <c:v>24/03/2011</c:v>
                </c:pt>
                <c:pt idx="813">
                  <c:v>25/03/2011</c:v>
                </c:pt>
                <c:pt idx="814">
                  <c:v>26/03/2011</c:v>
                </c:pt>
                <c:pt idx="815">
                  <c:v>27/03/2011</c:v>
                </c:pt>
                <c:pt idx="816">
                  <c:v>28/03/2011</c:v>
                </c:pt>
                <c:pt idx="817">
                  <c:v>29/03/2011</c:v>
                </c:pt>
                <c:pt idx="818">
                  <c:v>30/03/2011</c:v>
                </c:pt>
                <c:pt idx="819">
                  <c:v>31/03/2011</c:v>
                </c:pt>
                <c:pt idx="820">
                  <c:v>1/04/2011</c:v>
                </c:pt>
                <c:pt idx="821">
                  <c:v>2/04/2011</c:v>
                </c:pt>
                <c:pt idx="822">
                  <c:v>3/04/2011</c:v>
                </c:pt>
                <c:pt idx="823">
                  <c:v>4/04/2011</c:v>
                </c:pt>
                <c:pt idx="824">
                  <c:v>5/04/2011</c:v>
                </c:pt>
                <c:pt idx="825">
                  <c:v>6/04/2011</c:v>
                </c:pt>
                <c:pt idx="826">
                  <c:v>7/04/2011</c:v>
                </c:pt>
                <c:pt idx="827">
                  <c:v>8/04/2011</c:v>
                </c:pt>
                <c:pt idx="828">
                  <c:v>9/04/2011</c:v>
                </c:pt>
                <c:pt idx="829">
                  <c:v>10/04/2011</c:v>
                </c:pt>
                <c:pt idx="830">
                  <c:v>11/04/2011</c:v>
                </c:pt>
                <c:pt idx="831">
                  <c:v>12/04/2011</c:v>
                </c:pt>
                <c:pt idx="832">
                  <c:v>13/04/2011</c:v>
                </c:pt>
                <c:pt idx="833">
                  <c:v>14/04/2011</c:v>
                </c:pt>
                <c:pt idx="834">
                  <c:v>15/04/2011</c:v>
                </c:pt>
                <c:pt idx="835">
                  <c:v>16/04/2011</c:v>
                </c:pt>
                <c:pt idx="836">
                  <c:v>17/04/2011</c:v>
                </c:pt>
                <c:pt idx="837">
                  <c:v>18/04/2011</c:v>
                </c:pt>
                <c:pt idx="838">
                  <c:v>19/04/2011</c:v>
                </c:pt>
                <c:pt idx="839">
                  <c:v>20/04/2011</c:v>
                </c:pt>
                <c:pt idx="840">
                  <c:v>21/04/2011</c:v>
                </c:pt>
                <c:pt idx="841">
                  <c:v>22/04/2011</c:v>
                </c:pt>
                <c:pt idx="842">
                  <c:v>23/04/2011</c:v>
                </c:pt>
                <c:pt idx="843">
                  <c:v>24/04/2011</c:v>
                </c:pt>
                <c:pt idx="844">
                  <c:v>25/04/2011</c:v>
                </c:pt>
                <c:pt idx="845">
                  <c:v>26/04/2011</c:v>
                </c:pt>
                <c:pt idx="846">
                  <c:v>27/04/2011</c:v>
                </c:pt>
                <c:pt idx="847">
                  <c:v>28/04/2011</c:v>
                </c:pt>
                <c:pt idx="848">
                  <c:v>29/04/2011</c:v>
                </c:pt>
                <c:pt idx="849">
                  <c:v>30/04/2011</c:v>
                </c:pt>
                <c:pt idx="850">
                  <c:v>1/05/2011</c:v>
                </c:pt>
                <c:pt idx="851">
                  <c:v>2/05/2011</c:v>
                </c:pt>
                <c:pt idx="852">
                  <c:v>3/05/2011</c:v>
                </c:pt>
                <c:pt idx="853">
                  <c:v>4/05/2011</c:v>
                </c:pt>
                <c:pt idx="854">
                  <c:v>5/05/2011</c:v>
                </c:pt>
                <c:pt idx="855">
                  <c:v>6/05/2011</c:v>
                </c:pt>
                <c:pt idx="856">
                  <c:v>7/05/2011</c:v>
                </c:pt>
                <c:pt idx="857">
                  <c:v>8/05/2011</c:v>
                </c:pt>
                <c:pt idx="858">
                  <c:v>9/05/2011</c:v>
                </c:pt>
                <c:pt idx="859">
                  <c:v>10/05/2011</c:v>
                </c:pt>
                <c:pt idx="860">
                  <c:v>11/05/2011</c:v>
                </c:pt>
                <c:pt idx="861">
                  <c:v>12/05/2011</c:v>
                </c:pt>
                <c:pt idx="862">
                  <c:v>13/05/2011</c:v>
                </c:pt>
                <c:pt idx="863">
                  <c:v>14/05/2011</c:v>
                </c:pt>
                <c:pt idx="864">
                  <c:v>15/05/2011</c:v>
                </c:pt>
                <c:pt idx="865">
                  <c:v>16/05/2011</c:v>
                </c:pt>
                <c:pt idx="866">
                  <c:v>17/05/2011</c:v>
                </c:pt>
                <c:pt idx="867">
                  <c:v>18/05/2011</c:v>
                </c:pt>
                <c:pt idx="868">
                  <c:v>19/05/2011</c:v>
                </c:pt>
                <c:pt idx="869">
                  <c:v>20/05/2011</c:v>
                </c:pt>
                <c:pt idx="870">
                  <c:v>21/05/2011</c:v>
                </c:pt>
                <c:pt idx="871">
                  <c:v>22/05/2011</c:v>
                </c:pt>
                <c:pt idx="872">
                  <c:v>23/05/2011</c:v>
                </c:pt>
                <c:pt idx="873">
                  <c:v>24/05/2011</c:v>
                </c:pt>
                <c:pt idx="874">
                  <c:v>25/05/2011</c:v>
                </c:pt>
                <c:pt idx="875">
                  <c:v>26/05/2011</c:v>
                </c:pt>
                <c:pt idx="876">
                  <c:v>27/05/2011</c:v>
                </c:pt>
                <c:pt idx="877">
                  <c:v>28/05/2011</c:v>
                </c:pt>
                <c:pt idx="878">
                  <c:v>29/05/2011</c:v>
                </c:pt>
                <c:pt idx="879">
                  <c:v>30/05/2011</c:v>
                </c:pt>
                <c:pt idx="880">
                  <c:v>31/05/2011</c:v>
                </c:pt>
                <c:pt idx="881">
                  <c:v>1/06/2011</c:v>
                </c:pt>
                <c:pt idx="882">
                  <c:v>2/06/2011</c:v>
                </c:pt>
                <c:pt idx="883">
                  <c:v>3/06/2011</c:v>
                </c:pt>
                <c:pt idx="884">
                  <c:v>4/06/2011</c:v>
                </c:pt>
                <c:pt idx="885">
                  <c:v>5/06/2011</c:v>
                </c:pt>
                <c:pt idx="886">
                  <c:v>6/06/2011</c:v>
                </c:pt>
                <c:pt idx="887">
                  <c:v>7/06/2011</c:v>
                </c:pt>
                <c:pt idx="888">
                  <c:v>8/06/2011</c:v>
                </c:pt>
                <c:pt idx="889">
                  <c:v>9/06/2011</c:v>
                </c:pt>
                <c:pt idx="890">
                  <c:v>10/06/2011</c:v>
                </c:pt>
                <c:pt idx="891">
                  <c:v>11/06/2011</c:v>
                </c:pt>
                <c:pt idx="892">
                  <c:v>12/06/2011</c:v>
                </c:pt>
                <c:pt idx="893">
                  <c:v>13/06/2011</c:v>
                </c:pt>
                <c:pt idx="894">
                  <c:v>14/06/2011</c:v>
                </c:pt>
                <c:pt idx="895">
                  <c:v>15/06/2011</c:v>
                </c:pt>
                <c:pt idx="896">
                  <c:v>16/06/2011</c:v>
                </c:pt>
                <c:pt idx="897">
                  <c:v>17/06/2011</c:v>
                </c:pt>
                <c:pt idx="898">
                  <c:v>18/06/2011</c:v>
                </c:pt>
                <c:pt idx="899">
                  <c:v>19/06/2011</c:v>
                </c:pt>
                <c:pt idx="900">
                  <c:v>20/06/2011</c:v>
                </c:pt>
                <c:pt idx="901">
                  <c:v>21/06/2011</c:v>
                </c:pt>
                <c:pt idx="902">
                  <c:v>22/06/2011</c:v>
                </c:pt>
                <c:pt idx="903">
                  <c:v>23/06/2011</c:v>
                </c:pt>
                <c:pt idx="904">
                  <c:v>24/06/2011</c:v>
                </c:pt>
                <c:pt idx="905">
                  <c:v>25/06/2011</c:v>
                </c:pt>
                <c:pt idx="906">
                  <c:v>26/06/2011</c:v>
                </c:pt>
                <c:pt idx="907">
                  <c:v>27/06/2011</c:v>
                </c:pt>
                <c:pt idx="908">
                  <c:v>28/06/2011</c:v>
                </c:pt>
                <c:pt idx="909">
                  <c:v>29/06/2011</c:v>
                </c:pt>
                <c:pt idx="910">
                  <c:v>30/06/2011</c:v>
                </c:pt>
                <c:pt idx="911">
                  <c:v>1/07/2011</c:v>
                </c:pt>
                <c:pt idx="912">
                  <c:v>2/07/2011</c:v>
                </c:pt>
                <c:pt idx="913">
                  <c:v>3/07/2011</c:v>
                </c:pt>
                <c:pt idx="914">
                  <c:v>4/07/2011</c:v>
                </c:pt>
                <c:pt idx="915">
                  <c:v>5/07/2011</c:v>
                </c:pt>
                <c:pt idx="916">
                  <c:v>6/07/2011</c:v>
                </c:pt>
                <c:pt idx="917">
                  <c:v>7/07/2011</c:v>
                </c:pt>
                <c:pt idx="918">
                  <c:v>8/07/2011</c:v>
                </c:pt>
                <c:pt idx="919">
                  <c:v>9/07/2011</c:v>
                </c:pt>
                <c:pt idx="920">
                  <c:v>10/07/2011</c:v>
                </c:pt>
                <c:pt idx="921">
                  <c:v>11/07/2011</c:v>
                </c:pt>
                <c:pt idx="922">
                  <c:v>12/07/2011</c:v>
                </c:pt>
                <c:pt idx="923">
                  <c:v>13/07/2011</c:v>
                </c:pt>
                <c:pt idx="924">
                  <c:v>14/07/2011</c:v>
                </c:pt>
                <c:pt idx="925">
                  <c:v>15/07/2011</c:v>
                </c:pt>
                <c:pt idx="926">
                  <c:v>16/07/2011</c:v>
                </c:pt>
                <c:pt idx="927">
                  <c:v>17/07/2011</c:v>
                </c:pt>
                <c:pt idx="928">
                  <c:v>18/07/2011</c:v>
                </c:pt>
                <c:pt idx="929">
                  <c:v>19/07/2011</c:v>
                </c:pt>
                <c:pt idx="930">
                  <c:v>20/07/2011</c:v>
                </c:pt>
                <c:pt idx="931">
                  <c:v>21/07/2011</c:v>
                </c:pt>
                <c:pt idx="932">
                  <c:v>22/07/2011</c:v>
                </c:pt>
                <c:pt idx="933">
                  <c:v>23/07/2011</c:v>
                </c:pt>
                <c:pt idx="934">
                  <c:v>24/07/2011</c:v>
                </c:pt>
                <c:pt idx="935">
                  <c:v>25/07/2011</c:v>
                </c:pt>
                <c:pt idx="936">
                  <c:v>26/07/2011</c:v>
                </c:pt>
                <c:pt idx="937">
                  <c:v>27/07/2011</c:v>
                </c:pt>
                <c:pt idx="938">
                  <c:v>28/07/2011</c:v>
                </c:pt>
                <c:pt idx="939">
                  <c:v>29/07/2011</c:v>
                </c:pt>
                <c:pt idx="940">
                  <c:v>30/07/2011</c:v>
                </c:pt>
                <c:pt idx="941">
                  <c:v>31/07/2011</c:v>
                </c:pt>
                <c:pt idx="942">
                  <c:v>1/08/2011</c:v>
                </c:pt>
                <c:pt idx="943">
                  <c:v>2/08/2011</c:v>
                </c:pt>
                <c:pt idx="944">
                  <c:v>3/08/2011</c:v>
                </c:pt>
                <c:pt idx="945">
                  <c:v>4/08/2011</c:v>
                </c:pt>
                <c:pt idx="946">
                  <c:v>5/08/2011</c:v>
                </c:pt>
                <c:pt idx="947">
                  <c:v>6/08/2011</c:v>
                </c:pt>
                <c:pt idx="948">
                  <c:v>7/08/2011</c:v>
                </c:pt>
                <c:pt idx="949">
                  <c:v>8/08/2011</c:v>
                </c:pt>
                <c:pt idx="950">
                  <c:v>9/08/2011</c:v>
                </c:pt>
                <c:pt idx="951">
                  <c:v>10/08/2011</c:v>
                </c:pt>
                <c:pt idx="952">
                  <c:v>11/08/2011</c:v>
                </c:pt>
                <c:pt idx="953">
                  <c:v>12/08/2011</c:v>
                </c:pt>
                <c:pt idx="954">
                  <c:v>13/08/2011</c:v>
                </c:pt>
                <c:pt idx="955">
                  <c:v>14/08/2011</c:v>
                </c:pt>
                <c:pt idx="956">
                  <c:v>15/08/2011</c:v>
                </c:pt>
                <c:pt idx="957">
                  <c:v>16/08/2011</c:v>
                </c:pt>
                <c:pt idx="958">
                  <c:v>17/08/2011</c:v>
                </c:pt>
                <c:pt idx="959">
                  <c:v>18/08/2011</c:v>
                </c:pt>
                <c:pt idx="960">
                  <c:v>19/08/2011</c:v>
                </c:pt>
                <c:pt idx="961">
                  <c:v>20/08/2011</c:v>
                </c:pt>
                <c:pt idx="962">
                  <c:v>21/08/2011</c:v>
                </c:pt>
                <c:pt idx="963">
                  <c:v>22/08/2011</c:v>
                </c:pt>
                <c:pt idx="964">
                  <c:v>23/08/2011</c:v>
                </c:pt>
                <c:pt idx="965">
                  <c:v>24/08/2011</c:v>
                </c:pt>
                <c:pt idx="966">
                  <c:v>25/08/2011</c:v>
                </c:pt>
                <c:pt idx="967">
                  <c:v>26/08/2011</c:v>
                </c:pt>
                <c:pt idx="968">
                  <c:v>27/08/2011</c:v>
                </c:pt>
                <c:pt idx="969">
                  <c:v>28/08/2011</c:v>
                </c:pt>
                <c:pt idx="970">
                  <c:v>29/08/2011</c:v>
                </c:pt>
                <c:pt idx="971">
                  <c:v>30/08/2011</c:v>
                </c:pt>
                <c:pt idx="972">
                  <c:v>31/08/2011</c:v>
                </c:pt>
                <c:pt idx="973">
                  <c:v>1/09/2011</c:v>
                </c:pt>
                <c:pt idx="974">
                  <c:v>2/09/2011</c:v>
                </c:pt>
                <c:pt idx="975">
                  <c:v>3/09/2011</c:v>
                </c:pt>
                <c:pt idx="976">
                  <c:v>4/09/2011</c:v>
                </c:pt>
                <c:pt idx="977">
                  <c:v>5/09/2011</c:v>
                </c:pt>
                <c:pt idx="978">
                  <c:v>6/09/2011</c:v>
                </c:pt>
                <c:pt idx="979">
                  <c:v>7/09/2011</c:v>
                </c:pt>
                <c:pt idx="980">
                  <c:v>8/09/2011</c:v>
                </c:pt>
                <c:pt idx="981">
                  <c:v>9/09/2011</c:v>
                </c:pt>
                <c:pt idx="982">
                  <c:v>10/09/2011</c:v>
                </c:pt>
                <c:pt idx="983">
                  <c:v>11/09/2011</c:v>
                </c:pt>
                <c:pt idx="984">
                  <c:v>12/09/2011</c:v>
                </c:pt>
                <c:pt idx="985">
                  <c:v>13/09/2011</c:v>
                </c:pt>
                <c:pt idx="986">
                  <c:v>14/09/2011</c:v>
                </c:pt>
                <c:pt idx="987">
                  <c:v>15/09/2011</c:v>
                </c:pt>
                <c:pt idx="988">
                  <c:v>16/09/2011</c:v>
                </c:pt>
                <c:pt idx="989">
                  <c:v>17/09/2011</c:v>
                </c:pt>
                <c:pt idx="990">
                  <c:v>18/09/2011</c:v>
                </c:pt>
                <c:pt idx="991">
                  <c:v>19/09/2011</c:v>
                </c:pt>
                <c:pt idx="992">
                  <c:v>20/09/2011</c:v>
                </c:pt>
                <c:pt idx="993">
                  <c:v>21/09/2011</c:v>
                </c:pt>
                <c:pt idx="994">
                  <c:v>22/09/2011</c:v>
                </c:pt>
                <c:pt idx="995">
                  <c:v>23/09/2011</c:v>
                </c:pt>
                <c:pt idx="996">
                  <c:v>24/09/2011</c:v>
                </c:pt>
                <c:pt idx="997">
                  <c:v>25/09/2011</c:v>
                </c:pt>
                <c:pt idx="998">
                  <c:v>26/09/2011</c:v>
                </c:pt>
                <c:pt idx="999">
                  <c:v>27/09/2011</c:v>
                </c:pt>
                <c:pt idx="1000">
                  <c:v>28/09/2011</c:v>
                </c:pt>
                <c:pt idx="1001">
                  <c:v>29/09/2011</c:v>
                </c:pt>
                <c:pt idx="1002">
                  <c:v>30/09/2011</c:v>
                </c:pt>
                <c:pt idx="1003">
                  <c:v>1/10/2011</c:v>
                </c:pt>
                <c:pt idx="1004">
                  <c:v>2/10/2011</c:v>
                </c:pt>
                <c:pt idx="1005">
                  <c:v>3/10/2011</c:v>
                </c:pt>
                <c:pt idx="1006">
                  <c:v>4/10/2011</c:v>
                </c:pt>
                <c:pt idx="1007">
                  <c:v>5/10/2011</c:v>
                </c:pt>
                <c:pt idx="1008">
                  <c:v>6/10/2011</c:v>
                </c:pt>
                <c:pt idx="1009">
                  <c:v>7/10/2011</c:v>
                </c:pt>
                <c:pt idx="1010">
                  <c:v>8/10/2011</c:v>
                </c:pt>
                <c:pt idx="1011">
                  <c:v>9/10/2011</c:v>
                </c:pt>
                <c:pt idx="1012">
                  <c:v>10/10/2011</c:v>
                </c:pt>
                <c:pt idx="1013">
                  <c:v>11/10/2011</c:v>
                </c:pt>
                <c:pt idx="1014">
                  <c:v>12/10/2011</c:v>
                </c:pt>
                <c:pt idx="1015">
                  <c:v>13/10/2011</c:v>
                </c:pt>
                <c:pt idx="1016">
                  <c:v>14/10/2011</c:v>
                </c:pt>
                <c:pt idx="1017">
                  <c:v>15/10/2011</c:v>
                </c:pt>
                <c:pt idx="1018">
                  <c:v>16/10/2011</c:v>
                </c:pt>
                <c:pt idx="1019">
                  <c:v>17/10/2011</c:v>
                </c:pt>
                <c:pt idx="1020">
                  <c:v>18/10/2011</c:v>
                </c:pt>
                <c:pt idx="1021">
                  <c:v>19/10/2011</c:v>
                </c:pt>
                <c:pt idx="1022">
                  <c:v>20/10/2011</c:v>
                </c:pt>
                <c:pt idx="1023">
                  <c:v>21/10/2011</c:v>
                </c:pt>
                <c:pt idx="1024">
                  <c:v>22/10/2011</c:v>
                </c:pt>
                <c:pt idx="1025">
                  <c:v>23/10/2011</c:v>
                </c:pt>
                <c:pt idx="1026">
                  <c:v>24/10/2011</c:v>
                </c:pt>
                <c:pt idx="1027">
                  <c:v>25/10/2011</c:v>
                </c:pt>
                <c:pt idx="1028">
                  <c:v>26/10/2011</c:v>
                </c:pt>
                <c:pt idx="1029">
                  <c:v>27/10/2011</c:v>
                </c:pt>
                <c:pt idx="1030">
                  <c:v>28/10/2011</c:v>
                </c:pt>
                <c:pt idx="1031">
                  <c:v>29/10/2011</c:v>
                </c:pt>
                <c:pt idx="1032">
                  <c:v>30/10/2011</c:v>
                </c:pt>
                <c:pt idx="1033">
                  <c:v>31/10/2011</c:v>
                </c:pt>
                <c:pt idx="1034">
                  <c:v>1/11/2011</c:v>
                </c:pt>
                <c:pt idx="1035">
                  <c:v>2/11/2011</c:v>
                </c:pt>
                <c:pt idx="1036">
                  <c:v>3/11/2011</c:v>
                </c:pt>
                <c:pt idx="1037">
                  <c:v>4/11/2011</c:v>
                </c:pt>
                <c:pt idx="1038">
                  <c:v>5/11/2011</c:v>
                </c:pt>
                <c:pt idx="1039">
                  <c:v>6/11/2011</c:v>
                </c:pt>
                <c:pt idx="1040">
                  <c:v>7/11/2011</c:v>
                </c:pt>
                <c:pt idx="1041">
                  <c:v>8/11/2011</c:v>
                </c:pt>
                <c:pt idx="1042">
                  <c:v>9/11/2011</c:v>
                </c:pt>
                <c:pt idx="1043">
                  <c:v>10/11/2011</c:v>
                </c:pt>
                <c:pt idx="1044">
                  <c:v>11/11/2011</c:v>
                </c:pt>
                <c:pt idx="1045">
                  <c:v>12/11/2011</c:v>
                </c:pt>
                <c:pt idx="1046">
                  <c:v>13/11/2011</c:v>
                </c:pt>
                <c:pt idx="1047">
                  <c:v>14/11/2011</c:v>
                </c:pt>
                <c:pt idx="1048">
                  <c:v>15/11/2011</c:v>
                </c:pt>
                <c:pt idx="1049">
                  <c:v>16/11/2011</c:v>
                </c:pt>
                <c:pt idx="1050">
                  <c:v>17/11/2011</c:v>
                </c:pt>
                <c:pt idx="1051">
                  <c:v>18/11/2011</c:v>
                </c:pt>
                <c:pt idx="1052">
                  <c:v>19/11/2011</c:v>
                </c:pt>
                <c:pt idx="1053">
                  <c:v>20/11/2011</c:v>
                </c:pt>
                <c:pt idx="1054">
                  <c:v>21/11/2011</c:v>
                </c:pt>
                <c:pt idx="1055">
                  <c:v>22/11/2011</c:v>
                </c:pt>
                <c:pt idx="1056">
                  <c:v>23/11/2011</c:v>
                </c:pt>
                <c:pt idx="1057">
                  <c:v>24/11/2011</c:v>
                </c:pt>
                <c:pt idx="1058">
                  <c:v>25/11/2011</c:v>
                </c:pt>
                <c:pt idx="1059">
                  <c:v>26/11/2011</c:v>
                </c:pt>
                <c:pt idx="1060">
                  <c:v>27/11/2011</c:v>
                </c:pt>
                <c:pt idx="1061">
                  <c:v>28/11/2011</c:v>
                </c:pt>
                <c:pt idx="1062">
                  <c:v>29/11/2011</c:v>
                </c:pt>
                <c:pt idx="1063">
                  <c:v>30/11/2011</c:v>
                </c:pt>
                <c:pt idx="1064">
                  <c:v>1/12/2011</c:v>
                </c:pt>
                <c:pt idx="1065">
                  <c:v>2/12/2011</c:v>
                </c:pt>
                <c:pt idx="1066">
                  <c:v>3/12/2011</c:v>
                </c:pt>
                <c:pt idx="1067">
                  <c:v>4/12/2011</c:v>
                </c:pt>
                <c:pt idx="1068">
                  <c:v>5/12/2011</c:v>
                </c:pt>
                <c:pt idx="1069">
                  <c:v>6/12/2011</c:v>
                </c:pt>
                <c:pt idx="1070">
                  <c:v>7/12/2011</c:v>
                </c:pt>
                <c:pt idx="1071">
                  <c:v>8/12/2011</c:v>
                </c:pt>
                <c:pt idx="1072">
                  <c:v>9/12/2011</c:v>
                </c:pt>
                <c:pt idx="1073">
                  <c:v>10/12/2011</c:v>
                </c:pt>
                <c:pt idx="1074">
                  <c:v>11/12/2011</c:v>
                </c:pt>
                <c:pt idx="1075">
                  <c:v>12/12/2011</c:v>
                </c:pt>
                <c:pt idx="1076">
                  <c:v>13/12/2011</c:v>
                </c:pt>
                <c:pt idx="1077">
                  <c:v>14/12/2011</c:v>
                </c:pt>
                <c:pt idx="1078">
                  <c:v>15/12/2011</c:v>
                </c:pt>
                <c:pt idx="1079">
                  <c:v>16/12/2011</c:v>
                </c:pt>
                <c:pt idx="1080">
                  <c:v>17/12/2011</c:v>
                </c:pt>
                <c:pt idx="1081">
                  <c:v>18/12/2011</c:v>
                </c:pt>
                <c:pt idx="1082">
                  <c:v>19/12/2011</c:v>
                </c:pt>
                <c:pt idx="1083">
                  <c:v>20/12/2011</c:v>
                </c:pt>
                <c:pt idx="1084">
                  <c:v>21/12/2011</c:v>
                </c:pt>
                <c:pt idx="1085">
                  <c:v>22/12/2011</c:v>
                </c:pt>
                <c:pt idx="1086">
                  <c:v>23/12/2011</c:v>
                </c:pt>
                <c:pt idx="1087">
                  <c:v>24/12/2011</c:v>
                </c:pt>
                <c:pt idx="1088">
                  <c:v>25/12/2011</c:v>
                </c:pt>
                <c:pt idx="1089">
                  <c:v>26/12/2011</c:v>
                </c:pt>
                <c:pt idx="1090">
                  <c:v>27/12/2011</c:v>
                </c:pt>
                <c:pt idx="1091">
                  <c:v>28/12/2011</c:v>
                </c:pt>
                <c:pt idx="1092">
                  <c:v>29/12/2011</c:v>
                </c:pt>
                <c:pt idx="1093">
                  <c:v>30/12/2011</c:v>
                </c:pt>
                <c:pt idx="1094">
                  <c:v>31/12/2011</c:v>
                </c:pt>
                <c:pt idx="1095">
                  <c:v>1/01/2012</c:v>
                </c:pt>
                <c:pt idx="1096">
                  <c:v>2/01/2012</c:v>
                </c:pt>
                <c:pt idx="1097">
                  <c:v>3/01/2012</c:v>
                </c:pt>
                <c:pt idx="1098">
                  <c:v>4/01/2012</c:v>
                </c:pt>
                <c:pt idx="1099">
                  <c:v>5/01/2012</c:v>
                </c:pt>
                <c:pt idx="1100">
                  <c:v>6/01/2012</c:v>
                </c:pt>
                <c:pt idx="1101">
                  <c:v>7/01/2012</c:v>
                </c:pt>
                <c:pt idx="1102">
                  <c:v>8/01/2012</c:v>
                </c:pt>
                <c:pt idx="1103">
                  <c:v>9/01/2012</c:v>
                </c:pt>
                <c:pt idx="1104">
                  <c:v>10/01/2012</c:v>
                </c:pt>
                <c:pt idx="1105">
                  <c:v>11/01/2012</c:v>
                </c:pt>
                <c:pt idx="1106">
                  <c:v>12/01/2012</c:v>
                </c:pt>
                <c:pt idx="1107">
                  <c:v>13/01/2012</c:v>
                </c:pt>
                <c:pt idx="1108">
                  <c:v>14/01/2012</c:v>
                </c:pt>
                <c:pt idx="1109">
                  <c:v>15/01/2012</c:v>
                </c:pt>
                <c:pt idx="1110">
                  <c:v>16/01/2012</c:v>
                </c:pt>
                <c:pt idx="1111">
                  <c:v>17/01/2012</c:v>
                </c:pt>
                <c:pt idx="1112">
                  <c:v>18/01/2012</c:v>
                </c:pt>
                <c:pt idx="1113">
                  <c:v>19/01/2012</c:v>
                </c:pt>
                <c:pt idx="1114">
                  <c:v>20/01/2012</c:v>
                </c:pt>
                <c:pt idx="1115">
                  <c:v>21/01/2012</c:v>
                </c:pt>
                <c:pt idx="1116">
                  <c:v>22/01/2012</c:v>
                </c:pt>
                <c:pt idx="1117">
                  <c:v>23/01/2012</c:v>
                </c:pt>
                <c:pt idx="1118">
                  <c:v>24/01/2012</c:v>
                </c:pt>
                <c:pt idx="1119">
                  <c:v>25/01/2012</c:v>
                </c:pt>
                <c:pt idx="1120">
                  <c:v>26/01/2012</c:v>
                </c:pt>
                <c:pt idx="1121">
                  <c:v>27/01/2012</c:v>
                </c:pt>
                <c:pt idx="1122">
                  <c:v>28/01/2012</c:v>
                </c:pt>
                <c:pt idx="1123">
                  <c:v>29/01/2012</c:v>
                </c:pt>
                <c:pt idx="1124">
                  <c:v>30/01/2012</c:v>
                </c:pt>
                <c:pt idx="1125">
                  <c:v>31/01/2012</c:v>
                </c:pt>
                <c:pt idx="1126">
                  <c:v>1/02/2012</c:v>
                </c:pt>
                <c:pt idx="1127">
                  <c:v>2/02/2012</c:v>
                </c:pt>
                <c:pt idx="1128">
                  <c:v>3/02/2012</c:v>
                </c:pt>
                <c:pt idx="1129">
                  <c:v>4/02/2012</c:v>
                </c:pt>
                <c:pt idx="1130">
                  <c:v>5/02/2012</c:v>
                </c:pt>
                <c:pt idx="1131">
                  <c:v>6/02/2012</c:v>
                </c:pt>
                <c:pt idx="1132">
                  <c:v>7/02/2012</c:v>
                </c:pt>
                <c:pt idx="1133">
                  <c:v>8/02/2012</c:v>
                </c:pt>
                <c:pt idx="1134">
                  <c:v>9/02/2012</c:v>
                </c:pt>
                <c:pt idx="1135">
                  <c:v>10/02/2012</c:v>
                </c:pt>
                <c:pt idx="1136">
                  <c:v>11/02/2012</c:v>
                </c:pt>
                <c:pt idx="1137">
                  <c:v>12/02/2012</c:v>
                </c:pt>
                <c:pt idx="1138">
                  <c:v>13/02/2012</c:v>
                </c:pt>
                <c:pt idx="1139">
                  <c:v>14/02/2012</c:v>
                </c:pt>
                <c:pt idx="1140">
                  <c:v>15/02/2012</c:v>
                </c:pt>
                <c:pt idx="1141">
                  <c:v>16/02/2012</c:v>
                </c:pt>
                <c:pt idx="1142">
                  <c:v>17/02/2012</c:v>
                </c:pt>
                <c:pt idx="1143">
                  <c:v>18/02/2012</c:v>
                </c:pt>
                <c:pt idx="1144">
                  <c:v>19/02/2012</c:v>
                </c:pt>
                <c:pt idx="1145">
                  <c:v>20/02/2012</c:v>
                </c:pt>
                <c:pt idx="1146">
                  <c:v>21/02/2012</c:v>
                </c:pt>
                <c:pt idx="1147">
                  <c:v>22/02/2012</c:v>
                </c:pt>
                <c:pt idx="1148">
                  <c:v>23/02/2012</c:v>
                </c:pt>
                <c:pt idx="1149">
                  <c:v>24/02/2012</c:v>
                </c:pt>
                <c:pt idx="1150">
                  <c:v>25/02/2012</c:v>
                </c:pt>
                <c:pt idx="1151">
                  <c:v>26/02/2012</c:v>
                </c:pt>
                <c:pt idx="1152">
                  <c:v>27/02/2012</c:v>
                </c:pt>
                <c:pt idx="1153">
                  <c:v>28/02/2012</c:v>
                </c:pt>
                <c:pt idx="1154">
                  <c:v>29/02/2012</c:v>
                </c:pt>
              </c:strCache>
            </c:strRef>
          </c:cat>
          <c:val>
            <c:numRef>
              <c:f>'Daily Chart Values'!$J$9:$J$1164</c:f>
              <c:numCache>
                <c:formatCode>General</c:formatCode>
                <c:ptCount val="1155"/>
                <c:pt idx="730">
                  <c:v>322.77999999999997</c:v>
                </c:pt>
                <c:pt idx="731">
                  <c:v>320.22000000000003</c:v>
                </c:pt>
                <c:pt idx="732">
                  <c:v>315.18</c:v>
                </c:pt>
                <c:pt idx="733">
                  <c:v>309.33</c:v>
                </c:pt>
                <c:pt idx="734">
                  <c:v>298.26</c:v>
                </c:pt>
                <c:pt idx="735">
                  <c:v>295.08</c:v>
                </c:pt>
                <c:pt idx="736">
                  <c:v>347.74</c:v>
                </c:pt>
                <c:pt idx="737">
                  <c:v>338.53</c:v>
                </c:pt>
                <c:pt idx="738">
                  <c:v>317.22000000000003</c:v>
                </c:pt>
                <c:pt idx="739">
                  <c:v>321.52999999999997</c:v>
                </c:pt>
                <c:pt idx="740">
                  <c:v>300.83999999999997</c:v>
                </c:pt>
                <c:pt idx="741">
                  <c:v>331.91</c:v>
                </c:pt>
                <c:pt idx="742">
                  <c:v>355.28</c:v>
                </c:pt>
                <c:pt idx="743">
                  <c:v>392.62</c:v>
                </c:pt>
                <c:pt idx="744">
                  <c:v>401.26</c:v>
                </c:pt>
                <c:pt idx="745">
                  <c:v>390.09</c:v>
                </c:pt>
                <c:pt idx="746">
                  <c:v>386.91</c:v>
                </c:pt>
                <c:pt idx="747">
                  <c:v>377.04</c:v>
                </c:pt>
                <c:pt idx="748">
                  <c:v>360.43</c:v>
                </c:pt>
                <c:pt idx="749">
                  <c:v>350.63</c:v>
                </c:pt>
                <c:pt idx="750">
                  <c:v>345.24</c:v>
                </c:pt>
                <c:pt idx="751">
                  <c:v>370.93</c:v>
                </c:pt>
                <c:pt idx="752">
                  <c:v>378.65</c:v>
                </c:pt>
                <c:pt idx="753">
                  <c:v>355.61</c:v>
                </c:pt>
                <c:pt idx="754">
                  <c:v>361.27</c:v>
                </c:pt>
                <c:pt idx="755">
                  <c:v>366.59</c:v>
                </c:pt>
                <c:pt idx="756">
                  <c:v>357.11</c:v>
                </c:pt>
                <c:pt idx="757">
                  <c:v>354.83</c:v>
                </c:pt>
                <c:pt idx="758">
                  <c:v>366.96</c:v>
                </c:pt>
                <c:pt idx="759">
                  <c:v>346.36</c:v>
                </c:pt>
                <c:pt idx="760">
                  <c:v>363.54</c:v>
                </c:pt>
                <c:pt idx="761">
                  <c:v>361.94</c:v>
                </c:pt>
                <c:pt idx="762">
                  <c:v>370.23</c:v>
                </c:pt>
                <c:pt idx="763">
                  <c:v>360.21</c:v>
                </c:pt>
                <c:pt idx="764">
                  <c:v>377.17</c:v>
                </c:pt>
                <c:pt idx="765">
                  <c:v>370.74</c:v>
                </c:pt>
                <c:pt idx="766">
                  <c:v>363.99</c:v>
                </c:pt>
                <c:pt idx="767">
                  <c:v>342.61</c:v>
                </c:pt>
                <c:pt idx="768">
                  <c:v>366.17</c:v>
                </c:pt>
                <c:pt idx="769">
                  <c:v>356.28</c:v>
                </c:pt>
                <c:pt idx="770">
                  <c:v>350.95</c:v>
                </c:pt>
                <c:pt idx="771">
                  <c:v>357.58</c:v>
                </c:pt>
                <c:pt idx="772">
                  <c:v>338.98</c:v>
                </c:pt>
                <c:pt idx="773">
                  <c:v>354.2</c:v>
                </c:pt>
                <c:pt idx="774">
                  <c:v>352.28</c:v>
                </c:pt>
                <c:pt idx="775">
                  <c:v>346.62</c:v>
                </c:pt>
                <c:pt idx="776">
                  <c:v>355.18</c:v>
                </c:pt>
                <c:pt idx="777">
                  <c:v>351.81</c:v>
                </c:pt>
                <c:pt idx="778">
                  <c:v>352</c:v>
                </c:pt>
                <c:pt idx="779">
                  <c:v>351.76</c:v>
                </c:pt>
                <c:pt idx="780">
                  <c:v>340.17</c:v>
                </c:pt>
                <c:pt idx="781">
                  <c:v>331.32</c:v>
                </c:pt>
                <c:pt idx="782">
                  <c:v>308.04000000000002</c:v>
                </c:pt>
                <c:pt idx="783">
                  <c:v>300.05</c:v>
                </c:pt>
                <c:pt idx="784">
                  <c:v>315.97000000000003</c:v>
                </c:pt>
                <c:pt idx="785">
                  <c:v>335.65</c:v>
                </c:pt>
                <c:pt idx="786">
                  <c:v>357.26</c:v>
                </c:pt>
                <c:pt idx="787">
                  <c:v>364.67</c:v>
                </c:pt>
                <c:pt idx="788">
                  <c:v>366.19</c:v>
                </c:pt>
                <c:pt idx="789">
                  <c:v>311</c:v>
                </c:pt>
                <c:pt idx="790">
                  <c:v>332.91</c:v>
                </c:pt>
                <c:pt idx="791">
                  <c:v>349.1</c:v>
                </c:pt>
                <c:pt idx="792">
                  <c:v>355.62</c:v>
                </c:pt>
                <c:pt idx="793">
                  <c:v>358.34</c:v>
                </c:pt>
                <c:pt idx="794">
                  <c:v>372.23</c:v>
                </c:pt>
                <c:pt idx="795">
                  <c:v>346.22</c:v>
                </c:pt>
                <c:pt idx="796">
                  <c:v>352.74</c:v>
                </c:pt>
                <c:pt idx="797">
                  <c:v>365.94</c:v>
                </c:pt>
                <c:pt idx="798">
                  <c:v>346.47</c:v>
                </c:pt>
                <c:pt idx="799">
                  <c:v>354.25</c:v>
                </c:pt>
                <c:pt idx="800">
                  <c:v>368.12</c:v>
                </c:pt>
                <c:pt idx="801">
                  <c:v>375.02</c:v>
                </c:pt>
                <c:pt idx="802">
                  <c:v>360.61</c:v>
                </c:pt>
                <c:pt idx="803">
                  <c:v>347.36</c:v>
                </c:pt>
                <c:pt idx="804">
                  <c:v>323.3</c:v>
                </c:pt>
                <c:pt idx="805">
                  <c:v>328.9</c:v>
                </c:pt>
                <c:pt idx="806">
                  <c:v>336.62</c:v>
                </c:pt>
                <c:pt idx="807">
                  <c:v>271.86</c:v>
                </c:pt>
                <c:pt idx="808">
                  <c:v>361.57</c:v>
                </c:pt>
                <c:pt idx="809">
                  <c:v>342.14</c:v>
                </c:pt>
                <c:pt idx="810">
                  <c:v>357.24</c:v>
                </c:pt>
                <c:pt idx="811">
                  <c:v>346.06</c:v>
                </c:pt>
                <c:pt idx="812">
                  <c:v>348.81</c:v>
                </c:pt>
                <c:pt idx="813">
                  <c:v>358.91</c:v>
                </c:pt>
                <c:pt idx="814">
                  <c:v>335</c:v>
                </c:pt>
                <c:pt idx="815">
                  <c:v>343.28</c:v>
                </c:pt>
                <c:pt idx="816">
                  <c:v>348.73</c:v>
                </c:pt>
                <c:pt idx="817">
                  <c:v>337.82</c:v>
                </c:pt>
                <c:pt idx="818">
                  <c:v>327.86</c:v>
                </c:pt>
                <c:pt idx="819">
                  <c:v>335.95</c:v>
                </c:pt>
                <c:pt idx="820">
                  <c:v>347.52</c:v>
                </c:pt>
                <c:pt idx="821">
                  <c:v>350.34</c:v>
                </c:pt>
                <c:pt idx="822">
                  <c:v>343.3</c:v>
                </c:pt>
                <c:pt idx="823">
                  <c:v>325.64</c:v>
                </c:pt>
                <c:pt idx="824">
                  <c:v>316.13</c:v>
                </c:pt>
                <c:pt idx="825">
                  <c:v>349.48</c:v>
                </c:pt>
                <c:pt idx="826">
                  <c:v>337.74</c:v>
                </c:pt>
                <c:pt idx="827">
                  <c:v>329.35</c:v>
                </c:pt>
                <c:pt idx="828">
                  <c:v>317.18</c:v>
                </c:pt>
                <c:pt idx="829">
                  <c:v>318.95999999999998</c:v>
                </c:pt>
                <c:pt idx="830">
                  <c:v>324.14</c:v>
                </c:pt>
                <c:pt idx="831">
                  <c:v>311.06</c:v>
                </c:pt>
                <c:pt idx="832">
                  <c:v>329.43</c:v>
                </c:pt>
                <c:pt idx="833">
                  <c:v>331.16</c:v>
                </c:pt>
                <c:pt idx="834">
                  <c:v>350.87</c:v>
                </c:pt>
                <c:pt idx="835">
                  <c:v>372.01</c:v>
                </c:pt>
                <c:pt idx="836">
                  <c:v>347.84</c:v>
                </c:pt>
                <c:pt idx="837">
                  <c:v>351.15</c:v>
                </c:pt>
                <c:pt idx="838">
                  <c:v>330.27</c:v>
                </c:pt>
                <c:pt idx="839">
                  <c:v>311.76</c:v>
                </c:pt>
                <c:pt idx="840">
                  <c:v>323.86</c:v>
                </c:pt>
                <c:pt idx="841">
                  <c:v>336.32</c:v>
                </c:pt>
                <c:pt idx="842">
                  <c:v>336.76</c:v>
                </c:pt>
                <c:pt idx="843">
                  <c:v>332.87</c:v>
                </c:pt>
                <c:pt idx="844">
                  <c:v>331.62</c:v>
                </c:pt>
                <c:pt idx="845">
                  <c:v>297.02</c:v>
                </c:pt>
                <c:pt idx="846">
                  <c:v>312.04000000000002</c:v>
                </c:pt>
                <c:pt idx="847">
                  <c:v>315.20999999999998</c:v>
                </c:pt>
                <c:pt idx="848">
                  <c:v>301.35000000000002</c:v>
                </c:pt>
                <c:pt idx="849">
                  <c:v>317.60000000000002</c:v>
                </c:pt>
                <c:pt idx="850">
                  <c:v>302.86</c:v>
                </c:pt>
                <c:pt idx="851">
                  <c:v>304.3</c:v>
                </c:pt>
                <c:pt idx="852">
                  <c:v>299.64</c:v>
                </c:pt>
                <c:pt idx="853">
                  <c:v>281.39999999999998</c:v>
                </c:pt>
                <c:pt idx="854">
                  <c:v>286.70999999999998</c:v>
                </c:pt>
                <c:pt idx="855">
                  <c:v>315.02999999999997</c:v>
                </c:pt>
                <c:pt idx="856">
                  <c:v>329.94</c:v>
                </c:pt>
                <c:pt idx="857">
                  <c:v>319.41000000000003</c:v>
                </c:pt>
                <c:pt idx="858">
                  <c:v>318.14</c:v>
                </c:pt>
                <c:pt idx="859">
                  <c:v>324.24</c:v>
                </c:pt>
                <c:pt idx="860">
                  <c:v>312.02</c:v>
                </c:pt>
                <c:pt idx="861">
                  <c:v>297.60000000000002</c:v>
                </c:pt>
                <c:pt idx="862">
                  <c:v>311.42</c:v>
                </c:pt>
                <c:pt idx="863">
                  <c:v>309.89</c:v>
                </c:pt>
                <c:pt idx="864">
                  <c:v>326.52999999999997</c:v>
                </c:pt>
                <c:pt idx="865">
                  <c:v>292.74</c:v>
                </c:pt>
                <c:pt idx="866">
                  <c:v>273.83</c:v>
                </c:pt>
                <c:pt idx="867">
                  <c:v>244.71</c:v>
                </c:pt>
                <c:pt idx="868">
                  <c:v>305.36</c:v>
                </c:pt>
                <c:pt idx="869">
                  <c:v>316.39</c:v>
                </c:pt>
                <c:pt idx="870">
                  <c:v>350.94</c:v>
                </c:pt>
                <c:pt idx="871">
                  <c:v>377.99</c:v>
                </c:pt>
                <c:pt idx="872">
                  <c:v>358.35</c:v>
                </c:pt>
                <c:pt idx="873">
                  <c:v>335.55</c:v>
                </c:pt>
                <c:pt idx="874">
                  <c:v>295.08999999999997</c:v>
                </c:pt>
                <c:pt idx="875">
                  <c:v>321.24</c:v>
                </c:pt>
                <c:pt idx="876">
                  <c:v>342.54</c:v>
                </c:pt>
                <c:pt idx="877">
                  <c:v>348.05</c:v>
                </c:pt>
                <c:pt idx="878">
                  <c:v>358.11</c:v>
                </c:pt>
                <c:pt idx="879">
                  <c:v>329.69</c:v>
                </c:pt>
                <c:pt idx="880">
                  <c:v>310.31</c:v>
                </c:pt>
                <c:pt idx="881">
                  <c:v>303.79000000000002</c:v>
                </c:pt>
                <c:pt idx="882">
                  <c:v>333.35</c:v>
                </c:pt>
                <c:pt idx="883">
                  <c:v>342.52</c:v>
                </c:pt>
                <c:pt idx="884">
                  <c:v>333.03</c:v>
                </c:pt>
                <c:pt idx="885">
                  <c:v>313.55</c:v>
                </c:pt>
                <c:pt idx="886">
                  <c:v>293.79000000000002</c:v>
                </c:pt>
                <c:pt idx="887">
                  <c:v>274.89999999999998</c:v>
                </c:pt>
                <c:pt idx="888">
                  <c:v>310</c:v>
                </c:pt>
                <c:pt idx="889">
                  <c:v>297.76</c:v>
                </c:pt>
                <c:pt idx="890">
                  <c:v>304.69</c:v>
                </c:pt>
                <c:pt idx="891">
                  <c:v>319.88</c:v>
                </c:pt>
                <c:pt idx="892">
                  <c:v>320.94</c:v>
                </c:pt>
                <c:pt idx="893">
                  <c:v>320.19</c:v>
                </c:pt>
                <c:pt idx="894">
                  <c:v>301.73</c:v>
                </c:pt>
                <c:pt idx="895">
                  <c:v>301.85000000000002</c:v>
                </c:pt>
                <c:pt idx="896">
                  <c:v>293.57</c:v>
                </c:pt>
                <c:pt idx="897">
                  <c:v>298.66000000000003</c:v>
                </c:pt>
                <c:pt idx="898">
                  <c:v>304.25</c:v>
                </c:pt>
                <c:pt idx="899">
                  <c:v>306.7</c:v>
                </c:pt>
                <c:pt idx="900">
                  <c:v>296.51</c:v>
                </c:pt>
                <c:pt idx="901">
                  <c:v>299.3</c:v>
                </c:pt>
                <c:pt idx="902">
                  <c:v>294.36</c:v>
                </c:pt>
                <c:pt idx="903">
                  <c:v>299.76</c:v>
                </c:pt>
                <c:pt idx="904">
                  <c:v>294.2</c:v>
                </c:pt>
                <c:pt idx="905">
                  <c:v>291.02999999999997</c:v>
                </c:pt>
                <c:pt idx="906">
                  <c:v>278.44</c:v>
                </c:pt>
                <c:pt idx="907">
                  <c:v>304.38</c:v>
                </c:pt>
                <c:pt idx="908">
                  <c:v>274.64999999999998</c:v>
                </c:pt>
                <c:pt idx="909">
                  <c:v>293.39</c:v>
                </c:pt>
                <c:pt idx="910">
                  <c:v>298.83999999999997</c:v>
                </c:pt>
                <c:pt idx="911">
                  <c:v>296.39999999999998</c:v>
                </c:pt>
                <c:pt idx="912">
                  <c:v>318.35000000000002</c:v>
                </c:pt>
                <c:pt idx="913">
                  <c:v>321.55</c:v>
                </c:pt>
                <c:pt idx="914">
                  <c:v>299.04000000000002</c:v>
                </c:pt>
                <c:pt idx="915">
                  <c:v>282.82</c:v>
                </c:pt>
                <c:pt idx="916">
                  <c:v>290.87</c:v>
                </c:pt>
                <c:pt idx="917">
                  <c:v>288.64999999999998</c:v>
                </c:pt>
                <c:pt idx="918">
                  <c:v>302.88</c:v>
                </c:pt>
                <c:pt idx="919">
                  <c:v>311.10000000000002</c:v>
                </c:pt>
                <c:pt idx="920">
                  <c:v>317.76</c:v>
                </c:pt>
                <c:pt idx="921">
                  <c:v>316.41000000000003</c:v>
                </c:pt>
                <c:pt idx="922">
                  <c:v>313.70999999999998</c:v>
                </c:pt>
                <c:pt idx="923">
                  <c:v>295.08999999999997</c:v>
                </c:pt>
                <c:pt idx="924">
                  <c:v>290.86</c:v>
                </c:pt>
                <c:pt idx="925">
                  <c:v>302.77</c:v>
                </c:pt>
                <c:pt idx="926">
                  <c:v>318.01</c:v>
                </c:pt>
                <c:pt idx="927">
                  <c:v>314.70999999999998</c:v>
                </c:pt>
                <c:pt idx="928">
                  <c:v>289.19</c:v>
                </c:pt>
                <c:pt idx="929">
                  <c:v>310.57</c:v>
                </c:pt>
                <c:pt idx="930">
                  <c:v>307.5</c:v>
                </c:pt>
                <c:pt idx="931">
                  <c:v>290.22000000000003</c:v>
                </c:pt>
                <c:pt idx="932">
                  <c:v>297.58999999999997</c:v>
                </c:pt>
                <c:pt idx="933">
                  <c:v>288.48</c:v>
                </c:pt>
                <c:pt idx="934">
                  <c:v>293.56</c:v>
                </c:pt>
                <c:pt idx="935">
                  <c:v>285.23</c:v>
                </c:pt>
                <c:pt idx="936">
                  <c:v>297.14999999999998</c:v>
                </c:pt>
                <c:pt idx="937">
                  <c:v>284.58999999999997</c:v>
                </c:pt>
                <c:pt idx="938">
                  <c:v>290.54000000000002</c:v>
                </c:pt>
                <c:pt idx="939">
                  <c:v>329.04</c:v>
                </c:pt>
                <c:pt idx="940">
                  <c:v>329.1</c:v>
                </c:pt>
                <c:pt idx="941">
                  <c:v>326.25</c:v>
                </c:pt>
                <c:pt idx="942">
                  <c:v>306.02</c:v>
                </c:pt>
                <c:pt idx="943">
                  <c:v>316.81</c:v>
                </c:pt>
                <c:pt idx="944">
                  <c:v>292.22000000000003</c:v>
                </c:pt>
                <c:pt idx="945">
                  <c:v>263.08</c:v>
                </c:pt>
                <c:pt idx="946">
                  <c:v>282.57</c:v>
                </c:pt>
                <c:pt idx="947">
                  <c:v>289.45999999999998</c:v>
                </c:pt>
                <c:pt idx="948">
                  <c:v>283.66000000000003</c:v>
                </c:pt>
                <c:pt idx="949">
                  <c:v>278.83</c:v>
                </c:pt>
                <c:pt idx="950">
                  <c:v>266.45</c:v>
                </c:pt>
                <c:pt idx="951">
                  <c:v>258.07</c:v>
                </c:pt>
                <c:pt idx="952">
                  <c:v>251.07</c:v>
                </c:pt>
                <c:pt idx="953">
                  <c:v>278.20999999999998</c:v>
                </c:pt>
                <c:pt idx="954">
                  <c:v>285.16000000000003</c:v>
                </c:pt>
                <c:pt idx="955">
                  <c:v>295.07</c:v>
                </c:pt>
                <c:pt idx="956">
                  <c:v>276.99</c:v>
                </c:pt>
                <c:pt idx="957">
                  <c:v>317.48</c:v>
                </c:pt>
                <c:pt idx="958">
                  <c:v>316.41000000000003</c:v>
                </c:pt>
                <c:pt idx="959">
                  <c:v>325.19</c:v>
                </c:pt>
                <c:pt idx="960">
                  <c:v>318.01</c:v>
                </c:pt>
                <c:pt idx="961">
                  <c:v>309.35000000000002</c:v>
                </c:pt>
                <c:pt idx="962">
                  <c:v>319.42</c:v>
                </c:pt>
                <c:pt idx="963">
                  <c:v>313.79000000000002</c:v>
                </c:pt>
                <c:pt idx="964">
                  <c:v>286.67</c:v>
                </c:pt>
                <c:pt idx="965">
                  <c:v>280.44</c:v>
                </c:pt>
                <c:pt idx="966">
                  <c:v>292.99</c:v>
                </c:pt>
                <c:pt idx="967">
                  <c:v>297.55</c:v>
                </c:pt>
                <c:pt idx="968">
                  <c:v>308.10000000000002</c:v>
                </c:pt>
                <c:pt idx="969">
                  <c:v>309.95</c:v>
                </c:pt>
                <c:pt idx="970">
                  <c:v>301.5</c:v>
                </c:pt>
                <c:pt idx="971">
                  <c:v>290.72000000000003</c:v>
                </c:pt>
                <c:pt idx="972">
                  <c:v>288.76</c:v>
                </c:pt>
                <c:pt idx="973">
                  <c:v>324.20999999999998</c:v>
                </c:pt>
                <c:pt idx="974">
                  <c:v>328.56</c:v>
                </c:pt>
                <c:pt idx="975">
                  <c:v>329.41</c:v>
                </c:pt>
                <c:pt idx="976">
                  <c:v>321.29000000000002</c:v>
                </c:pt>
                <c:pt idx="977">
                  <c:v>293.42</c:v>
                </c:pt>
                <c:pt idx="978">
                  <c:v>306.73</c:v>
                </c:pt>
                <c:pt idx="979">
                  <c:v>305.62</c:v>
                </c:pt>
                <c:pt idx="980">
                  <c:v>305.83999999999997</c:v>
                </c:pt>
                <c:pt idx="981">
                  <c:v>312.56</c:v>
                </c:pt>
                <c:pt idx="982">
                  <c:v>325.82</c:v>
                </c:pt>
                <c:pt idx="983">
                  <c:v>315.20999999999998</c:v>
                </c:pt>
                <c:pt idx="984">
                  <c:v>290.43</c:v>
                </c:pt>
                <c:pt idx="985">
                  <c:v>195.68</c:v>
                </c:pt>
                <c:pt idx="986">
                  <c:v>225.01</c:v>
                </c:pt>
                <c:pt idx="987">
                  <c:v>295.42</c:v>
                </c:pt>
                <c:pt idx="988">
                  <c:v>293.81</c:v>
                </c:pt>
                <c:pt idx="989">
                  <c:v>299.83999999999997</c:v>
                </c:pt>
                <c:pt idx="990">
                  <c:v>305.52</c:v>
                </c:pt>
                <c:pt idx="991">
                  <c:v>305.76</c:v>
                </c:pt>
                <c:pt idx="992">
                  <c:v>270.89</c:v>
                </c:pt>
                <c:pt idx="993">
                  <c:v>255.69</c:v>
                </c:pt>
                <c:pt idx="994">
                  <c:v>273.33</c:v>
                </c:pt>
                <c:pt idx="995">
                  <c:v>286.06</c:v>
                </c:pt>
                <c:pt idx="996">
                  <c:v>284.17</c:v>
                </c:pt>
                <c:pt idx="997">
                  <c:v>275.20999999999998</c:v>
                </c:pt>
                <c:pt idx="998">
                  <c:v>263.5</c:v>
                </c:pt>
                <c:pt idx="999">
                  <c:v>273.20999999999998</c:v>
                </c:pt>
                <c:pt idx="1000">
                  <c:v>264.39999999999998</c:v>
                </c:pt>
                <c:pt idx="1001">
                  <c:v>264.47000000000003</c:v>
                </c:pt>
                <c:pt idx="1002">
                  <c:v>308.93</c:v>
                </c:pt>
                <c:pt idx="1003">
                  <c:v>313.43</c:v>
                </c:pt>
                <c:pt idx="1004">
                  <c:v>313.74</c:v>
                </c:pt>
                <c:pt idx="1005">
                  <c:v>306.27</c:v>
                </c:pt>
                <c:pt idx="1006">
                  <c:v>291.98</c:v>
                </c:pt>
                <c:pt idx="1007">
                  <c:v>276.38</c:v>
                </c:pt>
                <c:pt idx="1008">
                  <c:v>281.35000000000002</c:v>
                </c:pt>
                <c:pt idx="1009">
                  <c:v>295.06</c:v>
                </c:pt>
                <c:pt idx="1010">
                  <c:v>322.82</c:v>
                </c:pt>
                <c:pt idx="1011">
                  <c:v>303.43</c:v>
                </c:pt>
                <c:pt idx="1012">
                  <c:v>301.70999999999998</c:v>
                </c:pt>
                <c:pt idx="1013">
                  <c:v>300.63</c:v>
                </c:pt>
                <c:pt idx="1014">
                  <c:v>302.22000000000003</c:v>
                </c:pt>
                <c:pt idx="1015">
                  <c:v>309.70999999999998</c:v>
                </c:pt>
                <c:pt idx="1016">
                  <c:v>301.61</c:v>
                </c:pt>
                <c:pt idx="1017">
                  <c:v>297.95</c:v>
                </c:pt>
                <c:pt idx="1018">
                  <c:v>315.5</c:v>
                </c:pt>
                <c:pt idx="1019">
                  <c:v>310.23</c:v>
                </c:pt>
                <c:pt idx="1020">
                  <c:v>300.89999999999998</c:v>
                </c:pt>
                <c:pt idx="1021">
                  <c:v>299.06</c:v>
                </c:pt>
                <c:pt idx="1022">
                  <c:v>291.87</c:v>
                </c:pt>
                <c:pt idx="1023">
                  <c:v>295.98</c:v>
                </c:pt>
                <c:pt idx="1024">
                  <c:v>306.38</c:v>
                </c:pt>
                <c:pt idx="1025">
                  <c:v>307.77999999999997</c:v>
                </c:pt>
                <c:pt idx="1026">
                  <c:v>288.37</c:v>
                </c:pt>
                <c:pt idx="1027">
                  <c:v>300.22000000000003</c:v>
                </c:pt>
                <c:pt idx="1028">
                  <c:v>311.10000000000002</c:v>
                </c:pt>
                <c:pt idx="1029">
                  <c:v>306.82</c:v>
                </c:pt>
                <c:pt idx="1030">
                  <c:v>323.70999999999998</c:v>
                </c:pt>
                <c:pt idx="1031">
                  <c:v>354.05</c:v>
                </c:pt>
                <c:pt idx="1032">
                  <c:v>339.13</c:v>
                </c:pt>
                <c:pt idx="1033">
                  <c:v>330.62</c:v>
                </c:pt>
                <c:pt idx="1034">
                  <c:v>357.32</c:v>
                </c:pt>
                <c:pt idx="1035">
                  <c:v>388.01</c:v>
                </c:pt>
                <c:pt idx="1036">
                  <c:v>345.61</c:v>
                </c:pt>
                <c:pt idx="1037">
                  <c:v>360.65</c:v>
                </c:pt>
                <c:pt idx="1038">
                  <c:v>360.73</c:v>
                </c:pt>
                <c:pt idx="1039">
                  <c:v>331.14</c:v>
                </c:pt>
                <c:pt idx="1040">
                  <c:v>321.67</c:v>
                </c:pt>
                <c:pt idx="1041">
                  <c:v>300.27999999999997</c:v>
                </c:pt>
                <c:pt idx="1042">
                  <c:v>299.67</c:v>
                </c:pt>
                <c:pt idx="1043">
                  <c:v>300.66000000000003</c:v>
                </c:pt>
                <c:pt idx="1044">
                  <c:v>298.62</c:v>
                </c:pt>
                <c:pt idx="1045">
                  <c:v>311.95</c:v>
                </c:pt>
                <c:pt idx="1046">
                  <c:v>305.20999999999998</c:v>
                </c:pt>
                <c:pt idx="1047">
                  <c:v>295.45999999999998</c:v>
                </c:pt>
                <c:pt idx="1048">
                  <c:v>309.55</c:v>
                </c:pt>
                <c:pt idx="1049">
                  <c:v>295.20999999999998</c:v>
                </c:pt>
                <c:pt idx="1050">
                  <c:v>311.10000000000002</c:v>
                </c:pt>
                <c:pt idx="1051">
                  <c:v>327.08999999999997</c:v>
                </c:pt>
                <c:pt idx="1052">
                  <c:v>339.56</c:v>
                </c:pt>
                <c:pt idx="1053">
                  <c:v>350.18</c:v>
                </c:pt>
                <c:pt idx="1054">
                  <c:v>278.98</c:v>
                </c:pt>
                <c:pt idx="1055">
                  <c:v>278.55</c:v>
                </c:pt>
                <c:pt idx="1056">
                  <c:v>302.47000000000003</c:v>
                </c:pt>
                <c:pt idx="1057">
                  <c:v>312.23</c:v>
                </c:pt>
                <c:pt idx="1058">
                  <c:v>313.58999999999997</c:v>
                </c:pt>
                <c:pt idx="1059">
                  <c:v>330.17</c:v>
                </c:pt>
                <c:pt idx="1060">
                  <c:v>342.85</c:v>
                </c:pt>
                <c:pt idx="1061">
                  <c:v>329.61</c:v>
                </c:pt>
                <c:pt idx="1062">
                  <c:v>301.88</c:v>
                </c:pt>
                <c:pt idx="1063">
                  <c:v>299.99</c:v>
                </c:pt>
                <c:pt idx="1064">
                  <c:v>296.92</c:v>
                </c:pt>
                <c:pt idx="1065">
                  <c:v>308.44</c:v>
                </c:pt>
                <c:pt idx="1066">
                  <c:v>312.27</c:v>
                </c:pt>
                <c:pt idx="1067">
                  <c:v>320.08</c:v>
                </c:pt>
                <c:pt idx="1068">
                  <c:v>284.12</c:v>
                </c:pt>
                <c:pt idx="1069">
                  <c:v>288.01</c:v>
                </c:pt>
                <c:pt idx="1070">
                  <c:v>291.39999999999998</c:v>
                </c:pt>
                <c:pt idx="1071">
                  <c:v>317.95999999999998</c:v>
                </c:pt>
                <c:pt idx="1072">
                  <c:v>342.18</c:v>
                </c:pt>
                <c:pt idx="1073">
                  <c:v>344.52</c:v>
                </c:pt>
                <c:pt idx="1074">
                  <c:v>327.42</c:v>
                </c:pt>
                <c:pt idx="1075">
                  <c:v>310.17</c:v>
                </c:pt>
                <c:pt idx="1076">
                  <c:v>299.87</c:v>
                </c:pt>
                <c:pt idx="1077">
                  <c:v>294.77999999999997</c:v>
                </c:pt>
                <c:pt idx="1078">
                  <c:v>294.27</c:v>
                </c:pt>
                <c:pt idx="1079">
                  <c:v>315.01</c:v>
                </c:pt>
                <c:pt idx="1080">
                  <c:v>338.94</c:v>
                </c:pt>
                <c:pt idx="1081">
                  <c:v>332.8</c:v>
                </c:pt>
                <c:pt idx="1082">
                  <c:v>317.06</c:v>
                </c:pt>
                <c:pt idx="1083">
                  <c:v>307.5</c:v>
                </c:pt>
                <c:pt idx="1084">
                  <c:v>310.75</c:v>
                </c:pt>
                <c:pt idx="1085">
                  <c:v>343.66</c:v>
                </c:pt>
                <c:pt idx="1086">
                  <c:v>370.83</c:v>
                </c:pt>
                <c:pt idx="1087">
                  <c:v>365.95</c:v>
                </c:pt>
                <c:pt idx="1088">
                  <c:v>364.53</c:v>
                </c:pt>
                <c:pt idx="1089">
                  <c:v>360.3</c:v>
                </c:pt>
                <c:pt idx="1090">
                  <c:v>347.66</c:v>
                </c:pt>
                <c:pt idx="1091">
                  <c:v>332.55</c:v>
                </c:pt>
                <c:pt idx="1092">
                  <c:v>322.36</c:v>
                </c:pt>
                <c:pt idx="1093">
                  <c:v>322.44</c:v>
                </c:pt>
                <c:pt idx="1094">
                  <c:v>315.26</c:v>
                </c:pt>
                <c:pt idx="1095">
                  <c:v>326.02999999999997</c:v>
                </c:pt>
                <c:pt idx="1096">
                  <c:v>318.89</c:v>
                </c:pt>
                <c:pt idx="1097">
                  <c:v>328.21</c:v>
                </c:pt>
                <c:pt idx="1098">
                  <c:v>314.45999999999998</c:v>
                </c:pt>
                <c:pt idx="1099">
                  <c:v>299.25</c:v>
                </c:pt>
                <c:pt idx="1100">
                  <c:v>310.39</c:v>
                </c:pt>
                <c:pt idx="1101">
                  <c:v>305.3</c:v>
                </c:pt>
                <c:pt idx="1102">
                  <c:v>312.69</c:v>
                </c:pt>
                <c:pt idx="1103">
                  <c:v>311.52999999999997</c:v>
                </c:pt>
                <c:pt idx="1104">
                  <c:v>313.20999999999998</c:v>
                </c:pt>
                <c:pt idx="1105">
                  <c:v>311.43</c:v>
                </c:pt>
                <c:pt idx="1106">
                  <c:v>316.36</c:v>
                </c:pt>
                <c:pt idx="1107">
                  <c:v>315.77</c:v>
                </c:pt>
                <c:pt idx="1108">
                  <c:v>315.81</c:v>
                </c:pt>
                <c:pt idx="1109">
                  <c:v>304.25</c:v>
                </c:pt>
                <c:pt idx="1110">
                  <c:v>310.08</c:v>
                </c:pt>
                <c:pt idx="1111">
                  <c:v>303.07</c:v>
                </c:pt>
                <c:pt idx="1112">
                  <c:v>313.58</c:v>
                </c:pt>
                <c:pt idx="1113">
                  <c:v>323.35000000000002</c:v>
                </c:pt>
                <c:pt idx="1114">
                  <c:v>328.09</c:v>
                </c:pt>
                <c:pt idx="1115">
                  <c:v>337.26</c:v>
                </c:pt>
                <c:pt idx="1116">
                  <c:v>346.05</c:v>
                </c:pt>
                <c:pt idx="1117">
                  <c:v>312.48</c:v>
                </c:pt>
                <c:pt idx="1118">
                  <c:v>310.43</c:v>
                </c:pt>
                <c:pt idx="1119">
                  <c:v>306.70999999999998</c:v>
                </c:pt>
                <c:pt idx="1120">
                  <c:v>296.61</c:v>
                </c:pt>
                <c:pt idx="1121">
                  <c:v>310.8</c:v>
                </c:pt>
                <c:pt idx="1122">
                  <c:v>309.02</c:v>
                </c:pt>
                <c:pt idx="1123">
                  <c:v>316.60000000000002</c:v>
                </c:pt>
                <c:pt idx="1124">
                  <c:v>312.89999999999998</c:v>
                </c:pt>
                <c:pt idx="1125">
                  <c:v>259.41000000000003</c:v>
                </c:pt>
                <c:pt idx="1126">
                  <c:v>312.35000000000002</c:v>
                </c:pt>
                <c:pt idx="1127">
                  <c:v>320.72000000000003</c:v>
                </c:pt>
                <c:pt idx="1128">
                  <c:v>324.51</c:v>
                </c:pt>
                <c:pt idx="1129">
                  <c:v>332.98</c:v>
                </c:pt>
                <c:pt idx="1130">
                  <c:v>324.22000000000003</c:v>
                </c:pt>
                <c:pt idx="1131">
                  <c:v>314.51</c:v>
                </c:pt>
                <c:pt idx="1132">
                  <c:v>307.14999999999998</c:v>
                </c:pt>
                <c:pt idx="1133">
                  <c:v>322.7</c:v>
                </c:pt>
                <c:pt idx="1134">
                  <c:v>325.37</c:v>
                </c:pt>
                <c:pt idx="1135">
                  <c:v>317.51</c:v>
                </c:pt>
                <c:pt idx="1136">
                  <c:v>318.32</c:v>
                </c:pt>
                <c:pt idx="1137">
                  <c:v>338.81</c:v>
                </c:pt>
                <c:pt idx="1138">
                  <c:v>336.68</c:v>
                </c:pt>
                <c:pt idx="1139">
                  <c:v>334.14</c:v>
                </c:pt>
                <c:pt idx="1140">
                  <c:v>363.95</c:v>
                </c:pt>
                <c:pt idx="1141">
                  <c:v>371.49</c:v>
                </c:pt>
                <c:pt idx="1142">
                  <c:v>388.59</c:v>
                </c:pt>
                <c:pt idx="1143">
                  <c:v>391.76</c:v>
                </c:pt>
                <c:pt idx="1144">
                  <c:v>385.58</c:v>
                </c:pt>
                <c:pt idx="1145">
                  <c:v>364.83</c:v>
                </c:pt>
                <c:pt idx="1146">
                  <c:v>357.32</c:v>
                </c:pt>
                <c:pt idx="1147">
                  <c:v>386.38</c:v>
                </c:pt>
                <c:pt idx="1148">
                  <c:v>432.14</c:v>
                </c:pt>
                <c:pt idx="1149">
                  <c:v>444.01</c:v>
                </c:pt>
                <c:pt idx="1150">
                  <c:v>429.31</c:v>
                </c:pt>
                <c:pt idx="1151">
                  <c:v>421.7</c:v>
                </c:pt>
                <c:pt idx="1152">
                  <c:v>413.28</c:v>
                </c:pt>
                <c:pt idx="1153">
                  <c:v>419.75</c:v>
                </c:pt>
                <c:pt idx="1154">
                  <c:v>399.97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755968"/>
        <c:axId val="148757504"/>
      </c:lineChart>
      <c:catAx>
        <c:axId val="148755968"/>
        <c:scaling>
          <c:orientation val="minMax"/>
        </c:scaling>
        <c:delete val="0"/>
        <c:axPos val="b"/>
        <c:majorTickMark val="out"/>
        <c:minorTickMark val="none"/>
        <c:tickLblPos val="nextTo"/>
        <c:crossAx val="148757504"/>
        <c:crosses val="autoZero"/>
        <c:auto val="1"/>
        <c:lblAlgn val="ctr"/>
        <c:lblOffset val="100"/>
        <c:noMultiLvlLbl val="0"/>
      </c:catAx>
      <c:valAx>
        <c:axId val="14875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8755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3521889164878166E-2"/>
          <c:y val="0.6759336059915354"/>
          <c:w val="0.95481070116634303"/>
          <c:h val="0.2700995863973315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9-05T11:28:56.670" idx="1">
    <p:pos x="5238" y="1656"/>
    <p:text>Put them at the end for the global conclusions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785592-2F68-42EC-8BF4-AA860B39551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7CFFA9E-A248-4377-9930-D47956AA0216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200" b="1" i="1" dirty="0" smtClean="0">
              <a:solidFill>
                <a:schemeClr val="tx1"/>
              </a:solidFill>
            </a:rPr>
            <a:t>Balancing zones</a:t>
          </a:r>
        </a:p>
      </dgm:t>
    </dgm:pt>
    <dgm:pt modelId="{1F90758D-901A-4E35-9620-792EA2B62F07}" type="parTrans" cxnId="{5A5E8DE1-EED6-466D-BC67-BBC1101E2DA5}">
      <dgm:prSet/>
      <dgm:spPr/>
      <dgm:t>
        <a:bodyPr/>
        <a:lstStyle/>
        <a:p>
          <a:endParaRPr lang="en-GB"/>
        </a:p>
      </dgm:t>
    </dgm:pt>
    <dgm:pt modelId="{DA99FCB1-65D5-4C58-A004-85DACDD8E05D}" type="sibTrans" cxnId="{5A5E8DE1-EED6-466D-BC67-BBC1101E2DA5}">
      <dgm:prSet/>
      <dgm:spPr/>
      <dgm:t>
        <a:bodyPr/>
        <a:lstStyle/>
        <a:p>
          <a:endParaRPr lang="en-GB"/>
        </a:p>
      </dgm:t>
    </dgm:pt>
    <dgm:pt modelId="{DFE890D5-E8BA-4DB7-A77A-56267076155D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200" b="1" i="1" dirty="0" smtClean="0">
              <a:solidFill>
                <a:schemeClr val="tx1"/>
              </a:solidFill>
            </a:rPr>
            <a:t>System enhancements</a:t>
          </a:r>
          <a:endParaRPr lang="en-GB" sz="2200" b="1" i="1" dirty="0">
            <a:solidFill>
              <a:schemeClr val="tx1"/>
            </a:solidFill>
          </a:endParaRPr>
        </a:p>
      </dgm:t>
    </dgm:pt>
    <dgm:pt modelId="{B51C37FD-3AE0-47C4-B3CB-1288D5093CF3}" type="parTrans" cxnId="{4BA0B06C-A613-404C-AEA4-25E444F17E6C}">
      <dgm:prSet/>
      <dgm:spPr/>
      <dgm:t>
        <a:bodyPr/>
        <a:lstStyle/>
        <a:p>
          <a:endParaRPr lang="en-GB"/>
        </a:p>
      </dgm:t>
    </dgm:pt>
    <dgm:pt modelId="{DCB4D96E-2937-48DF-A922-F3F41A922317}" type="sibTrans" cxnId="{4BA0B06C-A613-404C-AEA4-25E444F17E6C}">
      <dgm:prSet/>
      <dgm:spPr/>
      <dgm:t>
        <a:bodyPr/>
        <a:lstStyle/>
        <a:p>
          <a:endParaRPr lang="en-GB"/>
        </a:p>
      </dgm:t>
    </dgm:pt>
    <dgm:pt modelId="{8BAD8CAD-B098-4EF3-9B67-2402BB717E42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200" b="1" i="1" dirty="0" smtClean="0">
              <a:solidFill>
                <a:schemeClr val="tx1"/>
              </a:solidFill>
            </a:rPr>
            <a:t>Relevant points</a:t>
          </a:r>
          <a:endParaRPr lang="en-GB" sz="2200" b="1" i="1" dirty="0">
            <a:solidFill>
              <a:schemeClr val="tx1"/>
            </a:solidFill>
          </a:endParaRPr>
        </a:p>
      </dgm:t>
    </dgm:pt>
    <dgm:pt modelId="{86680DB5-8826-4603-B69B-9BB63AD9AD95}" type="sibTrans" cxnId="{CFF8E94E-9D36-4DF0-95BD-E3341409B9A6}">
      <dgm:prSet/>
      <dgm:spPr/>
      <dgm:t>
        <a:bodyPr/>
        <a:lstStyle/>
        <a:p>
          <a:endParaRPr lang="en-GB"/>
        </a:p>
      </dgm:t>
    </dgm:pt>
    <dgm:pt modelId="{297E8198-234D-4E13-85FE-8162C19A0247}" type="parTrans" cxnId="{CFF8E94E-9D36-4DF0-95BD-E3341409B9A6}">
      <dgm:prSet/>
      <dgm:spPr/>
      <dgm:t>
        <a:bodyPr/>
        <a:lstStyle/>
        <a:p>
          <a:endParaRPr lang="en-GB"/>
        </a:p>
      </dgm:t>
    </dgm:pt>
    <dgm:pt modelId="{077FF89F-D4B3-4864-A9D6-22D86C7CBEB6}" type="pres">
      <dgm:prSet presAssocID="{AD785592-2F68-42EC-8BF4-AA860B39551F}" presName="compositeShape" presStyleCnt="0">
        <dgm:presLayoutVars>
          <dgm:chMax val="7"/>
          <dgm:dir/>
          <dgm:resizeHandles val="exact"/>
        </dgm:presLayoutVars>
      </dgm:prSet>
      <dgm:spPr/>
    </dgm:pt>
    <dgm:pt modelId="{333069DA-6DA8-4278-A43B-7154C47576E5}" type="pres">
      <dgm:prSet presAssocID="{E7CFFA9E-A248-4377-9930-D47956AA0216}" presName="circ1" presStyleLbl="vennNode1" presStyleIdx="0" presStyleCnt="3"/>
      <dgm:spPr/>
      <dgm:t>
        <a:bodyPr/>
        <a:lstStyle/>
        <a:p>
          <a:endParaRPr lang="en-GB"/>
        </a:p>
      </dgm:t>
    </dgm:pt>
    <dgm:pt modelId="{8F3CA133-02A5-42EB-8E74-52F50FCFC1A2}" type="pres">
      <dgm:prSet presAssocID="{E7CFFA9E-A248-4377-9930-D47956AA021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219C3F-B539-4D23-9BC7-E9CEB2D722F3}" type="pres">
      <dgm:prSet presAssocID="{8BAD8CAD-B098-4EF3-9B67-2402BB717E42}" presName="circ2" presStyleLbl="vennNode1" presStyleIdx="1" presStyleCnt="3"/>
      <dgm:spPr/>
      <dgm:t>
        <a:bodyPr/>
        <a:lstStyle/>
        <a:p>
          <a:endParaRPr lang="en-GB"/>
        </a:p>
      </dgm:t>
    </dgm:pt>
    <dgm:pt modelId="{8AD12BF8-AD2D-4E1B-BF49-F132D74D8E2B}" type="pres">
      <dgm:prSet presAssocID="{8BAD8CAD-B098-4EF3-9B67-2402BB717E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3A426A-CAA6-400C-A904-2C7BAF44B932}" type="pres">
      <dgm:prSet presAssocID="{DFE890D5-E8BA-4DB7-A77A-56267076155D}" presName="circ3" presStyleLbl="vennNode1" presStyleIdx="2" presStyleCnt="3"/>
      <dgm:spPr/>
      <dgm:t>
        <a:bodyPr/>
        <a:lstStyle/>
        <a:p>
          <a:endParaRPr lang="en-GB"/>
        </a:p>
      </dgm:t>
    </dgm:pt>
    <dgm:pt modelId="{BB909E40-5136-483E-9B5B-C6FEE3C3B842}" type="pres">
      <dgm:prSet presAssocID="{DFE890D5-E8BA-4DB7-A77A-56267076155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6C16DB3-55D4-4136-B2EB-8D9927AB3000}" type="presOf" srcId="{DFE890D5-E8BA-4DB7-A77A-56267076155D}" destId="{BB909E40-5136-483E-9B5B-C6FEE3C3B842}" srcOrd="1" destOrd="0" presId="urn:microsoft.com/office/officeart/2005/8/layout/venn1"/>
    <dgm:cxn modelId="{1CECBA84-851E-4C76-B724-0452082D0E83}" type="presOf" srcId="{DFE890D5-E8BA-4DB7-A77A-56267076155D}" destId="{E93A426A-CAA6-400C-A904-2C7BAF44B932}" srcOrd="0" destOrd="0" presId="urn:microsoft.com/office/officeart/2005/8/layout/venn1"/>
    <dgm:cxn modelId="{4BA0B06C-A613-404C-AEA4-25E444F17E6C}" srcId="{AD785592-2F68-42EC-8BF4-AA860B39551F}" destId="{DFE890D5-E8BA-4DB7-A77A-56267076155D}" srcOrd="2" destOrd="0" parTransId="{B51C37FD-3AE0-47C4-B3CB-1288D5093CF3}" sibTransId="{DCB4D96E-2937-48DF-A922-F3F41A922317}"/>
    <dgm:cxn modelId="{9125FE9D-46DD-41BE-8803-B207B336D620}" type="presOf" srcId="{E7CFFA9E-A248-4377-9930-D47956AA0216}" destId="{8F3CA133-02A5-42EB-8E74-52F50FCFC1A2}" srcOrd="1" destOrd="0" presId="urn:microsoft.com/office/officeart/2005/8/layout/venn1"/>
    <dgm:cxn modelId="{CFF8E94E-9D36-4DF0-95BD-E3341409B9A6}" srcId="{AD785592-2F68-42EC-8BF4-AA860B39551F}" destId="{8BAD8CAD-B098-4EF3-9B67-2402BB717E42}" srcOrd="1" destOrd="0" parTransId="{297E8198-234D-4E13-85FE-8162C19A0247}" sibTransId="{86680DB5-8826-4603-B69B-9BB63AD9AD95}"/>
    <dgm:cxn modelId="{DDA9FDA1-B450-4627-B764-47BC80423409}" type="presOf" srcId="{AD785592-2F68-42EC-8BF4-AA860B39551F}" destId="{077FF89F-D4B3-4864-A9D6-22D86C7CBEB6}" srcOrd="0" destOrd="0" presId="urn:microsoft.com/office/officeart/2005/8/layout/venn1"/>
    <dgm:cxn modelId="{5A5E8DE1-EED6-466D-BC67-BBC1101E2DA5}" srcId="{AD785592-2F68-42EC-8BF4-AA860B39551F}" destId="{E7CFFA9E-A248-4377-9930-D47956AA0216}" srcOrd="0" destOrd="0" parTransId="{1F90758D-901A-4E35-9620-792EA2B62F07}" sibTransId="{DA99FCB1-65D5-4C58-A004-85DACDD8E05D}"/>
    <dgm:cxn modelId="{9F829C9B-97E8-46B5-A379-973549BDB92F}" type="presOf" srcId="{8BAD8CAD-B098-4EF3-9B67-2402BB717E42}" destId="{4B219C3F-B539-4D23-9BC7-E9CEB2D722F3}" srcOrd="0" destOrd="0" presId="urn:microsoft.com/office/officeart/2005/8/layout/venn1"/>
    <dgm:cxn modelId="{6294E077-4701-458D-A13F-A810289A7DBB}" type="presOf" srcId="{E7CFFA9E-A248-4377-9930-D47956AA0216}" destId="{333069DA-6DA8-4278-A43B-7154C47576E5}" srcOrd="0" destOrd="0" presId="urn:microsoft.com/office/officeart/2005/8/layout/venn1"/>
    <dgm:cxn modelId="{5A3827B7-024D-4C1E-82D3-41A791E158DA}" type="presOf" srcId="{8BAD8CAD-B098-4EF3-9B67-2402BB717E42}" destId="{8AD12BF8-AD2D-4E1B-BF49-F132D74D8E2B}" srcOrd="1" destOrd="0" presId="urn:microsoft.com/office/officeart/2005/8/layout/venn1"/>
    <dgm:cxn modelId="{E0235E96-8427-430C-92B4-203AD35824E0}" type="presParOf" srcId="{077FF89F-D4B3-4864-A9D6-22D86C7CBEB6}" destId="{333069DA-6DA8-4278-A43B-7154C47576E5}" srcOrd="0" destOrd="0" presId="urn:microsoft.com/office/officeart/2005/8/layout/venn1"/>
    <dgm:cxn modelId="{3618F21A-6780-4C5B-889B-D276A7210B88}" type="presParOf" srcId="{077FF89F-D4B3-4864-A9D6-22D86C7CBEB6}" destId="{8F3CA133-02A5-42EB-8E74-52F50FCFC1A2}" srcOrd="1" destOrd="0" presId="urn:microsoft.com/office/officeart/2005/8/layout/venn1"/>
    <dgm:cxn modelId="{E2AFA4A3-0F79-43B8-8CE3-C63B4B06098A}" type="presParOf" srcId="{077FF89F-D4B3-4864-A9D6-22D86C7CBEB6}" destId="{4B219C3F-B539-4D23-9BC7-E9CEB2D722F3}" srcOrd="2" destOrd="0" presId="urn:microsoft.com/office/officeart/2005/8/layout/venn1"/>
    <dgm:cxn modelId="{AEFD05FA-807F-4BC4-919C-5D722D32E161}" type="presParOf" srcId="{077FF89F-D4B3-4864-A9D6-22D86C7CBEB6}" destId="{8AD12BF8-AD2D-4E1B-BF49-F132D74D8E2B}" srcOrd="3" destOrd="0" presId="urn:microsoft.com/office/officeart/2005/8/layout/venn1"/>
    <dgm:cxn modelId="{1369C33F-3AD8-4EF8-9C89-E7450783658C}" type="presParOf" srcId="{077FF89F-D4B3-4864-A9D6-22D86C7CBEB6}" destId="{E93A426A-CAA6-400C-A904-2C7BAF44B932}" srcOrd="4" destOrd="0" presId="urn:microsoft.com/office/officeart/2005/8/layout/venn1"/>
    <dgm:cxn modelId="{29C93F50-59C5-4AA7-B678-328645C6F029}" type="presParOf" srcId="{077FF89F-D4B3-4864-A9D6-22D86C7CBEB6}" destId="{BB909E40-5136-483E-9B5B-C6FEE3C3B84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3A2434-04B6-49AE-9B6F-F1483C6805F2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67B68CB6-0122-41D1-A91F-47240ED5CC71}">
      <dgm:prSet phldrT="[Text]"/>
      <dgm:spPr/>
      <dgm:t>
        <a:bodyPr/>
        <a:lstStyle/>
        <a:p>
          <a:r>
            <a:rPr lang="fr-FR" dirty="0" smtClean="0"/>
            <a:t>Excel</a:t>
          </a:r>
          <a:endParaRPr lang="en-US" dirty="0"/>
        </a:p>
      </dgm:t>
    </dgm:pt>
    <dgm:pt modelId="{815B4E43-10EB-48B2-9842-E69A29DEB079}" type="parTrans" cxnId="{E93F0929-F514-44AC-9A28-213F494DE770}">
      <dgm:prSet/>
      <dgm:spPr/>
      <dgm:t>
        <a:bodyPr/>
        <a:lstStyle/>
        <a:p>
          <a:endParaRPr lang="en-US"/>
        </a:p>
      </dgm:t>
    </dgm:pt>
    <dgm:pt modelId="{48BE637C-80FD-4869-A0AC-1F1F272032C2}" type="sibTrans" cxnId="{E93F0929-F514-44AC-9A28-213F494DE770}">
      <dgm:prSet/>
      <dgm:spPr/>
      <dgm:t>
        <a:bodyPr/>
        <a:lstStyle/>
        <a:p>
          <a:endParaRPr lang="en-US"/>
        </a:p>
      </dgm:t>
    </dgm:pt>
    <dgm:pt modelId="{A2CB79CF-BCF2-4389-929B-365175127AD9}">
      <dgm:prSet phldrT="[Text]"/>
      <dgm:spPr/>
      <dgm:t>
        <a:bodyPr/>
        <a:lstStyle/>
        <a:p>
          <a:r>
            <a:rPr lang="fr-FR" dirty="0" smtClean="0"/>
            <a:t>XML</a:t>
          </a:r>
          <a:endParaRPr lang="en-US" dirty="0"/>
        </a:p>
      </dgm:t>
    </dgm:pt>
    <dgm:pt modelId="{D29C162A-491B-4462-AFEA-877343EF647B}" type="parTrans" cxnId="{B62B008F-A1A8-4B6A-9CDE-C47A4502331A}">
      <dgm:prSet/>
      <dgm:spPr/>
      <dgm:t>
        <a:bodyPr/>
        <a:lstStyle/>
        <a:p>
          <a:endParaRPr lang="en-US"/>
        </a:p>
      </dgm:t>
    </dgm:pt>
    <dgm:pt modelId="{4D71B5D0-1482-47E0-81C1-949ED818835E}" type="sibTrans" cxnId="{B62B008F-A1A8-4B6A-9CDE-C47A4502331A}">
      <dgm:prSet/>
      <dgm:spPr/>
      <dgm:t>
        <a:bodyPr/>
        <a:lstStyle/>
        <a:p>
          <a:endParaRPr lang="en-US"/>
        </a:p>
      </dgm:t>
    </dgm:pt>
    <dgm:pt modelId="{4898B07C-38B1-4667-BF5D-6364D49369C3}">
      <dgm:prSet phldrT="[Text]"/>
      <dgm:spPr/>
      <dgm:t>
        <a:bodyPr/>
        <a:lstStyle/>
        <a:p>
          <a:r>
            <a:rPr lang="fr-FR" dirty="0" smtClean="0"/>
            <a:t>RSS</a:t>
          </a:r>
          <a:endParaRPr lang="en-US" dirty="0"/>
        </a:p>
      </dgm:t>
    </dgm:pt>
    <dgm:pt modelId="{B6F17E51-7F6C-46F3-BF59-0435B5E0DF3F}" type="parTrans" cxnId="{7BA37870-B120-47BA-9942-E6BF32C6ADC5}">
      <dgm:prSet/>
      <dgm:spPr/>
      <dgm:t>
        <a:bodyPr/>
        <a:lstStyle/>
        <a:p>
          <a:endParaRPr lang="en-US"/>
        </a:p>
      </dgm:t>
    </dgm:pt>
    <dgm:pt modelId="{B27B587F-0AB0-4DC1-B489-A168C901C37C}" type="sibTrans" cxnId="{7BA37870-B120-47BA-9942-E6BF32C6ADC5}">
      <dgm:prSet/>
      <dgm:spPr/>
      <dgm:t>
        <a:bodyPr/>
        <a:lstStyle/>
        <a:p>
          <a:endParaRPr lang="en-US"/>
        </a:p>
      </dgm:t>
    </dgm:pt>
    <dgm:pt modelId="{B3A3E327-7808-4584-B64F-B6C63C1BC8E5}" type="pres">
      <dgm:prSet presAssocID="{2E3A2434-04B6-49AE-9B6F-F1483C6805F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92B988-C07F-45D9-B8A1-791624F395D9}" type="pres">
      <dgm:prSet presAssocID="{67B68CB6-0122-41D1-A91F-47240ED5CC7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063527-FFB1-464B-B4DD-53D8E973FD28}" type="pres">
      <dgm:prSet presAssocID="{67B68CB6-0122-41D1-A91F-47240ED5CC71}" presName="gear1srcNode" presStyleLbl="node1" presStyleIdx="0" presStyleCnt="3"/>
      <dgm:spPr/>
      <dgm:t>
        <a:bodyPr/>
        <a:lstStyle/>
        <a:p>
          <a:endParaRPr lang="en-US"/>
        </a:p>
      </dgm:t>
    </dgm:pt>
    <dgm:pt modelId="{43F4AF93-BBA3-4229-8EDF-886541489F54}" type="pres">
      <dgm:prSet presAssocID="{67B68CB6-0122-41D1-A91F-47240ED5CC71}" presName="gear1dstNode" presStyleLbl="node1" presStyleIdx="0" presStyleCnt="3"/>
      <dgm:spPr/>
      <dgm:t>
        <a:bodyPr/>
        <a:lstStyle/>
        <a:p>
          <a:endParaRPr lang="en-US"/>
        </a:p>
      </dgm:t>
    </dgm:pt>
    <dgm:pt modelId="{2C083D00-F4EA-41B5-9B20-4E6C1D4E42E0}" type="pres">
      <dgm:prSet presAssocID="{A2CB79CF-BCF2-4389-929B-365175127AD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EF9D26-E911-4C29-A954-98B46B911BE1}" type="pres">
      <dgm:prSet presAssocID="{A2CB79CF-BCF2-4389-929B-365175127AD9}" presName="gear2srcNode" presStyleLbl="node1" presStyleIdx="1" presStyleCnt="3"/>
      <dgm:spPr/>
      <dgm:t>
        <a:bodyPr/>
        <a:lstStyle/>
        <a:p>
          <a:endParaRPr lang="en-US"/>
        </a:p>
      </dgm:t>
    </dgm:pt>
    <dgm:pt modelId="{D8334487-3EA1-47B4-B67E-255CA0EA0CEE}" type="pres">
      <dgm:prSet presAssocID="{A2CB79CF-BCF2-4389-929B-365175127AD9}" presName="gear2dstNode" presStyleLbl="node1" presStyleIdx="1" presStyleCnt="3"/>
      <dgm:spPr/>
      <dgm:t>
        <a:bodyPr/>
        <a:lstStyle/>
        <a:p>
          <a:endParaRPr lang="en-US"/>
        </a:p>
      </dgm:t>
    </dgm:pt>
    <dgm:pt modelId="{A9D84D6E-DE36-48AB-8126-5353978BCC0B}" type="pres">
      <dgm:prSet presAssocID="{4898B07C-38B1-4667-BF5D-6364D49369C3}" presName="gear3" presStyleLbl="node1" presStyleIdx="2" presStyleCnt="3"/>
      <dgm:spPr/>
      <dgm:t>
        <a:bodyPr/>
        <a:lstStyle/>
        <a:p>
          <a:endParaRPr lang="en-US"/>
        </a:p>
      </dgm:t>
    </dgm:pt>
    <dgm:pt modelId="{FA007CDA-B4EC-4D29-B799-B51C8958A68B}" type="pres">
      <dgm:prSet presAssocID="{4898B07C-38B1-4667-BF5D-6364D49369C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7CE9D-70A1-44BB-935D-BBED56CBF4CA}" type="pres">
      <dgm:prSet presAssocID="{4898B07C-38B1-4667-BF5D-6364D49369C3}" presName="gear3srcNode" presStyleLbl="node1" presStyleIdx="2" presStyleCnt="3"/>
      <dgm:spPr/>
      <dgm:t>
        <a:bodyPr/>
        <a:lstStyle/>
        <a:p>
          <a:endParaRPr lang="en-US"/>
        </a:p>
      </dgm:t>
    </dgm:pt>
    <dgm:pt modelId="{32282163-F556-44A7-A6FD-387ED3F1A1A4}" type="pres">
      <dgm:prSet presAssocID="{4898B07C-38B1-4667-BF5D-6364D49369C3}" presName="gear3dstNode" presStyleLbl="node1" presStyleIdx="2" presStyleCnt="3"/>
      <dgm:spPr/>
      <dgm:t>
        <a:bodyPr/>
        <a:lstStyle/>
        <a:p>
          <a:endParaRPr lang="en-US"/>
        </a:p>
      </dgm:t>
    </dgm:pt>
    <dgm:pt modelId="{FA35AF71-FC3C-4F08-B460-378DDDFBD6EF}" type="pres">
      <dgm:prSet presAssocID="{48BE637C-80FD-4869-A0AC-1F1F272032C2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589FA723-DC1D-4CA9-AFD9-CE95FD8E9438}" type="pres">
      <dgm:prSet presAssocID="{4D71B5D0-1482-47E0-81C1-949ED818835E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49214EB-B49B-47D1-99EE-B058D2A443A6}" type="pres">
      <dgm:prSet presAssocID="{B27B587F-0AB0-4DC1-B489-A168C901C37C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BC11BB7-A70A-44C4-A7A5-67D39F45B052}" type="presOf" srcId="{67B68CB6-0122-41D1-A91F-47240ED5CC71}" destId="{43F4AF93-BBA3-4229-8EDF-886541489F54}" srcOrd="2" destOrd="0" presId="urn:microsoft.com/office/officeart/2005/8/layout/gear1"/>
    <dgm:cxn modelId="{9C9B3586-1148-4B75-847C-BF67FB3161A7}" type="presOf" srcId="{A2CB79CF-BCF2-4389-929B-365175127AD9}" destId="{2C083D00-F4EA-41B5-9B20-4E6C1D4E42E0}" srcOrd="0" destOrd="0" presId="urn:microsoft.com/office/officeart/2005/8/layout/gear1"/>
    <dgm:cxn modelId="{E93F0929-F514-44AC-9A28-213F494DE770}" srcId="{2E3A2434-04B6-49AE-9B6F-F1483C6805F2}" destId="{67B68CB6-0122-41D1-A91F-47240ED5CC71}" srcOrd="0" destOrd="0" parTransId="{815B4E43-10EB-48B2-9842-E69A29DEB079}" sibTransId="{48BE637C-80FD-4869-A0AC-1F1F272032C2}"/>
    <dgm:cxn modelId="{BC7800D4-389B-4A2D-8493-DE0F598A86EA}" type="presOf" srcId="{A2CB79CF-BCF2-4389-929B-365175127AD9}" destId="{D8334487-3EA1-47B4-B67E-255CA0EA0CEE}" srcOrd="2" destOrd="0" presId="urn:microsoft.com/office/officeart/2005/8/layout/gear1"/>
    <dgm:cxn modelId="{CA9D7C29-9BA3-4638-885C-C645C11BEBAE}" type="presOf" srcId="{4D71B5D0-1482-47E0-81C1-949ED818835E}" destId="{589FA723-DC1D-4CA9-AFD9-CE95FD8E9438}" srcOrd="0" destOrd="0" presId="urn:microsoft.com/office/officeart/2005/8/layout/gear1"/>
    <dgm:cxn modelId="{39E42E77-000E-42A3-B798-08C3599EB369}" type="presOf" srcId="{67B68CB6-0122-41D1-A91F-47240ED5CC71}" destId="{F392B988-C07F-45D9-B8A1-791624F395D9}" srcOrd="0" destOrd="0" presId="urn:microsoft.com/office/officeart/2005/8/layout/gear1"/>
    <dgm:cxn modelId="{65C638E3-CBAA-421F-82CD-5F85EED5AE03}" type="presOf" srcId="{2E3A2434-04B6-49AE-9B6F-F1483C6805F2}" destId="{B3A3E327-7808-4584-B64F-B6C63C1BC8E5}" srcOrd="0" destOrd="0" presId="urn:microsoft.com/office/officeart/2005/8/layout/gear1"/>
    <dgm:cxn modelId="{7BA37870-B120-47BA-9942-E6BF32C6ADC5}" srcId="{2E3A2434-04B6-49AE-9B6F-F1483C6805F2}" destId="{4898B07C-38B1-4667-BF5D-6364D49369C3}" srcOrd="2" destOrd="0" parTransId="{B6F17E51-7F6C-46F3-BF59-0435B5E0DF3F}" sibTransId="{B27B587F-0AB0-4DC1-B489-A168C901C37C}"/>
    <dgm:cxn modelId="{E936F6B5-3351-4288-92A2-DBDC403B41F4}" type="presOf" srcId="{4898B07C-38B1-4667-BF5D-6364D49369C3}" destId="{FA007CDA-B4EC-4D29-B799-B51C8958A68B}" srcOrd="1" destOrd="0" presId="urn:microsoft.com/office/officeart/2005/8/layout/gear1"/>
    <dgm:cxn modelId="{EDC772BA-3AED-4CF1-9E52-10E97EB7A8FA}" type="presOf" srcId="{B27B587F-0AB0-4DC1-B489-A168C901C37C}" destId="{D49214EB-B49B-47D1-99EE-B058D2A443A6}" srcOrd="0" destOrd="0" presId="urn:microsoft.com/office/officeart/2005/8/layout/gear1"/>
    <dgm:cxn modelId="{156D9689-0E8A-4017-BEF5-DC477A06D396}" type="presOf" srcId="{67B68CB6-0122-41D1-A91F-47240ED5CC71}" destId="{78063527-FFB1-464B-B4DD-53D8E973FD28}" srcOrd="1" destOrd="0" presId="urn:microsoft.com/office/officeart/2005/8/layout/gear1"/>
    <dgm:cxn modelId="{B62B008F-A1A8-4B6A-9CDE-C47A4502331A}" srcId="{2E3A2434-04B6-49AE-9B6F-F1483C6805F2}" destId="{A2CB79CF-BCF2-4389-929B-365175127AD9}" srcOrd="1" destOrd="0" parTransId="{D29C162A-491B-4462-AFEA-877343EF647B}" sibTransId="{4D71B5D0-1482-47E0-81C1-949ED818835E}"/>
    <dgm:cxn modelId="{2302259C-479A-4ED4-B6C3-DBE2006CA252}" type="presOf" srcId="{4898B07C-38B1-4667-BF5D-6364D49369C3}" destId="{A9D84D6E-DE36-48AB-8126-5353978BCC0B}" srcOrd="0" destOrd="0" presId="urn:microsoft.com/office/officeart/2005/8/layout/gear1"/>
    <dgm:cxn modelId="{E236971E-9323-41DD-A573-77586DF3F3EE}" type="presOf" srcId="{48BE637C-80FD-4869-A0AC-1F1F272032C2}" destId="{FA35AF71-FC3C-4F08-B460-378DDDFBD6EF}" srcOrd="0" destOrd="0" presId="urn:microsoft.com/office/officeart/2005/8/layout/gear1"/>
    <dgm:cxn modelId="{C2C7FDDD-FE54-4ACC-9FF8-788F87C19794}" type="presOf" srcId="{A2CB79CF-BCF2-4389-929B-365175127AD9}" destId="{EBEF9D26-E911-4C29-A954-98B46B911BE1}" srcOrd="1" destOrd="0" presId="urn:microsoft.com/office/officeart/2005/8/layout/gear1"/>
    <dgm:cxn modelId="{5C4F6A45-5A08-48B4-A983-2D441996A318}" type="presOf" srcId="{4898B07C-38B1-4667-BF5D-6364D49369C3}" destId="{32282163-F556-44A7-A6FD-387ED3F1A1A4}" srcOrd="3" destOrd="0" presId="urn:microsoft.com/office/officeart/2005/8/layout/gear1"/>
    <dgm:cxn modelId="{55D411CE-78BC-4787-B14C-4A4A6268FE2A}" type="presOf" srcId="{4898B07C-38B1-4667-BF5D-6364D49369C3}" destId="{98C7CE9D-70A1-44BB-935D-BBED56CBF4CA}" srcOrd="2" destOrd="0" presId="urn:microsoft.com/office/officeart/2005/8/layout/gear1"/>
    <dgm:cxn modelId="{816589A0-834D-4BB8-907D-D88633717965}" type="presParOf" srcId="{B3A3E327-7808-4584-B64F-B6C63C1BC8E5}" destId="{F392B988-C07F-45D9-B8A1-791624F395D9}" srcOrd="0" destOrd="0" presId="urn:microsoft.com/office/officeart/2005/8/layout/gear1"/>
    <dgm:cxn modelId="{6B9FB5C0-23B8-40BB-BCD1-6F380391A8FA}" type="presParOf" srcId="{B3A3E327-7808-4584-B64F-B6C63C1BC8E5}" destId="{78063527-FFB1-464B-B4DD-53D8E973FD28}" srcOrd="1" destOrd="0" presId="urn:microsoft.com/office/officeart/2005/8/layout/gear1"/>
    <dgm:cxn modelId="{28A72B21-A2BB-4486-ADC7-0F11F30C67D0}" type="presParOf" srcId="{B3A3E327-7808-4584-B64F-B6C63C1BC8E5}" destId="{43F4AF93-BBA3-4229-8EDF-886541489F54}" srcOrd="2" destOrd="0" presId="urn:microsoft.com/office/officeart/2005/8/layout/gear1"/>
    <dgm:cxn modelId="{BADC870B-E198-4030-BA8B-F98006D6FAD8}" type="presParOf" srcId="{B3A3E327-7808-4584-B64F-B6C63C1BC8E5}" destId="{2C083D00-F4EA-41B5-9B20-4E6C1D4E42E0}" srcOrd="3" destOrd="0" presId="urn:microsoft.com/office/officeart/2005/8/layout/gear1"/>
    <dgm:cxn modelId="{01A92086-799A-4CCF-9189-4E07F0DEC3E8}" type="presParOf" srcId="{B3A3E327-7808-4584-B64F-B6C63C1BC8E5}" destId="{EBEF9D26-E911-4C29-A954-98B46B911BE1}" srcOrd="4" destOrd="0" presId="urn:microsoft.com/office/officeart/2005/8/layout/gear1"/>
    <dgm:cxn modelId="{0AE2AE97-1386-4CF9-A0F3-EDDF11F19603}" type="presParOf" srcId="{B3A3E327-7808-4584-B64F-B6C63C1BC8E5}" destId="{D8334487-3EA1-47B4-B67E-255CA0EA0CEE}" srcOrd="5" destOrd="0" presId="urn:microsoft.com/office/officeart/2005/8/layout/gear1"/>
    <dgm:cxn modelId="{0962E6BD-9668-4E15-ABA2-461161FA31B7}" type="presParOf" srcId="{B3A3E327-7808-4584-B64F-B6C63C1BC8E5}" destId="{A9D84D6E-DE36-48AB-8126-5353978BCC0B}" srcOrd="6" destOrd="0" presId="urn:microsoft.com/office/officeart/2005/8/layout/gear1"/>
    <dgm:cxn modelId="{076040CA-1204-425C-9338-C0526BEEF0DB}" type="presParOf" srcId="{B3A3E327-7808-4584-B64F-B6C63C1BC8E5}" destId="{FA007CDA-B4EC-4D29-B799-B51C8958A68B}" srcOrd="7" destOrd="0" presId="urn:microsoft.com/office/officeart/2005/8/layout/gear1"/>
    <dgm:cxn modelId="{4DA82F02-9E4F-4885-80A4-531939F92B7A}" type="presParOf" srcId="{B3A3E327-7808-4584-B64F-B6C63C1BC8E5}" destId="{98C7CE9D-70A1-44BB-935D-BBED56CBF4CA}" srcOrd="8" destOrd="0" presId="urn:microsoft.com/office/officeart/2005/8/layout/gear1"/>
    <dgm:cxn modelId="{A5702677-FFEA-4C1B-A659-19B5C777D6B5}" type="presParOf" srcId="{B3A3E327-7808-4584-B64F-B6C63C1BC8E5}" destId="{32282163-F556-44A7-A6FD-387ED3F1A1A4}" srcOrd="9" destOrd="0" presId="urn:microsoft.com/office/officeart/2005/8/layout/gear1"/>
    <dgm:cxn modelId="{7B466E07-DD86-430A-A12C-C449BDE7D2CC}" type="presParOf" srcId="{B3A3E327-7808-4584-B64F-B6C63C1BC8E5}" destId="{FA35AF71-FC3C-4F08-B460-378DDDFBD6EF}" srcOrd="10" destOrd="0" presId="urn:microsoft.com/office/officeart/2005/8/layout/gear1"/>
    <dgm:cxn modelId="{5A217912-03A0-477D-BF64-9E5D1C11A2DC}" type="presParOf" srcId="{B3A3E327-7808-4584-B64F-B6C63C1BC8E5}" destId="{589FA723-DC1D-4CA9-AFD9-CE95FD8E9438}" srcOrd="11" destOrd="0" presId="urn:microsoft.com/office/officeart/2005/8/layout/gear1"/>
    <dgm:cxn modelId="{67E52AD3-C1D0-4197-BFE9-D38C9B95155E}" type="presParOf" srcId="{B3A3E327-7808-4584-B64F-B6C63C1BC8E5}" destId="{D49214EB-B49B-47D1-99EE-B058D2A443A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069DA-6DA8-4278-A43B-7154C47576E5}">
      <dsp:nvSpPr>
        <dsp:cNvPr id="0" name=""/>
        <dsp:cNvSpPr/>
      </dsp:nvSpPr>
      <dsp:spPr>
        <a:xfrm>
          <a:off x="780091" y="99604"/>
          <a:ext cx="2060784" cy="2060784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i="1" kern="1200" dirty="0" smtClean="0">
              <a:solidFill>
                <a:schemeClr val="tx1"/>
              </a:solidFill>
            </a:rPr>
            <a:t>Balancing zones</a:t>
          </a:r>
        </a:p>
      </dsp:txBody>
      <dsp:txXfrm>
        <a:off x="1054862" y="460241"/>
        <a:ext cx="1511241" cy="927353"/>
      </dsp:txXfrm>
    </dsp:sp>
    <dsp:sp modelId="{4B219C3F-B539-4D23-9BC7-E9CEB2D722F3}">
      <dsp:nvSpPr>
        <dsp:cNvPr id="0" name=""/>
        <dsp:cNvSpPr/>
      </dsp:nvSpPr>
      <dsp:spPr>
        <a:xfrm>
          <a:off x="1523690" y="1387594"/>
          <a:ext cx="2060784" cy="2060784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i="1" kern="1200" dirty="0" smtClean="0">
              <a:solidFill>
                <a:schemeClr val="tx1"/>
              </a:solidFill>
            </a:rPr>
            <a:t>Relevant points</a:t>
          </a:r>
          <a:endParaRPr lang="en-GB" sz="2200" b="1" i="1" kern="1200" dirty="0">
            <a:solidFill>
              <a:schemeClr val="tx1"/>
            </a:solidFill>
          </a:endParaRPr>
        </a:p>
      </dsp:txBody>
      <dsp:txXfrm>
        <a:off x="2153947" y="1919964"/>
        <a:ext cx="1236470" cy="1133431"/>
      </dsp:txXfrm>
    </dsp:sp>
    <dsp:sp modelId="{E93A426A-CAA6-400C-A904-2C7BAF44B932}">
      <dsp:nvSpPr>
        <dsp:cNvPr id="0" name=""/>
        <dsp:cNvSpPr/>
      </dsp:nvSpPr>
      <dsp:spPr>
        <a:xfrm>
          <a:off x="36491" y="1387594"/>
          <a:ext cx="2060784" cy="2060784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i="1" kern="1200" dirty="0" smtClean="0">
              <a:solidFill>
                <a:schemeClr val="tx1"/>
              </a:solidFill>
            </a:rPr>
            <a:t>System enhancements</a:t>
          </a:r>
          <a:endParaRPr lang="en-GB" sz="2200" b="1" i="1" kern="1200" dirty="0">
            <a:solidFill>
              <a:schemeClr val="tx1"/>
            </a:solidFill>
          </a:endParaRPr>
        </a:p>
      </dsp:txBody>
      <dsp:txXfrm>
        <a:off x="230548" y="1919964"/>
        <a:ext cx="1236470" cy="1133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92B988-C07F-45D9-B8A1-791624F395D9}">
      <dsp:nvSpPr>
        <dsp:cNvPr id="0" name=""/>
        <dsp:cNvSpPr/>
      </dsp:nvSpPr>
      <dsp:spPr>
        <a:xfrm>
          <a:off x="2052711" y="1828799"/>
          <a:ext cx="2235200" cy="223520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Excel</a:t>
          </a:r>
          <a:endParaRPr lang="en-US" sz="3100" kern="1200" dirty="0"/>
        </a:p>
      </dsp:txBody>
      <dsp:txXfrm>
        <a:off x="2502086" y="2352384"/>
        <a:ext cx="1336450" cy="1148939"/>
      </dsp:txXfrm>
    </dsp:sp>
    <dsp:sp modelId="{2C083D00-F4EA-41B5-9B20-4E6C1D4E42E0}">
      <dsp:nvSpPr>
        <dsp:cNvPr id="0" name=""/>
        <dsp:cNvSpPr/>
      </dsp:nvSpPr>
      <dsp:spPr>
        <a:xfrm>
          <a:off x="752231" y="1300480"/>
          <a:ext cx="1625600" cy="16256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XML</a:t>
          </a:r>
          <a:endParaRPr lang="en-US" sz="3100" kern="1200" dirty="0"/>
        </a:p>
      </dsp:txBody>
      <dsp:txXfrm>
        <a:off x="1161481" y="1712203"/>
        <a:ext cx="807100" cy="802154"/>
      </dsp:txXfrm>
    </dsp:sp>
    <dsp:sp modelId="{A9D84D6E-DE36-48AB-8126-5353978BCC0B}">
      <dsp:nvSpPr>
        <dsp:cNvPr id="0" name=""/>
        <dsp:cNvSpPr/>
      </dsp:nvSpPr>
      <dsp:spPr>
        <a:xfrm rot="20700000">
          <a:off x="1662733" y="178981"/>
          <a:ext cx="1592756" cy="159275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RSS</a:t>
          </a:r>
          <a:endParaRPr lang="en-US" sz="3100" kern="1200" dirty="0"/>
        </a:p>
      </dsp:txBody>
      <dsp:txXfrm rot="-20700000">
        <a:off x="2012071" y="528319"/>
        <a:ext cx="894080" cy="894080"/>
      </dsp:txXfrm>
    </dsp:sp>
    <dsp:sp modelId="{FA35AF71-FC3C-4F08-B460-378DDDFBD6EF}">
      <dsp:nvSpPr>
        <dsp:cNvPr id="0" name=""/>
        <dsp:cNvSpPr/>
      </dsp:nvSpPr>
      <dsp:spPr>
        <a:xfrm>
          <a:off x="1879417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9FA723-DC1D-4CA9-AFD9-CE95FD8E9438}">
      <dsp:nvSpPr>
        <dsp:cNvPr id="0" name=""/>
        <dsp:cNvSpPr/>
      </dsp:nvSpPr>
      <dsp:spPr>
        <a:xfrm>
          <a:off x="464341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214EB-B49B-47D1-99EE-B058D2A443A6}">
      <dsp:nvSpPr>
        <dsp:cNvPr id="0" name=""/>
        <dsp:cNvSpPr/>
      </dsp:nvSpPr>
      <dsp:spPr>
        <a:xfrm>
          <a:off x="1294312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12/09/2012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12/09/2012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77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4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5" r:id="rId2"/>
    <p:sldLayoutId id="2147483692" r:id="rId3"/>
    <p:sldLayoutId id="2147483689" r:id="rId4"/>
    <p:sldLayoutId id="2147483691" r:id="rId5"/>
    <p:sldLayoutId id="2147483687" r:id="rId6"/>
    <p:sldLayoutId id="2147483690" r:id="rId7"/>
    <p:sldLayoutId id="2147483682" r:id="rId8"/>
    <p:sldLayoutId id="2147483683" r:id="rId9"/>
    <p:sldLayoutId id="2147483686" r:id="rId10"/>
    <p:sldLayoutId id="2147483688" r:id="rId11"/>
    <p:sldLayoutId id="2147483705" r:id="rId12"/>
    <p:sldLayoutId id="214748370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Concept of Data Collection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Vincent </a:t>
            </a:r>
            <a:r>
              <a:rPr lang="en-GB" dirty="0" err="1" smtClean="0"/>
              <a:t>Scherrer</a:t>
            </a:r>
            <a:endParaRPr lang="en-GB" dirty="0" smtClean="0"/>
          </a:p>
          <a:p>
            <a:r>
              <a:rPr lang="en-GB" dirty="0" smtClean="0"/>
              <a:t>Junior Adviser, System Development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ENTSOG’s Transparency Workshop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3205708" cy="36006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Historical</a:t>
            </a:r>
            <a:r>
              <a:rPr lang="fr-FR" dirty="0" smtClean="0"/>
              <a:t> data </a:t>
            </a:r>
            <a:r>
              <a:rPr lang="fr-FR" dirty="0" err="1" smtClean="0"/>
              <a:t>analysis</a:t>
            </a:r>
            <a:endParaRPr lang="en-US" dirty="0"/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67544" y="908721"/>
            <a:ext cx="8280920" cy="7200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Detailed analysis of historical data and a comparison of multiple periods is a regular part of data processing</a:t>
            </a:r>
          </a:p>
        </p:txBody>
      </p:sp>
      <p:graphicFrame>
        <p:nvGraphicFramePr>
          <p:cNvPr id="8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9433902"/>
              </p:ext>
            </p:extLst>
          </p:nvPr>
        </p:nvGraphicFramePr>
        <p:xfrm>
          <a:off x="463005" y="1988840"/>
          <a:ext cx="4824536" cy="42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571546"/>
              </p:ext>
            </p:extLst>
          </p:nvPr>
        </p:nvGraphicFramePr>
        <p:xfrm>
          <a:off x="5652120" y="2348880"/>
          <a:ext cx="3312368" cy="3875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02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6"/>
          <p:cNvSpPr txBox="1">
            <a:spLocks/>
          </p:cNvSpPr>
          <p:nvPr/>
        </p:nvSpPr>
        <p:spPr>
          <a:xfrm>
            <a:off x="413437" y="980728"/>
            <a:ext cx="8623059" cy="490606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ea typeface="ＭＳ Ｐゴシック"/>
              </a:rPr>
              <a:t>Understanding the data and changes to them is crucial</a:t>
            </a: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endParaRPr lang="en-GB" smtClean="0">
              <a:ea typeface="ＭＳ Ｐゴシック"/>
            </a:endParaRPr>
          </a:p>
          <a:p>
            <a:pPr lvl="1"/>
            <a:r>
              <a:rPr lang="en-GB" kern="100" smtClean="0">
                <a:ea typeface="ＭＳ Ｐゴシック"/>
              </a:rPr>
              <a:t>Anticipating changes in operational management?</a:t>
            </a:r>
          </a:p>
          <a:p>
            <a:pPr lvl="1"/>
            <a:r>
              <a:rPr lang="en-GB" smtClean="0">
                <a:ea typeface="ＭＳ Ｐゴシック"/>
              </a:rPr>
              <a:t>Uploaded at different points in time ?</a:t>
            </a:r>
          </a:p>
          <a:p>
            <a:pPr lvl="1"/>
            <a:r>
              <a:rPr lang="en-GB" smtClean="0">
                <a:ea typeface="ＭＳ Ｐゴシック"/>
              </a:rPr>
              <a:t>Unmatched system enhancements ?</a:t>
            </a:r>
            <a:endParaRPr lang="en-GB" dirty="0" smtClean="0">
              <a:ea typeface="ＭＳ Ｐゴシック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Data quality issues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4896544" cy="3200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716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Forecast vs Historical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92" y="1484784"/>
            <a:ext cx="6271541" cy="409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83768" y="1772816"/>
            <a:ext cx="648072" cy="648072"/>
          </a:xfrm>
          <a:prstGeom prst="roundRect">
            <a:avLst/>
          </a:prstGeom>
          <a:noFill/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6876256" y="1484784"/>
            <a:ext cx="1939353" cy="4752528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</p:spPr>
        <p:txBody>
          <a:bodyPr/>
          <a:lstStyle/>
          <a:p>
            <a:pPr marL="285750" lvl="1" indent="-285750" eaLnBrk="0" hangingPunct="0">
              <a:spcBef>
                <a:spcPct val="20000"/>
              </a:spcBef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r>
              <a:rPr lang="en-GB" kern="100" smtClean="0">
                <a:solidFill>
                  <a:srgbClr val="000000"/>
                </a:solidFill>
                <a:latin typeface="+mn-lt"/>
                <a:ea typeface="ＭＳ Ｐゴシック"/>
                <a:cs typeface="ＭＳ Ｐゴシック"/>
              </a:rPr>
              <a:t>Data questionnaire corrupted ?</a:t>
            </a:r>
          </a:p>
          <a:p>
            <a:pPr marL="285750" lvl="1" indent="-285750" eaLnBrk="0" hangingPunct="0">
              <a:spcBef>
                <a:spcPct val="20000"/>
              </a:spcBef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r>
              <a:rPr lang="en-GB" kern="100" smtClean="0">
                <a:solidFill>
                  <a:srgbClr val="000000"/>
                </a:solidFill>
                <a:latin typeface="+mn-lt"/>
                <a:ea typeface="ＭＳ Ｐゴシック"/>
                <a:cs typeface="ＭＳ Ｐゴシック"/>
              </a:rPr>
              <a:t>Non-Standard Gross Calorific Value ?</a:t>
            </a:r>
          </a:p>
          <a:p>
            <a:pPr marL="285750" lvl="1" indent="-285750" eaLnBrk="0" hangingPunct="0">
              <a:spcBef>
                <a:spcPct val="20000"/>
              </a:spcBef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r>
              <a:rPr lang="en-GB" kern="100" smtClean="0">
                <a:solidFill>
                  <a:srgbClr val="000000"/>
                </a:solidFill>
                <a:latin typeface="+mn-lt"/>
                <a:ea typeface="ＭＳ Ｐゴシック"/>
                <a:cs typeface="ＭＳ Ｐゴシック"/>
              </a:rPr>
              <a:t>Decreasing demand outlook?</a:t>
            </a:r>
            <a:endParaRPr lang="en-GB" kern="100" smtClean="0">
              <a:solidFill>
                <a:srgbClr val="000000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450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Varying</a:t>
            </a:r>
            <a:r>
              <a:rPr lang="fr-FR" dirty="0" smtClean="0"/>
              <a:t> data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data sources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294370" cy="5417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-Right Arrow 3"/>
          <p:cNvSpPr/>
          <p:nvPr/>
        </p:nvSpPr>
        <p:spPr>
          <a:xfrm rot="1462753">
            <a:off x="3574150" y="4755444"/>
            <a:ext cx="906825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95936" y="4437112"/>
            <a:ext cx="3384376" cy="369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Spread</a:t>
            </a:r>
            <a:r>
              <a:rPr lang="fr-FR" dirty="0" smtClean="0">
                <a:solidFill>
                  <a:srgbClr val="C00000"/>
                </a:solidFill>
              </a:rPr>
              <a:t> ?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3600" y="900000"/>
            <a:ext cx="8280000" cy="5148512"/>
          </a:xfrm>
        </p:spPr>
        <p:txBody>
          <a:bodyPr/>
          <a:lstStyle/>
          <a:p>
            <a:pPr algn="l"/>
            <a:r>
              <a:rPr lang="de-DE" dirty="0" smtClean="0"/>
              <a:t>Main goals of the project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Current Situation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Expected PDWS improvements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Conclusion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2852936"/>
            <a:ext cx="8136904" cy="576064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Manual</a:t>
            </a:r>
            <a:r>
              <a:rPr lang="fr-FR" dirty="0" smtClean="0"/>
              <a:t> data collection : Web-</a:t>
            </a:r>
            <a:r>
              <a:rPr lang="fr-FR" dirty="0" err="1" smtClean="0"/>
              <a:t>based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388889" cy="468052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209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Automated</a:t>
            </a:r>
            <a:r>
              <a:rPr lang="fr-FR" dirty="0" smtClean="0"/>
              <a:t> imports : Monitoring</a:t>
            </a:r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98" y="1287745"/>
            <a:ext cx="7412894" cy="1853223"/>
          </a:xfrm>
          <a:prstGeom prst="rect">
            <a:avLst/>
          </a:prstGeom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323528" y="3501008"/>
            <a:ext cx="8364810" cy="165618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Monitor the flow of messages</a:t>
            </a:r>
          </a:p>
          <a:p>
            <a:pPr lvl="1"/>
            <a:r>
              <a:rPr lang="en-US" dirty="0" smtClean="0">
                <a:ea typeface="ＭＳ Ｐゴシック"/>
              </a:rPr>
              <a:t>TSOs : direct access to the system, warning per mail ?</a:t>
            </a:r>
          </a:p>
          <a:p>
            <a:pPr lvl="1"/>
            <a:r>
              <a:rPr lang="fr-FR" dirty="0" err="1" smtClean="0">
                <a:ea typeface="ＭＳ Ｐゴシック"/>
              </a:rPr>
              <a:t>Detect</a:t>
            </a:r>
            <a:r>
              <a:rPr lang="fr-FR" dirty="0" smtClean="0">
                <a:ea typeface="ＭＳ Ｐゴシック"/>
              </a:rPr>
              <a:t> an </a:t>
            </a:r>
            <a:r>
              <a:rPr lang="fr-FR" dirty="0" err="1" smtClean="0">
                <a:ea typeface="ＭＳ Ｐゴシック"/>
              </a:rPr>
              <a:t>inform</a:t>
            </a:r>
            <a:r>
              <a:rPr lang="fr-FR" dirty="0" smtClean="0">
                <a:ea typeface="ＭＳ Ｐゴシック"/>
              </a:rPr>
              <a:t> about </a:t>
            </a:r>
            <a:r>
              <a:rPr lang="fr-FR" dirty="0" err="1" smtClean="0">
                <a:ea typeface="ＭＳ Ｐゴシック"/>
              </a:rPr>
              <a:t>odd</a:t>
            </a:r>
            <a:r>
              <a:rPr lang="fr-FR" dirty="0" smtClean="0">
                <a:ea typeface="ＭＳ Ｐゴシック"/>
              </a:rPr>
              <a:t> values</a:t>
            </a:r>
          </a:p>
          <a:p>
            <a:pPr lvl="1"/>
            <a:r>
              <a:rPr lang="fr-FR" dirty="0" err="1" smtClean="0">
                <a:ea typeface="ＭＳ Ｐゴシック"/>
              </a:rPr>
              <a:t>Detect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missing</a:t>
            </a:r>
            <a:r>
              <a:rPr lang="fr-FR" dirty="0" smtClean="0">
                <a:ea typeface="ＭＳ Ｐゴシック"/>
              </a:rPr>
              <a:t> values</a:t>
            </a:r>
          </a:p>
          <a:p>
            <a:pPr lvl="1"/>
            <a:r>
              <a:rPr lang="fr-FR" dirty="0" smtClean="0">
                <a:ea typeface="ＭＳ Ｐゴシック"/>
              </a:rPr>
              <a:t>…</a:t>
            </a:r>
            <a:endParaRPr lang="en-US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41721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17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consistency</a:t>
            </a:r>
            <a:r>
              <a:rPr lang="fr-FR" dirty="0" smtClean="0"/>
              <a:t> and data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67544" y="1115219"/>
            <a:ext cx="8424936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Quality control and good </a:t>
            </a:r>
            <a:r>
              <a:rPr lang="en-US" dirty="0" err="1" smtClean="0">
                <a:ea typeface="ＭＳ Ｐゴシック"/>
              </a:rPr>
              <a:t>datawarehouse</a:t>
            </a:r>
            <a:r>
              <a:rPr lang="en-US" dirty="0" smtClean="0">
                <a:ea typeface="ＭＳ Ｐゴシック"/>
              </a:rPr>
              <a:t> practices will enable us to look at the data from many different angles</a:t>
            </a:r>
          </a:p>
          <a:p>
            <a:endParaRPr lang="en-US" dirty="0" smtClean="0">
              <a:ea typeface="ＭＳ Ｐゴシック"/>
            </a:endParaRPr>
          </a:p>
          <a:p>
            <a:pPr lvl="1"/>
            <a:r>
              <a:rPr lang="en-US" dirty="0" smtClean="0">
                <a:ea typeface="ＭＳ Ｐゴシック"/>
              </a:rPr>
              <a:t>Entry flows in a country ?</a:t>
            </a:r>
          </a:p>
          <a:p>
            <a:pPr lvl="1"/>
            <a:r>
              <a:rPr lang="en-US" dirty="0" smtClean="0">
                <a:ea typeface="ＭＳ Ｐゴシック"/>
              </a:rPr>
              <a:t>Exit flows out of a country ?</a:t>
            </a:r>
          </a:p>
          <a:p>
            <a:pPr lvl="1"/>
            <a:r>
              <a:rPr lang="en-US" dirty="0" smtClean="0">
                <a:ea typeface="ＭＳ Ｐゴシック"/>
              </a:rPr>
              <a:t>Aggregated EU-27 demand</a:t>
            </a:r>
          </a:p>
          <a:p>
            <a:pPr lvl="1"/>
            <a:r>
              <a:rPr lang="en-US" dirty="0" smtClean="0">
                <a:ea typeface="ＭＳ Ｐゴシック"/>
              </a:rPr>
              <a:t>For a particular relevant point, what infrastructure projects are planned ?</a:t>
            </a:r>
          </a:p>
          <a:p>
            <a:pPr lvl="1"/>
            <a:r>
              <a:rPr lang="en-US" dirty="0" smtClean="0">
                <a:ea typeface="ＭＳ Ｐゴシック"/>
              </a:rPr>
              <a:t>Analyze cross-border flows and loads</a:t>
            </a:r>
          </a:p>
          <a:p>
            <a:pPr lvl="1"/>
            <a:r>
              <a:rPr lang="en-US" dirty="0" smtClean="0">
                <a:ea typeface="ＭＳ Ｐゴシック"/>
              </a:rPr>
              <a:t>What are the most congested cross-border connections ?</a:t>
            </a:r>
          </a:p>
          <a:p>
            <a:pPr lvl="1"/>
            <a:r>
              <a:rPr lang="en-US" dirty="0" smtClean="0">
                <a:ea typeface="ＭＳ Ｐゴシック"/>
              </a:rPr>
              <a:t>What happened during the 2012 cold snap ?</a:t>
            </a:r>
          </a:p>
          <a:p>
            <a:pPr lvl="1"/>
            <a:r>
              <a:rPr lang="en-US" dirty="0" smtClean="0">
                <a:ea typeface="ＭＳ Ｐゴシック"/>
              </a:rPr>
              <a:t>Maximal and minimal demand over the last 52 weeks for each country ? At the EU level ?</a:t>
            </a:r>
          </a:p>
          <a:p>
            <a:pPr lvl="1"/>
            <a:r>
              <a:rPr lang="en-US" dirty="0" smtClean="0">
                <a:ea typeface="ＭＳ Ｐゴシック"/>
              </a:rPr>
              <a:t>What is the net demand per country on a daily basis ?</a:t>
            </a:r>
          </a:p>
          <a:p>
            <a:pPr lvl="1"/>
            <a:r>
              <a:rPr lang="en-US" dirty="0" smtClean="0">
                <a:ea typeface="ＭＳ Ｐゴシック"/>
              </a:rPr>
              <a:t>What are the planned infrastructure projects per country ? Per infrastructure type ?</a:t>
            </a:r>
          </a:p>
        </p:txBody>
      </p:sp>
    </p:spTree>
    <p:extLst>
      <p:ext uri="{BB962C8B-B14F-4D97-AF65-F5344CB8AC3E}">
        <p14:creationId xmlns:p14="http://schemas.microsoft.com/office/powerpoint/2010/main" val="275596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18</a:t>
            </a:fld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consistency</a:t>
            </a:r>
            <a:r>
              <a:rPr lang="fr-FR" dirty="0" smtClean="0"/>
              <a:t> : Infrastructure </a:t>
            </a:r>
            <a:r>
              <a:rPr lang="fr-FR" dirty="0" err="1" smtClean="0"/>
              <a:t>projects</a:t>
            </a:r>
            <a:endParaRPr lang="en-US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49685"/>
            <a:ext cx="5004048" cy="2761023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17032"/>
            <a:ext cx="4572000" cy="2540000"/>
          </a:xfrm>
          <a:prstGeom prst="rect">
            <a:avLst/>
          </a:prstGeom>
        </p:spPr>
      </p:pic>
      <p:sp>
        <p:nvSpPr>
          <p:cNvPr id="11" name="Left-Up Arrow 10"/>
          <p:cNvSpPr/>
          <p:nvPr/>
        </p:nvSpPr>
        <p:spPr>
          <a:xfrm rot="16200000">
            <a:off x="5544107" y="1647105"/>
            <a:ext cx="1368153" cy="1440160"/>
          </a:xfrm>
          <a:prstGeom prst="lef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107504" y="3725788"/>
            <a:ext cx="4248472" cy="253124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ea typeface="ＭＳ Ｐゴシック"/>
              </a:rPr>
              <a:t>Available as a Transparency Module</a:t>
            </a:r>
          </a:p>
          <a:p>
            <a:pPr lvl="1"/>
            <a:r>
              <a:rPr lang="en-US" smtClean="0">
                <a:ea typeface="ＭＳ Ｐゴシック"/>
              </a:rPr>
              <a:t>Different views but same data</a:t>
            </a:r>
          </a:p>
          <a:p>
            <a:pPr lvl="1"/>
            <a:r>
              <a:rPr lang="en-US" smtClean="0">
                <a:ea typeface="ＭＳ Ｐゴシック"/>
              </a:rPr>
              <a:t>Advanced search capabilities</a:t>
            </a:r>
          </a:p>
          <a:p>
            <a:pPr lvl="1"/>
            <a:endParaRPr lang="en-US" dirty="0" smtClean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815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19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consistency</a:t>
            </a:r>
            <a:r>
              <a:rPr lang="fr-FR" dirty="0" smtClean="0"/>
              <a:t> : </a:t>
            </a:r>
            <a:r>
              <a:rPr lang="fr-FR" dirty="0" err="1" smtClean="0"/>
              <a:t>Different</a:t>
            </a:r>
            <a:r>
              <a:rPr lang="fr-FR" dirty="0" smtClean="0"/>
              <a:t> time </a:t>
            </a:r>
            <a:r>
              <a:rPr lang="fr-FR" dirty="0" err="1" smtClean="0"/>
              <a:t>scales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5344"/>
            <a:ext cx="2756646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166" y="2925344"/>
            <a:ext cx="275664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041" y="4725344"/>
            <a:ext cx="275664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ent Arrow 6"/>
          <p:cNvSpPr/>
          <p:nvPr/>
        </p:nvSpPr>
        <p:spPr>
          <a:xfrm rot="5400000">
            <a:off x="3990445" y="1593296"/>
            <a:ext cx="792088" cy="864096"/>
          </a:xfrm>
          <a:prstGeom prst="ben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ent Arrow 8"/>
          <p:cNvSpPr/>
          <p:nvPr/>
        </p:nvSpPr>
        <p:spPr>
          <a:xfrm rot="5400000">
            <a:off x="6775320" y="3393296"/>
            <a:ext cx="792088" cy="864096"/>
          </a:xfrm>
          <a:prstGeom prst="ben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9249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 smtClean="0">
                <a:solidFill>
                  <a:srgbClr val="000000"/>
                </a:solidFill>
              </a:rPr>
              <a:t>From</a:t>
            </a:r>
            <a:r>
              <a:rPr lang="fr-FR" b="1" i="1" dirty="0" smtClean="0">
                <a:solidFill>
                  <a:srgbClr val="000000"/>
                </a:solidFill>
              </a:rPr>
              <a:t> </a:t>
            </a:r>
            <a:r>
              <a:rPr lang="fr-FR" b="1" i="1" dirty="0" err="1" smtClean="0">
                <a:solidFill>
                  <a:srgbClr val="000000"/>
                </a:solidFill>
              </a:rPr>
              <a:t>day</a:t>
            </a:r>
            <a:r>
              <a:rPr lang="fr-FR" b="1" i="1" dirty="0" smtClean="0">
                <a:solidFill>
                  <a:srgbClr val="000000"/>
                </a:solidFill>
              </a:rPr>
              <a:t>…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8166" y="47253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000000"/>
                </a:solidFill>
              </a:rPr>
              <a:t>To </a:t>
            </a:r>
            <a:r>
              <a:rPr lang="fr-FR" b="1" i="1" dirty="0" err="1" smtClean="0">
                <a:solidFill>
                  <a:srgbClr val="000000"/>
                </a:solidFill>
              </a:rPr>
              <a:t>month</a:t>
            </a:r>
            <a:r>
              <a:rPr lang="fr-FR" b="1" i="1" dirty="0" smtClean="0">
                <a:solidFill>
                  <a:srgbClr val="000000"/>
                </a:solidFill>
              </a:rPr>
              <a:t>…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3041" y="43560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000000"/>
                </a:solidFill>
              </a:rPr>
              <a:t>To </a:t>
            </a:r>
            <a:r>
              <a:rPr lang="fr-FR" b="1" i="1" dirty="0" err="1" smtClean="0">
                <a:solidFill>
                  <a:srgbClr val="000000"/>
                </a:solidFill>
              </a:rPr>
              <a:t>year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04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3600" y="900000"/>
            <a:ext cx="8280000" cy="5148512"/>
          </a:xfrm>
        </p:spPr>
        <p:txBody>
          <a:bodyPr/>
          <a:lstStyle/>
          <a:p>
            <a:pPr algn="l"/>
            <a:r>
              <a:rPr lang="de-DE" dirty="0" smtClean="0"/>
              <a:t>Main goals of the project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Current Situation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Expected PDWS improvements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38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20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Odd</a:t>
            </a:r>
            <a:r>
              <a:rPr lang="fr-FR" dirty="0" smtClean="0"/>
              <a:t> values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971203"/>
            <a:ext cx="275349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2" y="979193"/>
            <a:ext cx="275349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971203"/>
            <a:ext cx="275349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1844291" y="1187227"/>
            <a:ext cx="495462" cy="28803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563889" y="1492777"/>
            <a:ext cx="360040" cy="14401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732241" y="1187227"/>
            <a:ext cx="216024" cy="43204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5536" y="2915419"/>
            <a:ext cx="8586141" cy="31778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Detect odd values with…</a:t>
            </a:r>
          </a:p>
          <a:p>
            <a:pPr lvl="1"/>
            <a:r>
              <a:rPr lang="en-US" dirty="0" smtClean="0">
                <a:ea typeface="ＭＳ Ｐゴシック"/>
              </a:rPr>
              <a:t>Fixed constraints</a:t>
            </a:r>
          </a:p>
          <a:p>
            <a:pPr lvl="1"/>
            <a:r>
              <a:rPr lang="en-US" dirty="0" smtClean="0">
                <a:ea typeface="ＭＳ Ｐゴシック"/>
              </a:rPr>
              <a:t>Comparison with the past</a:t>
            </a:r>
          </a:p>
          <a:p>
            <a:pPr lvl="1"/>
            <a:r>
              <a:rPr lang="en-US" dirty="0" smtClean="0">
                <a:ea typeface="ＭＳ Ｐゴシック"/>
              </a:rPr>
              <a:t>Check if missing</a:t>
            </a:r>
          </a:p>
          <a:p>
            <a:pPr lvl="1"/>
            <a:r>
              <a:rPr lang="en-US" dirty="0" smtClean="0">
                <a:ea typeface="ＭＳ Ｐゴシック"/>
              </a:rPr>
              <a:t>Comparison with previous versions of the same data</a:t>
            </a:r>
          </a:p>
          <a:p>
            <a:pPr lvl="1"/>
            <a:endParaRPr lang="en-US" dirty="0" smtClean="0">
              <a:ea typeface="ＭＳ Ｐゴシック"/>
            </a:endParaRPr>
          </a:p>
          <a:p>
            <a:pPr marL="0" lvl="1" indent="0">
              <a:buNone/>
            </a:pPr>
            <a:r>
              <a:rPr lang="en-US" sz="2200" b="1" i="1" kern="100" dirty="0" smtClean="0">
                <a:ea typeface="ＭＳ Ｐゴシック"/>
                <a:cs typeface="ＭＳ Ｐゴシック" charset="-128"/>
                <a:sym typeface="Wingdings" pitchFamily="2" charset="2"/>
              </a:rPr>
              <a:t>Treat odd values with…</a:t>
            </a:r>
          </a:p>
          <a:p>
            <a:pPr lvl="1"/>
            <a:r>
              <a:rPr lang="fr-FR" dirty="0" err="1" smtClean="0">
                <a:ea typeface="ＭＳ Ｐゴシック"/>
              </a:rPr>
              <a:t>Quarantine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dubious</a:t>
            </a:r>
            <a:r>
              <a:rPr lang="fr-FR" dirty="0" smtClean="0">
                <a:ea typeface="ＭＳ Ｐゴシック"/>
              </a:rPr>
              <a:t> values</a:t>
            </a:r>
          </a:p>
          <a:p>
            <a:pPr lvl="1"/>
            <a:r>
              <a:rPr lang="fr-FR" dirty="0" err="1" smtClean="0">
                <a:ea typeface="ＭＳ Ｐゴシック"/>
              </a:rPr>
              <a:t>Each</a:t>
            </a:r>
            <a:r>
              <a:rPr lang="fr-FR" dirty="0" smtClean="0">
                <a:ea typeface="ＭＳ Ｐゴシック"/>
              </a:rPr>
              <a:t> value has a state</a:t>
            </a:r>
          </a:p>
          <a:p>
            <a:pPr lvl="1"/>
            <a:r>
              <a:rPr lang="fr-FR" dirty="0" err="1" smtClean="0">
                <a:ea typeface="ＭＳ Ｐゴシック"/>
              </a:rPr>
              <a:t>Associate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with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workflows</a:t>
            </a:r>
            <a:r>
              <a:rPr lang="fr-FR" dirty="0" smtClean="0">
                <a:ea typeface="ＭＳ Ｐゴシック"/>
              </a:rPr>
              <a:t> (</a:t>
            </a:r>
            <a:r>
              <a:rPr lang="fr-FR" dirty="0" err="1" smtClean="0">
                <a:ea typeface="ＭＳ Ｐゴシック"/>
              </a:rPr>
              <a:t>manual</a:t>
            </a:r>
            <a:r>
              <a:rPr lang="fr-FR" dirty="0" smtClean="0">
                <a:ea typeface="ＭＳ Ｐゴシック"/>
              </a:rPr>
              <a:t> or </a:t>
            </a:r>
            <a:r>
              <a:rPr lang="fr-FR" dirty="0" err="1" smtClean="0">
                <a:ea typeface="ＭＳ Ｐゴシック"/>
              </a:rPr>
              <a:t>automatic</a:t>
            </a:r>
            <a:r>
              <a:rPr lang="fr-FR" dirty="0" smtClean="0">
                <a:ea typeface="ＭＳ Ｐゴシック"/>
              </a:rPr>
              <a:t>)</a:t>
            </a:r>
            <a:endParaRPr lang="en-US" dirty="0">
              <a:ea typeface="ＭＳ Ｐゴシック"/>
            </a:endParaRPr>
          </a:p>
          <a:p>
            <a:pPr marL="0" lvl="1" indent="0">
              <a:buNone/>
            </a:pPr>
            <a:endParaRPr lang="en-US" sz="2200" b="1" i="1" kern="100" dirty="0">
              <a:ea typeface="ＭＳ Ｐゴシック"/>
              <a:cs typeface="ＭＳ Ｐゴシック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1831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21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availability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17116011"/>
              </p:ext>
            </p:extLst>
          </p:nvPr>
        </p:nvGraphicFramePr>
        <p:xfrm>
          <a:off x="611560" y="1340768"/>
          <a:ext cx="45118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http://boeken.ouderparticipatie.be/sites/default/files/sites/default/files/images/rss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080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ikiknowledgee.com/wp-content/uploads/2012/06/Invalid-XM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ildemark.com/wp-content/uploads/excel_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5172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5436096" y="908720"/>
            <a:ext cx="360040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Tx/>
              <a:buNone/>
              <a:tabLst/>
              <a:defRPr/>
            </a:pPr>
            <a:r>
              <a:rPr lang="de-DE" noProof="0" dirty="0" smtClean="0">
                <a:latin typeface="Calibri"/>
              </a:rPr>
              <a:t>Conform to best practices</a:t>
            </a:r>
            <a:endParaRPr kumimoji="0" lang="de-DE" sz="2200" b="1" i="1" u="none" strike="noStrike" kern="1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charset="-128"/>
              <a:sym typeface="Wingdings" pitchFamily="2" charset="2"/>
            </a:endParaRP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-111" charset="-128"/>
              </a:rPr>
              <a:t>Push and pull mechanisms</a:t>
            </a: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endParaRPr lang="de-DE" dirty="0" smtClean="0">
              <a:latin typeface="Calibri"/>
            </a:endParaRP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r>
              <a:rPr lang="de-DE" dirty="0" smtClean="0">
                <a:latin typeface="Calibri"/>
              </a:rPr>
              <a:t>Most common formats</a:t>
            </a: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-111" charset="-128"/>
            </a:endParaRP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-111" charset="-128"/>
              </a:rPr>
              <a:t>Flexible</a:t>
            </a:r>
            <a:r>
              <a:rPr kumimoji="0" lang="de-DE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-111" charset="-128"/>
              </a:rPr>
              <a:t> data sets </a:t>
            </a:r>
            <a:br>
              <a:rPr kumimoji="0" lang="de-DE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-111" charset="-128"/>
              </a:rPr>
            </a:br>
            <a:endParaRPr kumimoji="0" lang="de-DE" sz="18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-111" charset="-128"/>
            </a:endParaRPr>
          </a:p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1D537"/>
              </a:buClr>
              <a:buSzTx/>
              <a:buFont typeface="Calibri" pitchFamily="34" charset="0"/>
              <a:buChar char="&gt;"/>
              <a:tabLst/>
              <a:defRPr/>
            </a:pPr>
            <a:r>
              <a:rPr lang="de-DE" baseline="0" dirty="0" smtClean="0">
                <a:latin typeface="Calibri"/>
              </a:rPr>
              <a:t>Quantitative</a:t>
            </a:r>
            <a:r>
              <a:rPr lang="de-DE" dirty="0" smtClean="0">
                <a:latin typeface="Calibri"/>
              </a:rPr>
              <a:t> and qualitative analysis</a:t>
            </a: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81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22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Export </a:t>
            </a:r>
            <a:r>
              <a:rPr lang="fr-FR" dirty="0" err="1" smtClean="0"/>
              <a:t>flexibility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454684"/>
              </p:ext>
            </p:extLst>
          </p:nvPr>
        </p:nvGraphicFramePr>
        <p:xfrm>
          <a:off x="323529" y="1052736"/>
          <a:ext cx="8352928" cy="5409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786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Analysis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47" y="1062006"/>
            <a:ext cx="8474149" cy="5535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46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24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Aggregation</a:t>
            </a:r>
            <a:endParaRPr lang="en-US" dirty="0"/>
          </a:p>
        </p:txBody>
      </p:sp>
      <p:pic>
        <p:nvPicPr>
          <p:cNvPr id="1027" name="Picture 3" descr="U:\Presentations\NodeXL_Who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11" y="876722"/>
            <a:ext cx="6624736" cy="5886764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U:\Presentations\NodeXL_LNGTermin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622" y="620688"/>
            <a:ext cx="3240000" cy="223188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U:\Presentations\NodeXL_Hub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04848"/>
            <a:ext cx="3240000" cy="2616947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6136" y="611396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/>
                </a:solidFill>
                <a:latin typeface="+mn-lt"/>
              </a:rPr>
              <a:t>LNG imports</a:t>
            </a:r>
            <a:endParaRPr lang="en-US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3820104"/>
            <a:ext cx="131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/>
                </a:solidFill>
                <a:latin typeface="+mn-lt"/>
              </a:rPr>
              <a:t>Hub-to-Hub</a:t>
            </a:r>
            <a:endParaRPr lang="en-US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2132856"/>
            <a:ext cx="2880320" cy="205658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rgbClr val="000000"/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851920" y="1484784"/>
            <a:ext cx="1872208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51920" y="4581128"/>
            <a:ext cx="1368152" cy="13681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7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3600" y="900000"/>
            <a:ext cx="8280000" cy="5148512"/>
          </a:xfrm>
        </p:spPr>
        <p:txBody>
          <a:bodyPr/>
          <a:lstStyle/>
          <a:p>
            <a:pPr algn="l"/>
            <a:r>
              <a:rPr lang="de-DE" dirty="0" smtClean="0"/>
              <a:t>Main goals of the project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Current Situation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Expected PDWS improvements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Conclusion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3789040"/>
            <a:ext cx="8136904" cy="576064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8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6"/>
          <p:cNvSpPr txBox="1">
            <a:spLocks/>
          </p:cNvSpPr>
          <p:nvPr/>
        </p:nvSpPr>
        <p:spPr>
          <a:xfrm>
            <a:off x="455162" y="1043211"/>
            <a:ext cx="8509326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ea typeface="ＭＳ Ｐゴシック"/>
              </a:rPr>
              <a:t>The new system </a:t>
            </a:r>
            <a:r>
              <a:rPr lang="fr-FR" dirty="0" err="1" smtClean="0">
                <a:ea typeface="ＭＳ Ｐゴシック"/>
              </a:rPr>
              <a:t>will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facilitate</a:t>
            </a:r>
            <a:r>
              <a:rPr lang="fr-FR" dirty="0" smtClean="0">
                <a:ea typeface="ＭＳ Ｐゴシック"/>
              </a:rPr>
              <a:t> data collection and </a:t>
            </a:r>
            <a:r>
              <a:rPr lang="fr-FR" dirty="0" err="1" smtClean="0">
                <a:ea typeface="ＭＳ Ｐゴシック"/>
              </a:rPr>
              <a:t>processing</a:t>
            </a:r>
            <a:r>
              <a:rPr lang="fr-FR" dirty="0" smtClean="0">
                <a:ea typeface="ＭＳ Ｐゴシック"/>
              </a:rPr>
              <a:t> and </a:t>
            </a:r>
            <a:r>
              <a:rPr lang="fr-FR" dirty="0" err="1" smtClean="0">
                <a:ea typeface="ＭＳ Ｐゴシック"/>
              </a:rPr>
              <a:t>should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significantly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improve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ENTSOG’s</a:t>
            </a:r>
            <a:r>
              <a:rPr lang="fr-FR" dirty="0" smtClean="0">
                <a:ea typeface="ＭＳ Ｐゴシック"/>
              </a:rPr>
              <a:t> </a:t>
            </a:r>
            <a:r>
              <a:rPr lang="fr-FR" dirty="0" err="1" smtClean="0">
                <a:ea typeface="ＭＳ Ｐゴシック"/>
              </a:rPr>
              <a:t>ability</a:t>
            </a:r>
            <a:r>
              <a:rPr lang="fr-FR" dirty="0" smtClean="0">
                <a:ea typeface="ＭＳ Ｐゴシック"/>
              </a:rPr>
              <a:t> to </a:t>
            </a:r>
            <a:r>
              <a:rPr lang="fr-FR" dirty="0" err="1" smtClean="0">
                <a:ea typeface="ＭＳ Ｐゴシック"/>
              </a:rPr>
              <a:t>deliver</a:t>
            </a:r>
            <a:r>
              <a:rPr lang="fr-FR" dirty="0" smtClean="0">
                <a:ea typeface="ＭＳ Ｐゴシック"/>
              </a:rPr>
              <a:t> reports </a:t>
            </a:r>
            <a:r>
              <a:rPr lang="fr-FR" dirty="0" err="1" smtClean="0">
                <a:ea typeface="ＭＳ Ｐゴシック"/>
              </a:rPr>
              <a:t>such</a:t>
            </a:r>
            <a:r>
              <a:rPr lang="fr-FR" dirty="0" smtClean="0">
                <a:ea typeface="ＭＳ Ｐゴシック"/>
              </a:rPr>
              <a:t> as TYNDP, </a:t>
            </a:r>
            <a:r>
              <a:rPr lang="fr-FR" dirty="0" err="1" smtClean="0">
                <a:ea typeface="ＭＳ Ｐゴシック"/>
              </a:rPr>
              <a:t>Outlooks</a:t>
            </a:r>
            <a:r>
              <a:rPr lang="fr-FR" dirty="0" smtClean="0">
                <a:ea typeface="ＭＳ Ｐゴシック"/>
              </a:rPr>
              <a:t> and </a:t>
            </a:r>
            <a:r>
              <a:rPr lang="fr-FR" dirty="0" err="1" smtClean="0">
                <a:ea typeface="ＭＳ Ｐゴシック"/>
              </a:rPr>
              <a:t>reviews</a:t>
            </a:r>
            <a:endParaRPr lang="fr-FR" dirty="0" smtClean="0">
              <a:ea typeface="ＭＳ Ｐゴシック"/>
            </a:endParaRPr>
          </a:p>
          <a:p>
            <a:endParaRPr lang="fr-FR" dirty="0" smtClean="0">
              <a:ea typeface="ＭＳ Ｐゴシック"/>
            </a:endParaRPr>
          </a:p>
          <a:p>
            <a:pPr lvl="1"/>
            <a:r>
              <a:rPr lang="de-DE" dirty="0" smtClean="0"/>
              <a:t>Comprehensive quality control...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en-US" dirty="0" smtClean="0">
                <a:ea typeface="ＭＳ Ｐゴシック"/>
              </a:rPr>
              <a:t>Drastically expanded analysis possibilities</a:t>
            </a:r>
            <a:br>
              <a:rPr lang="en-US" dirty="0" smtClean="0">
                <a:ea typeface="ＭＳ Ｐゴシック"/>
              </a:rPr>
            </a:br>
            <a:r>
              <a:rPr lang="en-US" dirty="0" smtClean="0">
                <a:ea typeface="ＭＳ Ｐゴシック"/>
              </a:rPr>
              <a:t>for ENTSOG, members, stakeholders, 3</a:t>
            </a:r>
            <a:r>
              <a:rPr lang="en-US" baseline="30000" dirty="0" smtClean="0">
                <a:ea typeface="ＭＳ Ｐゴシック"/>
              </a:rPr>
              <a:t>rd</a:t>
            </a:r>
            <a:r>
              <a:rPr lang="en-US" dirty="0" smtClean="0">
                <a:ea typeface="ＭＳ Ｐゴシック"/>
              </a:rPr>
              <a:t> parties…</a:t>
            </a:r>
            <a:br>
              <a:rPr lang="en-US" dirty="0" smtClean="0">
                <a:ea typeface="ＭＳ Ｐゴシック"/>
              </a:rPr>
            </a:br>
            <a:endParaRPr lang="en-US" dirty="0" smtClean="0">
              <a:ea typeface="ＭＳ Ｐゴシック"/>
            </a:endParaRPr>
          </a:p>
          <a:p>
            <a:pPr lvl="1"/>
            <a:r>
              <a:rPr lang="en-US" dirty="0" smtClean="0">
                <a:ea typeface="ＭＳ Ｐゴシック"/>
              </a:rPr>
              <a:t>Flexible data extracts and reports…</a:t>
            </a:r>
            <a:br>
              <a:rPr lang="en-US" dirty="0" smtClean="0">
                <a:ea typeface="ＭＳ Ｐゴシック"/>
              </a:rPr>
            </a:br>
            <a:endParaRPr lang="en-US" dirty="0" smtClean="0">
              <a:ea typeface="ＭＳ Ｐゴシック"/>
            </a:endParaRPr>
          </a:p>
          <a:p>
            <a:pPr lvl="1"/>
            <a:r>
              <a:rPr lang="en-US" dirty="0" smtClean="0">
                <a:ea typeface="ＭＳ Ｐゴシック"/>
              </a:rPr>
              <a:t>Better deliverables from ENTSOG...</a:t>
            </a:r>
            <a:endParaRPr lang="en-US" dirty="0">
              <a:ea typeface="ＭＳ Ｐゴシック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26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000" cy="540000"/>
          </a:xfrm>
        </p:spPr>
        <p:txBody>
          <a:bodyPr/>
          <a:lstStyle/>
          <a:p>
            <a:r>
              <a:rPr lang="fr-FR" dirty="0" err="1" smtClean="0"/>
              <a:t>Benefits</a:t>
            </a:r>
            <a:endParaRPr lang="en-US" dirty="0"/>
          </a:p>
        </p:txBody>
      </p:sp>
      <p:pic>
        <p:nvPicPr>
          <p:cNvPr id="13314" name="Picture 2" descr="http://www.practicaldb.com/wp-content/uploads/2011/05/Cube-Aggregation-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74" y="4437112"/>
            <a:ext cx="317182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qual 5"/>
          <p:cNvSpPr/>
          <p:nvPr/>
        </p:nvSpPr>
        <p:spPr>
          <a:xfrm>
            <a:off x="5148064" y="2420888"/>
            <a:ext cx="1152128" cy="1008112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6444208" y="2348880"/>
            <a:ext cx="2520280" cy="1191816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lang="en-GB" sz="1600" i="1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smtClean="0">
                <a:ln>
                  <a:noFill/>
                </a:ln>
                <a:solidFill>
                  <a:srgbClr val="1F4484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Sound technical basis to face current and future Transparency Requirements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1F4484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27</a:t>
            </a:fld>
            <a:endParaRPr lang="en-GB" noProof="0" dirty="0"/>
          </a:p>
        </p:txBody>
      </p:sp>
      <p:pic>
        <p:nvPicPr>
          <p:cNvPr id="1026" name="Picture 2" descr="http://siriuslegal.files.wordpress.com/2011/01/privacy-carto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607896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have </a:t>
            </a:r>
            <a:r>
              <a:rPr lang="fr-FR" dirty="0" err="1" smtClean="0"/>
              <a:t>any</a:t>
            </a:r>
            <a:r>
              <a:rPr lang="fr-FR" dirty="0" smtClean="0"/>
              <a:t> 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Vincent Scherrer</a:t>
            </a:r>
            <a:br>
              <a:rPr lang="fr-FR" dirty="0" smtClean="0"/>
            </a:br>
            <a:r>
              <a:rPr lang="fr-FR" dirty="0" smtClean="0"/>
              <a:t>Junior </a:t>
            </a:r>
            <a:r>
              <a:rPr lang="fr-FR" dirty="0" err="1" smtClean="0"/>
              <a:t>Adviser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548855" cy="287933"/>
          </a:xfrm>
        </p:spPr>
        <p:txBody>
          <a:bodyPr/>
          <a:lstStyle/>
          <a:p>
            <a:r>
              <a:rPr lang="fr-FR" dirty="0" smtClean="0"/>
              <a:t>Vincent.scherrer@entsog.eu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8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3600" y="900000"/>
            <a:ext cx="8280000" cy="5148512"/>
          </a:xfrm>
        </p:spPr>
        <p:txBody>
          <a:bodyPr/>
          <a:lstStyle/>
          <a:p>
            <a:pPr algn="l"/>
            <a:r>
              <a:rPr lang="de-DE" dirty="0" smtClean="0"/>
              <a:t>Main goals of the project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Current Situation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Expected PDWS improvements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Conclusion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908720"/>
            <a:ext cx="8136904" cy="576064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</a:t>
            </a:r>
            <a:r>
              <a:rPr lang="fr-FR" dirty="0" smtClean="0"/>
              <a:t> scope and </a:t>
            </a:r>
            <a:r>
              <a:rPr lang="fr-FR" dirty="0" err="1" smtClean="0"/>
              <a:t>quality</a:t>
            </a:r>
            <a:endParaRPr lang="en-US" dirty="0"/>
          </a:p>
        </p:txBody>
      </p:sp>
      <p:pic>
        <p:nvPicPr>
          <p:cNvPr id="11266" name="Picture 2" descr="http://www.computing.co.uk/IMG/877/192877/data-illustration-computing-cover-370x229.jpg%3F13153004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04" y="3861048"/>
            <a:ext cx="352425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16"/>
          <p:cNvSpPr txBox="1">
            <a:spLocks/>
          </p:cNvSpPr>
          <p:nvPr/>
        </p:nvSpPr>
        <p:spPr>
          <a:xfrm>
            <a:off x="453600" y="900000"/>
            <a:ext cx="8364810" cy="51335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New Transparency Guidelines</a:t>
            </a:r>
          </a:p>
          <a:p>
            <a:pPr lvl="1"/>
            <a:r>
              <a:rPr lang="en-US" dirty="0" smtClean="0">
                <a:ea typeface="ＭＳ Ｐゴシック"/>
              </a:rPr>
              <a:t>Binding publication</a:t>
            </a:r>
          </a:p>
          <a:p>
            <a:pPr lvl="1"/>
            <a:r>
              <a:rPr lang="en-US" dirty="0" smtClean="0">
                <a:ea typeface="ＭＳ Ｐゴシック"/>
              </a:rPr>
              <a:t>More relevant points (distribution systems, storages, production facilities...)</a:t>
            </a:r>
          </a:p>
          <a:p>
            <a:pPr lvl="1"/>
            <a:r>
              <a:rPr lang="en-US" dirty="0" smtClean="0">
                <a:ea typeface="ＭＳ Ｐゴシック"/>
              </a:rPr>
              <a:t>More data (physical flows, auction requests...)</a:t>
            </a:r>
          </a:p>
          <a:p>
            <a:pPr lvl="1"/>
            <a:endParaRPr lang="en-US" dirty="0" smtClean="0">
              <a:ea typeface="ＭＳ Ｐゴシック"/>
            </a:endParaRPr>
          </a:p>
          <a:p>
            <a:r>
              <a:rPr lang="en-US" dirty="0" smtClean="0">
                <a:ea typeface="ＭＳ Ｐゴシック"/>
              </a:rPr>
              <a:t>More detailed ENTSOG deliverables</a:t>
            </a:r>
          </a:p>
          <a:p>
            <a:pPr lvl="1"/>
            <a:r>
              <a:rPr lang="en-US" dirty="0" smtClean="0">
                <a:ea typeface="ＭＳ Ｐゴシック"/>
              </a:rPr>
              <a:t>Demand breakdown (CCGT, final customers, industry)</a:t>
            </a:r>
          </a:p>
          <a:p>
            <a:pPr lvl="1"/>
            <a:r>
              <a:rPr lang="en-US" dirty="0" smtClean="0">
                <a:ea typeface="ＭＳ Ｐゴシック"/>
              </a:rPr>
              <a:t>More scenarios and cases</a:t>
            </a:r>
          </a:p>
          <a:p>
            <a:pPr lvl="1"/>
            <a:r>
              <a:rPr lang="en-US" dirty="0" smtClean="0">
                <a:ea typeface="ＭＳ Ｐゴシック"/>
              </a:rPr>
              <a:t>More accurate </a:t>
            </a:r>
            <a:r>
              <a:rPr lang="en-US" dirty="0" err="1" smtClean="0">
                <a:ea typeface="ＭＳ Ｐゴシック"/>
              </a:rPr>
              <a:t>modelling</a:t>
            </a:r>
            <a:endParaRPr lang="en-US" dirty="0" smtClean="0">
              <a:ea typeface="ＭＳ Ｐゴシック"/>
            </a:endParaRPr>
          </a:p>
          <a:p>
            <a:pPr lvl="1"/>
            <a:endParaRPr lang="en-US" dirty="0" smtClean="0">
              <a:ea typeface="ＭＳ Ｐゴシック"/>
            </a:endParaRPr>
          </a:p>
          <a:p>
            <a:r>
              <a:rPr lang="en-US" dirty="0" smtClean="0">
                <a:ea typeface="ＭＳ Ｐゴシック"/>
              </a:rPr>
              <a:t>Upcoming tasks</a:t>
            </a:r>
          </a:p>
          <a:p>
            <a:pPr lvl="1"/>
            <a:r>
              <a:rPr lang="en-US" dirty="0" smtClean="0">
                <a:ea typeface="ＭＳ Ｐゴシック"/>
              </a:rPr>
              <a:t>Cost-benefit analysis</a:t>
            </a:r>
          </a:p>
          <a:p>
            <a:pPr lvl="1"/>
            <a:r>
              <a:rPr lang="en-US" dirty="0" smtClean="0">
                <a:ea typeface="ＭＳ Ｐゴシック"/>
              </a:rPr>
              <a:t>Gas quality</a:t>
            </a:r>
          </a:p>
          <a:p>
            <a:endParaRPr lang="en-US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2674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Streamline</a:t>
            </a:r>
            <a:r>
              <a:rPr lang="fr-FR" dirty="0" smtClean="0"/>
              <a:t> the data collection </a:t>
            </a:r>
            <a:r>
              <a:rPr lang="fr-FR" dirty="0" err="1" smtClean="0"/>
              <a:t>processes</a:t>
            </a:r>
            <a:endParaRPr lang="en-US" dirty="0"/>
          </a:p>
        </p:txBody>
      </p:sp>
      <p:pic>
        <p:nvPicPr>
          <p:cNvPr id="10242" name="Picture 2" descr="https://encrypted-tbn2.google.com/images?q=tbn:ANd9GcSd8cgdJHTDoBmKhdiA74OafEtTEMBtvx9RtkfiAyJcCsQ1XR6a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481" y="4293096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3600" y="900000"/>
            <a:ext cx="8280920" cy="52322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ea typeface="ＭＳ Ｐゴシック"/>
              </a:rPr>
              <a:t>Data collection among members</a:t>
            </a:r>
          </a:p>
          <a:p>
            <a:pPr lvl="1"/>
            <a:r>
              <a:rPr lang="en-US" dirty="0" smtClean="0">
                <a:ea typeface="ＭＳ Ｐゴシック"/>
              </a:rPr>
              <a:t>Automation</a:t>
            </a:r>
          </a:p>
          <a:p>
            <a:pPr lvl="1"/>
            <a:r>
              <a:rPr lang="en-US" dirty="0" smtClean="0">
                <a:ea typeface="ＭＳ Ｐゴシック"/>
              </a:rPr>
              <a:t>Web-based interfaces</a:t>
            </a:r>
          </a:p>
          <a:p>
            <a:pPr lvl="1"/>
            <a:r>
              <a:rPr lang="en-US" dirty="0" smtClean="0">
                <a:ea typeface="ＭＳ Ｐゴシック"/>
              </a:rPr>
              <a:t>Eliminated redundancy</a:t>
            </a:r>
          </a:p>
          <a:p>
            <a:pPr lvl="1"/>
            <a:r>
              <a:rPr lang="en-US" dirty="0" smtClean="0">
                <a:ea typeface="ＭＳ Ｐゴシック"/>
              </a:rPr>
              <a:t>Warning system</a:t>
            </a:r>
          </a:p>
          <a:p>
            <a:pPr lvl="1"/>
            <a:endParaRPr lang="en-US" dirty="0" smtClean="0">
              <a:ea typeface="ＭＳ Ｐゴシック"/>
            </a:endParaRPr>
          </a:p>
          <a:p>
            <a:r>
              <a:rPr lang="en-US" dirty="0" smtClean="0">
                <a:ea typeface="ＭＳ Ｐゴシック"/>
              </a:rPr>
              <a:t>ENTSOG internal data collection</a:t>
            </a:r>
          </a:p>
          <a:p>
            <a:pPr lvl="1"/>
            <a:r>
              <a:rPr lang="en-US" dirty="0" smtClean="0">
                <a:ea typeface="ＭＳ Ｐゴシック"/>
              </a:rPr>
              <a:t>Single repository of data</a:t>
            </a:r>
          </a:p>
          <a:p>
            <a:pPr lvl="1"/>
            <a:r>
              <a:rPr lang="en-US" dirty="0" smtClean="0">
                <a:ea typeface="ＭＳ Ｐゴシック"/>
              </a:rPr>
              <a:t>Versioning</a:t>
            </a:r>
          </a:p>
          <a:p>
            <a:pPr lvl="1"/>
            <a:r>
              <a:rPr lang="en-US" dirty="0" smtClean="0">
                <a:ea typeface="ＭＳ Ｐゴシック"/>
              </a:rPr>
              <a:t>User-friendly manual import mechanisms</a:t>
            </a:r>
          </a:p>
          <a:p>
            <a:pPr lvl="1"/>
            <a:r>
              <a:rPr lang="en-US" dirty="0" smtClean="0">
                <a:ea typeface="ＭＳ Ｐゴシック"/>
              </a:rPr>
              <a:t>More time for analysis and better deliverables</a:t>
            </a:r>
          </a:p>
        </p:txBody>
      </p:sp>
    </p:spTree>
    <p:extLst>
      <p:ext uri="{BB962C8B-B14F-4D97-AF65-F5344CB8AC3E}">
        <p14:creationId xmlns:p14="http://schemas.microsoft.com/office/powerpoint/2010/main" val="392428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8464" y="259200"/>
            <a:ext cx="8280000" cy="540000"/>
          </a:xfrm>
        </p:spPr>
        <p:txBody>
          <a:bodyPr/>
          <a:lstStyle/>
          <a:p>
            <a:r>
              <a:rPr lang="fr-FR" dirty="0" err="1" smtClean="0"/>
              <a:t>Availability</a:t>
            </a:r>
            <a:r>
              <a:rPr lang="fr-FR" dirty="0" smtClean="0"/>
              <a:t> and </a:t>
            </a:r>
            <a:r>
              <a:rPr lang="fr-FR" dirty="0" err="1" smtClean="0"/>
              <a:t>openness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59632" y="1124744"/>
            <a:ext cx="2016224" cy="3888432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DataWarehouse</a:t>
            </a:r>
            <a:endParaRPr lang="fr-FR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4211960" y="1124744"/>
            <a:ext cx="1800200" cy="3888432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Transparency</a:t>
            </a:r>
            <a:endParaRPr lang="fr-FR" dirty="0" smtClean="0"/>
          </a:p>
          <a:p>
            <a:pPr algn="ctr"/>
            <a:r>
              <a:rPr lang="fr-FR" dirty="0" smtClean="0"/>
              <a:t>Platform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419872" y="1124744"/>
            <a:ext cx="648072" cy="3831249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228184" y="1287320"/>
            <a:ext cx="1800000" cy="532590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Operational</a:t>
            </a:r>
            <a:r>
              <a:rPr lang="fr-FR" dirty="0" smtClean="0"/>
              <a:t> data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228184" y="2002339"/>
            <a:ext cx="1800000" cy="585850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Future </a:t>
            </a:r>
            <a:r>
              <a:rPr lang="fr-FR" dirty="0" err="1" smtClean="0"/>
              <a:t>projects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228184" y="2770618"/>
            <a:ext cx="1800000" cy="568095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Interruptions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228184" y="4271666"/>
            <a:ext cx="1800000" cy="568095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TYNDP data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231185" y="3521142"/>
            <a:ext cx="1800000" cy="568095"/>
          </a:xfrm>
          <a:prstGeom prst="roundRect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Auction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endParaRPr lang="en-US" dirty="0"/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lang="en-GB" sz="1600" i="1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smtClean="0">
                <a:ln>
                  <a:noFill/>
                </a:ln>
                <a:solidFill>
                  <a:srgbClr val="1F4484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Information should be meaningful, exploitable, and consistent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1F4484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6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3600" y="900000"/>
            <a:ext cx="8280000" cy="5148512"/>
          </a:xfrm>
        </p:spPr>
        <p:txBody>
          <a:bodyPr/>
          <a:lstStyle/>
          <a:p>
            <a:pPr algn="l"/>
            <a:r>
              <a:rPr lang="de-DE" dirty="0" smtClean="0"/>
              <a:t>Main goals of the project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Current Situation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Expected PDWS improvements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Conclusion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1844824"/>
            <a:ext cx="8136904" cy="576064"/>
          </a:xfrm>
          <a:prstGeom prst="roundRect">
            <a:avLst/>
          </a:prstGeom>
          <a:solidFill>
            <a:schemeClr val="accent1">
              <a:alpha val="38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Various</a:t>
            </a:r>
            <a:r>
              <a:rPr lang="fr-FR" dirty="0" smtClean="0"/>
              <a:t> data sources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04076" y="1268760"/>
            <a:ext cx="1487604" cy="86409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 err="1" smtClean="0">
                <a:solidFill>
                  <a:srgbClr val="000000"/>
                </a:solidFill>
              </a:rPr>
              <a:t>Transparency</a:t>
            </a:r>
            <a:endParaRPr lang="fr-FR" sz="1600" i="1" dirty="0" smtClean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19754" y="1268760"/>
            <a:ext cx="1487604" cy="86409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 smtClean="0">
                <a:solidFill>
                  <a:srgbClr val="000000"/>
                </a:solidFill>
              </a:rPr>
              <a:t>TYNDP </a:t>
            </a:r>
            <a:r>
              <a:rPr lang="fr-FR" sz="1600" i="1" dirty="0" err="1" smtClean="0">
                <a:solidFill>
                  <a:srgbClr val="000000"/>
                </a:solidFill>
              </a:rPr>
              <a:t>Forecast</a:t>
            </a:r>
            <a:r>
              <a:rPr lang="fr-FR" sz="1600" i="1" dirty="0" smtClean="0">
                <a:solidFill>
                  <a:srgbClr val="000000"/>
                </a:solidFill>
              </a:rPr>
              <a:t> data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560472" y="1268760"/>
            <a:ext cx="1747832" cy="86409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 smtClean="0">
                <a:solidFill>
                  <a:srgbClr val="000000"/>
                </a:solidFill>
              </a:rPr>
              <a:t>Infrastructure </a:t>
            </a:r>
            <a:r>
              <a:rPr lang="fr-FR" sz="1600" i="1" dirty="0" err="1" smtClean="0">
                <a:solidFill>
                  <a:srgbClr val="000000"/>
                </a:solidFill>
              </a:rPr>
              <a:t>projects</a:t>
            </a:r>
            <a:endParaRPr lang="en-US" sz="1600" b="1" i="1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452320" y="1268760"/>
            <a:ext cx="1487604" cy="86409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 err="1" smtClean="0">
                <a:solidFill>
                  <a:srgbClr val="000000"/>
                </a:solidFill>
              </a:rPr>
              <a:t>Other</a:t>
            </a:r>
            <a:r>
              <a:rPr lang="fr-FR" sz="1600" i="1" dirty="0" smtClean="0">
                <a:solidFill>
                  <a:srgbClr val="000000"/>
                </a:solidFill>
              </a:rPr>
              <a:t> data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725906" y="1268760"/>
            <a:ext cx="1685626" cy="86409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 err="1" smtClean="0">
                <a:solidFill>
                  <a:srgbClr val="000000"/>
                </a:solidFill>
              </a:rPr>
              <a:t>Outlook&amp;Review</a:t>
            </a:r>
            <a:endParaRPr lang="fr-FR" sz="1600" i="1" dirty="0" smtClean="0">
              <a:solidFill>
                <a:srgbClr val="000000"/>
              </a:solidFill>
            </a:endParaRPr>
          </a:p>
          <a:p>
            <a:pPr algn="ctr"/>
            <a:r>
              <a:rPr lang="fr-FR" sz="1600" i="1" dirty="0" err="1" smtClean="0">
                <a:solidFill>
                  <a:srgbClr val="000000"/>
                </a:solidFill>
              </a:rPr>
              <a:t>Historical</a:t>
            </a:r>
            <a:r>
              <a:rPr lang="fr-FR" sz="1600" i="1" dirty="0" smtClean="0">
                <a:solidFill>
                  <a:srgbClr val="000000"/>
                </a:solidFill>
              </a:rPr>
              <a:t> data</a:t>
            </a:r>
            <a:endParaRPr lang="fr-FR" sz="1600" i="1" dirty="0">
              <a:solidFill>
                <a:srgbClr val="000000"/>
              </a:solidFill>
            </a:endParaRPr>
          </a:p>
        </p:txBody>
      </p:sp>
      <p:sp>
        <p:nvSpPr>
          <p:cNvPr id="4" name="Flowchart: Multidocument 3"/>
          <p:cNvSpPr/>
          <p:nvPr/>
        </p:nvSpPr>
        <p:spPr>
          <a:xfrm>
            <a:off x="4283968" y="3501009"/>
            <a:ext cx="2232248" cy="1224136"/>
          </a:xfrm>
          <a:prstGeom prst="flowChartMulti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 smtClean="0"/>
              <a:t>System </a:t>
            </a:r>
            <a:r>
              <a:rPr lang="fr-FR" i="1" dirty="0" err="1" smtClean="0"/>
              <a:t>Development</a:t>
            </a:r>
            <a:r>
              <a:rPr lang="fr-FR" i="1" dirty="0" smtClean="0"/>
              <a:t> files and </a:t>
            </a:r>
            <a:r>
              <a:rPr lang="fr-FR" i="1" dirty="0" err="1" smtClean="0"/>
              <a:t>databases</a:t>
            </a:r>
            <a:endParaRPr lang="en-US" i="1" dirty="0"/>
          </a:p>
        </p:txBody>
      </p:sp>
      <p:sp>
        <p:nvSpPr>
          <p:cNvPr id="26" name="Flowchart: Magnetic Disk 25"/>
          <p:cNvSpPr/>
          <p:nvPr/>
        </p:nvSpPr>
        <p:spPr>
          <a:xfrm>
            <a:off x="251520" y="3356992"/>
            <a:ext cx="1512168" cy="1512168"/>
          </a:xfrm>
          <a:prstGeom prst="flowChartMagneticDis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 err="1" smtClean="0"/>
              <a:t>Transparency</a:t>
            </a:r>
            <a:r>
              <a:rPr lang="fr-FR" i="1" dirty="0" smtClean="0"/>
              <a:t> Platform/DB</a:t>
            </a:r>
            <a:endParaRPr lang="en-US" i="1" dirty="0"/>
          </a:p>
        </p:txBody>
      </p:sp>
      <p:sp>
        <p:nvSpPr>
          <p:cNvPr id="13" name="Isosceles Triangle 12"/>
          <p:cNvSpPr/>
          <p:nvPr/>
        </p:nvSpPr>
        <p:spPr>
          <a:xfrm rot="10800000">
            <a:off x="2123727" y="2276872"/>
            <a:ext cx="6816196" cy="936104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251520" y="2276871"/>
            <a:ext cx="1440160" cy="936105"/>
          </a:xfrm>
          <a:prstGeom prst="triangle">
            <a:avLst>
              <a:gd name="adj" fmla="val 49339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187624" y="1025116"/>
            <a:ext cx="720080" cy="36004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TSOs</a:t>
            </a:r>
            <a:endParaRPr lang="en-US" sz="14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7824" y="1025116"/>
            <a:ext cx="720080" cy="36004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TSOs</a:t>
            </a:r>
            <a:endParaRPr lang="en-US" sz="1400" dirty="0"/>
          </a:p>
        </p:txBody>
      </p:sp>
      <p:sp>
        <p:nvSpPr>
          <p:cNvPr id="30" name="Rounded Rectangle 29"/>
          <p:cNvSpPr/>
          <p:nvPr/>
        </p:nvSpPr>
        <p:spPr>
          <a:xfrm>
            <a:off x="4860032" y="1025116"/>
            <a:ext cx="720080" cy="36004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TSOs</a:t>
            </a:r>
            <a:endParaRPr lang="en-US" sz="1400" dirty="0"/>
          </a:p>
        </p:txBody>
      </p:sp>
      <p:sp>
        <p:nvSpPr>
          <p:cNvPr id="33" name="Rounded Rectangle 32"/>
          <p:cNvSpPr/>
          <p:nvPr/>
        </p:nvSpPr>
        <p:spPr>
          <a:xfrm>
            <a:off x="6377682" y="1025116"/>
            <a:ext cx="1074638" cy="36004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Promoters</a:t>
            </a:r>
            <a:endParaRPr lang="en-US" sz="1400" dirty="0"/>
          </a:p>
        </p:txBody>
      </p:sp>
      <p:sp>
        <p:nvSpPr>
          <p:cNvPr id="34" name="Rounded Rectangle 33"/>
          <p:cNvSpPr/>
          <p:nvPr/>
        </p:nvSpPr>
        <p:spPr>
          <a:xfrm>
            <a:off x="7884368" y="1025116"/>
            <a:ext cx="1224136" cy="45966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Third</a:t>
            </a:r>
            <a:r>
              <a:rPr lang="fr-FR" sz="1400" dirty="0" smtClean="0"/>
              <a:t> parties</a:t>
            </a:r>
            <a:r>
              <a:rPr lang="fr-FR" sz="1400" dirty="0"/>
              <a:t> </a:t>
            </a:r>
            <a:r>
              <a:rPr lang="fr-FR" sz="1400" dirty="0" smtClean="0"/>
              <a:t>(GSE, GLE, …)</a:t>
            </a: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652393" y="5517232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lang="en-GB" sz="1600" i="1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>
                <a:solidFill>
                  <a:srgbClr val="1F4484"/>
                </a:solidFill>
                <a:latin typeface="Calibri"/>
              </a:rPr>
              <a:t>Scattered</a:t>
            </a:r>
            <a:r>
              <a:rPr lang="fr-FR" dirty="0" smtClean="0">
                <a:solidFill>
                  <a:srgbClr val="1F4484"/>
                </a:solidFill>
                <a:latin typeface="Calibri"/>
              </a:rPr>
              <a:t> </a:t>
            </a:r>
            <a:r>
              <a:rPr lang="fr-FR" dirty="0" err="1" smtClean="0">
                <a:solidFill>
                  <a:srgbClr val="1F4484"/>
                </a:solidFill>
                <a:latin typeface="Calibri"/>
              </a:rPr>
              <a:t>environment</a:t>
            </a:r>
            <a:r>
              <a:rPr lang="fr-FR" dirty="0" smtClean="0">
                <a:solidFill>
                  <a:srgbClr val="1F4484"/>
                </a:solidFill>
                <a:latin typeface="Calibri"/>
              </a:rPr>
              <a:t>, intensive </a:t>
            </a:r>
            <a:r>
              <a:rPr lang="fr-FR" dirty="0" err="1" smtClean="0">
                <a:solidFill>
                  <a:srgbClr val="1F4484"/>
                </a:solidFill>
                <a:latin typeface="Calibri"/>
              </a:rPr>
              <a:t>treatment</a:t>
            </a:r>
            <a:r>
              <a:rPr lang="fr-FR" dirty="0" smtClean="0">
                <a:solidFill>
                  <a:srgbClr val="1F4484"/>
                </a:solidFill>
                <a:latin typeface="Calibri"/>
              </a:rPr>
              <a:t>, </a:t>
            </a:r>
            <a:r>
              <a:rPr lang="fr-FR" dirty="0" err="1" smtClean="0">
                <a:solidFill>
                  <a:srgbClr val="1F4484"/>
                </a:solidFill>
                <a:latin typeface="Calibri"/>
              </a:rPr>
              <a:t>insulated</a:t>
            </a:r>
            <a:r>
              <a:rPr lang="fr-FR" dirty="0" smtClean="0">
                <a:solidFill>
                  <a:srgbClr val="1F4484"/>
                </a:solidFill>
                <a:latin typeface="Calibri"/>
              </a:rPr>
              <a:t> data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1F4484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1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aggregation</a:t>
            </a:r>
            <a:r>
              <a:rPr lang="fr-FR" dirty="0" smtClean="0"/>
              <a:t> </a:t>
            </a:r>
            <a:r>
              <a:rPr lang="fr-FR" dirty="0" err="1" smtClean="0"/>
              <a:t>procedures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5111702"/>
              </p:ext>
            </p:extLst>
          </p:nvPr>
        </p:nvGraphicFramePr>
        <p:xfrm>
          <a:off x="2895550" y="1052834"/>
          <a:ext cx="3620967" cy="354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 rot="2700000">
            <a:off x="5925770" y="1447104"/>
            <a:ext cx="2576512" cy="1152525"/>
          </a:xfrm>
          <a:prstGeom prst="downArrow">
            <a:avLst/>
          </a:prstGeom>
          <a:solidFill>
            <a:srgbClr val="3E6CA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Demand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-2700000">
            <a:off x="940225" y="1376461"/>
            <a:ext cx="2490788" cy="1204912"/>
          </a:xfrm>
          <a:prstGeom prst="downArrow">
            <a:avLst/>
          </a:prstGeom>
          <a:solidFill>
            <a:srgbClr val="B1C7E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</a:rPr>
              <a:t>Supply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1259632" y="4581128"/>
            <a:ext cx="6912768" cy="1152127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/>
              <a:t>Technical</a:t>
            </a:r>
            <a:r>
              <a:rPr lang="fr-FR" b="1" dirty="0" smtClean="0"/>
              <a:t> </a:t>
            </a:r>
            <a:r>
              <a:rPr lang="fr-FR" b="1" dirty="0" err="1" smtClean="0"/>
              <a:t>capacities</a:t>
            </a:r>
            <a:endParaRPr lang="fr-FR" b="1" dirty="0" smtClean="0"/>
          </a:p>
          <a:p>
            <a:pPr algn="ctr"/>
            <a:r>
              <a:rPr lang="fr-FR" b="1" dirty="0" err="1" smtClean="0"/>
              <a:t>Flows</a:t>
            </a:r>
            <a:endParaRPr lang="fr-FR" b="1" dirty="0"/>
          </a:p>
          <a:p>
            <a:pPr algn="ctr"/>
            <a:r>
              <a:rPr lang="fr-FR" b="1" dirty="0" smtClean="0"/>
              <a:t>(</a:t>
            </a:r>
            <a:r>
              <a:rPr lang="fr-FR" b="1" dirty="0" err="1" smtClean="0"/>
              <a:t>Re</a:t>
            </a:r>
            <a:r>
              <a:rPr lang="fr-FR" b="1" dirty="0" smtClean="0"/>
              <a:t>)Nominations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1450439"/>
      </p:ext>
    </p:extLst>
  </p:cSld>
  <p:clrMapOvr>
    <a:masterClrMapping/>
  </p:clrMapOvr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NTSOG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A3F82"/>
    </a:accent1>
    <a:accent2>
      <a:srgbClr val="B4D13B"/>
    </a:accent2>
    <a:accent3>
      <a:srgbClr val="FF0000"/>
    </a:accent3>
    <a:accent4>
      <a:srgbClr val="FFFF00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NTSOG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2A3F82"/>
    </a:accent1>
    <a:accent2>
      <a:srgbClr val="B4D13B"/>
    </a:accent2>
    <a:accent3>
      <a:srgbClr val="FF0000"/>
    </a:accent3>
    <a:accent4>
      <a:srgbClr val="FFFF00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621</Words>
  <Application>Microsoft Office PowerPoint</Application>
  <PresentationFormat>On-screen Show (4:3)</PresentationFormat>
  <Paragraphs>185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New Document - Identifier_DocCode_YYMMDD_DocType_Content</vt:lpstr>
      <vt:lpstr>Concept of Data Collection</vt:lpstr>
      <vt:lpstr>Main goals of the project  Current Situation  Expected PDWS improvements  Conclusion</vt:lpstr>
      <vt:lpstr>Main goals of the project  Current Situation  Expected PDWS improvements  Conclusion</vt:lpstr>
      <vt:lpstr>Improve scope and quality</vt:lpstr>
      <vt:lpstr>Streamline the data collection processes</vt:lpstr>
      <vt:lpstr>Availability and openness</vt:lpstr>
      <vt:lpstr>Main goals of the project  Current Situation  Expected PDWS improvements  Conclusion</vt:lpstr>
      <vt:lpstr>Various data sources</vt:lpstr>
      <vt:lpstr>Complex aggregation procedures</vt:lpstr>
      <vt:lpstr>Historical data analysis</vt:lpstr>
      <vt:lpstr>Data quality issues</vt:lpstr>
      <vt:lpstr>Forecast vs Historical</vt:lpstr>
      <vt:lpstr>Varying data from different data sources</vt:lpstr>
      <vt:lpstr>Main goals of the project  Current Situation  Expected PDWS improvements  Conclusion</vt:lpstr>
      <vt:lpstr>Manual data collection : Web-based</vt:lpstr>
      <vt:lpstr>Automated imports : Monitoring</vt:lpstr>
      <vt:lpstr>Data consistency and data views</vt:lpstr>
      <vt:lpstr>Data consistency : Infrastructure projects</vt:lpstr>
      <vt:lpstr>Data consistency : Different time scales</vt:lpstr>
      <vt:lpstr>Odd values</vt:lpstr>
      <vt:lpstr>Data availability</vt:lpstr>
      <vt:lpstr>Export flexibility</vt:lpstr>
      <vt:lpstr>Analysis</vt:lpstr>
      <vt:lpstr>Aggregation</vt:lpstr>
      <vt:lpstr>Main goals of the project  Current Situation  Expected PDWS improvements  Conclusion</vt:lpstr>
      <vt:lpstr>Benefits</vt:lpstr>
      <vt:lpstr>Do you have any questions ?</vt:lpstr>
      <vt:lpstr>Vincent Scherrer Junior Adviser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dc:description>Test file to explore size and formatting issues</dc:description>
  <cp:lastModifiedBy>Andrea Cirlicova</cp:lastModifiedBy>
  <cp:revision>158</cp:revision>
  <cp:lastPrinted>2012-02-02T11:14:35Z</cp:lastPrinted>
  <dcterms:created xsi:type="dcterms:W3CDTF">2012-09-04T12:50:03Z</dcterms:created>
  <dcterms:modified xsi:type="dcterms:W3CDTF">2012-09-12T12:35:18Z</dcterms:modified>
</cp:coreProperties>
</file>