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7.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8.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9.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0.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1.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2.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3.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4.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5.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6.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17.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00" r:id="rId5"/>
    <p:sldMasterId id="2147483707" r:id="rId6"/>
    <p:sldMasterId id="2147483715" r:id="rId7"/>
    <p:sldMasterId id="2147483722" r:id="rId8"/>
    <p:sldMasterId id="2147483735" r:id="rId9"/>
    <p:sldMasterId id="2147483746" r:id="rId10"/>
    <p:sldMasterId id="2147483758" r:id="rId11"/>
    <p:sldMasterId id="2147483771" r:id="rId12"/>
    <p:sldMasterId id="2147483784" r:id="rId13"/>
    <p:sldMasterId id="2147483791" r:id="rId14"/>
    <p:sldMasterId id="2147483803" r:id="rId15"/>
    <p:sldMasterId id="2147483816" r:id="rId16"/>
    <p:sldMasterId id="2147483853" r:id="rId17"/>
    <p:sldMasterId id="2147483866" r:id="rId18"/>
    <p:sldMasterId id="2147483879" r:id="rId19"/>
    <p:sldMasterId id="2147483891" r:id="rId20"/>
    <p:sldMasterId id="2147483902" r:id="rId21"/>
  </p:sldMasterIdLst>
  <p:notesMasterIdLst>
    <p:notesMasterId r:id="rId46"/>
  </p:notesMasterIdLst>
  <p:handoutMasterIdLst>
    <p:handoutMasterId r:id="rId47"/>
  </p:handoutMasterIdLst>
  <p:sldIdLst>
    <p:sldId id="715" r:id="rId22"/>
    <p:sldId id="757" r:id="rId23"/>
    <p:sldId id="744" r:id="rId24"/>
    <p:sldId id="758" r:id="rId25"/>
    <p:sldId id="770" r:id="rId26"/>
    <p:sldId id="762" r:id="rId27"/>
    <p:sldId id="761" r:id="rId28"/>
    <p:sldId id="771" r:id="rId29"/>
    <p:sldId id="759" r:id="rId30"/>
    <p:sldId id="754" r:id="rId31"/>
    <p:sldId id="745" r:id="rId32"/>
    <p:sldId id="763" r:id="rId33"/>
    <p:sldId id="749" r:id="rId34"/>
    <p:sldId id="751" r:id="rId35"/>
    <p:sldId id="750" r:id="rId36"/>
    <p:sldId id="752" r:id="rId37"/>
    <p:sldId id="768" r:id="rId38"/>
    <p:sldId id="753" r:id="rId39"/>
    <p:sldId id="764" r:id="rId40"/>
    <p:sldId id="766" r:id="rId41"/>
    <p:sldId id="772" r:id="rId42"/>
    <p:sldId id="769" r:id="rId43"/>
    <p:sldId id="767" r:id="rId44"/>
    <p:sldId id="713" r:id="rId45"/>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ncent Scherrer" initials="V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9824"/>
    <a:srgbClr val="1F4484"/>
    <a:srgbClr val="000000"/>
    <a:srgbClr val="B1C7E1"/>
    <a:srgbClr val="BFBFBF"/>
    <a:srgbClr val="3E6CA4"/>
    <a:srgbClr val="6B95C7"/>
    <a:srgbClr val="000579"/>
    <a:srgbClr val="E1102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13" autoAdjust="0"/>
    <p:restoredTop sz="98224" autoAdjust="0"/>
  </p:normalViewPr>
  <p:slideViewPr>
    <p:cSldViewPr>
      <p:cViewPr>
        <p:scale>
          <a:sx n="70" d="100"/>
          <a:sy n="70" d="100"/>
        </p:scale>
        <p:origin x="-10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62"/>
    </p:cViewPr>
  </p:sorterViewPr>
  <p:notesViewPr>
    <p:cSldViewPr>
      <p:cViewPr varScale="1">
        <p:scale>
          <a:sx n="85" d="100"/>
          <a:sy n="85" d="100"/>
        </p:scale>
        <p:origin x="-3024"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5.xml"/><Relationship Id="rId39"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8.xml"/><Relationship Id="rId41"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slide" Target="slides/slide24.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A5CBF6-A3D4-4B97-B74E-90DD5A26F1B3}"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endParaRPr lang="en-GB"/>
        </a:p>
      </dgm:t>
    </dgm:pt>
    <dgm:pt modelId="{BBD4E212-9A4A-4B95-A2F8-C4DD7664B5E2}">
      <dgm:prSet phldrT="[Text]" custT="1"/>
      <dgm:spPr/>
      <dgm:t>
        <a:bodyPr/>
        <a:lstStyle/>
        <a:p>
          <a:r>
            <a:rPr lang="en-US" sz="2000" b="0" dirty="0" smtClean="0"/>
            <a:t>Registration as RRM</a:t>
          </a:r>
          <a:endParaRPr lang="en-GB" sz="2000" b="0" dirty="0"/>
        </a:p>
      </dgm:t>
    </dgm:pt>
    <dgm:pt modelId="{9A01BD26-5677-4EA1-B0E8-C2583985AB50}" type="parTrans" cxnId="{CC67FAD4-282C-40CF-87EF-BA113AFCB1FB}">
      <dgm:prSet/>
      <dgm:spPr/>
      <dgm:t>
        <a:bodyPr/>
        <a:lstStyle/>
        <a:p>
          <a:endParaRPr lang="en-GB"/>
        </a:p>
      </dgm:t>
    </dgm:pt>
    <dgm:pt modelId="{DB65EEAA-F359-4C23-A706-0A1105C7BBCE}" type="sibTrans" cxnId="{CC67FAD4-282C-40CF-87EF-BA113AFCB1FB}">
      <dgm:prSet/>
      <dgm:spPr/>
      <dgm:t>
        <a:bodyPr/>
        <a:lstStyle/>
        <a:p>
          <a:endParaRPr lang="en-GB"/>
        </a:p>
      </dgm:t>
    </dgm:pt>
    <dgm:pt modelId="{5417398B-DC36-4A64-9C2F-A7F856CBD4DD}">
      <dgm:prSet phldrT="[Text]" custT="1"/>
      <dgm:spPr/>
      <dgm:t>
        <a:bodyPr/>
        <a:lstStyle/>
        <a:p>
          <a:r>
            <a:rPr lang="en-US" sz="2000" b="0" dirty="0" smtClean="0"/>
            <a:t>Massive change of TP point identifiers to EIC codes</a:t>
          </a:r>
          <a:endParaRPr lang="en-GB" sz="2000" b="0" dirty="0"/>
        </a:p>
      </dgm:t>
    </dgm:pt>
    <dgm:pt modelId="{6D38BA7A-4C67-45AA-AF14-23D09B64214D}" type="sibTrans" cxnId="{C55ED97D-3C1D-4A2F-B56B-1170B99D6B78}">
      <dgm:prSet/>
      <dgm:spPr/>
      <dgm:t>
        <a:bodyPr/>
        <a:lstStyle/>
        <a:p>
          <a:endParaRPr lang="en-GB"/>
        </a:p>
      </dgm:t>
    </dgm:pt>
    <dgm:pt modelId="{C34893A0-16D2-4122-8E3B-36A09B73DB19}" type="parTrans" cxnId="{C55ED97D-3C1D-4A2F-B56B-1170B99D6B78}">
      <dgm:prSet/>
      <dgm:spPr/>
      <dgm:t>
        <a:bodyPr/>
        <a:lstStyle/>
        <a:p>
          <a:endParaRPr lang="en-GB"/>
        </a:p>
      </dgm:t>
    </dgm:pt>
    <dgm:pt modelId="{8858F986-B6D2-42B4-A704-0D8130720F70}">
      <dgm:prSet phldrT="[Text]" custT="1"/>
      <dgm:spPr/>
      <dgm:t>
        <a:bodyPr/>
        <a:lstStyle/>
        <a:p>
          <a:r>
            <a:rPr lang="en-US" sz="2000" b="0" dirty="0" smtClean="0"/>
            <a:t>Development of ENTSOG Reporting system</a:t>
          </a:r>
          <a:endParaRPr lang="en-GB" sz="2000" b="0" dirty="0"/>
        </a:p>
      </dgm:t>
    </dgm:pt>
    <dgm:pt modelId="{30A70C53-3288-4EBE-8041-17C26CE0D5BB}" type="sibTrans" cxnId="{42502EB2-B5AC-41E1-8C23-D28CB9B79E92}">
      <dgm:prSet/>
      <dgm:spPr/>
      <dgm:t>
        <a:bodyPr/>
        <a:lstStyle/>
        <a:p>
          <a:endParaRPr lang="en-GB"/>
        </a:p>
      </dgm:t>
    </dgm:pt>
    <dgm:pt modelId="{F678505E-8EB2-4B51-9D23-4BFF18A9DB2E}" type="parTrans" cxnId="{42502EB2-B5AC-41E1-8C23-D28CB9B79E92}">
      <dgm:prSet/>
      <dgm:spPr/>
      <dgm:t>
        <a:bodyPr/>
        <a:lstStyle/>
        <a:p>
          <a:endParaRPr lang="en-GB"/>
        </a:p>
      </dgm:t>
    </dgm:pt>
    <dgm:pt modelId="{56DB9A5C-1977-406E-B9FF-AC51616C1337}">
      <dgm:prSet phldrT="[Text]" custT="1"/>
      <dgm:spPr/>
      <dgm:t>
        <a:bodyPr/>
        <a:lstStyle/>
        <a:p>
          <a:r>
            <a:rPr lang="en-US" sz="2000" b="0" dirty="0" smtClean="0"/>
            <a:t>Requirements specification for ENTSOG Reporting system</a:t>
          </a:r>
          <a:endParaRPr lang="en-GB" sz="2000" b="0" dirty="0"/>
        </a:p>
      </dgm:t>
    </dgm:pt>
    <dgm:pt modelId="{49D067C8-C7AD-4C60-B438-5044A00C9982}" type="sibTrans" cxnId="{9DA7AFC1-5486-423C-B1B1-2B2C31A8534E}">
      <dgm:prSet/>
      <dgm:spPr/>
      <dgm:t>
        <a:bodyPr/>
        <a:lstStyle/>
        <a:p>
          <a:endParaRPr lang="en-GB"/>
        </a:p>
      </dgm:t>
    </dgm:pt>
    <dgm:pt modelId="{9A67E631-CED2-448B-9502-8908D66BF63A}" type="parTrans" cxnId="{9DA7AFC1-5486-423C-B1B1-2B2C31A8534E}">
      <dgm:prSet/>
      <dgm:spPr/>
      <dgm:t>
        <a:bodyPr/>
        <a:lstStyle/>
        <a:p>
          <a:endParaRPr lang="en-GB"/>
        </a:p>
      </dgm:t>
    </dgm:pt>
    <dgm:pt modelId="{2F7908EA-ADEF-4582-99E5-4DB31C45C800}" type="pres">
      <dgm:prSet presAssocID="{04A5CBF6-A3D4-4B97-B74E-90DD5A26F1B3}" presName="Name0" presStyleCnt="0">
        <dgm:presLayoutVars>
          <dgm:chMax val="7"/>
          <dgm:chPref val="7"/>
          <dgm:dir/>
        </dgm:presLayoutVars>
      </dgm:prSet>
      <dgm:spPr/>
      <dgm:t>
        <a:bodyPr/>
        <a:lstStyle/>
        <a:p>
          <a:endParaRPr lang="en-GB"/>
        </a:p>
      </dgm:t>
    </dgm:pt>
    <dgm:pt modelId="{6D480F29-7D73-491E-8FCF-D6159D9EF88E}" type="pres">
      <dgm:prSet presAssocID="{04A5CBF6-A3D4-4B97-B74E-90DD5A26F1B3}" presName="Name1" presStyleCnt="0"/>
      <dgm:spPr/>
    </dgm:pt>
    <dgm:pt modelId="{DBEC4474-F207-42DC-A6C9-93E14F63628B}" type="pres">
      <dgm:prSet presAssocID="{04A5CBF6-A3D4-4B97-B74E-90DD5A26F1B3}" presName="cycle" presStyleCnt="0"/>
      <dgm:spPr/>
    </dgm:pt>
    <dgm:pt modelId="{F277B253-D2E5-4533-BFC6-1B15413D98A5}" type="pres">
      <dgm:prSet presAssocID="{04A5CBF6-A3D4-4B97-B74E-90DD5A26F1B3}" presName="srcNode" presStyleLbl="node1" presStyleIdx="0" presStyleCnt="4"/>
      <dgm:spPr/>
    </dgm:pt>
    <dgm:pt modelId="{24E001D3-F4EB-43EB-B33E-1AF1F11B086E}" type="pres">
      <dgm:prSet presAssocID="{04A5CBF6-A3D4-4B97-B74E-90DD5A26F1B3}" presName="conn" presStyleLbl="parChTrans1D2" presStyleIdx="0" presStyleCnt="1"/>
      <dgm:spPr/>
      <dgm:t>
        <a:bodyPr/>
        <a:lstStyle/>
        <a:p>
          <a:endParaRPr lang="en-GB"/>
        </a:p>
      </dgm:t>
    </dgm:pt>
    <dgm:pt modelId="{87C4185F-67D1-44A0-B1AF-6C914BE6535F}" type="pres">
      <dgm:prSet presAssocID="{04A5CBF6-A3D4-4B97-B74E-90DD5A26F1B3}" presName="extraNode" presStyleLbl="node1" presStyleIdx="0" presStyleCnt="4"/>
      <dgm:spPr/>
    </dgm:pt>
    <dgm:pt modelId="{53E7F567-EC1F-401F-B245-448491AF3F7A}" type="pres">
      <dgm:prSet presAssocID="{04A5CBF6-A3D4-4B97-B74E-90DD5A26F1B3}" presName="dstNode" presStyleLbl="node1" presStyleIdx="0" presStyleCnt="4"/>
      <dgm:spPr/>
    </dgm:pt>
    <dgm:pt modelId="{748DE9F3-A33C-4884-AE61-49BE5C536831}" type="pres">
      <dgm:prSet presAssocID="{BBD4E212-9A4A-4B95-A2F8-C4DD7664B5E2}" presName="text_1" presStyleLbl="node1" presStyleIdx="0" presStyleCnt="4" custLinFactNeighborX="228" custLinFactNeighborY="2499">
        <dgm:presLayoutVars>
          <dgm:bulletEnabled val="1"/>
        </dgm:presLayoutVars>
      </dgm:prSet>
      <dgm:spPr/>
      <dgm:t>
        <a:bodyPr/>
        <a:lstStyle/>
        <a:p>
          <a:endParaRPr lang="en-GB"/>
        </a:p>
      </dgm:t>
    </dgm:pt>
    <dgm:pt modelId="{D8E83CA4-2FDA-4600-A24F-07AC518AD858}" type="pres">
      <dgm:prSet presAssocID="{BBD4E212-9A4A-4B95-A2F8-C4DD7664B5E2}" presName="accent_1" presStyleCnt="0"/>
      <dgm:spPr/>
    </dgm:pt>
    <dgm:pt modelId="{42238DAB-9DB8-4AA6-BAD1-814875E9529C}" type="pres">
      <dgm:prSet presAssocID="{BBD4E212-9A4A-4B95-A2F8-C4DD7664B5E2}" presName="accentRepeatNode" presStyleLbl="solidFgAcc1" presStyleIdx="0" presStyleCnt="4"/>
      <dgm:spPr/>
    </dgm:pt>
    <dgm:pt modelId="{1F5182AD-587D-4778-A4AF-745E2EB488AB}" type="pres">
      <dgm:prSet presAssocID="{56DB9A5C-1977-406E-B9FF-AC51616C1337}" presName="text_2" presStyleLbl="node1" presStyleIdx="1" presStyleCnt="4">
        <dgm:presLayoutVars>
          <dgm:bulletEnabled val="1"/>
        </dgm:presLayoutVars>
      </dgm:prSet>
      <dgm:spPr/>
      <dgm:t>
        <a:bodyPr/>
        <a:lstStyle/>
        <a:p>
          <a:endParaRPr lang="en-GB"/>
        </a:p>
      </dgm:t>
    </dgm:pt>
    <dgm:pt modelId="{42749A76-FCF9-45EB-8664-0597083D194E}" type="pres">
      <dgm:prSet presAssocID="{56DB9A5C-1977-406E-B9FF-AC51616C1337}" presName="accent_2" presStyleCnt="0"/>
      <dgm:spPr/>
    </dgm:pt>
    <dgm:pt modelId="{B6CBE3ED-E04A-4CA3-84F3-C74B9C6A6F79}" type="pres">
      <dgm:prSet presAssocID="{56DB9A5C-1977-406E-B9FF-AC51616C1337}" presName="accentRepeatNode" presStyleLbl="solidFgAcc1" presStyleIdx="1" presStyleCnt="4"/>
      <dgm:spPr/>
    </dgm:pt>
    <dgm:pt modelId="{097EDA8C-4581-4259-8208-CFA0113D9F8C}" type="pres">
      <dgm:prSet presAssocID="{8858F986-B6D2-42B4-A704-0D8130720F70}" presName="text_3" presStyleLbl="node1" presStyleIdx="2" presStyleCnt="4">
        <dgm:presLayoutVars>
          <dgm:bulletEnabled val="1"/>
        </dgm:presLayoutVars>
      </dgm:prSet>
      <dgm:spPr/>
      <dgm:t>
        <a:bodyPr/>
        <a:lstStyle/>
        <a:p>
          <a:endParaRPr lang="en-GB"/>
        </a:p>
      </dgm:t>
    </dgm:pt>
    <dgm:pt modelId="{81A421DB-9735-4D90-B587-972AFF8B6298}" type="pres">
      <dgm:prSet presAssocID="{8858F986-B6D2-42B4-A704-0D8130720F70}" presName="accent_3" presStyleCnt="0"/>
      <dgm:spPr/>
    </dgm:pt>
    <dgm:pt modelId="{76F0BD16-C2B4-4B04-858D-DBF24EA5EC4F}" type="pres">
      <dgm:prSet presAssocID="{8858F986-B6D2-42B4-A704-0D8130720F70}" presName="accentRepeatNode" presStyleLbl="solidFgAcc1" presStyleIdx="2" presStyleCnt="4"/>
      <dgm:spPr/>
    </dgm:pt>
    <dgm:pt modelId="{BA5CEE91-4D75-439F-9970-1E53C2C6CC5B}" type="pres">
      <dgm:prSet presAssocID="{5417398B-DC36-4A64-9C2F-A7F856CBD4DD}" presName="text_4" presStyleLbl="node1" presStyleIdx="3" presStyleCnt="4">
        <dgm:presLayoutVars>
          <dgm:bulletEnabled val="1"/>
        </dgm:presLayoutVars>
      </dgm:prSet>
      <dgm:spPr/>
      <dgm:t>
        <a:bodyPr/>
        <a:lstStyle/>
        <a:p>
          <a:endParaRPr lang="en-GB"/>
        </a:p>
      </dgm:t>
    </dgm:pt>
    <dgm:pt modelId="{9AC24CD4-F573-4881-8B03-1E6CB3D65C27}" type="pres">
      <dgm:prSet presAssocID="{5417398B-DC36-4A64-9C2F-A7F856CBD4DD}" presName="accent_4" presStyleCnt="0"/>
      <dgm:spPr/>
    </dgm:pt>
    <dgm:pt modelId="{837ABF38-46AB-462D-AD54-98914FA4B52F}" type="pres">
      <dgm:prSet presAssocID="{5417398B-DC36-4A64-9C2F-A7F856CBD4DD}" presName="accentRepeatNode" presStyleLbl="solidFgAcc1" presStyleIdx="3" presStyleCnt="4"/>
      <dgm:spPr/>
    </dgm:pt>
  </dgm:ptLst>
  <dgm:cxnLst>
    <dgm:cxn modelId="{BB09CEA8-6857-4F9C-B9A6-B198A8B9ACCD}" type="presOf" srcId="{5417398B-DC36-4A64-9C2F-A7F856CBD4DD}" destId="{BA5CEE91-4D75-439F-9970-1E53C2C6CC5B}" srcOrd="0" destOrd="0" presId="urn:microsoft.com/office/officeart/2008/layout/VerticalCurvedList"/>
    <dgm:cxn modelId="{E48E1AE5-02A2-4158-A7E0-8D076271995C}" type="presOf" srcId="{8858F986-B6D2-42B4-A704-0D8130720F70}" destId="{097EDA8C-4581-4259-8208-CFA0113D9F8C}" srcOrd="0" destOrd="0" presId="urn:microsoft.com/office/officeart/2008/layout/VerticalCurvedList"/>
    <dgm:cxn modelId="{394CD129-4C9E-4932-BC38-0D7DC1A73F4E}" type="presOf" srcId="{56DB9A5C-1977-406E-B9FF-AC51616C1337}" destId="{1F5182AD-587D-4778-A4AF-745E2EB488AB}" srcOrd="0" destOrd="0" presId="urn:microsoft.com/office/officeart/2008/layout/VerticalCurvedList"/>
    <dgm:cxn modelId="{382CA19F-88E8-4FC8-8EF3-8CB88816CF8C}" type="presOf" srcId="{04A5CBF6-A3D4-4B97-B74E-90DD5A26F1B3}" destId="{2F7908EA-ADEF-4582-99E5-4DB31C45C800}" srcOrd="0" destOrd="0" presId="urn:microsoft.com/office/officeart/2008/layout/VerticalCurvedList"/>
    <dgm:cxn modelId="{42502EB2-B5AC-41E1-8C23-D28CB9B79E92}" srcId="{04A5CBF6-A3D4-4B97-B74E-90DD5A26F1B3}" destId="{8858F986-B6D2-42B4-A704-0D8130720F70}" srcOrd="2" destOrd="0" parTransId="{F678505E-8EB2-4B51-9D23-4BFF18A9DB2E}" sibTransId="{30A70C53-3288-4EBE-8041-17C26CE0D5BB}"/>
    <dgm:cxn modelId="{CC67FAD4-282C-40CF-87EF-BA113AFCB1FB}" srcId="{04A5CBF6-A3D4-4B97-B74E-90DD5A26F1B3}" destId="{BBD4E212-9A4A-4B95-A2F8-C4DD7664B5E2}" srcOrd="0" destOrd="0" parTransId="{9A01BD26-5677-4EA1-B0E8-C2583985AB50}" sibTransId="{DB65EEAA-F359-4C23-A706-0A1105C7BBCE}"/>
    <dgm:cxn modelId="{9DA7AFC1-5486-423C-B1B1-2B2C31A8534E}" srcId="{04A5CBF6-A3D4-4B97-B74E-90DD5A26F1B3}" destId="{56DB9A5C-1977-406E-B9FF-AC51616C1337}" srcOrd="1" destOrd="0" parTransId="{9A67E631-CED2-448B-9502-8908D66BF63A}" sibTransId="{49D067C8-C7AD-4C60-B438-5044A00C9982}"/>
    <dgm:cxn modelId="{52FF7152-EF5B-4A77-A8DD-D080B3CA55BA}" type="presOf" srcId="{DB65EEAA-F359-4C23-A706-0A1105C7BBCE}" destId="{24E001D3-F4EB-43EB-B33E-1AF1F11B086E}" srcOrd="0" destOrd="0" presId="urn:microsoft.com/office/officeart/2008/layout/VerticalCurvedList"/>
    <dgm:cxn modelId="{C55ED97D-3C1D-4A2F-B56B-1170B99D6B78}" srcId="{04A5CBF6-A3D4-4B97-B74E-90DD5A26F1B3}" destId="{5417398B-DC36-4A64-9C2F-A7F856CBD4DD}" srcOrd="3" destOrd="0" parTransId="{C34893A0-16D2-4122-8E3B-36A09B73DB19}" sibTransId="{6D38BA7A-4C67-45AA-AF14-23D09B64214D}"/>
    <dgm:cxn modelId="{1F439322-1BBF-480F-80A6-FB49F6520930}" type="presOf" srcId="{BBD4E212-9A4A-4B95-A2F8-C4DD7664B5E2}" destId="{748DE9F3-A33C-4884-AE61-49BE5C536831}" srcOrd="0" destOrd="0" presId="urn:microsoft.com/office/officeart/2008/layout/VerticalCurvedList"/>
    <dgm:cxn modelId="{6BE344BD-EB75-46BF-8A4B-8EAC9BDE0897}" type="presParOf" srcId="{2F7908EA-ADEF-4582-99E5-4DB31C45C800}" destId="{6D480F29-7D73-491E-8FCF-D6159D9EF88E}" srcOrd="0" destOrd="0" presId="urn:microsoft.com/office/officeart/2008/layout/VerticalCurvedList"/>
    <dgm:cxn modelId="{6952B50E-F846-42B7-843E-FA7AAD6B3D3E}" type="presParOf" srcId="{6D480F29-7D73-491E-8FCF-D6159D9EF88E}" destId="{DBEC4474-F207-42DC-A6C9-93E14F63628B}" srcOrd="0" destOrd="0" presId="urn:microsoft.com/office/officeart/2008/layout/VerticalCurvedList"/>
    <dgm:cxn modelId="{1E5382BC-E37C-427A-9C01-E5F82C706D9F}" type="presParOf" srcId="{DBEC4474-F207-42DC-A6C9-93E14F63628B}" destId="{F277B253-D2E5-4533-BFC6-1B15413D98A5}" srcOrd="0" destOrd="0" presId="urn:microsoft.com/office/officeart/2008/layout/VerticalCurvedList"/>
    <dgm:cxn modelId="{2F69E05D-E8E6-4690-820E-99C345BEAFF3}" type="presParOf" srcId="{DBEC4474-F207-42DC-A6C9-93E14F63628B}" destId="{24E001D3-F4EB-43EB-B33E-1AF1F11B086E}" srcOrd="1" destOrd="0" presId="urn:microsoft.com/office/officeart/2008/layout/VerticalCurvedList"/>
    <dgm:cxn modelId="{8229CAF0-D84B-4BA8-947D-B4DCD7F73D70}" type="presParOf" srcId="{DBEC4474-F207-42DC-A6C9-93E14F63628B}" destId="{87C4185F-67D1-44A0-B1AF-6C914BE6535F}" srcOrd="2" destOrd="0" presId="urn:microsoft.com/office/officeart/2008/layout/VerticalCurvedList"/>
    <dgm:cxn modelId="{521B5B00-9A73-4C3A-91FF-33CA50E933F7}" type="presParOf" srcId="{DBEC4474-F207-42DC-A6C9-93E14F63628B}" destId="{53E7F567-EC1F-401F-B245-448491AF3F7A}" srcOrd="3" destOrd="0" presId="urn:microsoft.com/office/officeart/2008/layout/VerticalCurvedList"/>
    <dgm:cxn modelId="{98E03B3E-DEDF-495B-95D1-731A48B069FB}" type="presParOf" srcId="{6D480F29-7D73-491E-8FCF-D6159D9EF88E}" destId="{748DE9F3-A33C-4884-AE61-49BE5C536831}" srcOrd="1" destOrd="0" presId="urn:microsoft.com/office/officeart/2008/layout/VerticalCurvedList"/>
    <dgm:cxn modelId="{6A9533D9-A2D2-4278-926E-12E0AEE21204}" type="presParOf" srcId="{6D480F29-7D73-491E-8FCF-D6159D9EF88E}" destId="{D8E83CA4-2FDA-4600-A24F-07AC518AD858}" srcOrd="2" destOrd="0" presId="urn:microsoft.com/office/officeart/2008/layout/VerticalCurvedList"/>
    <dgm:cxn modelId="{4F719C2C-D8BE-4C47-88CC-47BB2621E781}" type="presParOf" srcId="{D8E83CA4-2FDA-4600-A24F-07AC518AD858}" destId="{42238DAB-9DB8-4AA6-BAD1-814875E9529C}" srcOrd="0" destOrd="0" presId="urn:microsoft.com/office/officeart/2008/layout/VerticalCurvedList"/>
    <dgm:cxn modelId="{89A11858-7B24-42A7-8428-F1F0BB195B0F}" type="presParOf" srcId="{6D480F29-7D73-491E-8FCF-D6159D9EF88E}" destId="{1F5182AD-587D-4778-A4AF-745E2EB488AB}" srcOrd="3" destOrd="0" presId="urn:microsoft.com/office/officeart/2008/layout/VerticalCurvedList"/>
    <dgm:cxn modelId="{036A031D-58DB-47F1-B062-D203DC1ADFB6}" type="presParOf" srcId="{6D480F29-7D73-491E-8FCF-D6159D9EF88E}" destId="{42749A76-FCF9-45EB-8664-0597083D194E}" srcOrd="4" destOrd="0" presId="urn:microsoft.com/office/officeart/2008/layout/VerticalCurvedList"/>
    <dgm:cxn modelId="{D3C3C9FC-8F37-4C6C-90C8-14AD0938F2D6}" type="presParOf" srcId="{42749A76-FCF9-45EB-8664-0597083D194E}" destId="{B6CBE3ED-E04A-4CA3-84F3-C74B9C6A6F79}" srcOrd="0" destOrd="0" presId="urn:microsoft.com/office/officeart/2008/layout/VerticalCurvedList"/>
    <dgm:cxn modelId="{48B2E00B-03F7-4F5E-B451-B94E5ED9A35C}" type="presParOf" srcId="{6D480F29-7D73-491E-8FCF-D6159D9EF88E}" destId="{097EDA8C-4581-4259-8208-CFA0113D9F8C}" srcOrd="5" destOrd="0" presId="urn:microsoft.com/office/officeart/2008/layout/VerticalCurvedList"/>
    <dgm:cxn modelId="{AF5600EA-D0BB-4E70-BE51-4010F9FF9C6B}" type="presParOf" srcId="{6D480F29-7D73-491E-8FCF-D6159D9EF88E}" destId="{81A421DB-9735-4D90-B587-972AFF8B6298}" srcOrd="6" destOrd="0" presId="urn:microsoft.com/office/officeart/2008/layout/VerticalCurvedList"/>
    <dgm:cxn modelId="{D6B2CA2E-A1C5-458C-A1DA-A8FEE5F3397C}" type="presParOf" srcId="{81A421DB-9735-4D90-B587-972AFF8B6298}" destId="{76F0BD16-C2B4-4B04-858D-DBF24EA5EC4F}" srcOrd="0" destOrd="0" presId="urn:microsoft.com/office/officeart/2008/layout/VerticalCurvedList"/>
    <dgm:cxn modelId="{B4670D13-10E3-4E66-9A8F-B81CE6A78AB0}" type="presParOf" srcId="{6D480F29-7D73-491E-8FCF-D6159D9EF88E}" destId="{BA5CEE91-4D75-439F-9970-1E53C2C6CC5B}" srcOrd="7" destOrd="0" presId="urn:microsoft.com/office/officeart/2008/layout/VerticalCurvedList"/>
    <dgm:cxn modelId="{B4646296-3870-47E8-9074-A46E713BEDF9}" type="presParOf" srcId="{6D480F29-7D73-491E-8FCF-D6159D9EF88E}" destId="{9AC24CD4-F573-4881-8B03-1E6CB3D65C27}" srcOrd="8" destOrd="0" presId="urn:microsoft.com/office/officeart/2008/layout/VerticalCurvedList"/>
    <dgm:cxn modelId="{D92D2717-CEAF-4FDF-A090-0D48C9E0088A}" type="presParOf" srcId="{9AC24CD4-F573-4881-8B03-1E6CB3D65C27}" destId="{837ABF38-46AB-462D-AD54-98914FA4B52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fr-BE"/>
          </a:p>
        </p:txBody>
      </p:sp>
      <p:sp>
        <p:nvSpPr>
          <p:cNvPr id="3" name="Espace réservé de la date 2"/>
          <p:cNvSpPr>
            <a:spLocks noGrp="1"/>
          </p:cNvSpPr>
          <p:nvPr>
            <p:ph type="dt" sz="quarter" idx="1"/>
          </p:nvPr>
        </p:nvSpPr>
        <p:spPr>
          <a:xfrm>
            <a:off x="3970938" y="0"/>
            <a:ext cx="3037840" cy="46482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fld id="{28CFCF4F-E7B9-4B8E-ADF6-9028043023D1}" type="datetime1">
              <a:rPr lang="fr-FR"/>
              <a:pPr>
                <a:defRPr/>
              </a:pPr>
              <a:t>29/01/2016</a:t>
            </a:fld>
            <a:endParaRPr lang="fr-BE"/>
          </a:p>
        </p:txBody>
      </p:sp>
      <p:sp>
        <p:nvSpPr>
          <p:cNvPr id="4" name="Espace réservé du pied de page 3"/>
          <p:cNvSpPr>
            <a:spLocks noGrp="1"/>
          </p:cNvSpPr>
          <p:nvPr>
            <p:ph type="ftr" sz="quarter" idx="2"/>
          </p:nvPr>
        </p:nvSpPr>
        <p:spPr>
          <a:xfrm>
            <a:off x="0" y="8829966"/>
            <a:ext cx="3037840" cy="46482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fr-BE"/>
          </a:p>
        </p:txBody>
      </p:sp>
      <p:sp>
        <p:nvSpPr>
          <p:cNvPr id="5" name="Espace réservé du numéro de diapositive 4"/>
          <p:cNvSpPr>
            <a:spLocks noGrp="1"/>
          </p:cNvSpPr>
          <p:nvPr>
            <p:ph type="sldNum" sz="quarter" idx="3"/>
          </p:nvPr>
        </p:nvSpPr>
        <p:spPr>
          <a:xfrm>
            <a:off x="3970938" y="8829966"/>
            <a:ext cx="3037840" cy="46482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279509CD-62CF-4D94-928B-D790620A6EA5}" type="slidenum">
              <a:rPr lang="fr-BE"/>
              <a:pPr>
                <a:defRPr/>
              </a:pPr>
              <a:t>‹#›</a:t>
            </a:fld>
            <a:endParaRPr lang="fr-BE"/>
          </a:p>
        </p:txBody>
      </p:sp>
    </p:spTree>
    <p:extLst>
      <p:ext uri="{BB962C8B-B14F-4D97-AF65-F5344CB8AC3E}">
        <p14:creationId xmlns:p14="http://schemas.microsoft.com/office/powerpoint/2010/main" val="23511692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fr-BE"/>
          </a:p>
        </p:txBody>
      </p:sp>
      <p:sp>
        <p:nvSpPr>
          <p:cNvPr id="3" name="Espace réservé de la date 2"/>
          <p:cNvSpPr>
            <a:spLocks noGrp="1"/>
          </p:cNvSpPr>
          <p:nvPr>
            <p:ph type="dt" idx="1"/>
          </p:nvPr>
        </p:nvSpPr>
        <p:spPr>
          <a:xfrm>
            <a:off x="3970938" y="0"/>
            <a:ext cx="3037840" cy="46482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fld id="{15DB1AA2-2630-437E-B348-6E2E9750D163}" type="datetime1">
              <a:rPr lang="fr-FR"/>
              <a:pPr>
                <a:defRPr/>
              </a:pPr>
              <a:t>29/01/2016</a:t>
            </a:fld>
            <a:endParaRPr lang="fr-BE"/>
          </a:p>
        </p:txBody>
      </p:sp>
      <p:sp>
        <p:nvSpPr>
          <p:cNvPr id="4" name="Espace réservé de l'image des diapositives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fr-BE" noProof="0" smtClean="0"/>
          </a:p>
        </p:txBody>
      </p:sp>
      <p:sp>
        <p:nvSpPr>
          <p:cNvPr id="5" name="Espace réservé des commentaires 4"/>
          <p:cNvSpPr>
            <a:spLocks noGrp="1"/>
          </p:cNvSpPr>
          <p:nvPr>
            <p:ph type="body" sz="quarter" idx="3"/>
          </p:nvPr>
        </p:nvSpPr>
        <p:spPr>
          <a:xfrm>
            <a:off x="701041" y="4415790"/>
            <a:ext cx="5608320" cy="418338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BE" noProof="0" smtClean="0"/>
          </a:p>
        </p:txBody>
      </p:sp>
      <p:sp>
        <p:nvSpPr>
          <p:cNvPr id="6" name="Espace réservé du pied de page 5"/>
          <p:cNvSpPr>
            <a:spLocks noGrp="1"/>
          </p:cNvSpPr>
          <p:nvPr>
            <p:ph type="ftr" sz="quarter" idx="4"/>
          </p:nvPr>
        </p:nvSpPr>
        <p:spPr>
          <a:xfrm>
            <a:off x="0" y="8829966"/>
            <a:ext cx="3037840" cy="46482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fr-BE"/>
          </a:p>
        </p:txBody>
      </p:sp>
      <p:sp>
        <p:nvSpPr>
          <p:cNvPr id="7" name="Espace réservé du numéro de diapositive 6"/>
          <p:cNvSpPr>
            <a:spLocks noGrp="1"/>
          </p:cNvSpPr>
          <p:nvPr>
            <p:ph type="sldNum" sz="quarter" idx="5"/>
          </p:nvPr>
        </p:nvSpPr>
        <p:spPr>
          <a:xfrm>
            <a:off x="3970938" y="8829966"/>
            <a:ext cx="3037840" cy="46482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B15D7753-1580-4264-89D1-13C02C8B185B}" type="slidenum">
              <a:rPr lang="fr-BE"/>
              <a:pPr>
                <a:defRPr/>
              </a:pPr>
              <a:t>‹#›</a:t>
            </a:fld>
            <a:endParaRPr lang="fr-BE"/>
          </a:p>
        </p:txBody>
      </p:sp>
    </p:spTree>
    <p:extLst>
      <p:ext uri="{BB962C8B-B14F-4D97-AF65-F5344CB8AC3E}">
        <p14:creationId xmlns:p14="http://schemas.microsoft.com/office/powerpoint/2010/main" val="19423476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a:defRPr>
    </a:lvl2pPr>
    <a:lvl3pPr marL="914400"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a:defRPr>
    </a:lvl3pPr>
    <a:lvl4pPr marL="1371600"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a:defRPr>
    </a:lvl4pPr>
    <a:lvl5pPr marL="1828800"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7"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8" name="Text Placeholder 19"/>
          <p:cNvSpPr>
            <a:spLocks noGrp="1"/>
          </p:cNvSpPr>
          <p:nvPr>
            <p:ph type="body" sz="quarter" idx="13" hasCustomPrompt="1"/>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9"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t>Thank You for Your Attention</a:t>
            </a:r>
            <a:endParaRPr lang="en-GB" dirty="0"/>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kern="1200" baseline="0" dirty="0" smtClean="0">
                <a:solidFill>
                  <a:srgbClr val="000000"/>
                </a:solidFill>
                <a:latin typeface="Calibri" pitchFamily="34" charset="0"/>
                <a:ea typeface="ＭＳ Ｐゴシック" charset="-128"/>
                <a:cs typeface="Arial" pitchFamily="34" charset="0"/>
              </a:rPr>
              <a:t>ENTSOG -- European Network of Transmission System Operators for Gas</a:t>
            </a:r>
            <a:br>
              <a:rPr lang="en-GB" sz="1200" b="0" kern="1200" baseline="0" dirty="0" smtClean="0">
                <a:solidFill>
                  <a:srgbClr val="000000"/>
                </a:solidFill>
                <a:latin typeface="Calibri" pitchFamily="34" charset="0"/>
                <a:ea typeface="ＭＳ Ｐゴシック" charset="-128"/>
                <a:cs typeface="Arial" pitchFamily="34" charset="0"/>
              </a:rPr>
            </a:br>
            <a:r>
              <a:rPr lang="en-GB" sz="1200" b="0" kern="1200" baseline="0" dirty="0" smtClean="0">
                <a:solidFill>
                  <a:srgbClr val="000000"/>
                </a:solidFill>
                <a:latin typeface="Calibri" pitchFamily="34" charset="0"/>
                <a:ea typeface="ＭＳ Ｐゴシック" charset="-128"/>
                <a:cs typeface="Arial" pitchFamily="34" charset="0"/>
              </a:rPr>
              <a:t>Avenue de </a:t>
            </a:r>
            <a:r>
              <a:rPr lang="en-GB" sz="1200" b="0" kern="1200" baseline="0" dirty="0" err="1" smtClean="0">
                <a:solidFill>
                  <a:srgbClr val="000000"/>
                </a:solidFill>
                <a:latin typeface="Calibri" pitchFamily="34" charset="0"/>
                <a:ea typeface="ＭＳ Ｐゴシック" charset="-128"/>
                <a:cs typeface="Arial" pitchFamily="34" charset="0"/>
              </a:rPr>
              <a:t>Cortenbergh</a:t>
            </a:r>
            <a:r>
              <a:rPr lang="en-GB" sz="1200" b="0" kern="1200" baseline="0" dirty="0" smtClean="0">
                <a:solidFill>
                  <a:srgbClr val="000000"/>
                </a:solidFill>
                <a:latin typeface="Calibri" pitchFamily="34" charset="0"/>
                <a:ea typeface="ＭＳ Ｐゴシック" charset="-128"/>
                <a:cs typeface="Arial" pitchFamily="34" charset="0"/>
              </a:rPr>
              <a:t> 100, B-1000 Brussels</a:t>
            </a:r>
            <a:endParaRPr lang="en-GB" sz="1200" b="0" kern="1200" baseline="0" dirty="0">
              <a:solidFill>
                <a:srgbClr val="000000"/>
              </a:solidFill>
              <a:latin typeface="Calibri" pitchFamily="34" charset="0"/>
              <a:ea typeface="ＭＳ Ｐゴシック" charset="-128"/>
              <a:cs typeface="Arial" pitchFamily="34" charset="0"/>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kern="1200" baseline="0" dirty="0" smtClean="0">
                <a:solidFill>
                  <a:srgbClr val="000000"/>
                </a:solidFill>
                <a:latin typeface="Calibri" pitchFamily="34" charset="0"/>
                <a:ea typeface="ＭＳ Ｐゴシック" charset="-128"/>
                <a:cs typeface="Arial" pitchFamily="34" charset="0"/>
              </a:rPr>
              <a:t>EML:</a:t>
            </a:r>
          </a:p>
          <a:p>
            <a:pPr algn="l"/>
            <a:r>
              <a:rPr lang="de-DE" sz="1200" b="0" kern="1200" baseline="0" dirty="0" smtClean="0">
                <a:solidFill>
                  <a:srgbClr val="000000"/>
                </a:solidFill>
                <a:latin typeface="Calibri" pitchFamily="34" charset="0"/>
                <a:ea typeface="ＭＳ Ｐゴシック" charset="-128"/>
                <a:cs typeface="Arial" pitchFamily="34" charset="0"/>
              </a:rPr>
              <a:t>WWW: </a:t>
            </a:r>
            <a:r>
              <a:rPr lang="de-DE" sz="1200" b="0" u="sng" kern="1200" baseline="0" dirty="0" smtClean="0">
                <a:solidFill>
                  <a:schemeClr val="tx1"/>
                </a:solidFill>
                <a:latin typeface="Calibri" pitchFamily="34" charset="0"/>
                <a:ea typeface="ＭＳ Ｐゴシック" charset="-128"/>
                <a:cs typeface="Arial" pitchFamily="34" charset="0"/>
              </a:rPr>
              <a:t>www.entsog.eu</a:t>
            </a:r>
            <a:endParaRPr lang="en-GB" sz="1200" b="0" u="sng" kern="1200" baseline="0" dirty="0">
              <a:solidFill>
                <a:schemeClr val="tx1"/>
              </a:solidFill>
              <a:latin typeface="Calibri" pitchFamily="34" charset="0"/>
              <a:ea typeface="ＭＳ Ｐゴシック" charset="-128"/>
              <a:cs typeface="Arial" pitchFamily="34" charset="0"/>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1938665956"/>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18"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20" name="Text Placeholder 19"/>
          <p:cNvSpPr>
            <a:spLocks noGrp="1"/>
          </p:cNvSpPr>
          <p:nvPr>
            <p:ph type="body" sz="quarter" idx="13"/>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smtClean="0"/>
              <a:t>Click to edit Master text styles</a:t>
            </a:r>
          </a:p>
        </p:txBody>
      </p:sp>
      <p:sp>
        <p:nvSpPr>
          <p:cNvPr id="22"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7838766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395288" y="549275"/>
          <a:ext cx="8064500" cy="5289705"/>
        </p:xfrm>
        <a:graphic>
          <a:graphicData uri="http://schemas.openxmlformats.org/drawingml/2006/table">
            <a:tbl>
              <a:tblPr firstRow="1" bandRow="1">
                <a:tableStyleId>{5C22544A-7EE6-4342-B048-85BDC9FD1C3A}</a:tableStyleId>
              </a:tblPr>
              <a:tblGrid>
                <a:gridCol w="2232138"/>
                <a:gridCol w="494006"/>
                <a:gridCol w="494006"/>
                <a:gridCol w="494006"/>
                <a:gridCol w="1178496"/>
                <a:gridCol w="1178496"/>
                <a:gridCol w="1993352"/>
              </a:tblGrid>
              <a:tr h="365649">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marL="91436" marR="91436" marT="45669" marB="45669">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3353">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213353">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de-DE" sz="1400" b="1" noProof="0" dirty="0" smtClean="0">
                          <a:solidFill>
                            <a:srgbClr val="1F4484"/>
                          </a:solidFill>
                        </a:rPr>
                        <a:t>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de-DE" sz="1400" b="1" noProof="0" dirty="0" smtClean="0">
                          <a:solidFill>
                            <a:srgbClr val="1F4484"/>
                          </a:solidFill>
                        </a:rPr>
                        <a:t>Middle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de-DE" sz="1400" b="1" noProof="0" dirty="0" smtClean="0">
                          <a:solidFill>
                            <a:srgbClr val="1F4484"/>
                          </a:solidFill>
                        </a:rPr>
                        <a:t>Light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3">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127">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B240E39-CA16-4F4C-94D1-F6C857008474}" type="slidenum">
              <a:rPr lang="en-GB"/>
              <a:pPr>
                <a:defRPr/>
              </a:pPr>
              <a:t>‹#›</a:t>
            </a:fld>
            <a:endParaRPr lang="en-GB"/>
          </a:p>
        </p:txBody>
      </p:sp>
    </p:spTree>
    <p:extLst>
      <p:ext uri="{BB962C8B-B14F-4D97-AF65-F5344CB8AC3E}">
        <p14:creationId xmlns:p14="http://schemas.microsoft.com/office/powerpoint/2010/main" val="143383176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55AEC5F0-1EF3-4790-B91B-7A20AACC64F7}" type="slidenum">
              <a:rPr lang="en-GB"/>
              <a:pPr>
                <a:defRPr/>
              </a:pPr>
              <a:t>‹#›</a:t>
            </a:fld>
            <a:endParaRPr lang="en-GB" dirty="0"/>
          </a:p>
        </p:txBody>
      </p:sp>
    </p:spTree>
    <p:extLst>
      <p:ext uri="{BB962C8B-B14F-4D97-AF65-F5344CB8AC3E}">
        <p14:creationId xmlns:p14="http://schemas.microsoft.com/office/powerpoint/2010/main" val="275573387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B42FB9E-BD6A-43DE-B533-C8F88A9DE393}" type="slidenum">
              <a:rPr lang="en-GB"/>
              <a:pPr>
                <a:defRPr/>
              </a:pPr>
              <a:t>‹#›</a:t>
            </a:fld>
            <a:endParaRPr lang="en-GB" dirty="0"/>
          </a:p>
        </p:txBody>
      </p:sp>
    </p:spTree>
    <p:extLst>
      <p:ext uri="{BB962C8B-B14F-4D97-AF65-F5344CB8AC3E}">
        <p14:creationId xmlns:p14="http://schemas.microsoft.com/office/powerpoint/2010/main" val="40126381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7"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34FF60B1-0D2B-4685-8F31-EC6C33BF552B}" type="slidenum">
              <a:rPr lang="en-GB"/>
              <a:pPr>
                <a:defRPr/>
              </a:pPr>
              <a:t>‹#›</a:t>
            </a:fld>
            <a:endParaRPr lang="en-GB" dirty="0"/>
          </a:p>
        </p:txBody>
      </p:sp>
    </p:spTree>
    <p:extLst>
      <p:ext uri="{BB962C8B-B14F-4D97-AF65-F5344CB8AC3E}">
        <p14:creationId xmlns:p14="http://schemas.microsoft.com/office/powerpoint/2010/main" val="339838158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8"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p:txBody>
      </p:sp>
      <p:sp>
        <p:nvSpPr>
          <p:cNvPr id="13"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C0D63005-8D11-4B49-8BC0-CA24CD4E6A4B}" type="slidenum">
              <a:rPr lang="en-GB"/>
              <a:pPr>
                <a:defRPr/>
              </a:pPr>
              <a:t>‹#›</a:t>
            </a:fld>
            <a:endParaRPr lang="en-GB" dirty="0"/>
          </a:p>
        </p:txBody>
      </p:sp>
    </p:spTree>
    <p:extLst>
      <p:ext uri="{BB962C8B-B14F-4D97-AF65-F5344CB8AC3E}">
        <p14:creationId xmlns:p14="http://schemas.microsoft.com/office/powerpoint/2010/main" val="10866462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3" name="Text Placeholder 7"/>
          <p:cNvSpPr>
            <a:spLocks noGrp="1"/>
          </p:cNvSpPr>
          <p:nvPr>
            <p:ph type="body" sz="quarter" idx="16"/>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8"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A7736C2-296A-4B76-AD3A-11ED95608B7A}" type="slidenum">
              <a:rPr lang="en-GB"/>
              <a:pPr>
                <a:defRPr/>
              </a:pPr>
              <a:t>‹#›</a:t>
            </a:fld>
            <a:endParaRPr lang="en-GB" dirty="0"/>
          </a:p>
        </p:txBody>
      </p:sp>
    </p:spTree>
    <p:extLst>
      <p:ext uri="{BB962C8B-B14F-4D97-AF65-F5344CB8AC3E}">
        <p14:creationId xmlns:p14="http://schemas.microsoft.com/office/powerpoint/2010/main" val="142572325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64E1C9B-0759-42B5-A2DE-9371E515A2BC}" type="slidenum">
              <a:rPr lang="en-GB"/>
              <a:pPr>
                <a:defRPr/>
              </a:pPr>
              <a:t>‹#›</a:t>
            </a:fld>
            <a:endParaRPr lang="en-GB" dirty="0"/>
          </a:p>
        </p:txBody>
      </p:sp>
    </p:spTree>
    <p:extLst>
      <p:ext uri="{BB962C8B-B14F-4D97-AF65-F5344CB8AC3E}">
        <p14:creationId xmlns:p14="http://schemas.microsoft.com/office/powerpoint/2010/main" val="65865013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E6291AA-2F62-44D3-B19B-2C72F3F5003B}" type="slidenum">
              <a:rPr lang="en-GB"/>
              <a:pPr>
                <a:defRPr/>
              </a:pPr>
              <a:t>‹#›</a:t>
            </a:fld>
            <a:endParaRPr lang="en-GB" dirty="0"/>
          </a:p>
        </p:txBody>
      </p:sp>
    </p:spTree>
    <p:extLst>
      <p:ext uri="{BB962C8B-B14F-4D97-AF65-F5344CB8AC3E}">
        <p14:creationId xmlns:p14="http://schemas.microsoft.com/office/powerpoint/2010/main" val="209908948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FAD825A4-1B13-474B-A6E2-C9ADD79FBC98}" type="slidenum">
              <a:rPr lang="en-GB"/>
              <a:pPr>
                <a:defRPr/>
              </a:pPr>
              <a:t>‹#›</a:t>
            </a:fld>
            <a:endParaRPr lang="en-GB" dirty="0"/>
          </a:p>
        </p:txBody>
      </p:sp>
    </p:spTree>
    <p:extLst>
      <p:ext uri="{BB962C8B-B14F-4D97-AF65-F5344CB8AC3E}">
        <p14:creationId xmlns:p14="http://schemas.microsoft.com/office/powerpoint/2010/main" val="2493446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11187" y="1150938"/>
            <a:ext cx="8132762" cy="395287"/>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611187" y="1798637"/>
            <a:ext cx="8132762" cy="4714875"/>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a:xfrm>
            <a:off x="611187" y="6578600"/>
            <a:ext cx="8132762" cy="207962"/>
          </a:xfrm>
          <a:prstGeom prst="rect">
            <a:avLst/>
          </a:prstGeom>
        </p:spPr>
        <p:txBody>
          <a:bodyPr/>
          <a:lstStyle/>
          <a:p>
            <a:endParaRPr lang="de-DE"/>
          </a:p>
        </p:txBody>
      </p:sp>
      <p:sp>
        <p:nvSpPr>
          <p:cNvPr id="6" name="Foliennummernplatzhalter 5"/>
          <p:cNvSpPr>
            <a:spLocks noGrp="1"/>
          </p:cNvSpPr>
          <p:nvPr>
            <p:ph type="sldNum" sz="quarter" idx="12"/>
          </p:nvPr>
        </p:nvSpPr>
        <p:spPr>
          <a:xfrm>
            <a:off x="7880350" y="481012"/>
            <a:ext cx="881062" cy="207962"/>
          </a:xfrm>
          <a:prstGeom prst="rect">
            <a:avLst/>
          </a:prstGeom>
        </p:spPr>
        <p:txBody>
          <a:bodyPr/>
          <a:lstStyle/>
          <a:p>
            <a:fld id="{94933D9D-BD91-4067-BA7F-812243545008}" type="slidenum">
              <a:rPr lang="de-DE" smtClean="0"/>
              <a:t>‹#›</a:t>
            </a:fld>
            <a:endParaRPr lang="de-DE"/>
          </a:p>
        </p:txBody>
      </p:sp>
    </p:spTree>
    <p:extLst>
      <p:ext uri="{BB962C8B-B14F-4D97-AF65-F5344CB8AC3E}">
        <p14:creationId xmlns:p14="http://schemas.microsoft.com/office/powerpoint/2010/main" val="83836978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21792961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18"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20" name="Text Placeholder 19"/>
          <p:cNvSpPr>
            <a:spLocks noGrp="1"/>
          </p:cNvSpPr>
          <p:nvPr>
            <p:ph type="body" sz="quarter" idx="13" hasCustomPrompt="1"/>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22"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extLst>
      <p:ext uri="{BB962C8B-B14F-4D97-AF65-F5344CB8AC3E}">
        <p14:creationId xmlns:p14="http://schemas.microsoft.com/office/powerpoint/2010/main" val="2691768599"/>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ver page DRAF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18"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20" name="Text Placeholder 19"/>
          <p:cNvSpPr>
            <a:spLocks noGrp="1"/>
          </p:cNvSpPr>
          <p:nvPr>
            <p:ph type="body" sz="quarter" idx="13" hasCustomPrompt="1"/>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8"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sp>
        <p:nvSpPr>
          <p:cNvPr id="22"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extLst>
      <p:ext uri="{BB962C8B-B14F-4D97-AF65-F5344CB8AC3E}">
        <p14:creationId xmlns:p14="http://schemas.microsoft.com/office/powerpoint/2010/main" val="3626863814"/>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a:p>
        </p:txBody>
      </p:sp>
      <p:graphicFrame>
        <p:nvGraphicFramePr>
          <p:cNvPr id="9" name="Table 8"/>
          <p:cNvGraphicFramePr>
            <a:graphicFrameLocks noGrp="1"/>
          </p:cNvGraphicFramePr>
          <p:nvPr userDrawn="1">
            <p:extLst>
              <p:ext uri="{D42A27DB-BD31-4B8C-83A1-F6EECF244321}">
                <p14:modId xmlns:p14="http://schemas.microsoft.com/office/powerpoint/2010/main" val="4248533118"/>
              </p:ext>
            </p:extLst>
          </p:nvPr>
        </p:nvGraphicFramePr>
        <p:xfrm>
          <a:off x="395536" y="548680"/>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1672969858"/>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902507609"/>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DRAF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6"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176422823"/>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819186493"/>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hapter DRAF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6"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099140356"/>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ext: Shift + Alt + right Arr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Text Placeholder 7"/>
          <p:cNvSpPr>
            <a:spLocks noGrp="1"/>
          </p:cNvSpPr>
          <p:nvPr>
            <p:ph type="body" sz="quarter" idx="16" hasCustomPrompt="1"/>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600"/>
              </a:spcBef>
              <a:buClr>
                <a:schemeClr val="accent3"/>
              </a:buClr>
              <a:buFont typeface="Calibri" pitchFamily="34" charset="0"/>
              <a:buChar char="&gt;"/>
              <a:defRPr sz="1800" kern="1200" spc="0" baseline="0">
                <a:solidFill>
                  <a:srgbClr val="000000"/>
                </a:solidFill>
              </a:defRPr>
            </a:lvl2pPr>
            <a:lvl3pPr marL="400050" indent="-171450">
              <a:spcBef>
                <a:spcPts val="300"/>
              </a:spcBef>
              <a:buClr>
                <a:schemeClr val="accent3"/>
              </a:buClr>
              <a:buFont typeface="Wingdings" pitchFamily="2" charset="2"/>
              <a:buChar char="§"/>
              <a:defRPr sz="1800" baseline="0">
                <a:solidFill>
                  <a:srgbClr val="000000"/>
                </a:solidFill>
              </a:defRPr>
            </a:lvl3pPr>
            <a:lvl4pPr marL="628650" indent="-171450">
              <a:spcBef>
                <a:spcPts val="300"/>
              </a:spcBef>
              <a:buClr>
                <a:schemeClr val="accent3"/>
              </a:buClr>
              <a:buFont typeface="Courier New" pitchFamily="49" charset="0"/>
              <a:buChar char="o"/>
              <a:defRPr sz="1600">
                <a:solidFill>
                  <a:srgbClr val="000000"/>
                </a:solidFill>
              </a:defRPr>
            </a:lvl4pPr>
            <a:lvl5pPr marL="857250" indent="-171450">
              <a:spcBef>
                <a:spcPts val="300"/>
              </a:spcBef>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4168577214"/>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8"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300"/>
              </a:spcBef>
              <a:buClr>
                <a:schemeClr val="accent3"/>
              </a:buClr>
              <a:buFont typeface="Wingdings" pitchFamily="2" charset="2"/>
              <a:buChar char="§"/>
              <a:defRPr sz="1800" baseline="0">
                <a:solidFill>
                  <a:srgbClr val="000000"/>
                </a:solidFill>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3"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350163090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612000" y="2530479"/>
            <a:ext cx="7930800" cy="856800"/>
          </a:xfrm>
          <a:prstGeom prst="rect">
            <a:avLst/>
          </a:prstGeom>
        </p:spPr>
        <p:txBody>
          <a:bodyPr>
            <a:noAutofit/>
          </a:bodyPr>
          <a:lstStyle>
            <a:lvl1pPr>
              <a:defRPr sz="4400" b="1" i="0" baseline="0">
                <a:solidFill>
                  <a:srgbClr val="2A3F82"/>
                </a:solidFill>
                <a:latin typeface="Calibri" pitchFamily="34" charset="0"/>
              </a:defRPr>
            </a:lvl1pPr>
          </a:lstStyle>
          <a:p>
            <a:r>
              <a:rPr lang="fr-FR" dirty="0" smtClean="0"/>
              <a:t>Cliquez pour modifier le style du titre</a:t>
            </a:r>
            <a:endParaRPr lang="fr-BE" dirty="0"/>
          </a:p>
        </p:txBody>
      </p:sp>
      <p:sp>
        <p:nvSpPr>
          <p:cNvPr id="3" name="Sous-titre 2"/>
          <p:cNvSpPr>
            <a:spLocks noGrp="1"/>
          </p:cNvSpPr>
          <p:nvPr>
            <p:ph type="subTitle" idx="1"/>
          </p:nvPr>
        </p:nvSpPr>
        <p:spPr>
          <a:xfrm>
            <a:off x="2149200" y="5263200"/>
            <a:ext cx="4856400" cy="831600"/>
          </a:xfrm>
          <a:prstGeom prst="rect">
            <a:avLst/>
          </a:prstGeom>
        </p:spPr>
        <p:txBody>
          <a:bodyPr>
            <a:normAutofit/>
          </a:bodyPr>
          <a:lstStyle>
            <a:lvl1pPr marL="0" indent="0" algn="ctr">
              <a:buNone/>
              <a:defRPr sz="2100" b="1" baseline="0">
                <a:solidFill>
                  <a:schemeClr val="tx1"/>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BE" dirty="0"/>
          </a:p>
        </p:txBody>
      </p:sp>
    </p:spTree>
    <p:extLst>
      <p:ext uri="{BB962C8B-B14F-4D97-AF65-F5344CB8AC3E}">
        <p14:creationId xmlns:p14="http://schemas.microsoft.com/office/powerpoint/2010/main" val="305312314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ext: Tabulator DRAF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8"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300"/>
              </a:spcBef>
              <a:buClr>
                <a:schemeClr val="accent3"/>
              </a:buClr>
              <a:buFont typeface="Wingdings" pitchFamily="2" charset="2"/>
              <a:buChar char="§"/>
              <a:defRPr sz="1800" baseline="0">
                <a:solidFill>
                  <a:srgbClr val="000000"/>
                </a:solidFill>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3"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9"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1619079241"/>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3" name="Text Placeholder 7"/>
          <p:cNvSpPr>
            <a:spLocks noGrp="1"/>
          </p:cNvSpPr>
          <p:nvPr>
            <p:ph type="body" sz="quarter" idx="16" hasCustomPrompt="1"/>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600"/>
              </a:spcBef>
              <a:buClr>
                <a:schemeClr val="accent3"/>
              </a:buClr>
              <a:buFont typeface="Calibri" pitchFamily="34" charset="0"/>
              <a:buChar char="&gt;"/>
              <a:defRPr sz="1800" baseline="0">
                <a:solidFill>
                  <a:srgbClr val="000000"/>
                </a:solidFill>
              </a:defRPr>
            </a:lvl2pPr>
            <a:lvl3pPr marL="400050" indent="-171450">
              <a:spcBef>
                <a:spcPts val="300"/>
              </a:spcBef>
              <a:buClr>
                <a:schemeClr val="accent3"/>
              </a:buClr>
              <a:buFont typeface="Wingdings" pitchFamily="2" charset="2"/>
              <a:buChar char="§"/>
              <a:defRPr sz="1800" baseline="0">
                <a:solidFill>
                  <a:srgbClr val="000000"/>
                </a:solidFill>
              </a:defRPr>
            </a:lvl3pPr>
            <a:lvl4pPr marL="628650" indent="-171450">
              <a:spcBef>
                <a:spcPts val="300"/>
              </a:spcBef>
              <a:buClr>
                <a:schemeClr val="accent3"/>
              </a:buClr>
              <a:buFont typeface="Courier New" pitchFamily="49" charset="0"/>
              <a:buChar char="o"/>
              <a:defRPr sz="1600">
                <a:solidFill>
                  <a:srgbClr val="000000"/>
                </a:solidFill>
              </a:defRPr>
            </a:lvl4pPr>
            <a:lvl5pPr marL="857250" indent="-171450">
              <a:spcBef>
                <a:spcPts val="300"/>
              </a:spcBef>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noProof="0" dirty="0" smtClean="0"/>
              <a:t>Diff. bullet levels with: </a:t>
            </a:r>
            <a:r>
              <a:rPr lang="en-GB" b="1" i="1" kern="100" noProof="0" dirty="0" err="1" smtClean="0">
                <a:solidFill>
                  <a:srgbClr val="000000"/>
                </a:solidFill>
                <a:latin typeface="+mj-lt"/>
              </a:rPr>
              <a:t>Shift+Alt+rightArrow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228384853"/>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defRPr>
            </a:lvl1pPr>
            <a:lvl2pPr marL="400050" indent="-171450">
              <a:spcBef>
                <a:spcPts val="30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0"/>
              </a:spcBef>
              <a:spcAft>
                <a:spcPts val="300"/>
              </a:spcAft>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1020272377"/>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ext+Chart: Tabulator DRAF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defRPr>
            </a:lvl1pPr>
            <a:lvl2pPr marL="400050" indent="-171450">
              <a:spcBef>
                <a:spcPts val="30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3"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360243737"/>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350924705"/>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rt DRAF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8"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096231782"/>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r>
              <a:rPr lang="en-US" smtClean="0"/>
              <a:t>Click icon to add table</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027441269"/>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able DRAF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r>
              <a:rPr lang="en-US" smtClean="0"/>
              <a:t>Click icon to add table</a:t>
            </a:r>
            <a:endParaRPr lang="en-GB" dirty="0"/>
          </a:p>
        </p:txBody>
      </p:sp>
      <p:sp>
        <p:nvSpPr>
          <p:cNvPr id="8" name="PowerPlusWaterMarkObject357831064"/>
          <p:cNvSpPr>
            <a:spLocks noChangeArrowheads="1" noChangeShapeType="1" noTextEdit="1"/>
          </p:cNvSpPr>
          <p:nvPr userDrawn="1"/>
        </p:nvSpPr>
        <p:spPr bwMode="auto">
          <a:xfrm rot="18900000">
            <a:off x="2492521" y="2133515"/>
            <a:ext cx="4365548" cy="22403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00" dirty="0" smtClean="0">
                <a:solidFill>
                  <a:srgbClr val="C0C0C0">
                    <a:alpha val="50000"/>
                  </a:srgbClr>
                </a:solidFill>
              </a:rPr>
              <a:t>DRAFT</a:t>
            </a:r>
            <a:endParaRPr lang="en-US" sz="100" dirty="0">
              <a:solidFill>
                <a:srgbClr val="C0C0C0">
                  <a:alpha val="50000"/>
                </a:srgbClr>
              </a:solidFill>
            </a:endParaRP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63555"/>
            <a:ext cx="956903" cy="616732"/>
          </a:xfrm>
          <a:prstGeom prst="rect">
            <a:avLst/>
          </a:prstGeom>
        </p:spPr>
      </p:pic>
    </p:spTree>
    <p:extLst>
      <p:ext uri="{BB962C8B-B14F-4D97-AF65-F5344CB8AC3E}">
        <p14:creationId xmlns:p14="http://schemas.microsoft.com/office/powerpoint/2010/main" val="2356727027"/>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2609521125"/>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6395" y="2130933"/>
            <a:ext cx="7771211" cy="1469143"/>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391" y="3886700"/>
            <a:ext cx="6401219" cy="1752767"/>
          </a:xfrm>
        </p:spPr>
        <p:txBody>
          <a:bodyPr/>
          <a:lstStyle>
            <a:lvl1pPr marL="0" indent="0" algn="ctr">
              <a:buNone/>
              <a:defRPr/>
            </a:lvl1pPr>
            <a:lvl2pPr marL="414772" indent="0" algn="ctr">
              <a:buNone/>
              <a:defRPr/>
            </a:lvl2pPr>
            <a:lvl3pPr marL="829544" indent="0" algn="ctr">
              <a:buNone/>
              <a:defRPr/>
            </a:lvl3pPr>
            <a:lvl4pPr marL="1244316" indent="0" algn="ctr">
              <a:buNone/>
              <a:defRPr/>
            </a:lvl4pPr>
            <a:lvl5pPr marL="1659087" indent="0" algn="ctr">
              <a:buNone/>
              <a:defRPr/>
            </a:lvl5pPr>
            <a:lvl6pPr marL="2073859" indent="0" algn="ctr">
              <a:buNone/>
              <a:defRPr/>
            </a:lvl6pPr>
            <a:lvl7pPr marL="2488631" indent="0" algn="ctr">
              <a:buNone/>
              <a:defRPr/>
            </a:lvl7pPr>
            <a:lvl8pPr marL="2903403" indent="0" algn="ctr">
              <a:buNone/>
              <a:defRPr/>
            </a:lvl8pPr>
            <a:lvl9pPr marL="3318175" indent="0" algn="ctr">
              <a:buNone/>
              <a:defRPr/>
            </a:lvl9pPr>
          </a:lstStyle>
          <a:p>
            <a:r>
              <a:rPr lang="en-US" smtClean="0"/>
              <a:t>Click to edit Master subtitle style</a:t>
            </a:r>
            <a:endParaRPr lang="hr-HR"/>
          </a:p>
        </p:txBody>
      </p:sp>
      <p:sp>
        <p:nvSpPr>
          <p:cNvPr id="4"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5" name="Rectangle 21"/>
          <p:cNvSpPr>
            <a:spLocks noGrp="1" noChangeArrowheads="1"/>
          </p:cNvSpPr>
          <p:nvPr>
            <p:ph type="ftr" sz="quarter" idx="11"/>
          </p:nvPr>
        </p:nvSpPr>
        <p:spPr>
          <a:ln/>
        </p:spPr>
        <p:txBody>
          <a:bodyPr/>
          <a:lstStyle>
            <a:lvl1pPr>
              <a:defRPr/>
            </a:lvl1pPr>
          </a:lstStyle>
          <a:p>
            <a:pPr>
              <a:defRPr/>
            </a:pPr>
            <a:endParaRPr lang="hr-HR"/>
          </a:p>
        </p:txBody>
      </p:sp>
      <p:sp>
        <p:nvSpPr>
          <p:cNvPr id="6"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4285565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2"/>
          <p:cNvGrpSpPr>
            <a:grpSpLocks/>
          </p:cNvGrpSpPr>
          <p:nvPr userDrawn="1"/>
        </p:nvGrpSpPr>
        <p:grpSpPr bwMode="auto">
          <a:xfrm>
            <a:off x="3856038" y="6149975"/>
            <a:ext cx="1073150" cy="571500"/>
            <a:chOff x="3856032" y="6149994"/>
            <a:chExt cx="1073158" cy="571500"/>
          </a:xfrm>
        </p:grpSpPr>
        <p:pic>
          <p:nvPicPr>
            <p:cNvPr id="6"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contenu 7"/>
          <p:cNvSpPr>
            <a:spLocks noGrp="1"/>
          </p:cNvSpPr>
          <p:nvPr>
            <p:ph sz="quarter" idx="11"/>
          </p:nvPr>
        </p:nvSpPr>
        <p:spPr>
          <a:xfrm>
            <a:off x="457199" y="900000"/>
            <a:ext cx="8280000" cy="4140000"/>
          </a:xfrm>
          <a:prstGeom prst="rect">
            <a:avLst/>
          </a:prstGeom>
        </p:spPr>
        <p:txBody>
          <a:bodyPr/>
          <a:lstStyle>
            <a:lvl1pPr>
              <a:buNone/>
              <a:defRPr lang="fr-BE" sz="2200" kern="600" baseline="0" smtClean="0">
                <a:solidFill>
                  <a:schemeClr val="tx1"/>
                </a:solidFill>
                <a:ea typeface="ＭＳ Ｐゴシック"/>
              </a:defRPr>
            </a:lvl1pPr>
            <a:lvl2pPr>
              <a:buNone/>
              <a:defRPr lang="fr-BE" sz="1600" kern="600" baseline="0" smtClean="0">
                <a:solidFill>
                  <a:schemeClr val="tx1"/>
                </a:solidFill>
                <a:ea typeface="ＭＳ Ｐゴシック"/>
              </a:defRPr>
            </a:lvl2pPr>
            <a:lvl3pPr>
              <a:buFont typeface="Courier New" pitchFamily="49" charset="0"/>
              <a:buNone/>
              <a:defRPr lang="fr-BE" sz="1600" kern="600" baseline="0" dirty="0" smtClean="0">
                <a:solidFill>
                  <a:schemeClr val="tx1"/>
                </a:solidFill>
                <a:ea typeface="ＭＳ Ｐゴシック"/>
              </a:defRPr>
            </a:lvl3pPr>
            <a:lvl4pPr>
              <a:defRPr sz="1800">
                <a:solidFill>
                  <a:srgbClr val="666666"/>
                </a:solidFill>
                <a:latin typeface="Arial" pitchFamily="34" charset="0"/>
                <a:cs typeface="Arial" pitchFamily="34" charset="0"/>
              </a:defRPr>
            </a:lvl4pPr>
            <a:lvl5pPr>
              <a:defRPr sz="1800">
                <a:solidFill>
                  <a:srgbClr val="66666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smtClean="0"/>
          </a:p>
        </p:txBody>
      </p:sp>
      <p:sp>
        <p:nvSpPr>
          <p:cNvPr id="9" name="Espace réservé du numéro de diapositive 5"/>
          <p:cNvSpPr>
            <a:spLocks noGrp="1"/>
          </p:cNvSpPr>
          <p:nvPr>
            <p:ph type="sldNum" sz="quarter" idx="12"/>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DC39464B-35C0-4E9F-B0EA-B6456D9BC8F6}" type="slidenum">
              <a:rPr lang="en-GB"/>
              <a:pPr>
                <a:defRPr/>
              </a:pPr>
              <a:t>‹#›</a:t>
            </a:fld>
            <a:endParaRPr lang="en-GB" dirty="0"/>
          </a:p>
        </p:txBody>
      </p:sp>
    </p:spTree>
    <p:extLst>
      <p:ext uri="{BB962C8B-B14F-4D97-AF65-F5344CB8AC3E}">
        <p14:creationId xmlns:p14="http://schemas.microsoft.com/office/powerpoint/2010/main" val="98943550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5" name="Rectangle 21"/>
          <p:cNvSpPr>
            <a:spLocks noGrp="1" noChangeArrowheads="1"/>
          </p:cNvSpPr>
          <p:nvPr>
            <p:ph type="ftr" sz="quarter" idx="11"/>
          </p:nvPr>
        </p:nvSpPr>
        <p:spPr>
          <a:ln/>
        </p:spPr>
        <p:txBody>
          <a:bodyPr/>
          <a:lstStyle>
            <a:lvl1pPr>
              <a:defRPr/>
            </a:lvl1pPr>
          </a:lstStyle>
          <a:p>
            <a:pPr>
              <a:defRPr/>
            </a:pPr>
            <a:endParaRPr lang="hr-HR"/>
          </a:p>
        </p:txBody>
      </p:sp>
      <p:sp>
        <p:nvSpPr>
          <p:cNvPr id="6"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183218184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741" y="4407428"/>
            <a:ext cx="7772609" cy="1361095"/>
          </a:xfrm>
        </p:spPr>
        <p:txBody>
          <a:bodyPr anchor="t"/>
          <a:lstStyle>
            <a:lvl1pPr algn="l">
              <a:defRPr sz="3600" b="1" cap="all"/>
            </a:lvl1pPr>
          </a:lstStyle>
          <a:p>
            <a:r>
              <a:rPr lang="en-US" smtClean="0"/>
              <a:t>Click to edit Master title style</a:t>
            </a:r>
            <a:endParaRPr lang="hr-HR"/>
          </a:p>
        </p:txBody>
      </p:sp>
      <p:sp>
        <p:nvSpPr>
          <p:cNvPr id="3" name="Text Placeholder 2"/>
          <p:cNvSpPr>
            <a:spLocks noGrp="1"/>
          </p:cNvSpPr>
          <p:nvPr>
            <p:ph type="body" idx="1"/>
          </p:nvPr>
        </p:nvSpPr>
        <p:spPr>
          <a:xfrm>
            <a:off x="722741" y="2906772"/>
            <a:ext cx="7772609" cy="1500656"/>
          </a:xfrm>
        </p:spPr>
        <p:txBody>
          <a:bodyPr anchor="b"/>
          <a:lstStyle>
            <a:lvl1pPr marL="0" indent="0">
              <a:buNone/>
              <a:defRPr sz="1800"/>
            </a:lvl1pPr>
            <a:lvl2pPr marL="414772" indent="0">
              <a:buNone/>
              <a:defRPr sz="1600"/>
            </a:lvl2pPr>
            <a:lvl3pPr marL="829544" indent="0">
              <a:buNone/>
              <a:defRPr sz="1500"/>
            </a:lvl3pPr>
            <a:lvl4pPr marL="1244316" indent="0">
              <a:buNone/>
              <a:defRPr sz="1300"/>
            </a:lvl4pPr>
            <a:lvl5pPr marL="1659087" indent="0">
              <a:buNone/>
              <a:defRPr sz="1300"/>
            </a:lvl5pPr>
            <a:lvl6pPr marL="2073859" indent="0">
              <a:buNone/>
              <a:defRPr sz="1300"/>
            </a:lvl6pPr>
            <a:lvl7pPr marL="2488631" indent="0">
              <a:buNone/>
              <a:defRPr sz="1300"/>
            </a:lvl7pPr>
            <a:lvl8pPr marL="2903403" indent="0">
              <a:buNone/>
              <a:defRPr sz="1300"/>
            </a:lvl8pPr>
            <a:lvl9pPr marL="3318175" indent="0">
              <a:buNone/>
              <a:defRPr sz="1300"/>
            </a:lvl9pPr>
          </a:lstStyle>
          <a:p>
            <a:pPr lvl="0"/>
            <a:r>
              <a:rPr lang="en-US" smtClean="0"/>
              <a:t>Click to edit Master text styles</a:t>
            </a:r>
          </a:p>
        </p:txBody>
      </p:sp>
      <p:sp>
        <p:nvSpPr>
          <p:cNvPr id="4"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5" name="Rectangle 21"/>
          <p:cNvSpPr>
            <a:spLocks noGrp="1" noChangeArrowheads="1"/>
          </p:cNvSpPr>
          <p:nvPr>
            <p:ph type="ftr" sz="quarter" idx="11"/>
          </p:nvPr>
        </p:nvSpPr>
        <p:spPr>
          <a:ln/>
        </p:spPr>
        <p:txBody>
          <a:bodyPr/>
          <a:lstStyle>
            <a:lvl1pPr>
              <a:defRPr/>
            </a:lvl1pPr>
          </a:lstStyle>
          <a:p>
            <a:pPr>
              <a:defRPr/>
            </a:pPr>
            <a:endParaRPr lang="hr-HR"/>
          </a:p>
        </p:txBody>
      </p:sp>
      <p:sp>
        <p:nvSpPr>
          <p:cNvPr id="6"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267202079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260019" y="1659727"/>
            <a:ext cx="4244180" cy="456049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38402" y="1659727"/>
            <a:ext cx="4245579" cy="456049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6" name="Rectangle 21"/>
          <p:cNvSpPr>
            <a:spLocks noGrp="1" noChangeArrowheads="1"/>
          </p:cNvSpPr>
          <p:nvPr>
            <p:ph type="ftr" sz="quarter" idx="11"/>
          </p:nvPr>
        </p:nvSpPr>
        <p:spPr>
          <a:ln/>
        </p:spPr>
        <p:txBody>
          <a:bodyPr/>
          <a:lstStyle>
            <a:lvl1pPr>
              <a:defRPr/>
            </a:lvl1pPr>
          </a:lstStyle>
          <a:p>
            <a:pPr>
              <a:defRPr/>
            </a:pPr>
            <a:endParaRPr lang="hr-HR"/>
          </a:p>
        </p:txBody>
      </p:sp>
      <p:sp>
        <p:nvSpPr>
          <p:cNvPr id="7"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172751732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131" y="274621"/>
            <a:ext cx="8229739" cy="1143500"/>
          </a:xfrm>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131" y="1535172"/>
            <a:ext cx="4040079" cy="639280"/>
          </a:xfrm>
        </p:spPr>
        <p:txBody>
          <a:bodyPr anchor="b"/>
          <a:lstStyle>
            <a:lvl1pPr marL="0" indent="0">
              <a:buNone/>
              <a:defRPr sz="2200" b="1"/>
            </a:lvl1pPr>
            <a:lvl2pPr marL="414772" indent="0">
              <a:buNone/>
              <a:defRPr sz="1800" b="1"/>
            </a:lvl2pPr>
            <a:lvl3pPr marL="829544" indent="0">
              <a:buNone/>
              <a:defRPr sz="1600" b="1"/>
            </a:lvl3pPr>
            <a:lvl4pPr marL="1244316" indent="0">
              <a:buNone/>
              <a:defRPr sz="1500" b="1"/>
            </a:lvl4pPr>
            <a:lvl5pPr marL="1659087" indent="0">
              <a:buNone/>
              <a:defRPr sz="1500" b="1"/>
            </a:lvl5pPr>
            <a:lvl6pPr marL="2073859" indent="0">
              <a:buNone/>
              <a:defRPr sz="1500" b="1"/>
            </a:lvl6pPr>
            <a:lvl7pPr marL="2488631" indent="0">
              <a:buNone/>
              <a:defRPr sz="1500" b="1"/>
            </a:lvl7pPr>
            <a:lvl8pPr marL="2903403" indent="0">
              <a:buNone/>
              <a:defRPr sz="1500" b="1"/>
            </a:lvl8pPr>
            <a:lvl9pPr marL="3318175"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131" y="2174452"/>
            <a:ext cx="4040079" cy="3951228"/>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393" y="1535172"/>
            <a:ext cx="4041477" cy="639280"/>
          </a:xfrm>
        </p:spPr>
        <p:txBody>
          <a:bodyPr anchor="b"/>
          <a:lstStyle>
            <a:lvl1pPr marL="0" indent="0">
              <a:buNone/>
              <a:defRPr sz="2200" b="1"/>
            </a:lvl1pPr>
            <a:lvl2pPr marL="414772" indent="0">
              <a:buNone/>
              <a:defRPr sz="1800" b="1"/>
            </a:lvl2pPr>
            <a:lvl3pPr marL="829544" indent="0">
              <a:buNone/>
              <a:defRPr sz="1600" b="1"/>
            </a:lvl3pPr>
            <a:lvl4pPr marL="1244316" indent="0">
              <a:buNone/>
              <a:defRPr sz="1500" b="1"/>
            </a:lvl4pPr>
            <a:lvl5pPr marL="1659087" indent="0">
              <a:buNone/>
              <a:defRPr sz="1500" b="1"/>
            </a:lvl5pPr>
            <a:lvl6pPr marL="2073859" indent="0">
              <a:buNone/>
              <a:defRPr sz="1500" b="1"/>
            </a:lvl6pPr>
            <a:lvl7pPr marL="2488631" indent="0">
              <a:buNone/>
              <a:defRPr sz="1500" b="1"/>
            </a:lvl7pPr>
            <a:lvl8pPr marL="2903403" indent="0">
              <a:buNone/>
              <a:defRPr sz="1500" b="1"/>
            </a:lvl8pPr>
            <a:lvl9pPr marL="3318175"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393" y="2174452"/>
            <a:ext cx="4041477" cy="3951228"/>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8" name="Rectangle 21"/>
          <p:cNvSpPr>
            <a:spLocks noGrp="1" noChangeArrowheads="1"/>
          </p:cNvSpPr>
          <p:nvPr>
            <p:ph type="ftr" sz="quarter" idx="11"/>
          </p:nvPr>
        </p:nvSpPr>
        <p:spPr>
          <a:ln/>
        </p:spPr>
        <p:txBody>
          <a:bodyPr/>
          <a:lstStyle>
            <a:lvl1pPr>
              <a:defRPr/>
            </a:lvl1pPr>
          </a:lstStyle>
          <a:p>
            <a:pPr>
              <a:defRPr/>
            </a:pPr>
            <a:endParaRPr lang="hr-HR"/>
          </a:p>
        </p:txBody>
      </p:sp>
      <p:sp>
        <p:nvSpPr>
          <p:cNvPr id="9"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177119646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4" name="Rectangle 21"/>
          <p:cNvSpPr>
            <a:spLocks noGrp="1" noChangeArrowheads="1"/>
          </p:cNvSpPr>
          <p:nvPr>
            <p:ph type="ftr" sz="quarter" idx="11"/>
          </p:nvPr>
        </p:nvSpPr>
        <p:spPr>
          <a:ln/>
        </p:spPr>
        <p:txBody>
          <a:bodyPr/>
          <a:lstStyle>
            <a:lvl1pPr>
              <a:defRPr/>
            </a:lvl1pPr>
          </a:lstStyle>
          <a:p>
            <a:pPr>
              <a:defRPr/>
            </a:pPr>
            <a:endParaRPr lang="hr-HR"/>
          </a:p>
        </p:txBody>
      </p:sp>
      <p:sp>
        <p:nvSpPr>
          <p:cNvPr id="5"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217084811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3" name="Rectangle 21"/>
          <p:cNvSpPr>
            <a:spLocks noGrp="1" noChangeArrowheads="1"/>
          </p:cNvSpPr>
          <p:nvPr>
            <p:ph type="ftr" sz="quarter" idx="11"/>
          </p:nvPr>
        </p:nvSpPr>
        <p:spPr>
          <a:ln/>
        </p:spPr>
        <p:txBody>
          <a:bodyPr/>
          <a:lstStyle>
            <a:lvl1pPr>
              <a:defRPr/>
            </a:lvl1pPr>
          </a:lstStyle>
          <a:p>
            <a:pPr>
              <a:defRPr/>
            </a:pPr>
            <a:endParaRPr lang="hr-HR"/>
          </a:p>
        </p:txBody>
      </p:sp>
      <p:sp>
        <p:nvSpPr>
          <p:cNvPr id="4"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3646088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31" y="273120"/>
            <a:ext cx="3008391" cy="1161508"/>
          </a:xfrm>
        </p:spPr>
        <p:txBody>
          <a:bodyPr anchor="b"/>
          <a:lstStyle>
            <a:lvl1pPr algn="l">
              <a:defRPr sz="1800" b="1"/>
            </a:lvl1pPr>
          </a:lstStyle>
          <a:p>
            <a:r>
              <a:rPr lang="en-US" smtClean="0"/>
              <a:t>Click to edit Master title style</a:t>
            </a:r>
            <a:endParaRPr lang="hr-HR"/>
          </a:p>
        </p:txBody>
      </p:sp>
      <p:sp>
        <p:nvSpPr>
          <p:cNvPr id="3" name="Content Placeholder 2"/>
          <p:cNvSpPr>
            <a:spLocks noGrp="1"/>
          </p:cNvSpPr>
          <p:nvPr>
            <p:ph idx="1"/>
          </p:nvPr>
        </p:nvSpPr>
        <p:spPr>
          <a:xfrm>
            <a:off x="3574562" y="273120"/>
            <a:ext cx="5112308" cy="5852560"/>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131" y="1434628"/>
            <a:ext cx="3008391" cy="4691052"/>
          </a:xfrm>
        </p:spPr>
        <p:txBody>
          <a:bodyPr/>
          <a:lstStyle>
            <a:lvl1pPr marL="0" indent="0">
              <a:buNone/>
              <a:defRPr sz="1300"/>
            </a:lvl1pPr>
            <a:lvl2pPr marL="414772" indent="0">
              <a:buNone/>
              <a:defRPr sz="1100"/>
            </a:lvl2pPr>
            <a:lvl3pPr marL="829544" indent="0">
              <a:buNone/>
              <a:defRPr sz="900"/>
            </a:lvl3pPr>
            <a:lvl4pPr marL="1244316" indent="0">
              <a:buNone/>
              <a:defRPr sz="800"/>
            </a:lvl4pPr>
            <a:lvl5pPr marL="1659087" indent="0">
              <a:buNone/>
              <a:defRPr sz="800"/>
            </a:lvl5pPr>
            <a:lvl6pPr marL="2073859" indent="0">
              <a:buNone/>
              <a:defRPr sz="800"/>
            </a:lvl6pPr>
            <a:lvl7pPr marL="2488631" indent="0">
              <a:buNone/>
              <a:defRPr sz="800"/>
            </a:lvl7pPr>
            <a:lvl8pPr marL="2903403" indent="0">
              <a:buNone/>
              <a:defRPr sz="800"/>
            </a:lvl8pPr>
            <a:lvl9pPr marL="3318175" indent="0">
              <a:buNone/>
              <a:defRPr sz="800"/>
            </a:lvl9pPr>
          </a:lstStyle>
          <a:p>
            <a:pPr lvl="0"/>
            <a:r>
              <a:rPr lang="en-US" smtClean="0"/>
              <a:t>Click to edit Master text styles</a:t>
            </a:r>
          </a:p>
        </p:txBody>
      </p:sp>
      <p:sp>
        <p:nvSpPr>
          <p:cNvPr id="5"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6" name="Rectangle 21"/>
          <p:cNvSpPr>
            <a:spLocks noGrp="1" noChangeArrowheads="1"/>
          </p:cNvSpPr>
          <p:nvPr>
            <p:ph type="ftr" sz="quarter" idx="11"/>
          </p:nvPr>
        </p:nvSpPr>
        <p:spPr>
          <a:ln/>
        </p:spPr>
        <p:txBody>
          <a:bodyPr/>
          <a:lstStyle>
            <a:lvl1pPr>
              <a:defRPr/>
            </a:lvl1pPr>
          </a:lstStyle>
          <a:p>
            <a:pPr>
              <a:defRPr/>
            </a:pPr>
            <a:endParaRPr lang="hr-HR"/>
          </a:p>
        </p:txBody>
      </p:sp>
      <p:sp>
        <p:nvSpPr>
          <p:cNvPr id="7"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360871995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74" y="4800601"/>
            <a:ext cx="5486959" cy="567248"/>
          </a:xfrm>
        </p:spPr>
        <p:txBody>
          <a:bodyPr anchor="b"/>
          <a:lstStyle>
            <a:lvl1pPr algn="l">
              <a:defRPr sz="1800" b="1"/>
            </a:lvl1pPr>
          </a:lstStyle>
          <a:p>
            <a:r>
              <a:rPr lang="en-US" smtClean="0"/>
              <a:t>Click to edit Master title style</a:t>
            </a:r>
            <a:endParaRPr lang="hr-HR"/>
          </a:p>
        </p:txBody>
      </p:sp>
      <p:sp>
        <p:nvSpPr>
          <p:cNvPr id="3" name="Picture Placeholder 2"/>
          <p:cNvSpPr>
            <a:spLocks noGrp="1"/>
          </p:cNvSpPr>
          <p:nvPr>
            <p:ph type="pic" idx="1"/>
          </p:nvPr>
        </p:nvSpPr>
        <p:spPr>
          <a:xfrm>
            <a:off x="1792174" y="612268"/>
            <a:ext cx="5486959" cy="4114800"/>
          </a:xfrm>
        </p:spPr>
        <p:txBody>
          <a:bodyPr/>
          <a:lstStyle>
            <a:lvl1pPr marL="0" indent="0">
              <a:buNone/>
              <a:defRPr sz="2900"/>
            </a:lvl1pPr>
            <a:lvl2pPr marL="414772" indent="0">
              <a:buNone/>
              <a:defRPr sz="2500"/>
            </a:lvl2pPr>
            <a:lvl3pPr marL="829544" indent="0">
              <a:buNone/>
              <a:defRPr sz="2200"/>
            </a:lvl3pPr>
            <a:lvl4pPr marL="1244316" indent="0">
              <a:buNone/>
              <a:defRPr sz="1800"/>
            </a:lvl4pPr>
            <a:lvl5pPr marL="1659087" indent="0">
              <a:buNone/>
              <a:defRPr sz="1800"/>
            </a:lvl5pPr>
            <a:lvl6pPr marL="2073859" indent="0">
              <a:buNone/>
              <a:defRPr sz="1800"/>
            </a:lvl6pPr>
            <a:lvl7pPr marL="2488631" indent="0">
              <a:buNone/>
              <a:defRPr sz="1800"/>
            </a:lvl7pPr>
            <a:lvl8pPr marL="2903403" indent="0">
              <a:buNone/>
              <a:defRPr sz="1800"/>
            </a:lvl8pPr>
            <a:lvl9pPr marL="3318175" indent="0">
              <a:buNone/>
              <a:defRPr sz="1800"/>
            </a:lvl9pPr>
          </a:lstStyle>
          <a:p>
            <a:pPr lvl="0"/>
            <a:endParaRPr lang="hr-HR" noProof="0" smtClean="0"/>
          </a:p>
        </p:txBody>
      </p:sp>
      <p:sp>
        <p:nvSpPr>
          <p:cNvPr id="4" name="Text Placeholder 3"/>
          <p:cNvSpPr>
            <a:spLocks noGrp="1"/>
          </p:cNvSpPr>
          <p:nvPr>
            <p:ph type="body" sz="half" idx="2"/>
          </p:nvPr>
        </p:nvSpPr>
        <p:spPr>
          <a:xfrm>
            <a:off x="1792174" y="5367849"/>
            <a:ext cx="5486959" cy="804352"/>
          </a:xfrm>
        </p:spPr>
        <p:txBody>
          <a:bodyPr/>
          <a:lstStyle>
            <a:lvl1pPr marL="0" indent="0">
              <a:buNone/>
              <a:defRPr sz="1300"/>
            </a:lvl1pPr>
            <a:lvl2pPr marL="414772" indent="0">
              <a:buNone/>
              <a:defRPr sz="1100"/>
            </a:lvl2pPr>
            <a:lvl3pPr marL="829544" indent="0">
              <a:buNone/>
              <a:defRPr sz="900"/>
            </a:lvl3pPr>
            <a:lvl4pPr marL="1244316" indent="0">
              <a:buNone/>
              <a:defRPr sz="800"/>
            </a:lvl4pPr>
            <a:lvl5pPr marL="1659087" indent="0">
              <a:buNone/>
              <a:defRPr sz="800"/>
            </a:lvl5pPr>
            <a:lvl6pPr marL="2073859" indent="0">
              <a:buNone/>
              <a:defRPr sz="800"/>
            </a:lvl6pPr>
            <a:lvl7pPr marL="2488631" indent="0">
              <a:buNone/>
              <a:defRPr sz="800"/>
            </a:lvl7pPr>
            <a:lvl8pPr marL="2903403" indent="0">
              <a:buNone/>
              <a:defRPr sz="800"/>
            </a:lvl8pPr>
            <a:lvl9pPr marL="3318175" indent="0">
              <a:buNone/>
              <a:defRPr sz="800"/>
            </a:lvl9pPr>
          </a:lstStyle>
          <a:p>
            <a:pPr lvl="0"/>
            <a:r>
              <a:rPr lang="en-US" smtClean="0"/>
              <a:t>Click to edit Master text styles</a:t>
            </a:r>
          </a:p>
        </p:txBody>
      </p:sp>
      <p:sp>
        <p:nvSpPr>
          <p:cNvPr id="5"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6" name="Rectangle 21"/>
          <p:cNvSpPr>
            <a:spLocks noGrp="1" noChangeArrowheads="1"/>
          </p:cNvSpPr>
          <p:nvPr>
            <p:ph type="ftr" sz="quarter" idx="11"/>
          </p:nvPr>
        </p:nvSpPr>
        <p:spPr>
          <a:ln/>
        </p:spPr>
        <p:txBody>
          <a:bodyPr/>
          <a:lstStyle>
            <a:lvl1pPr>
              <a:defRPr/>
            </a:lvl1pPr>
          </a:lstStyle>
          <a:p>
            <a:pPr>
              <a:defRPr/>
            </a:pPr>
            <a:endParaRPr lang="hr-HR"/>
          </a:p>
        </p:txBody>
      </p:sp>
      <p:sp>
        <p:nvSpPr>
          <p:cNvPr id="7"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255205600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5" name="Rectangle 21"/>
          <p:cNvSpPr>
            <a:spLocks noGrp="1" noChangeArrowheads="1"/>
          </p:cNvSpPr>
          <p:nvPr>
            <p:ph type="ftr" sz="quarter" idx="11"/>
          </p:nvPr>
        </p:nvSpPr>
        <p:spPr>
          <a:ln/>
        </p:spPr>
        <p:txBody>
          <a:bodyPr/>
          <a:lstStyle>
            <a:lvl1pPr>
              <a:defRPr/>
            </a:lvl1pPr>
          </a:lstStyle>
          <a:p>
            <a:pPr>
              <a:defRPr/>
            </a:pPr>
            <a:endParaRPr lang="hr-HR"/>
          </a:p>
        </p:txBody>
      </p:sp>
      <p:sp>
        <p:nvSpPr>
          <p:cNvPr id="6"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41204481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8341" y="910899"/>
            <a:ext cx="2155641" cy="5309323"/>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260019" y="910899"/>
            <a:ext cx="6334118" cy="53093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20"/>
          <p:cNvSpPr>
            <a:spLocks noGrp="1" noChangeArrowheads="1"/>
          </p:cNvSpPr>
          <p:nvPr>
            <p:ph type="dt" sz="quarter" idx="10"/>
          </p:nvPr>
        </p:nvSpPr>
        <p:spPr>
          <a:ln/>
        </p:spPr>
        <p:txBody>
          <a:bodyPr/>
          <a:lstStyle>
            <a:lvl1pPr>
              <a:defRPr/>
            </a:lvl1pPr>
          </a:lstStyle>
          <a:p>
            <a:pPr>
              <a:defRPr/>
            </a:pPr>
            <a:endParaRPr lang="hr-HR">
              <a:solidFill>
                <a:srgbClr val="000000"/>
              </a:solidFill>
            </a:endParaRPr>
          </a:p>
        </p:txBody>
      </p:sp>
      <p:sp>
        <p:nvSpPr>
          <p:cNvPr id="5" name="Rectangle 21"/>
          <p:cNvSpPr>
            <a:spLocks noGrp="1" noChangeArrowheads="1"/>
          </p:cNvSpPr>
          <p:nvPr>
            <p:ph type="ftr" sz="quarter" idx="11"/>
          </p:nvPr>
        </p:nvSpPr>
        <p:spPr>
          <a:ln/>
        </p:spPr>
        <p:txBody>
          <a:bodyPr/>
          <a:lstStyle>
            <a:lvl1pPr>
              <a:defRPr/>
            </a:lvl1pPr>
          </a:lstStyle>
          <a:p>
            <a:pPr>
              <a:defRPr/>
            </a:pPr>
            <a:endParaRPr lang="hr-HR"/>
          </a:p>
        </p:txBody>
      </p:sp>
      <p:sp>
        <p:nvSpPr>
          <p:cNvPr id="6" name="Rectangle 22"/>
          <p:cNvSpPr>
            <a:spLocks noGrp="1" noChangeArrowheads="1"/>
          </p:cNvSpPr>
          <p:nvPr>
            <p:ph type="sldNum" sz="quarter" idx="12"/>
          </p:nvPr>
        </p:nvSpPr>
        <p:spPr>
          <a:ln/>
        </p:spPr>
        <p:txBody>
          <a:bodyPr/>
          <a:lstStyle>
            <a:lvl1pPr>
              <a:defRPr/>
            </a:lvl1pPr>
          </a:lstStyle>
          <a:p>
            <a:pPr>
              <a:defRPr/>
            </a:pPr>
            <a:endParaRPr lang="hr-HR"/>
          </a:p>
        </p:txBody>
      </p:sp>
    </p:spTree>
    <p:extLst>
      <p:ext uri="{BB962C8B-B14F-4D97-AF65-F5344CB8AC3E}">
        <p14:creationId xmlns:p14="http://schemas.microsoft.com/office/powerpoint/2010/main" val="4220810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
          <p:cNvGrpSpPr>
            <a:grpSpLocks/>
          </p:cNvGrpSpPr>
          <p:nvPr userDrawn="1"/>
        </p:nvGrpSpPr>
        <p:grpSpPr bwMode="auto">
          <a:xfrm>
            <a:off x="3856038" y="6149975"/>
            <a:ext cx="1073150" cy="571500"/>
            <a:chOff x="3856032" y="6149994"/>
            <a:chExt cx="1073158" cy="571500"/>
          </a:xfrm>
        </p:grpSpPr>
        <p:pic>
          <p:nvPicPr>
            <p:cNvPr id="7"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Chart Placeholder 3"/>
          <p:cNvSpPr>
            <a:spLocks noGrp="1"/>
          </p:cNvSpPr>
          <p:nvPr>
            <p:ph type="chart" sz="quarter" idx="10"/>
          </p:nvPr>
        </p:nvSpPr>
        <p:spPr>
          <a:xfrm>
            <a:off x="457200" y="900000"/>
            <a:ext cx="8280000" cy="4140000"/>
          </a:xfrm>
          <a:prstGeom prst="rect">
            <a:avLst/>
          </a:prstGeom>
        </p:spPr>
        <p:txBody>
          <a:bodyPr/>
          <a:lstStyle>
            <a:lvl1pPr>
              <a:defRPr sz="2200" b="1" i="1" kern="600" baseline="0"/>
            </a:lvl1pPr>
          </a:lstStyle>
          <a:p>
            <a:pPr lvl="0"/>
            <a:endParaRPr lang="en-GB" noProof="0" dirty="0"/>
          </a:p>
        </p:txBody>
      </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9" name="Espace réservé du numéro de diapositive 5"/>
          <p:cNvSpPr>
            <a:spLocks noGrp="1"/>
          </p:cNvSpPr>
          <p:nvPr>
            <p:ph type="sldNum" sz="quarter" idx="11"/>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38E9337-5BF9-4F70-A280-C5D9EFA7A9BE}" type="slidenum">
              <a:rPr lang="en-GB"/>
              <a:pPr>
                <a:defRPr/>
              </a:pPr>
              <a:t>‹#›</a:t>
            </a:fld>
            <a:endParaRPr lang="en-GB" dirty="0"/>
          </a:p>
        </p:txBody>
      </p:sp>
    </p:spTree>
    <p:extLst>
      <p:ext uri="{BB962C8B-B14F-4D97-AF65-F5344CB8AC3E}">
        <p14:creationId xmlns:p14="http://schemas.microsoft.com/office/powerpoint/2010/main" val="87407849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7"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8" name="Text Placeholder 19"/>
          <p:cNvSpPr>
            <a:spLocks noGrp="1"/>
          </p:cNvSpPr>
          <p:nvPr>
            <p:ph type="body" sz="quarter" idx="13" hasCustomPrompt="1"/>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9"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extLst>
      <p:ext uri="{BB962C8B-B14F-4D97-AF65-F5344CB8AC3E}">
        <p14:creationId xmlns:p14="http://schemas.microsoft.com/office/powerpoint/2010/main" val="321535297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2"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graphicFrame>
        <p:nvGraphicFramePr>
          <p:cNvPr id="13" name="Table 12"/>
          <p:cNvGraphicFramePr>
            <a:graphicFrameLocks noGrp="1"/>
          </p:cNvGraphicFramePr>
          <p:nvPr userDrawn="1">
            <p:extLst>
              <p:ext uri="{D42A27DB-BD31-4B8C-83A1-F6EECF244321}">
                <p14:modId xmlns:p14="http://schemas.microsoft.com/office/powerpoint/2010/main" val="3975213409"/>
              </p:ext>
            </p:extLst>
          </p:nvPr>
        </p:nvGraphicFramePr>
        <p:xfrm>
          <a:off x="395536" y="548680"/>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60364758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Tree>
    <p:extLst>
      <p:ext uri="{BB962C8B-B14F-4D97-AF65-F5344CB8AC3E}">
        <p14:creationId xmlns:p14="http://schemas.microsoft.com/office/powerpoint/2010/main" val="12728111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Chapter">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3"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4"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54703655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7" name="Text Placeholder 7"/>
          <p:cNvSpPr>
            <a:spLocks noGrp="1"/>
          </p:cNvSpPr>
          <p:nvPr>
            <p:ph type="body" sz="quarter" idx="16" hasCustomPrompt="1"/>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Tree>
    <p:extLst>
      <p:ext uri="{BB962C8B-B14F-4D97-AF65-F5344CB8AC3E}">
        <p14:creationId xmlns:p14="http://schemas.microsoft.com/office/powerpoint/2010/main" val="3746601026"/>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9"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3"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14"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5"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1485259607"/>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3"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endParaRPr lang="en-GB" dirty="0"/>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5" name="Text Placeholder 7"/>
          <p:cNvSpPr>
            <a:spLocks noGrp="1"/>
          </p:cNvSpPr>
          <p:nvPr>
            <p:ph type="body" sz="quarter" idx="16" hasCustomPrompt="1"/>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noProof="0" dirty="0" smtClean="0"/>
              <a:t>Diff. bullet levels with: </a:t>
            </a:r>
            <a:r>
              <a:rPr lang="en-GB" b="1" i="1" kern="100" noProof="0" dirty="0" err="1" smtClean="0">
                <a:solidFill>
                  <a:srgbClr val="000000"/>
                </a:solidFill>
                <a:latin typeface="+mj-lt"/>
              </a:rPr>
              <a:t>Shift+Alt+rightArrow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Tree>
    <p:extLst>
      <p:ext uri="{BB962C8B-B14F-4D97-AF65-F5344CB8AC3E}">
        <p14:creationId xmlns:p14="http://schemas.microsoft.com/office/powerpoint/2010/main" val="767991697"/>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924720750"/>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4243888673"/>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endParaRPr lang="en-GB"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0084705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2"/>
          <p:cNvGrpSpPr>
            <a:grpSpLocks/>
          </p:cNvGrpSpPr>
          <p:nvPr userDrawn="1"/>
        </p:nvGrpSpPr>
        <p:grpSpPr bwMode="auto">
          <a:xfrm>
            <a:off x="3856038" y="6149975"/>
            <a:ext cx="1073150" cy="571500"/>
            <a:chOff x="3856032" y="6149994"/>
            <a:chExt cx="1073158" cy="571500"/>
          </a:xfrm>
        </p:grpSpPr>
        <p:pic>
          <p:nvPicPr>
            <p:cNvPr id="5"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7"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D878051-B3DF-4E31-AE11-6786C3FF0885}" type="slidenum">
              <a:rPr lang="en-GB"/>
              <a:pPr>
                <a:defRPr/>
              </a:pPr>
              <a:t>‹#›</a:t>
            </a:fld>
            <a:endParaRPr lang="en-GB" dirty="0"/>
          </a:p>
        </p:txBody>
      </p:sp>
    </p:spTree>
    <p:extLst>
      <p:ext uri="{BB962C8B-B14F-4D97-AF65-F5344CB8AC3E}">
        <p14:creationId xmlns:p14="http://schemas.microsoft.com/office/powerpoint/2010/main" val="149317110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2074365989"/>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10"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7"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8" name="Text Placeholder 19"/>
          <p:cNvSpPr>
            <a:spLocks noGrp="1"/>
          </p:cNvSpPr>
          <p:nvPr>
            <p:ph type="body" sz="quarter" idx="13"/>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smtClean="0"/>
              <a:t>Click to edit Master text styles</a:t>
            </a:r>
          </a:p>
        </p:txBody>
      </p:sp>
      <p:sp>
        <p:nvSpPr>
          <p:cNvPr id="9"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146325575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395288" y="549275"/>
          <a:ext cx="8064500" cy="5289927"/>
        </p:xfrm>
        <a:graphic>
          <a:graphicData uri="http://schemas.openxmlformats.org/drawingml/2006/table">
            <a:tbl>
              <a:tblPr firstRow="1" bandRow="1">
                <a:tableStyleId>{5C22544A-7EE6-4342-B048-85BDC9FD1C3A}</a:tableStyleId>
              </a:tblPr>
              <a:tblGrid>
                <a:gridCol w="2232138"/>
                <a:gridCol w="494006"/>
                <a:gridCol w="494006"/>
                <a:gridCol w="494006"/>
                <a:gridCol w="1178496"/>
                <a:gridCol w="1178496"/>
                <a:gridCol w="1993352"/>
              </a:tblGrid>
              <a:tr h="365700">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3344">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Middle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Light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285">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AC040D54-6148-49C4-9577-387EEADD33AA}" type="slidenum">
              <a:rPr lang="en-GB"/>
              <a:pPr>
                <a:defRPr/>
              </a:pPr>
              <a:t>‹#›</a:t>
            </a:fld>
            <a:endParaRPr lang="en-GB" dirty="0"/>
          </a:p>
        </p:txBody>
      </p:sp>
    </p:spTree>
    <p:extLst>
      <p:ext uri="{BB962C8B-B14F-4D97-AF65-F5344CB8AC3E}">
        <p14:creationId xmlns:p14="http://schemas.microsoft.com/office/powerpoint/2010/main" val="389546537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2772A74-F402-489D-9829-E5B044FDDC8C}" type="slidenum">
              <a:rPr lang="en-GB"/>
              <a:pPr>
                <a:defRPr/>
              </a:pPr>
              <a:t>‹#›</a:t>
            </a:fld>
            <a:endParaRPr lang="en-GB" dirty="0"/>
          </a:p>
        </p:txBody>
      </p:sp>
    </p:spTree>
    <p:extLst>
      <p:ext uri="{BB962C8B-B14F-4D97-AF65-F5344CB8AC3E}">
        <p14:creationId xmlns:p14="http://schemas.microsoft.com/office/powerpoint/2010/main" val="44806308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C63AEE6-4AB8-4F6E-AE96-12C36476125D}" type="slidenum">
              <a:rPr lang="en-GB"/>
              <a:pPr>
                <a:defRPr/>
              </a:pPr>
              <a:t>‹#›</a:t>
            </a:fld>
            <a:endParaRPr lang="en-GB" dirty="0"/>
          </a:p>
        </p:txBody>
      </p:sp>
    </p:spTree>
    <p:extLst>
      <p:ext uri="{BB962C8B-B14F-4D97-AF65-F5344CB8AC3E}">
        <p14:creationId xmlns:p14="http://schemas.microsoft.com/office/powerpoint/2010/main" val="198308826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7B85900-A6FA-4DC6-AC44-ECA00F1A4831}" type="slidenum">
              <a:rPr lang="en-GB"/>
              <a:pPr>
                <a:defRPr/>
              </a:pPr>
              <a:t>‹#›</a:t>
            </a:fld>
            <a:endParaRPr lang="en-GB" dirty="0"/>
          </a:p>
        </p:txBody>
      </p:sp>
    </p:spTree>
    <p:extLst>
      <p:ext uri="{BB962C8B-B14F-4D97-AF65-F5344CB8AC3E}">
        <p14:creationId xmlns:p14="http://schemas.microsoft.com/office/powerpoint/2010/main" val="371424828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3"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14"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p:txBody>
      </p:sp>
      <p:sp>
        <p:nvSpPr>
          <p:cNvPr id="15"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764451C-E502-47C6-AF08-30BCEB78243B}" type="slidenum">
              <a:rPr lang="en-GB"/>
              <a:pPr>
                <a:defRPr/>
              </a:pPr>
              <a:t>‹#›</a:t>
            </a:fld>
            <a:endParaRPr lang="en-GB" dirty="0"/>
          </a:p>
        </p:txBody>
      </p:sp>
    </p:spTree>
    <p:extLst>
      <p:ext uri="{BB962C8B-B14F-4D97-AF65-F5344CB8AC3E}">
        <p14:creationId xmlns:p14="http://schemas.microsoft.com/office/powerpoint/2010/main" val="187209773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9F7778B-D174-434A-ACB9-AE57E88D1EFE}" type="slidenum">
              <a:rPr lang="en-GB"/>
              <a:pPr>
                <a:defRPr/>
              </a:pPr>
              <a:t>‹#›</a:t>
            </a:fld>
            <a:endParaRPr lang="en-GB" dirty="0"/>
          </a:p>
        </p:txBody>
      </p:sp>
    </p:spTree>
    <p:extLst>
      <p:ext uri="{BB962C8B-B14F-4D97-AF65-F5344CB8AC3E}">
        <p14:creationId xmlns:p14="http://schemas.microsoft.com/office/powerpoint/2010/main" val="301177178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1170328-E11F-4CD8-A65E-F82992350C2D}" type="slidenum">
              <a:rPr lang="en-GB"/>
              <a:pPr>
                <a:defRPr/>
              </a:pPr>
              <a:t>‹#›</a:t>
            </a:fld>
            <a:endParaRPr lang="en-GB" dirty="0"/>
          </a:p>
        </p:txBody>
      </p:sp>
    </p:spTree>
    <p:extLst>
      <p:ext uri="{BB962C8B-B14F-4D97-AF65-F5344CB8AC3E}">
        <p14:creationId xmlns:p14="http://schemas.microsoft.com/office/powerpoint/2010/main" val="241972785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2FB3A54-D9AA-4E30-87E9-A4567D38106C}" type="slidenum">
              <a:rPr lang="en-GB"/>
              <a:pPr>
                <a:defRPr/>
              </a:pPr>
              <a:t>‹#›</a:t>
            </a:fld>
            <a:endParaRPr lang="en-GB" dirty="0"/>
          </a:p>
        </p:txBody>
      </p:sp>
    </p:spTree>
    <p:extLst>
      <p:ext uri="{BB962C8B-B14F-4D97-AF65-F5344CB8AC3E}">
        <p14:creationId xmlns:p14="http://schemas.microsoft.com/office/powerpoint/2010/main" val="810177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
          <p:cNvGrpSpPr>
            <a:grpSpLocks/>
          </p:cNvGrpSpPr>
          <p:nvPr userDrawn="1"/>
        </p:nvGrpSpPr>
        <p:grpSpPr bwMode="auto">
          <a:xfrm>
            <a:off x="3856038" y="6149975"/>
            <a:ext cx="1073150" cy="571500"/>
            <a:chOff x="3856032" y="6149994"/>
            <a:chExt cx="1073158" cy="571500"/>
          </a:xfrm>
        </p:grpSpPr>
        <p:pic>
          <p:nvPicPr>
            <p:cNvPr id="8"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Text Placeholder 3"/>
          <p:cNvSpPr>
            <a:spLocks noGrp="1"/>
          </p:cNvSpPr>
          <p:nvPr>
            <p:ph type="body" sz="quarter" idx="10"/>
          </p:nvPr>
        </p:nvSpPr>
        <p:spPr>
          <a:xfrm>
            <a:off x="457200" y="900000"/>
            <a:ext cx="4032000" cy="4140000"/>
          </a:xfrm>
          <a:prstGeom prst="rect">
            <a:avLst/>
          </a:prstGeom>
        </p:spPr>
        <p:txBody>
          <a:bodyPr/>
          <a:lstStyle>
            <a:lvl1pPr>
              <a:defRPr sz="2000" kern="600" baseline="0">
                <a:latin typeface="Calibri" pitchFamily="34" charset="0"/>
              </a:defRPr>
            </a:lvl1pPr>
            <a:lvl2pPr>
              <a:defRPr sz="1800" kern="600" baseline="0">
                <a:latin typeface="Calibri" pitchFamily="34" charset="0"/>
              </a:defRPr>
            </a:lvl2pPr>
            <a:lvl3pPr>
              <a:defRPr sz="1800" kern="600" baseline="0">
                <a:latin typeface="Calibri" pitchFamily="34" charset="0"/>
              </a:defRPr>
            </a:lvl3pPr>
            <a:lvl4pPr>
              <a:defRPr sz="1800" kern="600" baseline="0">
                <a:latin typeface="Calibri" pitchFamily="34" charset="0"/>
              </a:defRPr>
            </a:lvl4pPr>
            <a:lvl5pPr>
              <a:defRPr sz="1800" kern="600"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hart Placeholder 5"/>
          <p:cNvSpPr>
            <a:spLocks noGrp="1"/>
          </p:cNvSpPr>
          <p:nvPr>
            <p:ph type="chart" sz="quarter" idx="11"/>
          </p:nvPr>
        </p:nvSpPr>
        <p:spPr>
          <a:xfrm>
            <a:off x="4716464" y="900000"/>
            <a:ext cx="4032000" cy="4140000"/>
          </a:xfrm>
          <a:prstGeom prst="rect">
            <a:avLst/>
          </a:prstGeom>
        </p:spPr>
        <p:txBody>
          <a:bodyPr/>
          <a:lstStyle>
            <a:lvl1pPr>
              <a:defRPr sz="2200" b="1" i="1" kern="600" baseline="0"/>
            </a:lvl1pPr>
          </a:lstStyle>
          <a:p>
            <a:pPr lvl="0"/>
            <a:endParaRPr lang="en-GB" noProof="0" dirty="0"/>
          </a:p>
        </p:txBody>
      </p:sp>
      <p:sp>
        <p:nvSpPr>
          <p:cNvPr id="11"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0" name="Espace réservé du numéro de diapositive 5"/>
          <p:cNvSpPr>
            <a:spLocks noGrp="1"/>
          </p:cNvSpPr>
          <p:nvPr>
            <p:ph type="sldNum" sz="quarter" idx="12"/>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46C2B3A9-CAC5-4133-AEB2-8D99700EE2BB}" type="slidenum">
              <a:rPr lang="en-GB"/>
              <a:pPr>
                <a:defRPr/>
              </a:pPr>
              <a:t>‹#›</a:t>
            </a:fld>
            <a:endParaRPr lang="en-GB" dirty="0"/>
          </a:p>
        </p:txBody>
      </p:sp>
    </p:spTree>
    <p:extLst>
      <p:ext uri="{BB962C8B-B14F-4D97-AF65-F5344CB8AC3E}">
        <p14:creationId xmlns:p14="http://schemas.microsoft.com/office/powerpoint/2010/main" val="2883793358"/>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310303857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10" name="Grafik 9" descr="l_entsog_ppt.jpg"/>
          <p:cNvPicPr>
            <a:picLocks noChangeAspect="1"/>
          </p:cNvPicPr>
          <p:nvPr userDrawn="1"/>
        </p:nvPicPr>
        <p:blipFill>
          <a:blip r:embed="rId2" cstate="print"/>
          <a:stretch>
            <a:fillRect/>
          </a:stretch>
        </p:blipFill>
        <p:spPr>
          <a:xfrm>
            <a:off x="0" y="4572"/>
            <a:ext cx="9235440" cy="6908109"/>
          </a:xfrm>
          <a:prstGeom prst="rect">
            <a:avLst/>
          </a:prstGeom>
        </p:spPr>
      </p:pic>
      <p:sp>
        <p:nvSpPr>
          <p:cNvPr id="13" name="Rechteck 12"/>
          <p:cNvSpPr/>
          <p:nvPr userDrawn="1"/>
        </p:nvSpPr>
        <p:spPr>
          <a:xfrm>
            <a:off x="1944000" y="2520000"/>
            <a:ext cx="7200000" cy="3240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6" name="Title 4"/>
          <p:cNvSpPr>
            <a:spLocks noGrp="1"/>
          </p:cNvSpPr>
          <p:nvPr>
            <p:ph type="ctrTitle" hasCustomPrompt="1"/>
          </p:nvPr>
        </p:nvSpPr>
        <p:spPr bwMode="auto">
          <a:xfrm>
            <a:off x="1944000" y="2637008"/>
            <a:ext cx="7200000" cy="86400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a:defRPr b="1" baseline="0">
                <a:solidFill>
                  <a:schemeClr val="tx1"/>
                </a:solidFill>
                <a:latin typeface="+mj-lt"/>
              </a:defRPr>
            </a:lvl1pPr>
          </a:lstStyle>
          <a:p>
            <a:r>
              <a:rPr lang="en-GB" sz="4400" noProof="0" dirty="0" smtClean="0">
                <a:solidFill>
                  <a:schemeClr val="tx1"/>
                </a:solidFill>
                <a:ea typeface="ＭＳ Ｐゴシック"/>
                <a:cs typeface="ＭＳ Ｐゴシック"/>
              </a:rPr>
              <a:t>Cover title</a:t>
            </a:r>
          </a:p>
        </p:txBody>
      </p:sp>
      <p:sp>
        <p:nvSpPr>
          <p:cNvPr id="7" name="Text Placeholder 17"/>
          <p:cNvSpPr>
            <a:spLocks noGrp="1"/>
          </p:cNvSpPr>
          <p:nvPr>
            <p:ph type="body" sz="quarter" idx="12" hasCustomPrompt="1"/>
          </p:nvPr>
        </p:nvSpPr>
        <p:spPr>
          <a:xfrm>
            <a:off x="1944000" y="4797152"/>
            <a:ext cx="4770169" cy="936104"/>
          </a:xfrm>
          <a:prstGeom prst="rect">
            <a:avLst/>
          </a:prstGeom>
        </p:spPr>
        <p:txBody>
          <a:bodyPr/>
          <a:lstStyle>
            <a:lvl1pPr marL="0" indent="0" algn="l">
              <a:buFontTx/>
              <a:buNone/>
              <a:defRPr sz="1800" b="1" i="0" baseline="0">
                <a:solidFill>
                  <a:srgbClr val="000000"/>
                </a:solidFill>
              </a:defRPr>
            </a:lvl1pPr>
          </a:lstStyle>
          <a:p>
            <a:pPr lvl="0"/>
            <a:r>
              <a:rPr lang="en-GB" noProof="0" dirty="0" smtClean="0"/>
              <a:t>Name: ENTSOG representative</a:t>
            </a:r>
            <a:br>
              <a:rPr lang="en-GB" noProof="0" dirty="0" smtClean="0"/>
            </a:br>
            <a:r>
              <a:rPr lang="en-GB" noProof="0" dirty="0" smtClean="0"/>
              <a:t>Position: Adviser/EGM/President</a:t>
            </a:r>
            <a:endParaRPr lang="en-GB" noProof="0" dirty="0"/>
          </a:p>
        </p:txBody>
      </p:sp>
      <p:sp>
        <p:nvSpPr>
          <p:cNvPr id="8" name="Text Placeholder 19"/>
          <p:cNvSpPr>
            <a:spLocks noGrp="1"/>
          </p:cNvSpPr>
          <p:nvPr>
            <p:ph type="body" sz="quarter" idx="13" hasCustomPrompt="1"/>
          </p:nvPr>
        </p:nvSpPr>
        <p:spPr>
          <a:xfrm>
            <a:off x="1944000" y="3600000"/>
            <a:ext cx="6048672" cy="503733"/>
          </a:xfrm>
          <a:prstGeom prst="rect">
            <a:avLst/>
          </a:prstGeom>
        </p:spPr>
        <p:txBody>
          <a:bodyPr/>
          <a:lstStyle>
            <a:lvl1pPr marL="0" indent="0" algn="l">
              <a:buFontTx/>
              <a:buNone/>
              <a:defRPr sz="2800" b="1">
                <a:solidFill>
                  <a:schemeClr val="accent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9" name="Text Placeholder 21"/>
          <p:cNvSpPr>
            <a:spLocks noGrp="1"/>
          </p:cNvSpPr>
          <p:nvPr>
            <p:ph type="body" sz="quarter" idx="14" hasCustomPrompt="1"/>
          </p:nvPr>
        </p:nvSpPr>
        <p:spPr>
          <a:xfrm>
            <a:off x="5940152" y="620688"/>
            <a:ext cx="2807568" cy="360064"/>
          </a:xfrm>
          <a:prstGeom prst="rect">
            <a:avLst/>
          </a:prstGeom>
        </p:spPr>
        <p:txBody>
          <a:bodyPr/>
          <a:lstStyle>
            <a:lvl1pPr marL="0" indent="0" algn="ctr">
              <a:buNone/>
              <a:defRPr sz="1800" b="1" baseline="0">
                <a:solidFill>
                  <a:srgbClr val="87888A"/>
                </a:solidFill>
              </a:defRPr>
            </a:lvl1pPr>
          </a:lstStyle>
          <a:p>
            <a:pPr lvl="0"/>
            <a:r>
              <a:rPr lang="en-GB" noProof="0" dirty="0" smtClean="0"/>
              <a:t>&lt;Place&gt; -- DD Month YYYY</a:t>
            </a:r>
            <a:endParaRPr lang="en-GB" noProof="0" dirty="0"/>
          </a:p>
        </p:txBody>
      </p:sp>
    </p:spTree>
    <p:extLst>
      <p:ext uri="{BB962C8B-B14F-4D97-AF65-F5344CB8AC3E}">
        <p14:creationId xmlns:p14="http://schemas.microsoft.com/office/powerpoint/2010/main" val="4016841017"/>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graphicFrame>
        <p:nvGraphicFramePr>
          <p:cNvPr id="7" name="Table 6"/>
          <p:cNvGraphicFramePr>
            <a:graphicFrameLocks noGrp="1"/>
          </p:cNvGraphicFramePr>
          <p:nvPr userDrawn="1">
            <p:extLst>
              <p:ext uri="{D42A27DB-BD31-4B8C-83A1-F6EECF244321}">
                <p14:modId xmlns:p14="http://schemas.microsoft.com/office/powerpoint/2010/main" val="2057494111"/>
              </p:ext>
            </p:extLst>
          </p:nvPr>
        </p:nvGraphicFramePr>
        <p:xfrm>
          <a:off x="395536" y="1052736"/>
          <a:ext cx="7488832" cy="5112561"/>
        </p:xfrm>
        <a:graphic>
          <a:graphicData uri="http://schemas.openxmlformats.org/drawingml/2006/table">
            <a:tbl>
              <a:tblPr firstRow="1" bandRow="1">
                <a:tableStyleId>{5C22544A-7EE6-4342-B048-85BDC9FD1C3A}</a:tableStyleId>
              </a:tblPr>
              <a:tblGrid>
                <a:gridCol w="2072802"/>
                <a:gridCol w="458742"/>
                <a:gridCol w="458742"/>
                <a:gridCol w="458742"/>
                <a:gridCol w="1094372"/>
                <a:gridCol w="1094372"/>
                <a:gridCol w="1851060"/>
              </a:tblGrid>
              <a:tr h="597546">
                <a:tc>
                  <a:txBody>
                    <a:bodyPr/>
                    <a:lstStyle/>
                    <a:p>
                      <a:r>
                        <a:rPr lang="en-GB" sz="1600" b="1" i="1" noProof="0" dirty="0" smtClean="0">
                          <a:solidFill>
                            <a:srgbClr val="1F4484"/>
                          </a:solidFill>
                        </a:rPr>
                        <a:t>ENTSOG</a:t>
                      </a:r>
                      <a:r>
                        <a:rPr lang="en-GB" sz="1600" b="1" i="1" baseline="0" noProof="0" dirty="0" smtClean="0">
                          <a:solidFill>
                            <a:srgbClr val="1F4484"/>
                          </a:solidFill>
                        </a:rPr>
                        <a:t> </a:t>
                      </a:r>
                      <a:r>
                        <a:rPr lang="en-GB" sz="1600" b="1" i="1" noProof="0" dirty="0" smtClean="0">
                          <a:solidFill>
                            <a:srgbClr val="1F4484"/>
                          </a:solidFill>
                        </a:rPr>
                        <a:t>Colour chart</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R</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G</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B</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600" b="1" noProof="0" dirty="0" smtClean="0">
                          <a:solidFill>
                            <a:srgbClr val="1F4484"/>
                          </a:solidFill>
                        </a:rPr>
                        <a:t>CMYK</a:t>
                      </a:r>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600" b="1" noProof="0" dirty="0" smtClean="0">
                          <a:solidFill>
                            <a:srgbClr val="1F4484"/>
                          </a:solidFill>
                        </a:rPr>
                        <a:t>used in (eg. NeMo)</a:t>
                      </a:r>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6305">
                <a:tc>
                  <a:txBody>
                    <a:bodyPr/>
                    <a:lstStyle/>
                    <a:p>
                      <a:r>
                        <a:rPr lang="en-GB" sz="1200" b="1" baseline="0" noProof="0" dirty="0" smtClean="0">
                          <a:solidFill>
                            <a:srgbClr val="1F4484"/>
                          </a:solidFill>
                        </a:rPr>
                        <a:t>Dark Grey</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128</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130</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133</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0/0/0/60</a:t>
                      </a:r>
                      <a:endParaRPr lang="en-GB" sz="1200" b="1"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(NP)</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Grey</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25/20/20/0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Light Grey</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14/10/11/0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baseline="0" noProof="0" dirty="0" smtClean="0">
                          <a:solidFill>
                            <a:srgbClr val="D9D9D9"/>
                          </a:solidFill>
                        </a:rPr>
                        <a:t>Grey</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234</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231</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222</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baseline="0" noProof="0" dirty="0" smtClean="0">
                          <a:solidFill>
                            <a:srgbClr val="D9D9D9"/>
                          </a:solidFill>
                          <a:latin typeface="+mn-lt"/>
                          <a:ea typeface="+mn-ea"/>
                          <a:cs typeface="+mn-cs"/>
                        </a:rPr>
                        <a:t>7/6/11/0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Dark Blue (ENTSOG)</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31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68</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132</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99/84/18/6</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200" b="1" kern="1200" noProof="0" dirty="0" smtClean="0">
                          <a:solidFill>
                            <a:srgbClr val="1F4484"/>
                          </a:solidFill>
                          <a:latin typeface="+mn-lt"/>
                          <a:ea typeface="+mn-ea"/>
                          <a:cs typeface="+mn-cs"/>
                        </a:rPr>
                        <a:t>Presentation,</a:t>
                      </a:r>
                      <a:r>
                        <a:rPr lang="de-DE" sz="1200" b="1" kern="1200" baseline="0" noProof="0" dirty="0" smtClean="0">
                          <a:solidFill>
                            <a:srgbClr val="1F4484"/>
                          </a:solidFill>
                          <a:latin typeface="+mn-lt"/>
                          <a:ea typeface="+mn-ea"/>
                          <a:cs typeface="+mn-cs"/>
                        </a:rPr>
                        <a:t> (LNG)</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Blue</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156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216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75/23/0/0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62</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108</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164</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82/57/12/1</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Middle 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107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149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199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0/34/4/0</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Light 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177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199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225</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29/14/3/0</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Bluish</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217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233</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D9D9D9"/>
                          </a:solidFill>
                          <a:latin typeface="+mn-lt"/>
                          <a:ea typeface="+mn-ea"/>
                          <a:cs typeface="+mn-cs"/>
                        </a:rPr>
                        <a:t>13/3/0/0</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Green</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130</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152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36</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54/25/100/5</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200" b="1" kern="1200" noProof="0" dirty="0" smtClean="0">
                          <a:solidFill>
                            <a:srgbClr val="1F4484"/>
                          </a:solidFill>
                          <a:latin typeface="+mn-lt"/>
                          <a:ea typeface="+mn-ea"/>
                          <a:cs typeface="+mn-cs"/>
                        </a:rPr>
                        <a:t>Presentation, (Libya)</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Green</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128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195</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66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55/0/100/0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Middle Green</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159</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186</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44</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43/10/100/0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200" b="1" kern="1200" noProof="0" dirty="0" smtClean="0">
                          <a:solidFill>
                            <a:srgbClr val="1F4484"/>
                          </a:solidFill>
                          <a:latin typeface="+mn-lt"/>
                          <a:ea typeface="+mn-ea"/>
                          <a:cs typeface="+mn-cs"/>
                        </a:rPr>
                        <a:t>Presentation, (Algeria)</a:t>
                      </a:r>
                      <a:r>
                        <a:rPr lang="de-DE" sz="1200" b="1" kern="1200" baseline="0" noProof="0" dirty="0" smtClean="0">
                          <a:solidFill>
                            <a:srgbClr val="1F4484"/>
                          </a:solidFill>
                          <a:latin typeface="+mn-lt"/>
                          <a:ea typeface="+mn-ea"/>
                          <a:cs typeface="+mn-cs"/>
                        </a:rPr>
                        <a:t> </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Green (ENTSOG)</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193</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213</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55</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29/1/96/0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Greenish</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205</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228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174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21/0/40/0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Light</a:t>
                      </a:r>
                      <a:r>
                        <a:rPr lang="de-DE" sz="1200" b="1" baseline="0" noProof="0" dirty="0" smtClean="0">
                          <a:solidFill>
                            <a:srgbClr val="1F4484"/>
                          </a:solidFill>
                        </a:rPr>
                        <a:t> Purple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dirty="0" smtClean="0">
                          <a:solidFill>
                            <a:srgbClr val="1F4484"/>
                          </a:solidFill>
                          <a:latin typeface="+mn-lt"/>
                          <a:ea typeface="+mn-ea"/>
                          <a:cs typeface="+mn-cs"/>
                        </a:rPr>
                        <a:t>141</a:t>
                      </a:r>
                      <a:endParaRPr lang="en-GB" sz="1200" b="1" kern="120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117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171</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49/58/7/0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(UGS)</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Pink</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dirty="0" smtClean="0">
                          <a:solidFill>
                            <a:srgbClr val="D9D9D9"/>
                          </a:solidFill>
                          <a:latin typeface="+mn-lt"/>
                          <a:ea typeface="+mn-ea"/>
                          <a:cs typeface="+mn-cs"/>
                        </a:rPr>
                        <a:t>204</a:t>
                      </a:r>
                      <a:endParaRPr lang="en-GB" sz="1200" b="1" kern="1200" baseline="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72</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152</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17/86/1/0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Red</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232</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38</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44</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2/98/93/0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(Russia)</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Orange</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235</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122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59</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4/64/87/0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200" b="1" kern="1200" noProof="0" dirty="0" smtClean="0">
                          <a:solidFill>
                            <a:srgbClr val="1F4484"/>
                          </a:solidFill>
                          <a:latin typeface="+mn-lt"/>
                          <a:ea typeface="+mn-ea"/>
                          <a:cs typeface="+mn-cs"/>
                        </a:rPr>
                        <a:t>Presentation, (Caspia)</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Orange</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249</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180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41</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1/32/94/0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Yellow</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242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202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0</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6/18/100/0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200" b="1" kern="1200" noProof="0" dirty="0" smtClean="0">
                          <a:solidFill>
                            <a:srgbClr val="1F4484"/>
                          </a:solidFill>
                          <a:latin typeface="+mn-lt"/>
                          <a:ea typeface="+mn-ea"/>
                          <a:cs typeface="+mn-cs"/>
                        </a:rPr>
                        <a:t>Presentation, (Norway)</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Yellow</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234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50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5/1/90/0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Light Yellow</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251</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2/0/30/0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2874257131"/>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itre 1"/>
          <p:cNvSpPr>
            <a:spLocks noGrp="1"/>
          </p:cNvSpPr>
          <p:nvPr>
            <p:ph type="title" hasCustomPrompt="1"/>
          </p:nvPr>
        </p:nvSpPr>
        <p:spPr>
          <a:xfrm>
            <a:off x="611560" y="612000"/>
            <a:ext cx="6732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Tree>
    <p:extLst>
      <p:ext uri="{BB962C8B-B14F-4D97-AF65-F5344CB8AC3E}">
        <p14:creationId xmlns:p14="http://schemas.microsoft.com/office/powerpoint/2010/main" val="1772623816"/>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5" name="Grafik 4" descr="l_entsog_ppt4.jpg"/>
          <p:cNvPicPr>
            <a:picLocks noChangeAspect="1"/>
          </p:cNvPicPr>
          <p:nvPr userDrawn="1"/>
        </p:nvPicPr>
        <p:blipFill>
          <a:blip r:embed="rId2" cstate="print"/>
          <a:stretch>
            <a:fillRect/>
          </a:stretch>
        </p:blipFill>
        <p:spPr>
          <a:xfrm>
            <a:off x="0" y="1780032"/>
            <a:ext cx="7973568" cy="5077968"/>
          </a:xfrm>
          <a:prstGeom prst="rect">
            <a:avLst/>
          </a:prstGeom>
        </p:spPr>
      </p:pic>
      <p:sp>
        <p:nvSpPr>
          <p:cNvPr id="4" name="Rechteck 3"/>
          <p:cNvSpPr/>
          <p:nvPr userDrawn="1"/>
        </p:nvSpPr>
        <p:spPr>
          <a:xfrm>
            <a:off x="1944000" y="2564904"/>
            <a:ext cx="7200000" cy="2591928"/>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9" name="Espace réservé du numéro de diapositive 5"/>
          <p:cNvSpPr>
            <a:spLocks noGrp="1"/>
          </p:cNvSpPr>
          <p:nvPr>
            <p:ph type="sldNum" sz="quarter" idx="12"/>
          </p:nvPr>
        </p:nvSpPr>
        <p:spPr>
          <a:xfrm>
            <a:off x="8316000" y="6336000"/>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7" name="Titre 1"/>
          <p:cNvSpPr>
            <a:spLocks noGrp="1"/>
          </p:cNvSpPr>
          <p:nvPr>
            <p:ph type="title" hasCustomPrompt="1"/>
          </p:nvPr>
        </p:nvSpPr>
        <p:spPr>
          <a:xfrm>
            <a:off x="2124648" y="3501008"/>
            <a:ext cx="7019352"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spTree>
    <p:extLst>
      <p:ext uri="{BB962C8B-B14F-4D97-AF65-F5344CB8AC3E}">
        <p14:creationId xmlns:p14="http://schemas.microsoft.com/office/powerpoint/2010/main" val="2151434724"/>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7" name="Text Placeholder 7"/>
          <p:cNvSpPr>
            <a:spLocks noGrp="1"/>
          </p:cNvSpPr>
          <p:nvPr>
            <p:ph type="body" sz="quarter" idx="16" hasCustomPrompt="1"/>
          </p:nvPr>
        </p:nvSpPr>
        <p:spPr>
          <a:xfrm>
            <a:off x="610442" y="1244704"/>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600"/>
              </a:spcBef>
              <a:buClr>
                <a:schemeClr val="accent3"/>
              </a:buClr>
              <a:buFont typeface="Calibri" pitchFamily="34" charset="0"/>
              <a:buChar char="&gt;"/>
              <a:defRPr sz="1800" baseline="0">
                <a:solidFill>
                  <a:srgbClr val="000000"/>
                </a:solidFill>
              </a:defRPr>
            </a:lvl2pPr>
            <a:lvl3pPr marL="400050" indent="-171450">
              <a:spcBef>
                <a:spcPts val="300"/>
              </a:spcBef>
              <a:buClr>
                <a:schemeClr val="accent3"/>
              </a:buClr>
              <a:buFont typeface="Wingdings" pitchFamily="2" charset="2"/>
              <a:buChar char="§"/>
              <a:defRPr sz="1800" baseline="0">
                <a:solidFill>
                  <a:srgbClr val="000000"/>
                </a:solidFill>
              </a:defRPr>
            </a:lvl3pPr>
            <a:lvl4pPr marL="628650" indent="-171450">
              <a:spcBef>
                <a:spcPts val="300"/>
              </a:spcBef>
              <a:buClr>
                <a:schemeClr val="accent3"/>
              </a:buClr>
              <a:buFont typeface="Courier New" pitchFamily="49" charset="0"/>
              <a:buChar char="o"/>
              <a:defRPr sz="1600">
                <a:solidFill>
                  <a:srgbClr val="000000"/>
                </a:solidFill>
              </a:defRPr>
            </a:lvl4pPr>
            <a:lvl5pPr marL="857250" indent="-171450">
              <a:spcBef>
                <a:spcPts val="300"/>
              </a:spcBef>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10" name="Titre 1"/>
          <p:cNvSpPr>
            <a:spLocks noGrp="1"/>
          </p:cNvSpPr>
          <p:nvPr>
            <p:ph type="title" hasCustomPrompt="1"/>
          </p:nvPr>
        </p:nvSpPr>
        <p:spPr>
          <a:xfrm>
            <a:off x="612480" y="604709"/>
            <a:ext cx="6695824"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2" name="Text Placeholder 17"/>
          <p:cNvSpPr>
            <a:spLocks noGrp="1"/>
          </p:cNvSpPr>
          <p:nvPr>
            <p:ph type="body" sz="quarter" idx="14" hasCustomPrompt="1"/>
          </p:nvPr>
        </p:nvSpPr>
        <p:spPr>
          <a:xfrm>
            <a:off x="660924" y="5718725"/>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Tree>
    <p:extLst>
      <p:ext uri="{BB962C8B-B14F-4D97-AF65-F5344CB8AC3E}">
        <p14:creationId xmlns:p14="http://schemas.microsoft.com/office/powerpoint/2010/main" val="193622311"/>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9" name="Titre 1"/>
          <p:cNvSpPr>
            <a:spLocks noGrp="1"/>
          </p:cNvSpPr>
          <p:nvPr>
            <p:ph type="title" hasCustomPrompt="1"/>
          </p:nvPr>
        </p:nvSpPr>
        <p:spPr>
          <a:xfrm>
            <a:off x="610492" y="604709"/>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3" name="Text Placeholder 17"/>
          <p:cNvSpPr>
            <a:spLocks noGrp="1"/>
          </p:cNvSpPr>
          <p:nvPr>
            <p:ph type="body" sz="quarter" idx="14" hasCustomPrompt="1"/>
          </p:nvPr>
        </p:nvSpPr>
        <p:spPr>
          <a:xfrm>
            <a:off x="658936" y="5718725"/>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14" name="Text Placeholder 7"/>
          <p:cNvSpPr>
            <a:spLocks noGrp="1"/>
          </p:cNvSpPr>
          <p:nvPr>
            <p:ph type="body" sz="quarter" idx="16" hasCustomPrompt="1"/>
          </p:nvPr>
        </p:nvSpPr>
        <p:spPr>
          <a:xfrm>
            <a:off x="608454" y="1758285"/>
            <a:ext cx="8280920" cy="3816424"/>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300"/>
              </a:spcBef>
              <a:buClr>
                <a:schemeClr val="accent3"/>
              </a:buClr>
              <a:buFont typeface="Wingdings" pitchFamily="2" charset="2"/>
              <a:buChar char="§"/>
              <a:defRPr sz="1800" baseline="0">
                <a:solidFill>
                  <a:srgbClr val="000000"/>
                </a:solidFill>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5" name="Text Placeholder 17"/>
          <p:cNvSpPr>
            <a:spLocks noGrp="1"/>
          </p:cNvSpPr>
          <p:nvPr>
            <p:ph type="body" sz="quarter" idx="13" hasCustomPrompt="1"/>
          </p:nvPr>
        </p:nvSpPr>
        <p:spPr>
          <a:xfrm>
            <a:off x="611311" y="1245582"/>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942496388"/>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13598" y="590665"/>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5088438" y="2032273"/>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611560" y="2032272"/>
            <a:ext cx="4417762" cy="4205039"/>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defRPr>
            </a:lvl1pPr>
            <a:lvl2pPr marL="400050" indent="-171450">
              <a:spcBef>
                <a:spcPts val="30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614417" y="1231538"/>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5088439" y="1221135"/>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2783668977"/>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610740" y="590665"/>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611559" y="2032273"/>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611560" y="1221135"/>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585571082"/>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4" name="Titre 1"/>
          <p:cNvSpPr>
            <a:spLocks noGrp="1"/>
          </p:cNvSpPr>
          <p:nvPr>
            <p:ph type="title" hasCustomPrompt="1"/>
          </p:nvPr>
        </p:nvSpPr>
        <p:spPr>
          <a:xfrm>
            <a:off x="601216" y="595424"/>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611560" y="1316952"/>
            <a:ext cx="8280920" cy="5064376"/>
          </a:xfrm>
          <a:prstGeom prst="rect">
            <a:avLst/>
          </a:prstGeom>
        </p:spPr>
        <p:txBody>
          <a:bodyPr/>
          <a:lstStyle>
            <a:lvl1pPr marL="0" indent="0" algn="ctr">
              <a:buNone/>
              <a:defRPr sz="1800"/>
            </a:lvl1pPr>
          </a:lstStyle>
          <a:p>
            <a:r>
              <a:rPr lang="en-US" smtClean="0"/>
              <a:t>Click icon to add table</a:t>
            </a:r>
            <a:endParaRPr lang="en-GB" dirty="0"/>
          </a:p>
        </p:txBody>
      </p:sp>
    </p:spTree>
    <p:extLst>
      <p:ext uri="{BB962C8B-B14F-4D97-AF65-F5344CB8AC3E}">
        <p14:creationId xmlns:p14="http://schemas.microsoft.com/office/powerpoint/2010/main" val="327232767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2"/>
          <p:cNvGrpSpPr>
            <a:grpSpLocks/>
          </p:cNvGrpSpPr>
          <p:nvPr userDrawn="1"/>
        </p:nvGrpSpPr>
        <p:grpSpPr bwMode="auto">
          <a:xfrm>
            <a:off x="3856038" y="6149975"/>
            <a:ext cx="1073150" cy="571500"/>
            <a:chOff x="3856032" y="6149994"/>
            <a:chExt cx="1073158" cy="571500"/>
          </a:xfrm>
        </p:grpSpPr>
        <p:pic>
          <p:nvPicPr>
            <p:cNvPr id="10"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Chart Placeholder 3"/>
          <p:cNvSpPr>
            <a:spLocks noGrp="1"/>
          </p:cNvSpPr>
          <p:nvPr>
            <p:ph type="chart" sz="quarter" idx="10"/>
          </p:nvPr>
        </p:nvSpPr>
        <p:spPr>
          <a:xfrm>
            <a:off x="457200" y="900000"/>
            <a:ext cx="4032000" cy="4140000"/>
          </a:xfrm>
          <a:prstGeom prst="rect">
            <a:avLst/>
          </a:prstGeom>
        </p:spPr>
        <p:txBody>
          <a:bodyPr/>
          <a:lstStyle>
            <a:lvl1pPr>
              <a:defRPr sz="2200" b="1" i="1" kern="600" baseline="0"/>
            </a:lvl1pPr>
          </a:lstStyle>
          <a:p>
            <a:pPr lvl="0"/>
            <a:endParaRPr lang="en-US" noProof="0" dirty="0"/>
          </a:p>
        </p:txBody>
      </p:sp>
      <p:sp>
        <p:nvSpPr>
          <p:cNvPr id="6" name="Table Placeholder 5"/>
          <p:cNvSpPr>
            <a:spLocks noGrp="1"/>
          </p:cNvSpPr>
          <p:nvPr>
            <p:ph type="tbl" sz="quarter" idx="11"/>
          </p:nvPr>
        </p:nvSpPr>
        <p:spPr>
          <a:xfrm>
            <a:off x="4716000" y="900000"/>
            <a:ext cx="4032000" cy="1772936"/>
          </a:xfrm>
          <a:prstGeom prst="rect">
            <a:avLst/>
          </a:prstGeom>
        </p:spPr>
        <p:txBody>
          <a:bodyPr/>
          <a:lstStyle>
            <a:lvl1pPr>
              <a:defRPr sz="2200" b="1" i="1" kern="600" baseline="0"/>
            </a:lvl1pPr>
          </a:lstStyle>
          <a:p>
            <a:pPr lvl="0"/>
            <a:endParaRPr lang="en-US" noProof="0" dirty="0"/>
          </a:p>
        </p:txBody>
      </p:sp>
      <p:sp>
        <p:nvSpPr>
          <p:cNvPr id="8" name="Text Placeholder 7"/>
          <p:cNvSpPr>
            <a:spLocks noGrp="1"/>
          </p:cNvSpPr>
          <p:nvPr>
            <p:ph type="body" sz="quarter" idx="12"/>
          </p:nvPr>
        </p:nvSpPr>
        <p:spPr>
          <a:xfrm>
            <a:off x="4716000" y="2780928"/>
            <a:ext cx="4032000" cy="2232248"/>
          </a:xfrm>
          <a:prstGeom prst="rect">
            <a:avLst/>
          </a:prstGeom>
        </p:spPr>
        <p:txBody>
          <a:bodyPr/>
          <a:lstStyle>
            <a:lvl1pPr marL="0" indent="0">
              <a:buFontTx/>
              <a:buNone/>
              <a:defRPr sz="2200" b="1" i="1" kern="600" baseline="0"/>
            </a:lvl1pPr>
            <a:lvl2pPr marL="742950" indent="-285750">
              <a:buClr>
                <a:srgbClr val="B4D13B"/>
              </a:buClr>
              <a:buFont typeface="Calibri" pitchFamily="34" charset="0"/>
              <a:buChar char="&gt;"/>
              <a:defRPr sz="1800" kern="600" baseline="0"/>
            </a:lvl2pPr>
            <a:lvl3pPr marL="1143000" indent="-228600">
              <a:buClr>
                <a:srgbClr val="B4D13B"/>
              </a:buClr>
              <a:buFont typeface="Wingdings" pitchFamily="2" charset="2"/>
              <a:buChar char="§"/>
              <a:defRPr sz="1600" kern="600" baseline="0"/>
            </a:lvl3pPr>
            <a:lvl4pPr marL="1600200" indent="-228600">
              <a:buClr>
                <a:srgbClr val="B4D13B"/>
              </a:buClr>
              <a:buFont typeface="Courier New" pitchFamily="49" charset="0"/>
              <a:buChar char="o"/>
              <a:defRPr sz="1600" kern="600" baseline="0"/>
            </a:lvl4pPr>
            <a:lvl5pPr marL="1828800" indent="0">
              <a:buFontTx/>
              <a:buNone/>
              <a:defRPr lang="en-US" sz="1600" kern="600" baseline="0" dirty="0">
                <a:solidFill>
                  <a:schemeClr val="tx1"/>
                </a:solidFill>
                <a:latin typeface="+mn-lt"/>
                <a:ea typeface="ＭＳ Ｐゴシック" pitchFamily="-111" charset="-128"/>
                <a:cs typeface="ＭＳ Ｐゴシック"/>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2" name="Espace réservé du numéro de diapositive 5"/>
          <p:cNvSpPr>
            <a:spLocks noGrp="1"/>
          </p:cNvSpPr>
          <p:nvPr>
            <p:ph type="sldNum" sz="quarter" idx="13"/>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712AC889-11F2-495A-B7D7-1AF50FFA3BBB}" type="slidenum">
              <a:rPr lang="en-GB"/>
              <a:pPr>
                <a:defRPr/>
              </a:pPr>
              <a:t>‹#›</a:t>
            </a:fld>
            <a:endParaRPr lang="en-GB" dirty="0"/>
          </a:p>
        </p:txBody>
      </p:sp>
    </p:spTree>
    <p:extLst>
      <p:ext uri="{BB962C8B-B14F-4D97-AF65-F5344CB8AC3E}">
        <p14:creationId xmlns:p14="http://schemas.microsoft.com/office/powerpoint/2010/main" val="9419588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493494262"/>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10" name="Grafik 9" descr="l_entsog_ppt.jpg"/>
          <p:cNvPicPr>
            <a:picLocks noChangeAspect="1"/>
          </p:cNvPicPr>
          <p:nvPr userDrawn="1"/>
        </p:nvPicPr>
        <p:blipFill>
          <a:blip r:embed="rId2" cstate="print"/>
          <a:stretch>
            <a:fillRect/>
          </a:stretch>
        </p:blipFill>
        <p:spPr>
          <a:xfrm>
            <a:off x="0" y="4572"/>
            <a:ext cx="9235440" cy="6908109"/>
          </a:xfrm>
          <a:prstGeom prst="rect">
            <a:avLst/>
          </a:prstGeom>
        </p:spPr>
      </p:pic>
      <p:sp>
        <p:nvSpPr>
          <p:cNvPr id="13" name="Rechteck 12"/>
          <p:cNvSpPr/>
          <p:nvPr userDrawn="1"/>
        </p:nvSpPr>
        <p:spPr>
          <a:xfrm>
            <a:off x="1944000" y="2520000"/>
            <a:ext cx="7200000" cy="3240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6" name="Title 4"/>
          <p:cNvSpPr>
            <a:spLocks noGrp="1"/>
          </p:cNvSpPr>
          <p:nvPr>
            <p:ph type="ctrTitle" hasCustomPrompt="1"/>
          </p:nvPr>
        </p:nvSpPr>
        <p:spPr bwMode="auto">
          <a:xfrm>
            <a:off x="1944000" y="2637008"/>
            <a:ext cx="7200000" cy="864000"/>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lgn="l">
              <a:defRPr b="1" baseline="0">
                <a:solidFill>
                  <a:schemeClr val="tx1"/>
                </a:solidFill>
                <a:latin typeface="+mj-lt"/>
              </a:defRPr>
            </a:lvl1pPr>
          </a:lstStyle>
          <a:p>
            <a:r>
              <a:rPr lang="en-GB" sz="4400" noProof="0" dirty="0" smtClean="0">
                <a:solidFill>
                  <a:schemeClr val="tx1"/>
                </a:solidFill>
                <a:ea typeface="ＭＳ Ｐゴシック"/>
                <a:cs typeface="ＭＳ Ｐゴシック"/>
              </a:rPr>
              <a:t>Cover title</a:t>
            </a:r>
          </a:p>
        </p:txBody>
      </p:sp>
      <p:sp>
        <p:nvSpPr>
          <p:cNvPr id="7" name="Text Placeholder 17"/>
          <p:cNvSpPr>
            <a:spLocks noGrp="1"/>
          </p:cNvSpPr>
          <p:nvPr>
            <p:ph type="body" sz="quarter" idx="12" hasCustomPrompt="1"/>
          </p:nvPr>
        </p:nvSpPr>
        <p:spPr>
          <a:xfrm>
            <a:off x="1944000" y="4797152"/>
            <a:ext cx="4770169" cy="936104"/>
          </a:xfrm>
          <a:prstGeom prst="rect">
            <a:avLst/>
          </a:prstGeom>
        </p:spPr>
        <p:txBody>
          <a:bodyPr/>
          <a:lstStyle>
            <a:lvl1pPr marL="0" indent="0" algn="l">
              <a:buFontTx/>
              <a:buNone/>
              <a:defRPr sz="1800" b="1" i="0" baseline="0">
                <a:solidFill>
                  <a:srgbClr val="000000"/>
                </a:solidFill>
              </a:defRPr>
            </a:lvl1pPr>
          </a:lstStyle>
          <a:p>
            <a:pPr lvl="0"/>
            <a:r>
              <a:rPr lang="en-GB" noProof="0" dirty="0" smtClean="0"/>
              <a:t>Name: ENTSOG representative</a:t>
            </a:r>
            <a:br>
              <a:rPr lang="en-GB" noProof="0" dirty="0" smtClean="0"/>
            </a:br>
            <a:r>
              <a:rPr lang="en-GB" noProof="0" dirty="0" smtClean="0"/>
              <a:t>Position: Adviser/EGM/President</a:t>
            </a:r>
            <a:endParaRPr lang="en-GB" noProof="0" dirty="0"/>
          </a:p>
        </p:txBody>
      </p:sp>
      <p:sp>
        <p:nvSpPr>
          <p:cNvPr id="8" name="Text Placeholder 19"/>
          <p:cNvSpPr>
            <a:spLocks noGrp="1"/>
          </p:cNvSpPr>
          <p:nvPr>
            <p:ph type="body" sz="quarter" idx="13" hasCustomPrompt="1"/>
          </p:nvPr>
        </p:nvSpPr>
        <p:spPr>
          <a:xfrm>
            <a:off x="1944000" y="3600000"/>
            <a:ext cx="6048672" cy="503733"/>
          </a:xfrm>
          <a:prstGeom prst="rect">
            <a:avLst/>
          </a:prstGeom>
        </p:spPr>
        <p:txBody>
          <a:bodyPr/>
          <a:lstStyle>
            <a:lvl1pPr marL="0" indent="0" algn="l">
              <a:buFontTx/>
              <a:buNone/>
              <a:defRPr sz="2800" b="1">
                <a:solidFill>
                  <a:schemeClr val="accent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9" name="Text Placeholder 21"/>
          <p:cNvSpPr>
            <a:spLocks noGrp="1"/>
          </p:cNvSpPr>
          <p:nvPr>
            <p:ph type="body" sz="quarter" idx="14" hasCustomPrompt="1"/>
          </p:nvPr>
        </p:nvSpPr>
        <p:spPr>
          <a:xfrm>
            <a:off x="5940152" y="620688"/>
            <a:ext cx="2807568" cy="360064"/>
          </a:xfrm>
          <a:prstGeom prst="rect">
            <a:avLst/>
          </a:prstGeom>
        </p:spPr>
        <p:txBody>
          <a:bodyPr/>
          <a:lstStyle>
            <a:lvl1pPr marL="0" indent="0" algn="ctr">
              <a:buNone/>
              <a:defRPr sz="1800" b="1" baseline="0">
                <a:solidFill>
                  <a:srgbClr val="87888A"/>
                </a:solidFill>
              </a:defRPr>
            </a:lvl1pPr>
          </a:lstStyle>
          <a:p>
            <a:pPr lvl="0"/>
            <a:r>
              <a:rPr lang="en-GB" noProof="0" dirty="0" smtClean="0"/>
              <a:t>&lt;Place&gt; -- DD Month YYYY</a:t>
            </a:r>
            <a:endParaRPr lang="en-GB" noProof="0" dirty="0"/>
          </a:p>
        </p:txBody>
      </p:sp>
    </p:spTree>
    <p:extLst>
      <p:ext uri="{BB962C8B-B14F-4D97-AF65-F5344CB8AC3E}">
        <p14:creationId xmlns:p14="http://schemas.microsoft.com/office/powerpoint/2010/main" val="798169656"/>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graphicFrame>
        <p:nvGraphicFramePr>
          <p:cNvPr id="7" name="Table 6"/>
          <p:cNvGraphicFramePr>
            <a:graphicFrameLocks noGrp="1"/>
          </p:cNvGraphicFramePr>
          <p:nvPr userDrawn="1">
            <p:extLst>
              <p:ext uri="{D42A27DB-BD31-4B8C-83A1-F6EECF244321}">
                <p14:modId xmlns:p14="http://schemas.microsoft.com/office/powerpoint/2010/main" val="2573266161"/>
              </p:ext>
            </p:extLst>
          </p:nvPr>
        </p:nvGraphicFramePr>
        <p:xfrm>
          <a:off x="395536" y="1052736"/>
          <a:ext cx="7488832" cy="5112561"/>
        </p:xfrm>
        <a:graphic>
          <a:graphicData uri="http://schemas.openxmlformats.org/drawingml/2006/table">
            <a:tbl>
              <a:tblPr firstRow="1" bandRow="1">
                <a:tableStyleId>{5C22544A-7EE6-4342-B048-85BDC9FD1C3A}</a:tableStyleId>
              </a:tblPr>
              <a:tblGrid>
                <a:gridCol w="2072802"/>
                <a:gridCol w="458742"/>
                <a:gridCol w="458742"/>
                <a:gridCol w="458742"/>
                <a:gridCol w="1094372"/>
                <a:gridCol w="1094372"/>
                <a:gridCol w="1851060"/>
              </a:tblGrid>
              <a:tr h="597546">
                <a:tc>
                  <a:txBody>
                    <a:bodyPr/>
                    <a:lstStyle/>
                    <a:p>
                      <a:r>
                        <a:rPr lang="en-GB" sz="1600" b="1" i="1" noProof="0" dirty="0" smtClean="0">
                          <a:solidFill>
                            <a:srgbClr val="1F4484"/>
                          </a:solidFill>
                        </a:rPr>
                        <a:t>ENTSOG</a:t>
                      </a:r>
                      <a:r>
                        <a:rPr lang="en-GB" sz="1600" b="1" i="1" baseline="0" noProof="0" dirty="0" smtClean="0">
                          <a:solidFill>
                            <a:srgbClr val="1F4484"/>
                          </a:solidFill>
                        </a:rPr>
                        <a:t> </a:t>
                      </a:r>
                      <a:r>
                        <a:rPr lang="en-GB" sz="1600" b="1" i="1" noProof="0" dirty="0" smtClean="0">
                          <a:solidFill>
                            <a:srgbClr val="1F4484"/>
                          </a:solidFill>
                        </a:rPr>
                        <a:t>Colour chart</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R</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G</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600" b="1" i="1" noProof="0" dirty="0" smtClean="0">
                          <a:solidFill>
                            <a:srgbClr val="1F4484"/>
                          </a:solidFill>
                        </a:rPr>
                        <a:t>B</a:t>
                      </a:r>
                      <a:endParaRPr lang="en-GB" sz="1600" b="1" i="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600" b="1" noProof="0" dirty="0" smtClean="0">
                          <a:solidFill>
                            <a:srgbClr val="1F4484"/>
                          </a:solidFill>
                        </a:rPr>
                        <a:t>CMYK</a:t>
                      </a:r>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600" b="1" noProof="0" dirty="0" smtClean="0">
                          <a:solidFill>
                            <a:srgbClr val="1F4484"/>
                          </a:solidFill>
                        </a:rPr>
                        <a:t>used in (eg. NeMo)</a:t>
                      </a:r>
                      <a:endParaRPr lang="en-GB" sz="1600" b="1" noProof="0" dirty="0">
                        <a:solidFill>
                          <a:srgbClr val="1F4484"/>
                        </a:solidFill>
                      </a:endParaRPr>
                    </a:p>
                  </a:txBody>
                  <a:tcPr marL="80826" marR="80826" marT="40414" marB="40414">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6305">
                <a:tc>
                  <a:txBody>
                    <a:bodyPr/>
                    <a:lstStyle/>
                    <a:p>
                      <a:r>
                        <a:rPr lang="en-GB" sz="1200" b="1" baseline="0" noProof="0" dirty="0" smtClean="0">
                          <a:solidFill>
                            <a:srgbClr val="1F4484"/>
                          </a:solidFill>
                        </a:rPr>
                        <a:t>Dark Grey</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128</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130</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133</a:t>
                      </a:r>
                      <a:endParaRPr lang="en-GB" sz="1200" b="1" baseline="0"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0/0/0/60</a:t>
                      </a:r>
                      <a:endParaRPr lang="en-GB" sz="1200" b="1"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(NP)</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Grey</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25/20/20/0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Light Grey</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217</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14/10/11/0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baseline="0" noProof="0" dirty="0" smtClean="0">
                          <a:solidFill>
                            <a:srgbClr val="D9D9D9"/>
                          </a:solidFill>
                        </a:rPr>
                        <a:t>Grey</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234</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231</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baseline="0" noProof="0" dirty="0" smtClean="0">
                          <a:solidFill>
                            <a:srgbClr val="D9D9D9"/>
                          </a:solidFill>
                        </a:rPr>
                        <a:t>222</a:t>
                      </a:r>
                      <a:endParaRPr lang="en-GB" sz="1200" b="1" baseline="0"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baseline="0" noProof="0" dirty="0" smtClean="0">
                          <a:solidFill>
                            <a:srgbClr val="D9D9D9"/>
                          </a:solidFill>
                          <a:latin typeface="+mn-lt"/>
                          <a:ea typeface="+mn-ea"/>
                          <a:cs typeface="+mn-cs"/>
                        </a:rPr>
                        <a:t>7/6/11/0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Dark Blue (ENTSOG)</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31</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68</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132</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99/84/18/6</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200" b="1" kern="1200" noProof="0" dirty="0" smtClean="0">
                          <a:solidFill>
                            <a:srgbClr val="1F4484"/>
                          </a:solidFill>
                          <a:latin typeface="+mn-lt"/>
                          <a:ea typeface="+mn-ea"/>
                          <a:cs typeface="+mn-cs"/>
                        </a:rPr>
                        <a:t>Presentation,</a:t>
                      </a:r>
                      <a:r>
                        <a:rPr lang="de-DE" sz="1200" b="1" kern="1200" baseline="0" noProof="0" dirty="0" smtClean="0">
                          <a:solidFill>
                            <a:srgbClr val="1F4484"/>
                          </a:solidFill>
                          <a:latin typeface="+mn-lt"/>
                          <a:ea typeface="+mn-ea"/>
                          <a:cs typeface="+mn-cs"/>
                        </a:rPr>
                        <a:t> (LNG)</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Blue</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156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216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75/23/0/0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62</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108</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164</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82/57/12/1</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Middle 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107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149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199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0/34/4/0</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Light Blue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177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199</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225</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1F4484"/>
                          </a:solidFill>
                          <a:latin typeface="+mn-lt"/>
                          <a:ea typeface="+mn-ea"/>
                          <a:cs typeface="+mn-cs"/>
                        </a:rPr>
                        <a:t>29/14/3/0</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Bluish</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217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233</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noProof="0" dirty="0" smtClean="0">
                          <a:solidFill>
                            <a:srgbClr val="D9D9D9"/>
                          </a:solidFill>
                          <a:latin typeface="+mn-lt"/>
                          <a:ea typeface="+mn-ea"/>
                          <a:cs typeface="+mn-cs"/>
                        </a:rPr>
                        <a:t>13/3/0/0</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Green</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130</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152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36</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54/25/100/5</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200" b="1" kern="1200" noProof="0" dirty="0" smtClean="0">
                          <a:solidFill>
                            <a:srgbClr val="1F4484"/>
                          </a:solidFill>
                          <a:latin typeface="+mn-lt"/>
                          <a:ea typeface="+mn-ea"/>
                          <a:cs typeface="+mn-cs"/>
                        </a:rPr>
                        <a:t>Presentation, (Libya)</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Green</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128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195</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66</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55/0/100/0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Middle Green</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159</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186</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44</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43/10/100/0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200" b="1" kern="1200" noProof="0" dirty="0" smtClean="0">
                          <a:solidFill>
                            <a:srgbClr val="1F4484"/>
                          </a:solidFill>
                          <a:latin typeface="+mn-lt"/>
                          <a:ea typeface="+mn-ea"/>
                          <a:cs typeface="+mn-cs"/>
                        </a:rPr>
                        <a:t>Presentation, (Algeria)</a:t>
                      </a:r>
                      <a:r>
                        <a:rPr lang="de-DE" sz="1200" b="1" kern="1200" baseline="0" noProof="0" dirty="0" smtClean="0">
                          <a:solidFill>
                            <a:srgbClr val="1F4484"/>
                          </a:solidFill>
                          <a:latin typeface="+mn-lt"/>
                          <a:ea typeface="+mn-ea"/>
                          <a:cs typeface="+mn-cs"/>
                        </a:rPr>
                        <a:t> </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Green (ENTSOG)</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193</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213</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55</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29/1/96/0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200" b="1" kern="1200" noProof="0" dirty="0" smtClean="0">
                          <a:solidFill>
                            <a:srgbClr val="1F4484"/>
                          </a:solidFill>
                          <a:latin typeface="+mn-lt"/>
                          <a:ea typeface="+mn-ea"/>
                          <a:cs typeface="+mn-cs"/>
                        </a:rPr>
                        <a:t>Presentation</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Greenish</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205</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228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174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21/0/40/0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de-DE" sz="1200" b="1" noProof="0" dirty="0" smtClean="0">
                          <a:solidFill>
                            <a:srgbClr val="1F4484"/>
                          </a:solidFill>
                        </a:rPr>
                        <a:t>Light</a:t>
                      </a:r>
                      <a:r>
                        <a:rPr lang="de-DE" sz="1200" b="1" baseline="0" noProof="0" dirty="0" smtClean="0">
                          <a:solidFill>
                            <a:srgbClr val="1F4484"/>
                          </a:solidFill>
                        </a:rPr>
                        <a:t> Purple</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kern="1200" dirty="0" smtClean="0">
                          <a:solidFill>
                            <a:srgbClr val="1F4484"/>
                          </a:solidFill>
                          <a:latin typeface="+mn-lt"/>
                          <a:ea typeface="+mn-ea"/>
                          <a:cs typeface="+mn-cs"/>
                        </a:rPr>
                        <a:t>141</a:t>
                      </a:r>
                      <a:endParaRPr lang="en-GB" sz="1200" b="1" kern="120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117</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171</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49/58/7/0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(UGS)</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Pink</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dirty="0" smtClean="0">
                          <a:solidFill>
                            <a:srgbClr val="D9D9D9"/>
                          </a:solidFill>
                          <a:latin typeface="+mn-lt"/>
                          <a:ea typeface="+mn-ea"/>
                          <a:cs typeface="+mn-cs"/>
                        </a:rPr>
                        <a:t>204</a:t>
                      </a:r>
                      <a:endParaRPr lang="en-GB" sz="1200" b="1" kern="1200" baseline="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72</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152</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17/86/1/0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r>
                        <a:rPr lang="en-GB" sz="1200" b="1" baseline="0" noProof="0" dirty="0" smtClean="0">
                          <a:solidFill>
                            <a:srgbClr val="1F4484"/>
                          </a:solidFill>
                        </a:rPr>
                        <a:t>Red</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232</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38</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200" b="1" baseline="0" noProof="0" dirty="0" smtClean="0">
                          <a:solidFill>
                            <a:srgbClr val="1F4484"/>
                          </a:solidFill>
                        </a:rPr>
                        <a:t>44</a:t>
                      </a:r>
                      <a:endParaRPr lang="en-GB" sz="1200" b="1" baseline="0"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2/98/93/0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1F4484"/>
                          </a:solidFill>
                          <a:latin typeface="+mn-lt"/>
                          <a:ea typeface="+mn-ea"/>
                          <a:cs typeface="+mn-cs"/>
                        </a:rPr>
                        <a:t>Presentation, (Russia)</a:t>
                      </a:r>
                      <a:endParaRPr lang="en-GB" sz="1200" b="1" kern="1200" noProof="0" dirty="0" smtClean="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Orange</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235</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122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1F4484"/>
                          </a:solidFill>
                          <a:latin typeface="+mn-lt"/>
                          <a:ea typeface="+mn-ea"/>
                          <a:cs typeface="+mn-cs"/>
                        </a:rPr>
                        <a:t>59</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4/64/87/0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200" b="1" kern="1200" noProof="0" dirty="0" smtClean="0">
                          <a:solidFill>
                            <a:srgbClr val="1F4484"/>
                          </a:solidFill>
                          <a:latin typeface="+mn-lt"/>
                          <a:ea typeface="+mn-ea"/>
                          <a:cs typeface="+mn-cs"/>
                        </a:rPr>
                        <a:t>Presentation, (Caspia)</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Orange</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249</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180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41</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1/32/94/0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kern="1200" noProof="0" dirty="0" smtClean="0">
                          <a:solidFill>
                            <a:srgbClr val="D9D9D9"/>
                          </a:solidFill>
                          <a:latin typeface="+mn-lt"/>
                          <a:ea typeface="+mn-ea"/>
                          <a:cs typeface="+mn-cs"/>
                        </a:rPr>
                        <a:t>Cap. map</a:t>
                      </a:r>
                      <a:endParaRPr lang="en-GB" sz="1200" b="1" kern="1200" noProof="0" dirty="0" smtClean="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Dark Yellow</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242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202</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1F4484"/>
                          </a:solidFill>
                          <a:latin typeface="+mn-lt"/>
                          <a:ea typeface="+mn-ea"/>
                          <a:cs typeface="+mn-cs"/>
                        </a:rPr>
                        <a:t>0</a:t>
                      </a:r>
                      <a:endParaRPr lang="en-GB" sz="1200" b="1" kern="1200" baseline="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1F4484"/>
                          </a:solidFill>
                        </a:rPr>
                        <a:t>6/18/100/0</a:t>
                      </a:r>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1F4484"/>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200" b="1" kern="1200" noProof="0" dirty="0" smtClean="0">
                          <a:solidFill>
                            <a:srgbClr val="1F4484"/>
                          </a:solidFill>
                          <a:latin typeface="+mn-lt"/>
                          <a:ea typeface="+mn-ea"/>
                          <a:cs typeface="+mn-cs"/>
                        </a:rPr>
                        <a:t>Presentation, (Norway)</a:t>
                      </a:r>
                      <a:endParaRPr lang="en-GB" sz="1200" b="1" kern="1200" noProof="0" dirty="0">
                        <a:solidFill>
                          <a:srgbClr val="1F4484"/>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Yellow</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248</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234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50</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5/1/90/0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96305">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Light Yellow</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251</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200" b="1" kern="1200" baseline="0" noProof="0" dirty="0" smtClean="0">
                          <a:solidFill>
                            <a:srgbClr val="D9D9D9"/>
                          </a:solidFill>
                          <a:latin typeface="+mn-lt"/>
                          <a:ea typeface="+mn-ea"/>
                          <a:cs typeface="+mn-cs"/>
                        </a:rPr>
                        <a:t>247</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200" b="1" kern="1200" baseline="0" noProof="0" dirty="0" smtClean="0">
                          <a:solidFill>
                            <a:srgbClr val="D9D9D9"/>
                          </a:solidFill>
                          <a:latin typeface="+mn-lt"/>
                          <a:ea typeface="+mn-ea"/>
                          <a:cs typeface="+mn-cs"/>
                        </a:rPr>
                        <a:t>194</a:t>
                      </a:r>
                      <a:endParaRPr lang="en-GB" sz="1200" b="1" kern="1200" baseline="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200" b="1" noProof="0" dirty="0" smtClean="0">
                          <a:solidFill>
                            <a:srgbClr val="D9D9D9"/>
                          </a:solidFill>
                        </a:rPr>
                        <a:t>2/0/30/0</a:t>
                      </a:r>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200" b="1" noProof="0" dirty="0">
                        <a:solidFill>
                          <a:srgbClr val="D9D9D9"/>
                        </a:solidFill>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200" b="1" kern="1200" noProof="0" dirty="0" smtClean="0">
                          <a:solidFill>
                            <a:srgbClr val="D9D9D9"/>
                          </a:solidFill>
                          <a:latin typeface="+mn-lt"/>
                          <a:ea typeface="+mn-ea"/>
                          <a:cs typeface="+mn-cs"/>
                        </a:rPr>
                        <a:t>Cap. map</a:t>
                      </a:r>
                      <a:endParaRPr lang="en-GB" sz="1200" b="1" kern="1200" noProof="0" dirty="0">
                        <a:solidFill>
                          <a:srgbClr val="D9D9D9"/>
                        </a:solidFill>
                        <a:latin typeface="+mn-lt"/>
                        <a:ea typeface="+mn-ea"/>
                        <a:cs typeface="+mn-cs"/>
                      </a:endParaRPr>
                    </a:p>
                  </a:txBody>
                  <a:tcPr marL="80826" marR="8082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4111234296"/>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itre 1"/>
          <p:cNvSpPr>
            <a:spLocks noGrp="1"/>
          </p:cNvSpPr>
          <p:nvPr>
            <p:ph type="title" hasCustomPrompt="1"/>
          </p:nvPr>
        </p:nvSpPr>
        <p:spPr>
          <a:xfrm>
            <a:off x="611560" y="612000"/>
            <a:ext cx="6732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Tree>
    <p:extLst>
      <p:ext uri="{BB962C8B-B14F-4D97-AF65-F5344CB8AC3E}">
        <p14:creationId xmlns:p14="http://schemas.microsoft.com/office/powerpoint/2010/main" val="488410485"/>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5" name="Grafik 4" descr="l_entsog_ppt4.jpg"/>
          <p:cNvPicPr>
            <a:picLocks noChangeAspect="1"/>
          </p:cNvPicPr>
          <p:nvPr userDrawn="1"/>
        </p:nvPicPr>
        <p:blipFill>
          <a:blip r:embed="rId2" cstate="print"/>
          <a:stretch>
            <a:fillRect/>
          </a:stretch>
        </p:blipFill>
        <p:spPr>
          <a:xfrm>
            <a:off x="0" y="1780032"/>
            <a:ext cx="7973568" cy="5077968"/>
          </a:xfrm>
          <a:prstGeom prst="rect">
            <a:avLst/>
          </a:prstGeom>
        </p:spPr>
      </p:pic>
      <p:sp>
        <p:nvSpPr>
          <p:cNvPr id="4" name="Rechteck 3"/>
          <p:cNvSpPr/>
          <p:nvPr userDrawn="1"/>
        </p:nvSpPr>
        <p:spPr>
          <a:xfrm>
            <a:off x="1944000" y="2564904"/>
            <a:ext cx="7200000" cy="2591928"/>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endParaRPr>
          </a:p>
        </p:txBody>
      </p:sp>
      <p:sp>
        <p:nvSpPr>
          <p:cNvPr id="9" name="Espace réservé du numéro de diapositive 5"/>
          <p:cNvSpPr>
            <a:spLocks noGrp="1"/>
          </p:cNvSpPr>
          <p:nvPr>
            <p:ph type="sldNum" sz="quarter" idx="12"/>
          </p:nvPr>
        </p:nvSpPr>
        <p:spPr>
          <a:xfrm>
            <a:off x="8316000" y="6336000"/>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7" name="Titre 1"/>
          <p:cNvSpPr>
            <a:spLocks noGrp="1"/>
          </p:cNvSpPr>
          <p:nvPr>
            <p:ph type="title" hasCustomPrompt="1"/>
          </p:nvPr>
        </p:nvSpPr>
        <p:spPr>
          <a:xfrm>
            <a:off x="2124648" y="3501008"/>
            <a:ext cx="7019352"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spTree>
    <p:extLst>
      <p:ext uri="{BB962C8B-B14F-4D97-AF65-F5344CB8AC3E}">
        <p14:creationId xmlns:p14="http://schemas.microsoft.com/office/powerpoint/2010/main" val="4112223463"/>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7" name="Text Placeholder 7"/>
          <p:cNvSpPr>
            <a:spLocks noGrp="1"/>
          </p:cNvSpPr>
          <p:nvPr>
            <p:ph type="body" sz="quarter" idx="16" hasCustomPrompt="1"/>
          </p:nvPr>
        </p:nvSpPr>
        <p:spPr>
          <a:xfrm>
            <a:off x="610442" y="1244704"/>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600"/>
              </a:spcBef>
              <a:buClr>
                <a:schemeClr val="accent3"/>
              </a:buClr>
              <a:buFont typeface="Calibri" pitchFamily="34" charset="0"/>
              <a:buChar char="&gt;"/>
              <a:defRPr sz="1800" baseline="0">
                <a:solidFill>
                  <a:srgbClr val="000000"/>
                </a:solidFill>
              </a:defRPr>
            </a:lvl2pPr>
            <a:lvl3pPr marL="400050" indent="-171450">
              <a:spcBef>
                <a:spcPts val="300"/>
              </a:spcBef>
              <a:buClr>
                <a:schemeClr val="accent3"/>
              </a:buClr>
              <a:buFont typeface="Wingdings" pitchFamily="2" charset="2"/>
              <a:buChar char="§"/>
              <a:defRPr sz="1800" baseline="0">
                <a:solidFill>
                  <a:srgbClr val="000000"/>
                </a:solidFill>
              </a:defRPr>
            </a:lvl3pPr>
            <a:lvl4pPr marL="628650" indent="-171450">
              <a:spcBef>
                <a:spcPts val="300"/>
              </a:spcBef>
              <a:buClr>
                <a:schemeClr val="accent3"/>
              </a:buClr>
              <a:buFont typeface="Courier New" pitchFamily="49" charset="0"/>
              <a:buChar char="o"/>
              <a:defRPr sz="1600">
                <a:solidFill>
                  <a:srgbClr val="000000"/>
                </a:solidFill>
              </a:defRPr>
            </a:lvl4pPr>
            <a:lvl5pPr marL="857250" indent="-171450">
              <a:spcBef>
                <a:spcPts val="300"/>
              </a:spcBef>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10" name="Titre 1"/>
          <p:cNvSpPr>
            <a:spLocks noGrp="1"/>
          </p:cNvSpPr>
          <p:nvPr>
            <p:ph type="title" hasCustomPrompt="1"/>
          </p:nvPr>
        </p:nvSpPr>
        <p:spPr>
          <a:xfrm>
            <a:off x="612480" y="604709"/>
            <a:ext cx="6695824"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2" name="Text Placeholder 17"/>
          <p:cNvSpPr>
            <a:spLocks noGrp="1"/>
          </p:cNvSpPr>
          <p:nvPr>
            <p:ph type="body" sz="quarter" idx="14" hasCustomPrompt="1"/>
          </p:nvPr>
        </p:nvSpPr>
        <p:spPr>
          <a:xfrm>
            <a:off x="660924" y="5718725"/>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Tree>
    <p:extLst>
      <p:ext uri="{BB962C8B-B14F-4D97-AF65-F5344CB8AC3E}">
        <p14:creationId xmlns:p14="http://schemas.microsoft.com/office/powerpoint/2010/main" val="3408687372"/>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9" name="Titre 1"/>
          <p:cNvSpPr>
            <a:spLocks noGrp="1"/>
          </p:cNvSpPr>
          <p:nvPr>
            <p:ph type="title" hasCustomPrompt="1"/>
          </p:nvPr>
        </p:nvSpPr>
        <p:spPr>
          <a:xfrm>
            <a:off x="610492" y="604709"/>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3" name="Text Placeholder 17"/>
          <p:cNvSpPr>
            <a:spLocks noGrp="1"/>
          </p:cNvSpPr>
          <p:nvPr>
            <p:ph type="body" sz="quarter" idx="14" hasCustomPrompt="1"/>
          </p:nvPr>
        </p:nvSpPr>
        <p:spPr>
          <a:xfrm>
            <a:off x="658936" y="5718725"/>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14" name="Text Placeholder 7"/>
          <p:cNvSpPr>
            <a:spLocks noGrp="1"/>
          </p:cNvSpPr>
          <p:nvPr>
            <p:ph type="body" sz="quarter" idx="16" hasCustomPrompt="1"/>
          </p:nvPr>
        </p:nvSpPr>
        <p:spPr>
          <a:xfrm>
            <a:off x="608454" y="1758285"/>
            <a:ext cx="8280920" cy="3816424"/>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300"/>
              </a:spcBef>
              <a:buClr>
                <a:schemeClr val="accent3"/>
              </a:buClr>
              <a:buFont typeface="Wingdings" pitchFamily="2" charset="2"/>
              <a:buChar char="§"/>
              <a:defRPr sz="1800" baseline="0">
                <a:solidFill>
                  <a:srgbClr val="000000"/>
                </a:solidFill>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5" name="Text Placeholder 17"/>
          <p:cNvSpPr>
            <a:spLocks noGrp="1"/>
          </p:cNvSpPr>
          <p:nvPr>
            <p:ph type="body" sz="quarter" idx="13" hasCustomPrompt="1"/>
          </p:nvPr>
        </p:nvSpPr>
        <p:spPr>
          <a:xfrm>
            <a:off x="611311" y="1245582"/>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2729335178"/>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13598" y="590665"/>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5088438" y="2032273"/>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611560" y="2032272"/>
            <a:ext cx="4417762" cy="4205039"/>
          </a:xfrm>
          <a:prstGeom prst="rect">
            <a:avLst/>
          </a:prstGeom>
        </p:spPr>
        <p:txBody>
          <a:bodyPr/>
          <a:lstStyle>
            <a:lvl1pPr marL="171450" indent="-171450">
              <a:spcBef>
                <a:spcPts val="600"/>
              </a:spcBef>
              <a:buClr>
                <a:schemeClr val="accent3"/>
              </a:buClr>
              <a:buFont typeface="Calibri" pitchFamily="34" charset="0"/>
              <a:buChar char="&gt;"/>
              <a:defRPr sz="1800" baseline="0">
                <a:solidFill>
                  <a:srgbClr val="000000"/>
                </a:solidFill>
              </a:defRPr>
            </a:lvl1pPr>
            <a:lvl2pPr marL="400050" indent="-171450">
              <a:spcBef>
                <a:spcPts val="30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300"/>
              </a:spcBef>
              <a:buClr>
                <a:schemeClr val="accent3"/>
              </a:buClr>
              <a:buFont typeface="Courier New" pitchFamily="49" charset="0"/>
              <a:buChar char="o"/>
              <a:defRPr sz="1600" baseline="0">
                <a:solidFill>
                  <a:srgbClr val="000000"/>
                </a:solidFill>
              </a:defRPr>
            </a:lvl3pPr>
            <a:lvl4pPr marL="857250" indent="-171450">
              <a:spcBef>
                <a:spcPts val="30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614417" y="1231538"/>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5088439" y="1221135"/>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789921514"/>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Titre 1"/>
          <p:cNvSpPr>
            <a:spLocks noGrp="1"/>
          </p:cNvSpPr>
          <p:nvPr>
            <p:ph type="title" hasCustomPrompt="1"/>
          </p:nvPr>
        </p:nvSpPr>
        <p:spPr>
          <a:xfrm>
            <a:off x="610740" y="590665"/>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611559" y="2032273"/>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611560" y="1221135"/>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3208827044"/>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4" name="Titre 1"/>
          <p:cNvSpPr>
            <a:spLocks noGrp="1"/>
          </p:cNvSpPr>
          <p:nvPr>
            <p:ph type="title" hasCustomPrompt="1"/>
          </p:nvPr>
        </p:nvSpPr>
        <p:spPr>
          <a:xfrm>
            <a:off x="601216" y="595424"/>
            <a:ext cx="6480000" cy="540000"/>
          </a:xfrm>
          <a:prstGeom prst="rect">
            <a:avLst/>
          </a:prstGeom>
        </p:spPr>
        <p:txBody>
          <a:bodyPr>
            <a:noAutofit/>
          </a:bodyPr>
          <a:lstStyle>
            <a:lvl1pPr algn="l">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611560" y="1316952"/>
            <a:ext cx="8280920" cy="5064376"/>
          </a:xfrm>
          <a:prstGeom prst="rect">
            <a:avLst/>
          </a:prstGeom>
        </p:spPr>
        <p:txBody>
          <a:bodyPr/>
          <a:lstStyle>
            <a:lvl1pPr marL="0" indent="0" algn="ctr">
              <a:buNone/>
              <a:defRPr sz="1800"/>
            </a:lvl1pPr>
          </a:lstStyle>
          <a:p>
            <a:r>
              <a:rPr lang="en-US" smtClean="0"/>
              <a:t>Click icon to add table</a:t>
            </a:r>
            <a:endParaRPr lang="en-GB" dirty="0"/>
          </a:p>
        </p:txBody>
      </p:sp>
    </p:spTree>
    <p:extLst>
      <p:ext uri="{BB962C8B-B14F-4D97-AF65-F5344CB8AC3E}">
        <p14:creationId xmlns:p14="http://schemas.microsoft.com/office/powerpoint/2010/main" val="92299500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612000" y="2530479"/>
            <a:ext cx="7930800" cy="856800"/>
          </a:xfrm>
          <a:prstGeom prst="rect">
            <a:avLst/>
          </a:prstGeom>
        </p:spPr>
        <p:txBody>
          <a:bodyPr>
            <a:noAutofit/>
          </a:bodyPr>
          <a:lstStyle>
            <a:lvl1pPr>
              <a:defRPr sz="4400" b="1" i="0" baseline="0">
                <a:solidFill>
                  <a:srgbClr val="2A3F82"/>
                </a:solidFill>
                <a:latin typeface="Calibri" pitchFamily="34" charset="0"/>
              </a:defRPr>
            </a:lvl1pPr>
          </a:lstStyle>
          <a:p>
            <a:r>
              <a:rPr lang="fr-FR" dirty="0" smtClean="0"/>
              <a:t>Cliquez pour modifier le style du titre</a:t>
            </a:r>
            <a:endParaRPr lang="fr-BE" dirty="0"/>
          </a:p>
        </p:txBody>
      </p:sp>
      <p:sp>
        <p:nvSpPr>
          <p:cNvPr id="3" name="Sous-titre 2"/>
          <p:cNvSpPr>
            <a:spLocks noGrp="1"/>
          </p:cNvSpPr>
          <p:nvPr>
            <p:ph type="subTitle" idx="1"/>
          </p:nvPr>
        </p:nvSpPr>
        <p:spPr>
          <a:xfrm>
            <a:off x="2149200" y="5263200"/>
            <a:ext cx="4856400" cy="831600"/>
          </a:xfrm>
          <a:prstGeom prst="rect">
            <a:avLst/>
          </a:prstGeom>
        </p:spPr>
        <p:txBody>
          <a:bodyPr>
            <a:normAutofit/>
          </a:bodyPr>
          <a:lstStyle>
            <a:lvl1pPr marL="0" indent="0" algn="ctr">
              <a:buNone/>
              <a:defRPr sz="2100" b="1" baseline="0">
                <a:solidFill>
                  <a:schemeClr val="tx1"/>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BE" dirty="0"/>
          </a:p>
        </p:txBody>
      </p:sp>
    </p:spTree>
    <p:extLst>
      <p:ext uri="{BB962C8B-B14F-4D97-AF65-F5344CB8AC3E}">
        <p14:creationId xmlns:p14="http://schemas.microsoft.com/office/powerpoint/2010/main" val="341246197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341685563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2"/>
          <p:cNvGrpSpPr>
            <a:grpSpLocks/>
          </p:cNvGrpSpPr>
          <p:nvPr userDrawn="1"/>
        </p:nvGrpSpPr>
        <p:grpSpPr bwMode="auto">
          <a:xfrm>
            <a:off x="3856038" y="6149975"/>
            <a:ext cx="1073150" cy="571500"/>
            <a:chOff x="3856032" y="6149994"/>
            <a:chExt cx="1073158" cy="571500"/>
          </a:xfrm>
        </p:grpSpPr>
        <p:pic>
          <p:nvPicPr>
            <p:cNvPr id="6"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contenu 7"/>
          <p:cNvSpPr>
            <a:spLocks noGrp="1"/>
          </p:cNvSpPr>
          <p:nvPr>
            <p:ph sz="quarter" idx="11"/>
          </p:nvPr>
        </p:nvSpPr>
        <p:spPr>
          <a:xfrm>
            <a:off x="457199" y="900000"/>
            <a:ext cx="8280000" cy="4140000"/>
          </a:xfrm>
          <a:prstGeom prst="rect">
            <a:avLst/>
          </a:prstGeom>
        </p:spPr>
        <p:txBody>
          <a:bodyPr/>
          <a:lstStyle>
            <a:lvl1pPr>
              <a:buNone/>
              <a:defRPr lang="fr-BE" sz="2200" kern="600" baseline="0" smtClean="0">
                <a:solidFill>
                  <a:schemeClr val="tx1"/>
                </a:solidFill>
                <a:ea typeface="ＭＳ Ｐゴシック"/>
              </a:defRPr>
            </a:lvl1pPr>
            <a:lvl2pPr>
              <a:buNone/>
              <a:defRPr lang="fr-BE" sz="1600" kern="600" baseline="0" smtClean="0">
                <a:solidFill>
                  <a:schemeClr val="tx1"/>
                </a:solidFill>
                <a:ea typeface="ＭＳ Ｐゴシック"/>
              </a:defRPr>
            </a:lvl2pPr>
            <a:lvl3pPr>
              <a:buFont typeface="Courier New" pitchFamily="49" charset="0"/>
              <a:buNone/>
              <a:defRPr lang="fr-BE" sz="1600" kern="600" baseline="0" dirty="0" smtClean="0">
                <a:solidFill>
                  <a:schemeClr val="tx1"/>
                </a:solidFill>
                <a:ea typeface="ＭＳ Ｐゴシック"/>
              </a:defRPr>
            </a:lvl3pPr>
            <a:lvl4pPr>
              <a:defRPr sz="1800">
                <a:solidFill>
                  <a:srgbClr val="666666"/>
                </a:solidFill>
                <a:latin typeface="Arial" pitchFamily="34" charset="0"/>
                <a:cs typeface="Arial" pitchFamily="34" charset="0"/>
              </a:defRPr>
            </a:lvl4pPr>
            <a:lvl5pPr>
              <a:defRPr sz="1800">
                <a:solidFill>
                  <a:srgbClr val="66666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smtClean="0"/>
          </a:p>
        </p:txBody>
      </p:sp>
      <p:sp>
        <p:nvSpPr>
          <p:cNvPr id="9" name="Espace réservé du numéro de diapositive 5"/>
          <p:cNvSpPr>
            <a:spLocks noGrp="1"/>
          </p:cNvSpPr>
          <p:nvPr>
            <p:ph type="sldNum" sz="quarter" idx="12"/>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DC39464B-35C0-4E9F-B0EA-B6456D9BC8F6}" type="slidenum">
              <a:rPr lang="en-GB"/>
              <a:pPr>
                <a:defRPr/>
              </a:pPr>
              <a:t>‹#›</a:t>
            </a:fld>
            <a:endParaRPr lang="en-GB" dirty="0"/>
          </a:p>
        </p:txBody>
      </p:sp>
    </p:spTree>
    <p:extLst>
      <p:ext uri="{BB962C8B-B14F-4D97-AF65-F5344CB8AC3E}">
        <p14:creationId xmlns:p14="http://schemas.microsoft.com/office/powerpoint/2010/main" val="1359563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graphicFrame>
        <p:nvGraphicFramePr>
          <p:cNvPr id="7" name="Table 6"/>
          <p:cNvGraphicFramePr>
            <a:graphicFrameLocks noGrp="1"/>
          </p:cNvGraphicFramePr>
          <p:nvPr userDrawn="1">
            <p:extLst>
              <p:ext uri="{D42A27DB-BD31-4B8C-83A1-F6EECF244321}">
                <p14:modId xmlns:p14="http://schemas.microsoft.com/office/powerpoint/2010/main" val="3912130545"/>
              </p:ext>
            </p:extLst>
          </p:nvPr>
        </p:nvGraphicFramePr>
        <p:xfrm>
          <a:off x="395536" y="548680"/>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
          <p:cNvGrpSpPr>
            <a:grpSpLocks/>
          </p:cNvGrpSpPr>
          <p:nvPr userDrawn="1"/>
        </p:nvGrpSpPr>
        <p:grpSpPr bwMode="auto">
          <a:xfrm>
            <a:off x="3856038" y="6149975"/>
            <a:ext cx="1073150" cy="571500"/>
            <a:chOff x="3856032" y="6149994"/>
            <a:chExt cx="1073158" cy="571500"/>
          </a:xfrm>
        </p:grpSpPr>
        <p:pic>
          <p:nvPicPr>
            <p:cNvPr id="7"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Chart Placeholder 3"/>
          <p:cNvSpPr>
            <a:spLocks noGrp="1"/>
          </p:cNvSpPr>
          <p:nvPr>
            <p:ph type="chart" sz="quarter" idx="10"/>
          </p:nvPr>
        </p:nvSpPr>
        <p:spPr>
          <a:xfrm>
            <a:off x="457200" y="900000"/>
            <a:ext cx="8280000" cy="4140000"/>
          </a:xfrm>
          <a:prstGeom prst="rect">
            <a:avLst/>
          </a:prstGeom>
        </p:spPr>
        <p:txBody>
          <a:bodyPr/>
          <a:lstStyle>
            <a:lvl1pPr>
              <a:defRPr sz="2200" b="1" i="1" kern="600" baseline="0"/>
            </a:lvl1pPr>
          </a:lstStyle>
          <a:p>
            <a:pPr lvl="0"/>
            <a:endParaRPr lang="en-GB" noProof="0" dirty="0"/>
          </a:p>
        </p:txBody>
      </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9" name="Espace réservé du numéro de diapositive 5"/>
          <p:cNvSpPr>
            <a:spLocks noGrp="1"/>
          </p:cNvSpPr>
          <p:nvPr>
            <p:ph type="sldNum" sz="quarter" idx="11"/>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38E9337-5BF9-4F70-A280-C5D9EFA7A9BE}" type="slidenum">
              <a:rPr lang="en-GB"/>
              <a:pPr>
                <a:defRPr/>
              </a:pPr>
              <a:t>‹#›</a:t>
            </a:fld>
            <a:endParaRPr lang="en-GB" dirty="0"/>
          </a:p>
        </p:txBody>
      </p:sp>
    </p:spTree>
    <p:extLst>
      <p:ext uri="{BB962C8B-B14F-4D97-AF65-F5344CB8AC3E}">
        <p14:creationId xmlns:p14="http://schemas.microsoft.com/office/powerpoint/2010/main" val="3251303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2"/>
          <p:cNvGrpSpPr>
            <a:grpSpLocks/>
          </p:cNvGrpSpPr>
          <p:nvPr userDrawn="1"/>
        </p:nvGrpSpPr>
        <p:grpSpPr bwMode="auto">
          <a:xfrm>
            <a:off x="3856038" y="6149975"/>
            <a:ext cx="1073150" cy="571500"/>
            <a:chOff x="3856032" y="6149994"/>
            <a:chExt cx="1073158" cy="571500"/>
          </a:xfrm>
        </p:grpSpPr>
        <p:pic>
          <p:nvPicPr>
            <p:cNvPr id="5"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7"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D878051-B3DF-4E31-AE11-6786C3FF0885}" type="slidenum">
              <a:rPr lang="en-GB"/>
              <a:pPr>
                <a:defRPr/>
              </a:pPr>
              <a:t>‹#›</a:t>
            </a:fld>
            <a:endParaRPr lang="en-GB" dirty="0"/>
          </a:p>
        </p:txBody>
      </p:sp>
    </p:spTree>
    <p:extLst>
      <p:ext uri="{BB962C8B-B14F-4D97-AF65-F5344CB8AC3E}">
        <p14:creationId xmlns:p14="http://schemas.microsoft.com/office/powerpoint/2010/main" val="22331397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
          <p:cNvGrpSpPr>
            <a:grpSpLocks/>
          </p:cNvGrpSpPr>
          <p:nvPr userDrawn="1"/>
        </p:nvGrpSpPr>
        <p:grpSpPr bwMode="auto">
          <a:xfrm>
            <a:off x="3856038" y="6149975"/>
            <a:ext cx="1073150" cy="571500"/>
            <a:chOff x="3856032" y="6149994"/>
            <a:chExt cx="1073158" cy="571500"/>
          </a:xfrm>
        </p:grpSpPr>
        <p:pic>
          <p:nvPicPr>
            <p:cNvPr id="8"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Text Placeholder 3"/>
          <p:cNvSpPr>
            <a:spLocks noGrp="1"/>
          </p:cNvSpPr>
          <p:nvPr>
            <p:ph type="body" sz="quarter" idx="10"/>
          </p:nvPr>
        </p:nvSpPr>
        <p:spPr>
          <a:xfrm>
            <a:off x="457200" y="900000"/>
            <a:ext cx="4032000" cy="4140000"/>
          </a:xfrm>
          <a:prstGeom prst="rect">
            <a:avLst/>
          </a:prstGeom>
        </p:spPr>
        <p:txBody>
          <a:bodyPr/>
          <a:lstStyle>
            <a:lvl1pPr>
              <a:defRPr sz="2000" kern="600" baseline="0">
                <a:latin typeface="Calibri" pitchFamily="34" charset="0"/>
              </a:defRPr>
            </a:lvl1pPr>
            <a:lvl2pPr>
              <a:defRPr sz="1800" kern="600" baseline="0">
                <a:latin typeface="Calibri" pitchFamily="34" charset="0"/>
              </a:defRPr>
            </a:lvl2pPr>
            <a:lvl3pPr>
              <a:defRPr sz="1800" kern="600" baseline="0">
                <a:latin typeface="Calibri" pitchFamily="34" charset="0"/>
              </a:defRPr>
            </a:lvl3pPr>
            <a:lvl4pPr>
              <a:defRPr sz="1800" kern="600" baseline="0">
                <a:latin typeface="Calibri" pitchFamily="34" charset="0"/>
              </a:defRPr>
            </a:lvl4pPr>
            <a:lvl5pPr>
              <a:defRPr sz="1800" kern="600"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hart Placeholder 5"/>
          <p:cNvSpPr>
            <a:spLocks noGrp="1"/>
          </p:cNvSpPr>
          <p:nvPr>
            <p:ph type="chart" sz="quarter" idx="11"/>
          </p:nvPr>
        </p:nvSpPr>
        <p:spPr>
          <a:xfrm>
            <a:off x="4716464" y="900000"/>
            <a:ext cx="4032000" cy="4140000"/>
          </a:xfrm>
          <a:prstGeom prst="rect">
            <a:avLst/>
          </a:prstGeom>
        </p:spPr>
        <p:txBody>
          <a:bodyPr/>
          <a:lstStyle>
            <a:lvl1pPr>
              <a:defRPr sz="2200" b="1" i="1" kern="600" baseline="0"/>
            </a:lvl1pPr>
          </a:lstStyle>
          <a:p>
            <a:pPr lvl="0"/>
            <a:endParaRPr lang="en-GB" noProof="0" dirty="0"/>
          </a:p>
        </p:txBody>
      </p:sp>
      <p:sp>
        <p:nvSpPr>
          <p:cNvPr id="11"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0" name="Espace réservé du numéro de diapositive 5"/>
          <p:cNvSpPr>
            <a:spLocks noGrp="1"/>
          </p:cNvSpPr>
          <p:nvPr>
            <p:ph type="sldNum" sz="quarter" idx="12"/>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46C2B3A9-CAC5-4133-AEB2-8D99700EE2BB}" type="slidenum">
              <a:rPr lang="en-GB"/>
              <a:pPr>
                <a:defRPr/>
              </a:pPr>
              <a:t>‹#›</a:t>
            </a:fld>
            <a:endParaRPr lang="en-GB" dirty="0"/>
          </a:p>
        </p:txBody>
      </p:sp>
    </p:spTree>
    <p:extLst>
      <p:ext uri="{BB962C8B-B14F-4D97-AF65-F5344CB8AC3E}">
        <p14:creationId xmlns:p14="http://schemas.microsoft.com/office/powerpoint/2010/main" val="2677950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2"/>
          <p:cNvGrpSpPr>
            <a:grpSpLocks/>
          </p:cNvGrpSpPr>
          <p:nvPr userDrawn="1"/>
        </p:nvGrpSpPr>
        <p:grpSpPr bwMode="auto">
          <a:xfrm>
            <a:off x="3856038" y="6149975"/>
            <a:ext cx="1073150" cy="571500"/>
            <a:chOff x="3856032" y="6149994"/>
            <a:chExt cx="1073158" cy="571500"/>
          </a:xfrm>
        </p:grpSpPr>
        <p:pic>
          <p:nvPicPr>
            <p:cNvPr id="10"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2" y="6149994"/>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userDrawn="1"/>
          </p:nvSpPr>
          <p:spPr>
            <a:xfrm>
              <a:off x="4071934" y="6559569"/>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Chart Placeholder 3"/>
          <p:cNvSpPr>
            <a:spLocks noGrp="1"/>
          </p:cNvSpPr>
          <p:nvPr>
            <p:ph type="chart" sz="quarter" idx="10"/>
          </p:nvPr>
        </p:nvSpPr>
        <p:spPr>
          <a:xfrm>
            <a:off x="457200" y="900000"/>
            <a:ext cx="4032000" cy="4140000"/>
          </a:xfrm>
          <a:prstGeom prst="rect">
            <a:avLst/>
          </a:prstGeom>
        </p:spPr>
        <p:txBody>
          <a:bodyPr/>
          <a:lstStyle>
            <a:lvl1pPr>
              <a:defRPr sz="2200" b="1" i="1" kern="600" baseline="0"/>
            </a:lvl1pPr>
          </a:lstStyle>
          <a:p>
            <a:pPr lvl="0"/>
            <a:endParaRPr lang="en-US" noProof="0" dirty="0"/>
          </a:p>
        </p:txBody>
      </p:sp>
      <p:sp>
        <p:nvSpPr>
          <p:cNvPr id="6" name="Table Placeholder 5"/>
          <p:cNvSpPr>
            <a:spLocks noGrp="1"/>
          </p:cNvSpPr>
          <p:nvPr>
            <p:ph type="tbl" sz="quarter" idx="11"/>
          </p:nvPr>
        </p:nvSpPr>
        <p:spPr>
          <a:xfrm>
            <a:off x="4716000" y="900000"/>
            <a:ext cx="4032000" cy="1772936"/>
          </a:xfrm>
          <a:prstGeom prst="rect">
            <a:avLst/>
          </a:prstGeom>
        </p:spPr>
        <p:txBody>
          <a:bodyPr/>
          <a:lstStyle>
            <a:lvl1pPr>
              <a:defRPr sz="2200" b="1" i="1" kern="600" baseline="0"/>
            </a:lvl1pPr>
          </a:lstStyle>
          <a:p>
            <a:pPr lvl="0"/>
            <a:endParaRPr lang="en-US" noProof="0" dirty="0"/>
          </a:p>
        </p:txBody>
      </p:sp>
      <p:sp>
        <p:nvSpPr>
          <p:cNvPr id="8" name="Text Placeholder 7"/>
          <p:cNvSpPr>
            <a:spLocks noGrp="1"/>
          </p:cNvSpPr>
          <p:nvPr>
            <p:ph type="body" sz="quarter" idx="12"/>
          </p:nvPr>
        </p:nvSpPr>
        <p:spPr>
          <a:xfrm>
            <a:off x="4716000" y="2780928"/>
            <a:ext cx="4032000" cy="2232248"/>
          </a:xfrm>
          <a:prstGeom prst="rect">
            <a:avLst/>
          </a:prstGeom>
        </p:spPr>
        <p:txBody>
          <a:bodyPr/>
          <a:lstStyle>
            <a:lvl1pPr marL="0" indent="0">
              <a:buFontTx/>
              <a:buNone/>
              <a:defRPr sz="2200" b="1" i="1" kern="600" baseline="0"/>
            </a:lvl1pPr>
            <a:lvl2pPr marL="742950" indent="-285750">
              <a:buClr>
                <a:srgbClr val="B4D13B"/>
              </a:buClr>
              <a:buFont typeface="Calibri" pitchFamily="34" charset="0"/>
              <a:buChar char="&gt;"/>
              <a:defRPr sz="1800" kern="600" baseline="0"/>
            </a:lvl2pPr>
            <a:lvl3pPr marL="1143000" indent="-228600">
              <a:buClr>
                <a:srgbClr val="B4D13B"/>
              </a:buClr>
              <a:buFont typeface="Wingdings" pitchFamily="2" charset="2"/>
              <a:buChar char="§"/>
              <a:defRPr sz="1600" kern="600" baseline="0"/>
            </a:lvl3pPr>
            <a:lvl4pPr marL="1600200" indent="-228600">
              <a:buClr>
                <a:srgbClr val="B4D13B"/>
              </a:buClr>
              <a:buFont typeface="Courier New" pitchFamily="49" charset="0"/>
              <a:buChar char="o"/>
              <a:defRPr sz="1600" kern="600" baseline="0"/>
            </a:lvl4pPr>
            <a:lvl5pPr marL="1828800" indent="0">
              <a:buFontTx/>
              <a:buNone/>
              <a:defRPr lang="en-US" sz="1600" kern="600" baseline="0" dirty="0">
                <a:solidFill>
                  <a:schemeClr val="tx1"/>
                </a:solidFill>
                <a:latin typeface="+mn-lt"/>
                <a:ea typeface="ＭＳ Ｐゴシック" pitchFamily="-111" charset="-128"/>
                <a:cs typeface="ＭＳ Ｐゴシック"/>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2" name="Espace réservé du numéro de diapositive 5"/>
          <p:cNvSpPr>
            <a:spLocks noGrp="1"/>
          </p:cNvSpPr>
          <p:nvPr>
            <p:ph type="sldNum" sz="quarter" idx="13"/>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712AC889-11F2-495A-B7D7-1AF50FFA3BBB}" type="slidenum">
              <a:rPr lang="en-GB"/>
              <a:pPr>
                <a:defRPr/>
              </a:pPr>
              <a:t>‹#›</a:t>
            </a:fld>
            <a:endParaRPr lang="en-GB" dirty="0"/>
          </a:p>
        </p:txBody>
      </p:sp>
    </p:spTree>
    <p:extLst>
      <p:ext uri="{BB962C8B-B14F-4D97-AF65-F5344CB8AC3E}">
        <p14:creationId xmlns:p14="http://schemas.microsoft.com/office/powerpoint/2010/main" val="32512703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Image 1" descr="Fond.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13" y="0"/>
            <a:ext cx="91217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685800" y="2530479"/>
            <a:ext cx="7772400" cy="1470025"/>
          </a:xfrm>
          <a:prstGeom prst="rect">
            <a:avLst/>
          </a:prstGeom>
        </p:spPr>
        <p:txBody>
          <a:bodyPr>
            <a:normAutofit/>
          </a:bodyPr>
          <a:lstStyle>
            <a:lvl1pPr>
              <a:defRPr sz="3600" b="1" i="0" baseline="0">
                <a:solidFill>
                  <a:srgbClr val="2A3F82"/>
                </a:solidFill>
                <a:latin typeface="Calibri" pitchFamily="34" charset="0"/>
              </a:defRPr>
            </a:lvl1pPr>
          </a:lstStyle>
          <a:p>
            <a:r>
              <a:rPr lang="fr-FR" dirty="0" smtClean="0"/>
              <a:t>Cliquez pour modifier le style du titre</a:t>
            </a:r>
            <a:endParaRPr lang="fr-BE" dirty="0"/>
          </a:p>
        </p:txBody>
      </p:sp>
      <p:sp>
        <p:nvSpPr>
          <p:cNvPr id="3" name="Sous-titre 2"/>
          <p:cNvSpPr>
            <a:spLocks noGrp="1"/>
          </p:cNvSpPr>
          <p:nvPr>
            <p:ph type="subTitle" idx="1"/>
          </p:nvPr>
        </p:nvSpPr>
        <p:spPr>
          <a:xfrm>
            <a:off x="1371600" y="4533920"/>
            <a:ext cx="6400800" cy="1181096"/>
          </a:xfrm>
          <a:prstGeom prst="rect">
            <a:avLst/>
          </a:prstGeom>
        </p:spPr>
        <p:txBody>
          <a:bodyPr>
            <a:normAutofit/>
          </a:bodyPr>
          <a:lstStyle>
            <a:lvl1pPr marL="0" indent="0" algn="ctr">
              <a:buNone/>
              <a:defRPr sz="2100" baseline="0">
                <a:solidFill>
                  <a:srgbClr val="666666"/>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BE" dirty="0"/>
          </a:p>
        </p:txBody>
      </p:sp>
    </p:spTree>
    <p:extLst>
      <p:ext uri="{BB962C8B-B14F-4D97-AF65-F5344CB8AC3E}">
        <p14:creationId xmlns:p14="http://schemas.microsoft.com/office/powerpoint/2010/main" val="2558073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4" name="Image 1" descr="Fond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57313" y="349250"/>
            <a:ext cx="5956300" cy="615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856038" y="6149975"/>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071938" y="6559550"/>
            <a:ext cx="857250"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re 1"/>
          <p:cNvSpPr>
            <a:spLocks noGrp="1"/>
          </p:cNvSpPr>
          <p:nvPr>
            <p:ph type="title"/>
          </p:nvPr>
        </p:nvSpPr>
        <p:spPr>
          <a:xfrm>
            <a:off x="457200" y="417514"/>
            <a:ext cx="8229600" cy="868346"/>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contenu 7"/>
          <p:cNvSpPr>
            <a:spLocks noGrp="1"/>
          </p:cNvSpPr>
          <p:nvPr>
            <p:ph sz="quarter" idx="11"/>
          </p:nvPr>
        </p:nvSpPr>
        <p:spPr>
          <a:xfrm>
            <a:off x="500063" y="1500174"/>
            <a:ext cx="8143903" cy="4500595"/>
          </a:xfrm>
          <a:prstGeom prst="rect">
            <a:avLst/>
          </a:prstGeom>
        </p:spPr>
        <p:txBody>
          <a:bodyPr/>
          <a:lstStyle>
            <a:lvl1pPr>
              <a:buNone/>
              <a:defRPr lang="fr-BE" sz="2200" smtClean="0">
                <a:solidFill>
                  <a:schemeClr val="tx1"/>
                </a:solidFill>
                <a:ea typeface="ＭＳ Ｐゴシック"/>
              </a:defRPr>
            </a:lvl1pPr>
            <a:lvl2pPr>
              <a:buNone/>
              <a:defRPr lang="fr-BE" sz="2000" smtClean="0">
                <a:solidFill>
                  <a:schemeClr val="tx1"/>
                </a:solidFill>
                <a:ea typeface="ＭＳ Ｐゴシック"/>
              </a:defRPr>
            </a:lvl2pPr>
            <a:lvl3pPr>
              <a:buFont typeface="Courier New" pitchFamily="49" charset="0"/>
              <a:buNone/>
              <a:defRPr lang="fr-BE" dirty="0" smtClean="0">
                <a:solidFill>
                  <a:schemeClr val="tx1"/>
                </a:solidFill>
                <a:ea typeface="ＭＳ Ｐゴシック"/>
              </a:defRPr>
            </a:lvl3pPr>
            <a:lvl4pPr>
              <a:defRPr sz="1800">
                <a:solidFill>
                  <a:srgbClr val="666666"/>
                </a:solidFill>
                <a:latin typeface="Arial" pitchFamily="34" charset="0"/>
                <a:cs typeface="Arial" pitchFamily="34" charset="0"/>
              </a:defRPr>
            </a:lvl4pPr>
            <a:lvl5pPr>
              <a:defRPr sz="1800">
                <a:solidFill>
                  <a:srgbClr val="66666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smtClean="0"/>
          </a:p>
        </p:txBody>
      </p:sp>
      <p:sp>
        <p:nvSpPr>
          <p:cNvPr id="7"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200" u="none" baseline="0">
                <a:solidFill>
                  <a:srgbClr val="666666"/>
                </a:solidFill>
                <a:latin typeface="Calibri" pitchFamily="34" charset="0"/>
                <a:cs typeface="Arial" charset="0"/>
              </a:defRPr>
            </a:lvl1pPr>
          </a:lstStyle>
          <a:p>
            <a:pPr>
              <a:defRPr/>
            </a:pPr>
            <a:fld id="{253EDD58-ACD4-4343-BAD9-C13422DE481E}" type="slidenum">
              <a:rPr lang="fr-BE"/>
              <a:pPr>
                <a:defRPr/>
              </a:pPr>
              <a:t>‹#›</a:t>
            </a:fld>
            <a:endParaRPr lang="fr-BE"/>
          </a:p>
        </p:txBody>
      </p:sp>
    </p:spTree>
    <p:extLst>
      <p:ext uri="{BB962C8B-B14F-4D97-AF65-F5344CB8AC3E}">
        <p14:creationId xmlns:p14="http://schemas.microsoft.com/office/powerpoint/2010/main" val="38758162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Image 1" descr="Fond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57313" y="349250"/>
            <a:ext cx="5956300" cy="615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2"/>
          <p:cNvGrpSpPr>
            <a:grpSpLocks/>
          </p:cNvGrpSpPr>
          <p:nvPr userDrawn="1"/>
        </p:nvGrpSpPr>
        <p:grpSpPr bwMode="auto">
          <a:xfrm>
            <a:off x="3929063" y="6091238"/>
            <a:ext cx="1000125" cy="758825"/>
            <a:chOff x="4143372" y="6072206"/>
            <a:chExt cx="1000132" cy="758272"/>
          </a:xfrm>
        </p:grpSpPr>
        <p:pic>
          <p:nvPicPr>
            <p:cNvPr id="7"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143372" y="6072206"/>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userDrawn="1"/>
          </p:nvSpPr>
          <p:spPr bwMode="auto">
            <a:xfrm>
              <a:off x="4364036" y="6460860"/>
              <a:ext cx="779468" cy="3696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u="sng">
                  <a:solidFill>
                    <a:schemeClr val="tx1"/>
                  </a:solidFill>
                  <a:latin typeface="Times New Roman" pitchFamily="18" charset="0"/>
                </a:defRPr>
              </a:lvl1pPr>
              <a:lvl2pPr marL="742950" indent="-285750" eaLnBrk="0" hangingPunct="0">
                <a:defRPr sz="2400" u="sng">
                  <a:solidFill>
                    <a:schemeClr val="tx1"/>
                  </a:solidFill>
                  <a:latin typeface="Times New Roman" pitchFamily="18" charset="0"/>
                </a:defRPr>
              </a:lvl2pPr>
              <a:lvl3pPr marL="1143000" indent="-228600" eaLnBrk="0" hangingPunct="0">
                <a:defRPr sz="2400" u="sng">
                  <a:solidFill>
                    <a:schemeClr val="tx1"/>
                  </a:solidFill>
                  <a:latin typeface="Times New Roman" pitchFamily="18" charset="0"/>
                </a:defRPr>
              </a:lvl3pPr>
              <a:lvl4pPr marL="1600200" indent="-228600" eaLnBrk="0" hangingPunct="0">
                <a:defRPr sz="2400" u="sng">
                  <a:solidFill>
                    <a:schemeClr val="tx1"/>
                  </a:solidFill>
                  <a:latin typeface="Times New Roman" pitchFamily="18" charset="0"/>
                </a:defRPr>
              </a:lvl4pPr>
              <a:lvl5pPr marL="2057400" indent="-228600" eaLnBrk="0" hangingPunct="0">
                <a:defRPr sz="2400" u="sng">
                  <a:solidFill>
                    <a:schemeClr val="tx1"/>
                  </a:solidFill>
                  <a:latin typeface="Times New Roman" pitchFamily="18" charset="0"/>
                </a:defRPr>
              </a:lvl5pPr>
              <a:lvl6pPr marL="2514600" indent="-228600" eaLnBrk="0" fontAlgn="base" hangingPunct="0">
                <a:spcBef>
                  <a:spcPct val="0"/>
                </a:spcBef>
                <a:spcAft>
                  <a:spcPct val="0"/>
                </a:spcAft>
                <a:defRPr sz="2400" u="sng">
                  <a:solidFill>
                    <a:schemeClr val="tx1"/>
                  </a:solidFill>
                  <a:latin typeface="Times New Roman" pitchFamily="18" charset="0"/>
                </a:defRPr>
              </a:lvl6pPr>
              <a:lvl7pPr marL="2971800" indent="-228600" eaLnBrk="0" fontAlgn="base" hangingPunct="0">
                <a:spcBef>
                  <a:spcPct val="0"/>
                </a:spcBef>
                <a:spcAft>
                  <a:spcPct val="0"/>
                </a:spcAft>
                <a:defRPr sz="2400" u="sng">
                  <a:solidFill>
                    <a:schemeClr val="tx1"/>
                  </a:solidFill>
                  <a:latin typeface="Times New Roman" pitchFamily="18" charset="0"/>
                </a:defRPr>
              </a:lvl7pPr>
              <a:lvl8pPr marL="3429000" indent="-228600" eaLnBrk="0" fontAlgn="base" hangingPunct="0">
                <a:spcBef>
                  <a:spcPct val="0"/>
                </a:spcBef>
                <a:spcAft>
                  <a:spcPct val="0"/>
                </a:spcAft>
                <a:defRPr sz="2400" u="sng">
                  <a:solidFill>
                    <a:schemeClr val="tx1"/>
                  </a:solidFill>
                  <a:latin typeface="Times New Roman" pitchFamily="18" charset="0"/>
                </a:defRPr>
              </a:lvl8pPr>
              <a:lvl9pPr marL="3886200" indent="-228600" eaLnBrk="0" fontAlgn="base" hangingPunct="0">
                <a:spcBef>
                  <a:spcPct val="0"/>
                </a:spcBef>
                <a:spcAft>
                  <a:spcPct val="0"/>
                </a:spcAft>
                <a:defRPr sz="2400" u="sng">
                  <a:solidFill>
                    <a:schemeClr val="tx1"/>
                  </a:solidFill>
                  <a:latin typeface="Times New Roman" pitchFamily="18" charset="0"/>
                </a:defRPr>
              </a:lvl9pPr>
            </a:lstStyle>
            <a:p>
              <a:pPr eaLnBrk="1" hangingPunct="1">
                <a:defRPr/>
              </a:pPr>
              <a:endParaRPr lang="en-US" sz="1800" u="none" smtClean="0">
                <a:solidFill>
                  <a:srgbClr val="000000"/>
                </a:solidFill>
                <a:latin typeface="Arial" charset="0"/>
                <a:cs typeface="Arial" charset="0"/>
              </a:endParaRPr>
            </a:p>
          </p:txBody>
        </p:sp>
      </p:grpSp>
      <p:sp>
        <p:nvSpPr>
          <p:cNvPr id="4" name="Chart Placeholder 3"/>
          <p:cNvSpPr>
            <a:spLocks noGrp="1"/>
          </p:cNvSpPr>
          <p:nvPr>
            <p:ph type="chart" sz="quarter" idx="10"/>
          </p:nvPr>
        </p:nvSpPr>
        <p:spPr>
          <a:xfrm>
            <a:off x="500034" y="1571612"/>
            <a:ext cx="8215370" cy="4214826"/>
          </a:xfrm>
          <a:prstGeom prst="rect">
            <a:avLst/>
          </a:prstGeom>
        </p:spPr>
        <p:txBody>
          <a:bodyPr/>
          <a:lstStyle/>
          <a:p>
            <a:pPr lvl="0"/>
            <a:endParaRPr lang="en-GB" noProof="0"/>
          </a:p>
        </p:txBody>
      </p:sp>
      <p:sp>
        <p:nvSpPr>
          <p:cNvPr id="2" name="Title 1"/>
          <p:cNvSpPr>
            <a:spLocks noGrp="1"/>
          </p:cNvSpPr>
          <p:nvPr>
            <p:ph type="title"/>
          </p:nvPr>
        </p:nvSpPr>
        <p:spPr>
          <a:xfrm>
            <a:off x="457200" y="274638"/>
            <a:ext cx="8229600" cy="1143000"/>
          </a:xfrm>
          <a:prstGeom prst="rect">
            <a:avLst/>
          </a:prstGeom>
        </p:spPr>
        <p:txBody>
          <a:bodyPr/>
          <a:lstStyle>
            <a:lvl1pPr>
              <a:defRPr sz="3200" b="1" i="0" baseline="0">
                <a:solidFill>
                  <a:srgbClr val="2A3F82"/>
                </a:solidFill>
                <a:latin typeface="Calibri" pitchFamily="34" charset="0"/>
              </a:defRPr>
            </a:lvl1pPr>
          </a:lstStyle>
          <a:p>
            <a:r>
              <a:rPr lang="en-US" dirty="0" smtClean="0"/>
              <a:t>Click to edit Master title style</a:t>
            </a:r>
            <a:endParaRPr lang="en-GB" dirty="0"/>
          </a:p>
        </p:txBody>
      </p:sp>
      <p:sp>
        <p:nvSpPr>
          <p:cNvPr id="9" name="Espace réservé du numéro de diapositive 5"/>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400" u="none" baseline="0">
                <a:solidFill>
                  <a:srgbClr val="666666"/>
                </a:solidFill>
                <a:latin typeface="Calibri" pitchFamily="34" charset="0"/>
                <a:cs typeface="Arial" charset="0"/>
              </a:defRPr>
            </a:lvl1pPr>
          </a:lstStyle>
          <a:p>
            <a:pPr>
              <a:defRPr/>
            </a:pPr>
            <a:fld id="{E8D11059-47C1-4A88-95FA-9A12E1E85E1B}" type="slidenum">
              <a:rPr lang="fr-BE"/>
              <a:pPr>
                <a:defRPr/>
              </a:pPr>
              <a:t>‹#›</a:t>
            </a:fld>
            <a:endParaRPr lang="fr-BE"/>
          </a:p>
        </p:txBody>
      </p:sp>
    </p:spTree>
    <p:extLst>
      <p:ext uri="{BB962C8B-B14F-4D97-AF65-F5344CB8AC3E}">
        <p14:creationId xmlns:p14="http://schemas.microsoft.com/office/powerpoint/2010/main" val="37950911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Image 1" descr="Fond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57313" y="349250"/>
            <a:ext cx="5956300" cy="615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2"/>
          <p:cNvGrpSpPr>
            <a:grpSpLocks/>
          </p:cNvGrpSpPr>
          <p:nvPr userDrawn="1"/>
        </p:nvGrpSpPr>
        <p:grpSpPr bwMode="auto">
          <a:xfrm>
            <a:off x="4000500" y="6170613"/>
            <a:ext cx="1087438" cy="571500"/>
            <a:chOff x="4000496" y="6171190"/>
            <a:chExt cx="1087445" cy="571500"/>
          </a:xfrm>
        </p:grpSpPr>
        <p:pic>
          <p:nvPicPr>
            <p:cNvPr id="5"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00496" y="6171190"/>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5" y="6576002"/>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2" name="Title 1"/>
          <p:cNvSpPr>
            <a:spLocks noGrp="1"/>
          </p:cNvSpPr>
          <p:nvPr>
            <p:ph type="title"/>
          </p:nvPr>
        </p:nvSpPr>
        <p:spPr>
          <a:xfrm>
            <a:off x="457200" y="274638"/>
            <a:ext cx="8229600" cy="1143000"/>
          </a:xfrm>
          <a:prstGeom prst="rect">
            <a:avLst/>
          </a:prstGeom>
        </p:spPr>
        <p:txBody>
          <a:bodyPr/>
          <a:lstStyle>
            <a:lvl1pPr>
              <a:defRPr sz="3200" b="1">
                <a:solidFill>
                  <a:srgbClr val="2A3F82"/>
                </a:solidFill>
              </a:defRPr>
            </a:lvl1pPr>
          </a:lstStyle>
          <a:p>
            <a:r>
              <a:rPr lang="en-US" dirty="0" smtClean="0"/>
              <a:t>Click to edit Master title style</a:t>
            </a:r>
            <a:endParaRPr lang="en-GB" dirty="0"/>
          </a:p>
        </p:txBody>
      </p:sp>
      <p:sp>
        <p:nvSpPr>
          <p:cNvPr id="7" name="Espace réservé du numéro de diapositive 5"/>
          <p:cNvSpPr>
            <a:spLocks noGrp="1"/>
          </p:cNvSpPr>
          <p:nvPr>
            <p:ph type="sldNum" sz="quarter" idx="10"/>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200" u="none" baseline="0">
                <a:solidFill>
                  <a:srgbClr val="666666"/>
                </a:solidFill>
                <a:latin typeface="Calibri" pitchFamily="34" charset="0"/>
                <a:cs typeface="Arial" charset="0"/>
              </a:defRPr>
            </a:lvl1pPr>
          </a:lstStyle>
          <a:p>
            <a:pPr>
              <a:defRPr/>
            </a:pPr>
            <a:fld id="{41CD8FE9-CD15-440F-BF43-C781A62EBDAA}" type="slidenum">
              <a:rPr lang="fr-BE"/>
              <a:pPr>
                <a:defRPr/>
              </a:pPr>
              <a:t>‹#›</a:t>
            </a:fld>
            <a:endParaRPr lang="fr-BE"/>
          </a:p>
        </p:txBody>
      </p:sp>
    </p:spTree>
    <p:extLst>
      <p:ext uri="{BB962C8B-B14F-4D97-AF65-F5344CB8AC3E}">
        <p14:creationId xmlns:p14="http://schemas.microsoft.com/office/powerpoint/2010/main" val="11184833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Image 1" descr="Fond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57313" y="349250"/>
            <a:ext cx="5956300" cy="615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
          <p:cNvGrpSpPr>
            <a:grpSpLocks/>
          </p:cNvGrpSpPr>
          <p:nvPr userDrawn="1"/>
        </p:nvGrpSpPr>
        <p:grpSpPr bwMode="auto">
          <a:xfrm>
            <a:off x="4143375" y="6170613"/>
            <a:ext cx="1071563" cy="571500"/>
            <a:chOff x="4143372" y="6171190"/>
            <a:chExt cx="1071570" cy="571500"/>
          </a:xfrm>
        </p:grpSpPr>
        <p:pic>
          <p:nvPicPr>
            <p:cNvPr id="8" name="Picture 2" descr="ENTSOG_LOGO_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143372" y="6171190"/>
              <a:ext cx="10001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4357686" y="6576002"/>
              <a:ext cx="857256" cy="1428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 name="Text Placeholder 3"/>
          <p:cNvSpPr>
            <a:spLocks noGrp="1"/>
          </p:cNvSpPr>
          <p:nvPr>
            <p:ph type="body" sz="quarter" idx="10"/>
          </p:nvPr>
        </p:nvSpPr>
        <p:spPr>
          <a:xfrm>
            <a:off x="500063" y="2071688"/>
            <a:ext cx="4000500" cy="3571875"/>
          </a:xfrm>
          <a:prstGeom prst="rect">
            <a:avLst/>
          </a:prstGeom>
        </p:spPr>
        <p:txBody>
          <a:bodyPr/>
          <a:lstStyle>
            <a:lvl1pPr>
              <a:defRPr sz="2000" baseline="0">
                <a:latin typeface="Calibri" pitchFamily="34" charset="0"/>
              </a:defRPr>
            </a:lvl1pPr>
            <a:lvl2pPr>
              <a:defRPr sz="1800" baseline="0">
                <a:latin typeface="Calibri" pitchFamily="34" charset="0"/>
              </a:defRPr>
            </a:lvl2pPr>
            <a:lvl3pPr>
              <a:defRPr sz="1800" baseline="0">
                <a:latin typeface="Calibri" pitchFamily="34" charset="0"/>
              </a:defRPr>
            </a:lvl3pPr>
            <a:lvl4pPr>
              <a:defRPr sz="1800" baseline="0">
                <a:latin typeface="Calibri" pitchFamily="34" charset="0"/>
              </a:defRPr>
            </a:lvl4pPr>
            <a:lvl5pPr>
              <a:defRPr sz="1800"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hart Placeholder 5"/>
          <p:cNvSpPr>
            <a:spLocks noGrp="1"/>
          </p:cNvSpPr>
          <p:nvPr>
            <p:ph type="chart" sz="quarter" idx="11"/>
          </p:nvPr>
        </p:nvSpPr>
        <p:spPr>
          <a:xfrm>
            <a:off x="4714875" y="2071688"/>
            <a:ext cx="4143375" cy="3571875"/>
          </a:xfrm>
          <a:prstGeom prst="rect">
            <a:avLst/>
          </a:prstGeom>
        </p:spPr>
        <p:txBody>
          <a:bodyPr/>
          <a:lstStyle/>
          <a:p>
            <a:pPr lvl="0"/>
            <a:endParaRPr lang="en-GB" noProof="0"/>
          </a:p>
        </p:txBody>
      </p:sp>
      <p:sp>
        <p:nvSpPr>
          <p:cNvPr id="2" name="Title 1"/>
          <p:cNvSpPr>
            <a:spLocks noGrp="1"/>
          </p:cNvSpPr>
          <p:nvPr>
            <p:ph type="title"/>
          </p:nvPr>
        </p:nvSpPr>
        <p:spPr>
          <a:xfrm>
            <a:off x="457200" y="274638"/>
            <a:ext cx="8229600" cy="1143000"/>
          </a:xfrm>
          <a:prstGeom prst="rect">
            <a:avLst/>
          </a:prstGeom>
        </p:spPr>
        <p:txBody>
          <a:bodyPr/>
          <a:lstStyle>
            <a:lvl1pPr>
              <a:defRPr sz="3200" b="1" i="0" baseline="0">
                <a:solidFill>
                  <a:srgbClr val="2A3F82"/>
                </a:solidFill>
                <a:latin typeface="Calibri"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35554608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4" name="Chart Placeholder 3"/>
          <p:cNvSpPr>
            <a:spLocks noGrp="1"/>
          </p:cNvSpPr>
          <p:nvPr>
            <p:ph type="chart" sz="quarter" idx="10"/>
          </p:nvPr>
        </p:nvSpPr>
        <p:spPr>
          <a:xfrm>
            <a:off x="928688" y="1928813"/>
            <a:ext cx="2571750" cy="3929062"/>
          </a:xfrm>
          <a:prstGeom prst="rect">
            <a:avLst/>
          </a:prstGeom>
        </p:spPr>
        <p:txBody>
          <a:bodyPr/>
          <a:lstStyle/>
          <a:p>
            <a:pPr lvl="0"/>
            <a:endParaRPr lang="en-US" noProof="0"/>
          </a:p>
        </p:txBody>
      </p:sp>
      <p:sp>
        <p:nvSpPr>
          <p:cNvPr id="6" name="Table Placeholder 5"/>
          <p:cNvSpPr>
            <a:spLocks noGrp="1"/>
          </p:cNvSpPr>
          <p:nvPr>
            <p:ph type="tbl" sz="quarter" idx="11"/>
          </p:nvPr>
        </p:nvSpPr>
        <p:spPr>
          <a:xfrm>
            <a:off x="3857624" y="2000250"/>
            <a:ext cx="4500589" cy="1643064"/>
          </a:xfrm>
          <a:prstGeom prst="rect">
            <a:avLst/>
          </a:prstGeom>
        </p:spPr>
        <p:txBody>
          <a:bodyPr/>
          <a:lstStyle/>
          <a:p>
            <a:pPr lvl="0"/>
            <a:endParaRPr lang="en-US" noProof="0"/>
          </a:p>
        </p:txBody>
      </p:sp>
      <p:sp>
        <p:nvSpPr>
          <p:cNvPr id="8" name="Text Placeholder 7"/>
          <p:cNvSpPr>
            <a:spLocks noGrp="1"/>
          </p:cNvSpPr>
          <p:nvPr>
            <p:ph type="body" sz="quarter" idx="12"/>
          </p:nvPr>
        </p:nvSpPr>
        <p:spPr>
          <a:xfrm>
            <a:off x="3857625" y="3857625"/>
            <a:ext cx="4572000" cy="20002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0012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18"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20" name="Text Placeholder 19"/>
          <p:cNvSpPr>
            <a:spLocks noGrp="1"/>
          </p:cNvSpPr>
          <p:nvPr>
            <p:ph type="body" sz="quarter" idx="13"/>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smtClean="0"/>
              <a:t>Click to edit Master text styles</a:t>
            </a:r>
          </a:p>
        </p:txBody>
      </p:sp>
      <p:sp>
        <p:nvSpPr>
          <p:cNvPr id="22"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22337238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395288" y="549275"/>
          <a:ext cx="8064500" cy="5289696"/>
        </p:xfrm>
        <a:graphic>
          <a:graphicData uri="http://schemas.openxmlformats.org/drawingml/2006/table">
            <a:tbl>
              <a:tblPr firstRow="1" bandRow="1">
                <a:tableStyleId>{5C22544A-7EE6-4342-B048-85BDC9FD1C3A}</a:tableStyleId>
              </a:tblPr>
              <a:tblGrid>
                <a:gridCol w="2232138"/>
                <a:gridCol w="494006"/>
                <a:gridCol w="494006"/>
                <a:gridCol w="494006"/>
                <a:gridCol w="1178496"/>
                <a:gridCol w="1178496"/>
                <a:gridCol w="1993352"/>
              </a:tblGrid>
              <a:tr h="365647">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marL="91436" marR="91436" marT="45668" marB="45668">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3354">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213354">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de-DE" sz="1400" b="1" noProof="0" dirty="0" smtClean="0">
                          <a:solidFill>
                            <a:srgbClr val="1F4484"/>
                          </a:solidFill>
                        </a:rPr>
                        <a:t>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de-DE" sz="1400" b="1" noProof="0" dirty="0" smtClean="0">
                          <a:solidFill>
                            <a:srgbClr val="1F4484"/>
                          </a:solidFill>
                        </a:rPr>
                        <a:t>Middle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de-DE" sz="1400" b="1" noProof="0" dirty="0" smtClean="0">
                          <a:solidFill>
                            <a:srgbClr val="1F4484"/>
                          </a:solidFill>
                        </a:rPr>
                        <a:t>Light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12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923C06D1-B537-4ECD-BA48-576DA270BBF9}" type="slidenum">
              <a:rPr lang="en-GB"/>
              <a:pPr>
                <a:defRPr/>
              </a:pPr>
              <a:t>‹#›</a:t>
            </a:fld>
            <a:endParaRPr lang="en-GB"/>
          </a:p>
        </p:txBody>
      </p:sp>
    </p:spTree>
    <p:extLst>
      <p:ext uri="{BB962C8B-B14F-4D97-AF65-F5344CB8AC3E}">
        <p14:creationId xmlns:p14="http://schemas.microsoft.com/office/powerpoint/2010/main" val="3418116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5DA90EAF-5938-41C3-AE1A-37EF2D80C81E}" type="slidenum">
              <a:rPr lang="en-GB"/>
              <a:pPr>
                <a:defRPr/>
              </a:pPr>
              <a:t>‹#›</a:t>
            </a:fld>
            <a:endParaRPr lang="en-GB" dirty="0"/>
          </a:p>
        </p:txBody>
      </p:sp>
    </p:spTree>
    <p:extLst>
      <p:ext uri="{BB962C8B-B14F-4D97-AF65-F5344CB8AC3E}">
        <p14:creationId xmlns:p14="http://schemas.microsoft.com/office/powerpoint/2010/main" val="29668240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B099C900-CEA8-4D5B-9755-1370FB842CC5}" type="slidenum">
              <a:rPr lang="en-GB"/>
              <a:pPr>
                <a:defRPr/>
              </a:pPr>
              <a:t>‹#›</a:t>
            </a:fld>
            <a:endParaRPr lang="en-GB" dirty="0"/>
          </a:p>
        </p:txBody>
      </p:sp>
    </p:spTree>
    <p:extLst>
      <p:ext uri="{BB962C8B-B14F-4D97-AF65-F5344CB8AC3E}">
        <p14:creationId xmlns:p14="http://schemas.microsoft.com/office/powerpoint/2010/main" val="43354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7"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6BBC8C2-C47D-47D3-840B-57E5EFDB93D3}" type="slidenum">
              <a:rPr lang="en-GB"/>
              <a:pPr>
                <a:defRPr/>
              </a:pPr>
              <a:t>‹#›</a:t>
            </a:fld>
            <a:endParaRPr lang="en-GB" dirty="0"/>
          </a:p>
        </p:txBody>
      </p:sp>
    </p:spTree>
    <p:extLst>
      <p:ext uri="{BB962C8B-B14F-4D97-AF65-F5344CB8AC3E}">
        <p14:creationId xmlns:p14="http://schemas.microsoft.com/office/powerpoint/2010/main" val="36837783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8"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p:txBody>
      </p:sp>
      <p:sp>
        <p:nvSpPr>
          <p:cNvPr id="13"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480237DC-D570-4C75-B6C7-95377E8B6129}" type="slidenum">
              <a:rPr lang="en-GB"/>
              <a:pPr>
                <a:defRPr/>
              </a:pPr>
              <a:t>‹#›</a:t>
            </a:fld>
            <a:endParaRPr lang="en-GB" dirty="0"/>
          </a:p>
        </p:txBody>
      </p:sp>
    </p:spTree>
    <p:extLst>
      <p:ext uri="{BB962C8B-B14F-4D97-AF65-F5344CB8AC3E}">
        <p14:creationId xmlns:p14="http://schemas.microsoft.com/office/powerpoint/2010/main" val="7209156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3" name="Text Placeholder 7"/>
          <p:cNvSpPr>
            <a:spLocks noGrp="1"/>
          </p:cNvSpPr>
          <p:nvPr>
            <p:ph type="body" sz="quarter" idx="16"/>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8"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FA7C343-05FF-48F1-93BD-B7B001B85020}" type="slidenum">
              <a:rPr lang="en-GB"/>
              <a:pPr>
                <a:defRPr/>
              </a:pPr>
              <a:t>‹#›</a:t>
            </a:fld>
            <a:endParaRPr lang="en-GB" dirty="0"/>
          </a:p>
        </p:txBody>
      </p:sp>
    </p:spTree>
    <p:extLst>
      <p:ext uri="{BB962C8B-B14F-4D97-AF65-F5344CB8AC3E}">
        <p14:creationId xmlns:p14="http://schemas.microsoft.com/office/powerpoint/2010/main" val="25494423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F384E1C5-2CF1-41FC-858E-B20A4D79D7B9}" type="slidenum">
              <a:rPr lang="en-GB"/>
              <a:pPr>
                <a:defRPr/>
              </a:pPr>
              <a:t>‹#›</a:t>
            </a:fld>
            <a:endParaRPr lang="en-GB" dirty="0"/>
          </a:p>
        </p:txBody>
      </p:sp>
    </p:spTree>
    <p:extLst>
      <p:ext uri="{BB962C8B-B14F-4D97-AF65-F5344CB8AC3E}">
        <p14:creationId xmlns:p14="http://schemas.microsoft.com/office/powerpoint/2010/main" val="36847387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660ED3B2-F60E-4D41-8C66-81FF6E311111}" type="slidenum">
              <a:rPr lang="en-GB"/>
              <a:pPr>
                <a:defRPr/>
              </a:pPr>
              <a:t>‹#›</a:t>
            </a:fld>
            <a:endParaRPr lang="en-GB" dirty="0"/>
          </a:p>
        </p:txBody>
      </p:sp>
    </p:spTree>
    <p:extLst>
      <p:ext uri="{BB962C8B-B14F-4D97-AF65-F5344CB8AC3E}">
        <p14:creationId xmlns:p14="http://schemas.microsoft.com/office/powerpoint/2010/main" val="12978718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BF78C75B-A9B1-4556-BA68-DCA0E78A9C2E}" type="slidenum">
              <a:rPr lang="en-GB"/>
              <a:pPr>
                <a:defRPr/>
              </a:pPr>
              <a:t>‹#›</a:t>
            </a:fld>
            <a:endParaRPr lang="en-GB" dirty="0"/>
          </a:p>
        </p:txBody>
      </p:sp>
    </p:spTree>
    <p:extLst>
      <p:ext uri="{BB962C8B-B14F-4D97-AF65-F5344CB8AC3E}">
        <p14:creationId xmlns:p14="http://schemas.microsoft.com/office/powerpoint/2010/main" val="323758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sp>
        <p:nvSpPr>
          <p:cNvPr id="7"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413926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10062291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contenu 7"/>
          <p:cNvSpPr>
            <a:spLocks noGrp="1"/>
          </p:cNvSpPr>
          <p:nvPr>
            <p:ph sz="quarter" idx="11"/>
          </p:nvPr>
        </p:nvSpPr>
        <p:spPr>
          <a:xfrm>
            <a:off x="457199" y="900000"/>
            <a:ext cx="8280000" cy="4140000"/>
          </a:xfrm>
          <a:prstGeom prst="rect">
            <a:avLst/>
          </a:prstGeom>
        </p:spPr>
        <p:txBody>
          <a:bodyPr/>
          <a:lstStyle>
            <a:lvl1pPr>
              <a:buNone/>
              <a:defRPr lang="fr-BE" sz="2200" kern="600" baseline="0" smtClean="0">
                <a:solidFill>
                  <a:schemeClr val="tx1"/>
                </a:solidFill>
                <a:ea typeface="ＭＳ Ｐゴシック"/>
              </a:defRPr>
            </a:lvl1pPr>
            <a:lvl2pPr>
              <a:buNone/>
              <a:defRPr lang="fr-BE" sz="1600" kern="600" baseline="0" smtClean="0">
                <a:solidFill>
                  <a:schemeClr val="tx1"/>
                </a:solidFill>
                <a:ea typeface="ＭＳ Ｐゴシック"/>
              </a:defRPr>
            </a:lvl2pPr>
            <a:lvl3pPr>
              <a:buFont typeface="Courier New" pitchFamily="49" charset="0"/>
              <a:buNone/>
              <a:defRPr lang="fr-BE" sz="1600" kern="600" baseline="0" dirty="0" smtClean="0">
                <a:solidFill>
                  <a:schemeClr val="tx1"/>
                </a:solidFill>
                <a:ea typeface="ＭＳ Ｐゴシック"/>
              </a:defRPr>
            </a:lvl3pPr>
            <a:lvl4pPr>
              <a:defRPr sz="1800">
                <a:solidFill>
                  <a:srgbClr val="666666"/>
                </a:solidFill>
                <a:latin typeface="Arial" pitchFamily="34" charset="0"/>
                <a:cs typeface="Arial" pitchFamily="34" charset="0"/>
              </a:defRPr>
            </a:lvl4pPr>
            <a:lvl5pPr>
              <a:defRPr sz="1800">
                <a:solidFill>
                  <a:srgbClr val="666666"/>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dirty="0" smtClean="0"/>
          </a:p>
        </p:txBody>
      </p:sp>
      <p:sp>
        <p:nvSpPr>
          <p:cNvPr id="6" name="Espace réservé du numéro de diapositive 5"/>
          <p:cNvSpPr>
            <a:spLocks noGrp="1"/>
          </p:cNvSpPr>
          <p:nvPr>
            <p:ph type="sldNum" sz="quarter" idx="12"/>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BB88CC98-12E8-4381-AC66-FBAEC3A1D171}" type="slidenum">
              <a:rPr lang="en-GB"/>
              <a:pPr>
                <a:defRPr/>
              </a:pPr>
              <a:t>‹#›</a:t>
            </a:fld>
            <a:endParaRPr lang="en-GB" dirty="0"/>
          </a:p>
        </p:txBody>
      </p:sp>
    </p:spTree>
    <p:extLst>
      <p:ext uri="{BB962C8B-B14F-4D97-AF65-F5344CB8AC3E}">
        <p14:creationId xmlns:p14="http://schemas.microsoft.com/office/powerpoint/2010/main" val="27535741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10" name="Picture 4"/>
          <p:cNvPicPr>
            <a:picLocks noChangeAspect="1"/>
          </p:cNvPicPr>
          <p:nvPr userDrawn="1"/>
        </p:nvPicPr>
        <p:blipFill>
          <a:blip r:embed="rId2" cstate="print"/>
          <a:srcRect/>
          <a:stretch>
            <a:fillRect/>
          </a:stretch>
        </p:blipFill>
        <p:spPr bwMode="auto">
          <a:xfrm>
            <a:off x="22225" y="0"/>
            <a:ext cx="9099550" cy="6858000"/>
          </a:xfrm>
          <a:prstGeom prst="rect">
            <a:avLst/>
          </a:prstGeom>
          <a:noFill/>
          <a:ln w="9525">
            <a:noFill/>
            <a:miter lim="800000"/>
            <a:headEnd/>
            <a:tailEnd/>
          </a:ln>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7"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8" name="Text Placeholder 19"/>
          <p:cNvSpPr>
            <a:spLocks noGrp="1"/>
          </p:cNvSpPr>
          <p:nvPr>
            <p:ph type="body" sz="quarter" idx="13"/>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smtClean="0"/>
              <a:t>Click to edit Master text styles</a:t>
            </a:r>
          </a:p>
        </p:txBody>
      </p:sp>
      <p:sp>
        <p:nvSpPr>
          <p:cNvPr id="9"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17047718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graphicFrame>
        <p:nvGraphicFramePr>
          <p:cNvPr id="3" name="Table 6"/>
          <p:cNvGraphicFramePr>
            <a:graphicFrameLocks noGrp="1"/>
          </p:cNvGraphicFramePr>
          <p:nvPr/>
        </p:nvGraphicFramePr>
        <p:xfrm>
          <a:off x="395288" y="549275"/>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5"/>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AFAC17A5-E7CC-4F28-B40A-701C2CF2E3F1}" type="slidenum">
              <a:rPr lang="en-GB"/>
              <a:pPr>
                <a:defRPr/>
              </a:pPr>
              <a:t>‹#›</a:t>
            </a:fld>
            <a:endParaRPr lang="en-GB" dirty="0"/>
          </a:p>
        </p:txBody>
      </p:sp>
    </p:spTree>
    <p:extLst>
      <p:ext uri="{BB962C8B-B14F-4D97-AF65-F5344CB8AC3E}">
        <p14:creationId xmlns:p14="http://schemas.microsoft.com/office/powerpoint/2010/main" val="28947428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7"/>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4" name="Picture 5"/>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dirty="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26E3233-7EC3-4CCD-85E7-B0DFA8C46DC1}" type="slidenum">
              <a:rPr lang="en-GB"/>
              <a:pPr>
                <a:defRPr/>
              </a:pPr>
              <a:t>‹#›</a:t>
            </a:fld>
            <a:endParaRPr lang="en-GB" dirty="0"/>
          </a:p>
        </p:txBody>
      </p:sp>
    </p:spTree>
    <p:extLst>
      <p:ext uri="{BB962C8B-B14F-4D97-AF65-F5344CB8AC3E}">
        <p14:creationId xmlns:p14="http://schemas.microsoft.com/office/powerpoint/2010/main" val="38869974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7"/>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4" name="Picture 5"/>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7"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dirty="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486D5D03-EE01-457B-8185-97DE660D9F1A}" type="slidenum">
              <a:rPr lang="en-GB"/>
              <a:pPr>
                <a:defRPr/>
              </a:pPr>
              <a:t>‹#›</a:t>
            </a:fld>
            <a:endParaRPr lang="en-GB" dirty="0"/>
          </a:p>
        </p:txBody>
      </p:sp>
    </p:spTree>
    <p:extLst>
      <p:ext uri="{BB962C8B-B14F-4D97-AF65-F5344CB8AC3E}">
        <p14:creationId xmlns:p14="http://schemas.microsoft.com/office/powerpoint/2010/main" val="35271325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3"/>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6" name="Picture 8"/>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7"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smtClean="0"/>
          </a:p>
        </p:txBody>
      </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dirty="0" smtClean="0"/>
              <a:t>Click to edit Master title style</a:t>
            </a:r>
            <a:endParaRPr lang="en-GB" noProof="0" dirty="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dirty="0"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906B57D9-5900-41F7-AF38-EA476DC50CFD}" type="slidenum">
              <a:rPr lang="en-GB"/>
              <a:pPr>
                <a:defRPr/>
              </a:pPr>
              <a:t>‹#›</a:t>
            </a:fld>
            <a:endParaRPr lang="en-GB" dirty="0"/>
          </a:p>
        </p:txBody>
      </p:sp>
    </p:spTree>
    <p:extLst>
      <p:ext uri="{BB962C8B-B14F-4D97-AF65-F5344CB8AC3E}">
        <p14:creationId xmlns:p14="http://schemas.microsoft.com/office/powerpoint/2010/main" val="35811023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5"/>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7" name="Picture 10"/>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3"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dirty="0" smtClean="0"/>
              <a:t>Click to edit Master text styles</a:t>
            </a:r>
          </a:p>
        </p:txBody>
      </p:sp>
      <p:sp>
        <p:nvSpPr>
          <p:cNvPr id="14"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p:txBody>
      </p:sp>
      <p:sp>
        <p:nvSpPr>
          <p:cNvPr id="15"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dirty="0"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157C517-E955-414A-9A60-0720CA305ADA}" type="slidenum">
              <a:rPr lang="en-GB"/>
              <a:pPr>
                <a:defRPr/>
              </a:pPr>
              <a:t>‹#›</a:t>
            </a:fld>
            <a:endParaRPr lang="en-GB" dirty="0"/>
          </a:p>
        </p:txBody>
      </p:sp>
    </p:spTree>
    <p:extLst>
      <p:ext uri="{BB962C8B-B14F-4D97-AF65-F5344CB8AC3E}">
        <p14:creationId xmlns:p14="http://schemas.microsoft.com/office/powerpoint/2010/main" val="23485554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4"/>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8" name="Picture 12"/>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dirty="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dirty="0"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dirty="0"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08FF811-1783-4930-ACCF-2C213F45201D}" type="slidenum">
              <a:rPr lang="en-GB"/>
              <a:pPr>
                <a:defRPr/>
              </a:pPr>
              <a:t>‹#›</a:t>
            </a:fld>
            <a:endParaRPr lang="en-GB" dirty="0"/>
          </a:p>
        </p:txBody>
      </p:sp>
    </p:spTree>
    <p:extLst>
      <p:ext uri="{BB962C8B-B14F-4D97-AF65-F5344CB8AC3E}">
        <p14:creationId xmlns:p14="http://schemas.microsoft.com/office/powerpoint/2010/main" val="18615301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7"/>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dirty="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dirty="0"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DC56CA75-B44F-438D-9BA8-0B139FA67E11}" type="slidenum">
              <a:rPr lang="en-GB"/>
              <a:pPr>
                <a:defRPr/>
              </a:pPr>
              <a:t>‹#›</a:t>
            </a:fld>
            <a:endParaRPr lang="en-GB" dirty="0"/>
          </a:p>
        </p:txBody>
      </p:sp>
    </p:spTree>
    <p:extLst>
      <p:ext uri="{BB962C8B-B14F-4D97-AF65-F5344CB8AC3E}">
        <p14:creationId xmlns:p14="http://schemas.microsoft.com/office/powerpoint/2010/main" val="4087554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7" name="Text Placeholder 7"/>
          <p:cNvSpPr>
            <a:spLocks noGrp="1"/>
          </p:cNvSpPr>
          <p:nvPr>
            <p:ph type="body" sz="quarter" idx="16" hasCustomPrompt="1"/>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pic>
        <p:nvPicPr>
          <p:cNvPr id="5" name="Picture 7"/>
          <p:cNvPicPr>
            <a:picLocks noChangeAspect="1"/>
          </p:cNvPicPr>
          <p:nvPr userDrawn="1"/>
        </p:nvPicPr>
        <p:blipFill>
          <a:blip r:embed="rId3" cstate="print"/>
          <a:srcRect/>
          <a:stretch>
            <a:fillRect/>
          </a:stretch>
        </p:blipFill>
        <p:spPr bwMode="auto">
          <a:xfrm>
            <a:off x="4094163" y="6092825"/>
            <a:ext cx="955675" cy="617538"/>
          </a:xfrm>
          <a:prstGeom prst="rect">
            <a:avLst/>
          </a:prstGeom>
          <a:noFill/>
          <a:ln w="9525">
            <a:noFill/>
            <a:miter lim="800000"/>
            <a:headEnd/>
            <a:tailEnd/>
          </a:ln>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dirty="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E8438FD0-14BD-41E5-902C-92C0D8FD46DE}" type="slidenum">
              <a:rPr lang="en-GB"/>
              <a:pPr>
                <a:defRPr/>
              </a:pPr>
              <a:t>‹#›</a:t>
            </a:fld>
            <a:endParaRPr lang="en-GB" dirty="0"/>
          </a:p>
        </p:txBody>
      </p:sp>
    </p:spTree>
    <p:extLst>
      <p:ext uri="{BB962C8B-B14F-4D97-AF65-F5344CB8AC3E}">
        <p14:creationId xmlns:p14="http://schemas.microsoft.com/office/powerpoint/2010/main" val="4465195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5"/>
          <p:cNvPicPr>
            <a:picLocks noChangeAspect="1"/>
          </p:cNvPicPr>
          <p:nvPr userDrawn="1"/>
        </p:nvPicPr>
        <p:blipFill>
          <a:blip r:embed="rId2" cstate="print"/>
          <a:srcRect/>
          <a:stretch>
            <a:fillRect/>
          </a:stretch>
        </p:blipFill>
        <p:spPr bwMode="auto">
          <a:xfrm>
            <a:off x="2185988" y="865188"/>
            <a:ext cx="4762500" cy="4914900"/>
          </a:xfrm>
          <a:prstGeom prst="rect">
            <a:avLst/>
          </a:prstGeom>
          <a:noFill/>
          <a:ln w="9525">
            <a:noFill/>
            <a:miter lim="800000"/>
            <a:headEnd/>
            <a:tailEnd/>
          </a:ln>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Cortenbergh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dirty="0"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23655408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10"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7"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8" name="Text Placeholder 19"/>
          <p:cNvSpPr>
            <a:spLocks noGrp="1"/>
          </p:cNvSpPr>
          <p:nvPr>
            <p:ph type="body" sz="quarter" idx="13"/>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smtClean="0"/>
              <a:t>Click to edit Master text styles</a:t>
            </a:r>
          </a:p>
        </p:txBody>
      </p:sp>
      <p:sp>
        <p:nvSpPr>
          <p:cNvPr id="9"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250855744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395288" y="549275"/>
          <a:ext cx="8064500" cy="5289927"/>
        </p:xfrm>
        <a:graphic>
          <a:graphicData uri="http://schemas.openxmlformats.org/drawingml/2006/table">
            <a:tbl>
              <a:tblPr firstRow="1" bandRow="1">
                <a:tableStyleId>{5C22544A-7EE6-4342-B048-85BDC9FD1C3A}</a:tableStyleId>
              </a:tblPr>
              <a:tblGrid>
                <a:gridCol w="2232138"/>
                <a:gridCol w="494006"/>
                <a:gridCol w="494006"/>
                <a:gridCol w="494006"/>
                <a:gridCol w="1178496"/>
                <a:gridCol w="1178496"/>
                <a:gridCol w="1993352"/>
              </a:tblGrid>
              <a:tr h="365700">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marL="91436" marR="91436" marT="45701" marB="45701">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3344">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Middle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Light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44">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285">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AC040D54-6148-49C4-9577-387EEADD33AA}" type="slidenum">
              <a:rPr lang="en-GB"/>
              <a:pPr>
                <a:defRPr/>
              </a:pPr>
              <a:t>‹#›</a:t>
            </a:fld>
            <a:endParaRPr lang="en-GB" dirty="0"/>
          </a:p>
        </p:txBody>
      </p:sp>
    </p:spTree>
    <p:extLst>
      <p:ext uri="{BB962C8B-B14F-4D97-AF65-F5344CB8AC3E}">
        <p14:creationId xmlns:p14="http://schemas.microsoft.com/office/powerpoint/2010/main" val="9250834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2772A74-F402-489D-9829-E5B044FDDC8C}" type="slidenum">
              <a:rPr lang="en-GB"/>
              <a:pPr>
                <a:defRPr/>
              </a:pPr>
              <a:t>‹#›</a:t>
            </a:fld>
            <a:endParaRPr lang="en-GB" dirty="0"/>
          </a:p>
        </p:txBody>
      </p:sp>
    </p:spTree>
    <p:extLst>
      <p:ext uri="{BB962C8B-B14F-4D97-AF65-F5344CB8AC3E}">
        <p14:creationId xmlns:p14="http://schemas.microsoft.com/office/powerpoint/2010/main" val="21687724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C63AEE6-4AB8-4F6E-AE96-12C36476125D}" type="slidenum">
              <a:rPr lang="en-GB"/>
              <a:pPr>
                <a:defRPr/>
              </a:pPr>
              <a:t>‹#›</a:t>
            </a:fld>
            <a:endParaRPr lang="en-GB" dirty="0"/>
          </a:p>
        </p:txBody>
      </p:sp>
    </p:spTree>
    <p:extLst>
      <p:ext uri="{BB962C8B-B14F-4D97-AF65-F5344CB8AC3E}">
        <p14:creationId xmlns:p14="http://schemas.microsoft.com/office/powerpoint/2010/main" val="22952036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7B85900-A6FA-4DC6-AC44-ECA00F1A4831}" type="slidenum">
              <a:rPr lang="en-GB"/>
              <a:pPr>
                <a:defRPr/>
              </a:pPr>
              <a:t>‹#›</a:t>
            </a:fld>
            <a:endParaRPr lang="en-GB" dirty="0"/>
          </a:p>
        </p:txBody>
      </p:sp>
    </p:spTree>
    <p:extLst>
      <p:ext uri="{BB962C8B-B14F-4D97-AF65-F5344CB8AC3E}">
        <p14:creationId xmlns:p14="http://schemas.microsoft.com/office/powerpoint/2010/main" val="10257453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3"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14"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p:txBody>
      </p:sp>
      <p:sp>
        <p:nvSpPr>
          <p:cNvPr id="15"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8"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764451C-E502-47C6-AF08-30BCEB78243B}" type="slidenum">
              <a:rPr lang="en-GB"/>
              <a:pPr>
                <a:defRPr/>
              </a:pPr>
              <a:t>‹#›</a:t>
            </a:fld>
            <a:endParaRPr lang="en-GB" dirty="0"/>
          </a:p>
        </p:txBody>
      </p:sp>
    </p:spTree>
    <p:extLst>
      <p:ext uri="{BB962C8B-B14F-4D97-AF65-F5344CB8AC3E}">
        <p14:creationId xmlns:p14="http://schemas.microsoft.com/office/powerpoint/2010/main" val="32007865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9F7778B-D174-434A-ACB9-AE57E88D1EFE}" type="slidenum">
              <a:rPr lang="en-GB"/>
              <a:pPr>
                <a:defRPr/>
              </a:pPr>
              <a:t>‹#›</a:t>
            </a:fld>
            <a:endParaRPr lang="en-GB" dirty="0"/>
          </a:p>
        </p:txBody>
      </p:sp>
    </p:spTree>
    <p:extLst>
      <p:ext uri="{BB962C8B-B14F-4D97-AF65-F5344CB8AC3E}">
        <p14:creationId xmlns:p14="http://schemas.microsoft.com/office/powerpoint/2010/main" val="5068583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1170328-E11F-4CD8-A65E-F82992350C2D}" type="slidenum">
              <a:rPr lang="en-GB"/>
              <a:pPr>
                <a:defRPr/>
              </a:pPr>
              <a:t>‹#›</a:t>
            </a:fld>
            <a:endParaRPr lang="en-GB" dirty="0"/>
          </a:p>
        </p:txBody>
      </p:sp>
    </p:spTree>
    <p:extLst>
      <p:ext uri="{BB962C8B-B14F-4D97-AF65-F5344CB8AC3E}">
        <p14:creationId xmlns:p14="http://schemas.microsoft.com/office/powerpoint/2010/main" val="3232663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9"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3"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14"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5"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92825"/>
            <a:ext cx="11049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02FB3A54-D9AA-4E30-87E9-A4567D38106C}" type="slidenum">
              <a:rPr lang="en-GB"/>
              <a:pPr>
                <a:defRPr/>
              </a:pPr>
              <a:t>‹#›</a:t>
            </a:fld>
            <a:endParaRPr lang="en-GB" dirty="0"/>
          </a:p>
        </p:txBody>
      </p:sp>
    </p:spTree>
    <p:extLst>
      <p:ext uri="{BB962C8B-B14F-4D97-AF65-F5344CB8AC3E}">
        <p14:creationId xmlns:p14="http://schemas.microsoft.com/office/powerpoint/2010/main" val="27513138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36646384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25" y="0"/>
            <a:ext cx="9099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4"/>
          <p:cNvSpPr>
            <a:spLocks noGrp="1"/>
          </p:cNvSpPr>
          <p:nvPr>
            <p:ph type="ctrTitle"/>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US" noProof="0" smtClean="0"/>
              <a:t>Click to edit Master title style</a:t>
            </a:r>
            <a:endParaRPr lang="en-GB" noProof="0" smtClean="0"/>
          </a:p>
        </p:txBody>
      </p:sp>
      <p:sp>
        <p:nvSpPr>
          <p:cNvPr id="18" name="Text Placeholder 17"/>
          <p:cNvSpPr>
            <a:spLocks noGrp="1"/>
          </p:cNvSpPr>
          <p:nvPr>
            <p:ph type="body" sz="quarter" idx="12"/>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US" noProof="0" smtClean="0"/>
              <a:t>Click to edit Master text styles</a:t>
            </a:r>
          </a:p>
        </p:txBody>
      </p:sp>
      <p:sp>
        <p:nvSpPr>
          <p:cNvPr id="20" name="Text Placeholder 19"/>
          <p:cNvSpPr>
            <a:spLocks noGrp="1"/>
          </p:cNvSpPr>
          <p:nvPr>
            <p:ph type="body" sz="quarter" idx="13"/>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smtClean="0"/>
              <a:t>Click to edit Master text styles</a:t>
            </a:r>
          </a:p>
        </p:txBody>
      </p:sp>
      <p:sp>
        <p:nvSpPr>
          <p:cNvPr id="22" name="Text Placeholder 21"/>
          <p:cNvSpPr>
            <a:spLocks noGrp="1"/>
          </p:cNvSpPr>
          <p:nvPr>
            <p:ph type="body" sz="quarter" idx="14"/>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US" noProof="0" smtClean="0"/>
              <a:t>Click to edit Master text styles</a:t>
            </a:r>
          </a:p>
        </p:txBody>
      </p:sp>
    </p:spTree>
    <p:extLst>
      <p:ext uri="{BB962C8B-B14F-4D97-AF65-F5344CB8AC3E}">
        <p14:creationId xmlns:p14="http://schemas.microsoft.com/office/powerpoint/2010/main" val="13298958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nvGraphicFramePr>
        <p:xfrm>
          <a:off x="395288" y="549275"/>
          <a:ext cx="8064500" cy="5289726"/>
        </p:xfrm>
        <a:graphic>
          <a:graphicData uri="http://schemas.openxmlformats.org/drawingml/2006/table">
            <a:tbl>
              <a:tblPr firstRow="1" bandRow="1">
                <a:tableStyleId>{5C22544A-7EE6-4342-B048-85BDC9FD1C3A}</a:tableStyleId>
              </a:tblPr>
              <a:tblGrid>
                <a:gridCol w="2232138"/>
                <a:gridCol w="494006"/>
                <a:gridCol w="494006"/>
                <a:gridCol w="494006"/>
                <a:gridCol w="1178496"/>
                <a:gridCol w="1178496"/>
                <a:gridCol w="1993352"/>
              </a:tblGrid>
              <a:tr h="365655">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marL="91436" marR="91436" marT="45672" marB="45672">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3352">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213352">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de-DE" sz="1400" b="1" noProof="0" dirty="0" smtClean="0">
                          <a:solidFill>
                            <a:srgbClr val="1F4484"/>
                          </a:solidFill>
                        </a:rPr>
                        <a:t>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de-DE" sz="1400" b="1" noProof="0" dirty="0" smtClean="0">
                          <a:solidFill>
                            <a:srgbClr val="1F4484"/>
                          </a:solidFill>
                        </a:rPr>
                        <a:t>Middle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de-DE" sz="1400" b="1" noProof="0" dirty="0" smtClean="0">
                          <a:solidFill>
                            <a:srgbClr val="1F4484"/>
                          </a:solidFill>
                        </a:rPr>
                        <a:t>Light Blue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13352">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14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L="91436" marR="91436"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FF599A6A-9E62-4BBE-8DEB-68A14AE65E04}" type="slidenum">
              <a:rPr lang="en-GB"/>
              <a:pPr>
                <a:defRPr/>
              </a:pPr>
              <a:t>‹#›</a:t>
            </a:fld>
            <a:endParaRPr lang="en-GB"/>
          </a:p>
        </p:txBody>
      </p:sp>
    </p:spTree>
    <p:extLst>
      <p:ext uri="{BB962C8B-B14F-4D97-AF65-F5344CB8AC3E}">
        <p14:creationId xmlns:p14="http://schemas.microsoft.com/office/powerpoint/2010/main" val="27712139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C2C04FCA-3D95-46CE-8587-CC662643D411}" type="slidenum">
              <a:rPr lang="en-GB"/>
              <a:pPr>
                <a:defRPr/>
              </a:pPr>
              <a:t>‹#›</a:t>
            </a:fld>
            <a:endParaRPr lang="en-GB" dirty="0"/>
          </a:p>
        </p:txBody>
      </p:sp>
    </p:spTree>
    <p:extLst>
      <p:ext uri="{BB962C8B-B14F-4D97-AF65-F5344CB8AC3E}">
        <p14:creationId xmlns:p14="http://schemas.microsoft.com/office/powerpoint/2010/main" val="10077381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dirty="0"/>
          </a:p>
        </p:txBody>
      </p:sp>
      <p:sp>
        <p:nvSpPr>
          <p:cNvPr id="5" name="Espace réservé du numéro de diapositive 5"/>
          <p:cNvSpPr>
            <a:spLocks noGrp="1"/>
          </p:cNvSpPr>
          <p:nvPr>
            <p:ph type="sldNum" sz="quarter" idx="10"/>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C038349-1A7A-45EC-8B9B-3286847C6116}" type="slidenum">
              <a:rPr lang="en-GB"/>
              <a:pPr>
                <a:defRPr/>
              </a:pPr>
              <a:t>‹#›</a:t>
            </a:fld>
            <a:endParaRPr lang="en-GB" dirty="0"/>
          </a:p>
        </p:txBody>
      </p:sp>
    </p:spTree>
    <p:extLst>
      <p:ext uri="{BB962C8B-B14F-4D97-AF65-F5344CB8AC3E}">
        <p14:creationId xmlns:p14="http://schemas.microsoft.com/office/powerpoint/2010/main" val="17537613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6"/>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7"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16652AF0-FED5-44F9-80E7-8681C3ABB857}" type="slidenum">
              <a:rPr lang="en-GB"/>
              <a:pPr>
                <a:defRPr/>
              </a:pPr>
              <a:t>‹#›</a:t>
            </a:fld>
            <a:endParaRPr lang="en-GB" dirty="0"/>
          </a:p>
        </p:txBody>
      </p:sp>
    </p:spTree>
    <p:extLst>
      <p:ext uri="{BB962C8B-B14F-4D97-AF65-F5344CB8AC3E}">
        <p14:creationId xmlns:p14="http://schemas.microsoft.com/office/powerpoint/2010/main" val="37381930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2" name="Text Placeholder 17"/>
          <p:cNvSpPr>
            <a:spLocks noGrp="1"/>
          </p:cNvSpPr>
          <p:nvPr>
            <p:ph type="body" sz="quarter" idx="14"/>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r>
              <a:rPr lang="en-US" smtClean="0"/>
              <a:t>Click to edit Master text styles</a:t>
            </a:r>
          </a:p>
        </p:txBody>
      </p:sp>
      <p:sp>
        <p:nvSpPr>
          <p:cNvPr id="8" name="Text Placeholder 7"/>
          <p:cNvSpPr>
            <a:spLocks noGrp="1"/>
          </p:cNvSpPr>
          <p:nvPr>
            <p:ph type="body" sz="quarter" idx="16"/>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p:txBody>
      </p:sp>
      <p:sp>
        <p:nvSpPr>
          <p:cNvPr id="13" name="Text Placeholder 17"/>
          <p:cNvSpPr>
            <a:spLocks noGrp="1"/>
          </p:cNvSpPr>
          <p:nvPr>
            <p:ph type="body" sz="quarter" idx="13"/>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7"/>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7AAE8F58-9B14-4F2B-91A9-B2B510CB1221}" type="slidenum">
              <a:rPr lang="en-GB"/>
              <a:pPr>
                <a:defRPr/>
              </a:pPr>
              <a:t>‹#›</a:t>
            </a:fld>
            <a:endParaRPr lang="en-GB" dirty="0"/>
          </a:p>
        </p:txBody>
      </p:sp>
    </p:spTree>
    <p:extLst>
      <p:ext uri="{BB962C8B-B14F-4D97-AF65-F5344CB8AC3E}">
        <p14:creationId xmlns:p14="http://schemas.microsoft.com/office/powerpoint/2010/main" val="19169932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6"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3" name="Text Placeholder 7"/>
          <p:cNvSpPr>
            <a:spLocks noGrp="1"/>
          </p:cNvSpPr>
          <p:nvPr>
            <p:ph type="body" sz="quarter" idx="16"/>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8"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3B501D5-79D5-4375-8623-5A359FB709B6}" type="slidenum">
              <a:rPr lang="en-GB"/>
              <a:pPr>
                <a:defRPr/>
              </a:pPr>
              <a:t>‹#›</a:t>
            </a:fld>
            <a:endParaRPr lang="en-GB" dirty="0"/>
          </a:p>
        </p:txBody>
      </p:sp>
    </p:spTree>
    <p:extLst>
      <p:ext uri="{BB962C8B-B14F-4D97-AF65-F5344CB8AC3E}">
        <p14:creationId xmlns:p14="http://schemas.microsoft.com/office/powerpoint/2010/main" val="4306884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7"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0" name="Text Placeholder 7"/>
          <p:cNvSpPr>
            <a:spLocks noGrp="1"/>
          </p:cNvSpPr>
          <p:nvPr>
            <p:ph type="body" sz="quarter" idx="16"/>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Text Placeholder 17"/>
          <p:cNvSpPr>
            <a:spLocks noGrp="1"/>
          </p:cNvSpPr>
          <p:nvPr>
            <p:ph type="body" sz="quarter" idx="17"/>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14" name="Text Placeholder 17"/>
          <p:cNvSpPr>
            <a:spLocks noGrp="1"/>
          </p:cNvSpPr>
          <p:nvPr>
            <p:ph type="body" sz="quarter" idx="18"/>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9"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C2E59A5F-FED0-4B6A-AAF5-2626411DC687}" type="slidenum">
              <a:rPr lang="en-GB"/>
              <a:pPr>
                <a:defRPr/>
              </a:pPr>
              <a:t>‹#›</a:t>
            </a:fld>
            <a:endParaRPr lang="en-GB" dirty="0"/>
          </a:p>
        </p:txBody>
      </p:sp>
    </p:spTree>
    <p:extLst>
      <p:ext uri="{BB962C8B-B14F-4D97-AF65-F5344CB8AC3E}">
        <p14:creationId xmlns:p14="http://schemas.microsoft.com/office/powerpoint/2010/main" val="1583886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125149504"/>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pPr lvl="0"/>
            <a:r>
              <a:rPr lang="en-US" noProof="0" smtClean="0"/>
              <a:t>Click icon to add chart</a:t>
            </a:r>
            <a:endParaRPr lang="en-GB" noProof="0" dirty="0"/>
          </a:p>
        </p:txBody>
      </p:sp>
      <p:sp>
        <p:nvSpPr>
          <p:cNvPr id="16" name="Text Placeholder 17"/>
          <p:cNvSpPr>
            <a:spLocks noGrp="1"/>
          </p:cNvSpPr>
          <p:nvPr>
            <p:ph type="body" sz="quarter" idx="18"/>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pPr lvl="0"/>
            <a:r>
              <a:rPr lang="en-US" smtClean="0"/>
              <a:t>Click to edit Master text styles</a:t>
            </a:r>
          </a:p>
        </p:txBody>
      </p:sp>
      <p:sp>
        <p:nvSpPr>
          <p:cNvPr id="7" name="Espace réservé du numéro de diapositive 5"/>
          <p:cNvSpPr>
            <a:spLocks noGrp="1"/>
          </p:cNvSpPr>
          <p:nvPr>
            <p:ph type="sldNum" sz="quarter" idx="19"/>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8CF5F95C-A01C-4B24-A419-E3BEE07C4075}" type="slidenum">
              <a:rPr lang="en-GB"/>
              <a:pPr>
                <a:defRPr/>
              </a:pPr>
              <a:t>‹#›</a:t>
            </a:fld>
            <a:endParaRPr lang="en-GB" dirty="0"/>
          </a:p>
        </p:txBody>
      </p:sp>
    </p:spTree>
    <p:extLst>
      <p:ext uri="{BB962C8B-B14F-4D97-AF65-F5344CB8AC3E}">
        <p14:creationId xmlns:p14="http://schemas.microsoft.com/office/powerpoint/2010/main" val="278692750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p:cNvPicPr>
          <p:nvPr userDrawn="1"/>
        </p:nvPicPr>
        <p:blipFill>
          <a:blip r:embed="rId3">
            <a:extLst>
              <a:ext uri="{28A0092B-C50C-407E-A947-70E740481C1C}">
                <a14:useLocalDpi xmlns:a14="http://schemas.microsoft.com/office/drawing/2010/main" val="0"/>
              </a:ext>
            </a:extLst>
          </a:blip>
          <a:srcRect r="6572"/>
          <a:stretch>
            <a:fillRect/>
          </a:stretch>
        </p:blipFill>
        <p:spPr bwMode="auto">
          <a:xfrm>
            <a:off x="4211638" y="6173788"/>
            <a:ext cx="1031875"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US" noProof="0" smtClean="0"/>
              <a:t>Click to edit Master title style</a:t>
            </a:r>
            <a:endParaRPr lang="en-GB" noProof="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pPr lvl="0"/>
            <a:r>
              <a:rPr lang="en-US" noProof="0" smtClean="0"/>
              <a:t>Click icon to add table</a:t>
            </a:r>
            <a:endParaRPr lang="en-GB" noProof="0" dirty="0"/>
          </a:p>
        </p:txBody>
      </p:sp>
      <p:sp>
        <p:nvSpPr>
          <p:cNvPr id="6" name="Espace réservé du numéro de diapositive 5"/>
          <p:cNvSpPr>
            <a:spLocks noGrp="1"/>
          </p:cNvSpPr>
          <p:nvPr>
            <p:ph type="sldNum" sz="quarter" idx="15"/>
          </p:nvPr>
        </p:nvSpPr>
        <p:spPr>
          <a:xfrm>
            <a:off x="8316913" y="6356350"/>
            <a:ext cx="369887" cy="274638"/>
          </a:xfrm>
          <a:prstGeom prst="rect">
            <a:avLst/>
          </a:prstGeom>
        </p:spPr>
        <p:txBody>
          <a:bodyPr vert="horz" wrap="square" lIns="91440" tIns="45720" rIns="91440" bIns="45720" numCol="1" anchor="t" anchorCtr="0" compatLnSpc="1">
            <a:prstTxWarp prst="textNoShape">
              <a:avLst/>
            </a:prstTxWarp>
          </a:bodyPr>
          <a:lstStyle>
            <a:lvl1pPr algn="r">
              <a:defRPr sz="1000" baseline="0">
                <a:solidFill>
                  <a:srgbClr val="666666"/>
                </a:solidFill>
                <a:latin typeface="Calibri" pitchFamily="34" charset="0"/>
                <a:cs typeface="Arial" charset="0"/>
              </a:defRPr>
            </a:lvl1pPr>
          </a:lstStyle>
          <a:p>
            <a:pPr>
              <a:defRPr/>
            </a:pPr>
            <a:fld id="{2B02A541-1FDA-4373-B601-5BCE5B6A6B35}" type="slidenum">
              <a:rPr lang="en-GB"/>
              <a:pPr>
                <a:defRPr/>
              </a:pPr>
              <a:t>‹#›</a:t>
            </a:fld>
            <a:endParaRPr lang="en-GB" dirty="0"/>
          </a:p>
        </p:txBody>
      </p:sp>
    </p:spTree>
    <p:extLst>
      <p:ext uri="{BB962C8B-B14F-4D97-AF65-F5344CB8AC3E}">
        <p14:creationId xmlns:p14="http://schemas.microsoft.com/office/powerpoint/2010/main" val="6860974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4"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185988" y="865188"/>
            <a:ext cx="47625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txBox="1">
            <a:spLocks/>
          </p:cNvSpPr>
          <p:nvPr userDrawn="1"/>
        </p:nvSpPr>
        <p:spPr>
          <a:xfrm>
            <a:off x="468313" y="2349500"/>
            <a:ext cx="828040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en-GB" dirty="0" smtClean="0">
                <a:solidFill>
                  <a:srgbClr val="1F4484"/>
                </a:solidFill>
              </a:rPr>
              <a:t>Thank You for Your Attention</a:t>
            </a:r>
            <a:endParaRPr lang="en-GB" dirty="0">
              <a:solidFill>
                <a:srgbClr val="1F4484"/>
              </a:solidFill>
            </a:endParaRPr>
          </a:p>
        </p:txBody>
      </p:sp>
      <p:sp>
        <p:nvSpPr>
          <p:cNvPr id="6" name="Titre 1"/>
          <p:cNvSpPr txBox="1">
            <a:spLocks/>
          </p:cNvSpPr>
          <p:nvPr userDrawn="1"/>
        </p:nvSpPr>
        <p:spPr>
          <a:xfrm>
            <a:off x="2268538" y="4581525"/>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7" name="Titre 1"/>
          <p:cNvSpPr txBox="1">
            <a:spLocks/>
          </p:cNvSpPr>
          <p:nvPr userDrawn="1"/>
        </p:nvSpPr>
        <p:spPr>
          <a:xfrm>
            <a:off x="2268538" y="5192713"/>
            <a:ext cx="4679950" cy="539750"/>
          </a:xfrm>
          <a:prstGeom prst="rect">
            <a:avLst/>
          </a:prstGeom>
        </p:spPr>
        <p:txBody>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en-GB" sz="1200" b="0" dirty="0" smtClean="0">
                <a:solidFill>
                  <a:srgbClr val="000000"/>
                </a:solidFill>
              </a:rPr>
              <a:t>EML:</a:t>
            </a:r>
          </a:p>
          <a:p>
            <a:pPr algn="l">
              <a:defRPr/>
            </a:pPr>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3" name="Titre 1"/>
          <p:cNvSpPr>
            <a:spLocks noGrp="1"/>
          </p:cNvSpPr>
          <p:nvPr>
            <p:ph type="title"/>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US" smtClean="0"/>
              <a:t>Click to edit Master title style</a:t>
            </a:r>
            <a:endParaRPr lang="en-GB" noProof="0" dirty="0"/>
          </a:p>
        </p:txBody>
      </p:sp>
      <p:sp>
        <p:nvSpPr>
          <p:cNvPr id="13" name="Text Placeholder 12"/>
          <p:cNvSpPr>
            <a:spLocks noGrp="1"/>
          </p:cNvSpPr>
          <p:nvPr>
            <p:ph type="body" sz="quarter" idx="10"/>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US" noProof="0" smtClean="0"/>
              <a:t>Click to edit Master text styles</a:t>
            </a:r>
          </a:p>
        </p:txBody>
      </p:sp>
    </p:spTree>
    <p:extLst>
      <p:ext uri="{BB962C8B-B14F-4D97-AF65-F5344CB8AC3E}">
        <p14:creationId xmlns:p14="http://schemas.microsoft.com/office/powerpoint/2010/main" val="15333085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18"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20" name="Text Placeholder 19"/>
          <p:cNvSpPr>
            <a:spLocks noGrp="1"/>
          </p:cNvSpPr>
          <p:nvPr>
            <p:ph type="body" sz="quarter" idx="13" hasCustomPrompt="1"/>
          </p:nvPr>
        </p:nvSpPr>
        <p:spPr>
          <a:xfrm>
            <a:off x="1115616" y="3789363"/>
            <a:ext cx="7056784"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22"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extLst>
      <p:ext uri="{BB962C8B-B14F-4D97-AF65-F5344CB8AC3E}">
        <p14:creationId xmlns:p14="http://schemas.microsoft.com/office/powerpoint/2010/main" val="679347806"/>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a:p>
        </p:txBody>
      </p:sp>
      <p:graphicFrame>
        <p:nvGraphicFramePr>
          <p:cNvPr id="9" name="Table 8"/>
          <p:cNvGraphicFramePr>
            <a:graphicFrameLocks noGrp="1"/>
          </p:cNvGraphicFramePr>
          <p:nvPr userDrawn="1">
            <p:extLst>
              <p:ext uri="{D42A27DB-BD31-4B8C-83A1-F6EECF244321}">
                <p14:modId xmlns:p14="http://schemas.microsoft.com/office/powerpoint/2010/main" val="4177914195"/>
              </p:ext>
            </p:extLst>
          </p:nvPr>
        </p:nvGraphicFramePr>
        <p:xfrm>
          <a:off x="395536" y="548680"/>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2587579143"/>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128226654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187625225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Text Placeholder 7"/>
          <p:cNvSpPr>
            <a:spLocks noGrp="1"/>
          </p:cNvSpPr>
          <p:nvPr>
            <p:ph type="body" sz="quarter" idx="16" hasCustomPrompt="1"/>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1660269720"/>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8"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3"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3256482618"/>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Chart: Shift+Alt+right Arr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3" name="Text Placeholder 7"/>
          <p:cNvSpPr>
            <a:spLocks noGrp="1"/>
          </p:cNvSpPr>
          <p:nvPr>
            <p:ph type="body" sz="quarter" idx="16" hasCustomPrompt="1"/>
          </p:nvPr>
        </p:nvSpPr>
        <p:spPr>
          <a:xfrm>
            <a:off x="455162" y="899195"/>
            <a:ext cx="4404870" cy="4978077"/>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noProof="0" dirty="0" smtClean="0"/>
              <a:t>Diff. bullet levels with: </a:t>
            </a:r>
            <a:r>
              <a:rPr lang="en-GB" b="1" i="1" kern="100" noProof="0" dirty="0" err="1" smtClean="0">
                <a:solidFill>
                  <a:srgbClr val="000000"/>
                </a:solidFill>
                <a:latin typeface="+mj-lt"/>
              </a:rPr>
              <a:t>Shift+Alt+rightArrow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32427743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2166486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5" name="Picture 14"/>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2823686097"/>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1886503883"/>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r>
              <a:rPr lang="en-US" smtClean="0"/>
              <a:t>Click icon to add table</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r="6572"/>
          <a:stretch/>
        </p:blipFill>
        <p:spPr>
          <a:xfrm>
            <a:off x="4211960" y="6174407"/>
            <a:ext cx="1031938" cy="601130"/>
          </a:xfrm>
          <a:prstGeom prst="rect">
            <a:avLst/>
          </a:prstGeom>
        </p:spPr>
      </p:pic>
    </p:spTree>
    <p:extLst>
      <p:ext uri="{BB962C8B-B14F-4D97-AF65-F5344CB8AC3E}">
        <p14:creationId xmlns:p14="http://schemas.microsoft.com/office/powerpoint/2010/main" val="3018652506"/>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46692613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2" name="Titre 1"/>
          <p:cNvSpPr>
            <a:spLocks noGrp="1"/>
          </p:cNvSpPr>
          <p:nvPr>
            <p:ph type="ctrTitle"/>
          </p:nvPr>
        </p:nvSpPr>
        <p:spPr>
          <a:xfrm>
            <a:off x="612000" y="2530479"/>
            <a:ext cx="7930800" cy="856800"/>
          </a:xfrm>
          <a:prstGeom prst="rect">
            <a:avLst/>
          </a:prstGeom>
        </p:spPr>
        <p:txBody>
          <a:bodyPr>
            <a:noAutofit/>
          </a:bodyPr>
          <a:lstStyle>
            <a:lvl1pPr>
              <a:defRPr sz="4400" b="1" i="0" baseline="0">
                <a:solidFill>
                  <a:srgbClr val="2A3F82"/>
                </a:solidFill>
                <a:latin typeface="Calibri" pitchFamily="34" charset="0"/>
              </a:defRPr>
            </a:lvl1pPr>
          </a:lstStyle>
          <a:p>
            <a:r>
              <a:rPr lang="fr-FR" dirty="0" smtClean="0"/>
              <a:t>Cliquez pour modifier le style du titre</a:t>
            </a:r>
            <a:endParaRPr lang="fr-BE" dirty="0"/>
          </a:p>
        </p:txBody>
      </p:sp>
      <p:sp>
        <p:nvSpPr>
          <p:cNvPr id="3" name="Sous-titre 2"/>
          <p:cNvSpPr>
            <a:spLocks noGrp="1"/>
          </p:cNvSpPr>
          <p:nvPr>
            <p:ph type="subTitle" idx="1"/>
          </p:nvPr>
        </p:nvSpPr>
        <p:spPr>
          <a:xfrm>
            <a:off x="2149200" y="5263200"/>
            <a:ext cx="4856400" cy="831600"/>
          </a:xfrm>
          <a:prstGeom prst="rect">
            <a:avLst/>
          </a:prstGeom>
        </p:spPr>
        <p:txBody>
          <a:bodyPr>
            <a:normAutofit/>
          </a:bodyPr>
          <a:lstStyle>
            <a:lvl1pPr marL="0" indent="0" algn="ctr">
              <a:buNone/>
              <a:defRPr sz="2100" b="1" baseline="0">
                <a:solidFill>
                  <a:schemeClr val="tx1"/>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BE" dirty="0"/>
          </a:p>
        </p:txBody>
      </p:sp>
    </p:spTree>
    <p:extLst>
      <p:ext uri="{BB962C8B-B14F-4D97-AF65-F5344CB8AC3E}">
        <p14:creationId xmlns:p14="http://schemas.microsoft.com/office/powerpoint/2010/main" val="765349558"/>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contenu 7"/>
          <p:cNvSpPr>
            <a:spLocks noGrp="1"/>
          </p:cNvSpPr>
          <p:nvPr>
            <p:ph sz="quarter" idx="11" hasCustomPrompt="1"/>
          </p:nvPr>
        </p:nvSpPr>
        <p:spPr>
          <a:xfrm>
            <a:off x="457199" y="900000"/>
            <a:ext cx="8280000" cy="4140000"/>
          </a:xfrm>
          <a:prstGeom prst="rect">
            <a:avLst/>
          </a:prstGeom>
        </p:spPr>
        <p:txBody>
          <a:bodyPr/>
          <a:lstStyle>
            <a:lvl1pPr>
              <a:buNone/>
              <a:defRPr lang="fr-BE" sz="2200" kern="600" baseline="0" smtClean="0">
                <a:solidFill>
                  <a:schemeClr val="tx1"/>
                </a:solidFill>
                <a:ea typeface="ＭＳ Ｐゴシック"/>
              </a:defRPr>
            </a:lvl1pPr>
            <a:lvl2pPr>
              <a:buNone/>
              <a:defRPr lang="fr-BE" sz="1600" kern="600" baseline="0" smtClean="0">
                <a:solidFill>
                  <a:schemeClr val="tx1"/>
                </a:solidFill>
                <a:ea typeface="ＭＳ Ｐゴシック"/>
              </a:defRPr>
            </a:lvl2pPr>
            <a:lvl3pPr>
              <a:buFont typeface="Courier New" pitchFamily="49" charset="0"/>
              <a:buNone/>
              <a:defRPr lang="fr-BE" sz="1600" kern="600" baseline="0" dirty="0" smtClean="0">
                <a:solidFill>
                  <a:schemeClr val="tx1"/>
                </a:solidFill>
                <a:ea typeface="ＭＳ Ｐゴシック"/>
              </a:defRPr>
            </a:lvl3pPr>
            <a:lvl4pPr>
              <a:defRPr sz="1800">
                <a:solidFill>
                  <a:srgbClr val="666666"/>
                </a:solidFill>
                <a:latin typeface="Arial" pitchFamily="34" charset="0"/>
                <a:cs typeface="Arial" pitchFamily="34" charset="0"/>
              </a:defRPr>
            </a:lvl4pPr>
            <a:lvl5pPr>
              <a:defRPr sz="1800">
                <a:solidFill>
                  <a:srgbClr val="666666"/>
                </a:solidFill>
                <a:latin typeface="Arial" pitchFamily="34" charset="0"/>
                <a:cs typeface="Arial" pitchFamily="34" charset="0"/>
              </a:defRPr>
            </a:lvl5pPr>
          </a:lstStyle>
          <a:p>
            <a:pPr lvl="0"/>
            <a:r>
              <a:rPr lang="fr-FR" dirty="0" smtClean="0"/>
              <a:t>Cliquez pour modifier les styles du texte du masque</a:t>
            </a:r>
          </a:p>
          <a:p>
            <a:r>
              <a:rPr lang="fr-BE" sz="2400" b="1" dirty="0" smtClean="0">
                <a:solidFill>
                  <a:schemeClr val="tx1"/>
                </a:solidFill>
                <a:latin typeface="+mj-lt"/>
                <a:ea typeface="ＭＳ Ｐゴシック"/>
              </a:rPr>
              <a:t>First </a:t>
            </a:r>
            <a:r>
              <a:rPr lang="fr-BE" sz="2400" b="1" dirty="0" err="1" smtClean="0">
                <a:solidFill>
                  <a:schemeClr val="tx1"/>
                </a:solidFill>
                <a:latin typeface="+mj-lt"/>
                <a:ea typeface="ＭＳ Ｐゴシック"/>
              </a:rPr>
              <a:t>Level</a:t>
            </a:r>
            <a:endParaRPr lang="fr-BE" sz="2400" b="1" dirty="0" smtClean="0">
              <a:solidFill>
                <a:schemeClr val="tx1"/>
              </a:solidFill>
              <a:latin typeface="+mj-lt"/>
              <a:ea typeface="ＭＳ Ｐゴシック"/>
            </a:endParaRPr>
          </a:p>
          <a:p>
            <a:pPr>
              <a:spcBef>
                <a:spcPts val="1200"/>
              </a:spcBef>
              <a:buSzPct val="100000"/>
              <a:buFont typeface="Calibri" pitchFamily="34" charset="0"/>
              <a:buChar char="•"/>
            </a:pPr>
            <a:r>
              <a:rPr lang="fr-BE" sz="2200" dirty="0" smtClean="0">
                <a:solidFill>
                  <a:schemeClr val="tx1"/>
                </a:solidFill>
                <a:latin typeface="+mj-lt"/>
                <a:ea typeface="ＭＳ Ｐゴシック"/>
              </a:rPr>
              <a:t>Second </a:t>
            </a:r>
            <a:r>
              <a:rPr lang="fr-BE" sz="2200" dirty="0" err="1" smtClean="0">
                <a:solidFill>
                  <a:schemeClr val="tx1"/>
                </a:solidFill>
                <a:latin typeface="+mj-lt"/>
                <a:ea typeface="ＭＳ Ｐゴシック"/>
              </a:rPr>
              <a:t>Level</a:t>
            </a:r>
            <a:endParaRPr lang="fr-BE" sz="2200" dirty="0" smtClean="0">
              <a:solidFill>
                <a:schemeClr val="tx1"/>
              </a:solidFill>
              <a:latin typeface="+mj-lt"/>
              <a:ea typeface="ＭＳ Ｐゴシック"/>
            </a:endParaRPr>
          </a:p>
          <a:p>
            <a:pPr lvl="1">
              <a:lnSpc>
                <a:spcPts val="3000"/>
              </a:lnSpc>
              <a:spcBef>
                <a:spcPts val="1200"/>
              </a:spcBef>
              <a:buSzPct val="80000"/>
              <a:buFont typeface="Courier New" pitchFamily="49" charset="0"/>
              <a:buChar char="o"/>
            </a:pPr>
            <a:r>
              <a:rPr lang="fr-BE" sz="2000" dirty="0" err="1" smtClean="0">
                <a:solidFill>
                  <a:schemeClr val="tx1"/>
                </a:solidFill>
                <a:latin typeface="+mj-lt"/>
                <a:ea typeface="ＭＳ Ｐゴシック"/>
              </a:rPr>
              <a:t>Third</a:t>
            </a:r>
            <a:r>
              <a:rPr lang="fr-BE" sz="2000" dirty="0" smtClean="0">
                <a:solidFill>
                  <a:schemeClr val="tx1"/>
                </a:solidFill>
                <a:latin typeface="+mj-lt"/>
                <a:ea typeface="ＭＳ Ｐゴシック"/>
              </a:rPr>
              <a:t> </a:t>
            </a:r>
            <a:r>
              <a:rPr lang="fr-BE" sz="2000" dirty="0" err="1" smtClean="0">
                <a:solidFill>
                  <a:schemeClr val="tx1"/>
                </a:solidFill>
                <a:latin typeface="+mj-lt"/>
                <a:ea typeface="ＭＳ Ｐゴシック"/>
              </a:rPr>
              <a:t>Level</a:t>
            </a:r>
            <a:endParaRPr lang="fr-BE" sz="2000" dirty="0" smtClean="0">
              <a:solidFill>
                <a:schemeClr val="tx1"/>
              </a:solidFill>
              <a:latin typeface="+mj-lt"/>
              <a:ea typeface="ＭＳ Ｐゴシック"/>
            </a:endParaRPr>
          </a:p>
          <a:p>
            <a:pPr lvl="2">
              <a:lnSpc>
                <a:spcPts val="2300"/>
              </a:lnSpc>
              <a:spcBef>
                <a:spcPts val="1200"/>
              </a:spcBef>
              <a:buFont typeface="Calibri" pitchFamily="34" charset="0"/>
              <a:buChar char="‐"/>
            </a:pPr>
            <a:r>
              <a:rPr lang="fr-BE" dirty="0" err="1" smtClean="0">
                <a:solidFill>
                  <a:schemeClr val="tx1"/>
                </a:solidFill>
                <a:latin typeface="+mj-lt"/>
                <a:ea typeface="ＭＳ Ｐゴシック"/>
              </a:rPr>
              <a:t>Fourth</a:t>
            </a:r>
            <a:r>
              <a:rPr lang="fr-BE" dirty="0" smtClean="0">
                <a:solidFill>
                  <a:schemeClr val="tx1"/>
                </a:solidFill>
                <a:latin typeface="+mj-lt"/>
                <a:ea typeface="ＭＳ Ｐゴシック"/>
              </a:rPr>
              <a:t> </a:t>
            </a:r>
            <a:r>
              <a:rPr lang="fr-BE" dirty="0" err="1" smtClean="0">
                <a:solidFill>
                  <a:schemeClr val="tx1"/>
                </a:solidFill>
                <a:latin typeface="+mj-lt"/>
                <a:ea typeface="ＭＳ Ｐゴシック"/>
              </a:rPr>
              <a:t>Level</a:t>
            </a:r>
            <a:endParaRPr lang="fr-BE" dirty="0" smtClean="0">
              <a:solidFill>
                <a:schemeClr val="tx1"/>
              </a:solidFill>
              <a:latin typeface="+mj-lt"/>
              <a:ea typeface="ＭＳ Ｐゴシック"/>
            </a:endParaRPr>
          </a:p>
        </p:txBody>
      </p:sp>
      <p:grpSp>
        <p:nvGrpSpPr>
          <p:cNvPr id="3" name="Group 2"/>
          <p:cNvGrpSpPr/>
          <p:nvPr userDrawn="1"/>
        </p:nvGrpSpPr>
        <p:grpSpPr>
          <a:xfrm>
            <a:off x="3856032" y="6149994"/>
            <a:ext cx="1073158" cy="571500"/>
            <a:chOff x="3856032" y="6149994"/>
            <a:chExt cx="1073158" cy="571500"/>
          </a:xfrm>
        </p:grpSpPr>
        <p:pic>
          <p:nvPicPr>
            <p:cNvPr id="10" name="Picture 2" descr="ENTSOG_LOGO_001.png"/>
            <p:cNvPicPr>
              <a:picLocks noChangeAspect="1" noChangeArrowheads="1"/>
            </p:cNvPicPr>
            <p:nvPr userDrawn="1"/>
          </p:nvPicPr>
          <p:blipFill>
            <a:blip r:embed="rId3" cstate="print"/>
            <a:srcRect/>
            <a:stretch>
              <a:fillRect/>
            </a:stretch>
          </p:blipFill>
          <p:spPr bwMode="auto">
            <a:xfrm>
              <a:off x="3856032" y="6149994"/>
              <a:ext cx="1000125" cy="571500"/>
            </a:xfrm>
            <a:prstGeom prst="rect">
              <a:avLst/>
            </a:prstGeom>
            <a:noFill/>
            <a:ln w="9525">
              <a:noFill/>
              <a:miter lim="800000"/>
              <a:headEnd/>
              <a:tailEnd/>
            </a:ln>
          </p:spPr>
        </p:pic>
        <p:sp>
          <p:nvSpPr>
            <p:cNvPr id="12" name="Rectangle 11"/>
            <p:cNvSpPr/>
            <p:nvPr userDrawn="1"/>
          </p:nvSpPr>
          <p:spPr>
            <a:xfrm>
              <a:off x="4071934" y="6559572"/>
              <a:ext cx="857256"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Tree>
    <p:extLst>
      <p:ext uri="{BB962C8B-B14F-4D97-AF65-F5344CB8AC3E}">
        <p14:creationId xmlns:p14="http://schemas.microsoft.com/office/powerpoint/2010/main" val="2975408937"/>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4" name="Chart Placeholder 3"/>
          <p:cNvSpPr>
            <a:spLocks noGrp="1"/>
          </p:cNvSpPr>
          <p:nvPr>
            <p:ph type="chart" sz="quarter" idx="10"/>
          </p:nvPr>
        </p:nvSpPr>
        <p:spPr>
          <a:xfrm>
            <a:off x="457200" y="900000"/>
            <a:ext cx="8280000" cy="4140000"/>
          </a:xfrm>
          <a:prstGeom prst="rect">
            <a:avLst/>
          </a:prstGeom>
        </p:spPr>
        <p:txBody>
          <a:bodyPr/>
          <a:lstStyle>
            <a:lvl1pPr>
              <a:defRPr sz="2200" b="1" i="1" kern="600" baseline="0"/>
            </a:lvl1pPr>
          </a:lstStyle>
          <a:p>
            <a:pPr lvl="0"/>
            <a:endParaRPr lang="en-GB" noProof="0" dirty="0"/>
          </a:p>
        </p:txBody>
      </p:sp>
      <p:grpSp>
        <p:nvGrpSpPr>
          <p:cNvPr id="14" name="Group 13"/>
          <p:cNvGrpSpPr/>
          <p:nvPr userDrawn="1"/>
        </p:nvGrpSpPr>
        <p:grpSpPr>
          <a:xfrm>
            <a:off x="3856032" y="6149994"/>
            <a:ext cx="1073158" cy="571500"/>
            <a:chOff x="3856032" y="6149994"/>
            <a:chExt cx="1073158" cy="571500"/>
          </a:xfrm>
        </p:grpSpPr>
        <p:pic>
          <p:nvPicPr>
            <p:cNvPr id="15" name="Picture 2" descr="ENTSOG_LOGO_001.png"/>
            <p:cNvPicPr>
              <a:picLocks noChangeAspect="1" noChangeArrowheads="1"/>
            </p:cNvPicPr>
            <p:nvPr userDrawn="1"/>
          </p:nvPicPr>
          <p:blipFill>
            <a:blip r:embed="rId3" cstate="print"/>
            <a:srcRect/>
            <a:stretch>
              <a:fillRect/>
            </a:stretch>
          </p:blipFill>
          <p:spPr bwMode="auto">
            <a:xfrm>
              <a:off x="3856032" y="6149994"/>
              <a:ext cx="1000125" cy="571500"/>
            </a:xfrm>
            <a:prstGeom prst="rect">
              <a:avLst/>
            </a:prstGeom>
            <a:noFill/>
            <a:ln w="9525">
              <a:noFill/>
              <a:miter lim="800000"/>
              <a:headEnd/>
              <a:tailEnd/>
            </a:ln>
          </p:spPr>
        </p:pic>
        <p:sp>
          <p:nvSpPr>
            <p:cNvPr id="16" name="Rectangle 15"/>
            <p:cNvSpPr/>
            <p:nvPr userDrawn="1"/>
          </p:nvSpPr>
          <p:spPr>
            <a:xfrm>
              <a:off x="4071934" y="6559572"/>
              <a:ext cx="857256"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Tree>
    <p:extLst>
      <p:ext uri="{BB962C8B-B14F-4D97-AF65-F5344CB8AC3E}">
        <p14:creationId xmlns:p14="http://schemas.microsoft.com/office/powerpoint/2010/main" val="151316235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grpSp>
        <p:nvGrpSpPr>
          <p:cNvPr id="10" name="Group 9"/>
          <p:cNvGrpSpPr/>
          <p:nvPr userDrawn="1"/>
        </p:nvGrpSpPr>
        <p:grpSpPr>
          <a:xfrm>
            <a:off x="3856032" y="6149994"/>
            <a:ext cx="1073158" cy="571500"/>
            <a:chOff x="3856032" y="6149994"/>
            <a:chExt cx="1073158" cy="571500"/>
          </a:xfrm>
        </p:grpSpPr>
        <p:pic>
          <p:nvPicPr>
            <p:cNvPr id="12" name="Picture 2" descr="ENTSOG_LOGO_001.png"/>
            <p:cNvPicPr>
              <a:picLocks noChangeAspect="1" noChangeArrowheads="1"/>
            </p:cNvPicPr>
            <p:nvPr userDrawn="1"/>
          </p:nvPicPr>
          <p:blipFill>
            <a:blip r:embed="rId3" cstate="print"/>
            <a:srcRect/>
            <a:stretch>
              <a:fillRect/>
            </a:stretch>
          </p:blipFill>
          <p:spPr bwMode="auto">
            <a:xfrm>
              <a:off x="3856032" y="6149994"/>
              <a:ext cx="1000125" cy="571500"/>
            </a:xfrm>
            <a:prstGeom prst="rect">
              <a:avLst/>
            </a:prstGeom>
            <a:noFill/>
            <a:ln w="9525">
              <a:noFill/>
              <a:miter lim="800000"/>
              <a:headEnd/>
              <a:tailEnd/>
            </a:ln>
          </p:spPr>
        </p:pic>
        <p:sp>
          <p:nvSpPr>
            <p:cNvPr id="13" name="Rectangle 12"/>
            <p:cNvSpPr/>
            <p:nvPr userDrawn="1"/>
          </p:nvSpPr>
          <p:spPr>
            <a:xfrm>
              <a:off x="4071934" y="6559572"/>
              <a:ext cx="857256"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9"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Tree>
    <p:extLst>
      <p:ext uri="{BB962C8B-B14F-4D97-AF65-F5344CB8AC3E}">
        <p14:creationId xmlns:p14="http://schemas.microsoft.com/office/powerpoint/2010/main" val="328039953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4" name="Text Placeholder 3"/>
          <p:cNvSpPr>
            <a:spLocks noGrp="1"/>
          </p:cNvSpPr>
          <p:nvPr>
            <p:ph type="body" sz="quarter" idx="10"/>
          </p:nvPr>
        </p:nvSpPr>
        <p:spPr>
          <a:xfrm>
            <a:off x="457200" y="900000"/>
            <a:ext cx="4032000" cy="4140000"/>
          </a:xfrm>
          <a:prstGeom prst="rect">
            <a:avLst/>
          </a:prstGeom>
        </p:spPr>
        <p:txBody>
          <a:bodyPr/>
          <a:lstStyle>
            <a:lvl1pPr>
              <a:defRPr sz="2000" kern="600" baseline="0">
                <a:latin typeface="Calibri" pitchFamily="34" charset="0"/>
              </a:defRPr>
            </a:lvl1pPr>
            <a:lvl2pPr>
              <a:defRPr sz="1800" kern="600" baseline="0">
                <a:latin typeface="Calibri" pitchFamily="34" charset="0"/>
              </a:defRPr>
            </a:lvl2pPr>
            <a:lvl3pPr>
              <a:defRPr sz="1800" kern="600" baseline="0">
                <a:latin typeface="Calibri" pitchFamily="34" charset="0"/>
              </a:defRPr>
            </a:lvl3pPr>
            <a:lvl4pPr>
              <a:defRPr sz="1800" kern="600" baseline="0">
                <a:latin typeface="Calibri" pitchFamily="34" charset="0"/>
              </a:defRPr>
            </a:lvl4pPr>
            <a:lvl5pPr>
              <a:defRPr sz="1800" kern="600"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hart Placeholder 5"/>
          <p:cNvSpPr>
            <a:spLocks noGrp="1"/>
          </p:cNvSpPr>
          <p:nvPr>
            <p:ph type="chart" sz="quarter" idx="11"/>
          </p:nvPr>
        </p:nvSpPr>
        <p:spPr>
          <a:xfrm>
            <a:off x="4716464" y="900000"/>
            <a:ext cx="4032000" cy="4140000"/>
          </a:xfrm>
          <a:prstGeom prst="rect">
            <a:avLst/>
          </a:prstGeom>
        </p:spPr>
        <p:txBody>
          <a:bodyPr/>
          <a:lstStyle>
            <a:lvl1pPr>
              <a:defRPr sz="2200" b="1" i="1" kern="600" baseline="0"/>
            </a:lvl1pPr>
          </a:lstStyle>
          <a:p>
            <a:pPr lvl="0"/>
            <a:endParaRPr lang="en-GB" noProof="0" dirty="0"/>
          </a:p>
        </p:txBody>
      </p:sp>
      <p:grpSp>
        <p:nvGrpSpPr>
          <p:cNvPr id="13" name="Group 12"/>
          <p:cNvGrpSpPr/>
          <p:nvPr userDrawn="1"/>
        </p:nvGrpSpPr>
        <p:grpSpPr>
          <a:xfrm>
            <a:off x="3856032" y="6149994"/>
            <a:ext cx="1073158" cy="571500"/>
            <a:chOff x="3856032" y="6149994"/>
            <a:chExt cx="1073158" cy="571500"/>
          </a:xfrm>
        </p:grpSpPr>
        <p:pic>
          <p:nvPicPr>
            <p:cNvPr id="14" name="Picture 2" descr="ENTSOG_LOGO_001.png"/>
            <p:cNvPicPr>
              <a:picLocks noChangeAspect="1" noChangeArrowheads="1"/>
            </p:cNvPicPr>
            <p:nvPr userDrawn="1"/>
          </p:nvPicPr>
          <p:blipFill>
            <a:blip r:embed="rId3" cstate="print"/>
            <a:srcRect/>
            <a:stretch>
              <a:fillRect/>
            </a:stretch>
          </p:blipFill>
          <p:spPr bwMode="auto">
            <a:xfrm>
              <a:off x="3856032" y="6149994"/>
              <a:ext cx="1000125" cy="571500"/>
            </a:xfrm>
            <a:prstGeom prst="rect">
              <a:avLst/>
            </a:prstGeom>
            <a:noFill/>
            <a:ln w="9525">
              <a:noFill/>
              <a:miter lim="800000"/>
              <a:headEnd/>
              <a:tailEnd/>
            </a:ln>
          </p:spPr>
        </p:pic>
        <p:sp>
          <p:nvSpPr>
            <p:cNvPr id="15" name="Rectangle 14"/>
            <p:cNvSpPr/>
            <p:nvPr userDrawn="1"/>
          </p:nvSpPr>
          <p:spPr>
            <a:xfrm>
              <a:off x="4071934" y="6559572"/>
              <a:ext cx="857256"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Tree>
    <p:extLst>
      <p:ext uri="{BB962C8B-B14F-4D97-AF65-F5344CB8AC3E}">
        <p14:creationId xmlns:p14="http://schemas.microsoft.com/office/powerpoint/2010/main" val="148979561"/>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4" name="Chart Placeholder 3"/>
          <p:cNvSpPr>
            <a:spLocks noGrp="1"/>
          </p:cNvSpPr>
          <p:nvPr>
            <p:ph type="chart" sz="quarter" idx="10"/>
          </p:nvPr>
        </p:nvSpPr>
        <p:spPr>
          <a:xfrm>
            <a:off x="457200" y="900000"/>
            <a:ext cx="4032000" cy="4140000"/>
          </a:xfrm>
          <a:prstGeom prst="rect">
            <a:avLst/>
          </a:prstGeom>
        </p:spPr>
        <p:txBody>
          <a:bodyPr/>
          <a:lstStyle>
            <a:lvl1pPr>
              <a:defRPr sz="2200" b="1" i="1" kern="600" baseline="0"/>
            </a:lvl1pPr>
          </a:lstStyle>
          <a:p>
            <a:endParaRPr lang="en-US" dirty="0"/>
          </a:p>
        </p:txBody>
      </p:sp>
      <p:sp>
        <p:nvSpPr>
          <p:cNvPr id="6" name="Table Placeholder 5"/>
          <p:cNvSpPr>
            <a:spLocks noGrp="1"/>
          </p:cNvSpPr>
          <p:nvPr>
            <p:ph type="tbl" sz="quarter" idx="11"/>
          </p:nvPr>
        </p:nvSpPr>
        <p:spPr>
          <a:xfrm>
            <a:off x="4716000" y="900000"/>
            <a:ext cx="4032000" cy="1772936"/>
          </a:xfrm>
          <a:prstGeom prst="rect">
            <a:avLst/>
          </a:prstGeom>
        </p:spPr>
        <p:txBody>
          <a:bodyPr/>
          <a:lstStyle>
            <a:lvl1pPr>
              <a:defRPr sz="2200" b="1" i="1" kern="600" baseline="0"/>
            </a:lvl1pPr>
          </a:lstStyle>
          <a:p>
            <a:endParaRPr lang="en-US" dirty="0"/>
          </a:p>
        </p:txBody>
      </p:sp>
      <p:sp>
        <p:nvSpPr>
          <p:cNvPr id="8" name="Text Placeholder 7"/>
          <p:cNvSpPr>
            <a:spLocks noGrp="1"/>
          </p:cNvSpPr>
          <p:nvPr>
            <p:ph type="body" sz="quarter" idx="12"/>
          </p:nvPr>
        </p:nvSpPr>
        <p:spPr>
          <a:xfrm>
            <a:off x="4716000" y="2780928"/>
            <a:ext cx="4032000" cy="2232248"/>
          </a:xfrm>
          <a:prstGeom prst="rect">
            <a:avLst/>
          </a:prstGeom>
        </p:spPr>
        <p:txBody>
          <a:bodyPr/>
          <a:lstStyle>
            <a:lvl1pPr marL="0" indent="0">
              <a:buFontTx/>
              <a:buNone/>
              <a:defRPr sz="2200" b="1" i="1" kern="600" baseline="0"/>
            </a:lvl1pPr>
            <a:lvl2pPr marL="742950" indent="-285750">
              <a:buClr>
                <a:srgbClr val="B4D13B"/>
              </a:buClr>
              <a:buFont typeface="Calibri" pitchFamily="34" charset="0"/>
              <a:buChar char="&gt;"/>
              <a:defRPr sz="1800" kern="600" baseline="0"/>
            </a:lvl2pPr>
            <a:lvl3pPr marL="1143000" indent="-228600">
              <a:buClr>
                <a:srgbClr val="B4D13B"/>
              </a:buClr>
              <a:buFont typeface="Wingdings" pitchFamily="2" charset="2"/>
              <a:buChar char="§"/>
              <a:defRPr sz="1600" kern="600" baseline="0"/>
            </a:lvl3pPr>
            <a:lvl4pPr marL="1600200" indent="-228600">
              <a:buClr>
                <a:srgbClr val="B4D13B"/>
              </a:buClr>
              <a:buFont typeface="Courier New" pitchFamily="49" charset="0"/>
              <a:buChar char="o"/>
              <a:defRPr sz="1600" kern="600" baseline="0"/>
            </a:lvl4pPr>
            <a:lvl5pPr marL="1828800" indent="0">
              <a:buFontTx/>
              <a:buNone/>
              <a:defRPr lang="en-US" sz="1600" kern="600" baseline="0" dirty="0">
                <a:solidFill>
                  <a:schemeClr val="tx1"/>
                </a:solidFill>
                <a:latin typeface="+mn-lt"/>
                <a:ea typeface="ＭＳ Ｐゴシック" pitchFamily="-111" charset="-128"/>
                <a:cs typeface="ＭＳ Ｐゴシック"/>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1" name="Group 10"/>
          <p:cNvGrpSpPr/>
          <p:nvPr userDrawn="1"/>
        </p:nvGrpSpPr>
        <p:grpSpPr>
          <a:xfrm>
            <a:off x="3856032" y="6149994"/>
            <a:ext cx="1073158" cy="571500"/>
            <a:chOff x="3856032" y="6149994"/>
            <a:chExt cx="1073158" cy="571500"/>
          </a:xfrm>
        </p:grpSpPr>
        <p:pic>
          <p:nvPicPr>
            <p:cNvPr id="12" name="Picture 2" descr="ENTSOG_LOGO_001.png"/>
            <p:cNvPicPr>
              <a:picLocks noChangeAspect="1" noChangeArrowheads="1"/>
            </p:cNvPicPr>
            <p:nvPr userDrawn="1"/>
          </p:nvPicPr>
          <p:blipFill>
            <a:blip r:embed="rId3" cstate="print"/>
            <a:srcRect/>
            <a:stretch>
              <a:fillRect/>
            </a:stretch>
          </p:blipFill>
          <p:spPr bwMode="auto">
            <a:xfrm>
              <a:off x="3856032" y="6149994"/>
              <a:ext cx="1000125" cy="571500"/>
            </a:xfrm>
            <a:prstGeom prst="rect">
              <a:avLst/>
            </a:prstGeom>
            <a:noFill/>
            <a:ln w="9525">
              <a:noFill/>
              <a:miter lim="800000"/>
              <a:headEnd/>
              <a:tailEnd/>
            </a:ln>
          </p:spPr>
        </p:pic>
        <p:sp>
          <p:nvSpPr>
            <p:cNvPr id="13" name="Rectangle 12"/>
            <p:cNvSpPr/>
            <p:nvPr userDrawn="1"/>
          </p:nvSpPr>
          <p:spPr>
            <a:xfrm>
              <a:off x="4071934" y="6559572"/>
              <a:ext cx="857256" cy="142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4" name="Titre 1"/>
          <p:cNvSpPr>
            <a:spLocks noGrp="1"/>
          </p:cNvSpPr>
          <p:nvPr>
            <p:ph type="title"/>
          </p:nvPr>
        </p:nvSpPr>
        <p:spPr>
          <a:xfrm>
            <a:off x="457200" y="259200"/>
            <a:ext cx="8280000" cy="540000"/>
          </a:xfrm>
          <a:prstGeom prst="rect">
            <a:avLst/>
          </a:prstGeom>
        </p:spPr>
        <p:txBody>
          <a:bodyPr>
            <a:noAutofit/>
          </a:bodyPr>
          <a:lstStyle>
            <a:lvl1pPr>
              <a:defRPr sz="3200" b="1" baseline="0">
                <a:solidFill>
                  <a:srgbClr val="2A3F82"/>
                </a:solidFill>
                <a:latin typeface="Calibri" pitchFamily="34" charset="0"/>
                <a:cs typeface="Arial" pitchFamily="34" charset="0"/>
              </a:defRPr>
            </a:lvl1pPr>
          </a:lstStyle>
          <a:p>
            <a:r>
              <a:rPr lang="fr-FR" dirty="0" smtClean="0"/>
              <a:t>Cliquez pour modifier le style du titre</a:t>
            </a:r>
            <a:endParaRPr lang="fr-BE" dirty="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Tree>
    <p:extLst>
      <p:ext uri="{BB962C8B-B14F-4D97-AF65-F5344CB8AC3E}">
        <p14:creationId xmlns:p14="http://schemas.microsoft.com/office/powerpoint/2010/main" val="429071311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noProof="0" smtClean="0"/>
              <a:pPr>
                <a:defRPr/>
              </a:pPr>
              <a:t>‹#›</a:t>
            </a:fld>
            <a:endParaRPr lang="en-GB" noProof="0"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r>
              <a:rPr lang="en-US" smtClean="0"/>
              <a:t>Click icon to add table</a:t>
            </a:r>
            <a:endParaRPr lang="en-GB"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856709982"/>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955" y="0"/>
            <a:ext cx="9098089" cy="6858000"/>
          </a:xfrm>
          <a:prstGeom prst="rect">
            <a:avLst/>
          </a:prstGeom>
        </p:spPr>
      </p:pic>
      <p:sp>
        <p:nvSpPr>
          <p:cNvPr id="6" name="Title 4"/>
          <p:cNvSpPr>
            <a:spLocks noGrp="1"/>
          </p:cNvSpPr>
          <p:nvPr>
            <p:ph type="ctrTitle" hasCustomPrompt="1"/>
          </p:nvPr>
        </p:nvSpPr>
        <p:spPr bwMode="auto">
          <a:xfrm>
            <a:off x="611560" y="2530800"/>
            <a:ext cx="7929618" cy="857256"/>
          </a:xfrm>
          <a:prstGeom prst="rect">
            <a:avLst/>
          </a:prstGeom>
          <a:noFill/>
          <a:ln>
            <a:miter lim="800000"/>
            <a:headEnd/>
            <a:tailEnd/>
          </a:ln>
        </p:spPr>
        <p:txBody>
          <a:bodyPr vert="horz" wrap="square" lIns="91440" tIns="45720" rIns="91440" bIns="45720" numCol="1" anchor="t" anchorCtr="0" compatLnSpc="1">
            <a:prstTxWarp prst="textNoShape">
              <a:avLst/>
            </a:prstTxWarp>
            <a:normAutofit/>
          </a:bodyPr>
          <a:lstStyle>
            <a:lvl1pPr>
              <a:defRPr b="1" baseline="0">
                <a:solidFill>
                  <a:schemeClr val="tx1"/>
                </a:solidFill>
                <a:latin typeface="+mj-lt"/>
              </a:defRPr>
            </a:lvl1pPr>
          </a:lstStyle>
          <a:p>
            <a:r>
              <a:rPr lang="en-GB" sz="4400" noProof="0" smtClean="0">
                <a:solidFill>
                  <a:schemeClr val="tx1"/>
                </a:solidFill>
                <a:ea typeface="ＭＳ Ｐゴシック"/>
                <a:cs typeface="ＭＳ Ｐゴシック"/>
              </a:rPr>
              <a:t>Cover title</a:t>
            </a:r>
          </a:p>
        </p:txBody>
      </p:sp>
      <p:sp>
        <p:nvSpPr>
          <p:cNvPr id="7" name="Text Placeholder 17"/>
          <p:cNvSpPr>
            <a:spLocks noGrp="1"/>
          </p:cNvSpPr>
          <p:nvPr>
            <p:ph type="body" sz="quarter" idx="12" hasCustomPrompt="1"/>
          </p:nvPr>
        </p:nvSpPr>
        <p:spPr>
          <a:xfrm>
            <a:off x="2178095" y="4941168"/>
            <a:ext cx="4770169" cy="936104"/>
          </a:xfrm>
          <a:prstGeom prst="rect">
            <a:avLst/>
          </a:prstGeom>
        </p:spPr>
        <p:txBody>
          <a:bodyPr/>
          <a:lstStyle>
            <a:lvl1pPr marL="0" indent="0" algn="ctr">
              <a:buFontTx/>
              <a:buNone/>
              <a:defRPr sz="2400" b="1" i="0" baseline="0">
                <a:solidFill>
                  <a:srgbClr val="000000"/>
                </a:solidFill>
              </a:defRPr>
            </a:lvl1pPr>
          </a:lstStyle>
          <a:p>
            <a:pPr lvl="0"/>
            <a:r>
              <a:rPr lang="en-GB" noProof="0" smtClean="0"/>
              <a:t>Name: ENTSOG representative</a:t>
            </a:r>
            <a:br>
              <a:rPr lang="en-GB" noProof="0" smtClean="0"/>
            </a:br>
            <a:r>
              <a:rPr lang="en-GB" noProof="0" smtClean="0"/>
              <a:t>Position: Adviser/EGM/President</a:t>
            </a:r>
            <a:endParaRPr lang="en-GB" noProof="0"/>
          </a:p>
        </p:txBody>
      </p:sp>
      <p:sp>
        <p:nvSpPr>
          <p:cNvPr id="8" name="Text Placeholder 19"/>
          <p:cNvSpPr>
            <a:spLocks noGrp="1"/>
          </p:cNvSpPr>
          <p:nvPr>
            <p:ph type="body" sz="quarter" idx="13" hasCustomPrompt="1"/>
          </p:nvPr>
        </p:nvSpPr>
        <p:spPr>
          <a:xfrm>
            <a:off x="1259632" y="3789363"/>
            <a:ext cx="6768752" cy="503733"/>
          </a:xfrm>
          <a:prstGeom prst="rect">
            <a:avLst/>
          </a:prstGeom>
        </p:spPr>
        <p:txBody>
          <a:bodyPr/>
          <a:lstStyle>
            <a:lvl1pPr marL="0" indent="0" algn="ctr">
              <a:buFontTx/>
              <a:buNone/>
              <a:defRPr sz="2800" b="1">
                <a:solidFill>
                  <a:schemeClr val="accent3"/>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noProof="0" dirty="0" smtClean="0"/>
              <a:t>Cover subtitle</a:t>
            </a:r>
            <a:endParaRPr lang="en-GB" noProof="0" dirty="0"/>
          </a:p>
        </p:txBody>
      </p:sp>
      <p:sp>
        <p:nvSpPr>
          <p:cNvPr id="9" name="Text Placeholder 21"/>
          <p:cNvSpPr>
            <a:spLocks noGrp="1"/>
          </p:cNvSpPr>
          <p:nvPr>
            <p:ph type="body" sz="quarter" idx="14" hasCustomPrompt="1"/>
          </p:nvPr>
        </p:nvSpPr>
        <p:spPr>
          <a:xfrm>
            <a:off x="3166492" y="6237289"/>
            <a:ext cx="2807568" cy="360064"/>
          </a:xfrm>
          <a:prstGeom prst="rect">
            <a:avLst/>
          </a:prstGeom>
        </p:spPr>
        <p:txBody>
          <a:bodyPr/>
          <a:lstStyle>
            <a:lvl1pPr marL="0" indent="0" algn="ctr">
              <a:buNone/>
              <a:defRPr sz="1800" b="1" baseline="0">
                <a:solidFill>
                  <a:srgbClr val="87888A"/>
                </a:solidFill>
              </a:defRPr>
            </a:lvl1pPr>
          </a:lstStyle>
          <a:p>
            <a:pPr lvl="0"/>
            <a:r>
              <a:rPr lang="en-GB" noProof="0" smtClean="0"/>
              <a:t>&lt;Place&gt; -- DD Month YYYY</a:t>
            </a:r>
            <a:endParaRPr lang="en-GB" noProof="0"/>
          </a:p>
        </p:txBody>
      </p:sp>
    </p:spTree>
    <p:extLst>
      <p:ext uri="{BB962C8B-B14F-4D97-AF65-F5344CB8AC3E}">
        <p14:creationId xmlns:p14="http://schemas.microsoft.com/office/powerpoint/2010/main" val="509474795"/>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lour char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graphicFrame>
        <p:nvGraphicFramePr>
          <p:cNvPr id="7" name="Table 6"/>
          <p:cNvGraphicFramePr>
            <a:graphicFrameLocks noGrp="1"/>
          </p:cNvGraphicFramePr>
          <p:nvPr userDrawn="1">
            <p:extLst>
              <p:ext uri="{D42A27DB-BD31-4B8C-83A1-F6EECF244321}">
                <p14:modId xmlns:p14="http://schemas.microsoft.com/office/powerpoint/2010/main" val="1736893403"/>
              </p:ext>
            </p:extLst>
          </p:nvPr>
        </p:nvGraphicFramePr>
        <p:xfrm>
          <a:off x="395536" y="548680"/>
          <a:ext cx="8064896" cy="5290064"/>
        </p:xfrm>
        <a:graphic>
          <a:graphicData uri="http://schemas.openxmlformats.org/drawingml/2006/table">
            <a:tbl>
              <a:tblPr firstRow="1" bandRow="1">
                <a:tableStyleId>{5C22544A-7EE6-4342-B048-85BDC9FD1C3A}</a:tableStyleId>
              </a:tblPr>
              <a:tblGrid>
                <a:gridCol w="2232248"/>
                <a:gridCol w="494030"/>
                <a:gridCol w="494030"/>
                <a:gridCol w="494030"/>
                <a:gridCol w="1178554"/>
                <a:gridCol w="1178554"/>
                <a:gridCol w="1993450"/>
              </a:tblGrid>
              <a:tr h="296752">
                <a:tc>
                  <a:txBody>
                    <a:bodyPr/>
                    <a:lstStyle/>
                    <a:p>
                      <a:r>
                        <a:rPr lang="en-GB" sz="1800" b="1" i="1" noProof="0" dirty="0" smtClean="0">
                          <a:solidFill>
                            <a:srgbClr val="1F4484"/>
                          </a:solidFill>
                        </a:rPr>
                        <a:t>ENTSOG</a:t>
                      </a:r>
                      <a:r>
                        <a:rPr lang="en-GB" sz="1800" b="1" i="1" baseline="0" noProof="0" dirty="0" smtClean="0">
                          <a:solidFill>
                            <a:srgbClr val="1F4484"/>
                          </a:solidFill>
                        </a:rPr>
                        <a:t> </a:t>
                      </a:r>
                      <a:r>
                        <a:rPr lang="en-GB" sz="1800" b="1" i="1" noProof="0" dirty="0" smtClean="0">
                          <a:solidFill>
                            <a:srgbClr val="1F4484"/>
                          </a:solidFill>
                        </a:rPr>
                        <a:t>Colour chart</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R</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G</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i="1" noProof="0" dirty="0" smtClean="0">
                          <a:solidFill>
                            <a:srgbClr val="1F4484"/>
                          </a:solidFill>
                        </a:rPr>
                        <a:t>B</a:t>
                      </a:r>
                      <a:endParaRPr lang="en-GB" sz="1800" b="1" i="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800" b="1" noProof="0" dirty="0" smtClean="0">
                          <a:solidFill>
                            <a:srgbClr val="1F4484"/>
                          </a:solidFill>
                        </a:rPr>
                        <a:t>CMYK</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800" b="1" noProof="0" dirty="0" smtClean="0">
                          <a:solidFill>
                            <a:srgbClr val="1F4484"/>
                          </a:solidFill>
                        </a:rPr>
                        <a:t>used in (eg. NeMo)</a:t>
                      </a:r>
                      <a:endParaRPr lang="en-GB" sz="1800" b="1" noProof="0" dirty="0">
                        <a:solidFill>
                          <a:srgbClr val="1F4484"/>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4016">
                <a:tc>
                  <a:txBody>
                    <a:bodyPr/>
                    <a:lstStyle/>
                    <a:p>
                      <a:r>
                        <a:rPr lang="en-GB" sz="1400" b="1" baseline="0" noProof="0" dirty="0" smtClean="0">
                          <a:solidFill>
                            <a:srgbClr val="1F4484"/>
                          </a:solidFill>
                        </a:rPr>
                        <a:t>Dark Grey</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128</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130</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133</a:t>
                      </a:r>
                      <a:endParaRPr lang="en-GB" sz="1400" b="1" baseline="0"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0/0/0/60</a:t>
                      </a:r>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0828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(NP)</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25/20/20/0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FBFBF"/>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en-GB" sz="1400" b="1" baseline="0" noProof="0" dirty="0" smtClean="0">
                          <a:solidFill>
                            <a:srgbClr val="1F4484"/>
                          </a:solidFill>
                        </a:rPr>
                        <a:t>Light Grey</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217</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14/10/11/0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D9D9"/>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144016">
                <a:tc>
                  <a:txBody>
                    <a:bodyPr/>
                    <a:lstStyle/>
                    <a:p>
                      <a:r>
                        <a:rPr lang="de-DE" sz="1400" b="1" baseline="0" noProof="0" dirty="0" smtClean="0">
                          <a:solidFill>
                            <a:srgbClr val="D9D9D9"/>
                          </a:solidFill>
                        </a:rPr>
                        <a:t>Grey</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234</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231</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baseline="0" noProof="0" dirty="0" smtClean="0">
                          <a:solidFill>
                            <a:srgbClr val="D9D9D9"/>
                          </a:solidFill>
                        </a:rPr>
                        <a:t>222</a:t>
                      </a:r>
                      <a:endParaRPr lang="en-GB" sz="1400" b="1" baseline="0"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baseline="0" noProof="0" dirty="0" smtClean="0">
                          <a:solidFill>
                            <a:srgbClr val="D9D9D9"/>
                          </a:solidFill>
                          <a:latin typeface="+mn-lt"/>
                          <a:ea typeface="+mn-ea"/>
                          <a:cs typeface="+mn-cs"/>
                        </a:rPr>
                        <a:t>7/6/11/0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AE7D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Dark Blue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31</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68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99/84/18/6</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F4484"/>
                    </a:solidFill>
                  </a:tcPr>
                </a:tc>
                <a:tc>
                  <a:txBody>
                    <a:bodyPr/>
                    <a:lstStyle/>
                    <a:p>
                      <a:r>
                        <a:rPr lang="de-DE" sz="1400" b="1" kern="1200" noProof="0" dirty="0" smtClean="0">
                          <a:solidFill>
                            <a:srgbClr val="1F4484"/>
                          </a:solidFill>
                          <a:latin typeface="+mn-lt"/>
                          <a:ea typeface="+mn-ea"/>
                          <a:cs typeface="+mn-cs"/>
                        </a:rPr>
                        <a:t>Presentation,</a:t>
                      </a:r>
                      <a:r>
                        <a:rPr lang="de-DE" sz="1400" b="1" kern="1200" baseline="0" noProof="0" dirty="0" smtClean="0">
                          <a:solidFill>
                            <a:srgbClr val="1F4484"/>
                          </a:solidFill>
                          <a:latin typeface="+mn-lt"/>
                          <a:ea typeface="+mn-ea"/>
                          <a:cs typeface="+mn-cs"/>
                        </a:rPr>
                        <a:t> (LNG)</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Blue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156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216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75/23/0/0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139CD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62</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108</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164</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82/57/12/1</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3E6CA4"/>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Middle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107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149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0/34/4/0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6B95C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 Blue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199</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225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1F4484"/>
                          </a:solidFill>
                          <a:latin typeface="+mn-lt"/>
                          <a:ea typeface="+mn-ea"/>
                          <a:cs typeface="+mn-cs"/>
                        </a:rPr>
                        <a:t>29/14/3/0</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1C7E1"/>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3808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Bluish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217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233</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noProof="0" dirty="0" smtClean="0">
                          <a:solidFill>
                            <a:srgbClr val="D9D9D9"/>
                          </a:solidFill>
                          <a:latin typeface="+mn-lt"/>
                          <a:ea typeface="+mn-ea"/>
                          <a:cs typeface="+mn-cs"/>
                        </a:rPr>
                        <a:t>13/3/0/0</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9E9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130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36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54/25/100/5</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29824"/>
                    </a:solidFill>
                  </a:tcPr>
                </a:tc>
                <a:tc>
                  <a:txBody>
                    <a:bodyPr/>
                    <a:lstStyle/>
                    <a:p>
                      <a:r>
                        <a:rPr lang="de-DE" sz="1400" b="1" kern="1200" noProof="0" dirty="0" smtClean="0">
                          <a:solidFill>
                            <a:srgbClr val="1F4484"/>
                          </a:solidFill>
                          <a:latin typeface="+mn-lt"/>
                          <a:ea typeface="+mn-ea"/>
                          <a:cs typeface="+mn-cs"/>
                        </a:rPr>
                        <a:t>Presentation, (Libya)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66</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55/0/100/0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0C34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Middle Green</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186</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44</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43/10/100/0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9FBA2C"/>
                    </a:solidFill>
                  </a:tcPr>
                </a:tc>
                <a:tc>
                  <a:txBody>
                    <a:bodyPr/>
                    <a:lstStyle/>
                    <a:p>
                      <a:r>
                        <a:rPr lang="de-DE" sz="1400" b="1" kern="1200" noProof="0" dirty="0" smtClean="0">
                          <a:solidFill>
                            <a:srgbClr val="1F4484"/>
                          </a:solidFill>
                          <a:latin typeface="+mn-lt"/>
                          <a:ea typeface="+mn-ea"/>
                          <a:cs typeface="+mn-cs"/>
                        </a:rPr>
                        <a:t>Presentation, (Algeria)</a:t>
                      </a:r>
                      <a:r>
                        <a:rPr lang="de-DE" sz="1400" b="1" kern="1200" baseline="0" noProof="0" dirty="0" smtClean="0">
                          <a:solidFill>
                            <a:srgbClr val="1F4484"/>
                          </a:solidFill>
                          <a:latin typeface="+mn-lt"/>
                          <a:ea typeface="+mn-ea"/>
                          <a:cs typeface="+mn-cs"/>
                        </a:rPr>
                        <a:t> </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Green (ENTSOG)</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193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213</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55</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29/1/96/0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1D537"/>
                    </a:solidFill>
                  </a:tcPr>
                </a:tc>
                <a:tc>
                  <a:txBody>
                    <a:bodyPr/>
                    <a:lstStyle/>
                    <a:p>
                      <a:r>
                        <a:rPr lang="de-DE" sz="1400" b="1" kern="1200" noProof="0" dirty="0" smtClean="0">
                          <a:solidFill>
                            <a:srgbClr val="1F4484"/>
                          </a:solidFill>
                          <a:latin typeface="+mn-lt"/>
                          <a:ea typeface="+mn-ea"/>
                          <a:cs typeface="+mn-cs"/>
                        </a:rPr>
                        <a:t>Presentation</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Greenish</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205</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228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174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21/0/40/0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DE4AE"/>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de-DE" sz="1400" b="1" noProof="0" dirty="0" smtClean="0">
                          <a:solidFill>
                            <a:srgbClr val="1F4484"/>
                          </a:solidFill>
                        </a:rPr>
                        <a:t>Light</a:t>
                      </a:r>
                      <a:r>
                        <a:rPr lang="de-DE" sz="1400" b="1" baseline="0" noProof="0" dirty="0" smtClean="0">
                          <a:solidFill>
                            <a:srgbClr val="1F4484"/>
                          </a:solidFill>
                        </a:rPr>
                        <a:t> Purple</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kern="1200" dirty="0" smtClean="0">
                          <a:solidFill>
                            <a:srgbClr val="1F4484"/>
                          </a:solidFill>
                          <a:latin typeface="+mn-lt"/>
                          <a:ea typeface="+mn-ea"/>
                          <a:cs typeface="+mn-cs"/>
                        </a:rPr>
                        <a:t>141</a:t>
                      </a:r>
                      <a:endParaRPr lang="en-GB" sz="1400" b="1" kern="120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117</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171</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49/58/7/0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8D75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(UGS)</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Pink</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dirty="0" smtClean="0">
                          <a:solidFill>
                            <a:srgbClr val="D9D9D9"/>
                          </a:solidFill>
                          <a:latin typeface="+mn-lt"/>
                          <a:ea typeface="+mn-ea"/>
                          <a:cs typeface="+mn-cs"/>
                        </a:rPr>
                        <a:t>204</a:t>
                      </a:r>
                      <a:endParaRPr lang="en-GB" sz="1400" b="1" kern="1200" baseline="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72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152</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17/86/1/0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489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r>
                        <a:rPr lang="en-GB" sz="1400" b="1" baseline="0" noProof="0" dirty="0" smtClean="0">
                          <a:solidFill>
                            <a:srgbClr val="1F4484"/>
                          </a:solidFill>
                        </a:rPr>
                        <a:t>Red</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232</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38</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GB" sz="1400" b="1" baseline="0" noProof="0" dirty="0" smtClean="0">
                          <a:solidFill>
                            <a:srgbClr val="1F4484"/>
                          </a:solidFill>
                        </a:rPr>
                        <a:t>44</a:t>
                      </a:r>
                      <a:endParaRPr lang="en-GB" sz="1400" b="1" baseline="0"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2/98/93/0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8262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1F4484"/>
                          </a:solidFill>
                          <a:latin typeface="+mn-lt"/>
                          <a:ea typeface="+mn-ea"/>
                          <a:cs typeface="+mn-cs"/>
                        </a:rPr>
                        <a:t>Presentation, (Russia)</a:t>
                      </a:r>
                      <a:endParaRPr lang="en-GB" sz="1400" b="1" kern="1200" noProof="0" dirty="0" smtClean="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Orange</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235</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122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1F4484"/>
                          </a:solidFill>
                          <a:latin typeface="+mn-lt"/>
                          <a:ea typeface="+mn-ea"/>
                          <a:cs typeface="+mn-cs"/>
                        </a:rPr>
                        <a:t>59</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4/64/87/0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B7A3B"/>
                    </a:solidFill>
                  </a:tcPr>
                </a:tc>
                <a:tc>
                  <a:txBody>
                    <a:bodyPr/>
                    <a:lstStyle/>
                    <a:p>
                      <a:r>
                        <a:rPr lang="de-DE" sz="1400" b="1" kern="1200" noProof="0" dirty="0" smtClean="0">
                          <a:solidFill>
                            <a:srgbClr val="1F4484"/>
                          </a:solidFill>
                          <a:latin typeface="+mn-lt"/>
                          <a:ea typeface="+mn-ea"/>
                          <a:cs typeface="+mn-cs"/>
                        </a:rPr>
                        <a:t>Presentation, (Caspia)</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46712">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Orange</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249</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180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41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1/32/94/0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9B42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noProof="0" dirty="0" smtClean="0">
                          <a:solidFill>
                            <a:srgbClr val="D9D9D9"/>
                          </a:solidFill>
                          <a:latin typeface="+mn-lt"/>
                          <a:ea typeface="+mn-ea"/>
                          <a:cs typeface="+mn-cs"/>
                        </a:rPr>
                        <a:t>Cap. map</a:t>
                      </a:r>
                      <a:endParaRPr lang="en-GB" sz="1400" b="1" kern="1200" noProof="0" dirty="0" smtClean="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Dark Yellow</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242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202</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1F4484"/>
                          </a:solidFill>
                          <a:latin typeface="+mn-lt"/>
                          <a:ea typeface="+mn-ea"/>
                          <a:cs typeface="+mn-cs"/>
                        </a:rPr>
                        <a:t>0</a:t>
                      </a:r>
                      <a:endParaRPr lang="en-GB" sz="1400" b="1" kern="1200" baseline="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1F4484"/>
                          </a:solidFill>
                        </a:rPr>
                        <a:t>6/18/100/0</a:t>
                      </a:r>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1F4484"/>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00"/>
                    </a:solidFill>
                  </a:tcPr>
                </a:tc>
                <a:tc>
                  <a:txBody>
                    <a:bodyPr/>
                    <a:lstStyle/>
                    <a:p>
                      <a:r>
                        <a:rPr lang="de-DE" sz="1400" b="1" kern="1200" noProof="0" dirty="0" smtClean="0">
                          <a:solidFill>
                            <a:srgbClr val="1F4484"/>
                          </a:solidFill>
                          <a:latin typeface="+mn-lt"/>
                          <a:ea typeface="+mn-ea"/>
                          <a:cs typeface="+mn-cs"/>
                        </a:rPr>
                        <a:t>Presentation, (Norway)</a:t>
                      </a:r>
                      <a:endParaRPr lang="en-GB" sz="1400" b="1" kern="1200" noProof="0" dirty="0">
                        <a:solidFill>
                          <a:srgbClr val="1F4484"/>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0">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248</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234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50</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5/1/90/0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8EA3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r h="230384">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Light Yellow</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251</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de-DE" sz="1400" b="1" kern="1200" baseline="0" noProof="0" dirty="0" smtClean="0">
                          <a:solidFill>
                            <a:srgbClr val="D9D9D9"/>
                          </a:solidFill>
                          <a:latin typeface="+mn-lt"/>
                          <a:ea typeface="+mn-ea"/>
                          <a:cs typeface="+mn-cs"/>
                        </a:rPr>
                        <a:t>247</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l" defTabSz="914400" rtl="0" eaLnBrk="1" latinLnBrk="0" hangingPunct="1"/>
                      <a:r>
                        <a:rPr lang="en-GB" sz="1400" b="1" kern="1200" baseline="0" noProof="0" dirty="0" smtClean="0">
                          <a:solidFill>
                            <a:srgbClr val="D9D9D9"/>
                          </a:solidFill>
                          <a:latin typeface="+mn-lt"/>
                          <a:ea typeface="+mn-ea"/>
                          <a:cs typeface="+mn-cs"/>
                        </a:rPr>
                        <a:t>194</a:t>
                      </a:r>
                      <a:endParaRPr lang="en-GB" sz="1400" b="1" kern="1200" baseline="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de-DE" sz="1400" b="1" noProof="0" dirty="0" smtClean="0">
                          <a:solidFill>
                            <a:srgbClr val="D9D9D9"/>
                          </a:solidFill>
                        </a:rPr>
                        <a:t>2/0/30/0</a:t>
                      </a:r>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GB" sz="1400" b="1" noProof="0" dirty="0">
                        <a:solidFill>
                          <a:srgbClr val="D9D9D9"/>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BF7C2"/>
                    </a:solidFill>
                  </a:tcPr>
                </a:tc>
                <a:tc>
                  <a:txBody>
                    <a:bodyPr/>
                    <a:lstStyle/>
                    <a:p>
                      <a:r>
                        <a:rPr lang="de-DE" sz="1400" b="1" kern="1200" noProof="0" dirty="0" smtClean="0">
                          <a:solidFill>
                            <a:srgbClr val="D9D9D9"/>
                          </a:solidFill>
                          <a:latin typeface="+mn-lt"/>
                          <a:ea typeface="+mn-ea"/>
                          <a:cs typeface="+mn-cs"/>
                        </a:rPr>
                        <a:t>Cap. map</a:t>
                      </a:r>
                      <a:endParaRPr lang="en-GB" sz="1400" b="1" kern="1200" noProof="0" dirty="0">
                        <a:solidFill>
                          <a:srgbClr val="D9D9D9"/>
                        </a:solidFill>
                        <a:latin typeface="+mn-lt"/>
                        <a:ea typeface="+mn-ea"/>
                        <a:cs typeface="+mn-cs"/>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r>
            </a:tbl>
          </a:graphicData>
        </a:graphic>
      </p:graphicFrame>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3836183189"/>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12"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Tree>
    <p:extLst>
      <p:ext uri="{BB962C8B-B14F-4D97-AF65-F5344CB8AC3E}">
        <p14:creationId xmlns:p14="http://schemas.microsoft.com/office/powerpoint/2010/main" val="2656324815"/>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7" name="Titre 1"/>
          <p:cNvSpPr>
            <a:spLocks noGrp="1"/>
          </p:cNvSpPr>
          <p:nvPr>
            <p:ph type="title" hasCustomPrompt="1"/>
          </p:nvPr>
        </p:nvSpPr>
        <p:spPr>
          <a:xfrm>
            <a:off x="457200" y="2744984"/>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Chapter</a:t>
            </a:r>
            <a:endParaRPr lang="en-GB" noProof="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3283680684"/>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ext: Shift+Alt+right Arrow">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8"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7" name="Text Placeholder 7"/>
          <p:cNvSpPr>
            <a:spLocks noGrp="1"/>
          </p:cNvSpPr>
          <p:nvPr>
            <p:ph type="body" sz="quarter" idx="16" hasCustomPrompt="1"/>
          </p:nvPr>
        </p:nvSpPr>
        <p:spPr>
          <a:xfrm>
            <a:off x="455162" y="899195"/>
            <a:ext cx="8280920" cy="4330005"/>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sym typeface="Wingdings" pitchFamily="2" charset="2"/>
              </a:defRPr>
            </a:lvl1pPr>
            <a:lvl2pPr marL="171450" indent="-171450">
              <a:spcBef>
                <a:spcPts val="0"/>
              </a:spcBef>
              <a:buClr>
                <a:schemeClr val="accent3"/>
              </a:buClr>
              <a:buFont typeface="Calibri" pitchFamily="34" charset="0"/>
              <a:buChar char="&gt;"/>
              <a:defRPr sz="1800" baseline="0">
                <a:solidFill>
                  <a:srgbClr val="000000"/>
                </a:solidFill>
              </a:defRPr>
            </a:lvl2pPr>
            <a:lvl3pPr marL="400050" indent="-171450">
              <a:spcBef>
                <a:spcPts val="0"/>
              </a:spcBef>
              <a:buClr>
                <a:schemeClr val="accent3"/>
              </a:buClr>
              <a:buFont typeface="Wingdings" pitchFamily="2" charset="2"/>
              <a:buChar char="§"/>
              <a:defRPr sz="1800" baseline="0">
                <a:solidFill>
                  <a:srgbClr val="000000"/>
                </a:solidFill>
              </a:defRPr>
            </a:lvl3pPr>
            <a:lvl4pPr marL="628650" indent="-171450">
              <a:spcBef>
                <a:spcPts val="0"/>
              </a:spcBef>
              <a:buClr>
                <a:schemeClr val="accent3"/>
              </a:buClr>
              <a:buFont typeface="Courier New" pitchFamily="49" charset="0"/>
              <a:buChar char="o"/>
              <a:defRPr sz="1600">
                <a:solidFill>
                  <a:srgbClr val="000000"/>
                </a:solidFill>
              </a:defRPr>
            </a:lvl4pPr>
            <a:lvl5pPr marL="857250" indent="-171450">
              <a:buClr>
                <a:schemeClr val="accent3"/>
              </a:buClr>
              <a:buFont typeface="Arial" pitchFamily="34" charset="0"/>
              <a:buChar char="-"/>
              <a:defRPr sz="1600">
                <a:solidFill>
                  <a:srgbClr val="000000"/>
                </a:solidFill>
              </a:defRPr>
            </a:lvl5pPr>
          </a:lstStyle>
          <a:p>
            <a:pPr marL="0" marR="0" lvl="0" indent="0" algn="l" defTabSz="914400" rtl="0" eaLnBrk="0" fontAlgn="base" latinLnBrk="0" hangingPunct="0">
              <a:lnSpc>
                <a:spcPct val="100000"/>
              </a:lnSpc>
              <a:spcBef>
                <a:spcPts val="0"/>
              </a:spcBef>
              <a:spcAft>
                <a:spcPct val="0"/>
              </a:spcAft>
              <a:buClr>
                <a:schemeClr val="accent3"/>
              </a:buClr>
              <a:buSzTx/>
              <a:buFontTx/>
              <a:buNone/>
              <a:tabLst/>
              <a:defRPr/>
            </a:pPr>
            <a:r>
              <a:rPr lang="en-GB" b="1" i="1" kern="100" noProof="0" dirty="0" smtClean="0">
                <a:solidFill>
                  <a:srgbClr val="000000"/>
                </a:solidFill>
                <a:latin typeface="+mj-lt"/>
              </a:rPr>
              <a:t>Diff. bullet levels with: Shift + Alt + </a:t>
            </a:r>
            <a:r>
              <a:rPr lang="en-GB" b="1" i="1" kern="100" noProof="0" dirty="0" err="1" smtClean="0">
                <a:solidFill>
                  <a:srgbClr val="000000"/>
                </a:solidFill>
                <a:latin typeface="+mj-lt"/>
              </a:rPr>
              <a:t>rightArrow</a:t>
            </a:r>
            <a:endParaRPr lang="en-GB" noProof="0" dirty="0" smtClean="0"/>
          </a:p>
          <a:p>
            <a:pPr lvl="1"/>
            <a:r>
              <a:rPr lang="de-DE" noProof="0" dirty="0" smtClean="0"/>
              <a:t>Second level (Calibri, 18, black)</a:t>
            </a:r>
            <a:endParaRPr lang="en-GB" noProof="0" dirty="0" smtClean="0"/>
          </a:p>
          <a:p>
            <a:pPr lvl="2"/>
            <a:r>
              <a:rPr lang="en-GB" noProof="0" dirty="0" smtClean="0"/>
              <a:t>Third level (Calibri, 18, black)</a:t>
            </a:r>
          </a:p>
          <a:p>
            <a:pPr lvl="3"/>
            <a:r>
              <a:rPr lang="en-GB" noProof="0" dirty="0" smtClean="0"/>
              <a:t>Fourth level (Calibri, 16, black)</a:t>
            </a:r>
          </a:p>
          <a:p>
            <a:pPr lvl="4"/>
            <a:r>
              <a:rPr lang="en-GB" noProof="0" dirty="0" smtClean="0"/>
              <a:t>Fifth level</a:t>
            </a:r>
          </a:p>
          <a:p>
            <a:pPr lvl="0"/>
            <a:endParaRPr lang="en-GB" noProof="0" dirty="0" smtClean="0"/>
          </a:p>
        </p:txBody>
      </p:sp>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dirty="0" smtClean="0"/>
              <a:t>Title</a:t>
            </a:r>
            <a:endParaRPr lang="en-GB" noProof="0" dirty="0"/>
          </a:p>
        </p:txBody>
      </p:sp>
      <p:sp>
        <p:nvSpPr>
          <p:cNvPr id="12" name="Text Placeholder 17"/>
          <p:cNvSpPr>
            <a:spLocks noGrp="1"/>
          </p:cNvSpPr>
          <p:nvPr>
            <p:ph type="body" sz="quarter" idx="14" hasCustomPrompt="1"/>
          </p:nvPr>
        </p:nvSpPr>
        <p:spPr>
          <a:xfrm>
            <a:off x="505644" y="5373216"/>
            <a:ext cx="8168079" cy="374571"/>
          </a:xfrm>
          <a:prstGeom prst="roundRect">
            <a:avLst/>
          </a:prstGeom>
          <a:noFill/>
          <a:ln w="50800" cap="rnd"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Tree>
    <p:extLst>
      <p:ext uri="{BB962C8B-B14F-4D97-AF65-F5344CB8AC3E}">
        <p14:creationId xmlns:p14="http://schemas.microsoft.com/office/powerpoint/2010/main" val="358946011"/>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ext: Tabulator">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
        <p:nvSpPr>
          <p:cNvPr id="9"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3" name="Text Placeholder 17"/>
          <p:cNvSpPr>
            <a:spLocks noGrp="1"/>
          </p:cNvSpPr>
          <p:nvPr>
            <p:ph type="body" sz="quarter" idx="14" hasCustomPrompt="1"/>
          </p:nvPr>
        </p:nvSpPr>
        <p:spPr>
          <a:xfrm>
            <a:off x="505644" y="5373216"/>
            <a:ext cx="8168079" cy="374571"/>
          </a:xfrm>
          <a:prstGeom prst="roundRect">
            <a:avLst/>
          </a:prstGeom>
          <a:noFill/>
          <a:ln w="50800" cmpd="sng">
            <a:solidFill>
              <a:srgbClr val="B1C7E1"/>
            </a:solidFill>
            <a:prstDash val="solid"/>
            <a:miter lim="800000"/>
            <a:headEnd/>
            <a:tailEnd/>
          </a:ln>
          <a:scene3d>
            <a:camera prst="orthographicFront"/>
            <a:lightRig rig="threePt" dir="t">
              <a:rot lat="0" lon="0" rev="6600000"/>
            </a:lightRig>
          </a:scene3d>
          <a:sp3d>
            <a:bevelT/>
          </a:sp3d>
        </p:spPr>
        <p:txBody>
          <a:bodyPr>
            <a:spAutoFit/>
          </a:bodyPr>
          <a:lstStyle>
            <a:lvl1pPr marL="0" indent="0" algn="ctr">
              <a:buFontTx/>
              <a:buNone/>
              <a:defRPr lang="en-GB" sz="1600" i="1" dirty="0">
                <a:solidFill>
                  <a:schemeClr val="tx1"/>
                </a:solidFill>
                <a:ea typeface="+mn-ea"/>
                <a:cs typeface="Arial" pitchFamily="34" charset="0"/>
              </a:defRPr>
            </a:lvl1pPr>
          </a:lstStyle>
          <a:p>
            <a:pPr lvl="0" algn="ctr">
              <a:spcBef>
                <a:spcPct val="0"/>
              </a:spcBef>
            </a:pPr>
            <a:r>
              <a:rPr lang="en-GB" sz="1600" i="1" dirty="0" smtClean="0">
                <a:solidFill>
                  <a:srgbClr val="000000"/>
                </a:solidFill>
                <a:latin typeface="+mn-lt"/>
                <a:cs typeface="Arial" pitchFamily="34" charset="0"/>
              </a:rPr>
              <a:t>&lt;…&gt; (Calibri, Italic, 16, black, </a:t>
            </a:r>
            <a:r>
              <a:rPr lang="en-GB" sz="1600" i="1" dirty="0" err="1" smtClean="0">
                <a:solidFill>
                  <a:srgbClr val="000000"/>
                </a:solidFill>
                <a:latin typeface="+mn-lt"/>
                <a:cs typeface="Arial" pitchFamily="34" charset="0"/>
              </a:rPr>
              <a:t>center</a:t>
            </a:r>
            <a:r>
              <a:rPr lang="en-GB" sz="1600" i="1" dirty="0" smtClean="0">
                <a:solidFill>
                  <a:srgbClr val="000000"/>
                </a:solidFill>
                <a:latin typeface="+mn-lt"/>
                <a:cs typeface="Arial" pitchFamily="34" charset="0"/>
              </a:rPr>
              <a:t>)</a:t>
            </a:r>
          </a:p>
        </p:txBody>
      </p:sp>
      <p:sp>
        <p:nvSpPr>
          <p:cNvPr id="14" name="Text Placeholder 7"/>
          <p:cNvSpPr>
            <a:spLocks noGrp="1"/>
          </p:cNvSpPr>
          <p:nvPr>
            <p:ph type="body" sz="quarter" idx="16" hasCustomPrompt="1"/>
          </p:nvPr>
        </p:nvSpPr>
        <p:spPr>
          <a:xfrm>
            <a:off x="455162" y="1412776"/>
            <a:ext cx="8280920" cy="3816424"/>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sym typeface="Wingdings" pitchFamily="2" charset="2"/>
              </a:defRPr>
            </a:lvl1pPr>
            <a:lvl2pPr marL="400050" indent="-171450">
              <a:spcBef>
                <a:spcPts val="0"/>
              </a:spcBef>
              <a:buClr>
                <a:schemeClr val="accent3"/>
              </a:buClr>
              <a:buFont typeface="Wingdings" pitchFamily="2" charset="2"/>
              <a:buChar char="§"/>
              <a:defRPr sz="1800" baseline="0">
                <a:solidFill>
                  <a:srgbClr val="000000"/>
                </a:solidFill>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GB" noProof="0" dirty="0" smtClean="0"/>
              <a:t>Diff. bullet levels with “tabulator”</a:t>
            </a:r>
          </a:p>
          <a:p>
            <a:pPr lvl="1"/>
            <a:r>
              <a:rPr lang="en-GB" noProof="0" dirty="0" smtClean="0"/>
              <a:t>Third level (Calibri, 18, black)</a:t>
            </a:r>
          </a:p>
          <a:p>
            <a:pPr lvl="2"/>
            <a:r>
              <a:rPr lang="en-GB" noProof="0" dirty="0" smtClean="0"/>
              <a:t>Fourth level (Calibri, 16, black)</a:t>
            </a:r>
          </a:p>
          <a:p>
            <a:pPr lvl="3"/>
            <a:r>
              <a:rPr lang="en-GB" noProof="0" dirty="0" smtClean="0"/>
              <a:t>Fifth level</a:t>
            </a:r>
          </a:p>
        </p:txBody>
      </p:sp>
      <p:sp>
        <p:nvSpPr>
          <p:cNvPr id="15" name="Text Placeholder 17"/>
          <p:cNvSpPr>
            <a:spLocks noGrp="1"/>
          </p:cNvSpPr>
          <p:nvPr>
            <p:ph type="body" sz="quarter" idx="13" hasCustomPrompt="1"/>
          </p:nvPr>
        </p:nvSpPr>
        <p:spPr>
          <a:xfrm>
            <a:off x="458019" y="900073"/>
            <a:ext cx="8281169" cy="440695"/>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Tree>
    <p:extLst>
      <p:ext uri="{BB962C8B-B14F-4D97-AF65-F5344CB8AC3E}">
        <p14:creationId xmlns:p14="http://schemas.microsoft.com/office/powerpoint/2010/main" val="363828771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ext+Chart: Tabul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2" name="Titre 1"/>
          <p:cNvSpPr>
            <a:spLocks noGrp="1"/>
          </p:cNvSpPr>
          <p:nvPr>
            <p:ph type="title" hasCustomPrompt="1"/>
          </p:nvPr>
        </p:nvSpPr>
        <p:spPr>
          <a:xfrm>
            <a:off x="457200" y="259200"/>
            <a:ext cx="8280000" cy="540000"/>
          </a:xfrm>
          <a:prstGeom prst="rect">
            <a:avLst/>
          </a:prstGeom>
        </p:spPr>
        <p:txBody>
          <a:bodyPr>
            <a:noAutofit/>
          </a:bodyPr>
          <a:lstStyle>
            <a:lvl1pPr algn="ct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1"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4" name="Chart Placeholder 3"/>
          <p:cNvSpPr>
            <a:spLocks noGrp="1"/>
          </p:cNvSpPr>
          <p:nvPr>
            <p:ph type="chart" sz="quarter" idx="13"/>
          </p:nvPr>
        </p:nvSpPr>
        <p:spPr>
          <a:xfrm>
            <a:off x="4932040" y="1700808"/>
            <a:ext cx="3816424"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0" name="Text Placeholder 7"/>
          <p:cNvSpPr>
            <a:spLocks noGrp="1"/>
          </p:cNvSpPr>
          <p:nvPr>
            <p:ph type="body" sz="quarter" idx="16" hasCustomPrompt="1"/>
          </p:nvPr>
        </p:nvSpPr>
        <p:spPr>
          <a:xfrm>
            <a:off x="455162" y="1700807"/>
            <a:ext cx="4417762" cy="4205039"/>
          </a:xfrm>
          <a:prstGeom prst="rect">
            <a:avLst/>
          </a:prstGeom>
        </p:spPr>
        <p:txBody>
          <a:bodyPr/>
          <a:lstStyle>
            <a:lvl1pPr marL="171450" indent="-171450">
              <a:spcBef>
                <a:spcPts val="0"/>
              </a:spcBef>
              <a:buClr>
                <a:schemeClr val="accent3"/>
              </a:buClr>
              <a:buFont typeface="Calibri" pitchFamily="34" charset="0"/>
              <a:buChar char="&gt;"/>
              <a:defRPr sz="1800" baseline="0">
                <a:solidFill>
                  <a:srgbClr val="000000"/>
                </a:solidFill>
              </a:defRPr>
            </a:lvl1pPr>
            <a:lvl2pPr marL="400050" indent="-171450">
              <a:spcBef>
                <a:spcPts val="0"/>
              </a:spcBef>
              <a:buClr>
                <a:schemeClr val="accent3"/>
              </a:buClr>
              <a:buFont typeface="Wingdings" pitchFamily="2" charset="2"/>
              <a:buChar char="§"/>
              <a:defRPr lang="en-US" sz="1800" kern="1200" baseline="0" dirty="0" smtClean="0">
                <a:solidFill>
                  <a:srgbClr val="000000"/>
                </a:solidFill>
                <a:latin typeface="+mn-lt"/>
                <a:ea typeface="ＭＳ Ｐゴシック" pitchFamily="-111" charset="-128"/>
                <a:cs typeface="ＭＳ Ｐゴシック"/>
              </a:defRPr>
            </a:lvl2pPr>
            <a:lvl3pPr marL="628650" indent="-171450">
              <a:spcBef>
                <a:spcPts val="0"/>
              </a:spcBef>
              <a:buClr>
                <a:schemeClr val="accent3"/>
              </a:buClr>
              <a:buFont typeface="Courier New" pitchFamily="49" charset="0"/>
              <a:buChar char="o"/>
              <a:defRPr sz="1600" baseline="0">
                <a:solidFill>
                  <a:srgbClr val="000000"/>
                </a:solidFill>
              </a:defRPr>
            </a:lvl3pPr>
            <a:lvl4pPr marL="857250" indent="-171450">
              <a:spcBef>
                <a:spcPts val="0"/>
              </a:spcBef>
              <a:buClr>
                <a:schemeClr val="accent3"/>
              </a:buClr>
              <a:defRPr sz="1600">
                <a:solidFill>
                  <a:srgbClr val="000000"/>
                </a:solidFill>
              </a:defRPr>
            </a:lvl4pPr>
            <a:lvl5pPr>
              <a:defRPr>
                <a:solidFill>
                  <a:srgbClr val="000000"/>
                </a:solidFill>
              </a:defRPr>
            </a:lvl5pPr>
          </a:lstStyle>
          <a:p>
            <a:pPr lvl="0"/>
            <a:r>
              <a:rPr lang="en-US" dirty="0" smtClean="0"/>
              <a:t>Diff. bullet levels with “tabulator”</a:t>
            </a:r>
          </a:p>
          <a:p>
            <a:pPr lvl="1"/>
            <a:r>
              <a:rPr lang="en-US" dirty="0" smtClean="0"/>
              <a:t>Third level (Calibri, 18, black)</a:t>
            </a:r>
          </a:p>
          <a:p>
            <a:pPr lvl="2"/>
            <a:r>
              <a:rPr lang="en-US" dirty="0" smtClean="0"/>
              <a:t>Fourth level (Calibri, 16, black)</a:t>
            </a:r>
          </a:p>
          <a:p>
            <a:pPr lvl="3"/>
            <a:r>
              <a:rPr lang="en-US" dirty="0" smtClean="0"/>
              <a:t>Fifth level</a:t>
            </a:r>
          </a:p>
        </p:txBody>
      </p:sp>
      <p:sp>
        <p:nvSpPr>
          <p:cNvPr id="12" name="Text Placeholder 17"/>
          <p:cNvSpPr>
            <a:spLocks noGrp="1"/>
          </p:cNvSpPr>
          <p:nvPr>
            <p:ph type="body" sz="quarter" idx="17" hasCustomPrompt="1"/>
          </p:nvPr>
        </p:nvSpPr>
        <p:spPr>
          <a:xfrm>
            <a:off x="458019" y="900073"/>
            <a:ext cx="4417895" cy="728727"/>
          </a:xfrm>
          <a:prstGeom prst="rect">
            <a:avLst/>
          </a:prstGeom>
        </p:spPr>
        <p:txBody>
          <a:bodyPr/>
          <a:lstStyle>
            <a:lvl1pPr marL="0" indent="0" algn="l">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First Level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sp>
        <p:nvSpPr>
          <p:cNvPr id="14" name="Text Placeholder 17"/>
          <p:cNvSpPr>
            <a:spLocks noGrp="1"/>
          </p:cNvSpPr>
          <p:nvPr>
            <p:ph type="body" sz="quarter" idx="18" hasCustomPrompt="1"/>
          </p:nvPr>
        </p:nvSpPr>
        <p:spPr>
          <a:xfrm>
            <a:off x="4932041" y="889670"/>
            <a:ext cx="3816424"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a:t>
            </a:r>
            <a:br>
              <a:rPr lang="en-GB" b="1" i="1" kern="100" dirty="0" smtClean="0">
                <a:solidFill>
                  <a:srgbClr val="000000"/>
                </a:solidFill>
                <a:latin typeface="+mj-lt"/>
              </a:rPr>
            </a:br>
            <a:r>
              <a:rPr lang="en-GB" b="1" i="1" kern="100" dirty="0" smtClean="0">
                <a:solidFill>
                  <a:srgbClr val="000000"/>
                </a:solidFill>
                <a:latin typeface="+mj-lt"/>
              </a:rPr>
              <a:t>(Calibri,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3795703360"/>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0"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9" name="Espace réservé du numéro de diapositive 5"/>
          <p:cNvSpPr>
            <a:spLocks noGrp="1"/>
          </p:cNvSpPr>
          <p:nvPr>
            <p:ph type="sldNum" sz="quarter" idx="12"/>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15" name="Chart Placeholder 3"/>
          <p:cNvSpPr>
            <a:spLocks noGrp="1"/>
          </p:cNvSpPr>
          <p:nvPr>
            <p:ph type="chart" sz="quarter" idx="13"/>
          </p:nvPr>
        </p:nvSpPr>
        <p:spPr>
          <a:xfrm>
            <a:off x="458019" y="1700808"/>
            <a:ext cx="8280920" cy="4205039"/>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Tx/>
              <a:buSzTx/>
              <a:buFont typeface="Arial" pitchFamily="34" charset="0"/>
              <a:buNone/>
              <a:tabLst/>
              <a:defRPr lang="en-GB" sz="2200" b="1" i="1" u="none" strike="noStrike" kern="1200" baseline="0" noProof="0">
                <a:solidFill>
                  <a:prstClr val="black"/>
                </a:solidFill>
                <a:effectLst/>
                <a:latin typeface="+mj-lt"/>
                <a:ea typeface="+mn-ea"/>
                <a:cs typeface="+mn-cs"/>
              </a:defRPr>
            </a:lvl1pPr>
          </a:lstStyle>
          <a:p>
            <a:r>
              <a:rPr lang="en-US" smtClean="0"/>
              <a:t>Click icon to add chart</a:t>
            </a:r>
            <a:endParaRPr lang="en-GB" dirty="0"/>
          </a:p>
        </p:txBody>
      </p:sp>
      <p:sp>
        <p:nvSpPr>
          <p:cNvPr id="16" name="Text Placeholder 17"/>
          <p:cNvSpPr>
            <a:spLocks noGrp="1"/>
          </p:cNvSpPr>
          <p:nvPr>
            <p:ph type="body" sz="quarter" idx="18" hasCustomPrompt="1"/>
          </p:nvPr>
        </p:nvSpPr>
        <p:spPr>
          <a:xfrm>
            <a:off x="458020" y="889670"/>
            <a:ext cx="8280920" cy="728727"/>
          </a:xfrm>
          <a:prstGeom prst="rect">
            <a:avLst/>
          </a:prstGeom>
        </p:spPr>
        <p:txBody>
          <a:bodyPr/>
          <a:lstStyle>
            <a:lvl1pPr marL="0" indent="0" algn="ctr">
              <a:lnSpc>
                <a:spcPct val="100000"/>
              </a:lnSpc>
              <a:spcBef>
                <a:spcPts val="0"/>
              </a:spcBef>
              <a:buClr>
                <a:schemeClr val="accent3"/>
              </a:buClr>
              <a:buFontTx/>
              <a:buNone/>
              <a:defRPr lang="en-GB" sz="2200" b="1" i="1" kern="100" smtClean="0">
                <a:solidFill>
                  <a:srgbClr val="000000"/>
                </a:solidFill>
              </a:defRPr>
            </a:lvl1pPr>
            <a:lvl2pPr marL="0" marR="0" indent="-285750" algn="l" defTabSz="914400" rtl="0" eaLnBrk="0" fontAlgn="base" latinLnBrk="0" hangingPunct="0">
              <a:lnSpc>
                <a:spcPct val="100000"/>
              </a:lnSpc>
              <a:spcBef>
                <a:spcPts val="0"/>
              </a:spcBef>
              <a:spcAft>
                <a:spcPct val="0"/>
              </a:spcAft>
              <a:buClr>
                <a:srgbClr val="CBD300"/>
              </a:buClr>
              <a:buSzPct val="130000"/>
              <a:buFont typeface="Wingdings" pitchFamily="2" charset="2"/>
              <a:buChar char="v"/>
              <a:tabLst/>
              <a:defRPr/>
            </a:lvl2pPr>
            <a:lvl3pPr marL="914400" indent="0">
              <a:lnSpc>
                <a:spcPct val="100000"/>
              </a:lnSpc>
              <a:spcBef>
                <a:spcPts val="0"/>
              </a:spcBef>
              <a:buFontTx/>
              <a:buNone/>
              <a:defRPr sz="1600"/>
            </a:lvl3pPr>
          </a:lstStyle>
          <a:p>
            <a:r>
              <a:rPr lang="en-GB" b="1" i="1" kern="100" dirty="0" smtClean="0">
                <a:solidFill>
                  <a:srgbClr val="000000"/>
                </a:solidFill>
                <a:latin typeface="+mj-lt"/>
              </a:rPr>
              <a:t>Chart Title (Calibri, </a:t>
            </a:r>
            <a:r>
              <a:rPr lang="en-GB" b="1" i="1" kern="100" dirty="0" err="1" smtClean="0">
                <a:solidFill>
                  <a:srgbClr val="000000"/>
                </a:solidFill>
                <a:latin typeface="+mj-lt"/>
              </a:rPr>
              <a:t>Bold+Italic</a:t>
            </a:r>
            <a:r>
              <a:rPr lang="en-GB" b="1" i="1" kern="100" dirty="0" smtClean="0">
                <a:solidFill>
                  <a:srgbClr val="000000"/>
                </a:solidFill>
                <a:latin typeface="+mj-lt"/>
              </a:rPr>
              <a:t>, 22, black)</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2768987291"/>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14" name="Titre 1"/>
          <p:cNvSpPr>
            <a:spLocks noGrp="1"/>
          </p:cNvSpPr>
          <p:nvPr>
            <p:ph type="title" hasCustomPrompt="1"/>
          </p:nvPr>
        </p:nvSpPr>
        <p:spPr>
          <a:xfrm>
            <a:off x="457200" y="259200"/>
            <a:ext cx="8280000" cy="540000"/>
          </a:xfrm>
          <a:prstGeom prst="rect">
            <a:avLst/>
          </a:prstGeom>
        </p:spPr>
        <p:txBody>
          <a:bodyPr>
            <a:noAutofit/>
          </a:bodyPr>
          <a:lstStyle>
            <a:lvl1pPr>
              <a:defRPr sz="3200" b="1" baseline="0">
                <a:solidFill>
                  <a:schemeClr val="tx1"/>
                </a:solidFill>
                <a:latin typeface="Calibri" pitchFamily="34" charset="0"/>
                <a:cs typeface="Arial" pitchFamily="34" charset="0"/>
              </a:defRPr>
            </a:lvl1pPr>
          </a:lstStyle>
          <a:p>
            <a:r>
              <a:rPr lang="en-GB" noProof="0" smtClean="0"/>
              <a:t>Title</a:t>
            </a:r>
            <a:endParaRPr lang="en-GB" noProof="0"/>
          </a:p>
        </p:txBody>
      </p:sp>
      <p:sp>
        <p:nvSpPr>
          <p:cNvPr id="15" name="Espace réservé du numéro de diapositive 5"/>
          <p:cNvSpPr>
            <a:spLocks noGrp="1"/>
          </p:cNvSpPr>
          <p:nvPr>
            <p:ph type="sldNum" sz="quarter" idx="13"/>
          </p:nvPr>
        </p:nvSpPr>
        <p:spPr>
          <a:xfrm>
            <a:off x="8316416" y="6356351"/>
            <a:ext cx="370384" cy="274660"/>
          </a:xfrm>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a:t>
            </a:fld>
            <a:endParaRPr lang="en-GB" dirty="0"/>
          </a:p>
        </p:txBody>
      </p:sp>
      <p:sp>
        <p:nvSpPr>
          <p:cNvPr id="3" name="Table Placeholder 2"/>
          <p:cNvSpPr>
            <a:spLocks noGrp="1"/>
          </p:cNvSpPr>
          <p:nvPr>
            <p:ph type="tbl" sz="quarter" idx="14"/>
          </p:nvPr>
        </p:nvSpPr>
        <p:spPr>
          <a:xfrm>
            <a:off x="467544" y="884904"/>
            <a:ext cx="8280920" cy="5064376"/>
          </a:xfrm>
          <a:prstGeom prst="rect">
            <a:avLst/>
          </a:prstGeom>
        </p:spPr>
        <p:txBody>
          <a:bodyPr/>
          <a:lstStyle>
            <a:lvl1pPr marL="0" indent="0" algn="ctr">
              <a:buNone/>
              <a:defRPr sz="1800"/>
            </a:lvl1pPr>
          </a:lstStyle>
          <a:p>
            <a:r>
              <a:rPr lang="en-US" smtClean="0"/>
              <a:t>Click icon to add table</a:t>
            </a:r>
            <a:endParaRPr lang="en-GB"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8" y="6093296"/>
            <a:ext cx="1104526" cy="601130"/>
          </a:xfrm>
          <a:prstGeom prst="rect">
            <a:avLst/>
          </a:prstGeom>
        </p:spPr>
      </p:pic>
    </p:spTree>
    <p:extLst>
      <p:ext uri="{BB962C8B-B14F-4D97-AF65-F5344CB8AC3E}">
        <p14:creationId xmlns:p14="http://schemas.microsoft.com/office/powerpoint/2010/main" val="1675954514"/>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End of present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5830" y="865457"/>
            <a:ext cx="4762434" cy="4915424"/>
          </a:xfrm>
          <a:prstGeom prst="rect">
            <a:avLst/>
          </a:prstGeom>
        </p:spPr>
      </p:pic>
      <p:sp>
        <p:nvSpPr>
          <p:cNvPr id="3" name="Titre 1"/>
          <p:cNvSpPr>
            <a:spLocks noGrp="1"/>
          </p:cNvSpPr>
          <p:nvPr>
            <p:ph type="title" hasCustomPrompt="1"/>
          </p:nvPr>
        </p:nvSpPr>
        <p:spPr>
          <a:xfrm>
            <a:off x="2267744" y="4149079"/>
            <a:ext cx="4680520" cy="432049"/>
          </a:xfrm>
          <a:prstGeom prst="rect">
            <a:avLst/>
          </a:prstGeom>
        </p:spPr>
        <p:txBody>
          <a:bodyPr>
            <a:noAutofit/>
          </a:bodyPr>
          <a:lstStyle>
            <a:lvl1pPr algn="l">
              <a:defRPr sz="1200" b="0" baseline="0">
                <a:solidFill>
                  <a:srgbClr val="000000"/>
                </a:solidFill>
                <a:latin typeface="Calibri" pitchFamily="34" charset="0"/>
                <a:cs typeface="Arial" pitchFamily="34" charset="0"/>
              </a:defRPr>
            </a:lvl1pPr>
          </a:lstStyle>
          <a:p>
            <a:r>
              <a:rPr lang="en-GB" sz="1200" dirty="0" smtClean="0"/>
              <a:t>XY</a:t>
            </a:r>
            <a:br>
              <a:rPr lang="en-GB" sz="1200" dirty="0" smtClean="0"/>
            </a:br>
            <a:r>
              <a:rPr lang="en-GB" sz="1200" dirty="0" smtClean="0"/>
              <a:t>&lt;Position&gt;</a:t>
            </a:r>
            <a:endParaRPr lang="en-GB" noProof="0" dirty="0"/>
          </a:p>
        </p:txBody>
      </p:sp>
      <p:sp>
        <p:nvSpPr>
          <p:cNvPr id="5" name="Titre 1"/>
          <p:cNvSpPr txBox="1">
            <a:spLocks/>
          </p:cNvSpPr>
          <p:nvPr userDrawn="1"/>
        </p:nvSpPr>
        <p:spPr>
          <a:xfrm>
            <a:off x="468464" y="2348880"/>
            <a:ext cx="828000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dirty="0" smtClean="0">
                <a:solidFill>
                  <a:srgbClr val="1F4484"/>
                </a:solidFill>
              </a:rPr>
              <a:t>Thank You for Your Attention</a:t>
            </a:r>
            <a:endParaRPr lang="en-GB" dirty="0">
              <a:solidFill>
                <a:srgbClr val="1F4484"/>
              </a:solidFill>
            </a:endParaRPr>
          </a:p>
        </p:txBody>
      </p:sp>
      <p:sp>
        <p:nvSpPr>
          <p:cNvPr id="7" name="Titre 1"/>
          <p:cNvSpPr txBox="1">
            <a:spLocks/>
          </p:cNvSpPr>
          <p:nvPr userDrawn="1"/>
        </p:nvSpPr>
        <p:spPr>
          <a:xfrm>
            <a:off x="2267744" y="4581128"/>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ENTSOG -- European Network of Transmission System Operators for Gas</a:t>
            </a:r>
            <a:br>
              <a:rPr lang="en-GB" sz="1200" b="0" dirty="0" smtClean="0">
                <a:solidFill>
                  <a:srgbClr val="000000"/>
                </a:solidFill>
              </a:rPr>
            </a:br>
            <a:r>
              <a:rPr lang="en-GB" sz="1200" b="0" dirty="0" smtClean="0">
                <a:solidFill>
                  <a:srgbClr val="000000"/>
                </a:solidFill>
              </a:rPr>
              <a:t>Avenue de </a:t>
            </a:r>
            <a:r>
              <a:rPr lang="en-GB" sz="1200" b="0" dirty="0" err="1" smtClean="0">
                <a:solidFill>
                  <a:srgbClr val="000000"/>
                </a:solidFill>
              </a:rPr>
              <a:t>Cortenbergh</a:t>
            </a:r>
            <a:r>
              <a:rPr lang="en-GB" sz="1200" b="0" dirty="0" smtClean="0">
                <a:solidFill>
                  <a:srgbClr val="000000"/>
                </a:solidFill>
              </a:rPr>
              <a:t> 100, B-1000 Brussels</a:t>
            </a:r>
            <a:endParaRPr lang="en-GB" sz="1200" b="0" dirty="0">
              <a:solidFill>
                <a:srgbClr val="000000"/>
              </a:solidFill>
            </a:endParaRPr>
          </a:p>
        </p:txBody>
      </p:sp>
      <p:sp>
        <p:nvSpPr>
          <p:cNvPr id="8" name="Titre 1"/>
          <p:cNvSpPr txBox="1">
            <a:spLocks/>
          </p:cNvSpPr>
          <p:nvPr userDrawn="1"/>
        </p:nvSpPr>
        <p:spPr>
          <a:xfrm>
            <a:off x="2267744" y="5193256"/>
            <a:ext cx="4680520" cy="540000"/>
          </a:xfrm>
          <a:prstGeom prst="rect">
            <a:avLst/>
          </a:prstGeom>
        </p:spPr>
        <p:txBody>
          <a:bodyPr>
            <a:noAutofit/>
          </a:bodyPr>
          <a:lstStyle>
            <a:lvl1pPr algn="ctr" rtl="0" eaLnBrk="0" fontAlgn="base" hangingPunct="0">
              <a:spcBef>
                <a:spcPct val="0"/>
              </a:spcBef>
              <a:spcAft>
                <a:spcPct val="0"/>
              </a:spcAft>
              <a:defRPr sz="3200" b="1" kern="1200" baseline="0">
                <a:solidFill>
                  <a:schemeClr val="tx1"/>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GB" sz="1200" b="0" dirty="0" smtClean="0">
                <a:solidFill>
                  <a:srgbClr val="000000"/>
                </a:solidFill>
              </a:rPr>
              <a:t>EML:</a:t>
            </a:r>
          </a:p>
          <a:p>
            <a:pPr algn="l"/>
            <a:r>
              <a:rPr lang="de-DE" sz="1200" b="0" dirty="0" smtClean="0">
                <a:solidFill>
                  <a:srgbClr val="000000"/>
                </a:solidFill>
              </a:rPr>
              <a:t>WWW: </a:t>
            </a:r>
            <a:r>
              <a:rPr lang="de-DE" sz="1200" b="0" u="sng" dirty="0" smtClean="0">
                <a:solidFill>
                  <a:srgbClr val="1F4484"/>
                </a:solidFill>
              </a:rPr>
              <a:t>www.entsog.eu</a:t>
            </a:r>
            <a:endParaRPr lang="en-GB" sz="1200" b="0" u="sng" dirty="0">
              <a:solidFill>
                <a:srgbClr val="1F4484"/>
              </a:solidFill>
            </a:endParaRPr>
          </a:p>
        </p:txBody>
      </p:sp>
      <p:sp>
        <p:nvSpPr>
          <p:cNvPr id="13" name="Text Placeholder 12"/>
          <p:cNvSpPr>
            <a:spLocks noGrp="1"/>
          </p:cNvSpPr>
          <p:nvPr>
            <p:ph type="body" sz="quarter" idx="10" hasCustomPrompt="1"/>
          </p:nvPr>
        </p:nvSpPr>
        <p:spPr>
          <a:xfrm>
            <a:off x="2743225" y="5185767"/>
            <a:ext cx="1152054" cy="287933"/>
          </a:xfrm>
          <a:prstGeom prst="rect">
            <a:avLst/>
          </a:prstGeom>
        </p:spPr>
        <p:txBody>
          <a:bodyPr/>
          <a:lstStyle>
            <a:lvl1pPr marL="0" indent="0">
              <a:buNone/>
              <a:defRPr sz="1200" u="sng"/>
            </a:lvl1pPr>
            <a:lvl2pPr>
              <a:defRPr sz="1200"/>
            </a:lvl2pPr>
            <a:lvl3pPr>
              <a:defRPr sz="1200"/>
            </a:lvl3pPr>
            <a:lvl4pPr>
              <a:defRPr sz="1200"/>
            </a:lvl4pPr>
            <a:lvl5pPr>
              <a:defRPr sz="1200"/>
            </a:lvl5pPr>
          </a:lstStyle>
          <a:p>
            <a:pPr lvl="0"/>
            <a:r>
              <a:rPr lang="en-GB" noProof="0" smtClean="0"/>
              <a:t>x.y@entsog.eu</a:t>
            </a:r>
            <a:endParaRPr lang="en-GB" noProof="0"/>
          </a:p>
        </p:txBody>
      </p:sp>
    </p:spTree>
    <p:extLst>
      <p:ext uri="{BB962C8B-B14F-4D97-AF65-F5344CB8AC3E}">
        <p14:creationId xmlns:p14="http://schemas.microsoft.com/office/powerpoint/2010/main" val="34297183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86.xml"/><Relationship Id="rId7" Type="http://schemas.openxmlformats.org/officeDocument/2006/relationships/theme" Target="../theme/theme1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5" Type="http://schemas.openxmlformats.org/officeDocument/2006/relationships/slideLayout" Target="../slideLayouts/slideLayout88.xml"/><Relationship Id="rId4" Type="http://schemas.openxmlformats.org/officeDocument/2006/relationships/slideLayout" Target="../slideLayouts/slideLayout8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theme" Target="../theme/theme11.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2.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10" Type="http://schemas.openxmlformats.org/officeDocument/2006/relationships/slideLayout" Target="../slideLayouts/slideLayout120.xml"/><Relationship Id="rId19" Type="http://schemas.openxmlformats.org/officeDocument/2006/relationships/theme" Target="../theme/theme13.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image" Target="../media/image8.jpeg"/><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theme" Target="../theme/theme14.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image" Target="../media/image9.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47.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theme" Target="../theme/theme15.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58.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theme" Target="../theme/theme16.xml"/><Relationship Id="rId5" Type="http://schemas.openxmlformats.org/officeDocument/2006/relationships/slideLayout" Target="../slideLayouts/slideLayout155.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image" Target="../media/image11.jpeg"/><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image" Target="../media/image10.jpeg"/><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theme" Target="../theme/theme17.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 Id="rId14" Type="http://schemas.openxmlformats.org/officeDocument/2006/relationships/image" Target="../media/image1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image" Target="../media/image11.jpeg"/><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image" Target="../media/image10.jpeg"/><Relationship Id="rId2" Type="http://schemas.openxmlformats.org/officeDocument/2006/relationships/slideLayout" Target="../slideLayouts/slideLayout172.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theme" Target="../theme/theme18.xml"/><Relationship Id="rId5" Type="http://schemas.openxmlformats.org/officeDocument/2006/relationships/slideLayout" Target="../slideLayouts/slideLayout175.xml"/><Relationship Id="rId10" Type="http://schemas.openxmlformats.org/officeDocument/2006/relationships/slideLayout" Target="../slideLayouts/slideLayout180.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image" Target="../media/image1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theme" Target="../theme/theme6.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theme" Target="../theme/theme7.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9.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98" r:id="rId4"/>
    <p:sldLayoutId id="2147483685" r:id="rId5"/>
    <p:sldLayoutId id="2147483684" r:id="rId6"/>
    <p:sldLayoutId id="2147483694" r:id="rId7"/>
    <p:sldLayoutId id="2147483695" r:id="rId8"/>
    <p:sldLayoutId id="2147483696" r:id="rId9"/>
    <p:sldLayoutId id="2147483697" r:id="rId10"/>
    <p:sldLayoutId id="2147483890" r:id="rId11"/>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304186"/>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66175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197064"/>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61444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ppt_PODLOGA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pic>
        <p:nvPicPr>
          <p:cNvPr id="1027" name="Picture 3" descr="MaliBijeliPPT"/>
          <p:cNvPicPr>
            <a:picLocks noChangeAspect="1" noChangeArrowheads="1"/>
          </p:cNvPicPr>
          <p:nvPr/>
        </p:nvPicPr>
        <p:blipFill>
          <a:blip r:embed="rId14" cstate="print"/>
          <a:srcRect/>
          <a:stretch>
            <a:fillRect/>
          </a:stretch>
        </p:blipFill>
        <p:spPr bwMode="auto">
          <a:xfrm>
            <a:off x="539609" y="259614"/>
            <a:ext cx="2303824" cy="361658"/>
          </a:xfrm>
          <a:prstGeom prst="rect">
            <a:avLst/>
          </a:prstGeom>
          <a:noFill/>
          <a:ln w="9525">
            <a:noFill/>
            <a:miter lim="800000"/>
            <a:headEnd/>
            <a:tailEnd/>
          </a:ln>
        </p:spPr>
      </p:pic>
      <p:sp>
        <p:nvSpPr>
          <p:cNvPr id="1028" name="Rectangle 18"/>
          <p:cNvSpPr>
            <a:spLocks noGrp="1" noChangeArrowheads="1"/>
          </p:cNvSpPr>
          <p:nvPr>
            <p:ph type="title"/>
          </p:nvPr>
        </p:nvSpPr>
        <p:spPr bwMode="auto">
          <a:xfrm>
            <a:off x="260019" y="910900"/>
            <a:ext cx="8561054" cy="625773"/>
          </a:xfrm>
          <a:prstGeom prst="rect">
            <a:avLst/>
          </a:prstGeom>
          <a:noFill/>
          <a:ln w="9525">
            <a:noFill/>
            <a:miter lim="800000"/>
            <a:headEnd/>
            <a:tailEnd/>
          </a:ln>
        </p:spPr>
        <p:txBody>
          <a:bodyPr vert="horz" wrap="square" lIns="91339" tIns="45670" rIns="91339" bIns="45670" numCol="1" anchor="ctr" anchorCtr="1" compatLnSpc="1">
            <a:prstTxWarp prst="textNoShape">
              <a:avLst/>
            </a:prstTxWarp>
          </a:bodyPr>
          <a:lstStyle/>
          <a:p>
            <a:pPr lvl="0"/>
            <a:r>
              <a:rPr lang="en-US" smtClean="0"/>
              <a:t>Click to edit Master title style</a:t>
            </a:r>
          </a:p>
        </p:txBody>
      </p:sp>
      <p:sp>
        <p:nvSpPr>
          <p:cNvPr id="1029" name="Rectangle 22"/>
          <p:cNvSpPr>
            <a:spLocks noGrp="1" noChangeArrowheads="1"/>
          </p:cNvSpPr>
          <p:nvPr>
            <p:ph type="body" idx="1"/>
          </p:nvPr>
        </p:nvSpPr>
        <p:spPr bwMode="auto">
          <a:xfrm>
            <a:off x="260019" y="1659727"/>
            <a:ext cx="8623962" cy="4560495"/>
          </a:xfrm>
          <a:prstGeom prst="rect">
            <a:avLst/>
          </a:prstGeom>
          <a:noFill/>
          <a:ln w="9525">
            <a:noFill/>
            <a:miter lim="800000"/>
            <a:headEnd/>
            <a:tailEnd/>
          </a:ln>
        </p:spPr>
        <p:txBody>
          <a:bodyPr vert="horz" wrap="square" lIns="91339" tIns="45670" rIns="91339" bIns="4567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 name="Rectangle 20"/>
          <p:cNvSpPr>
            <a:spLocks noGrp="1" noChangeArrowheads="1"/>
          </p:cNvSpPr>
          <p:nvPr>
            <p:ph type="dt" sz="quarter" idx="2"/>
          </p:nvPr>
        </p:nvSpPr>
        <p:spPr bwMode="auto">
          <a:xfrm>
            <a:off x="514446" y="6287750"/>
            <a:ext cx="2133274" cy="276121"/>
          </a:xfrm>
          <a:prstGeom prst="rect">
            <a:avLst/>
          </a:prstGeom>
          <a:noFill/>
          <a:ln w="9525">
            <a:noFill/>
            <a:miter lim="800000"/>
            <a:headEnd/>
            <a:tailEnd/>
          </a:ln>
        </p:spPr>
        <p:txBody>
          <a:bodyPr vert="horz" wrap="square" lIns="91323" tIns="45662" rIns="91323" bIns="45662" numCol="1" anchor="b" anchorCtr="0" compatLnSpc="1">
            <a:prstTxWarp prst="textNoShape">
              <a:avLst/>
            </a:prstTxWarp>
          </a:bodyPr>
          <a:lstStyle>
            <a:lvl1pPr eaLnBrk="1" hangingPunct="1">
              <a:lnSpc>
                <a:spcPct val="100000"/>
              </a:lnSpc>
              <a:spcBef>
                <a:spcPct val="0"/>
              </a:spcBef>
              <a:buClrTx/>
              <a:buFontTx/>
              <a:buNone/>
              <a:defRPr sz="1200">
                <a:solidFill>
                  <a:schemeClr val="tx1"/>
                </a:solidFill>
                <a:effectLst>
                  <a:outerShdw blurRad="38100" dist="38100" dir="2700000" algn="tl">
                    <a:srgbClr val="C0C0C0"/>
                  </a:outerShdw>
                </a:effectLst>
                <a:latin typeface="Verdana" pitchFamily="34" charset="0"/>
              </a:defRPr>
            </a:lvl1pPr>
          </a:lstStyle>
          <a:p>
            <a:pPr>
              <a:defRPr/>
            </a:pPr>
            <a:endParaRPr lang="hr-HR">
              <a:solidFill>
                <a:srgbClr val="000000"/>
              </a:solidFill>
              <a:cs typeface="+mn-cs"/>
            </a:endParaRPr>
          </a:p>
        </p:txBody>
      </p:sp>
      <p:sp>
        <p:nvSpPr>
          <p:cNvPr id="17" name="Rectangle 21"/>
          <p:cNvSpPr>
            <a:spLocks noGrp="1" noChangeArrowheads="1"/>
          </p:cNvSpPr>
          <p:nvPr>
            <p:ph type="ftr" sz="quarter" idx="3"/>
          </p:nvPr>
        </p:nvSpPr>
        <p:spPr bwMode="auto">
          <a:xfrm>
            <a:off x="3113238" y="6287751"/>
            <a:ext cx="2895157" cy="280623"/>
          </a:xfrm>
          <a:prstGeom prst="rect">
            <a:avLst/>
          </a:prstGeom>
          <a:noFill/>
          <a:ln w="9525">
            <a:noFill/>
            <a:miter lim="800000"/>
            <a:headEnd/>
            <a:tailEnd/>
          </a:ln>
        </p:spPr>
        <p:txBody>
          <a:bodyPr vert="horz" wrap="square" lIns="91323" tIns="45662" rIns="91323" bIns="45662" numCol="1" anchor="b" anchorCtr="0" compatLnSpc="1">
            <a:prstTxWarp prst="textNoShape">
              <a:avLst/>
            </a:prstTxWarp>
          </a:bodyPr>
          <a:lstStyle>
            <a:lvl1pPr algn="ctr" eaLnBrk="1" hangingPunct="1">
              <a:lnSpc>
                <a:spcPct val="100000"/>
              </a:lnSpc>
              <a:spcBef>
                <a:spcPct val="0"/>
              </a:spcBef>
              <a:buClrTx/>
              <a:buFontTx/>
              <a:buNone/>
              <a:defRPr sz="1200">
                <a:effectLst>
                  <a:outerShdw blurRad="38100" dist="38100" dir="2700000" algn="tl">
                    <a:srgbClr val="C0C0C0"/>
                  </a:outerShdw>
                </a:effectLst>
                <a:latin typeface="Arial" charset="0"/>
              </a:defRPr>
            </a:lvl1pPr>
          </a:lstStyle>
          <a:p>
            <a:pPr>
              <a:defRPr/>
            </a:pPr>
            <a:endParaRPr lang="hr-HR">
              <a:solidFill>
                <a:srgbClr val="000000"/>
              </a:solidFill>
              <a:cs typeface="+mn-cs"/>
            </a:endParaRPr>
          </a:p>
        </p:txBody>
      </p:sp>
      <p:sp>
        <p:nvSpPr>
          <p:cNvPr id="18" name="Rectangle 22"/>
          <p:cNvSpPr>
            <a:spLocks noGrp="1" noChangeArrowheads="1"/>
          </p:cNvSpPr>
          <p:nvPr>
            <p:ph type="sldNum" sz="quarter" idx="4"/>
          </p:nvPr>
        </p:nvSpPr>
        <p:spPr bwMode="auto">
          <a:xfrm>
            <a:off x="6553596" y="6287751"/>
            <a:ext cx="2267477" cy="273119"/>
          </a:xfrm>
          <a:prstGeom prst="rect">
            <a:avLst/>
          </a:prstGeom>
          <a:noFill/>
          <a:ln w="9525">
            <a:noFill/>
            <a:miter lim="800000"/>
            <a:headEnd/>
            <a:tailEnd/>
          </a:ln>
        </p:spPr>
        <p:txBody>
          <a:bodyPr vert="horz" wrap="square" lIns="91323" tIns="45662" rIns="91323" bIns="45662" numCol="1" anchor="b" anchorCtr="0" compatLnSpc="1">
            <a:prstTxWarp prst="textNoShape">
              <a:avLst/>
            </a:prstTxWarp>
          </a:bodyPr>
          <a:lstStyle>
            <a:lvl1pPr algn="r" eaLnBrk="1" hangingPunct="1">
              <a:lnSpc>
                <a:spcPct val="100000"/>
              </a:lnSpc>
              <a:spcBef>
                <a:spcPct val="0"/>
              </a:spcBef>
              <a:buClrTx/>
              <a:buFontTx/>
              <a:buNone/>
              <a:defRPr sz="1200">
                <a:effectLst>
                  <a:outerShdw blurRad="38100" dist="38100" dir="2700000" algn="tl">
                    <a:srgbClr val="C0C0C0"/>
                  </a:outerShdw>
                </a:effectLst>
                <a:latin typeface="Arial" charset="0"/>
              </a:defRPr>
            </a:lvl1pPr>
          </a:lstStyle>
          <a:p>
            <a:pPr>
              <a:defRPr/>
            </a:pPr>
            <a:endParaRPr lang="hr-HR">
              <a:solidFill>
                <a:srgbClr val="000000"/>
              </a:solidFill>
              <a:cs typeface="+mn-cs"/>
            </a:endParaRPr>
          </a:p>
        </p:txBody>
      </p:sp>
    </p:spTree>
    <p:extLst>
      <p:ext uri="{BB962C8B-B14F-4D97-AF65-F5344CB8AC3E}">
        <p14:creationId xmlns:p14="http://schemas.microsoft.com/office/powerpoint/2010/main" val="1359002165"/>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xStyles>
    <p:titleStyle>
      <a:lvl1pPr algn="ctr" defTabSz="914515" rtl="0" eaLnBrk="0" fontAlgn="base" hangingPunct="0">
        <a:spcBef>
          <a:spcPct val="0"/>
        </a:spcBef>
        <a:spcAft>
          <a:spcPct val="0"/>
        </a:spcAft>
        <a:defRPr sz="3300">
          <a:solidFill>
            <a:srgbClr val="5F5F5F"/>
          </a:solidFill>
          <a:latin typeface="+mj-lt"/>
          <a:ea typeface="+mj-ea"/>
          <a:cs typeface="+mj-cs"/>
        </a:defRPr>
      </a:lvl1pPr>
      <a:lvl2pPr algn="ctr" defTabSz="914515" rtl="0" eaLnBrk="0" fontAlgn="base" hangingPunct="0">
        <a:spcBef>
          <a:spcPct val="0"/>
        </a:spcBef>
        <a:spcAft>
          <a:spcPct val="0"/>
        </a:spcAft>
        <a:defRPr sz="3300">
          <a:solidFill>
            <a:srgbClr val="5F5F5F"/>
          </a:solidFill>
          <a:latin typeface="Arial" charset="0"/>
        </a:defRPr>
      </a:lvl2pPr>
      <a:lvl3pPr algn="ctr" defTabSz="914515" rtl="0" eaLnBrk="0" fontAlgn="base" hangingPunct="0">
        <a:spcBef>
          <a:spcPct val="0"/>
        </a:spcBef>
        <a:spcAft>
          <a:spcPct val="0"/>
        </a:spcAft>
        <a:defRPr sz="3300">
          <a:solidFill>
            <a:srgbClr val="5F5F5F"/>
          </a:solidFill>
          <a:latin typeface="Arial" charset="0"/>
        </a:defRPr>
      </a:lvl3pPr>
      <a:lvl4pPr algn="ctr" defTabSz="914515" rtl="0" eaLnBrk="0" fontAlgn="base" hangingPunct="0">
        <a:spcBef>
          <a:spcPct val="0"/>
        </a:spcBef>
        <a:spcAft>
          <a:spcPct val="0"/>
        </a:spcAft>
        <a:defRPr sz="3300">
          <a:solidFill>
            <a:srgbClr val="5F5F5F"/>
          </a:solidFill>
          <a:latin typeface="Arial" charset="0"/>
        </a:defRPr>
      </a:lvl4pPr>
      <a:lvl5pPr algn="ctr" defTabSz="914515" rtl="0" eaLnBrk="0" fontAlgn="base" hangingPunct="0">
        <a:spcBef>
          <a:spcPct val="0"/>
        </a:spcBef>
        <a:spcAft>
          <a:spcPct val="0"/>
        </a:spcAft>
        <a:defRPr sz="3300">
          <a:solidFill>
            <a:srgbClr val="5F5F5F"/>
          </a:solidFill>
          <a:latin typeface="Arial" charset="0"/>
        </a:defRPr>
      </a:lvl5pPr>
      <a:lvl6pPr marL="414772" algn="ctr" defTabSz="914515" rtl="0" fontAlgn="base">
        <a:spcBef>
          <a:spcPct val="0"/>
        </a:spcBef>
        <a:spcAft>
          <a:spcPct val="0"/>
        </a:spcAft>
        <a:defRPr sz="3300">
          <a:solidFill>
            <a:srgbClr val="5F5F5F"/>
          </a:solidFill>
          <a:latin typeface="Arial" charset="0"/>
        </a:defRPr>
      </a:lvl6pPr>
      <a:lvl7pPr marL="829544" algn="ctr" defTabSz="914515" rtl="0" fontAlgn="base">
        <a:spcBef>
          <a:spcPct val="0"/>
        </a:spcBef>
        <a:spcAft>
          <a:spcPct val="0"/>
        </a:spcAft>
        <a:defRPr sz="3300">
          <a:solidFill>
            <a:srgbClr val="5F5F5F"/>
          </a:solidFill>
          <a:latin typeface="Arial" charset="0"/>
        </a:defRPr>
      </a:lvl7pPr>
      <a:lvl8pPr marL="1244316" algn="ctr" defTabSz="914515" rtl="0" fontAlgn="base">
        <a:spcBef>
          <a:spcPct val="0"/>
        </a:spcBef>
        <a:spcAft>
          <a:spcPct val="0"/>
        </a:spcAft>
        <a:defRPr sz="3300">
          <a:solidFill>
            <a:srgbClr val="5F5F5F"/>
          </a:solidFill>
          <a:latin typeface="Arial" charset="0"/>
        </a:defRPr>
      </a:lvl8pPr>
      <a:lvl9pPr marL="1659087" algn="ctr" defTabSz="914515" rtl="0" fontAlgn="base">
        <a:spcBef>
          <a:spcPct val="0"/>
        </a:spcBef>
        <a:spcAft>
          <a:spcPct val="0"/>
        </a:spcAft>
        <a:defRPr sz="3300">
          <a:solidFill>
            <a:srgbClr val="5F5F5F"/>
          </a:solidFill>
          <a:latin typeface="Arial" charset="0"/>
        </a:defRPr>
      </a:lvl9pPr>
    </p:titleStyle>
    <p:bodyStyle>
      <a:lvl1pPr marL="342763" indent="-342763" algn="l" defTabSz="914515" rtl="0" eaLnBrk="0" fontAlgn="base" hangingPunct="0">
        <a:spcBef>
          <a:spcPct val="20000"/>
        </a:spcBef>
        <a:spcAft>
          <a:spcPct val="0"/>
        </a:spcAft>
        <a:buChar char="•"/>
        <a:defRPr sz="2500">
          <a:solidFill>
            <a:srgbClr val="5F5F5F"/>
          </a:solidFill>
          <a:latin typeface="+mn-lt"/>
          <a:ea typeface="+mn-ea"/>
          <a:cs typeface="+mn-cs"/>
        </a:defRPr>
      </a:lvl1pPr>
      <a:lvl2pPr marL="743133" indent="-286596" algn="l" defTabSz="914515" rtl="0" eaLnBrk="0" fontAlgn="base" hangingPunct="0">
        <a:spcBef>
          <a:spcPct val="20000"/>
        </a:spcBef>
        <a:spcAft>
          <a:spcPct val="0"/>
        </a:spcAft>
        <a:buChar char="–"/>
        <a:defRPr sz="2200">
          <a:solidFill>
            <a:srgbClr val="5F5F5F"/>
          </a:solidFill>
          <a:latin typeface="+mn-lt"/>
        </a:defRPr>
      </a:lvl2pPr>
      <a:lvl3pPr marL="1143503" indent="-228989" algn="l" defTabSz="914515" rtl="0" eaLnBrk="0" fontAlgn="base" hangingPunct="0">
        <a:spcBef>
          <a:spcPct val="20000"/>
        </a:spcBef>
        <a:spcAft>
          <a:spcPct val="0"/>
        </a:spcAft>
        <a:buChar char="•"/>
        <a:defRPr sz="1800">
          <a:solidFill>
            <a:srgbClr val="5F5F5F"/>
          </a:solidFill>
          <a:latin typeface="+mn-lt"/>
        </a:defRPr>
      </a:lvl3pPr>
      <a:lvl4pPr marL="1600040" indent="-228989" algn="l" defTabSz="914515" rtl="0" eaLnBrk="0" fontAlgn="base" hangingPunct="0">
        <a:spcBef>
          <a:spcPct val="20000"/>
        </a:spcBef>
        <a:spcAft>
          <a:spcPct val="0"/>
        </a:spcAft>
        <a:buChar char="–"/>
        <a:defRPr sz="1800">
          <a:solidFill>
            <a:srgbClr val="5F5F5F"/>
          </a:solidFill>
          <a:latin typeface="+mn-lt"/>
        </a:defRPr>
      </a:lvl4pPr>
      <a:lvl5pPr marL="2055137" indent="-226109" algn="l" defTabSz="914515" rtl="0" eaLnBrk="0" fontAlgn="base" hangingPunct="0">
        <a:spcBef>
          <a:spcPct val="20000"/>
        </a:spcBef>
        <a:spcAft>
          <a:spcPct val="0"/>
        </a:spcAft>
        <a:buChar char="»"/>
        <a:defRPr sz="1800">
          <a:solidFill>
            <a:srgbClr val="5F5F5F"/>
          </a:solidFill>
          <a:latin typeface="+mn-lt"/>
        </a:defRPr>
      </a:lvl5pPr>
      <a:lvl6pPr marL="2469909" indent="-226109" algn="l" defTabSz="914515" rtl="0" fontAlgn="base">
        <a:spcBef>
          <a:spcPct val="20000"/>
        </a:spcBef>
        <a:spcAft>
          <a:spcPct val="0"/>
        </a:spcAft>
        <a:buChar char="»"/>
        <a:defRPr sz="1800">
          <a:solidFill>
            <a:srgbClr val="5F5F5F"/>
          </a:solidFill>
          <a:latin typeface="+mn-lt"/>
        </a:defRPr>
      </a:lvl6pPr>
      <a:lvl7pPr marL="2884681" indent="-226109" algn="l" defTabSz="914515" rtl="0" fontAlgn="base">
        <a:spcBef>
          <a:spcPct val="20000"/>
        </a:spcBef>
        <a:spcAft>
          <a:spcPct val="0"/>
        </a:spcAft>
        <a:buChar char="»"/>
        <a:defRPr sz="1800">
          <a:solidFill>
            <a:srgbClr val="5F5F5F"/>
          </a:solidFill>
          <a:latin typeface="+mn-lt"/>
        </a:defRPr>
      </a:lvl7pPr>
      <a:lvl8pPr marL="3299453" indent="-226109" algn="l" defTabSz="914515" rtl="0" fontAlgn="base">
        <a:spcBef>
          <a:spcPct val="20000"/>
        </a:spcBef>
        <a:spcAft>
          <a:spcPct val="0"/>
        </a:spcAft>
        <a:buChar char="»"/>
        <a:defRPr sz="1800">
          <a:solidFill>
            <a:srgbClr val="5F5F5F"/>
          </a:solidFill>
          <a:latin typeface="+mn-lt"/>
        </a:defRPr>
      </a:lvl8pPr>
      <a:lvl9pPr marL="3714225" indent="-226109" algn="l" defTabSz="914515" rtl="0" fontAlgn="base">
        <a:spcBef>
          <a:spcPct val="20000"/>
        </a:spcBef>
        <a:spcAft>
          <a:spcPct val="0"/>
        </a:spcAft>
        <a:buChar char="»"/>
        <a:defRPr sz="1800">
          <a:solidFill>
            <a:srgbClr val="5F5F5F"/>
          </a:solidFill>
          <a:latin typeface="+mn-lt"/>
        </a:defRPr>
      </a:lvl9pPr>
    </p:bodyStyle>
    <p:otherStyle>
      <a:defPPr>
        <a:defRPr lang="sr-Latn-CS"/>
      </a:defPPr>
      <a:lvl1pPr marL="0" algn="l" defTabSz="829544" rtl="0" eaLnBrk="1" latinLnBrk="0" hangingPunct="1">
        <a:defRPr sz="1600" kern="1200">
          <a:solidFill>
            <a:schemeClr val="tx1"/>
          </a:solidFill>
          <a:latin typeface="+mn-lt"/>
          <a:ea typeface="+mn-ea"/>
          <a:cs typeface="+mn-cs"/>
        </a:defRPr>
      </a:lvl1pPr>
      <a:lvl2pPr marL="414772" algn="l" defTabSz="829544" rtl="0" eaLnBrk="1" latinLnBrk="0" hangingPunct="1">
        <a:defRPr sz="1600" kern="1200">
          <a:solidFill>
            <a:schemeClr val="tx1"/>
          </a:solidFill>
          <a:latin typeface="+mn-lt"/>
          <a:ea typeface="+mn-ea"/>
          <a:cs typeface="+mn-cs"/>
        </a:defRPr>
      </a:lvl2pPr>
      <a:lvl3pPr marL="829544" algn="l" defTabSz="829544" rtl="0" eaLnBrk="1" latinLnBrk="0" hangingPunct="1">
        <a:defRPr sz="1600" kern="1200">
          <a:solidFill>
            <a:schemeClr val="tx1"/>
          </a:solidFill>
          <a:latin typeface="+mn-lt"/>
          <a:ea typeface="+mn-ea"/>
          <a:cs typeface="+mn-cs"/>
        </a:defRPr>
      </a:lvl3pPr>
      <a:lvl4pPr marL="1244316" algn="l" defTabSz="829544" rtl="0" eaLnBrk="1" latinLnBrk="0" hangingPunct="1">
        <a:defRPr sz="1600" kern="1200">
          <a:solidFill>
            <a:schemeClr val="tx1"/>
          </a:solidFill>
          <a:latin typeface="+mn-lt"/>
          <a:ea typeface="+mn-ea"/>
          <a:cs typeface="+mn-cs"/>
        </a:defRPr>
      </a:lvl4pPr>
      <a:lvl5pPr marL="1659087" algn="l" defTabSz="829544" rtl="0" eaLnBrk="1" latinLnBrk="0" hangingPunct="1">
        <a:defRPr sz="1600" kern="1200">
          <a:solidFill>
            <a:schemeClr val="tx1"/>
          </a:solidFill>
          <a:latin typeface="+mn-lt"/>
          <a:ea typeface="+mn-ea"/>
          <a:cs typeface="+mn-cs"/>
        </a:defRPr>
      </a:lvl5pPr>
      <a:lvl6pPr marL="2073859" algn="l" defTabSz="829544" rtl="0" eaLnBrk="1" latinLnBrk="0" hangingPunct="1">
        <a:defRPr sz="1600" kern="1200">
          <a:solidFill>
            <a:schemeClr val="tx1"/>
          </a:solidFill>
          <a:latin typeface="+mn-lt"/>
          <a:ea typeface="+mn-ea"/>
          <a:cs typeface="+mn-cs"/>
        </a:defRPr>
      </a:lvl6pPr>
      <a:lvl7pPr marL="2488631" algn="l" defTabSz="829544" rtl="0" eaLnBrk="1" latinLnBrk="0" hangingPunct="1">
        <a:defRPr sz="1600" kern="1200">
          <a:solidFill>
            <a:schemeClr val="tx1"/>
          </a:solidFill>
          <a:latin typeface="+mn-lt"/>
          <a:ea typeface="+mn-ea"/>
          <a:cs typeface="+mn-cs"/>
        </a:defRPr>
      </a:lvl7pPr>
      <a:lvl8pPr marL="2903403" algn="l" defTabSz="829544" rtl="0" eaLnBrk="1" latinLnBrk="0" hangingPunct="1">
        <a:defRPr sz="1600" kern="1200">
          <a:solidFill>
            <a:schemeClr val="tx1"/>
          </a:solidFill>
          <a:latin typeface="+mn-lt"/>
          <a:ea typeface="+mn-ea"/>
          <a:cs typeface="+mn-cs"/>
        </a:defRPr>
      </a:lvl8pPr>
      <a:lvl9pPr marL="3318175" algn="l" defTabSz="829544" rtl="0" eaLnBrk="1" latinLnBrk="0" hangingPunct="1">
        <a:defRPr sz="1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894443"/>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7572273"/>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Grafik 3" descr="streifen.jpg"/>
          <p:cNvPicPr>
            <a:picLocks noChangeAspect="1"/>
          </p:cNvPicPr>
          <p:nvPr/>
        </p:nvPicPr>
        <p:blipFill>
          <a:blip r:embed="rId12" cstate="print"/>
          <a:stretch>
            <a:fillRect/>
          </a:stretch>
        </p:blipFill>
        <p:spPr>
          <a:xfrm>
            <a:off x="0" y="6370320"/>
            <a:ext cx="7949184" cy="487680"/>
          </a:xfrm>
          <a:prstGeom prst="rect">
            <a:avLst/>
          </a:prstGeom>
        </p:spPr>
      </p:pic>
      <p:pic>
        <p:nvPicPr>
          <p:cNvPr id="6" name="Grafik 5" descr="ecke.jpg"/>
          <p:cNvPicPr>
            <a:picLocks noChangeAspect="1"/>
          </p:cNvPicPr>
          <p:nvPr/>
        </p:nvPicPr>
        <p:blipFill>
          <a:blip r:embed="rId13" cstate="print"/>
          <a:stretch>
            <a:fillRect/>
          </a:stretch>
        </p:blipFill>
        <p:spPr>
          <a:xfrm>
            <a:off x="360000" y="360000"/>
            <a:ext cx="457200" cy="457200"/>
          </a:xfrm>
          <a:prstGeom prst="rect">
            <a:avLst/>
          </a:prstGeom>
        </p:spPr>
      </p:pic>
      <p:pic>
        <p:nvPicPr>
          <p:cNvPr id="7" name="Grafik 6" descr="entsog_logo_4c.jpg"/>
          <p:cNvPicPr>
            <a:picLocks noChangeAspect="1"/>
          </p:cNvPicPr>
          <p:nvPr/>
        </p:nvPicPr>
        <p:blipFill>
          <a:blip r:embed="rId14" cstate="print"/>
          <a:stretch>
            <a:fillRect/>
          </a:stretch>
        </p:blipFill>
        <p:spPr>
          <a:xfrm>
            <a:off x="7560060" y="360000"/>
            <a:ext cx="1147564" cy="620727"/>
          </a:xfrm>
          <a:prstGeom prst="rect">
            <a:avLst/>
          </a:prstGeom>
        </p:spPr>
      </p:pic>
    </p:spTree>
    <p:extLst>
      <p:ext uri="{BB962C8B-B14F-4D97-AF65-F5344CB8AC3E}">
        <p14:creationId xmlns:p14="http://schemas.microsoft.com/office/powerpoint/2010/main" val="516358748"/>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Grafik 3" descr="streifen.jpg"/>
          <p:cNvPicPr>
            <a:picLocks noChangeAspect="1"/>
          </p:cNvPicPr>
          <p:nvPr/>
        </p:nvPicPr>
        <p:blipFill>
          <a:blip r:embed="rId12" cstate="print"/>
          <a:stretch>
            <a:fillRect/>
          </a:stretch>
        </p:blipFill>
        <p:spPr>
          <a:xfrm>
            <a:off x="0" y="6370320"/>
            <a:ext cx="7949184" cy="487680"/>
          </a:xfrm>
          <a:prstGeom prst="rect">
            <a:avLst/>
          </a:prstGeom>
        </p:spPr>
      </p:pic>
      <p:pic>
        <p:nvPicPr>
          <p:cNvPr id="6" name="Grafik 5" descr="ecke.jpg"/>
          <p:cNvPicPr>
            <a:picLocks noChangeAspect="1"/>
          </p:cNvPicPr>
          <p:nvPr/>
        </p:nvPicPr>
        <p:blipFill>
          <a:blip r:embed="rId13" cstate="print"/>
          <a:stretch>
            <a:fillRect/>
          </a:stretch>
        </p:blipFill>
        <p:spPr>
          <a:xfrm>
            <a:off x="360000" y="360000"/>
            <a:ext cx="457200" cy="457200"/>
          </a:xfrm>
          <a:prstGeom prst="rect">
            <a:avLst/>
          </a:prstGeom>
        </p:spPr>
      </p:pic>
      <p:pic>
        <p:nvPicPr>
          <p:cNvPr id="7" name="Grafik 6" descr="entsog_logo_4c.jpg"/>
          <p:cNvPicPr>
            <a:picLocks noChangeAspect="1"/>
          </p:cNvPicPr>
          <p:nvPr/>
        </p:nvPicPr>
        <p:blipFill>
          <a:blip r:embed="rId14" cstate="print"/>
          <a:stretch>
            <a:fillRect/>
          </a:stretch>
        </p:blipFill>
        <p:spPr>
          <a:xfrm>
            <a:off x="7560060" y="360000"/>
            <a:ext cx="1147564" cy="620727"/>
          </a:xfrm>
          <a:prstGeom prst="rect">
            <a:avLst/>
          </a:prstGeom>
        </p:spPr>
      </p:pic>
    </p:spTree>
    <p:extLst>
      <p:ext uri="{BB962C8B-B14F-4D97-AF65-F5344CB8AC3E}">
        <p14:creationId xmlns:p14="http://schemas.microsoft.com/office/powerpoint/2010/main" val="2784762471"/>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916069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44850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80716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904883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177736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9595891"/>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927731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43079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1" fontAlgn="base" hangingPunct="1">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111" charset="-128"/>
          <a:cs typeface="ＭＳ Ｐゴシック"/>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111" charset="-128"/>
          <a:cs typeface="ＭＳ Ｐゴシック"/>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1944000" y="2743200"/>
            <a:ext cx="7200000" cy="864000"/>
          </a:xfrm>
        </p:spPr>
        <p:txBody>
          <a:bodyPr>
            <a:normAutofit fontScale="90000"/>
          </a:bodyPr>
          <a:lstStyle/>
          <a:p>
            <a:r>
              <a:rPr lang="en-US" dirty="0" smtClean="0"/>
              <a:t>ENTSOG REMIT IMPLEMENTATION</a:t>
            </a:r>
            <a:endParaRPr lang="en-GB" dirty="0"/>
          </a:p>
        </p:txBody>
      </p:sp>
      <p:sp>
        <p:nvSpPr>
          <p:cNvPr id="8" name="Text Placeholder 7"/>
          <p:cNvSpPr>
            <a:spLocks noGrp="1"/>
          </p:cNvSpPr>
          <p:nvPr>
            <p:ph type="body" sz="quarter" idx="12"/>
          </p:nvPr>
        </p:nvSpPr>
        <p:spPr/>
        <p:txBody>
          <a:bodyPr/>
          <a:lstStyle/>
          <a:p>
            <a:r>
              <a:rPr lang="en-GB" dirty="0" smtClean="0"/>
              <a:t>Maria Gerova</a:t>
            </a:r>
          </a:p>
          <a:p>
            <a:r>
              <a:rPr lang="en-GB" dirty="0" smtClean="0"/>
              <a:t>Transparency Adviser</a:t>
            </a:r>
            <a:endParaRPr lang="en-GB" dirty="0"/>
          </a:p>
        </p:txBody>
      </p:sp>
      <p:sp>
        <p:nvSpPr>
          <p:cNvPr id="9" name="Text Placeholder 8"/>
          <p:cNvSpPr>
            <a:spLocks noGrp="1"/>
          </p:cNvSpPr>
          <p:nvPr>
            <p:ph type="body" sz="quarter" idx="13"/>
          </p:nvPr>
        </p:nvSpPr>
        <p:spPr>
          <a:xfrm>
            <a:off x="1944000" y="3600000"/>
            <a:ext cx="6742800" cy="503733"/>
          </a:xfrm>
        </p:spPr>
        <p:txBody>
          <a:bodyPr/>
          <a:lstStyle/>
          <a:p>
            <a:r>
              <a:rPr lang="en-US" dirty="0"/>
              <a:t/>
            </a:r>
            <a:br>
              <a:rPr lang="en-US" dirty="0"/>
            </a:br>
            <a:endParaRPr lang="en-GB" dirty="0"/>
          </a:p>
        </p:txBody>
      </p:sp>
      <p:sp>
        <p:nvSpPr>
          <p:cNvPr id="10" name="Text Placeholder 9"/>
          <p:cNvSpPr>
            <a:spLocks noGrp="1"/>
          </p:cNvSpPr>
          <p:nvPr>
            <p:ph type="body" sz="quarter" idx="14"/>
          </p:nvPr>
        </p:nvSpPr>
        <p:spPr/>
        <p:txBody>
          <a:bodyPr/>
          <a:lstStyle/>
          <a:p>
            <a:r>
              <a:rPr lang="en-GB" dirty="0" smtClean="0"/>
              <a:t>Brussels </a:t>
            </a:r>
            <a:r>
              <a:rPr lang="en-GB" smtClean="0"/>
              <a:t>– </a:t>
            </a:r>
            <a:r>
              <a:rPr lang="en-GB" smtClean="0"/>
              <a:t>03/02/2016</a:t>
            </a:r>
            <a:endParaRPr lang="en-GB" dirty="0"/>
          </a:p>
        </p:txBody>
      </p:sp>
    </p:spTree>
    <p:extLst>
      <p:ext uri="{BB962C8B-B14F-4D97-AF65-F5344CB8AC3E}">
        <p14:creationId xmlns:p14="http://schemas.microsoft.com/office/powerpoint/2010/main" val="1568580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10</a:t>
            </a:fld>
            <a:endParaRPr lang="de-DE"/>
          </a:p>
        </p:txBody>
      </p:sp>
      <p:sp>
        <p:nvSpPr>
          <p:cNvPr id="3" name="Inhaltsplatzhalter 2"/>
          <p:cNvSpPr>
            <a:spLocks noGrp="1"/>
          </p:cNvSpPr>
          <p:nvPr>
            <p:ph idx="4294967295"/>
          </p:nvPr>
        </p:nvSpPr>
        <p:spPr>
          <a:xfrm>
            <a:off x="457200" y="914400"/>
            <a:ext cx="8382000" cy="5410200"/>
          </a:xfrm>
          <a:prstGeom prst="rect">
            <a:avLst/>
          </a:prstGeom>
        </p:spPr>
        <p:txBody>
          <a:bodyPr/>
          <a:lstStyle/>
          <a:p>
            <a:pPr marL="0" indent="0" algn="just">
              <a:buNone/>
            </a:pPr>
            <a:r>
              <a:rPr lang="en-US" sz="2000" b="1" i="1" dirty="0" smtClean="0"/>
              <a:t>Data reported by ENTSOG on behalf of the TSOs</a:t>
            </a:r>
          </a:p>
          <a:p>
            <a:pPr marL="0" indent="0" algn="just">
              <a:buClr>
                <a:srgbClr val="829824"/>
              </a:buClr>
              <a:buNone/>
            </a:pPr>
            <a:endParaRPr lang="en-US" sz="500" dirty="0" smtClean="0"/>
          </a:p>
          <a:p>
            <a:pPr marL="0" indent="0" algn="just">
              <a:buClr>
                <a:srgbClr val="829824"/>
              </a:buClr>
              <a:buNone/>
            </a:pPr>
            <a:endParaRPr lang="en-US" sz="500" dirty="0" smtClean="0"/>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Aggregated day-ahead nominations</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Aggregated final re-nominations</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Actual physical flow</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Technical </a:t>
            </a:r>
            <a:r>
              <a:rPr lang="en-US" sz="2000" dirty="0">
                <a:solidFill>
                  <a:srgbClr val="000000"/>
                </a:solidFill>
                <a:latin typeface="Calibri" pitchFamily="34" charset="0"/>
              </a:rPr>
              <a:t>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Available </a:t>
            </a:r>
            <a:r>
              <a:rPr lang="en-US" sz="2000" dirty="0">
                <a:solidFill>
                  <a:srgbClr val="000000"/>
                </a:solidFill>
                <a:latin typeface="Calibri" pitchFamily="34" charset="0"/>
              </a:rPr>
              <a:t>firm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Contracted </a:t>
            </a:r>
            <a:r>
              <a:rPr lang="en-US" sz="2000" dirty="0">
                <a:solidFill>
                  <a:srgbClr val="000000"/>
                </a:solidFill>
                <a:latin typeface="Calibri" pitchFamily="34" charset="0"/>
              </a:rPr>
              <a:t>firm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Total interruptible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Available interruptible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Contracted interruptible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Planned </a:t>
            </a:r>
            <a:r>
              <a:rPr lang="en-US" sz="2000" dirty="0">
                <a:solidFill>
                  <a:srgbClr val="000000"/>
                </a:solidFill>
                <a:latin typeface="Calibri" pitchFamily="34" charset="0"/>
              </a:rPr>
              <a:t>interruption of interruptible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Actual interruption of interruptible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Planned interruption to firm capacity</a:t>
            </a:r>
            <a:endParaRPr lang="en-GB" sz="2000" dirty="0">
              <a:solidFill>
                <a:srgbClr val="000000"/>
              </a:solidFill>
              <a:latin typeface="Calibri" pitchFamily="34" charset="0"/>
              <a:ea typeface="Calibri"/>
              <a:cs typeface="Times New Roman"/>
            </a:endParaRPr>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Unplanned interruption to firm capacity</a:t>
            </a:r>
            <a:endParaRPr lang="en-GB" sz="2000" dirty="0">
              <a:solidFill>
                <a:srgbClr val="000000"/>
              </a:solidFill>
              <a:latin typeface="Calibri" pitchFamily="34" charset="0"/>
              <a:ea typeface="Calibri"/>
              <a:cs typeface="Times New Roman"/>
            </a:endParaRPr>
          </a:p>
          <a:p>
            <a:pPr marL="0" indent="0" algn="ctr">
              <a:buClr>
                <a:srgbClr val="829824"/>
              </a:buClr>
              <a:buNone/>
            </a:pPr>
            <a:endParaRPr lang="en-US" sz="100" b="1" i="1" dirty="0" smtClean="0">
              <a:solidFill>
                <a:srgbClr val="829824"/>
              </a:solidFill>
            </a:endParaRPr>
          </a:p>
          <a:p>
            <a:pPr marL="0" indent="0" algn="ctr">
              <a:buClr>
                <a:srgbClr val="829824"/>
              </a:buClr>
              <a:buNone/>
            </a:pPr>
            <a:endParaRPr lang="en-US" sz="100" b="1" i="1" dirty="0">
              <a:solidFill>
                <a:srgbClr val="829824"/>
              </a:solidFill>
            </a:endParaRPr>
          </a:p>
          <a:p>
            <a:pPr marL="0" indent="0" algn="ctr">
              <a:buClr>
                <a:srgbClr val="829824"/>
              </a:buClr>
              <a:buNone/>
            </a:pPr>
            <a:endParaRPr lang="en-US" sz="100" b="1" i="1" dirty="0" smtClean="0">
              <a:solidFill>
                <a:srgbClr val="829824"/>
              </a:solidFill>
            </a:endParaRPr>
          </a:p>
          <a:p>
            <a:pPr marL="0" indent="0" algn="ctr">
              <a:buClr>
                <a:srgbClr val="829824"/>
              </a:buClr>
              <a:buNone/>
            </a:pPr>
            <a:endParaRPr lang="en-US" sz="100" b="1" i="1" dirty="0">
              <a:solidFill>
                <a:srgbClr val="829824"/>
              </a:solidFill>
            </a:endParaRPr>
          </a:p>
          <a:p>
            <a:pPr marL="0" indent="0" algn="ctr">
              <a:buClr>
                <a:srgbClr val="829824"/>
              </a:buClr>
              <a:buNone/>
            </a:pPr>
            <a:endParaRPr lang="en-US" sz="100" b="1" i="1" dirty="0" smtClean="0">
              <a:solidFill>
                <a:srgbClr val="829824"/>
              </a:solidFill>
            </a:endParaRPr>
          </a:p>
          <a:p>
            <a:pPr marL="0" indent="0" algn="ctr">
              <a:buClr>
                <a:srgbClr val="829824"/>
              </a:buClr>
              <a:buNone/>
            </a:pPr>
            <a:endParaRPr lang="en-US" sz="100" b="1" i="1" dirty="0">
              <a:solidFill>
                <a:srgbClr val="829824"/>
              </a:solidFill>
            </a:endParaRPr>
          </a:p>
          <a:p>
            <a:pPr marL="0" indent="0" algn="ctr">
              <a:buClr>
                <a:srgbClr val="829824"/>
              </a:buClr>
              <a:buNone/>
            </a:pPr>
            <a:endParaRPr lang="en-US" sz="100" b="1" i="1" dirty="0" smtClean="0">
              <a:solidFill>
                <a:srgbClr val="829824"/>
              </a:solidFill>
            </a:endParaRPr>
          </a:p>
          <a:p>
            <a:pPr marL="0" indent="0" algn="ctr">
              <a:buClr>
                <a:srgbClr val="829824"/>
              </a:buClr>
              <a:buNone/>
            </a:pPr>
            <a:endParaRPr lang="en-US" sz="100" b="1" i="1" dirty="0" smtClean="0">
              <a:solidFill>
                <a:srgbClr val="829824"/>
              </a:solidFill>
            </a:endParaRPr>
          </a:p>
          <a:p>
            <a:pPr marL="0" indent="0" algn="ctr">
              <a:buClr>
                <a:srgbClr val="829824"/>
              </a:buClr>
              <a:buNone/>
            </a:pPr>
            <a:endParaRPr lang="en-US" sz="500" b="1" i="1" dirty="0">
              <a:solidFill>
                <a:srgbClr val="829824"/>
              </a:solidFill>
            </a:endParaRPr>
          </a:p>
          <a:p>
            <a:pPr marL="0" indent="0" algn="ctr">
              <a:buClr>
                <a:srgbClr val="829824"/>
              </a:buClr>
              <a:buNone/>
            </a:pPr>
            <a:r>
              <a:rPr lang="en-US" sz="2000" i="1" dirty="0" smtClean="0">
                <a:solidFill>
                  <a:srgbClr val="829824"/>
                </a:solidFill>
              </a:rPr>
              <a:t>ENTSOG submits </a:t>
            </a:r>
            <a:r>
              <a:rPr lang="en-US" sz="2000" i="1" dirty="0">
                <a:solidFill>
                  <a:srgbClr val="829824"/>
                </a:solidFill>
              </a:rPr>
              <a:t>to ACER </a:t>
            </a:r>
            <a:r>
              <a:rPr lang="en-US" sz="2000" i="1" dirty="0" smtClean="0">
                <a:solidFill>
                  <a:srgbClr val="829824"/>
                </a:solidFill>
              </a:rPr>
              <a:t>the required </a:t>
            </a:r>
            <a:r>
              <a:rPr lang="en-US" sz="2000" i="1" dirty="0">
                <a:solidFill>
                  <a:srgbClr val="829824"/>
                </a:solidFill>
              </a:rPr>
              <a:t>information as it was received on the </a:t>
            </a:r>
            <a:r>
              <a:rPr lang="en-US" sz="2000" i="1" dirty="0" smtClean="0">
                <a:solidFill>
                  <a:srgbClr val="829824"/>
                </a:solidFill>
              </a:rPr>
              <a:t>TP.</a:t>
            </a:r>
          </a:p>
          <a:p>
            <a:pPr marL="0" indent="0" algn="just">
              <a:buClr>
                <a:srgbClr val="829824"/>
              </a:buClr>
              <a:buNone/>
            </a:pPr>
            <a:endParaRPr lang="en-US" sz="1000" dirty="0" smtClean="0"/>
          </a:p>
          <a:p>
            <a:pPr marL="0" indent="0" algn="just">
              <a:buClr>
                <a:srgbClr val="829824"/>
              </a:buClr>
              <a:buNone/>
            </a:pPr>
            <a:endParaRPr lang="en-US" sz="1800" dirty="0" smtClean="0"/>
          </a:p>
          <a:p>
            <a:pPr marL="0" indent="0">
              <a:buNone/>
            </a:pPr>
            <a:endParaRPr lang="en-US" sz="16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sp>
        <p:nvSpPr>
          <p:cNvPr id="4" name="Rounded Rectangle 3"/>
          <p:cNvSpPr/>
          <p:nvPr/>
        </p:nvSpPr>
        <p:spPr>
          <a:xfrm>
            <a:off x="457200" y="5638800"/>
            <a:ext cx="8382000" cy="457200"/>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290882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5410200" y="3886200"/>
            <a:ext cx="3124200" cy="2438400"/>
          </a:xfrm>
          <a:prstGeom prst="rect">
            <a:avLst/>
          </a:prstGeom>
          <a:noFill/>
          <a:ln>
            <a:noFill/>
          </a:ln>
        </p:spPr>
      </p:pic>
      <p:sp>
        <p:nvSpPr>
          <p:cNvPr id="3" name="Inhaltsplatzhalter 2"/>
          <p:cNvSpPr>
            <a:spLocks noGrp="1"/>
          </p:cNvSpPr>
          <p:nvPr>
            <p:ph idx="4294967295"/>
          </p:nvPr>
        </p:nvSpPr>
        <p:spPr>
          <a:xfrm>
            <a:off x="457200" y="990600"/>
            <a:ext cx="8458200" cy="5410200"/>
          </a:xfrm>
          <a:prstGeom prst="rect">
            <a:avLst/>
          </a:prstGeom>
        </p:spPr>
        <p:txBody>
          <a:bodyPr/>
          <a:lstStyle/>
          <a:p>
            <a:pPr marL="0" indent="0" algn="just">
              <a:buClr>
                <a:srgbClr val="829824"/>
              </a:buClr>
              <a:buNone/>
            </a:pPr>
            <a:r>
              <a:rPr lang="en-US" sz="2000" b="1" i="1" dirty="0" smtClean="0"/>
              <a:t>How frequently?</a:t>
            </a:r>
          </a:p>
          <a:p>
            <a:pPr marL="0" indent="0" algn="just">
              <a:buClr>
                <a:srgbClr val="829824"/>
              </a:buClr>
              <a:buNone/>
            </a:pPr>
            <a:endParaRPr lang="en-US" sz="1000" b="1" i="1" dirty="0"/>
          </a:p>
          <a:p>
            <a:pPr algn="just">
              <a:buClr>
                <a:srgbClr val="829824"/>
              </a:buClr>
              <a:buFont typeface="Courier New" panose="02070309020205020404" pitchFamily="49" charset="0"/>
              <a:buChar char="o"/>
            </a:pPr>
            <a:r>
              <a:rPr lang="en-US" sz="2000" dirty="0" smtClean="0"/>
              <a:t>Once per day</a:t>
            </a:r>
          </a:p>
          <a:p>
            <a:pPr marL="0" indent="0" algn="just">
              <a:buClr>
                <a:srgbClr val="829824"/>
              </a:buClr>
              <a:buNone/>
            </a:pPr>
            <a:endParaRPr lang="en-US" sz="1000" b="1" i="1" dirty="0" smtClean="0"/>
          </a:p>
          <a:p>
            <a:pPr marL="0" indent="0" algn="just">
              <a:buClr>
                <a:srgbClr val="829824"/>
              </a:buClr>
              <a:buNone/>
            </a:pPr>
            <a:endParaRPr lang="en-US" sz="1000" b="1" i="1" dirty="0" smtClean="0"/>
          </a:p>
          <a:p>
            <a:pPr marL="0" indent="0" algn="just">
              <a:buClr>
                <a:srgbClr val="829824"/>
              </a:buClr>
              <a:buNone/>
            </a:pPr>
            <a:r>
              <a:rPr lang="en-US" sz="2000" b="1" i="1" dirty="0" smtClean="0"/>
              <a:t>By which schemas?</a:t>
            </a:r>
          </a:p>
          <a:p>
            <a:pPr marL="0" indent="0" algn="just">
              <a:buClr>
                <a:srgbClr val="829824"/>
              </a:buClr>
              <a:buNone/>
            </a:pPr>
            <a:endParaRPr lang="en-US" sz="1000" b="1" i="1" dirty="0" smtClean="0"/>
          </a:p>
          <a:p>
            <a:pPr algn="just">
              <a:buClr>
                <a:srgbClr val="829824"/>
              </a:buClr>
              <a:buFont typeface="Courier New" panose="02070309020205020404" pitchFamily="49" charset="0"/>
              <a:buChar char="o"/>
            </a:pPr>
            <a:r>
              <a:rPr lang="en-US" sz="2000" dirty="0" smtClean="0"/>
              <a:t>Nomination monitoring schema – for nomination and physical flow data</a:t>
            </a:r>
          </a:p>
          <a:p>
            <a:pPr algn="just">
              <a:buClr>
                <a:srgbClr val="829824"/>
              </a:buClr>
              <a:buFont typeface="Wingdings" pitchFamily="2" charset="2"/>
              <a:buChar char="§"/>
            </a:pPr>
            <a:endParaRPr lang="en-US" sz="500" dirty="0" smtClean="0"/>
          </a:p>
          <a:p>
            <a:pPr algn="just">
              <a:buClr>
                <a:srgbClr val="829824"/>
              </a:buClr>
              <a:buFont typeface="Courier New" panose="02070309020205020404" pitchFamily="49" charset="0"/>
              <a:buChar char="o"/>
            </a:pPr>
            <a:r>
              <a:rPr lang="en-US" sz="2000" dirty="0" smtClean="0"/>
              <a:t>Contract market monitoring schema – for capacity and interruptions data</a:t>
            </a:r>
          </a:p>
          <a:p>
            <a:pPr marL="0" indent="0" algn="just">
              <a:buClr>
                <a:srgbClr val="829824"/>
              </a:buClr>
              <a:buNone/>
            </a:pPr>
            <a:endParaRPr lang="en-US" sz="1000" b="1" i="1" dirty="0" smtClean="0"/>
          </a:p>
          <a:p>
            <a:pPr marL="0" indent="0" algn="just">
              <a:buClr>
                <a:srgbClr val="829824"/>
              </a:buClr>
              <a:buNone/>
            </a:pPr>
            <a:endParaRPr lang="en-US" sz="1000" b="1" i="1" dirty="0" smtClean="0"/>
          </a:p>
          <a:p>
            <a:pPr marL="0" indent="0" algn="just">
              <a:buClr>
                <a:srgbClr val="829824"/>
              </a:buClr>
              <a:buNone/>
            </a:pPr>
            <a:r>
              <a:rPr lang="en-US" sz="2000" b="1" i="1" dirty="0" smtClean="0"/>
              <a:t>What is the daily volume of the submitted data?</a:t>
            </a:r>
          </a:p>
          <a:p>
            <a:pPr marL="0" indent="0" algn="just">
              <a:buClr>
                <a:srgbClr val="829824"/>
              </a:buClr>
              <a:buNone/>
            </a:pPr>
            <a:endParaRPr lang="en-US" sz="1000" b="1" i="1" dirty="0"/>
          </a:p>
          <a:p>
            <a:pPr algn="just">
              <a:buClr>
                <a:srgbClr val="829824"/>
              </a:buClr>
              <a:buFont typeface="Courier New" panose="02070309020205020404" pitchFamily="49" charset="0"/>
              <a:buChar char="o"/>
            </a:pPr>
            <a:r>
              <a:rPr lang="en-US" sz="2000" dirty="0" smtClean="0"/>
              <a:t>3 files per TSO – maximum 141 files per day</a:t>
            </a:r>
          </a:p>
          <a:p>
            <a:pPr algn="just">
              <a:buClr>
                <a:srgbClr val="829824"/>
              </a:buClr>
              <a:buFont typeface="Courier New" panose="02070309020205020404" pitchFamily="49" charset="0"/>
              <a:buChar char="o"/>
            </a:pPr>
            <a:r>
              <a:rPr lang="en-US" sz="2000" dirty="0" smtClean="0"/>
              <a:t>Less than 150 MB per day</a:t>
            </a:r>
          </a:p>
          <a:p>
            <a:pPr algn="just">
              <a:buClr>
                <a:srgbClr val="829824"/>
              </a:buClr>
              <a:buFont typeface="Courier New" panose="02070309020205020404" pitchFamily="49" charset="0"/>
              <a:buChar char="o"/>
            </a:pPr>
            <a:r>
              <a:rPr lang="en-US" sz="2000" dirty="0" smtClean="0"/>
              <a:t>Less than 1500 rows per day</a:t>
            </a:r>
            <a:endParaRPr lang="en-US" sz="2000" dirty="0"/>
          </a:p>
          <a:p>
            <a:pPr marL="0" lvl="0" indent="0" algn="just">
              <a:spcBef>
                <a:spcPts val="800"/>
              </a:spcBef>
              <a:buClr>
                <a:srgbClr val="829824"/>
              </a:buClr>
              <a:buNone/>
            </a:pPr>
            <a:endParaRPr lang="en-US" sz="1900" dirty="0" smtClean="0"/>
          </a:p>
        </p:txBody>
      </p:sp>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11</a:t>
            </a:fld>
            <a:endParaRPr lang="de-DE"/>
          </a:p>
        </p:txBody>
      </p:sp>
    </p:spTree>
    <p:extLst>
      <p:ext uri="{BB962C8B-B14F-4D97-AF65-F5344CB8AC3E}">
        <p14:creationId xmlns:p14="http://schemas.microsoft.com/office/powerpoint/2010/main" val="990700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12</a:t>
            </a:fld>
            <a:endParaRPr lang="de-DE"/>
          </a:p>
        </p:txBody>
      </p:sp>
      <p:sp>
        <p:nvSpPr>
          <p:cNvPr id="3" name="Inhaltsplatzhalter 2"/>
          <p:cNvSpPr>
            <a:spLocks noGrp="1"/>
          </p:cNvSpPr>
          <p:nvPr>
            <p:ph idx="4294967295"/>
          </p:nvPr>
        </p:nvSpPr>
        <p:spPr>
          <a:xfrm>
            <a:off x="457200" y="914400"/>
            <a:ext cx="8305800" cy="5410200"/>
          </a:xfrm>
          <a:prstGeom prst="rect">
            <a:avLst/>
          </a:prstGeom>
        </p:spPr>
        <p:txBody>
          <a:bodyPr/>
          <a:lstStyle/>
          <a:p>
            <a:pPr marL="0" indent="0" algn="just">
              <a:buClr>
                <a:srgbClr val="829824"/>
              </a:buClr>
              <a:buNone/>
            </a:pPr>
            <a:r>
              <a:rPr lang="en-US" sz="2000" b="1" i="1" dirty="0" smtClean="0"/>
              <a:t>What information?</a:t>
            </a:r>
          </a:p>
          <a:p>
            <a:pPr algn="just">
              <a:buClr>
                <a:srgbClr val="829824"/>
              </a:buClr>
              <a:buFont typeface="Courier New" panose="02070309020205020404" pitchFamily="49" charset="0"/>
              <a:buChar char="o"/>
            </a:pPr>
            <a:r>
              <a:rPr lang="en-US" sz="2000" dirty="0" smtClean="0"/>
              <a:t>Each </a:t>
            </a:r>
            <a:r>
              <a:rPr lang="en-US" sz="2000" dirty="0"/>
              <a:t>regular report </a:t>
            </a:r>
            <a:r>
              <a:rPr lang="en-US" sz="2000" dirty="0" smtClean="0"/>
              <a:t>to ACER ARIS system contains all the information, on the required by the regulation indicators, </a:t>
            </a:r>
            <a:r>
              <a:rPr lang="en-US" sz="2000" dirty="0"/>
              <a:t>received </a:t>
            </a:r>
            <a:r>
              <a:rPr lang="en-US" sz="2000" dirty="0" smtClean="0"/>
              <a:t>on </a:t>
            </a:r>
            <a:r>
              <a:rPr lang="en-US" sz="2000" dirty="0"/>
              <a:t>ENTSOG TP within the time interval </a:t>
            </a:r>
            <a:r>
              <a:rPr lang="en-US" sz="2000" dirty="0" smtClean="0"/>
              <a:t>from: </a:t>
            </a:r>
          </a:p>
          <a:p>
            <a:pPr marL="0" indent="0" algn="just">
              <a:buClr>
                <a:srgbClr val="829824"/>
              </a:buClr>
              <a:buNone/>
            </a:pPr>
            <a:r>
              <a:rPr lang="en-US" sz="2000" dirty="0" smtClean="0"/>
              <a:t>      0:00 </a:t>
            </a:r>
            <a:r>
              <a:rPr lang="en-US" sz="2000" dirty="0"/>
              <a:t>a.m. CET of the day (D-1) to 0:00 a.m. CET of the day </a:t>
            </a:r>
            <a:r>
              <a:rPr lang="en-US" sz="2000" dirty="0" smtClean="0"/>
              <a:t>D</a:t>
            </a:r>
            <a:r>
              <a:rPr lang="en-US" sz="2000" dirty="0" smtClean="0">
                <a:solidFill>
                  <a:schemeClr val="bg1">
                    <a:lumMod val="50000"/>
                  </a:schemeClr>
                </a:solidFill>
              </a:rPr>
              <a:t>*</a:t>
            </a:r>
            <a:r>
              <a:rPr lang="en-US" sz="2000" dirty="0" smtClean="0"/>
              <a:t>,</a:t>
            </a:r>
            <a:r>
              <a:rPr lang="en-US" sz="2000" dirty="0" smtClean="0">
                <a:solidFill>
                  <a:schemeClr val="bg1">
                    <a:lumMod val="50000"/>
                  </a:schemeClr>
                </a:solidFill>
              </a:rPr>
              <a:t>             </a:t>
            </a:r>
          </a:p>
          <a:p>
            <a:pPr marL="0" indent="0" algn="just">
              <a:buClr>
                <a:srgbClr val="829824"/>
              </a:buClr>
              <a:buNone/>
            </a:pPr>
            <a:r>
              <a:rPr lang="en-US" sz="1600" dirty="0">
                <a:solidFill>
                  <a:schemeClr val="bg1">
                    <a:lumMod val="50000"/>
                  </a:schemeClr>
                </a:solidFill>
              </a:rPr>
              <a:t> </a:t>
            </a:r>
            <a:r>
              <a:rPr lang="en-US" sz="1600" dirty="0" smtClean="0">
                <a:solidFill>
                  <a:schemeClr val="bg1">
                    <a:lumMod val="50000"/>
                  </a:schemeClr>
                </a:solidFill>
              </a:rPr>
              <a:t>     </a:t>
            </a:r>
            <a:r>
              <a:rPr lang="en-US" sz="1600" i="1" dirty="0" smtClean="0">
                <a:solidFill>
                  <a:schemeClr val="bg1">
                    <a:lumMod val="50000"/>
                  </a:schemeClr>
                </a:solidFill>
              </a:rPr>
              <a:t>* where D is calendar day. </a:t>
            </a:r>
          </a:p>
          <a:p>
            <a:pPr marL="0" indent="0" algn="just">
              <a:buClr>
                <a:srgbClr val="829824"/>
              </a:buClr>
              <a:buNone/>
            </a:pPr>
            <a:endParaRPr lang="en-US" sz="1000" i="1" dirty="0" smtClean="0"/>
          </a:p>
          <a:p>
            <a:pPr marL="0" indent="0" algn="just">
              <a:buClr>
                <a:srgbClr val="829824"/>
              </a:buClr>
              <a:buNone/>
            </a:pPr>
            <a:r>
              <a:rPr lang="en-US" sz="2000" b="1" i="1" dirty="0" smtClean="0"/>
              <a:t>What about the historical and the information valid for future periods?</a:t>
            </a:r>
            <a:endParaRPr lang="en-US" sz="2000" b="1" i="1" dirty="0"/>
          </a:p>
          <a:p>
            <a:pPr algn="just">
              <a:buClr>
                <a:srgbClr val="829824"/>
              </a:buClr>
              <a:buFont typeface="Courier New" panose="02070309020205020404" pitchFamily="49" charset="0"/>
              <a:buChar char="o"/>
            </a:pPr>
            <a:r>
              <a:rPr lang="en-US" sz="2000" dirty="0" smtClean="0"/>
              <a:t>ENTSOG </a:t>
            </a:r>
            <a:r>
              <a:rPr lang="en-US" sz="2000" dirty="0"/>
              <a:t>reporting obligations start as from 7 October 2015 and this is the earliest validity date of the information that </a:t>
            </a:r>
            <a:r>
              <a:rPr lang="en-US" sz="2000" dirty="0" smtClean="0"/>
              <a:t>was and will be </a:t>
            </a:r>
            <a:r>
              <a:rPr lang="en-US" sz="2000" dirty="0"/>
              <a:t>submitted to ACER. </a:t>
            </a:r>
          </a:p>
          <a:p>
            <a:pPr algn="just">
              <a:buClr>
                <a:srgbClr val="829824"/>
              </a:buClr>
              <a:buFont typeface="Courier New" panose="02070309020205020404" pitchFamily="49" charset="0"/>
              <a:buChar char="o"/>
            </a:pPr>
            <a:r>
              <a:rPr lang="en-US" sz="2000" dirty="0"/>
              <a:t>In case that TSOs update their historical information on ENTSOG TP, ENTSOG will resubmit the relevant data to ACER if its validity period is no earlier than 7 October 2015.</a:t>
            </a:r>
          </a:p>
          <a:p>
            <a:pPr algn="just">
              <a:buClr>
                <a:srgbClr val="829824"/>
              </a:buClr>
              <a:buFont typeface="Courier New" panose="02070309020205020404" pitchFamily="49" charset="0"/>
              <a:buChar char="o"/>
            </a:pPr>
            <a:r>
              <a:rPr lang="en-US" sz="2000" dirty="0" smtClean="0"/>
              <a:t>ENTSOG </a:t>
            </a:r>
            <a:r>
              <a:rPr lang="en-US" sz="2000" dirty="0"/>
              <a:t>reports to ARIS may include information valid for future or historical </a:t>
            </a:r>
            <a:r>
              <a:rPr lang="en-US" sz="2000" dirty="0" smtClean="0"/>
              <a:t>periods if its validity </a:t>
            </a:r>
            <a:r>
              <a:rPr lang="en-US" sz="2000" dirty="0"/>
              <a:t>period is after the start of ENTSOG Reporting obligations.</a:t>
            </a:r>
          </a:p>
          <a:p>
            <a:pPr algn="just">
              <a:buClr>
                <a:srgbClr val="829824"/>
              </a:buClr>
              <a:buFont typeface="Wingdings" pitchFamily="2" charset="2"/>
              <a:buChar char="§"/>
            </a:pPr>
            <a:endParaRPr lang="en-US" sz="2000" dirty="0"/>
          </a:p>
          <a:p>
            <a:pPr marL="0" lvl="0" indent="0" algn="just">
              <a:spcBef>
                <a:spcPts val="800"/>
              </a:spcBef>
              <a:buClr>
                <a:srgbClr val="829824"/>
              </a:buClr>
              <a:buNone/>
            </a:pPr>
            <a:endParaRPr lang="en-US" sz="1900" dirty="0" smtClean="0"/>
          </a:p>
        </p:txBody>
      </p:sp>
    </p:spTree>
    <p:extLst>
      <p:ext uri="{BB962C8B-B14F-4D97-AF65-F5344CB8AC3E}">
        <p14:creationId xmlns:p14="http://schemas.microsoft.com/office/powerpoint/2010/main" val="3703165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13</a:t>
            </a:fld>
            <a:endParaRPr lang="de-DE" dirty="0"/>
          </a:p>
        </p:txBody>
      </p:sp>
      <p:sp>
        <p:nvSpPr>
          <p:cNvPr id="3" name="Inhaltsplatzhalter 2"/>
          <p:cNvSpPr>
            <a:spLocks noGrp="1"/>
          </p:cNvSpPr>
          <p:nvPr>
            <p:ph idx="4294967295"/>
          </p:nvPr>
        </p:nvSpPr>
        <p:spPr>
          <a:xfrm>
            <a:off x="457200" y="1066800"/>
            <a:ext cx="8132762" cy="5410200"/>
          </a:xfrm>
          <a:prstGeom prst="rect">
            <a:avLst/>
          </a:prstGeom>
        </p:spPr>
        <p:txBody>
          <a:bodyPr/>
          <a:lstStyle/>
          <a:p>
            <a:pPr marL="0" indent="0" algn="just">
              <a:buClr>
                <a:srgbClr val="829824"/>
              </a:buClr>
              <a:buNone/>
            </a:pPr>
            <a:r>
              <a:rPr lang="en-US" sz="2000" b="1" i="1" dirty="0" smtClean="0"/>
              <a:t>How ENTSOG informs the TSOs on the data reported on their behalf?</a:t>
            </a:r>
          </a:p>
          <a:p>
            <a:pPr marL="0" indent="0" algn="just">
              <a:buClr>
                <a:srgbClr val="829824"/>
              </a:buClr>
              <a:buNone/>
            </a:pPr>
            <a:endParaRPr lang="en-US" sz="1000" b="1" i="1" dirty="0" smtClean="0"/>
          </a:p>
          <a:p>
            <a:pPr marL="0" indent="0" algn="just">
              <a:buClr>
                <a:srgbClr val="829824"/>
              </a:buClr>
              <a:buNone/>
            </a:pPr>
            <a:endParaRPr lang="en-US" sz="1000" b="1" i="1" dirty="0"/>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ENTSOG </a:t>
            </a:r>
            <a:r>
              <a:rPr lang="en-US" sz="2000" dirty="0" smtClean="0">
                <a:solidFill>
                  <a:srgbClr val="000000"/>
                </a:solidFill>
                <a:latin typeface="Calibri" pitchFamily="34" charset="0"/>
              </a:rPr>
              <a:t>provides to the TSOs segregated access </a:t>
            </a:r>
            <a:r>
              <a:rPr lang="en-US" sz="2000" dirty="0">
                <a:solidFill>
                  <a:srgbClr val="000000"/>
                </a:solidFill>
                <a:latin typeface="Calibri" pitchFamily="34" charset="0"/>
              </a:rPr>
              <a:t>to the </a:t>
            </a:r>
            <a:r>
              <a:rPr lang="en-US" sz="2000" dirty="0" smtClean="0">
                <a:solidFill>
                  <a:srgbClr val="000000"/>
                </a:solidFill>
                <a:latin typeface="Calibri" pitchFamily="34" charset="0"/>
              </a:rPr>
              <a:t>submitted on their behalf </a:t>
            </a:r>
            <a:r>
              <a:rPr lang="en-US" sz="2000" dirty="0">
                <a:solidFill>
                  <a:srgbClr val="000000"/>
                </a:solidFill>
                <a:latin typeface="Calibri" pitchFamily="34" charset="0"/>
              </a:rPr>
              <a:t>files and </a:t>
            </a:r>
            <a:r>
              <a:rPr lang="en-US" sz="2000" dirty="0" smtClean="0">
                <a:solidFill>
                  <a:srgbClr val="000000"/>
                </a:solidFill>
                <a:latin typeface="Calibri" pitchFamily="34" charset="0"/>
              </a:rPr>
              <a:t>to the received by ARIS return receipts. </a:t>
            </a:r>
          </a:p>
          <a:p>
            <a:pPr marL="0" indent="0" algn="just">
              <a:spcBef>
                <a:spcPts val="0"/>
              </a:spcBef>
              <a:buClr>
                <a:srgbClr val="829824"/>
              </a:buClr>
              <a:buNone/>
            </a:pPr>
            <a:r>
              <a:rPr lang="en-US" sz="2000" dirty="0">
                <a:solidFill>
                  <a:srgbClr val="000000"/>
                </a:solidFill>
                <a:latin typeface="Calibri" pitchFamily="34" charset="0"/>
              </a:rPr>
              <a:t> </a:t>
            </a:r>
            <a:r>
              <a:rPr lang="en-US" sz="2000" dirty="0" smtClean="0">
                <a:solidFill>
                  <a:srgbClr val="000000"/>
                </a:solidFill>
                <a:latin typeface="Calibri" pitchFamily="34" charset="0"/>
              </a:rPr>
              <a:t>     The reported files and return receipts are available in decrypted format.</a:t>
            </a: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ea typeface="Calibri"/>
                <a:cs typeface="Times New Roman"/>
              </a:rPr>
              <a:t>ENTSOG provides to the TSOs access to a daily report on </a:t>
            </a:r>
            <a:r>
              <a:rPr lang="en-US" sz="2000" dirty="0">
                <a:solidFill>
                  <a:srgbClr val="000000"/>
                </a:solidFill>
                <a:latin typeface="Calibri" pitchFamily="34" charset="0"/>
                <a:ea typeface="Calibri"/>
                <a:cs typeface="Times New Roman"/>
              </a:rPr>
              <a:t>the </a:t>
            </a:r>
            <a:r>
              <a:rPr lang="en-US" sz="2000" dirty="0" smtClean="0">
                <a:solidFill>
                  <a:srgbClr val="000000"/>
                </a:solidFill>
                <a:latin typeface="Calibri" pitchFamily="34" charset="0"/>
                <a:ea typeface="Calibri"/>
                <a:cs typeface="Times New Roman"/>
              </a:rPr>
              <a:t>status and the results </a:t>
            </a:r>
            <a:r>
              <a:rPr lang="en-US" sz="2000" dirty="0">
                <a:solidFill>
                  <a:srgbClr val="000000"/>
                </a:solidFill>
                <a:latin typeface="Calibri" pitchFamily="34" charset="0"/>
                <a:ea typeface="Calibri"/>
                <a:cs typeface="Times New Roman"/>
              </a:rPr>
              <a:t>of the reported to ACER </a:t>
            </a:r>
            <a:r>
              <a:rPr lang="en-US" sz="2000" dirty="0" smtClean="0">
                <a:solidFill>
                  <a:srgbClr val="000000"/>
                </a:solidFill>
                <a:latin typeface="Calibri" pitchFamily="34" charset="0"/>
                <a:ea typeface="Calibri"/>
                <a:cs typeface="Times New Roman"/>
              </a:rPr>
              <a:t>files</a:t>
            </a:r>
            <a:r>
              <a:rPr lang="en-US" sz="2000" dirty="0" smtClean="0">
                <a:solidFill>
                  <a:srgbClr val="000000"/>
                </a:solidFill>
                <a:latin typeface="Calibri" pitchFamily="34" charset="0"/>
                <a:cs typeface="Times New Roman"/>
              </a:rPr>
              <a:t>.</a:t>
            </a: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The </a:t>
            </a:r>
            <a:r>
              <a:rPr lang="en-US" sz="2000" dirty="0">
                <a:solidFill>
                  <a:srgbClr val="000000"/>
                </a:solidFill>
                <a:latin typeface="Calibri" pitchFamily="34" charset="0"/>
              </a:rPr>
              <a:t>reported files, return receipts and report log </a:t>
            </a:r>
            <a:r>
              <a:rPr lang="en-US" sz="2000" dirty="0" smtClean="0">
                <a:solidFill>
                  <a:srgbClr val="000000"/>
                </a:solidFill>
                <a:latin typeface="Calibri" pitchFamily="34" charset="0"/>
              </a:rPr>
              <a:t>are accessible per-TSO </a:t>
            </a:r>
            <a:r>
              <a:rPr lang="en-US" sz="2000" dirty="0">
                <a:solidFill>
                  <a:srgbClr val="000000"/>
                </a:solidFill>
                <a:latin typeface="Calibri" pitchFamily="34" charset="0"/>
              </a:rPr>
              <a:t>through ENTSOG TP </a:t>
            </a:r>
            <a:r>
              <a:rPr lang="en-US" sz="2000" dirty="0" smtClean="0">
                <a:solidFill>
                  <a:srgbClr val="000000"/>
                </a:solidFill>
                <a:latin typeface="Calibri" pitchFamily="34" charset="0"/>
              </a:rPr>
              <a:t>backend system.</a:t>
            </a: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r>
              <a:rPr lang="en-US" sz="2000" dirty="0" smtClean="0">
                <a:solidFill>
                  <a:srgbClr val="000000"/>
                </a:solidFill>
                <a:latin typeface="Calibri" pitchFamily="34" charset="0"/>
              </a:rPr>
              <a:t>The TSOs may subscribe to receive information via email on daily basis on the data reported to ARIS on their behalf.</a:t>
            </a: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endParaRPr lang="en-US" sz="200" dirty="0" smtClean="0">
              <a:solidFill>
                <a:srgbClr val="000000"/>
              </a:solidFill>
              <a:latin typeface="Calibri" pitchFamily="34" charset="0"/>
            </a:endParaRPr>
          </a:p>
          <a:p>
            <a:pPr algn="just">
              <a:buClr>
                <a:srgbClr val="829824"/>
              </a:buClr>
              <a:buFont typeface="Courier New" panose="02070309020205020404" pitchFamily="49" charset="0"/>
              <a:buChar char="o"/>
            </a:pPr>
            <a:r>
              <a:rPr lang="en-US" sz="2000" dirty="0" smtClean="0"/>
              <a:t>The </a:t>
            </a:r>
            <a:r>
              <a:rPr lang="en-US" sz="2000" dirty="0"/>
              <a:t>reported files and return receipts </a:t>
            </a:r>
            <a:r>
              <a:rPr lang="en-US" sz="2000" dirty="0" smtClean="0"/>
              <a:t>are </a:t>
            </a:r>
            <a:r>
              <a:rPr lang="en-GB" sz="2000" dirty="0"/>
              <a:t>available </a:t>
            </a:r>
            <a:r>
              <a:rPr lang="en-GB" sz="2000" dirty="0" smtClean="0"/>
              <a:t>on ENTSOG TP backend system for </a:t>
            </a:r>
            <a:r>
              <a:rPr lang="en-GB" sz="2000" dirty="0"/>
              <a:t>45 days </a:t>
            </a:r>
            <a:r>
              <a:rPr lang="en-GB" sz="2000" dirty="0" smtClean="0"/>
              <a:t>after </a:t>
            </a:r>
            <a:r>
              <a:rPr lang="en-GB" sz="2000" dirty="0"/>
              <a:t>the report </a:t>
            </a:r>
            <a:r>
              <a:rPr lang="en-GB" sz="2000" dirty="0" smtClean="0"/>
              <a:t>submission on rolling basis.</a:t>
            </a:r>
          </a:p>
          <a:p>
            <a:pPr algn="just">
              <a:buClr>
                <a:srgbClr val="829824"/>
              </a:buClr>
              <a:buFont typeface="Courier New" panose="02070309020205020404" pitchFamily="49" charset="0"/>
              <a:buChar char="o"/>
            </a:pPr>
            <a:endParaRPr lang="en-US" sz="200" dirty="0" smtClean="0"/>
          </a:p>
          <a:p>
            <a:pPr algn="just">
              <a:buClr>
                <a:srgbClr val="829824"/>
              </a:buClr>
              <a:buFont typeface="Courier New" panose="02070309020205020404" pitchFamily="49" charset="0"/>
              <a:buChar char="o"/>
            </a:pPr>
            <a:endParaRPr lang="en-GB" sz="200" dirty="0"/>
          </a:p>
          <a:p>
            <a:pPr algn="just">
              <a:buClr>
                <a:srgbClr val="829824"/>
              </a:buClr>
              <a:buFont typeface="Courier New" panose="02070309020205020404" pitchFamily="49" charset="0"/>
              <a:buChar char="o"/>
            </a:pPr>
            <a:r>
              <a:rPr lang="en-US" sz="2000" dirty="0"/>
              <a:t>ENTSOG will keep an archive of this data for a period of 1 year.</a:t>
            </a:r>
          </a:p>
          <a:p>
            <a:pPr algn="just">
              <a:spcBef>
                <a:spcPts val="0"/>
              </a:spcBef>
              <a:buClr>
                <a:srgbClr val="829824"/>
              </a:buClr>
              <a:buFont typeface="Wingdings" pitchFamily="2" charset="2"/>
              <a:buChar char="§"/>
            </a:pPr>
            <a:endParaRPr lang="en-US" sz="500" dirty="0">
              <a:solidFill>
                <a:srgbClr val="000000"/>
              </a:solidFill>
              <a:latin typeface="Calibri" pitchFamily="34" charset="0"/>
            </a:endParaRPr>
          </a:p>
          <a:p>
            <a:pPr marL="0" indent="0" algn="just">
              <a:buClr>
                <a:srgbClr val="829824"/>
              </a:buClr>
              <a:buNone/>
            </a:pPr>
            <a:endParaRPr lang="en-US" sz="18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spTree>
    <p:extLst>
      <p:ext uri="{BB962C8B-B14F-4D97-AF65-F5344CB8AC3E}">
        <p14:creationId xmlns:p14="http://schemas.microsoft.com/office/powerpoint/2010/main" val="35092283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14</a:t>
            </a:fld>
            <a:endParaRPr lang="de-DE"/>
          </a:p>
        </p:txBody>
      </p:sp>
      <p:sp>
        <p:nvSpPr>
          <p:cNvPr id="3" name="Inhaltsplatzhalter 2"/>
          <p:cNvSpPr>
            <a:spLocks noGrp="1"/>
          </p:cNvSpPr>
          <p:nvPr>
            <p:ph idx="4294967295"/>
          </p:nvPr>
        </p:nvSpPr>
        <p:spPr>
          <a:xfrm>
            <a:off x="457200" y="914400"/>
            <a:ext cx="8229600" cy="5410200"/>
          </a:xfrm>
          <a:prstGeom prst="rect">
            <a:avLst/>
          </a:prstGeom>
        </p:spPr>
        <p:txBody>
          <a:bodyPr/>
          <a:lstStyle/>
          <a:p>
            <a:pPr marL="0" indent="0" algn="just">
              <a:buClr>
                <a:srgbClr val="829824"/>
              </a:buClr>
              <a:buNone/>
            </a:pPr>
            <a:r>
              <a:rPr lang="en-US" sz="2000" b="1" i="1" dirty="0" smtClean="0"/>
              <a:t>What </a:t>
            </a:r>
            <a:r>
              <a:rPr lang="en-US" sz="2000" b="1" i="1" dirty="0"/>
              <a:t>is expected by the TSO</a:t>
            </a:r>
            <a:r>
              <a:rPr lang="en-US" sz="2000" b="1" i="1" dirty="0" smtClean="0"/>
              <a:t>?</a:t>
            </a:r>
          </a:p>
          <a:p>
            <a:pPr marL="0" indent="0" algn="just">
              <a:buClr>
                <a:srgbClr val="829824"/>
              </a:buClr>
              <a:buNone/>
            </a:pPr>
            <a:endParaRPr lang="en-US" sz="1000" b="1" i="1" dirty="0"/>
          </a:p>
          <a:p>
            <a:pPr algn="just">
              <a:buClr>
                <a:srgbClr val="829824"/>
              </a:buClr>
              <a:buFont typeface="Courier New" panose="02070309020205020404" pitchFamily="49" charset="0"/>
              <a:buChar char="o"/>
            </a:pPr>
            <a:r>
              <a:rPr lang="en-US" sz="2000" dirty="0"/>
              <a:t>To take care about the completeness, quality and timeliness of their publications on ENTSOG </a:t>
            </a:r>
            <a:r>
              <a:rPr lang="en-US" sz="2000" dirty="0" smtClean="0"/>
              <a:t>TP.</a:t>
            </a:r>
          </a:p>
          <a:p>
            <a:pPr algn="just">
              <a:buClr>
                <a:srgbClr val="829824"/>
              </a:buClr>
              <a:buFont typeface="Courier New" panose="02070309020205020404" pitchFamily="49" charset="0"/>
              <a:buChar char="o"/>
            </a:pPr>
            <a:r>
              <a:rPr lang="en-US" sz="2000" dirty="0" smtClean="0"/>
              <a:t>To monitor the information provided by ENTSOG regarding the data reported on TSOs’ behalf to ARIS.</a:t>
            </a:r>
            <a:endParaRPr lang="en-US" sz="2000" dirty="0"/>
          </a:p>
          <a:p>
            <a:pPr algn="just">
              <a:buClr>
                <a:srgbClr val="829824"/>
              </a:buClr>
              <a:buFont typeface="Courier New" panose="02070309020205020404" pitchFamily="49" charset="0"/>
              <a:buChar char="o"/>
            </a:pPr>
            <a:r>
              <a:rPr lang="en-US" sz="2000" dirty="0"/>
              <a:t>In case of </a:t>
            </a:r>
            <a:r>
              <a:rPr lang="en-US" sz="2000" dirty="0" smtClean="0"/>
              <a:t>content/functional </a:t>
            </a:r>
            <a:r>
              <a:rPr lang="en-US" sz="2000" dirty="0"/>
              <a:t>rejection of TSO REMIT data by ARIS, </a:t>
            </a:r>
            <a:r>
              <a:rPr lang="en-US" sz="2000" dirty="0" smtClean="0"/>
              <a:t>the respective TSO shall resend </a:t>
            </a:r>
            <a:r>
              <a:rPr lang="en-US" sz="2000" dirty="0"/>
              <a:t>the affected information to ENTSOG TP.</a:t>
            </a:r>
          </a:p>
          <a:p>
            <a:pPr marL="0" indent="0" algn="just">
              <a:buClr>
                <a:srgbClr val="829824"/>
              </a:buClr>
              <a:buNone/>
            </a:pPr>
            <a:endParaRPr lang="en-US" sz="1500" dirty="0" smtClean="0"/>
          </a:p>
          <a:p>
            <a:pPr marL="0" indent="0" algn="just">
              <a:buClr>
                <a:srgbClr val="829824"/>
              </a:buClr>
              <a:buNone/>
            </a:pPr>
            <a:r>
              <a:rPr lang="en-US" sz="2000" b="1" i="1" dirty="0"/>
              <a:t>Who is responsible </a:t>
            </a:r>
            <a:r>
              <a:rPr lang="en-US" sz="2000" b="1" i="1" dirty="0" smtClean="0"/>
              <a:t>for </a:t>
            </a:r>
            <a:r>
              <a:rPr lang="en-US" sz="2000" b="1" i="1" dirty="0"/>
              <a:t>what in case of </a:t>
            </a:r>
            <a:r>
              <a:rPr lang="en-US" sz="2000" b="1" i="1" dirty="0" smtClean="0"/>
              <a:t>data rejection at ARIS side?</a:t>
            </a:r>
            <a:endParaRPr lang="en-US" sz="2000" b="1" i="1" dirty="0"/>
          </a:p>
          <a:p>
            <a:pPr marL="0" indent="0" algn="just">
              <a:buClr>
                <a:srgbClr val="829824"/>
              </a:buClr>
              <a:buNone/>
            </a:pPr>
            <a:endParaRPr lang="en-US" sz="1000" b="1" i="1" dirty="0"/>
          </a:p>
          <a:p>
            <a:pPr algn="just">
              <a:spcBef>
                <a:spcPts val="0"/>
              </a:spcBef>
              <a:buClr>
                <a:srgbClr val="829824"/>
              </a:buClr>
              <a:buFont typeface="Courier New" panose="02070309020205020404" pitchFamily="49" charset="0"/>
              <a:buChar char="o"/>
            </a:pPr>
            <a:r>
              <a:rPr lang="en-US" sz="2000" dirty="0">
                <a:solidFill>
                  <a:srgbClr val="000000"/>
                </a:solidFill>
                <a:latin typeface="Calibri" pitchFamily="34" charset="0"/>
              </a:rPr>
              <a:t>ENTSOG </a:t>
            </a:r>
            <a:r>
              <a:rPr lang="en-US" sz="2000" dirty="0" smtClean="0">
                <a:solidFill>
                  <a:srgbClr val="000000"/>
                </a:solidFill>
                <a:latin typeface="Calibri" pitchFamily="34" charset="0"/>
              </a:rPr>
              <a:t>is responsible </a:t>
            </a:r>
            <a:r>
              <a:rPr lang="en-US" sz="2000" dirty="0">
                <a:solidFill>
                  <a:srgbClr val="000000"/>
                </a:solidFill>
                <a:latin typeface="Calibri" pitchFamily="34" charset="0"/>
              </a:rPr>
              <a:t>for data rectification and resubmission in case of technical issue </a:t>
            </a:r>
            <a:r>
              <a:rPr lang="en-US" sz="2000" dirty="0" smtClean="0">
                <a:solidFill>
                  <a:srgbClr val="000000"/>
                </a:solidFill>
                <a:latin typeface="Calibri" pitchFamily="34" charset="0"/>
              </a:rPr>
              <a:t>or technical rejection of the reports.</a:t>
            </a:r>
          </a:p>
          <a:p>
            <a:pPr algn="just">
              <a:spcBef>
                <a:spcPts val="0"/>
              </a:spcBef>
              <a:buClr>
                <a:srgbClr val="829824"/>
              </a:buClr>
              <a:buFont typeface="Courier New" panose="02070309020205020404" pitchFamily="49" charset="0"/>
              <a:buChar char="o"/>
            </a:pPr>
            <a:endParaRPr lang="en-US" sz="500" dirty="0">
              <a:solidFill>
                <a:srgbClr val="000000"/>
              </a:solidFill>
              <a:latin typeface="Calibri" pitchFamily="34" charset="0"/>
            </a:endParaRPr>
          </a:p>
          <a:p>
            <a:pPr algn="just">
              <a:spcBef>
                <a:spcPts val="0"/>
              </a:spcBef>
              <a:buClr>
                <a:srgbClr val="829824"/>
              </a:buClr>
              <a:buFont typeface="Courier New" panose="02070309020205020404" pitchFamily="49" charset="0"/>
              <a:buChar char="o"/>
            </a:pPr>
            <a:r>
              <a:rPr lang="en-US" sz="2000" dirty="0" smtClean="0"/>
              <a:t>The </a:t>
            </a:r>
            <a:r>
              <a:rPr lang="en-US" sz="2000" dirty="0"/>
              <a:t>data rejected by ARIS due to business/functional/content validation failure shall be resent by the TSO to ENTSOG TP. Thereafter ENTSOG will retransmit this data to ACER.</a:t>
            </a:r>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spTree>
    <p:extLst>
      <p:ext uri="{BB962C8B-B14F-4D97-AF65-F5344CB8AC3E}">
        <p14:creationId xmlns:p14="http://schemas.microsoft.com/office/powerpoint/2010/main" val="1349278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15</a:t>
            </a:fld>
            <a:endParaRPr lang="de-DE"/>
          </a:p>
        </p:txBody>
      </p:sp>
      <p:sp>
        <p:nvSpPr>
          <p:cNvPr id="3" name="Inhaltsplatzhalter 2"/>
          <p:cNvSpPr>
            <a:spLocks noGrp="1"/>
          </p:cNvSpPr>
          <p:nvPr>
            <p:ph idx="4294967295"/>
          </p:nvPr>
        </p:nvSpPr>
        <p:spPr>
          <a:xfrm>
            <a:off x="457200" y="914400"/>
            <a:ext cx="8229600" cy="5410200"/>
          </a:xfrm>
          <a:prstGeom prst="rect">
            <a:avLst/>
          </a:prstGeom>
        </p:spPr>
        <p:txBody>
          <a:bodyPr/>
          <a:lstStyle/>
          <a:p>
            <a:pPr marL="0" indent="0" algn="just">
              <a:spcBef>
                <a:spcPts val="0"/>
              </a:spcBef>
              <a:buClr>
                <a:srgbClr val="829824"/>
              </a:buClr>
              <a:buNone/>
            </a:pPr>
            <a:r>
              <a:rPr lang="en-US" sz="2000" b="1" i="1" dirty="0" smtClean="0"/>
              <a:t>Reported files and return receipts on ENTSOG TP backend system</a:t>
            </a:r>
          </a:p>
          <a:p>
            <a:pPr marL="0" indent="0" algn="just">
              <a:buClr>
                <a:srgbClr val="829824"/>
              </a:buClr>
              <a:buNone/>
            </a:pPr>
            <a:endParaRPr lang="en-US" sz="1800" dirty="0"/>
          </a:p>
          <a:p>
            <a:pPr marL="0" indent="0" algn="just">
              <a:buClr>
                <a:srgbClr val="829824"/>
              </a:buClr>
              <a:buNone/>
            </a:pPr>
            <a:endParaRPr lang="en-US" sz="1800" dirty="0" smtClean="0"/>
          </a:p>
          <a:p>
            <a:pPr marL="0" indent="0" algn="just">
              <a:buClr>
                <a:srgbClr val="829824"/>
              </a:buClr>
              <a:buNone/>
            </a:pPr>
            <a:endParaRPr lang="en-US" sz="1800" dirty="0"/>
          </a:p>
          <a:p>
            <a:pPr marL="0" indent="0" algn="just">
              <a:buClr>
                <a:srgbClr val="829824"/>
              </a:buClr>
              <a:buNone/>
            </a:pPr>
            <a:endParaRPr lang="en-US" sz="1800" dirty="0" smtClean="0"/>
          </a:p>
          <a:p>
            <a:pPr marL="0" indent="0" algn="just">
              <a:buClr>
                <a:srgbClr val="829824"/>
              </a:buClr>
              <a:buNone/>
            </a:pPr>
            <a:endParaRPr lang="en-US" sz="1800" dirty="0"/>
          </a:p>
          <a:p>
            <a:pPr marL="0" indent="0" algn="just">
              <a:buClr>
                <a:srgbClr val="829824"/>
              </a:buClr>
              <a:buNone/>
            </a:pPr>
            <a:endParaRPr lang="en-US" sz="1800" dirty="0" smtClean="0"/>
          </a:p>
          <a:p>
            <a:pPr marL="0" indent="0" algn="just">
              <a:buClr>
                <a:srgbClr val="829824"/>
              </a:buClr>
              <a:buNone/>
            </a:pPr>
            <a:endParaRPr lang="en-US" sz="5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47800"/>
            <a:ext cx="8077200"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22758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16</a:t>
            </a:fld>
            <a:endParaRPr lang="de-DE"/>
          </a:p>
        </p:txBody>
      </p:sp>
      <p:sp>
        <p:nvSpPr>
          <p:cNvPr id="3" name="Inhaltsplatzhalter 2"/>
          <p:cNvSpPr>
            <a:spLocks noGrp="1"/>
          </p:cNvSpPr>
          <p:nvPr>
            <p:ph idx="4294967295"/>
          </p:nvPr>
        </p:nvSpPr>
        <p:spPr>
          <a:xfrm>
            <a:off x="457200" y="914400"/>
            <a:ext cx="8132762" cy="5410200"/>
          </a:xfrm>
          <a:prstGeom prst="rect">
            <a:avLst/>
          </a:prstGeom>
        </p:spPr>
        <p:txBody>
          <a:bodyPr/>
          <a:lstStyle/>
          <a:p>
            <a:pPr marL="0" indent="0" algn="just">
              <a:buClr>
                <a:srgbClr val="829824"/>
              </a:buClr>
              <a:buNone/>
            </a:pPr>
            <a:r>
              <a:rPr lang="en-US" sz="2000" b="1" i="1" dirty="0" smtClean="0"/>
              <a:t>Status report on the submitted to ARIS data</a:t>
            </a:r>
            <a:endParaRPr lang="en-US" sz="20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pic>
        <p:nvPicPr>
          <p:cNvPr id="1026" name="Picture 2" descr="C:\Users\maria.gerova\Desktop\dashboard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501834"/>
            <a:ext cx="8097902" cy="4517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492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Reporting details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17</a:t>
            </a:fld>
            <a:endParaRPr lang="de-DE"/>
          </a:p>
        </p:txBody>
      </p:sp>
      <p:sp>
        <p:nvSpPr>
          <p:cNvPr id="3" name="Inhaltsplatzhalter 2"/>
          <p:cNvSpPr>
            <a:spLocks noGrp="1"/>
          </p:cNvSpPr>
          <p:nvPr>
            <p:ph idx="4294967295"/>
          </p:nvPr>
        </p:nvSpPr>
        <p:spPr>
          <a:xfrm>
            <a:off x="457200" y="914400"/>
            <a:ext cx="8132762" cy="5410200"/>
          </a:xfrm>
          <a:prstGeom prst="rect">
            <a:avLst/>
          </a:prstGeom>
        </p:spPr>
        <p:txBody>
          <a:bodyPr/>
          <a:lstStyle/>
          <a:p>
            <a:pPr marL="0" indent="0" algn="just">
              <a:buClr>
                <a:srgbClr val="829824"/>
              </a:buClr>
              <a:buNone/>
            </a:pPr>
            <a:r>
              <a:rPr lang="en-US" sz="2000" b="1" i="1" dirty="0" smtClean="0"/>
              <a:t>Status report on the submitted to ARIS data</a:t>
            </a:r>
            <a:endParaRPr lang="en-US" sz="20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pic>
        <p:nvPicPr>
          <p:cNvPr id="2050" name="Picture 2" descr="C:\Users\maria.gerova\Desktop\dashboard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1" y="1524000"/>
            <a:ext cx="79248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9355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1828800" y="4343400"/>
            <a:ext cx="5410200" cy="1750375"/>
          </a:xfrm>
          <a:prstGeom prst="rect">
            <a:avLst/>
          </a:prstGeom>
          <a:noFill/>
          <a:ln>
            <a:noFill/>
          </a:ln>
          <a:effectLst/>
          <a:extLst/>
        </p:spPr>
      </p:pic>
      <p:sp>
        <p:nvSpPr>
          <p:cNvPr id="4" name="Inhaltsplatzhalter 2"/>
          <p:cNvSpPr txBox="1">
            <a:spLocks/>
          </p:cNvSpPr>
          <p:nvPr/>
        </p:nvSpPr>
        <p:spPr>
          <a:xfrm>
            <a:off x="457200" y="9144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None/>
            </a:pPr>
            <a:r>
              <a:rPr lang="en-US" sz="2000" b="1" i="1" dirty="0" smtClean="0"/>
              <a:t>Implementation process challenges</a:t>
            </a:r>
          </a:p>
          <a:p>
            <a:pPr marL="0" indent="0" algn="just">
              <a:buClr>
                <a:srgbClr val="829824"/>
              </a:buClr>
              <a:buNone/>
            </a:pPr>
            <a:endParaRPr lang="en-US" sz="1000" b="1" dirty="0" smtClean="0"/>
          </a:p>
          <a:p>
            <a:pPr algn="just">
              <a:buClr>
                <a:srgbClr val="829824"/>
              </a:buClr>
              <a:buFont typeface="Courier New" panose="02070309020205020404" pitchFamily="49" charset="0"/>
              <a:buChar char="o"/>
            </a:pPr>
            <a:r>
              <a:rPr lang="en-US" sz="2000" dirty="0" smtClean="0">
                <a:latin typeface="+mj-lt"/>
              </a:rPr>
              <a:t>Difficulties to interpret some of ACER RRM Requirements due to their very general formulation;</a:t>
            </a:r>
          </a:p>
          <a:p>
            <a:pPr algn="just">
              <a:buClr>
                <a:srgbClr val="829824"/>
              </a:buClr>
              <a:buFont typeface="Courier New" panose="02070309020205020404" pitchFamily="49" charset="0"/>
              <a:buChar char="o"/>
            </a:pPr>
            <a:r>
              <a:rPr lang="en-US" sz="2000" dirty="0" smtClean="0">
                <a:latin typeface="+mj-lt"/>
              </a:rPr>
              <a:t>Unclear or unjustified character of some of ACER </a:t>
            </a:r>
            <a:r>
              <a:rPr lang="en-US" sz="2000" dirty="0">
                <a:latin typeface="+mj-lt"/>
              </a:rPr>
              <a:t>REMIT Information system validation </a:t>
            </a:r>
            <a:r>
              <a:rPr lang="en-US" sz="2000" dirty="0" smtClean="0">
                <a:latin typeface="+mj-lt"/>
              </a:rPr>
              <a:t>rules;</a:t>
            </a:r>
            <a:endParaRPr lang="en-US" sz="2000" dirty="0">
              <a:latin typeface="+mj-lt"/>
            </a:endParaRPr>
          </a:p>
          <a:p>
            <a:pPr algn="just">
              <a:buClr>
                <a:srgbClr val="829824"/>
              </a:buClr>
              <a:buFont typeface="Wingdings" pitchFamily="2" charset="2"/>
              <a:buChar char="§"/>
            </a:pPr>
            <a:endParaRPr lang="en-US" sz="200" dirty="0">
              <a:latin typeface="+mj-lt"/>
            </a:endParaRPr>
          </a:p>
          <a:p>
            <a:pPr marL="0" indent="0" algn="just">
              <a:buClr>
                <a:srgbClr val="829824"/>
              </a:buClr>
              <a:buNone/>
            </a:pPr>
            <a:r>
              <a:rPr lang="en-US" sz="2000" dirty="0" smtClean="0">
                <a:latin typeface="+mj-lt"/>
              </a:rPr>
              <a:t>      Influenced processes:</a:t>
            </a:r>
          </a:p>
          <a:p>
            <a:pPr lvl="1" algn="just">
              <a:buClr>
                <a:srgbClr val="829824"/>
              </a:buClr>
              <a:buFont typeface="Wingdings" panose="05000000000000000000" pitchFamily="2" charset="2"/>
              <a:buChar char="ü"/>
            </a:pPr>
            <a:r>
              <a:rPr lang="en-US" sz="2000" i="1" dirty="0" smtClean="0">
                <a:latin typeface="+mj-lt"/>
              </a:rPr>
              <a:t>ENTSOG Reporting system requirements specification;</a:t>
            </a:r>
          </a:p>
          <a:p>
            <a:pPr lvl="1" algn="just">
              <a:buClr>
                <a:srgbClr val="829824"/>
              </a:buClr>
              <a:buFont typeface="Wingdings" panose="05000000000000000000" pitchFamily="2" charset="2"/>
              <a:buChar char="ü"/>
            </a:pPr>
            <a:r>
              <a:rPr lang="en-US" sz="2000" i="1" dirty="0" smtClean="0">
                <a:latin typeface="+mj-lt"/>
              </a:rPr>
              <a:t>ENTSOG RRM Attestation documentation development.</a:t>
            </a:r>
            <a:endParaRPr lang="en-US" sz="500" i="1" dirty="0" smtClean="0">
              <a:latin typeface="+mj-lt"/>
            </a:endParaRPr>
          </a:p>
          <a:p>
            <a:pPr algn="just">
              <a:buClr>
                <a:srgbClr val="829824"/>
              </a:buClr>
              <a:buFont typeface="Courier New" pitchFamily="49" charset="0"/>
              <a:buChar char="o"/>
            </a:pPr>
            <a:endParaRPr lang="en-US" sz="500" dirty="0">
              <a:latin typeface="+mj-lt"/>
            </a:endParaRPr>
          </a:p>
          <a:p>
            <a:pPr algn="just">
              <a:buClr>
                <a:srgbClr val="829824"/>
              </a:buClr>
              <a:buFont typeface="Courier New" pitchFamily="49" charset="0"/>
              <a:buChar char="o"/>
            </a:pPr>
            <a:endParaRPr lang="en-US" sz="200" dirty="0" smtClean="0">
              <a:latin typeface="+mj-lt"/>
            </a:endParaRPr>
          </a:p>
          <a:p>
            <a:pPr algn="just">
              <a:buClr>
                <a:srgbClr val="829824"/>
              </a:buClr>
              <a:buFont typeface="Courier New" pitchFamily="49" charset="0"/>
              <a:buChar char="o"/>
            </a:pPr>
            <a:r>
              <a:rPr lang="en-US" sz="2000" dirty="0" smtClean="0">
                <a:latin typeface="+mj-lt"/>
              </a:rPr>
              <a:t>Certificate issues due to errors in the obtaining process from ENTSOG side.</a:t>
            </a:r>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marL="0" indent="0" algn="just">
              <a:spcBef>
                <a:spcPts val="800"/>
              </a:spcBef>
              <a:buClr>
                <a:srgbClr val="829824"/>
              </a:buClr>
              <a:buNone/>
            </a:pPr>
            <a:endParaRPr lang="en-GB" sz="1900" dirty="0" smtClean="0"/>
          </a:p>
          <a:p>
            <a:pPr marL="0" indent="0" algn="just">
              <a:spcBef>
                <a:spcPts val="800"/>
              </a:spcBef>
              <a:buClr>
                <a:srgbClr val="829824"/>
              </a:buClr>
              <a:buNone/>
            </a:pPr>
            <a:endParaRPr lang="en-US" sz="1900" dirty="0" smtClean="0"/>
          </a:p>
        </p:txBody>
      </p:sp>
      <p:sp>
        <p:nvSpPr>
          <p:cNvPr id="2" name="Title 1"/>
          <p:cNvSpPr>
            <a:spLocks noGrp="1"/>
          </p:cNvSpPr>
          <p:nvPr>
            <p:ph type="title"/>
          </p:nvPr>
        </p:nvSpPr>
        <p:spPr>
          <a:xfrm>
            <a:off x="457200" y="228600"/>
            <a:ext cx="8458200" cy="540000"/>
          </a:xfrm>
        </p:spPr>
        <p:txBody>
          <a:bodyPr/>
          <a:lstStyle/>
          <a:p>
            <a:r>
              <a:rPr lang="en-US" sz="3100" dirty="0" smtClean="0"/>
              <a:t>Implementation challenges &amp; issues</a:t>
            </a:r>
            <a:endParaRPr lang="en-GB" sz="3100" dirty="0"/>
          </a:p>
        </p:txBody>
      </p:sp>
      <p:sp>
        <p:nvSpPr>
          <p:cNvPr id="3" name="Slide Number Placeholder 2"/>
          <p:cNvSpPr>
            <a:spLocks noGrp="1"/>
          </p:cNvSpPr>
          <p:nvPr>
            <p:ph type="sldNum" sz="quarter" idx="10"/>
          </p:nvPr>
        </p:nvSpPr>
        <p:spPr/>
        <p:txBody>
          <a:bodyPr/>
          <a:lstStyle/>
          <a:p>
            <a:pPr>
              <a:defRPr/>
            </a:pPr>
            <a:fld id="{ED878051-B3DF-4E31-AE11-6786C3FF0885}" type="slidenum">
              <a:rPr lang="en-GB" smtClean="0"/>
              <a:pPr>
                <a:defRPr/>
              </a:pPr>
              <a:t>18</a:t>
            </a:fld>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800600"/>
            <a:ext cx="1066800" cy="1303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4724400"/>
            <a:ext cx="981075"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5249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98200"/>
            <a:ext cx="8610600" cy="540000"/>
          </a:xfrm>
        </p:spPr>
        <p:txBody>
          <a:bodyPr/>
          <a:lstStyle/>
          <a:p>
            <a:r>
              <a:rPr lang="en-US" sz="3100" dirty="0"/>
              <a:t>I</a:t>
            </a:r>
            <a:r>
              <a:rPr lang="en-US" sz="3100" dirty="0" smtClean="0"/>
              <a:t>mplementation </a:t>
            </a:r>
            <a:r>
              <a:rPr lang="en-US" sz="3100" dirty="0"/>
              <a:t>challenges &amp; issues</a:t>
            </a:r>
            <a:endParaRPr lang="en-GB" sz="3100" dirty="0"/>
          </a:p>
        </p:txBody>
      </p:sp>
      <p:sp>
        <p:nvSpPr>
          <p:cNvPr id="3" name="Slide Number Placeholder 2"/>
          <p:cNvSpPr>
            <a:spLocks noGrp="1"/>
          </p:cNvSpPr>
          <p:nvPr>
            <p:ph type="sldNum" sz="quarter" idx="10"/>
          </p:nvPr>
        </p:nvSpPr>
        <p:spPr/>
        <p:txBody>
          <a:bodyPr/>
          <a:lstStyle/>
          <a:p>
            <a:pPr>
              <a:defRPr/>
            </a:pPr>
            <a:fld id="{ED878051-B3DF-4E31-AE11-6786C3FF0885}" type="slidenum">
              <a:rPr lang="en-GB" smtClean="0"/>
              <a:pPr>
                <a:defRPr/>
              </a:pPr>
              <a:t>19</a:t>
            </a:fld>
            <a:endParaRPr lang="en-GB" dirty="0"/>
          </a:p>
        </p:txBody>
      </p:sp>
      <p:sp>
        <p:nvSpPr>
          <p:cNvPr id="4" name="Inhaltsplatzhalter 2"/>
          <p:cNvSpPr txBox="1">
            <a:spLocks/>
          </p:cNvSpPr>
          <p:nvPr/>
        </p:nvSpPr>
        <p:spPr>
          <a:xfrm>
            <a:off x="457200" y="10668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None/>
            </a:pPr>
            <a:r>
              <a:rPr lang="en-US" sz="2000" b="1" i="1" dirty="0" smtClean="0"/>
              <a:t>Testing and reporting process issues</a:t>
            </a:r>
          </a:p>
          <a:p>
            <a:pPr marL="0" indent="0" algn="just">
              <a:buClr>
                <a:srgbClr val="829824"/>
              </a:buClr>
              <a:buNone/>
            </a:pPr>
            <a:endParaRPr lang="en-US" sz="1000" b="1" i="1" dirty="0"/>
          </a:p>
          <a:p>
            <a:pPr algn="just">
              <a:buClr>
                <a:srgbClr val="829824"/>
              </a:buClr>
              <a:buFont typeface="Courier New" panose="02070309020205020404" pitchFamily="49" charset="0"/>
              <a:buChar char="o"/>
            </a:pPr>
            <a:r>
              <a:rPr lang="en-US" sz="2000" dirty="0" smtClean="0"/>
              <a:t>Missing technical and validation receipts during the testing process;</a:t>
            </a:r>
          </a:p>
          <a:p>
            <a:pPr algn="just">
              <a:buClr>
                <a:srgbClr val="829824"/>
              </a:buClr>
              <a:buFont typeface="Courier New" panose="02070309020205020404" pitchFamily="49" charset="0"/>
              <a:buChar char="o"/>
            </a:pPr>
            <a:r>
              <a:rPr lang="en-US" sz="2000" dirty="0" smtClean="0"/>
              <a:t>Missing technical receipts during the first 3 weeks of the reporting process;</a:t>
            </a:r>
          </a:p>
          <a:p>
            <a:pPr algn="just">
              <a:buClr>
                <a:srgbClr val="829824"/>
              </a:buClr>
              <a:buFont typeface="Courier New" panose="02070309020205020404" pitchFamily="49" charset="0"/>
              <a:buChar char="o"/>
            </a:pPr>
            <a:r>
              <a:rPr lang="en-US" sz="2000" dirty="0" smtClean="0"/>
              <a:t>Absence of any content validation receipts;</a:t>
            </a:r>
          </a:p>
          <a:p>
            <a:pPr algn="just">
              <a:buClr>
                <a:srgbClr val="829824"/>
              </a:buClr>
              <a:buFont typeface="Courier New" panose="02070309020205020404" pitchFamily="49" charset="0"/>
              <a:buChar char="o"/>
            </a:pPr>
            <a:r>
              <a:rPr lang="en-US" sz="2000" dirty="0" smtClean="0"/>
              <a:t>Data quantity and file sequence processing issues at ARIS side – readjustment of data packages submitted to ARIS;</a:t>
            </a:r>
          </a:p>
          <a:p>
            <a:pPr algn="just">
              <a:buClr>
                <a:srgbClr val="829824"/>
              </a:buClr>
              <a:buFont typeface="Courier New" panose="02070309020205020404" pitchFamily="49" charset="0"/>
              <a:buChar char="o"/>
            </a:pPr>
            <a:r>
              <a:rPr lang="en-US" sz="2000" dirty="0" smtClean="0"/>
              <a:t>Timeout and access rights issues at ARIS;</a:t>
            </a:r>
          </a:p>
          <a:p>
            <a:pPr algn="just">
              <a:buClr>
                <a:srgbClr val="829824"/>
              </a:buClr>
              <a:buFont typeface="Courier New" panose="02070309020205020404" pitchFamily="49" charset="0"/>
              <a:buChar char="o"/>
            </a:pPr>
            <a:r>
              <a:rPr lang="en-US" sz="2000" dirty="0" smtClean="0"/>
              <a:t>Expiration of all ARIS passwords on 90 days period.</a:t>
            </a:r>
          </a:p>
          <a:p>
            <a:pPr marL="0" indent="0" algn="just">
              <a:buClr>
                <a:srgbClr val="829824"/>
              </a:buClr>
              <a:buNone/>
            </a:pPr>
            <a:endParaRPr lang="en-US" sz="1800" b="1" dirty="0" smtClean="0"/>
          </a:p>
          <a:p>
            <a:pPr marL="0" indent="0" algn="just">
              <a:buClr>
                <a:srgbClr val="829824"/>
              </a:buClr>
              <a:buNone/>
            </a:pPr>
            <a:r>
              <a:rPr lang="en-US" sz="2000" b="1" i="1" dirty="0" smtClean="0"/>
              <a:t>Issues registered by ENTSOG on ARIS Central Service desk</a:t>
            </a:r>
          </a:p>
          <a:p>
            <a:pPr marL="0" indent="0" algn="just">
              <a:buClr>
                <a:srgbClr val="829824"/>
              </a:buClr>
              <a:buNone/>
            </a:pPr>
            <a:endParaRPr lang="en-US" sz="1000" b="1" i="1" dirty="0" smtClean="0"/>
          </a:p>
          <a:p>
            <a:pPr algn="just">
              <a:buClr>
                <a:srgbClr val="829824"/>
              </a:buClr>
              <a:buFont typeface="Courier New" panose="02070309020205020404" pitchFamily="49" charset="0"/>
              <a:buChar char="o"/>
            </a:pPr>
            <a:r>
              <a:rPr lang="en-US" sz="2000" dirty="0" smtClean="0"/>
              <a:t>12 issues opened during the implementation and testing phase;</a:t>
            </a:r>
          </a:p>
          <a:p>
            <a:pPr algn="just">
              <a:buClr>
                <a:srgbClr val="829824"/>
              </a:buClr>
              <a:buFont typeface="Courier New" panose="02070309020205020404" pitchFamily="49" charset="0"/>
              <a:buChar char="o"/>
            </a:pPr>
            <a:r>
              <a:rPr lang="en-US" sz="2000" dirty="0"/>
              <a:t>5</a:t>
            </a:r>
            <a:r>
              <a:rPr lang="en-US" sz="2000" dirty="0" smtClean="0"/>
              <a:t> issues opened after Go-life of the first REMIT reporting phase.</a:t>
            </a:r>
          </a:p>
          <a:p>
            <a:pPr marL="0" indent="0" algn="just">
              <a:buClr>
                <a:srgbClr val="829824"/>
              </a:buClr>
              <a:buNone/>
            </a:pPr>
            <a:endParaRPr lang="en-US" sz="1800" b="1" dirty="0" smtClean="0"/>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algn="just">
              <a:spcBef>
                <a:spcPts val="800"/>
              </a:spcBef>
              <a:buClr>
                <a:srgbClr val="829824"/>
              </a:buClr>
              <a:buFont typeface="Wingdings" panose="05000000000000000000" pitchFamily="2" charset="2"/>
              <a:buChar char="ü"/>
            </a:pPr>
            <a:endParaRPr lang="en-GB" sz="1900" dirty="0" smtClean="0"/>
          </a:p>
          <a:p>
            <a:pPr algn="just">
              <a:spcBef>
                <a:spcPts val="800"/>
              </a:spcBef>
              <a:buClr>
                <a:srgbClr val="829824"/>
              </a:buClr>
              <a:buFont typeface="Wingdings" panose="05000000000000000000" pitchFamily="2" charset="2"/>
              <a:buChar char="ü"/>
            </a:pPr>
            <a:endParaRPr lang="en-US" sz="1900" dirty="0" smtClean="0"/>
          </a:p>
        </p:txBody>
      </p:sp>
    </p:spTree>
    <p:extLst>
      <p:ext uri="{BB962C8B-B14F-4D97-AF65-F5344CB8AC3E}">
        <p14:creationId xmlns:p14="http://schemas.microsoft.com/office/powerpoint/2010/main" val="747407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2</a:t>
            </a:fld>
            <a:endParaRPr lang="en-GB" dirty="0"/>
          </a:p>
        </p:txBody>
      </p:sp>
      <p:sp>
        <p:nvSpPr>
          <p:cNvPr id="6" name="Title 5"/>
          <p:cNvSpPr>
            <a:spLocks noGrp="1"/>
          </p:cNvSpPr>
          <p:nvPr>
            <p:ph type="title"/>
          </p:nvPr>
        </p:nvSpPr>
        <p:spPr/>
        <p:txBody>
          <a:bodyPr/>
          <a:lstStyle/>
          <a:p>
            <a:r>
              <a:rPr lang="de-DE" dirty="0" smtClean="0"/>
              <a:t>Regulation requirements</a:t>
            </a:r>
            <a:endParaRPr lang="en-US" dirty="0"/>
          </a:p>
        </p:txBody>
      </p:sp>
    </p:spTree>
    <p:extLst>
      <p:ext uri="{BB962C8B-B14F-4D97-AF65-F5344CB8AC3E}">
        <p14:creationId xmlns:p14="http://schemas.microsoft.com/office/powerpoint/2010/main" val="28333104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20</a:t>
            </a:fld>
            <a:endParaRPr lang="en-GB" dirty="0"/>
          </a:p>
        </p:txBody>
      </p:sp>
      <p:sp>
        <p:nvSpPr>
          <p:cNvPr id="6" name="Title 5"/>
          <p:cNvSpPr>
            <a:spLocks noGrp="1"/>
          </p:cNvSpPr>
          <p:nvPr>
            <p:ph type="title"/>
          </p:nvPr>
        </p:nvSpPr>
        <p:spPr/>
        <p:txBody>
          <a:bodyPr/>
          <a:lstStyle/>
          <a:p>
            <a:r>
              <a:rPr lang="de-DE" dirty="0" smtClean="0"/>
              <a:t>Outcomes</a:t>
            </a:r>
            <a:endParaRPr lang="en-US" dirty="0"/>
          </a:p>
        </p:txBody>
      </p:sp>
    </p:spTree>
    <p:extLst>
      <p:ext uri="{BB962C8B-B14F-4D97-AF65-F5344CB8AC3E}">
        <p14:creationId xmlns:p14="http://schemas.microsoft.com/office/powerpoint/2010/main" val="3881637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ENTSOG REMIT </a:t>
            </a:r>
            <a:r>
              <a:rPr lang="en-US" dirty="0" smtClean="0"/>
              <a:t>implementation experience</a:t>
            </a:r>
            <a:endParaRPr lang="en-GB" dirty="0"/>
          </a:p>
        </p:txBody>
      </p:sp>
      <p:sp>
        <p:nvSpPr>
          <p:cNvPr id="3" name="Slide Number Placeholder 2"/>
          <p:cNvSpPr>
            <a:spLocks noGrp="1"/>
          </p:cNvSpPr>
          <p:nvPr>
            <p:ph type="sldNum" sz="quarter" idx="10"/>
          </p:nvPr>
        </p:nvSpPr>
        <p:spPr/>
        <p:txBody>
          <a:bodyPr/>
          <a:lstStyle/>
          <a:p>
            <a:pPr>
              <a:defRPr/>
            </a:pPr>
            <a:fld id="{ED878051-B3DF-4E31-AE11-6786C3FF0885}" type="slidenum">
              <a:rPr lang="en-GB" smtClean="0"/>
              <a:pPr>
                <a:defRPr/>
              </a:pPr>
              <a:t>21</a:t>
            </a:fld>
            <a:endParaRPr lang="en-GB" dirty="0"/>
          </a:p>
        </p:txBody>
      </p:sp>
      <p:sp>
        <p:nvSpPr>
          <p:cNvPr id="4" name="Inhaltsplatzhalter 2"/>
          <p:cNvSpPr txBox="1">
            <a:spLocks/>
          </p:cNvSpPr>
          <p:nvPr/>
        </p:nvSpPr>
        <p:spPr>
          <a:xfrm>
            <a:off x="457200" y="10668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Font typeface="Arial" charset="0"/>
              <a:buNone/>
            </a:pPr>
            <a:r>
              <a:rPr lang="en-US" sz="2000" b="1" i="1" dirty="0" smtClean="0"/>
              <a:t>Outcomes from the implementation process</a:t>
            </a:r>
          </a:p>
          <a:p>
            <a:pPr marL="0" indent="0" algn="just">
              <a:buClr>
                <a:srgbClr val="829824"/>
              </a:buClr>
              <a:buNone/>
            </a:pPr>
            <a:endParaRPr lang="en-US" sz="1000" b="1" dirty="0" smtClean="0"/>
          </a:p>
          <a:p>
            <a:pPr algn="just">
              <a:buClr>
                <a:srgbClr val="829824"/>
              </a:buClr>
              <a:buFont typeface="Courier New" panose="02070309020205020404" pitchFamily="49" charset="0"/>
              <a:buChar char="o"/>
            </a:pPr>
            <a:r>
              <a:rPr lang="en-US" sz="2000" dirty="0" smtClean="0"/>
              <a:t>Successful implementation and reporting Go-life on time;</a:t>
            </a:r>
          </a:p>
          <a:p>
            <a:pPr algn="just">
              <a:buClr>
                <a:srgbClr val="829824"/>
              </a:buClr>
              <a:buFont typeface="Courier New" panose="02070309020205020404" pitchFamily="49" charset="0"/>
              <a:buChar char="o"/>
            </a:pPr>
            <a:endParaRPr lang="en-US" sz="1000" dirty="0" smtClean="0"/>
          </a:p>
          <a:p>
            <a:pPr algn="just">
              <a:buClr>
                <a:srgbClr val="829824"/>
              </a:buClr>
              <a:buFont typeface="Courier New" panose="02070309020205020404" pitchFamily="49" charset="0"/>
              <a:buChar char="o"/>
            </a:pPr>
            <a:r>
              <a:rPr lang="en-US" sz="2000" dirty="0" smtClean="0"/>
              <a:t>Relatively smooth reporting process;</a:t>
            </a:r>
          </a:p>
          <a:p>
            <a:pPr algn="just">
              <a:buClr>
                <a:srgbClr val="829824"/>
              </a:buClr>
              <a:buFont typeface="Courier New" panose="02070309020205020404" pitchFamily="49" charset="0"/>
              <a:buChar char="o"/>
            </a:pPr>
            <a:endParaRPr lang="en-US" sz="1000" dirty="0" smtClean="0"/>
          </a:p>
          <a:p>
            <a:pPr algn="just">
              <a:buClr>
                <a:srgbClr val="829824"/>
              </a:buClr>
              <a:buFont typeface="Courier New" panose="02070309020205020404" pitchFamily="49" charset="0"/>
              <a:buChar char="o"/>
            </a:pPr>
            <a:r>
              <a:rPr lang="en-US" sz="2000" dirty="0" smtClean="0"/>
              <a:t>Good cooperation and understanding from ACER REMIT Team.</a:t>
            </a:r>
          </a:p>
          <a:p>
            <a:pPr marL="0" indent="0" algn="just">
              <a:buClr>
                <a:srgbClr val="829824"/>
              </a:buClr>
              <a:buNone/>
            </a:pPr>
            <a:endParaRPr lang="en-US" sz="1800" b="1" dirty="0" smtClean="0"/>
          </a:p>
          <a:p>
            <a:pPr algn="just">
              <a:buClr>
                <a:srgbClr val="829824"/>
              </a:buClr>
              <a:buFont typeface="Wingdings" panose="05000000000000000000" pitchFamily="2" charset="2"/>
              <a:buChar char="§"/>
            </a:pPr>
            <a:endParaRPr lang="en-US" sz="2000" dirty="0" smtClean="0"/>
          </a:p>
          <a:p>
            <a:pPr marL="0" indent="0" algn="just">
              <a:buClr>
                <a:srgbClr val="829824"/>
              </a:buClr>
              <a:buNone/>
            </a:pPr>
            <a:endParaRPr lang="en-US" sz="1800" b="1" dirty="0" smtClean="0"/>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algn="just">
              <a:spcBef>
                <a:spcPts val="800"/>
              </a:spcBef>
              <a:buClr>
                <a:srgbClr val="829824"/>
              </a:buClr>
              <a:buFont typeface="Wingdings" panose="05000000000000000000" pitchFamily="2" charset="2"/>
              <a:buChar char="ü"/>
            </a:pPr>
            <a:endParaRPr lang="en-GB" sz="1900" dirty="0" smtClean="0"/>
          </a:p>
          <a:p>
            <a:pPr algn="just">
              <a:spcBef>
                <a:spcPts val="800"/>
              </a:spcBef>
              <a:buClr>
                <a:srgbClr val="829824"/>
              </a:buClr>
              <a:buFont typeface="Wingdings" panose="05000000000000000000" pitchFamily="2" charset="2"/>
              <a:buChar char="ü"/>
            </a:pPr>
            <a:endParaRPr lang="en-US" sz="1900" dirty="0" smtClean="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276600"/>
            <a:ext cx="58674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9344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lum bright="70000" contrast="-70000"/>
            <a:extLst>
              <a:ext uri="{BEBA8EAE-BF5A-486C-A8C5-ECC9F3942E4B}">
                <a14:imgProps xmlns:a14="http://schemas.microsoft.com/office/drawing/2010/main">
                  <a14:imgLayer r:embed="rId3">
                    <a14:imgEffect>
                      <a14:sharpenSoften amount="-50000"/>
                    </a14:imgEffect>
                    <a14:imgEffect>
                      <a14:saturation sat="22000"/>
                    </a14:imgEffect>
                  </a14:imgLayer>
                </a14:imgProps>
              </a:ext>
              <a:ext uri="{28A0092B-C50C-407E-A947-70E740481C1C}">
                <a14:useLocalDpi xmlns:a14="http://schemas.microsoft.com/office/drawing/2010/main" val="0"/>
              </a:ext>
            </a:extLst>
          </a:blip>
          <a:srcRect/>
          <a:stretch>
            <a:fillRect/>
          </a:stretch>
        </p:blipFill>
        <p:spPr bwMode="auto">
          <a:xfrm>
            <a:off x="533400" y="838200"/>
            <a:ext cx="8153400" cy="5029201"/>
          </a:xfrm>
          <a:prstGeom prst="rect">
            <a:avLst/>
          </a:prstGeom>
          <a:noFill/>
          <a:ln>
            <a:noFill/>
          </a:ln>
          <a:effectLst/>
          <a:extLst/>
        </p:spPr>
      </p:pic>
      <p:sp>
        <p:nvSpPr>
          <p:cNvPr id="4" name="Inhaltsplatzhalter 2"/>
          <p:cNvSpPr txBox="1">
            <a:spLocks/>
          </p:cNvSpPr>
          <p:nvPr/>
        </p:nvSpPr>
        <p:spPr>
          <a:xfrm>
            <a:off x="457200" y="9906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None/>
            </a:pPr>
            <a:r>
              <a:rPr lang="en-US" sz="2000" b="1" i="1" dirty="0" smtClean="0"/>
              <a:t>Advices to the entities from second REMIT reporting phase</a:t>
            </a:r>
          </a:p>
          <a:p>
            <a:pPr marL="0" indent="0" algn="just">
              <a:buClr>
                <a:srgbClr val="829824"/>
              </a:buClr>
              <a:buNone/>
            </a:pPr>
            <a:endParaRPr lang="en-US" sz="1000" b="1" i="1" dirty="0" smtClean="0"/>
          </a:p>
          <a:p>
            <a:pPr algn="just">
              <a:buClr>
                <a:srgbClr val="829824"/>
              </a:buClr>
              <a:buFont typeface="Courier New" panose="02070309020205020404" pitchFamily="49" charset="0"/>
              <a:buChar char="o"/>
            </a:pPr>
            <a:r>
              <a:rPr lang="en-US" sz="2000" dirty="0" smtClean="0"/>
              <a:t>If not initiated yet, start the implementation process as soon as possible;</a:t>
            </a:r>
          </a:p>
          <a:p>
            <a:pPr algn="just">
              <a:buClr>
                <a:srgbClr val="829824"/>
              </a:buClr>
              <a:buFont typeface="Courier New" panose="02070309020205020404" pitchFamily="49" charset="0"/>
              <a:buChar char="o"/>
            </a:pPr>
            <a:endParaRPr lang="en-US" sz="2000" dirty="0" smtClean="0"/>
          </a:p>
          <a:p>
            <a:pPr algn="just">
              <a:buClr>
                <a:srgbClr val="829824"/>
              </a:buClr>
              <a:buFont typeface="Courier New" panose="02070309020205020404" pitchFamily="49" charset="0"/>
              <a:buChar char="o"/>
            </a:pPr>
            <a:r>
              <a:rPr lang="en-US" sz="2000" dirty="0" smtClean="0"/>
              <a:t>Follow the information published on ACER REMIT Portal and RRM Administrator profile;</a:t>
            </a:r>
          </a:p>
          <a:p>
            <a:pPr marL="0" indent="0" algn="just">
              <a:buClr>
                <a:srgbClr val="829824"/>
              </a:buClr>
              <a:buNone/>
            </a:pPr>
            <a:endParaRPr lang="en-US" sz="2000" dirty="0" smtClean="0"/>
          </a:p>
          <a:p>
            <a:pPr algn="just">
              <a:buClr>
                <a:srgbClr val="829824"/>
              </a:buClr>
              <a:buFont typeface="Courier New" panose="02070309020205020404" pitchFamily="49" charset="0"/>
              <a:buChar char="o"/>
            </a:pPr>
            <a:r>
              <a:rPr lang="en-US" sz="2000" dirty="0" smtClean="0"/>
              <a:t>Read carefully ALL the documents issued by ACER about REMIT implementation;</a:t>
            </a:r>
          </a:p>
          <a:p>
            <a:pPr marL="0" indent="0" algn="just">
              <a:buClr>
                <a:srgbClr val="829824"/>
              </a:buClr>
              <a:buNone/>
            </a:pPr>
            <a:endParaRPr lang="en-US" sz="2000" dirty="0" smtClean="0"/>
          </a:p>
          <a:p>
            <a:pPr algn="just">
              <a:buClr>
                <a:srgbClr val="829824"/>
              </a:buClr>
              <a:buFont typeface="Courier New" panose="02070309020205020404" pitchFamily="49" charset="0"/>
              <a:buChar char="o"/>
            </a:pPr>
            <a:r>
              <a:rPr lang="en-US" sz="2000" dirty="0" smtClean="0"/>
              <a:t>Participate to ACER REMIT and RRM working groups, webinars, workshops and roundtables;</a:t>
            </a:r>
          </a:p>
          <a:p>
            <a:pPr marL="0" indent="0" algn="just">
              <a:buClr>
                <a:srgbClr val="829824"/>
              </a:buClr>
              <a:buNone/>
            </a:pPr>
            <a:endParaRPr lang="en-US" sz="2000" dirty="0" smtClean="0"/>
          </a:p>
          <a:p>
            <a:pPr algn="just">
              <a:buClr>
                <a:srgbClr val="829824"/>
              </a:buClr>
              <a:buFont typeface="Courier New" panose="02070309020205020404" pitchFamily="49" charset="0"/>
              <a:buChar char="o"/>
            </a:pPr>
            <a:r>
              <a:rPr lang="en-US" sz="2000" dirty="0" smtClean="0"/>
              <a:t>Define carefully and clearly the issues submitted to ACER ARIS Service desk.</a:t>
            </a:r>
          </a:p>
          <a:p>
            <a:pPr marL="0" indent="0" algn="just">
              <a:buClr>
                <a:srgbClr val="829824"/>
              </a:buClr>
              <a:buNone/>
            </a:pPr>
            <a:endParaRPr lang="en-US" sz="2000" dirty="0" smtClean="0"/>
          </a:p>
          <a:p>
            <a:pPr marL="0" indent="0" algn="just">
              <a:buClr>
                <a:srgbClr val="829824"/>
              </a:buClr>
              <a:buNone/>
            </a:pPr>
            <a:endParaRPr lang="en-US" sz="1800" b="1" dirty="0" smtClean="0"/>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algn="just">
              <a:spcBef>
                <a:spcPts val="800"/>
              </a:spcBef>
              <a:buClr>
                <a:srgbClr val="829824"/>
              </a:buClr>
              <a:buFont typeface="Wingdings" panose="05000000000000000000" pitchFamily="2" charset="2"/>
              <a:buChar char="ü"/>
            </a:pPr>
            <a:endParaRPr lang="en-GB" sz="1900" dirty="0" smtClean="0"/>
          </a:p>
          <a:p>
            <a:pPr algn="just">
              <a:spcBef>
                <a:spcPts val="800"/>
              </a:spcBef>
              <a:buClr>
                <a:srgbClr val="829824"/>
              </a:buClr>
              <a:buFont typeface="Wingdings" panose="05000000000000000000" pitchFamily="2" charset="2"/>
              <a:buChar char="ü"/>
            </a:pPr>
            <a:endParaRPr lang="en-US" sz="1900" dirty="0" smtClean="0"/>
          </a:p>
        </p:txBody>
      </p:sp>
      <p:sp>
        <p:nvSpPr>
          <p:cNvPr id="2" name="Title 1"/>
          <p:cNvSpPr>
            <a:spLocks noGrp="1"/>
          </p:cNvSpPr>
          <p:nvPr>
            <p:ph type="title"/>
          </p:nvPr>
        </p:nvSpPr>
        <p:spPr/>
        <p:txBody>
          <a:bodyPr/>
          <a:lstStyle/>
          <a:p>
            <a:r>
              <a:rPr lang="en-US" dirty="0"/>
              <a:t>ENTSOG REMIT </a:t>
            </a:r>
            <a:r>
              <a:rPr lang="en-US" dirty="0" smtClean="0"/>
              <a:t>implementation experience</a:t>
            </a:r>
            <a:endParaRPr lang="en-GB" dirty="0"/>
          </a:p>
        </p:txBody>
      </p:sp>
      <p:sp>
        <p:nvSpPr>
          <p:cNvPr id="3" name="Slide Number Placeholder 2"/>
          <p:cNvSpPr>
            <a:spLocks noGrp="1"/>
          </p:cNvSpPr>
          <p:nvPr>
            <p:ph type="sldNum" sz="quarter" idx="10"/>
          </p:nvPr>
        </p:nvSpPr>
        <p:spPr/>
        <p:txBody>
          <a:bodyPr/>
          <a:lstStyle/>
          <a:p>
            <a:pPr>
              <a:defRPr/>
            </a:pPr>
            <a:fld id="{ED878051-B3DF-4E31-AE11-6786C3FF0885}" type="slidenum">
              <a:rPr lang="en-GB" smtClean="0"/>
              <a:pPr>
                <a:defRPr/>
              </a:pPr>
              <a:t>22</a:t>
            </a:fld>
            <a:endParaRPr lang="en-GB" dirty="0"/>
          </a:p>
        </p:txBody>
      </p:sp>
    </p:spTree>
    <p:extLst>
      <p:ext uri="{BB962C8B-B14F-4D97-AF65-F5344CB8AC3E}">
        <p14:creationId xmlns:p14="http://schemas.microsoft.com/office/powerpoint/2010/main" val="447071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98200"/>
            <a:ext cx="8577470" cy="540000"/>
          </a:xfrm>
        </p:spPr>
        <p:txBody>
          <a:bodyPr/>
          <a:lstStyle/>
          <a:p>
            <a:r>
              <a:rPr lang="en-US" dirty="0"/>
              <a:t>ENTSOG REMIT implementation</a:t>
            </a:r>
            <a:endParaRPr lang="en-GB" dirty="0"/>
          </a:p>
        </p:txBody>
      </p:sp>
      <p:sp>
        <p:nvSpPr>
          <p:cNvPr id="3" name="Slide Number Placeholder 2"/>
          <p:cNvSpPr>
            <a:spLocks noGrp="1"/>
          </p:cNvSpPr>
          <p:nvPr>
            <p:ph type="sldNum" sz="quarter" idx="10"/>
          </p:nvPr>
        </p:nvSpPr>
        <p:spPr/>
        <p:txBody>
          <a:bodyPr/>
          <a:lstStyle/>
          <a:p>
            <a:pPr>
              <a:defRPr/>
            </a:pPr>
            <a:fld id="{ED878051-B3DF-4E31-AE11-6786C3FF0885}" type="slidenum">
              <a:rPr lang="en-GB" smtClean="0"/>
              <a:pPr>
                <a:defRPr/>
              </a:pPr>
              <a:t>23</a:t>
            </a:fld>
            <a:endParaRPr lang="en-GB" dirty="0"/>
          </a:p>
        </p:txBody>
      </p:sp>
      <p:sp>
        <p:nvSpPr>
          <p:cNvPr id="4" name="Inhaltsplatzhalter 2"/>
          <p:cNvSpPr txBox="1">
            <a:spLocks/>
          </p:cNvSpPr>
          <p:nvPr/>
        </p:nvSpPr>
        <p:spPr>
          <a:xfrm>
            <a:off x="576470" y="29337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None/>
            </a:pPr>
            <a:endParaRPr lang="en-US" sz="2000" dirty="0" smtClean="0"/>
          </a:p>
          <a:p>
            <a:pPr marL="0" indent="0" algn="just">
              <a:buClr>
                <a:srgbClr val="829824"/>
              </a:buClr>
              <a:buNone/>
            </a:pPr>
            <a:endParaRPr lang="en-US" sz="1800" b="1" dirty="0" smtClean="0"/>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algn="just">
              <a:spcBef>
                <a:spcPts val="800"/>
              </a:spcBef>
              <a:buClr>
                <a:srgbClr val="829824"/>
              </a:buClr>
              <a:buFont typeface="Wingdings" panose="05000000000000000000" pitchFamily="2" charset="2"/>
              <a:buChar char="ü"/>
            </a:pPr>
            <a:endParaRPr lang="en-GB" sz="1900" dirty="0" smtClean="0"/>
          </a:p>
          <a:p>
            <a:pPr algn="just">
              <a:spcBef>
                <a:spcPts val="800"/>
              </a:spcBef>
              <a:buClr>
                <a:srgbClr val="829824"/>
              </a:buClr>
              <a:buFont typeface="Wingdings" panose="05000000000000000000" pitchFamily="2" charset="2"/>
              <a:buChar char="ü"/>
            </a:pPr>
            <a:endParaRPr lang="en-US" sz="1900" dirty="0" smtClean="0"/>
          </a:p>
        </p:txBody>
      </p:sp>
      <p:sp>
        <p:nvSpPr>
          <p:cNvPr id="6" name="Inhaltsplatzhalter 2"/>
          <p:cNvSpPr txBox="1">
            <a:spLocks/>
          </p:cNvSpPr>
          <p:nvPr/>
        </p:nvSpPr>
        <p:spPr>
          <a:xfrm>
            <a:off x="457200" y="1143000"/>
            <a:ext cx="8305800" cy="5257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Clr>
                <a:srgbClr val="829824"/>
              </a:buClr>
              <a:buNone/>
            </a:pPr>
            <a:endParaRPr lang="en-US" sz="1800" b="1" dirty="0" smtClean="0"/>
          </a:p>
          <a:p>
            <a:pPr marL="0" indent="0" algn="just">
              <a:buClr>
                <a:srgbClr val="829824"/>
              </a:buClr>
              <a:buNone/>
            </a:pPr>
            <a:endParaRPr lang="en-US" sz="2000" dirty="0" smtClean="0"/>
          </a:p>
          <a:p>
            <a:pPr marL="0" indent="0" algn="just">
              <a:buClr>
                <a:srgbClr val="829824"/>
              </a:buClr>
              <a:buNone/>
            </a:pPr>
            <a:endParaRPr lang="en-US" sz="1800" b="1" dirty="0" smtClean="0"/>
          </a:p>
          <a:p>
            <a:pPr marL="0" indent="0">
              <a:buFont typeface="Arial" charset="0"/>
              <a:buNone/>
            </a:pPr>
            <a:endParaRPr lang="en-GB" sz="1600" dirty="0" smtClean="0"/>
          </a:p>
          <a:p>
            <a:pPr algn="just">
              <a:spcBef>
                <a:spcPts val="800"/>
              </a:spcBef>
              <a:buClr>
                <a:srgbClr val="829824"/>
              </a:buClr>
              <a:buFont typeface="Wingdings" panose="05000000000000000000" pitchFamily="2" charset="2"/>
              <a:buChar char="ü"/>
            </a:pPr>
            <a:endParaRPr lang="en-US" sz="1900" dirty="0" smtClean="0"/>
          </a:p>
          <a:p>
            <a:pPr algn="just">
              <a:spcBef>
                <a:spcPts val="800"/>
              </a:spcBef>
              <a:buClr>
                <a:srgbClr val="829824"/>
              </a:buClr>
              <a:buFont typeface="Wingdings" panose="05000000000000000000" pitchFamily="2" charset="2"/>
              <a:buChar char="ü"/>
            </a:pPr>
            <a:endParaRPr lang="en-GB" sz="1900" dirty="0" smtClean="0"/>
          </a:p>
          <a:p>
            <a:pPr algn="just">
              <a:spcBef>
                <a:spcPts val="800"/>
              </a:spcBef>
              <a:buClr>
                <a:srgbClr val="829824"/>
              </a:buClr>
              <a:buFont typeface="Wingdings" panose="05000000000000000000" pitchFamily="2" charset="2"/>
              <a:buChar char="ü"/>
            </a:pPr>
            <a:endParaRPr lang="en-US" sz="1900" dirty="0" smtClean="0"/>
          </a:p>
        </p:txBody>
      </p:sp>
      <p:sp>
        <p:nvSpPr>
          <p:cNvPr id="8" name="Title 1"/>
          <p:cNvSpPr txBox="1">
            <a:spLocks/>
          </p:cNvSpPr>
          <p:nvPr/>
        </p:nvSpPr>
        <p:spPr>
          <a:xfrm>
            <a:off x="158234" y="1371600"/>
            <a:ext cx="8577470" cy="921000"/>
          </a:xfrm>
          <a:prstGeom prst="rect">
            <a:avLst/>
          </a:prstGeom>
        </p:spPr>
        <p:txBody>
          <a:bodyPr>
            <a:noAutofit/>
          </a:bodyPr>
          <a:lstStyle>
            <a:lvl1pPr algn="ctr" rtl="0" eaLnBrk="0" fontAlgn="base" hangingPunct="0">
              <a:spcBef>
                <a:spcPct val="0"/>
              </a:spcBef>
              <a:spcAft>
                <a:spcPct val="0"/>
              </a:spcAft>
              <a:defRPr sz="3200" b="1" kern="1200" baseline="0">
                <a:solidFill>
                  <a:srgbClr val="2A3F82"/>
                </a:solidFill>
                <a:latin typeface="Calibri" pitchFamily="34" charset="0"/>
                <a:ea typeface="ＭＳ Ｐゴシック" charset="-128"/>
                <a:cs typeface="Arial" pitchFamily="34"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dirty="0" smtClean="0">
                <a:solidFill>
                  <a:srgbClr val="829824"/>
                </a:solidFill>
              </a:rPr>
              <a:t>THANK YOU!</a:t>
            </a:r>
            <a:endParaRPr lang="en-GB" dirty="0">
              <a:solidFill>
                <a:srgbClr val="829824"/>
              </a:solidFill>
            </a:endParaRPr>
          </a:p>
        </p:txBody>
      </p:sp>
      <p:sp>
        <p:nvSpPr>
          <p:cNvPr id="10" name="Rounded Rectangle 9"/>
          <p:cNvSpPr/>
          <p:nvPr/>
        </p:nvSpPr>
        <p:spPr>
          <a:xfrm>
            <a:off x="255969" y="1377174"/>
            <a:ext cx="8382000" cy="527825"/>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819400"/>
            <a:ext cx="365760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5691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Maria Gerova</a:t>
            </a:r>
            <a:br>
              <a:rPr lang="en-GB" dirty="0" smtClean="0"/>
            </a:br>
            <a:r>
              <a:rPr lang="en-GB" dirty="0" smtClean="0"/>
              <a:t>Transparency Adviser</a:t>
            </a:r>
            <a:endParaRPr lang="en-GB" dirty="0"/>
          </a:p>
        </p:txBody>
      </p:sp>
      <p:sp>
        <p:nvSpPr>
          <p:cNvPr id="3" name="Text Placeholder 2"/>
          <p:cNvSpPr>
            <a:spLocks noGrp="1"/>
          </p:cNvSpPr>
          <p:nvPr>
            <p:ph type="body" sz="quarter" idx="10"/>
          </p:nvPr>
        </p:nvSpPr>
        <p:spPr>
          <a:xfrm>
            <a:off x="2743224" y="5185767"/>
            <a:ext cx="1981175" cy="287933"/>
          </a:xfrm>
        </p:spPr>
        <p:txBody>
          <a:bodyPr/>
          <a:lstStyle/>
          <a:p>
            <a:r>
              <a:rPr lang="en-GB" dirty="0" smtClean="0"/>
              <a:t>Maria.Gerova@entsog.eu</a:t>
            </a:r>
            <a:endParaRPr lang="en-GB" dirty="0"/>
          </a:p>
        </p:txBody>
      </p:sp>
    </p:spTree>
    <p:extLst>
      <p:ext uri="{BB962C8B-B14F-4D97-AF65-F5344CB8AC3E}">
        <p14:creationId xmlns:p14="http://schemas.microsoft.com/office/powerpoint/2010/main" val="3718409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80000" cy="540000"/>
          </a:xfrm>
        </p:spPr>
        <p:txBody>
          <a:bodyPr/>
          <a:lstStyle/>
          <a:p>
            <a:pPr marL="0" indent="0"/>
            <a:r>
              <a:rPr lang="de-DE" dirty="0"/>
              <a:t>ENTSOG REMIT reporting obligations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3</a:t>
            </a:fld>
            <a:endParaRPr lang="de-DE"/>
          </a:p>
        </p:txBody>
      </p:sp>
      <p:sp>
        <p:nvSpPr>
          <p:cNvPr id="3" name="Inhaltsplatzhalter 2"/>
          <p:cNvSpPr>
            <a:spLocks noGrp="1"/>
          </p:cNvSpPr>
          <p:nvPr>
            <p:ph idx="4294967295"/>
          </p:nvPr>
        </p:nvSpPr>
        <p:spPr>
          <a:xfrm>
            <a:off x="457200" y="1066800"/>
            <a:ext cx="8229600" cy="5410200"/>
          </a:xfrm>
          <a:prstGeom prst="rect">
            <a:avLst/>
          </a:prstGeom>
        </p:spPr>
        <p:txBody>
          <a:bodyPr/>
          <a:lstStyle/>
          <a:p>
            <a:pPr marL="0" indent="0" algn="just">
              <a:spcBef>
                <a:spcPts val="800"/>
              </a:spcBef>
              <a:buClr>
                <a:srgbClr val="829824"/>
              </a:buClr>
              <a:buNone/>
            </a:pPr>
            <a:r>
              <a:rPr lang="en-US" sz="2000" b="1" i="1" dirty="0">
                <a:solidFill>
                  <a:srgbClr val="000000"/>
                </a:solidFill>
              </a:rPr>
              <a:t>Implementing Regulation (EU) No 1348/2014</a:t>
            </a:r>
          </a:p>
          <a:p>
            <a:pPr marL="0" indent="0" algn="just">
              <a:spcBef>
                <a:spcPts val="800"/>
              </a:spcBef>
              <a:buClr>
                <a:srgbClr val="829824"/>
              </a:buClr>
              <a:buNone/>
            </a:pPr>
            <a:r>
              <a:rPr lang="en-US" sz="2000" b="1" i="1" dirty="0">
                <a:solidFill>
                  <a:srgbClr val="000000"/>
                </a:solidFill>
              </a:rPr>
              <a:t>Article 9 (1)  Rules for the reporting of fundamental data on gas </a:t>
            </a:r>
          </a:p>
          <a:p>
            <a:pPr marL="0" indent="0" algn="just">
              <a:spcBef>
                <a:spcPts val="800"/>
              </a:spcBef>
              <a:buClr>
                <a:srgbClr val="829824"/>
              </a:buClr>
              <a:buNone/>
            </a:pPr>
            <a:endParaRPr lang="en-US" sz="2000" b="1" i="1" dirty="0">
              <a:solidFill>
                <a:srgbClr val="000000"/>
              </a:solidFill>
            </a:endParaRPr>
          </a:p>
          <a:p>
            <a:pPr marL="0" indent="-58738" algn="just">
              <a:spcBef>
                <a:spcPts val="300"/>
              </a:spcBef>
              <a:buClr>
                <a:srgbClr val="829824"/>
              </a:buClr>
              <a:buNone/>
            </a:pPr>
            <a:r>
              <a:rPr lang="en-GB" sz="2000" dirty="0">
                <a:solidFill>
                  <a:srgbClr val="000000"/>
                </a:solidFill>
              </a:rPr>
              <a:t>The ENTSO for Gas shall, on behalf of market participants, report information to the Agency in relation to the capacity and use of facilities for transmission of natural gas including planned and unplanned unavailability of these facilities as referred to in points 3.3(1) and 3.3(5) of Annex I to Regulation (EC) No 715/2009 of the European Parliament and of the Council (1). </a:t>
            </a:r>
            <a:endParaRPr lang="en-GB" sz="2000" dirty="0" smtClean="0">
              <a:solidFill>
                <a:srgbClr val="000000"/>
              </a:solidFill>
            </a:endParaRPr>
          </a:p>
          <a:p>
            <a:pPr marL="0" indent="-58738" algn="just">
              <a:spcBef>
                <a:spcPts val="300"/>
              </a:spcBef>
              <a:buClr>
                <a:srgbClr val="829824"/>
              </a:buClr>
              <a:buNone/>
            </a:pPr>
            <a:endParaRPr lang="en-GB" sz="1000" dirty="0">
              <a:solidFill>
                <a:srgbClr val="000000"/>
              </a:solidFill>
            </a:endParaRPr>
          </a:p>
          <a:p>
            <a:pPr marL="0" indent="-58738" algn="just">
              <a:spcBef>
                <a:spcPts val="300"/>
              </a:spcBef>
              <a:buClr>
                <a:srgbClr val="829824"/>
              </a:buClr>
              <a:buNone/>
            </a:pPr>
            <a:r>
              <a:rPr lang="en-GB" sz="2000" dirty="0">
                <a:solidFill>
                  <a:srgbClr val="000000"/>
                </a:solidFill>
              </a:rPr>
              <a:t>The information shall be made available through the Union-wide central platform as referred to in point 3.1.1(1)(h) of Annex I to Regulation (EC) No 715/2009. The ENTSO for Gas shall make the information referred to in the first subparagraph available to the Agency as soon as it becomes available on the Union-wide central platform. </a:t>
            </a:r>
          </a:p>
          <a:p>
            <a:pPr marL="0" indent="0" algn="ctr">
              <a:buClr>
                <a:srgbClr val="829824"/>
              </a:buClr>
              <a:buNone/>
            </a:pPr>
            <a:endParaRPr lang="en-US" sz="500" b="1" i="1" dirty="0" smtClean="0">
              <a:solidFill>
                <a:srgbClr val="829824"/>
              </a:solidFill>
            </a:endParaRPr>
          </a:p>
          <a:p>
            <a:pPr marL="0" indent="0" algn="ctr">
              <a:buClr>
                <a:srgbClr val="829824"/>
              </a:buClr>
              <a:buNone/>
            </a:pPr>
            <a:endParaRPr lang="en-US" sz="500" b="1" i="1" dirty="0">
              <a:solidFill>
                <a:srgbClr val="829824"/>
              </a:solidFill>
            </a:endParaRPr>
          </a:p>
          <a:p>
            <a:pPr marL="0" indent="0" algn="just">
              <a:buClr>
                <a:srgbClr val="829824"/>
              </a:buClr>
              <a:buNone/>
            </a:pPr>
            <a:endParaRPr lang="en-US" sz="1000" dirty="0" smtClean="0"/>
          </a:p>
          <a:p>
            <a:pPr marL="0" indent="0" algn="just">
              <a:buClr>
                <a:srgbClr val="829824"/>
              </a:buClr>
              <a:buNone/>
            </a:pPr>
            <a:endParaRPr lang="en-US" sz="1800" dirty="0" smtClean="0"/>
          </a:p>
          <a:p>
            <a:pPr marL="0" indent="0">
              <a:buNone/>
            </a:pPr>
            <a:endParaRPr lang="en-US" sz="16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spTree>
    <p:extLst>
      <p:ext uri="{BB962C8B-B14F-4D97-AF65-F5344CB8AC3E}">
        <p14:creationId xmlns:p14="http://schemas.microsoft.com/office/powerpoint/2010/main" val="344501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4</a:t>
            </a:fld>
            <a:endParaRPr lang="en-GB" dirty="0"/>
          </a:p>
        </p:txBody>
      </p:sp>
      <p:sp>
        <p:nvSpPr>
          <p:cNvPr id="6" name="Title 5"/>
          <p:cNvSpPr>
            <a:spLocks noGrp="1"/>
          </p:cNvSpPr>
          <p:nvPr>
            <p:ph type="title"/>
          </p:nvPr>
        </p:nvSpPr>
        <p:spPr/>
        <p:txBody>
          <a:bodyPr/>
          <a:lstStyle/>
          <a:p>
            <a:r>
              <a:rPr lang="de-DE" dirty="0" smtClean="0"/>
              <a:t>Implementation process</a:t>
            </a:r>
            <a:endParaRPr lang="en-US" dirty="0"/>
          </a:p>
        </p:txBody>
      </p:sp>
    </p:spTree>
    <p:extLst>
      <p:ext uri="{BB962C8B-B14F-4D97-AF65-F5344CB8AC3E}">
        <p14:creationId xmlns:p14="http://schemas.microsoft.com/office/powerpoint/2010/main" val="4160240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Implementation process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5</a:t>
            </a:fld>
            <a:endParaRPr lang="de-DE"/>
          </a:p>
        </p:txBody>
      </p:sp>
      <p:sp>
        <p:nvSpPr>
          <p:cNvPr id="3" name="Inhaltsplatzhalter 2"/>
          <p:cNvSpPr>
            <a:spLocks noGrp="1"/>
          </p:cNvSpPr>
          <p:nvPr>
            <p:ph idx="4294967295"/>
          </p:nvPr>
        </p:nvSpPr>
        <p:spPr>
          <a:xfrm>
            <a:off x="457200" y="914400"/>
            <a:ext cx="8305800" cy="5257800"/>
          </a:xfrm>
          <a:prstGeom prst="rect">
            <a:avLst/>
          </a:prstGeom>
        </p:spPr>
        <p:txBody>
          <a:bodyPr/>
          <a:lstStyle/>
          <a:p>
            <a:pPr marL="0" indent="0" algn="just">
              <a:buClr>
                <a:srgbClr val="829824"/>
              </a:buClr>
              <a:buNone/>
            </a:pPr>
            <a:endParaRPr lang="en-US" sz="2000" b="1" i="1"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marL="0" lvl="0" indent="0" algn="just">
              <a:spcBef>
                <a:spcPts val="800"/>
              </a:spcBef>
              <a:buClr>
                <a:srgbClr val="829824"/>
              </a:buClr>
              <a:buNone/>
            </a:pPr>
            <a:endParaRPr lang="en-US" sz="1900" dirty="0" smtClean="0"/>
          </a:p>
        </p:txBody>
      </p:sp>
      <p:graphicFrame>
        <p:nvGraphicFramePr>
          <p:cNvPr id="6" name="Diagram 5"/>
          <p:cNvGraphicFramePr/>
          <p:nvPr>
            <p:extLst>
              <p:ext uri="{D42A27DB-BD31-4B8C-83A1-F6EECF244321}">
                <p14:modId xmlns:p14="http://schemas.microsoft.com/office/powerpoint/2010/main" val="871754718"/>
              </p:ext>
            </p:extLst>
          </p:nvPr>
        </p:nvGraphicFramePr>
        <p:xfrm>
          <a:off x="609600" y="1219200"/>
          <a:ext cx="7696200" cy="429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1533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ENTSOG REMIT Implementation timeline</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6</a:t>
            </a:fld>
            <a:endParaRPr lang="de-DE"/>
          </a:p>
        </p:txBody>
      </p:sp>
      <p:sp>
        <p:nvSpPr>
          <p:cNvPr id="3" name="Inhaltsplatzhalter 2"/>
          <p:cNvSpPr>
            <a:spLocks noGrp="1"/>
          </p:cNvSpPr>
          <p:nvPr>
            <p:ph idx="4294967295"/>
          </p:nvPr>
        </p:nvSpPr>
        <p:spPr>
          <a:xfrm>
            <a:off x="457200" y="990600"/>
            <a:ext cx="8305800" cy="5257800"/>
          </a:xfrm>
          <a:prstGeom prst="rect">
            <a:avLst/>
          </a:prstGeom>
        </p:spPr>
        <p:txBody>
          <a:bodyPr/>
          <a:lstStyle/>
          <a:p>
            <a:pPr marL="0" indent="0" algn="just">
              <a:buClr>
                <a:srgbClr val="829824"/>
              </a:buClr>
              <a:buNone/>
            </a:pPr>
            <a:r>
              <a:rPr lang="en-US" sz="1800" b="1" i="1" dirty="0" smtClean="0"/>
              <a:t> </a:t>
            </a:r>
          </a:p>
          <a:p>
            <a:pPr marL="0" indent="0" algn="just">
              <a:buClr>
                <a:srgbClr val="829824"/>
              </a:buClr>
              <a:buNone/>
            </a:pPr>
            <a:endParaRPr lang="en-US" sz="500" b="1" i="1" dirty="0" smtClean="0"/>
          </a:p>
          <a:p>
            <a:pPr marL="0" indent="0" algn="just">
              <a:buClr>
                <a:srgbClr val="829824"/>
              </a:buClr>
              <a:buNone/>
            </a:pPr>
            <a:endParaRPr lang="en-US" sz="500" dirty="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graphicFrame>
        <p:nvGraphicFramePr>
          <p:cNvPr id="4" name="Table 3"/>
          <p:cNvGraphicFramePr>
            <a:graphicFrameLocks noGrp="1"/>
          </p:cNvGraphicFramePr>
          <p:nvPr>
            <p:extLst>
              <p:ext uri="{D42A27DB-BD31-4B8C-83A1-F6EECF244321}">
                <p14:modId xmlns:p14="http://schemas.microsoft.com/office/powerpoint/2010/main" val="1298409372"/>
              </p:ext>
            </p:extLst>
          </p:nvPr>
        </p:nvGraphicFramePr>
        <p:xfrm>
          <a:off x="685800" y="1447800"/>
          <a:ext cx="8001000" cy="3718560"/>
        </p:xfrm>
        <a:graphic>
          <a:graphicData uri="http://schemas.openxmlformats.org/drawingml/2006/table">
            <a:tbl>
              <a:tblPr firstRow="1" bandRow="1">
                <a:tableStyleId>{B301B821-A1FF-4177-AEE7-76D212191A09}</a:tableStyleId>
              </a:tblPr>
              <a:tblGrid>
                <a:gridCol w="5253182"/>
                <a:gridCol w="2747818"/>
              </a:tblGrid>
              <a:tr h="370840">
                <a:tc>
                  <a:txBody>
                    <a:bodyPr/>
                    <a:lstStyle/>
                    <a:p>
                      <a:r>
                        <a:rPr lang="en-US" sz="1900" dirty="0" smtClean="0"/>
                        <a:t>WHAT</a:t>
                      </a:r>
                      <a:r>
                        <a:rPr lang="en-US" sz="1900" baseline="0" dirty="0" smtClean="0"/>
                        <a:t> WAS DONE? </a:t>
                      </a:r>
                      <a:endParaRPr lang="en-GB" sz="1900" dirty="0"/>
                    </a:p>
                  </a:txBody>
                  <a:tcPr/>
                </a:tc>
                <a:tc>
                  <a:txBody>
                    <a:bodyPr/>
                    <a:lstStyle/>
                    <a:p>
                      <a:r>
                        <a:rPr lang="en-US" sz="1900" dirty="0" smtClean="0"/>
                        <a:t>WHEN?</a:t>
                      </a:r>
                      <a:endParaRPr lang="en-GB" sz="1900" dirty="0"/>
                    </a:p>
                  </a:txBody>
                  <a:tcPr/>
                </a:tc>
              </a:tr>
              <a:tr h="370840">
                <a:tc>
                  <a:txBody>
                    <a:bodyPr/>
                    <a:lstStyle/>
                    <a:p>
                      <a:pPr algn="just"/>
                      <a:r>
                        <a:rPr lang="en-US" sz="1900" dirty="0" smtClean="0">
                          <a:solidFill>
                            <a:schemeClr val="tx1">
                              <a:lumMod val="75000"/>
                              <a:lumOff val="25000"/>
                            </a:schemeClr>
                          </a:solidFill>
                        </a:rPr>
                        <a:t>Start</a:t>
                      </a:r>
                      <a:r>
                        <a:rPr lang="en-US" sz="1900" baseline="0" dirty="0" smtClean="0">
                          <a:solidFill>
                            <a:schemeClr val="tx1">
                              <a:lumMod val="75000"/>
                              <a:lumOff val="25000"/>
                            </a:schemeClr>
                          </a:solidFill>
                        </a:rPr>
                        <a:t> of p</a:t>
                      </a:r>
                      <a:r>
                        <a:rPr lang="en-US" sz="1900" dirty="0" smtClean="0">
                          <a:solidFill>
                            <a:schemeClr val="tx1">
                              <a:lumMod val="75000"/>
                              <a:lumOff val="25000"/>
                            </a:schemeClr>
                          </a:solidFill>
                        </a:rPr>
                        <a:t>reparation for the RRM registration</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March 2015</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ENTSOG officially announced as RRM</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5 August 2015 </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Specification of ENTSOG REMIT Reporting system</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May</a:t>
                      </a:r>
                      <a:r>
                        <a:rPr lang="en-US" sz="1900" baseline="0" dirty="0" smtClean="0">
                          <a:solidFill>
                            <a:schemeClr val="tx1">
                              <a:lumMod val="75000"/>
                              <a:lumOff val="25000"/>
                            </a:schemeClr>
                          </a:solidFill>
                        </a:rPr>
                        <a:t> - August 2015</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Change request of ENTSOG TP submitted to the Solution Provider </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6 August 2015</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Development of ENTSOG REMIT Reporting system</a:t>
                      </a:r>
                      <a:endParaRPr lang="en-GB" sz="1900" dirty="0">
                        <a:solidFill>
                          <a:schemeClr val="tx1">
                            <a:lumMod val="75000"/>
                            <a:lumOff val="25000"/>
                          </a:schemeClr>
                        </a:solidFill>
                      </a:endParaRPr>
                    </a:p>
                  </a:txBody>
                  <a:tcPr/>
                </a:tc>
                <a:tc>
                  <a:txBody>
                    <a:bodyPr/>
                    <a:lstStyle/>
                    <a:p>
                      <a:pPr lvl="0" algn="l"/>
                      <a:r>
                        <a:rPr lang="en-US" sz="1900" dirty="0" smtClean="0">
                          <a:solidFill>
                            <a:schemeClr val="tx1">
                              <a:lumMod val="75000"/>
                              <a:lumOff val="25000"/>
                            </a:schemeClr>
                          </a:solidFill>
                        </a:rPr>
                        <a:t>August – September</a:t>
                      </a:r>
                      <a:r>
                        <a:rPr lang="en-US" sz="1900" baseline="0" dirty="0" smtClean="0">
                          <a:solidFill>
                            <a:schemeClr val="tx1">
                              <a:lumMod val="75000"/>
                              <a:lumOff val="25000"/>
                            </a:schemeClr>
                          </a:solidFill>
                        </a:rPr>
                        <a:t> 2015</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Active tests with the ACER ARIS system</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8 - 29 September 2015</a:t>
                      </a:r>
                      <a:endParaRPr lang="en-GB" sz="1900" dirty="0">
                        <a:solidFill>
                          <a:schemeClr val="tx1">
                            <a:lumMod val="75000"/>
                            <a:lumOff val="25000"/>
                          </a:schemeClr>
                        </a:solidFill>
                      </a:endParaRPr>
                    </a:p>
                  </a:txBody>
                  <a:tcPr/>
                </a:tc>
              </a:tr>
              <a:tr h="370840">
                <a:tc>
                  <a:txBody>
                    <a:bodyPr/>
                    <a:lstStyle/>
                    <a:p>
                      <a:pPr algn="just"/>
                      <a:r>
                        <a:rPr lang="en-GB" sz="1900" dirty="0" smtClean="0">
                          <a:solidFill>
                            <a:schemeClr val="tx1">
                              <a:lumMod val="75000"/>
                              <a:lumOff val="25000"/>
                            </a:schemeClr>
                          </a:solidFill>
                        </a:rPr>
                        <a:t>TP points</a:t>
                      </a:r>
                      <a:r>
                        <a:rPr lang="en-GB" sz="1900" baseline="0" dirty="0" smtClean="0">
                          <a:solidFill>
                            <a:schemeClr val="tx1">
                              <a:lumMod val="75000"/>
                              <a:lumOff val="25000"/>
                            </a:schemeClr>
                          </a:solidFill>
                        </a:rPr>
                        <a:t> identification switching to EICs</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July -</a:t>
                      </a:r>
                      <a:r>
                        <a:rPr lang="en-US" sz="1900" baseline="0" dirty="0" smtClean="0">
                          <a:solidFill>
                            <a:schemeClr val="tx1">
                              <a:lumMod val="75000"/>
                              <a:lumOff val="25000"/>
                            </a:schemeClr>
                          </a:solidFill>
                        </a:rPr>
                        <a:t> </a:t>
                      </a:r>
                      <a:r>
                        <a:rPr lang="en-US" sz="1900" dirty="0" smtClean="0">
                          <a:solidFill>
                            <a:schemeClr val="tx1">
                              <a:lumMod val="75000"/>
                              <a:lumOff val="25000"/>
                            </a:schemeClr>
                          </a:solidFill>
                        </a:rPr>
                        <a:t>November 2015</a:t>
                      </a:r>
                      <a:endParaRPr lang="en-GB" sz="1900" dirty="0">
                        <a:solidFill>
                          <a:schemeClr val="tx1">
                            <a:lumMod val="75000"/>
                            <a:lumOff val="25000"/>
                          </a:schemeClr>
                        </a:solidFill>
                      </a:endParaRPr>
                    </a:p>
                  </a:txBody>
                  <a:tcPr/>
                </a:tc>
              </a:tr>
              <a:tr h="370840">
                <a:tc>
                  <a:txBody>
                    <a:bodyPr/>
                    <a:lstStyle/>
                    <a:p>
                      <a:pPr algn="just"/>
                      <a:r>
                        <a:rPr lang="en-US" sz="1900" dirty="0" smtClean="0">
                          <a:solidFill>
                            <a:schemeClr val="tx1">
                              <a:lumMod val="75000"/>
                              <a:lumOff val="25000"/>
                            </a:schemeClr>
                          </a:solidFill>
                        </a:rPr>
                        <a:t>Start</a:t>
                      </a:r>
                      <a:r>
                        <a:rPr lang="en-US" sz="1900" baseline="0" dirty="0" smtClean="0">
                          <a:solidFill>
                            <a:schemeClr val="tx1">
                              <a:lumMod val="75000"/>
                              <a:lumOff val="25000"/>
                            </a:schemeClr>
                          </a:solidFill>
                        </a:rPr>
                        <a:t> date </a:t>
                      </a:r>
                      <a:r>
                        <a:rPr lang="en-US" sz="1900" baseline="0" smtClean="0">
                          <a:solidFill>
                            <a:schemeClr val="tx1">
                              <a:lumMod val="75000"/>
                              <a:lumOff val="25000"/>
                            </a:schemeClr>
                          </a:solidFill>
                        </a:rPr>
                        <a:t>of ENTSOG </a:t>
                      </a:r>
                      <a:r>
                        <a:rPr lang="en-US" sz="1900" baseline="0" dirty="0" smtClean="0">
                          <a:solidFill>
                            <a:schemeClr val="tx1">
                              <a:lumMod val="75000"/>
                              <a:lumOff val="25000"/>
                            </a:schemeClr>
                          </a:solidFill>
                        </a:rPr>
                        <a:t>REMIT Reporting to ACER</a:t>
                      </a:r>
                      <a:endParaRPr lang="en-GB" sz="1900" dirty="0">
                        <a:solidFill>
                          <a:schemeClr val="tx1">
                            <a:lumMod val="75000"/>
                            <a:lumOff val="25000"/>
                          </a:schemeClr>
                        </a:solidFill>
                      </a:endParaRPr>
                    </a:p>
                  </a:txBody>
                  <a:tcPr/>
                </a:tc>
                <a:tc>
                  <a:txBody>
                    <a:bodyPr/>
                    <a:lstStyle/>
                    <a:p>
                      <a:pPr lvl="0" algn="just"/>
                      <a:r>
                        <a:rPr lang="en-US" sz="1900" dirty="0" smtClean="0">
                          <a:solidFill>
                            <a:schemeClr val="tx1">
                              <a:lumMod val="75000"/>
                              <a:lumOff val="25000"/>
                            </a:schemeClr>
                          </a:solidFill>
                        </a:rPr>
                        <a:t>7 October 2015</a:t>
                      </a:r>
                      <a:endParaRPr lang="en-GB" sz="1900" dirty="0">
                        <a:solidFill>
                          <a:schemeClr val="tx1">
                            <a:lumMod val="75000"/>
                            <a:lumOff val="25000"/>
                          </a:schemeClr>
                        </a:solidFill>
                      </a:endParaRPr>
                    </a:p>
                  </a:txBody>
                  <a:tcPr/>
                </a:tc>
              </a:tr>
            </a:tbl>
          </a:graphicData>
        </a:graphic>
      </p:graphicFrame>
    </p:spTree>
    <p:extLst>
      <p:ext uri="{BB962C8B-B14F-4D97-AF65-F5344CB8AC3E}">
        <p14:creationId xmlns:p14="http://schemas.microsoft.com/office/powerpoint/2010/main" val="3067556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TP points identification switching to EICs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7</a:t>
            </a:fld>
            <a:endParaRPr lang="de-DE" dirty="0"/>
          </a:p>
        </p:txBody>
      </p:sp>
      <p:sp>
        <p:nvSpPr>
          <p:cNvPr id="3" name="Inhaltsplatzhalter 2"/>
          <p:cNvSpPr>
            <a:spLocks noGrp="1"/>
          </p:cNvSpPr>
          <p:nvPr>
            <p:ph idx="4294967295"/>
          </p:nvPr>
        </p:nvSpPr>
        <p:spPr>
          <a:xfrm>
            <a:off x="609600" y="990600"/>
            <a:ext cx="8001000" cy="5181600"/>
          </a:xfrm>
          <a:prstGeom prst="rect">
            <a:avLst/>
          </a:prstGeom>
        </p:spPr>
        <p:txBody>
          <a:bodyPr/>
          <a:lstStyle/>
          <a:p>
            <a:pPr marL="0" lvl="0" indent="0" algn="just">
              <a:buClr>
                <a:srgbClr val="829824"/>
              </a:buClr>
              <a:buNone/>
            </a:pPr>
            <a:r>
              <a:rPr lang="en-US" sz="2000" b="1" i="1" dirty="0" smtClean="0">
                <a:solidFill>
                  <a:srgbClr val="000000"/>
                </a:solidFill>
              </a:rPr>
              <a:t>Rationale for the massive change of the TP identifiers</a:t>
            </a:r>
          </a:p>
          <a:p>
            <a:pPr marL="0" lvl="0" indent="0" algn="just">
              <a:buClr>
                <a:srgbClr val="829824"/>
              </a:buClr>
              <a:buNone/>
            </a:pPr>
            <a:endParaRPr lang="en-US" sz="1000" dirty="0" smtClean="0">
              <a:solidFill>
                <a:srgbClr val="000000"/>
              </a:solidFill>
            </a:endParaRPr>
          </a:p>
          <a:p>
            <a:pPr lvl="0" algn="just">
              <a:buClr>
                <a:srgbClr val="829824"/>
              </a:buClr>
              <a:buFont typeface="Courier New" pitchFamily="49" charset="0"/>
              <a:buChar char="o"/>
            </a:pPr>
            <a:r>
              <a:rPr lang="en-US" sz="2000" dirty="0" smtClean="0">
                <a:solidFill>
                  <a:srgbClr val="000000"/>
                </a:solidFill>
              </a:rPr>
              <a:t>At the lunch of the Transparency Platform ENTSOG offered the flexibility to its members to identify their network points on the TP by using not only EICs but also TSO-managed internal codes, mainly due to historical reasons. </a:t>
            </a:r>
          </a:p>
          <a:p>
            <a:pPr lvl="0" algn="just">
              <a:buClr>
                <a:srgbClr val="829824"/>
              </a:buClr>
              <a:buFont typeface="Courier New" pitchFamily="49" charset="0"/>
              <a:buChar char="o"/>
            </a:pPr>
            <a:endParaRPr lang="en-US" sz="1000" dirty="0">
              <a:solidFill>
                <a:srgbClr val="000000"/>
              </a:solidFill>
            </a:endParaRPr>
          </a:p>
          <a:p>
            <a:pPr lvl="0" algn="just">
              <a:buClr>
                <a:srgbClr val="829824"/>
              </a:buClr>
              <a:buFont typeface="Courier New" pitchFamily="49" charset="0"/>
              <a:buChar char="o"/>
            </a:pPr>
            <a:r>
              <a:rPr lang="en-US" sz="2000" dirty="0" smtClean="0">
                <a:solidFill>
                  <a:srgbClr val="000000"/>
                </a:solidFill>
              </a:rPr>
              <a:t>REMIT Implementing regulation and ACER REMIT Manual of Procedure define the rules for fundamental and transactional data reporting.</a:t>
            </a:r>
          </a:p>
          <a:p>
            <a:pPr marL="0" lvl="0" indent="0" algn="just">
              <a:buClr>
                <a:srgbClr val="829824"/>
              </a:buClr>
              <a:buNone/>
            </a:pPr>
            <a:r>
              <a:rPr lang="en-US" sz="2000" dirty="0">
                <a:solidFill>
                  <a:srgbClr val="000000"/>
                </a:solidFill>
              </a:rPr>
              <a:t> </a:t>
            </a:r>
            <a:r>
              <a:rPr lang="en-US" sz="2000" dirty="0" smtClean="0">
                <a:solidFill>
                  <a:srgbClr val="000000"/>
                </a:solidFill>
              </a:rPr>
              <a:t>     Based on these requirements, </a:t>
            </a:r>
            <a:r>
              <a:rPr lang="en-US" sz="2000" dirty="0" err="1" smtClean="0">
                <a:solidFill>
                  <a:srgbClr val="000000"/>
                </a:solidFill>
              </a:rPr>
              <a:t>Edig@s</a:t>
            </a:r>
            <a:r>
              <a:rPr lang="en-US" sz="2000" dirty="0" smtClean="0">
                <a:solidFill>
                  <a:srgbClr val="000000"/>
                </a:solidFill>
              </a:rPr>
              <a:t> schemas for REMIT reporting  </a:t>
            </a:r>
          </a:p>
          <a:p>
            <a:pPr marL="0" lvl="0" indent="0" algn="just">
              <a:buClr>
                <a:srgbClr val="829824"/>
              </a:buClr>
              <a:buNone/>
            </a:pPr>
            <a:r>
              <a:rPr lang="en-US" sz="2000" dirty="0">
                <a:solidFill>
                  <a:srgbClr val="000000"/>
                </a:solidFill>
              </a:rPr>
              <a:t> </a:t>
            </a:r>
            <a:r>
              <a:rPr lang="en-US" sz="2000" dirty="0" smtClean="0">
                <a:solidFill>
                  <a:srgbClr val="000000"/>
                </a:solidFill>
              </a:rPr>
              <a:t>     were developed. The rules for transactional and fundamental data </a:t>
            </a:r>
          </a:p>
          <a:p>
            <a:pPr marL="0" lvl="0" indent="0" algn="just">
              <a:buClr>
                <a:srgbClr val="829824"/>
              </a:buClr>
              <a:buNone/>
            </a:pPr>
            <a:r>
              <a:rPr lang="en-US" sz="2000" dirty="0">
                <a:solidFill>
                  <a:srgbClr val="000000"/>
                </a:solidFill>
              </a:rPr>
              <a:t> </a:t>
            </a:r>
            <a:r>
              <a:rPr lang="en-US" sz="2000" dirty="0" smtClean="0">
                <a:solidFill>
                  <a:srgbClr val="000000"/>
                </a:solidFill>
              </a:rPr>
              <a:t>     reporting for gas stipulate that:</a:t>
            </a:r>
          </a:p>
          <a:p>
            <a:pPr marL="0" indent="0" algn="just">
              <a:buClr>
                <a:srgbClr val="829824"/>
              </a:buClr>
              <a:buNone/>
            </a:pPr>
            <a:endParaRPr lang="en-US" sz="2000" b="1" i="1" dirty="0" smtClean="0">
              <a:solidFill>
                <a:srgbClr val="000000"/>
              </a:solidFill>
            </a:endParaRPr>
          </a:p>
          <a:p>
            <a:pPr marL="0" indent="0" algn="just">
              <a:buClr>
                <a:srgbClr val="829824"/>
              </a:buClr>
              <a:buNone/>
            </a:pPr>
            <a:r>
              <a:rPr lang="en-US" sz="2000" b="1" i="1" dirty="0" smtClean="0"/>
              <a:t>All </a:t>
            </a:r>
            <a:r>
              <a:rPr lang="en-US" sz="2000" b="1" i="1" dirty="0"/>
              <a:t>points falling into the scope of </a:t>
            </a:r>
            <a:r>
              <a:rPr lang="en-US" sz="2000" b="1" i="1" dirty="0" smtClean="0"/>
              <a:t>REMIT </a:t>
            </a:r>
            <a:r>
              <a:rPr lang="en-US" sz="2000" b="1" i="1" dirty="0"/>
              <a:t>reporting shall be identified </a:t>
            </a:r>
            <a:r>
              <a:rPr lang="en-US" sz="2000" b="1" i="1" dirty="0" smtClean="0"/>
              <a:t>by EIC codes.</a:t>
            </a:r>
          </a:p>
          <a:p>
            <a:pPr marL="0" lvl="0" indent="0" algn="just">
              <a:buClr>
                <a:srgbClr val="829824"/>
              </a:buClr>
              <a:buNone/>
            </a:pPr>
            <a:endParaRPr lang="en-US" sz="1000" b="1" i="1" dirty="0" smtClean="0">
              <a:solidFill>
                <a:srgbClr val="000000"/>
              </a:solidFill>
            </a:endParaRPr>
          </a:p>
          <a:p>
            <a:pPr marL="0" indent="0" algn="just">
              <a:buClr>
                <a:srgbClr val="829824"/>
              </a:buClr>
              <a:buNone/>
            </a:pPr>
            <a:endParaRPr lang="en-US" sz="500" dirty="0" smtClean="0"/>
          </a:p>
          <a:p>
            <a:pPr marL="0" indent="0">
              <a:buNone/>
            </a:pPr>
            <a:endParaRPr lang="en-GB" sz="1600" dirty="0"/>
          </a:p>
          <a:p>
            <a:pPr lvl="0" algn="just">
              <a:spcBef>
                <a:spcPts val="800"/>
              </a:spcBef>
              <a:buClr>
                <a:srgbClr val="829824"/>
              </a:buClr>
              <a:buFont typeface="Wingdings" panose="05000000000000000000" pitchFamily="2" charset="2"/>
              <a:buChar char="ü"/>
            </a:pPr>
            <a:endParaRPr lang="en-US" sz="1900" dirty="0" smtClean="0"/>
          </a:p>
          <a:p>
            <a:pPr lvl="0" algn="just">
              <a:spcBef>
                <a:spcPts val="800"/>
              </a:spcBef>
              <a:buClr>
                <a:srgbClr val="829824"/>
              </a:buClr>
              <a:buFont typeface="Wingdings" panose="05000000000000000000" pitchFamily="2" charset="2"/>
              <a:buChar char="ü"/>
            </a:pPr>
            <a:endParaRPr lang="en-GB" sz="1900" dirty="0" smtClean="0"/>
          </a:p>
          <a:p>
            <a:pPr lvl="0" algn="just">
              <a:spcBef>
                <a:spcPts val="800"/>
              </a:spcBef>
              <a:buClr>
                <a:srgbClr val="829824"/>
              </a:buClr>
              <a:buFont typeface="Wingdings" panose="05000000000000000000" pitchFamily="2" charset="2"/>
              <a:buChar char="ü"/>
            </a:pPr>
            <a:endParaRPr lang="en-US" sz="1900" dirty="0" smtClean="0"/>
          </a:p>
        </p:txBody>
      </p:sp>
    </p:spTree>
    <p:extLst>
      <p:ext uri="{BB962C8B-B14F-4D97-AF65-F5344CB8AC3E}">
        <p14:creationId xmlns:p14="http://schemas.microsoft.com/office/powerpoint/2010/main" val="4047021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en-US" dirty="0" smtClean="0"/>
              <a:t>TP points identification switching to EICs</a:t>
            </a:r>
            <a:endParaRPr lang="en-US" dirty="0"/>
          </a:p>
        </p:txBody>
      </p:sp>
      <p:sp>
        <p:nvSpPr>
          <p:cNvPr id="5" name="Foliennummernplatzhalter 4"/>
          <p:cNvSpPr>
            <a:spLocks noGrp="1"/>
          </p:cNvSpPr>
          <p:nvPr>
            <p:ph type="sldNum" sz="quarter" idx="10"/>
          </p:nvPr>
        </p:nvSpPr>
        <p:spPr/>
        <p:txBody>
          <a:bodyPr/>
          <a:lstStyle/>
          <a:p>
            <a:fld id="{6680ADA2-9A8F-49C4-846F-11C90AC11523}" type="slidenum">
              <a:rPr lang="de-DE" smtClean="0"/>
              <a:pPr/>
              <a:t>8</a:t>
            </a:fld>
            <a:endParaRPr lang="de-DE" dirty="0"/>
          </a:p>
        </p:txBody>
      </p:sp>
      <p:sp>
        <p:nvSpPr>
          <p:cNvPr id="3" name="Inhaltsplatzhalter 2"/>
          <p:cNvSpPr>
            <a:spLocks noGrp="1"/>
          </p:cNvSpPr>
          <p:nvPr>
            <p:ph idx="4294967295"/>
          </p:nvPr>
        </p:nvSpPr>
        <p:spPr>
          <a:xfrm>
            <a:off x="457200" y="990600"/>
            <a:ext cx="8305800" cy="5334000"/>
          </a:xfrm>
          <a:prstGeom prst="rect">
            <a:avLst/>
          </a:prstGeom>
        </p:spPr>
        <p:txBody>
          <a:bodyPr/>
          <a:lstStyle/>
          <a:p>
            <a:pPr marL="0" lvl="0" indent="0" algn="just">
              <a:buClr>
                <a:srgbClr val="829824"/>
              </a:buClr>
              <a:buNone/>
            </a:pPr>
            <a:r>
              <a:rPr lang="en-US" sz="2000" b="1" i="1" dirty="0" smtClean="0">
                <a:solidFill>
                  <a:srgbClr val="000000"/>
                </a:solidFill>
              </a:rPr>
              <a:t>Statistics and outcome from ENTSOG EIC switching campaign</a:t>
            </a:r>
          </a:p>
          <a:p>
            <a:pPr marL="0" lvl="0" indent="0" algn="just">
              <a:buClr>
                <a:srgbClr val="829824"/>
              </a:buClr>
              <a:buNone/>
            </a:pPr>
            <a:endParaRPr lang="en-US" sz="2000" b="1" dirty="0">
              <a:solidFill>
                <a:srgbClr val="000000"/>
              </a:solidFill>
            </a:endParaRPr>
          </a:p>
          <a:p>
            <a:pPr lvl="0" algn="just">
              <a:buClr>
                <a:srgbClr val="829824"/>
              </a:buClr>
              <a:buFont typeface="Courier New" panose="02070309020205020404" pitchFamily="49" charset="0"/>
              <a:buChar char="o"/>
            </a:pPr>
            <a:r>
              <a:rPr lang="en-US" sz="2000" dirty="0" smtClean="0">
                <a:solidFill>
                  <a:srgbClr val="000000"/>
                </a:solidFill>
              </a:rPr>
              <a:t>121 out of 999 TP points were identified by non-EIC codes in July 2015;</a:t>
            </a:r>
          </a:p>
          <a:p>
            <a:pPr lvl="0" algn="just">
              <a:buClr>
                <a:srgbClr val="829824"/>
              </a:buClr>
              <a:buFont typeface="Courier New" panose="02070309020205020404" pitchFamily="49" charset="0"/>
              <a:buChar char="o"/>
            </a:pPr>
            <a:endParaRPr lang="en-US" sz="1000" dirty="0" smtClean="0">
              <a:solidFill>
                <a:srgbClr val="000000"/>
              </a:solidFill>
            </a:endParaRPr>
          </a:p>
          <a:p>
            <a:pPr lvl="0" algn="just">
              <a:buClr>
                <a:srgbClr val="829824"/>
              </a:buClr>
              <a:buFont typeface="Courier New" panose="02070309020205020404" pitchFamily="49" charset="0"/>
              <a:buChar char="o"/>
            </a:pPr>
            <a:r>
              <a:rPr lang="en-US" sz="2000" dirty="0" smtClean="0">
                <a:solidFill>
                  <a:srgbClr val="000000"/>
                </a:solidFill>
              </a:rPr>
              <a:t>26 </a:t>
            </a:r>
            <a:r>
              <a:rPr lang="en-US" sz="2000" dirty="0">
                <a:solidFill>
                  <a:srgbClr val="000000"/>
                </a:solidFill>
              </a:rPr>
              <a:t>TSOs </a:t>
            </a:r>
            <a:r>
              <a:rPr lang="en-US" sz="2000" dirty="0" smtClean="0">
                <a:solidFill>
                  <a:srgbClr val="000000"/>
                </a:solidFill>
              </a:rPr>
              <a:t>were asked </a:t>
            </a:r>
            <a:r>
              <a:rPr lang="en-US" sz="2000" dirty="0">
                <a:solidFill>
                  <a:srgbClr val="000000"/>
                </a:solidFill>
              </a:rPr>
              <a:t>to check the validity of the used TP point </a:t>
            </a:r>
            <a:r>
              <a:rPr lang="en-US" sz="2000" dirty="0" smtClean="0">
                <a:solidFill>
                  <a:srgbClr val="000000"/>
                </a:solidFill>
              </a:rPr>
              <a:t>identifiers;</a:t>
            </a:r>
          </a:p>
          <a:p>
            <a:pPr lvl="0" algn="just">
              <a:buClr>
                <a:srgbClr val="829824"/>
              </a:buClr>
              <a:buFont typeface="Courier New" panose="02070309020205020404" pitchFamily="49" charset="0"/>
              <a:buChar char="o"/>
            </a:pPr>
            <a:endParaRPr lang="en-US" sz="1000" dirty="0">
              <a:solidFill>
                <a:srgbClr val="000000"/>
              </a:solidFill>
            </a:endParaRPr>
          </a:p>
          <a:p>
            <a:pPr lvl="0" algn="just">
              <a:spcBef>
                <a:spcPts val="800"/>
              </a:spcBef>
              <a:buClr>
                <a:srgbClr val="829824"/>
              </a:buClr>
              <a:buFont typeface="Courier New" panose="02070309020205020404" pitchFamily="49" charset="0"/>
              <a:buChar char="o"/>
            </a:pPr>
            <a:r>
              <a:rPr lang="en-US" sz="2000" dirty="0">
                <a:solidFill>
                  <a:srgbClr val="000000"/>
                </a:solidFill>
              </a:rPr>
              <a:t>17 TSOs </a:t>
            </a:r>
            <a:r>
              <a:rPr lang="en-US" sz="2000" dirty="0" smtClean="0">
                <a:solidFill>
                  <a:srgbClr val="000000"/>
                </a:solidFill>
              </a:rPr>
              <a:t>were </a:t>
            </a:r>
            <a:r>
              <a:rPr lang="en-US" sz="2000" dirty="0">
                <a:solidFill>
                  <a:srgbClr val="000000"/>
                </a:solidFill>
              </a:rPr>
              <a:t>using </a:t>
            </a:r>
            <a:r>
              <a:rPr lang="en-US" sz="2000" dirty="0" smtClean="0">
                <a:solidFill>
                  <a:srgbClr val="000000"/>
                </a:solidFill>
              </a:rPr>
              <a:t>private </a:t>
            </a:r>
            <a:r>
              <a:rPr lang="en-US" sz="2000" dirty="0">
                <a:solidFill>
                  <a:srgbClr val="000000"/>
                </a:solidFill>
              </a:rPr>
              <a:t>codes for identification of their TP </a:t>
            </a:r>
            <a:r>
              <a:rPr lang="en-US" sz="2000" dirty="0" smtClean="0">
                <a:solidFill>
                  <a:srgbClr val="000000"/>
                </a:solidFill>
              </a:rPr>
              <a:t>points;</a:t>
            </a:r>
          </a:p>
          <a:p>
            <a:pPr marL="0" lvl="0" indent="0" algn="just">
              <a:spcBef>
                <a:spcPts val="800"/>
              </a:spcBef>
              <a:buClr>
                <a:srgbClr val="829824"/>
              </a:buClr>
              <a:buNone/>
            </a:pPr>
            <a:endParaRPr lang="en-US" sz="1000" dirty="0">
              <a:solidFill>
                <a:srgbClr val="000000"/>
              </a:solidFill>
            </a:endParaRPr>
          </a:p>
          <a:p>
            <a:pPr algn="just">
              <a:buClr>
                <a:srgbClr val="829824"/>
              </a:buClr>
              <a:buFont typeface="Courier New" panose="02070309020205020404" pitchFamily="49" charset="0"/>
              <a:buChar char="o"/>
            </a:pPr>
            <a:r>
              <a:rPr lang="en-US" sz="2000" dirty="0" smtClean="0">
                <a:solidFill>
                  <a:srgbClr val="000000"/>
                </a:solidFill>
              </a:rPr>
              <a:t>ENTSOG as EIC LIO issued the </a:t>
            </a:r>
            <a:r>
              <a:rPr lang="en-US" sz="2000" dirty="0">
                <a:solidFill>
                  <a:srgbClr val="000000"/>
                </a:solidFill>
              </a:rPr>
              <a:t>needed </a:t>
            </a:r>
            <a:r>
              <a:rPr lang="en-US" sz="2000" dirty="0" smtClean="0">
                <a:solidFill>
                  <a:srgbClr val="000000"/>
                </a:solidFill>
              </a:rPr>
              <a:t>codes for the TSOs;</a:t>
            </a:r>
          </a:p>
          <a:p>
            <a:pPr algn="just">
              <a:buClr>
                <a:srgbClr val="829824"/>
              </a:buClr>
              <a:buFont typeface="Courier New" panose="02070309020205020404" pitchFamily="49" charset="0"/>
              <a:buChar char="o"/>
            </a:pPr>
            <a:endParaRPr lang="en-US" sz="1000" dirty="0" smtClean="0">
              <a:solidFill>
                <a:srgbClr val="000000"/>
              </a:solidFill>
            </a:endParaRPr>
          </a:p>
          <a:p>
            <a:pPr algn="just">
              <a:buClr>
                <a:srgbClr val="829824"/>
              </a:buClr>
              <a:buFont typeface="Courier New" panose="02070309020205020404" pitchFamily="49" charset="0"/>
              <a:buChar char="o"/>
            </a:pPr>
            <a:r>
              <a:rPr lang="en-US" sz="2000" dirty="0" smtClean="0"/>
              <a:t>All TP points are identified by valid EIC codes since 10 November 2015.</a:t>
            </a:r>
          </a:p>
          <a:p>
            <a:pPr algn="just">
              <a:buClr>
                <a:srgbClr val="829824"/>
              </a:buClr>
              <a:buFont typeface="Courier New" panose="02070309020205020404" pitchFamily="49" charset="0"/>
              <a:buChar char="o"/>
            </a:pPr>
            <a:endParaRPr lang="en-US" sz="1000" dirty="0" smtClean="0"/>
          </a:p>
          <a:p>
            <a:pPr marL="0" indent="0" algn="ctr">
              <a:buClr>
                <a:srgbClr val="829824"/>
              </a:buClr>
              <a:buNone/>
            </a:pPr>
            <a:endParaRPr lang="en-US" sz="2000" i="1" dirty="0" smtClean="0">
              <a:solidFill>
                <a:srgbClr val="829824"/>
              </a:solidFill>
            </a:endParaRPr>
          </a:p>
          <a:p>
            <a:pPr marL="0" indent="0" algn="ctr">
              <a:buClr>
                <a:srgbClr val="829824"/>
              </a:buClr>
              <a:buNone/>
            </a:pPr>
            <a:endParaRPr lang="en-US" sz="2000" i="1" dirty="0" smtClean="0">
              <a:solidFill>
                <a:srgbClr val="829824"/>
              </a:solidFill>
            </a:endParaRPr>
          </a:p>
          <a:p>
            <a:pPr marL="0" indent="0" algn="ctr">
              <a:buClr>
                <a:srgbClr val="829824"/>
              </a:buClr>
              <a:buNone/>
            </a:pPr>
            <a:endParaRPr lang="en-US" sz="1000" i="1" dirty="0">
              <a:solidFill>
                <a:srgbClr val="829824"/>
              </a:solidFill>
            </a:endParaRPr>
          </a:p>
          <a:p>
            <a:pPr marL="0" indent="0" algn="ctr">
              <a:buClr>
                <a:srgbClr val="829824"/>
              </a:buClr>
              <a:buNone/>
            </a:pPr>
            <a:r>
              <a:rPr lang="en-US" sz="2000" i="1" dirty="0" smtClean="0">
                <a:solidFill>
                  <a:srgbClr val="829824"/>
                </a:solidFill>
              </a:rPr>
              <a:t>All newly added points on ENTSOG TP will be identified only through EICs.</a:t>
            </a:r>
          </a:p>
          <a:p>
            <a:pPr algn="just">
              <a:buClr>
                <a:srgbClr val="829824"/>
              </a:buClr>
              <a:buFont typeface="Courier New" panose="02070309020205020404" pitchFamily="49" charset="0"/>
              <a:buChar char="o"/>
            </a:pPr>
            <a:endParaRPr lang="en-US" sz="2000" dirty="0" smtClean="0"/>
          </a:p>
          <a:p>
            <a:pPr marL="0" indent="0" algn="just">
              <a:buClr>
                <a:srgbClr val="829824"/>
              </a:buClr>
              <a:buNone/>
            </a:pPr>
            <a:endParaRPr lang="en-US" sz="2000" dirty="0" smtClean="0"/>
          </a:p>
          <a:p>
            <a:pPr marL="0" indent="0" algn="just">
              <a:buNone/>
            </a:pPr>
            <a:endParaRPr lang="en-GB" sz="2000" dirty="0"/>
          </a:p>
          <a:p>
            <a:pPr lvl="0" algn="just">
              <a:spcBef>
                <a:spcPts val="800"/>
              </a:spcBef>
              <a:buClr>
                <a:srgbClr val="829824"/>
              </a:buClr>
              <a:buFont typeface="Wingdings" panose="05000000000000000000" pitchFamily="2" charset="2"/>
              <a:buChar char="ü"/>
            </a:pPr>
            <a:endParaRPr lang="en-US" sz="2000" dirty="0" smtClean="0"/>
          </a:p>
          <a:p>
            <a:pPr lvl="0" algn="just">
              <a:spcBef>
                <a:spcPts val="800"/>
              </a:spcBef>
              <a:buClr>
                <a:srgbClr val="829824"/>
              </a:buClr>
              <a:buFont typeface="Wingdings" panose="05000000000000000000" pitchFamily="2" charset="2"/>
              <a:buChar char="ü"/>
            </a:pPr>
            <a:endParaRPr lang="en-GB" sz="2000" dirty="0" smtClean="0"/>
          </a:p>
          <a:p>
            <a:pPr lvl="0" algn="just">
              <a:spcBef>
                <a:spcPts val="800"/>
              </a:spcBef>
              <a:buClr>
                <a:srgbClr val="829824"/>
              </a:buClr>
              <a:buFont typeface="Wingdings" panose="05000000000000000000" pitchFamily="2" charset="2"/>
              <a:buChar char="ü"/>
            </a:pPr>
            <a:endParaRPr lang="en-US" sz="2000" dirty="0" smtClean="0"/>
          </a:p>
        </p:txBody>
      </p:sp>
      <p:sp>
        <p:nvSpPr>
          <p:cNvPr id="6" name="Rounded Rectangle 5"/>
          <p:cNvSpPr/>
          <p:nvPr/>
        </p:nvSpPr>
        <p:spPr>
          <a:xfrm>
            <a:off x="609601" y="5486400"/>
            <a:ext cx="8000999" cy="457200"/>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861799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a:prstGeom prst="rect">
            <a:avLst/>
          </a:prstGeom>
        </p:spPr>
        <p:txBody>
          <a:bodyPr vert="horz" wrap="square" lIns="91440" tIns="45720" rIns="91440" bIns="45720" numCol="1" anchor="t" anchorCtr="0" compatLnSpc="1">
            <a:prstTxWarp prst="textNoShape">
              <a:avLst/>
            </a:prstTxWarp>
          </a:bodyPr>
          <a:lstStyle>
            <a:lvl1pPr algn="r">
              <a:defRPr sz="1000" baseline="0" smtClean="0">
                <a:solidFill>
                  <a:srgbClr val="666666"/>
                </a:solidFill>
                <a:latin typeface="Calibri" pitchFamily="34" charset="0"/>
                <a:cs typeface="Arial" charset="0"/>
              </a:defRPr>
            </a:lvl1pPr>
          </a:lstStyle>
          <a:p>
            <a:pPr>
              <a:defRPr/>
            </a:pPr>
            <a:fld id="{24FF306C-35F5-4766-9A74-51BF551DA927}" type="slidenum">
              <a:rPr lang="en-GB"/>
              <a:pPr>
                <a:defRPr/>
              </a:pPr>
              <a:t>9</a:t>
            </a:fld>
            <a:endParaRPr lang="en-GB" dirty="0"/>
          </a:p>
        </p:txBody>
      </p:sp>
      <p:sp>
        <p:nvSpPr>
          <p:cNvPr id="6" name="Title 5"/>
          <p:cNvSpPr>
            <a:spLocks noGrp="1"/>
          </p:cNvSpPr>
          <p:nvPr>
            <p:ph type="title"/>
          </p:nvPr>
        </p:nvSpPr>
        <p:spPr>
          <a:xfrm>
            <a:off x="2124648" y="3505200"/>
            <a:ext cx="7019352" cy="540000"/>
          </a:xfrm>
        </p:spPr>
        <p:txBody>
          <a:bodyPr/>
          <a:lstStyle/>
          <a:p>
            <a:r>
              <a:rPr lang="de-DE" dirty="0" smtClean="0"/>
              <a:t>Reporting details</a:t>
            </a:r>
            <a:endParaRPr lang="en-US" dirty="0"/>
          </a:p>
        </p:txBody>
      </p:sp>
    </p:spTree>
    <p:extLst>
      <p:ext uri="{BB962C8B-B14F-4D97-AF65-F5344CB8AC3E}">
        <p14:creationId xmlns:p14="http://schemas.microsoft.com/office/powerpoint/2010/main" val="2449985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ENTSOG_120627_Template_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ENTSO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ENTSOG_120627_Template_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New Document - Identifier_DocCode_YYMMDD_DocType_Content">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New Document - Identifier_DocCode_YYMMDD_DocType_Content">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0708" tIns="50354" rIns="100708" bIns="50354" numCol="1" anchor="t" anchorCtr="0" compatLnSpc="1">
        <a:prstTxWarp prst="textNoShape">
          <a:avLst/>
        </a:prstTxWarp>
      </a:bodyPr>
      <a:lstStyle>
        <a:defPPr marL="1093788" marR="0" indent="-590550" algn="l" defTabSz="1008063" rtl="0" eaLnBrk="0" fontAlgn="base" latinLnBrk="0" hangingPunct="0">
          <a:lnSpc>
            <a:spcPct val="90000"/>
          </a:lnSpc>
          <a:spcBef>
            <a:spcPct val="20000"/>
          </a:spcBef>
          <a:spcAft>
            <a:spcPct val="0"/>
          </a:spcAft>
          <a:buClr>
            <a:srgbClr val="000000"/>
          </a:buClr>
          <a:buSzTx/>
          <a:buFont typeface="Wingdings" pitchFamily="2" charset="2"/>
          <a:buChar char="ü"/>
          <a:tabLst/>
          <a:defRPr kumimoji="0" lang="en-US" sz="2200" b="0" i="0" u="none" strike="noStrike" cap="none" normalizeH="0" baseline="0" smtClean="0">
            <a:ln>
              <a:noFill/>
            </a:ln>
            <a:solidFill>
              <a:srgbClr val="000000"/>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00708" tIns="50354" rIns="100708" bIns="50354" numCol="1" anchor="t" anchorCtr="0" compatLnSpc="1">
        <a:prstTxWarp prst="textNoShape">
          <a:avLst/>
        </a:prstTxWarp>
      </a:bodyPr>
      <a:lstStyle>
        <a:defPPr marL="1093788" marR="0" indent="-590550" algn="l" defTabSz="1008063" rtl="0" eaLnBrk="0" fontAlgn="base" latinLnBrk="0" hangingPunct="0">
          <a:lnSpc>
            <a:spcPct val="90000"/>
          </a:lnSpc>
          <a:spcBef>
            <a:spcPct val="20000"/>
          </a:spcBef>
          <a:spcAft>
            <a:spcPct val="0"/>
          </a:spcAft>
          <a:buClr>
            <a:srgbClr val="000000"/>
          </a:buClr>
          <a:buSzTx/>
          <a:buFont typeface="Wingdings" pitchFamily="2" charset="2"/>
          <a:buChar char="ü"/>
          <a:tabLst/>
          <a:defRPr kumimoji="0" lang="en-US" sz="2200" b="0" i="0" u="none" strike="noStrike" cap="none" normalizeH="0" baseline="0" smtClean="0">
            <a:ln>
              <a:noFill/>
            </a:ln>
            <a:solidFill>
              <a:srgbClr val="000000"/>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4_ENTSOG">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4_ENTSOG_120627_Template_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ENTSOG_Attestation documents 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_ENTSOG_Attestation documents 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NTSO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NTSO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ENTSO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New Document - Identifier_DocCode_YYMMDD_DocType_Content">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ENTSOG_120627_Template_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ENTSOG_120627_Template_Presentation">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New Document - Identifier_DocCode_YYMMDD_DocType_Content">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New Document - Identifier_DocCode_YYMMDD_DocType_Content">
  <a:themeElements>
    <a:clrScheme name="ENTSOG">
      <a:dk1>
        <a:srgbClr val="1F4484"/>
      </a:dk1>
      <a:lt1>
        <a:srgbClr val="FFFFFF"/>
      </a:lt1>
      <a:dk2>
        <a:srgbClr val="6B95C7"/>
      </a:dk2>
      <a:lt2>
        <a:srgbClr val="3E6CA4"/>
      </a:lt2>
      <a:accent1>
        <a:srgbClr val="1F4484"/>
      </a:accent1>
      <a:accent2>
        <a:srgbClr val="829824"/>
      </a:accent2>
      <a:accent3>
        <a:srgbClr val="C1D537"/>
      </a:accent3>
      <a:accent4>
        <a:srgbClr val="E8262C"/>
      </a:accent4>
      <a:accent5>
        <a:srgbClr val="EB7A3B"/>
      </a:accent5>
      <a:accent6>
        <a:srgbClr val="F2CA00"/>
      </a:accent6>
      <a:hlink>
        <a:srgbClr val="1F4484"/>
      </a:hlink>
      <a:folHlink>
        <a:srgbClr val="8D75A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EntsogDocument" ma:contentTypeID="0x01010054454750B1B940428917959955031DCB01030052085293F424304B8186A6DDB3414505" ma:contentTypeVersion="32" ma:contentTypeDescription="General document without approval" ma:contentTypeScope="" ma:versionID="882b77d57b200ea29b1e58398f4bf8b4">
  <xsd:schema xmlns:xsd="http://www.w3.org/2001/XMLSchema" xmlns:xs="http://www.w3.org/2001/XMLSchema" xmlns:p="http://schemas.microsoft.com/office/2006/metadata/properties" xmlns:ns1="715a6a3a-92ca-498c-9c3c-67e3d02e0dd6" xmlns:ns3="http://schemas.microsoft.com/sharepoint/v3/fields" targetNamespace="http://schemas.microsoft.com/office/2006/metadata/properties" ma:root="true" ma:fieldsID="79403a309be18a024f67ea0d9a68b07e" ns1:_="" ns3:_="">
    <xsd:import namespace="715a6a3a-92ca-498c-9c3c-67e3d02e0dd6"/>
    <xsd:import namespace="http://schemas.microsoft.com/sharepoint/v3/fields"/>
    <xsd:element name="properties">
      <xsd:complexType>
        <xsd:sequence>
          <xsd:element name="documentManagement">
            <xsd:complexType>
              <xsd:all>
                <xsd:element ref="ns1:WorkstreamCode"/>
                <xsd:element ref="ns1:EntsogDocumentCode" minOccurs="0"/>
                <xsd:element ref="ns1:EntsogDocumentStatus"/>
                <xsd:element ref="ns3:_DCDateCreated"/>
                <xsd:element ref="ns3:_DCDateModified"/>
                <xsd:element ref="ns1:Meetings" minOccurs="0"/>
                <xsd:element ref="ns1:DocumentOrigin"/>
                <xsd:element ref="ns1:EntsogDocumentCategory"/>
                <xsd:element ref="ns1:DocumentType"/>
                <xsd:element ref="ns1:PlannedDateApproval_x0020_BOA" minOccurs="0"/>
                <xsd:element ref="ns1:PlannedDateApproval_x0020_GAS" minOccurs="0"/>
                <xsd:element ref="ns1:WorkstreamCode_x003a_Tit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5a6a3a-92ca-498c-9c3c-67e3d02e0dd6" elementFormDefault="qualified">
    <xsd:import namespace="http://schemas.microsoft.com/office/2006/documentManagement/types"/>
    <xsd:import namespace="http://schemas.microsoft.com/office/infopath/2007/PartnerControls"/>
    <xsd:element name="WorkstreamCode" ma:index="0" ma:displayName="WorkstreamCode" ma:description="Streamcode working group" ma:list="{c476bced-ffd4-4638-97a6-8fd3451b0218}" ma:internalName="WorkstreamCode" ma:readOnly="false" ma:showField="WGLabel" ma:web="715a6a3a-92ca-498c-9c3c-67e3d02e0dd6">
      <xsd:simpleType>
        <xsd:restriction base="dms:Lookup"/>
      </xsd:simpleType>
    </xsd:element>
    <xsd:element name="EntsogDocumentCode" ma:index="1" nillable="true" ma:displayName="Doc Code" ma:internalName="EntsogDocumentCode" ma:readOnly="false">
      <xsd:simpleType>
        <xsd:restriction base="dms:Text">
          <xsd:maxLength value="10"/>
        </xsd:restriction>
      </xsd:simpleType>
    </xsd:element>
    <xsd:element name="EntsogDocumentStatus" ma:index="4" ma:displayName="EntsogDocumentStatus" ma:description="EntsogDocumentStatus" ma:list="{c97218d1-20fd-48ba-a077-83a724791338}" ma:internalName="EntsogDocumentStatus" ma:readOnly="false" ma:showField="Title" ma:web="715a6a3a-92ca-498c-9c3c-67e3d02e0dd6">
      <xsd:simpleType>
        <xsd:restriction base="dms:Lookup"/>
      </xsd:simpleType>
    </xsd:element>
    <xsd:element name="Meetings" ma:index="9" nillable="true" ma:displayName="Meetings" ma:description="Use to indicate date(s) of meeting(s) where the document was/is to be discussed" ma:internalName="Meetings" ma:readOnly="false">
      <xsd:simpleType>
        <xsd:restriction base="dms:Note">
          <xsd:maxLength value="255"/>
        </xsd:restriction>
      </xsd:simpleType>
    </xsd:element>
    <xsd:element name="DocumentOrigin" ma:index="10" ma:displayName="Doc Origin" ma:list="{1e92cf83-e787-412b-814c-e59372485d5d}" ma:internalName="DocumentOrigin" ma:readOnly="false" ma:showField="Title" ma:web="715a6a3a-92ca-498c-9c3c-67e3d02e0dd6">
      <xsd:simpleType>
        <xsd:restriction base="dms:Lookup"/>
      </xsd:simpleType>
    </xsd:element>
    <xsd:element name="EntsogDocumentCategory" ma:index="11" ma:displayName="Doc Category" ma:list="{141306a9-f22e-442b-b05c-3c01a1349a89}" ma:internalName="EntsogDocumentCategory" ma:readOnly="false" ma:showField="Title" ma:web="715a6a3a-92ca-498c-9c3c-67e3d02e0dd6">
      <xsd:simpleType>
        <xsd:restriction base="dms:Lookup"/>
      </xsd:simpleType>
    </xsd:element>
    <xsd:element name="DocumentType" ma:index="12" ma:displayName="Doc Type" ma:list="{c7250a40-e888-46fd-8755-e45876922745}" ma:internalName="DocumentType" ma:readOnly="false" ma:showField="Title" ma:web="715a6a3a-92ca-498c-9c3c-67e3d02e0dd6">
      <xsd:simpleType>
        <xsd:restriction base="dms:Lookup"/>
      </xsd:simpleType>
    </xsd:element>
    <xsd:element name="PlannedDateApproval_x0020_BOA" ma:index="13" nillable="true" ma:displayName="PlannedDateApproval BOA" ma:format="DateOnly" ma:internalName="PlannedDateApproval_x0020_BOA">
      <xsd:simpleType>
        <xsd:restriction base="dms:DateTime"/>
      </xsd:simpleType>
    </xsd:element>
    <xsd:element name="PlannedDateApproval_x0020_GAS" ma:index="14" nillable="true" ma:displayName="PlannedDateApproval GAS" ma:format="DateOnly" ma:internalName="PlannedDateApproval_x0020_GAS">
      <xsd:simpleType>
        <xsd:restriction base="dms:DateTime"/>
      </xsd:simpleType>
    </xsd:element>
    <xsd:element name="WorkstreamCode_x003a_Title" ma:index="22" nillable="true" ma:displayName="WorkstreamCode:Title" ma:list="{c476bced-ffd4-4638-97a6-8fd3451b0218}" ma:internalName="WorkstreamCode_x003A_Title" ma:readOnly="true" ma:showField="Title" ma:web="715a6a3a-92ca-498c-9c3c-67e3d02e0dd6">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DCDateCreated" ma:index="5" ma:displayName="Date Created" ma:default="[today]" ma:description="The date on which this resource was created" ma:format="DateTime" ma:internalName="_DCDateCreated" ma:readOnly="false">
      <xsd:simpleType>
        <xsd:restriction base="dms:DateTime"/>
      </xsd:simpleType>
    </xsd:element>
    <xsd:element name="_DCDateModified" ma:index="6" ma:displayName="Date Modified" ma:default="[today]" ma:description="The date on which this resource was last modified" ma:format="DateTime" ma:internalName="_DCDateModified" ma:readOnly="fals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axOccurs="1" ma:index="3" ma:displayName="Title"/>
        <xsd:element ref="dc:subject" minOccurs="0" maxOccurs="1" ma:displayName="Subject"/>
        <xsd:element ref="dc:description" minOccurs="0" maxOccurs="1" ma:index="8" ma:displayName="Comments"/>
        <xsd:element name="keywords" minOccurs="0" maxOccurs="1" type="xsd:string" ma:index="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EntsogDocumentCategory xmlns="715a6a3a-92ca-498c-9c3c-67e3d02e0dd6">1</EntsogDocumentCategory>
    <DocumentOrigin xmlns="715a6a3a-92ca-498c-9c3c-67e3d02e0dd6">18</DocumentOrigin>
    <PlannedDateApproval_x0020_GAS xmlns="715a6a3a-92ca-498c-9c3c-67e3d02e0dd6" xsi:nil="true"/>
    <_DCDateModified xmlns="http://schemas.microsoft.com/sharepoint/v3/fields">2013-08-30T08:10:00+00:00</_DCDateModified>
    <EntsogDocumentStatus xmlns="715a6a3a-92ca-498c-9c3c-67e3d02e0dd6">6</EntsogDocumentStatus>
    <DocumentType xmlns="715a6a3a-92ca-498c-9c3c-67e3d02e0dd6">11</DocumentType>
    <Meetings xmlns="715a6a3a-92ca-498c-9c3c-67e3d02e0dd6">03/09/13
09/10/13</Meetings>
    <EntsogDocumentCode xmlns="715a6a3a-92ca-498c-9c3c-67e3d02e0dd6" xsi:nil="true"/>
    <PlannedDateApproval_x0020_BOA xmlns="715a6a3a-92ca-498c-9c3c-67e3d02e0dd6" xsi:nil="true"/>
    <WorkstreamCode xmlns="715a6a3a-92ca-498c-9c3c-67e3d02e0dd6">14</WorkstreamCode>
    <_DCDateCreated xmlns="http://schemas.microsoft.com/sharepoint/v3/fields">2013-08-30T08:10:00+00:00</_DCDateCreated>
  </documentManagement>
</p:properties>
</file>

<file path=customXml/itemProps1.xml><?xml version="1.0" encoding="utf-8"?>
<ds:datastoreItem xmlns:ds="http://schemas.openxmlformats.org/officeDocument/2006/customXml" ds:itemID="{173433C6-46CD-4108-9FAE-447BC17C72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5a6a3a-92ca-498c-9c3c-67e3d02e0dd6"/>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ED7726-3344-49C0-8FA7-3BBCE3DEB3A5}">
  <ds:schemaRefs>
    <ds:schemaRef ds:uri="http://schemas.microsoft.com/sharepoint/v3/contenttype/forms"/>
  </ds:schemaRefs>
</ds:datastoreItem>
</file>

<file path=customXml/itemProps3.xml><?xml version="1.0" encoding="utf-8"?>
<ds:datastoreItem xmlns:ds="http://schemas.openxmlformats.org/officeDocument/2006/customXml" ds:itemID="{A8D770CE-6919-4853-9AFB-323CD1A2E066}">
  <ds:schemaRefs>
    <ds:schemaRef ds:uri="http://schemas.microsoft.com/office/2006/documentManagement/types"/>
    <ds:schemaRef ds:uri="http://purl.org/dc/dcmitype/"/>
    <ds:schemaRef ds:uri="http://purl.org/dc/elements/1.1/"/>
    <ds:schemaRef ds:uri="http://purl.org/dc/terms/"/>
    <ds:schemaRef ds:uri="http://schemas.microsoft.com/sharepoint/v3/fields"/>
    <ds:schemaRef ds:uri="715a6a3a-92ca-498c-9c3c-67e3d02e0dd6"/>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ENTSOG_120627_Template_Presentation</Template>
  <TotalTime>2240</TotalTime>
  <Words>1453</Words>
  <Application>Microsoft Office PowerPoint</Application>
  <PresentationFormat>On-screen Show (4:3)</PresentationFormat>
  <Paragraphs>306</Paragraphs>
  <Slides>24</Slides>
  <Notes>0</Notes>
  <HiddenSlides>0</HiddenSlides>
  <MMClips>0</MMClips>
  <ScaleCrop>false</ScaleCrop>
  <HeadingPairs>
    <vt:vector size="4" baseType="variant">
      <vt:variant>
        <vt:lpstr>Theme</vt:lpstr>
      </vt:variant>
      <vt:variant>
        <vt:i4>18</vt:i4>
      </vt:variant>
      <vt:variant>
        <vt:lpstr>Slide Titles</vt:lpstr>
      </vt:variant>
      <vt:variant>
        <vt:i4>24</vt:i4>
      </vt:variant>
    </vt:vector>
  </HeadingPairs>
  <TitlesOfParts>
    <vt:vector size="42" baseType="lpstr">
      <vt:lpstr>ENTSOG_120627_Template_Presentation</vt:lpstr>
      <vt:lpstr>ENTSOG</vt:lpstr>
      <vt:lpstr>1_ENTSOG</vt:lpstr>
      <vt:lpstr>2_ENTSOG</vt:lpstr>
      <vt:lpstr>1_New Document - Identifier_DocCode_YYMMDD_DocType_Content</vt:lpstr>
      <vt:lpstr>1_ENTSOG_120627_Template_Presentation</vt:lpstr>
      <vt:lpstr>2_ENTSOG_120627_Template_Presentation</vt:lpstr>
      <vt:lpstr>New Document - Identifier_DocCode_YYMMDD_DocType_Content</vt:lpstr>
      <vt:lpstr>2_New Document - Identifier_DocCode_YYMMDD_DocType_Content</vt:lpstr>
      <vt:lpstr>3_ENTSOG</vt:lpstr>
      <vt:lpstr>3_ENTSOG_120627_Template_Presentation</vt:lpstr>
      <vt:lpstr>3_New Document - Identifier_DocCode_YYMMDD_DocType_Content</vt:lpstr>
      <vt:lpstr>4_New Document - Identifier_DocCode_YYMMDD_DocType_Content</vt:lpstr>
      <vt:lpstr>Default Design</vt:lpstr>
      <vt:lpstr>4_ENTSOG</vt:lpstr>
      <vt:lpstr>4_ENTSOG_120627_Template_Presentation</vt:lpstr>
      <vt:lpstr>ENTSOG_Attestation documents presentation</vt:lpstr>
      <vt:lpstr>1_ENTSOG_Attestation documents presentation</vt:lpstr>
      <vt:lpstr>ENTSOG REMIT IMPLEMENTATION</vt:lpstr>
      <vt:lpstr>Regulation requirements</vt:lpstr>
      <vt:lpstr>ENTSOG REMIT reporting obligations</vt:lpstr>
      <vt:lpstr>Implementation process</vt:lpstr>
      <vt:lpstr>ENTSOG REMIT Implementation process</vt:lpstr>
      <vt:lpstr>ENTSOG REMIT Implementation timeline</vt:lpstr>
      <vt:lpstr>TP points identification switching to EICs</vt:lpstr>
      <vt:lpstr>TP points identification switching to EICs</vt:lpstr>
      <vt:lpstr>Reporting details</vt:lpstr>
      <vt:lpstr>ENTSOG REMIT Reporting details</vt:lpstr>
      <vt:lpstr>ENTSOG REMIT Reporting details</vt:lpstr>
      <vt:lpstr>ENTSOG REMIT Reporting details</vt:lpstr>
      <vt:lpstr>ENTSOG REMIT Reporting details</vt:lpstr>
      <vt:lpstr>ENTSOG REMIT Reporting details</vt:lpstr>
      <vt:lpstr>ENTSOG REMIT Reporting details</vt:lpstr>
      <vt:lpstr>ENTSOG REMIT Reporting details</vt:lpstr>
      <vt:lpstr>ENTSOG REMIT Reporting details</vt:lpstr>
      <vt:lpstr>Implementation challenges &amp; issues</vt:lpstr>
      <vt:lpstr>Implementation challenges &amp; issues</vt:lpstr>
      <vt:lpstr>Outcomes</vt:lpstr>
      <vt:lpstr>ENTSOG REMIT implementation experience</vt:lpstr>
      <vt:lpstr>ENTSOG REMIT implementation experience</vt:lpstr>
      <vt:lpstr>ENTSOG REMIT implementation</vt:lpstr>
      <vt:lpstr>Maria Gerova Transparency Adviser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 Applicable solution</dc:title>
  <dc:creator>Maria Gerova</dc:creator>
  <cp:lastModifiedBy>Maria Gerova</cp:lastModifiedBy>
  <cp:revision>424</cp:revision>
  <cp:lastPrinted>2013-10-03T07:35:30Z</cp:lastPrinted>
  <dcterms:created xsi:type="dcterms:W3CDTF">2012-09-19T08:49:49Z</dcterms:created>
  <dcterms:modified xsi:type="dcterms:W3CDTF">2016-01-29T10:03:30Z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0x01010054454750B1B940428917959955031DCB01030052085293F424304B8186A6DDB3414505</vt:lpwstr>
  </property>
</Properties>
</file>