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package/2006/relationships/meatadata/core-properties" Target="docProps/core0.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defaultThemeVersion="124226"/>
  <mc:AlternateContent xmlns:mc="http://schemas.openxmlformats.org/markup-compatibility/2006">
    <mc:Choice Requires="x15">
      <x15ac:absPath xmlns:x15ac="http://schemas.microsoft.com/office/spreadsheetml/2010/11/ac" url="https://entsogeu-my.sharepoint.com/personal/alexandra_kiss_entsog_eu/Documents/Desktop/"/>
    </mc:Choice>
  </mc:AlternateContent>
  <xr:revisionPtr revIDLastSave="0" documentId="8_{BF57D7B6-294E-44B0-B0C2-4E85999626BD}" xr6:coauthVersionLast="47" xr6:coauthVersionMax="47" xr10:uidLastSave="{00000000-0000-0000-0000-000000000000}"/>
  <bookViews>
    <workbookView xWindow="-120" yWindow="-120" windowWidth="29040" windowHeight="15720" xr2:uid="{00000000-000D-0000-FFFF-FFFF00000000}"/>
  </bookViews>
  <sheets>
    <sheet name="Intro" sheetId="24" r:id="rId1"/>
    <sheet name="Project Main Info" sheetId="1" r:id="rId2"/>
    <sheet name="Project Detail " sheetId="2" r:id="rId3"/>
    <sheet name="H2T" sheetId="3" r:id="rId4"/>
    <sheet name="H2L" sheetId="4" r:id="rId5"/>
    <sheet name="H2S" sheetId="5" r:id="rId6"/>
    <sheet name="H2E" sheetId="6" r:id="rId7"/>
    <sheet name="TRA" sheetId="8" r:id="rId8"/>
    <sheet name="LNG" sheetId="9" r:id="rId9"/>
    <sheet name="UGS" sheetId="10" r:id="rId10"/>
    <sheet name="RET" sheetId="11" r:id="rId11"/>
    <sheet name="BIO" sheetId="12" r:id="rId12"/>
    <sheet name="OTH" sheetId="13" r:id="rId13"/>
    <sheet name="Time Schedule" sheetId="14" r:id="rId14"/>
    <sheet name="Capacity Increments" sheetId="15" r:id="rId15"/>
    <sheet name="Enablers" sheetId="16" r:id="rId16"/>
    <sheet name="Enhancers" sheetId="17" r:id="rId17"/>
    <sheet name="National Development Plan Info" sheetId="18" r:id="rId18"/>
    <sheet name="CBCA &amp; CEF" sheetId="19" r:id="rId19"/>
    <sheet name="Intergovernmental Agreements" sheetId="20" r:id="rId20"/>
    <sheet name="PRJ Groups Main Info" sheetId="21" r:id="rId21"/>
    <sheet name="Project Expected Impact" sheetId="22" r:id="rId22"/>
    <sheet name="Methane Mitigation Measures" sheetId="23" r:id="rId23"/>
  </sheets>
  <definedNames>
    <definedName name="_xlnm._FilterDatabase" localSheetId="14" hidden="1">'Capacity Increments'!$B$4:$L$919</definedName>
    <definedName name="_xlnm._FilterDatabase" localSheetId="6" hidden="1">H2E!$B$4:$M$63</definedName>
    <definedName name="_xlnm._FilterDatabase" localSheetId="4" hidden="1">H2L!$B$4:$N$51</definedName>
    <definedName name="_xlnm._FilterDatabase" localSheetId="5" hidden="1">H2S!$B$1:$M$77</definedName>
    <definedName name="_xlnm._FilterDatabase" localSheetId="3" hidden="1">H2T!$B$4:$N$422</definedName>
    <definedName name="_xlnm._FilterDatabase" localSheetId="17" hidden="1">'National Development Plan Info'!$B$4:$K$350</definedName>
    <definedName name="_xlnm._FilterDatabase" localSheetId="2" hidden="1">'Project Detail '!$C$4:$Q$4</definedName>
    <definedName name="_xlnm._FilterDatabase" localSheetId="1" hidden="1">'Project Main Info'!$B$3:$X$350</definedName>
    <definedName name="_xlnm._FilterDatabase" localSheetId="7" hidden="1">TRA!$B$4:$M$112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47473" uniqueCount="7189">
  <si>
    <t>Draft TYNDP 2026 Annex A List of Projects</t>
  </si>
  <si>
    <r>
      <t xml:space="preserve">Annex A lists all projects included in the TYNDP 2026. All listed projects, therefore, comply with TYNDP 2026 Guidelines for project inclusion.
Annex A contains the most relevant information submitted by project promoters during the project submission phase. 
The first spreadsheet </t>
    </r>
    <r>
      <rPr>
        <b/>
        <u/>
        <sz val="14"/>
        <color rgb="FF0070C0"/>
        <rFont val="Calibri"/>
        <family val="2"/>
      </rPr>
      <t>Project Main Info</t>
    </r>
    <r>
      <rPr>
        <sz val="14"/>
        <rFont val="Calibri"/>
        <family val="2"/>
      </rPr>
      <t xml:space="preserve"> includes the most important information related to the project  submission.
Whereas Project Detail spreadsheet includes additional information regarding the costs and market consultation.
</t>
    </r>
    <r>
      <rPr>
        <b/>
        <u/>
        <sz val="14"/>
        <color rgb="FF0070C0"/>
        <rFont val="Calibri"/>
        <family val="2"/>
      </rPr>
      <t>H2T, H2L, H2S, H2E, H2M, TRA, LNG, UGS, RET, BIO, OTH</t>
    </r>
    <r>
      <rPr>
        <sz val="14"/>
        <rFont val="Calibri"/>
        <family val="2"/>
      </rPr>
      <t xml:space="preserve"> displays the main technical information of the projects for each subcategory.
Other information provided by promoters during submission can be found on the remaining spreadsheets including capacity increments related to the project, project schedule, NDP information, relation with other TYNDP projects, information related to CBCA and CEF grants, intergovermental agreements, information related to the measures for reducing/minimizing methane emissions for natural gas projects, description of the expected impact of the project, and additional information for PRJ groups.</t>
    </r>
  </si>
  <si>
    <t xml:space="preserve">Project main Info </t>
  </si>
  <si>
    <t>PRJ Code</t>
  </si>
  <si>
    <t>PRJ number</t>
  </si>
  <si>
    <t>PRJ Name</t>
  </si>
  <si>
    <r>
      <t xml:space="preserve">PRJ is an aggregation of projects based on their funcionality. Projects are aggregated in PRJ groups by promoters when there is a functional relation between them (e.g., two parts of an interconnection, LNG terminal and connecting pipeline, etc.).
PRJ name is assigned by promoters during TYNDP 2026 submission.
TYNDP 2026 projects are assigned to </t>
    </r>
    <r>
      <rPr>
        <u/>
        <sz val="11"/>
        <rFont val="Calibri"/>
        <family val="2"/>
      </rPr>
      <t>only one</t>
    </r>
    <r>
      <rPr>
        <sz val="11"/>
        <rFont val="Calibri"/>
        <family val="2"/>
      </rPr>
      <t xml:space="preserve"> PRJ group.</t>
    </r>
  </si>
  <si>
    <t>PRJ Status</t>
  </si>
  <si>
    <t>Maturity status of the PRJ group</t>
  </si>
  <si>
    <t>Code</t>
  </si>
  <si>
    <t>Unique identification code for projects in TYNDP 2026. XXX-YYY-Number, where: 
XXX:  Infrastructure category
YYY: Project maturity status
Number: Project TYNDP number
Project (Sub)-Categories
• Natural Gas
TRA: Natural gas transmission pipeline
LNG: Reception, storage and regasification or decompression facilities for liquefied natural gas (LNG) or compressed natural gas (CNG)
UGS: Natural gas underground storage facilities
• Hydrogen
H2T: Hydrogen transmission pipelines 
H2S: Hydrogen storage facilities 
H2L: Hydrogen reception facilities 
H2M: Hydrogen in the transport sector for mobility 
H2E: Electrolysers for hydrogen production 
• Smart Gas Grid
RET: Projects for retrofitting infrastructure to further integrate hydrogen
BIO: Biomethane development projects
SYN: Synthetic methane projects
• Other
CO2: Repurposing of natural gas infrastructure for CO2 transport and/or storage
OTH: Other infrastructure related projects</t>
  </si>
  <si>
    <t>Project Name</t>
  </si>
  <si>
    <t>Project name</t>
  </si>
  <si>
    <t>Country</t>
  </si>
  <si>
    <t>Country(ies) where the project is developped</t>
  </si>
  <si>
    <t>Promoter</t>
  </si>
  <si>
    <t>Promoter of the project</t>
  </si>
  <si>
    <t>Maturity Status</t>
  </si>
  <si>
    <t>Project Maturity status: FID (F), Advanced (A) and Less-advanced (N)</t>
  </si>
  <si>
    <t>Intention to apply to 3rd PCI/PMI List</t>
  </si>
  <si>
    <t>YES/NO</t>
  </si>
  <si>
    <t>First incremental capacity commissioned</t>
  </si>
  <si>
    <t>Year of commissioning of the first capacity increment linked to the project. It considers for each project the first of the following increments:
- Natural gas capacity increments for natural gas infrastructure
- Natural gas decrements (for repurposing, retrofitting or decommissioning projects) 
- Hydrogen capacity increments for hydrogen infrastructure</t>
  </si>
  <si>
    <t>Last incremental capacity commissioned</t>
  </si>
  <si>
    <t>Year of commissioning of the last capacity increment linked to the project.</t>
  </si>
  <si>
    <t>Project CAPEX Confidential</t>
  </si>
  <si>
    <t>Project CAPEX  (in million €)</t>
  </si>
  <si>
    <t>Capital expenditure (CAPEX)
• Initial investment cost, that corresponds to the cost effectively incurred by the promoter to build and start operation of the concerned infrastructure. CAPEX should consider the costs related to obtaining permits, feasibility studies, obtaining rights-of-way, ground-work, preparatory work, designing, equipment purchase, equipment installation and decommissioning.
• Costs already incurred at the time of running the project cost-benefit analysis should be generally considered in the assessment, while in case of expansion projects only the costs related to the expansion should be taken into account since the costs incurred before already allowed the project to be functional</t>
  </si>
  <si>
    <t>CAPEX Incurred</t>
  </si>
  <si>
    <t>Amount of CAPEX already incurred at the time of project submission</t>
  </si>
  <si>
    <t>CAPEX Range (in %)</t>
  </si>
  <si>
    <t>Estimated CAPEX range variation (range varies between + X% to - X%)</t>
  </si>
  <si>
    <t>Project OPEX Confidential</t>
  </si>
  <si>
    <t>Project OPEX 
(in million €/y)</t>
  </si>
  <si>
    <t>Operational and maintenance expenditure (OPEX) corresponds to costs that are incurred after the commissioning of an asset and which are not of an investment nature, such as direct operating and maintenance costs, administrative and general expenditures, etc.</t>
  </si>
  <si>
    <t>OPEX Range (in %)</t>
  </si>
  <si>
    <t>Estimated OPEX range variation (range varies between + X% to - X%)</t>
  </si>
  <si>
    <t>Shareholders</t>
  </si>
  <si>
    <t>List of shareholders of the project</t>
  </si>
  <si>
    <t>Project Website</t>
  </si>
  <si>
    <t>Link to the project website</t>
  </si>
  <si>
    <t>Is Part of a NDP</t>
  </si>
  <si>
    <t>NDP Number</t>
  </si>
  <si>
    <t>Project code in the National Development plan of the country were project is developped</t>
  </si>
  <si>
    <t>Market Consultation Performed</t>
  </si>
  <si>
    <t>Project Main Information</t>
  </si>
  <si>
    <t/>
  </si>
  <si>
    <t>Intention to apply to 3rd PCI List</t>
  </si>
  <si>
    <t>First Incremental Capacity Commissioned</t>
  </si>
  <si>
    <t>Last  Incremental Capacity Commissioned</t>
  </si>
  <si>
    <t>Project OPEX (in million € per year)</t>
  </si>
  <si>
    <t>PRJ-G-003</t>
  </si>
  <si>
    <t>Interconnection Slovenia-Croatia (Gas pipeline Lučko-Zabok-Rogatec)</t>
  </si>
  <si>
    <t>Less-Advanced</t>
  </si>
  <si>
    <t>TRA-F-86</t>
  </si>
  <si>
    <t>Interconnection Croatia-Slovenia (Lučko-Zabok)</t>
  </si>
  <si>
    <t>Croatia</t>
  </si>
  <si>
    <t>Plinacro Ltd</t>
  </si>
  <si>
    <t>FID</t>
  </si>
  <si>
    <t>No</t>
  </si>
  <si>
    <t>Confidential</t>
  </si>
  <si>
    <t xml:space="preserve"> Plinacro</t>
  </si>
  <si>
    <t>URL</t>
  </si>
  <si>
    <t>Yes</t>
  </si>
  <si>
    <t>1.12</t>
  </si>
  <si>
    <t>TRA-A-1398</t>
  </si>
  <si>
    <t>Interconnection Croatia-Slovenia Zabok-Jezerisce-Sotla (Rogatec)</t>
  </si>
  <si>
    <t>Plinacro Ltd.</t>
  </si>
  <si>
    <t>Advanced</t>
  </si>
  <si>
    <t xml:space="preserve"> Plinacro doo</t>
  </si>
  <si>
    <t>1.13, 1.14</t>
  </si>
  <si>
    <t>TRA-N-94</t>
  </si>
  <si>
    <t xml:space="preserve">CS Kidričevo, 2nd phase of upgrade </t>
  </si>
  <si>
    <t>Slovenia</t>
  </si>
  <si>
    <t>Plinovodi d.o.o.</t>
  </si>
  <si>
    <t>Non-Confidential</t>
  </si>
  <si>
    <t>0.2</t>
  </si>
  <si>
    <t xml:space="preserve"> Plinovodi</t>
  </si>
  <si>
    <t>C5</t>
  </si>
  <si>
    <t>TRA-N-390</t>
  </si>
  <si>
    <t>Upgrade of Rogatec interconnection (M1A/1 Interconnection Rogatec)</t>
  </si>
  <si>
    <t>C12</t>
  </si>
  <si>
    <t>PRJ-G-004</t>
  </si>
  <si>
    <t>Krk LNG terminal with connecting and evacuation pipelines towards Hungary and beyond</t>
  </si>
  <si>
    <t>TRA-F-75</t>
  </si>
  <si>
    <t>LNG evacuation pipeline Bosiljevo-Sisak-Kozarac</t>
  </si>
  <si>
    <t>1.2, 1.3, 1.4</t>
  </si>
  <si>
    <t>LNG-N-815</t>
  </si>
  <si>
    <t>LNG terminal Krk 2nd phase</t>
  </si>
  <si>
    <t>LNG Hrvatska d.o.o.</t>
  </si>
  <si>
    <t>0</t>
  </si>
  <si>
    <t xml:space="preserve"> LNG Hrvatska doo</t>
  </si>
  <si>
    <t>LNG terminal on the island of Krk</t>
  </si>
  <si>
    <t>TRA-N-1058</t>
  </si>
  <si>
    <t>LNG Evacuation Pipeline Kozarac-Slobodnica</t>
  </si>
  <si>
    <t>1.5</t>
  </si>
  <si>
    <t>PRJ-G-023</t>
  </si>
  <si>
    <t>LNG Terminal Brunsbuettel</t>
  </si>
  <si>
    <t>TRA-F-786</t>
  </si>
  <si>
    <t>Capacity Expansion for the German LNG Terminals</t>
  </si>
  <si>
    <t>Germany</t>
  </si>
  <si>
    <t>Gasunie Deutschland Transport Services GmbH</t>
  </si>
  <si>
    <t>5</t>
  </si>
  <si>
    <t>301-01; 637-02; 767-02; 880-01; 919-01; 920-01</t>
  </si>
  <si>
    <t>PRJ-G-045</t>
  </si>
  <si>
    <t>Enhancement of the capacity at SK-HU interconnector</t>
  </si>
  <si>
    <t>TRA-N-1235</t>
  </si>
  <si>
    <t>Firm transmission capacity increase at the IP Veľké Zlievce</t>
  </si>
  <si>
    <t>Slovakia</t>
  </si>
  <si>
    <t xml:space="preserve">eustream,a.s. </t>
  </si>
  <si>
    <t xml:space="preserve"> eustream,as</t>
  </si>
  <si>
    <t>4.1.1.3 Firm transmission capacity increase at the IP Veľké Zlievce</t>
  </si>
  <si>
    <t>PRJ-G-047</t>
  </si>
  <si>
    <t>RO-HU Transmission Corridor</t>
  </si>
  <si>
    <t>TRA-N-1394</t>
  </si>
  <si>
    <t>Expansion of the gas transmission system, part of the Vertical Corridor</t>
  </si>
  <si>
    <t>Romania</t>
  </si>
  <si>
    <t>SNTGN Transgaz SA</t>
  </si>
  <si>
    <t>7.4</t>
  </si>
  <si>
    <t>PRJ-G-054</t>
  </si>
  <si>
    <t>Gate terminal LNG expansion</t>
  </si>
  <si>
    <t>LNG-N-304</t>
  </si>
  <si>
    <t>Italy-Sardinia Virtual Pipeline</t>
  </si>
  <si>
    <t>Italy</t>
  </si>
  <si>
    <t>Snam Rete Gas S.p.A.</t>
  </si>
  <si>
    <t>13</t>
  </si>
  <si>
    <t xml:space="preserve"> Snam Rete Gas SpA</t>
  </si>
  <si>
    <t>IT_SRG_RN_23</t>
  </si>
  <si>
    <t>PRJ-G-060</t>
  </si>
  <si>
    <t>Hungary – Slovenia interconnection</t>
  </si>
  <si>
    <t>TRA-N-112</t>
  </si>
  <si>
    <t>R15/1 Pince - Lendava - Kidričevo</t>
  </si>
  <si>
    <t>1.6</t>
  </si>
  <si>
    <t>C3</t>
  </si>
  <si>
    <t>PRJ-G-066</t>
  </si>
  <si>
    <t>Bidirectional gas route Austria-Slovenia</t>
  </si>
  <si>
    <t>TRA-N-389</t>
  </si>
  <si>
    <t>Upgrade of Murfeld/Ceršak interconnection (M1/3 Interconnection Ceršak)</t>
  </si>
  <si>
    <t>C4</t>
  </si>
  <si>
    <t>TRA-N-766</t>
  </si>
  <si>
    <t>Entry Murfeld</t>
  </si>
  <si>
    <t>Austria</t>
  </si>
  <si>
    <t>GAS CONNECT AUSTRIA GmbH</t>
  </si>
  <si>
    <t xml:space="preserve"> GAS CONNECT AUSTRIA GmbH</t>
  </si>
  <si>
    <t>GCA2015/08,GCA 2020/02,GCA 2020/03,GCA 2020/04</t>
  </si>
  <si>
    <t>TRA-N-954</t>
  </si>
  <si>
    <t>Complementary Project TAG Reverse Flow Weitendorf</t>
  </si>
  <si>
    <t>TAG GmbH</t>
  </si>
  <si>
    <t xml:space="preserve"> TAG GmbH</t>
  </si>
  <si>
    <t>N/A</t>
  </si>
  <si>
    <t>PRJ-G-133</t>
  </si>
  <si>
    <t>mosaHYc</t>
  </si>
  <si>
    <t>H2T-F-899</t>
  </si>
  <si>
    <t>mosaHYc - Mosel Saar Hydrogen Conversion</t>
  </si>
  <si>
    <t>France</t>
  </si>
  <si>
    <t>NaTran</t>
  </si>
  <si>
    <t xml:space="preserve"> NaTran</t>
  </si>
  <si>
    <t>H2T-F-987</t>
  </si>
  <si>
    <t>mosaHYc (Mosel Saar Hydrogen Conversion) - Germany</t>
  </si>
  <si>
    <t>Creos Deutschland Wasserstoff GmbH</t>
  </si>
  <si>
    <t>1</t>
  </si>
  <si>
    <t xml:space="preserve"> Creos Deutschland Wasserstoff GmbH</t>
  </si>
  <si>
    <t>mosaHYc in the Netzentwicklungsplan Gas and in the Wasserstoff-Kernnetz: AND093-01, AND094,01, AND096-01, AND097-01</t>
  </si>
  <si>
    <t>PRJ-G-220</t>
  </si>
  <si>
    <t>H2 repurposing interconnection HR/HU</t>
  </si>
  <si>
    <t>H2T-N-1255</t>
  </si>
  <si>
    <t>H2 interconnection Croatia-Hungary</t>
  </si>
  <si>
    <t>PLINACRO Ltd.</t>
  </si>
  <si>
    <t>1.5.</t>
  </si>
  <si>
    <t>PRJ-G-227</t>
  </si>
  <si>
    <t>Hydrogen Interconnection Italy Austria</t>
  </si>
  <si>
    <t>H2T-A-418</t>
  </si>
  <si>
    <t>Connection Fiume Treste Livello F</t>
  </si>
  <si>
    <t>Snam Rete Gas Spa</t>
  </si>
  <si>
    <t xml:space="preserve"> Snam Rete Gas spa</t>
  </si>
  <si>
    <t>IT_SRG_H2_01e</t>
  </si>
  <si>
    <t>H2T-A-555</t>
  </si>
  <si>
    <t>Apulia H2 Backbone</t>
  </si>
  <si>
    <t>Snam S.p.A.</t>
  </si>
  <si>
    <t>IT_SRG_H2_04</t>
  </si>
  <si>
    <t>H2T-A-735</t>
  </si>
  <si>
    <t>North Africa Hydrogen Corridor</t>
  </si>
  <si>
    <t>Tunisia</t>
  </si>
  <si>
    <t>Sea Corridor S.r.l.</t>
  </si>
  <si>
    <t xml:space="preserve"> SeaCorridor</t>
  </si>
  <si>
    <t>not applicable</t>
  </si>
  <si>
    <t>H2T-A-986</t>
  </si>
  <si>
    <t>H2 Readiness of the TAG pipeline system</t>
  </si>
  <si>
    <t>TAG 2022/01</t>
  </si>
  <si>
    <t>H2S-A-1189</t>
  </si>
  <si>
    <t>Fiume Treste Livello F Underground Hydrogen Storage</t>
  </si>
  <si>
    <t>STOGIT</t>
  </si>
  <si>
    <t xml:space="preserve"> STOGIT</t>
  </si>
  <si>
    <t>H2T-A-1205</t>
  </si>
  <si>
    <t xml:space="preserve">Italian H2 Backbone </t>
  </si>
  <si>
    <t>IT_SRG_H2_01</t>
  </si>
  <si>
    <t>H2T-N-1023</t>
  </si>
  <si>
    <t>Italian H2 Backbone (Poggio Renatico - P. Gries)</t>
  </si>
  <si>
    <t>Snam Rete Gas S.p.A</t>
  </si>
  <si>
    <t>H2E-N-1272</t>
  </si>
  <si>
    <t>Network related electrolyser in South of Italy (Sicily and Apulia)</t>
  </si>
  <si>
    <t>Snam</t>
  </si>
  <si>
    <t xml:space="preserve"> Snam Spa</t>
  </si>
  <si>
    <t>IT_SRG_H2_02</t>
  </si>
  <si>
    <t>H2L-N-1314</t>
  </si>
  <si>
    <t>North Adriatic H2 Terminal</t>
  </si>
  <si>
    <t>Edison Spa</t>
  </si>
  <si>
    <t xml:space="preserve"> Edison Spa</t>
  </si>
  <si>
    <t>SCHEDA 06 North Adriatic H2 Terminal</t>
  </si>
  <si>
    <t>PRJ-G-237</t>
  </si>
  <si>
    <t>UGS Lab H2</t>
  </si>
  <si>
    <t>H2S-N-425</t>
  </si>
  <si>
    <t>UGS Lab - H2</t>
  </si>
  <si>
    <t>NAFTA a.s. (joint stock company)</t>
  </si>
  <si>
    <t xml:space="preserve"> NAFTA as</t>
  </si>
  <si>
    <t>Chapter 3.3</t>
  </si>
  <si>
    <t>PRJ-G-240</t>
  </si>
  <si>
    <t>Hydrogen Interconnection Austria-Germany</t>
  </si>
  <si>
    <t>H2T-F-642</t>
  </si>
  <si>
    <t>HyPipe Bavaria – The Hydrogen Hub</t>
  </si>
  <si>
    <t>bayernets GmbH</t>
  </si>
  <si>
    <t xml:space="preserve"> bayernets GmbH</t>
  </si>
  <si>
    <t>NEP intermediate status, pipelines annex 3: 27,28,29,30,31,32,33,34,35</t>
  </si>
  <si>
    <t>H2T-A-757</t>
  </si>
  <si>
    <t xml:space="preserve">H2 Backbone WAG + Penta West </t>
  </si>
  <si>
    <t>GCA 2022/02, GCA 2022/03</t>
  </si>
  <si>
    <t>H2T-N-597</t>
  </si>
  <si>
    <t>HyPipe Bavaria - Connect</t>
  </si>
  <si>
    <t>bayernets</t>
  </si>
  <si>
    <t>PRJ-G-248</t>
  </si>
  <si>
    <t>RO-HU hydrogen corridor</t>
  </si>
  <si>
    <t>H2T-N-999</t>
  </si>
  <si>
    <t>Giurgiu - Nădlac corridor modernization for hydrogen transmission</t>
  </si>
  <si>
    <t xml:space="preserve"> SNTGN Transgaz SA</t>
  </si>
  <si>
    <t>9.5.1.2</t>
  </si>
  <si>
    <t>H2T-N-1014</t>
  </si>
  <si>
    <t>Giurgiu Nădlac hydrogen corridor with new H2 interconnector</t>
  </si>
  <si>
    <t>9.5.2.1</t>
  </si>
  <si>
    <t>H2T-N-1015</t>
  </si>
  <si>
    <t xml:space="preserve">New Hydrogen pipeline from Black Sea area to Podișor </t>
  </si>
  <si>
    <t>9.5.2.2</t>
  </si>
  <si>
    <t>H2T-N-1259</t>
  </si>
  <si>
    <t xml:space="preserve">HU/RO hydrogen corridor </t>
  </si>
  <si>
    <t>Hungary</t>
  </si>
  <si>
    <t>FGSZ Ltd.</t>
  </si>
  <si>
    <t xml:space="preserve"> FGSZ Ltd</t>
  </si>
  <si>
    <t>12.16 (2022); HUTSO-HYD-006 (2023);  HUTSO-HYD-006 (2024);  HUTSO-HYD-006 (2025)</t>
  </si>
  <si>
    <t>PRJ-G-249</t>
  </si>
  <si>
    <t>LNG Terminal Stade</t>
  </si>
  <si>
    <t>TRA-F-988</t>
  </si>
  <si>
    <t>LNG Terminal Stade - Grid Intergration</t>
  </si>
  <si>
    <t>25</t>
  </si>
  <si>
    <t>ID640-02; ID641-02;</t>
  </si>
  <si>
    <t>PRJ-G-250</t>
  </si>
  <si>
    <t>DK/DE Hydrogen IP</t>
  </si>
  <si>
    <t>H2T-A-1001</t>
  </si>
  <si>
    <t>Danish-German  Hydrogen  Network; German Part - HyPerLink Phase III</t>
  </si>
  <si>
    <t xml:space="preserve"> Gasunie Deutschland Transport Services GmbH, Shared asset with OGE (see comments in 150)</t>
  </si>
  <si>
    <t>145-Heidenau - Elbe Süd  to 150-Fockbek - Ellund</t>
  </si>
  <si>
    <t>H2T-A-1236</t>
  </si>
  <si>
    <t>DK Hydrogen Pipeline, West DK Hydrogen System</t>
  </si>
  <si>
    <t>Denmark</t>
  </si>
  <si>
    <t>Energinet</t>
  </si>
  <si>
    <t>NA</t>
  </si>
  <si>
    <t>H2L-A-1395</t>
  </si>
  <si>
    <t>MB New Energy Gate Hamburg I</t>
  </si>
  <si>
    <t>MB Energy Holding GmbH &amp; Co. KG (MBE)</t>
  </si>
  <si>
    <t xml:space="preserve"> MB Energy Holding GmbH &amp; Co KG</t>
  </si>
  <si>
    <t>H2S-N-1238</t>
  </si>
  <si>
    <t>DK Hydrogen Storage</t>
  </si>
  <si>
    <t>H2L-N-1397</t>
  </si>
  <si>
    <t>MB New Energy Gate Hamburg II</t>
  </si>
  <si>
    <t>PRJ-G-252</t>
  </si>
  <si>
    <t>H2 interconnection between Bulgaria/Greece</t>
  </si>
  <si>
    <t>H2T-N-788</t>
  </si>
  <si>
    <t>H2 transmission system in Bulgaria</t>
  </si>
  <si>
    <t>Bulgaria</t>
  </si>
  <si>
    <t>Bulgartransgaz EAD</t>
  </si>
  <si>
    <t xml:space="preserve"> Bulgartransgaz EAD</t>
  </si>
  <si>
    <t>5.2. Development of the hydrogen infrastructure plans in light of the green transition – page 60</t>
  </si>
  <si>
    <t>H2T-N-970</t>
  </si>
  <si>
    <t>Internal hydrogen infrastructure in Greece towards the Bulgarian border</t>
  </si>
  <si>
    <t>Greece</t>
  </si>
  <si>
    <t>DESFA S.A.</t>
  </si>
  <si>
    <t>0.036</t>
  </si>
  <si>
    <t xml:space="preserve"> DESFA SA, EPIC</t>
  </si>
  <si>
    <t>PRJ-G-259</t>
  </si>
  <si>
    <t>Export Italy to Austria</t>
  </si>
  <si>
    <t>UGS-F-260</t>
  </si>
  <si>
    <t>System Enhancements - Stogit - on-shore gas fields</t>
  </si>
  <si>
    <t>Stogit S.p.A.</t>
  </si>
  <si>
    <t xml:space="preserve"> Stogit</t>
  </si>
  <si>
    <t>TRA-F-891</t>
  </si>
  <si>
    <t>TAG Reverse Flow Capacity Increase</t>
  </si>
  <si>
    <t>0.16</t>
  </si>
  <si>
    <t>TRA-F-1145</t>
  </si>
  <si>
    <t>Export enhancements phase 1</t>
  </si>
  <si>
    <t>43</t>
  </si>
  <si>
    <t xml:space="preserve"> Snam Rete Gas Spa</t>
  </si>
  <si>
    <t>IT_SRG_RN_38</t>
  </si>
  <si>
    <t>TRA-A-720</t>
  </si>
  <si>
    <t xml:space="preserve">Complementary project GCA Reverse Flow </t>
  </si>
  <si>
    <t>PRJ-G-260</t>
  </si>
  <si>
    <t xml:space="preserve"> Nordic Hydrogen Route – Bothnian Bay</t>
  </si>
  <si>
    <t>H2T-A-1171</t>
  </si>
  <si>
    <t>Nordic Hydrogen Route – Bothnian Bay (SE)</t>
  </si>
  <si>
    <t>Sweden</t>
  </si>
  <si>
    <t>Nordion Energi H2 AB</t>
  </si>
  <si>
    <t xml:space="preserve"> Nordion Energi H2 AB, Nordion Energi H2 AB (50%) + Gasgrid vetyverkot Oy (50%)</t>
  </si>
  <si>
    <t>Nordic Hydrogen Route</t>
  </si>
  <si>
    <t>H2T-N-1136</t>
  </si>
  <si>
    <t>Nordic Hydrogen Route – Bothnian Bay – FI section</t>
  </si>
  <si>
    <t>Finland</t>
  </si>
  <si>
    <t>Gasgrid vetyverkot Oy</t>
  </si>
  <si>
    <t xml:space="preserve"> Gasgrid vetyverkot Oy, Gasgrid vetyverkot Oy (50%) + Nordion Energi H2 AB (50%)</t>
  </si>
  <si>
    <t>PRJ-G-261</t>
  </si>
  <si>
    <t>Nordic-Baltic Hydrogen Corridor</t>
  </si>
  <si>
    <t>H2T-N-443</t>
  </si>
  <si>
    <t>Nordic-Baltic Hydrogen Corridor - FI section</t>
  </si>
  <si>
    <t xml:space="preserve"> Gasgrid vetyverkot Oy</t>
  </si>
  <si>
    <t>H2T-N-646</t>
  </si>
  <si>
    <t>Branch to Nordic-Baltic Hydrogen Corridor - LT section</t>
  </si>
  <si>
    <t>Lithuania</t>
  </si>
  <si>
    <t>AB Amber Grid</t>
  </si>
  <si>
    <t xml:space="preserve"> AB Amber Grid</t>
  </si>
  <si>
    <t>H2S-N-981</t>
  </si>
  <si>
    <t>Damasławek Hydrogen Storage</t>
  </si>
  <si>
    <t>Poland</t>
  </si>
  <si>
    <t>GAZ-SYSTEM S.A.</t>
  </si>
  <si>
    <t>15</t>
  </si>
  <si>
    <t>H2T-N-1122</t>
  </si>
  <si>
    <t>Nordic-Baltic Hydrogen Corridor - EE section</t>
  </si>
  <si>
    <t>Estonia</t>
  </si>
  <si>
    <t>Elering AS</t>
  </si>
  <si>
    <t xml:space="preserve"> Elering AS</t>
  </si>
  <si>
    <t>NBHC</t>
  </si>
  <si>
    <t>H2T-N-1144</t>
  </si>
  <si>
    <t>Nordic-Baltic Hydrogen Corridor - PL section</t>
  </si>
  <si>
    <t xml:space="preserve"> GAZ-SYSTEM SA</t>
  </si>
  <si>
    <t>H2T-N-1239</t>
  </si>
  <si>
    <t>Nordic-Baltic Hydrogen Corridor - LT section</t>
  </si>
  <si>
    <t>H2T-N-1280</t>
  </si>
  <si>
    <t>Nordic-Baltic Hydrogen Corridor - LV section</t>
  </si>
  <si>
    <t>Latvia</t>
  </si>
  <si>
    <t>Conexus Baltic Grid, JSC</t>
  </si>
  <si>
    <t xml:space="preserve"> Conexus Baltic Grid, JSC</t>
  </si>
  <si>
    <t>n/a</t>
  </si>
  <si>
    <t>H2T-N-1310</t>
  </si>
  <si>
    <t>Nordic-Baltic Hydrogen Corridor - DE section</t>
  </si>
  <si>
    <t>ONTRAS Gastransport GmbH</t>
  </si>
  <si>
    <t xml:space="preserve"> ONTRAS Gastransport GmbH</t>
  </si>
  <si>
    <t>PRJ-G-264</t>
  </si>
  <si>
    <t>Central European Hydrogen Corridor</t>
  </si>
  <si>
    <t>H2T-N-1137</t>
  </si>
  <si>
    <t>Central European Hydrogen Corridor (UKR part)</t>
  </si>
  <si>
    <t>Ukraine</t>
  </si>
  <si>
    <t>LLC Gas TSO of Ukraine</t>
  </si>
  <si>
    <t xml:space="preserve"> LLC Gas TSO of Ukraine</t>
  </si>
  <si>
    <t>H2T-A-1137</t>
  </si>
  <si>
    <t>PRJ-G-265</t>
  </si>
  <si>
    <t>Czech-Polish Gas Interconnection</t>
  </si>
  <si>
    <t>TRA-A-1009</t>
  </si>
  <si>
    <t>Czech-Polish Gas Interconnection Bezměrov (CZ) – Hať (CZ/PL Border)</t>
  </si>
  <si>
    <t>Czechia</t>
  </si>
  <si>
    <t>NET4GAS, s.r.o.</t>
  </si>
  <si>
    <t>4</t>
  </si>
  <si>
    <t xml:space="preserve"> NET4GAS, sro</t>
  </si>
  <si>
    <t>TRA-N-1009</t>
  </si>
  <si>
    <t>TRA-A-1141</t>
  </si>
  <si>
    <t>Czech-Polish Gas Interconnection - PL section</t>
  </si>
  <si>
    <t xml:space="preserve"> GAZ-SYSTEM</t>
  </si>
  <si>
    <t>PRJ-G-273</t>
  </si>
  <si>
    <t>Spanish hydrogen backbone</t>
  </si>
  <si>
    <t>H2E-F-1293</t>
  </si>
  <si>
    <t>Cartagena large scale electrolyzer</t>
  </si>
  <si>
    <t>Spain</t>
  </si>
  <si>
    <t>Repsol S.A.</t>
  </si>
  <si>
    <t xml:space="preserve"> Enagas Renovable SA = 75,1%, Repsol (or affiliates), TBD, mainly Repsol or affiliates</t>
  </si>
  <si>
    <t>H2E-N-427</t>
  </si>
  <si>
    <t>H2Pole</t>
  </si>
  <si>
    <t>H2Pole S.L.U.</t>
  </si>
  <si>
    <t xml:space="preserve"> H2Pole</t>
  </si>
  <si>
    <t>H2E-N-881</t>
  </si>
  <si>
    <t>ValdoEume</t>
  </si>
  <si>
    <t>H2Pole S.L.U. and Forestal del Atlántico S.A.</t>
  </si>
  <si>
    <t xml:space="preserve"> Forestal del Atlántico SA, H2Pole SLU</t>
  </si>
  <si>
    <t>H2E-N-1012</t>
  </si>
  <si>
    <t>Bay of Biscay - Phase 1</t>
  </si>
  <si>
    <t>PETROLEOS DEL NORTE S.A. (PETRONOR)</t>
  </si>
  <si>
    <t xml:space="preserve"> PETRONOR</t>
  </si>
  <si>
    <t>PRJ-G-274</t>
  </si>
  <si>
    <t>CH2-4EU4</t>
  </si>
  <si>
    <t>H2T-F-1038</t>
  </si>
  <si>
    <t>H2ercules Network West</t>
  </si>
  <si>
    <t>Open Grid Europe GmbH</t>
  </si>
  <si>
    <t>H2S-F-1284</t>
  </si>
  <si>
    <t>RWE H2 Storage Gronau-Epe</t>
  </si>
  <si>
    <t>RWE Gas Storage West GmbH</t>
  </si>
  <si>
    <t xml:space="preserve"> RWE Gas Storage West GmbH</t>
  </si>
  <si>
    <t>137</t>
  </si>
  <si>
    <t>H2T-A-0</t>
  </si>
  <si>
    <t xml:space="preserve">H2ercules Network Central </t>
  </si>
  <si>
    <t xml:space="preserve"> NaTran Deutschland GmbH</t>
  </si>
  <si>
    <t>H2T-A-738</t>
  </si>
  <si>
    <t>Delta Rhine Corridor H2 Germany North</t>
  </si>
  <si>
    <t>H2S-A-767</t>
  </si>
  <si>
    <t>RWE H2 Storage expansion Gronau-Epe</t>
  </si>
  <si>
    <t>H2T-A-876</t>
  </si>
  <si>
    <t>IP Elten/Zevenaar - Cologne</t>
  </si>
  <si>
    <t>Thyssengas GmbH</t>
  </si>
  <si>
    <t xml:space="preserve"> Thyssengas</t>
  </si>
  <si>
    <t>as the NDP 2022 is still preliminary, there are no project numbers yet</t>
  </si>
  <si>
    <t>H2T-A-906</t>
  </si>
  <si>
    <t>Vlieghuis - Ochtrup</t>
  </si>
  <si>
    <t>7.6</t>
  </si>
  <si>
    <t xml:space="preserve"> Thyssengas GmbH</t>
  </si>
  <si>
    <t>713 (Kalle - Ochtrup) and 743 (Kalle - Vlieghuis)</t>
  </si>
  <si>
    <t>H2T-A-917</t>
  </si>
  <si>
    <t>Emsbüren - Leverkusen</t>
  </si>
  <si>
    <t xml:space="preserve"> Thyssengas + others (OGE) on parts of the network - will be settled later</t>
  </si>
  <si>
    <t>257, 258, 119, 125</t>
  </si>
  <si>
    <t>H2T-A-933</t>
  </si>
  <si>
    <t xml:space="preserve">Hyperlink 4 </t>
  </si>
  <si>
    <t xml:space="preserve">Gasunie Deutschland Transport Services GmbH </t>
  </si>
  <si>
    <t>H2L-A-968</t>
  </si>
  <si>
    <t>Green Wilhelmshaven H2 Terminal incl. operational Storage and Cracker</t>
  </si>
  <si>
    <t>Uniper Hydrogen GmbH</t>
  </si>
  <si>
    <t xml:space="preserve"> EPIC, Uniper Hydrogen GmbH</t>
  </si>
  <si>
    <t>H2T-A-1037</t>
  </si>
  <si>
    <t>H2ercules Network North</t>
  </si>
  <si>
    <t>H2T-A-1075</t>
  </si>
  <si>
    <t>H2ercules Network North-West</t>
  </si>
  <si>
    <t>H2S-A-1279</t>
  </si>
  <si>
    <t>Hystock Opslag H2</t>
  </si>
  <si>
    <t>Netherlands</t>
  </si>
  <si>
    <t>EnergyStock B.V, an affiliate of N.V.Nederlandse Gasunie</t>
  </si>
  <si>
    <t xml:space="preserve">not available </t>
  </si>
  <si>
    <t>H2S-A-1287</t>
  </si>
  <si>
    <t>RWE H2 Storage Gronau-Epe - 2nd expansion</t>
  </si>
  <si>
    <t>137 /178</t>
  </si>
  <si>
    <t>H2L-N-665</t>
  </si>
  <si>
    <t>Eemshaven H2</t>
  </si>
  <si>
    <t>N.V. NEDERLANDSE GASUNIE</t>
  </si>
  <si>
    <t xml:space="preserve"> NV NEDERLANDSE GASUNIE, VOPAK NEDERLAND BV</t>
  </si>
  <si>
    <t>no ID number is attributed to the project. for more info see annex attached to question [052] national strategies</t>
  </si>
  <si>
    <t>H2S-N-671</t>
  </si>
  <si>
    <t>Gasunie SpHyGER Etzel (GSE)</t>
  </si>
  <si>
    <t>Gasunie Energy Solutions 1 GmbH</t>
  </si>
  <si>
    <t xml:space="preserve"> NV Nederlandse Gasunie</t>
  </si>
  <si>
    <t>H2L-N-680</t>
  </si>
  <si>
    <t>Project Eos</t>
  </si>
  <si>
    <t>Ecolog Eos B.V.</t>
  </si>
  <si>
    <t xml:space="preserve"> ecolog services ltd</t>
  </si>
  <si>
    <t>MIEK project 07</t>
  </si>
  <si>
    <t>H2S-N-684</t>
  </si>
  <si>
    <t>UST Hydrogen Storage Krummhörn - Stage 3</t>
  </si>
  <si>
    <t>Uniper Energy Storage GmbH</t>
  </si>
  <si>
    <t>H2S-N-687</t>
  </si>
  <si>
    <t>UST Hydrogen Storage Bierwang - Stage 2</t>
  </si>
  <si>
    <t>H2L-N-701</t>
  </si>
  <si>
    <t>Wilhelmshaven H2 Floating Terminal</t>
  </si>
  <si>
    <t>Nord-West Oelleitung GmbH (NWO), Höegh Evi AS (EVI)</t>
  </si>
  <si>
    <t xml:space="preserve"> Höegh Evi AS, Nord-West Oelleitung GmbH</t>
  </si>
  <si>
    <t>H2L-N-754</t>
  </si>
  <si>
    <t>ACE Terminal</t>
  </si>
  <si>
    <t xml:space="preserve"> Gasunie, VOPAK</t>
  </si>
  <si>
    <t>H2L-N-820</t>
  </si>
  <si>
    <t>Dunkerque New Molecules development</t>
  </si>
  <si>
    <t>Fluxys NV/SA</t>
  </si>
  <si>
    <t xml:space="preserve"> Fluxys</t>
  </si>
  <si>
    <t>H2S-N-861</t>
  </si>
  <si>
    <t>NWKG H2 Storage</t>
  </si>
  <si>
    <t>Nord-West Kavernengesellschaft mbH</t>
  </si>
  <si>
    <t xml:space="preserve"> Nord-West Kavernengesellschaft mbH (see also remark in Q [027])</t>
  </si>
  <si>
    <t>H2E-N-992</t>
  </si>
  <si>
    <t>GreenWilhelmshaven Electrolyser</t>
  </si>
  <si>
    <t xml:space="preserve"> Uniper Hydrogen GmbH</t>
  </si>
  <si>
    <t>H2S-N-1026</t>
  </si>
  <si>
    <t>UST Hydrogen Storage Epe - Stage 3</t>
  </si>
  <si>
    <t>H2T-N-1035</t>
  </si>
  <si>
    <t>Franco-Belgian H2 corridor</t>
  </si>
  <si>
    <t>H2L-N-1159</t>
  </si>
  <si>
    <t>Wilhelmshaven NH3 Terminal</t>
  </si>
  <si>
    <t>Nord-West Oelleitung GmbH (NWO)</t>
  </si>
  <si>
    <t xml:space="preserve"> Nord-West Oelleitung GmbH</t>
  </si>
  <si>
    <t>H2S-N-1219</t>
  </si>
  <si>
    <t>UST Hydrogen Storage Krummhörn - Stage 2</t>
  </si>
  <si>
    <t>H2S-N-1244</t>
  </si>
  <si>
    <t>UST Hydrogen Storage Krummhörn</t>
  </si>
  <si>
    <t xml:space="preserve"> Uniper Energy Storage GmbH</t>
  </si>
  <si>
    <t>H2S-N-1295</t>
  </si>
  <si>
    <t xml:space="preserve">UST Hydrogen Storage Epe </t>
  </si>
  <si>
    <t>H2S-N-1364</t>
  </si>
  <si>
    <t xml:space="preserve">UST Hydrogen Storage Bierwang </t>
  </si>
  <si>
    <t>H2L-N-1386</t>
  </si>
  <si>
    <t>MB New Energy Gate Duisburg I</t>
  </si>
  <si>
    <t>H2L-N-1387</t>
  </si>
  <si>
    <t>MB New Energy Gate Duisburg II</t>
  </si>
  <si>
    <t>H2S-N-1391</t>
  </si>
  <si>
    <t>UST Hydrogen Storage Epe - Stage 2</t>
  </si>
  <si>
    <t>PRJ-G-277</t>
  </si>
  <si>
    <t>Baltic Sea Hydrogen Collector</t>
  </si>
  <si>
    <t>H2T-N-856</t>
  </si>
  <si>
    <t>Baltic Sea Hydrogen Collector - tie-in to the Polish system</t>
  </si>
  <si>
    <t>H2T-N-1355</t>
  </si>
  <si>
    <t>The Baltic Sea Hydrogen Collector (BHC) – Section A</t>
  </si>
  <si>
    <t xml:space="preserve">Gasgrid vetyverkot Oy, Copenhagen Energy Islands ApS, GASCADE Gastransport </t>
  </si>
  <si>
    <t xml:space="preserve"> Gascade Gastransport GmbH (100%), Gascade Gastransport GmbH (33,3%) + Gasgrid vetyverkot Oy (33,3%) + CEI ApS</t>
  </si>
  <si>
    <t xml:space="preserve">Project ID KLN011-01 </t>
  </si>
  <si>
    <t>H2T-N-1389</t>
  </si>
  <si>
    <t>The Baltic Sea Hydrogen Collector (BHC) - Section B</t>
  </si>
  <si>
    <t>Gasgrid vetyverkot Oy, Nordion Energi H2, Copenhagen Energy Islands ApS</t>
  </si>
  <si>
    <t xml:space="preserve"> Gasgrid vetyverkot Oy (50%) + CEI ApS (50%), Nordion Energi H2 (33,3%) + Gasgrid vetyverkot Oy (33,3%) + CEI ApS (33,3%)</t>
  </si>
  <si>
    <t>PRJ-G-279</t>
  </si>
  <si>
    <t>RHYn</t>
  </si>
  <si>
    <t>H2T-A-969</t>
  </si>
  <si>
    <t>RHYN</t>
  </si>
  <si>
    <t xml:space="preserve"> EPIC, NaTran</t>
  </si>
  <si>
    <t>H2T-A-1096</t>
  </si>
  <si>
    <t xml:space="preserve">RHYn Interco </t>
  </si>
  <si>
    <t>terranets bw GmbH</t>
  </si>
  <si>
    <t xml:space="preserve"> badenovaNETZE GmbH, terranets bw GmbH</t>
  </si>
  <si>
    <t>H2S-N-1297</t>
  </si>
  <si>
    <t>Storgrhyn_2</t>
  </si>
  <si>
    <t>Storengy France</t>
  </si>
  <si>
    <t xml:space="preserve"> Storengy France</t>
  </si>
  <si>
    <t>H2S-N-1319</t>
  </si>
  <si>
    <t>Storgrhyn_3</t>
  </si>
  <si>
    <t>PRJ-G-280</t>
  </si>
  <si>
    <t>Green energy corridor from Iberia to Germany</t>
  </si>
  <si>
    <t>H2S-A-508</t>
  </si>
  <si>
    <t>H2 storage North-1</t>
  </si>
  <si>
    <t>Enagás Infraestructuras de Hidrógeno</t>
  </si>
  <si>
    <t>0.5</t>
  </si>
  <si>
    <t xml:space="preserve"> Enagás in consortium with other project promoters</t>
  </si>
  <si>
    <t>H2T-A-696</t>
  </si>
  <si>
    <t>Spanish Hydrogen Backbone: Coruña-Zamora</t>
  </si>
  <si>
    <t xml:space="preserve"> Enagás Infraestructuras de Hidrógeno</t>
  </si>
  <si>
    <t>H2T-A-699</t>
  </si>
  <si>
    <t>Spanish Hydrogen Backbone: Castilla y León</t>
  </si>
  <si>
    <t>H2E-A-700</t>
  </si>
  <si>
    <t>HYLANN (Hydrogen Lannemesan)</t>
  </si>
  <si>
    <t>Qair France - Groupe Qair</t>
  </si>
  <si>
    <t xml:space="preserve"> Qair France</t>
  </si>
  <si>
    <t>H2L-A-776</t>
  </si>
  <si>
    <t>Hydrogen Mediterranean Gateway Hub Project at Port-La Nouvelle</t>
  </si>
  <si>
    <t>SEMOP PORT-LA NOUVELLE; HOËGH EVI: TEREGA SOLUTIONS</t>
  </si>
  <si>
    <t xml:space="preserve"> Hoëgh Evi, SEMOP Port-La Nouvelle</t>
  </si>
  <si>
    <t>H2T-A-892</t>
  </si>
  <si>
    <t>HySoW connection to Lannemezan</t>
  </si>
  <si>
    <t>Teréga</t>
  </si>
  <si>
    <t xml:space="preserve"> Teréga</t>
  </si>
  <si>
    <t>H2T-A-1149</t>
  </si>
  <si>
    <t>Spanish Hydrogen Backbone 2030</t>
  </si>
  <si>
    <t>4.1</t>
  </si>
  <si>
    <t>H2S-A-1152</t>
  </si>
  <si>
    <t>H2 storage North-2</t>
  </si>
  <si>
    <t xml:space="preserve"> Enagás</t>
  </si>
  <si>
    <t>H2T-A-1220</t>
  </si>
  <si>
    <t>Spanish Hydrogen Backbone: Huelva-Cadiz</t>
  </si>
  <si>
    <t>H2T-A-1291</t>
  </si>
  <si>
    <t>Hynframed</t>
  </si>
  <si>
    <t>H2T-A-1368</t>
  </si>
  <si>
    <t>Spanish Hydrogen Backbone: Castilla - La Mancha &amp; Conexión Madrid</t>
  </si>
  <si>
    <t>H2T-N-444</t>
  </si>
  <si>
    <t xml:space="preserve">HySoW Atlantic to Mediterranean </t>
  </si>
  <si>
    <t>0.250</t>
  </si>
  <si>
    <t>BIO-N-547</t>
  </si>
  <si>
    <t>Biomethane : Reverse flow Projects</t>
  </si>
  <si>
    <t>H2S-N-565</t>
  </si>
  <si>
    <t>GeoH2</t>
  </si>
  <si>
    <t>Géométhane</t>
  </si>
  <si>
    <t xml:space="preserve"> Géosud, Storengy France</t>
  </si>
  <si>
    <t>H2T-N-569</t>
  </si>
  <si>
    <t>HY-FEN – H2 Corridor Spain – France – Germany connection</t>
  </si>
  <si>
    <t>H2T-N-667</t>
  </si>
  <si>
    <t>MidHY</t>
  </si>
  <si>
    <t>H2E-N-675</t>
  </si>
  <si>
    <t xml:space="preserve">NéoH2 Ambès </t>
  </si>
  <si>
    <t>Hydrogène de France</t>
  </si>
  <si>
    <t xml:space="preserve"> HDF Energy</t>
  </si>
  <si>
    <t>BIO-N-728</t>
  </si>
  <si>
    <t>Biomethane: connection of production units</t>
  </si>
  <si>
    <t>H2L-N-741</t>
  </si>
  <si>
    <t>Bordeaux Port H2Hub - Ammonia</t>
  </si>
  <si>
    <t>Grand Port Maritime de Bordeaux</t>
  </si>
  <si>
    <t xml:space="preserve"> To be defined</t>
  </si>
  <si>
    <t>H2E-N-747</t>
  </si>
  <si>
    <t>HyLacq</t>
  </si>
  <si>
    <t>Elyse Energy</t>
  </si>
  <si>
    <t xml:space="preserve"> Elyse Energy</t>
  </si>
  <si>
    <t>H2T-N-909</t>
  </si>
  <si>
    <t>Connexion HY-FEN-GeoH2</t>
  </si>
  <si>
    <t>H2T-N-978</t>
  </si>
  <si>
    <t>Portuguese Hydrogen Backbone</t>
  </si>
  <si>
    <t>Portugal</t>
  </si>
  <si>
    <t>REN - Gasodutos, S.A.</t>
  </si>
  <si>
    <t xml:space="preserve"> REN - Gasodutos, SA</t>
  </si>
  <si>
    <t>Apêndice - Projetos Dedicados ao Transporte de 100% Hidrogénio</t>
  </si>
  <si>
    <t>H2T-N-1025</t>
  </si>
  <si>
    <t>HySoW connection to Port la Nouvelle Terminal</t>
  </si>
  <si>
    <t>0.140</t>
  </si>
  <si>
    <t>H2T-N-1052</t>
  </si>
  <si>
    <t>H2ercules Network South-West</t>
  </si>
  <si>
    <t>Open Grid Europe GmbH; NaTran Deutschland GmbH</t>
  </si>
  <si>
    <t xml:space="preserve"> NaTran Deutschland GmbH, Open Grid Europe GmbH</t>
  </si>
  <si>
    <t>H2T-N-1151</t>
  </si>
  <si>
    <t>H2Med-BarMar</t>
  </si>
  <si>
    <t>Enagás Infraestructuras de Hidrógeno/Terega/Natran/Open Grid Europe</t>
  </si>
  <si>
    <t xml:space="preserve"> Enagás Infraestructuras de Hidrógeno/Terega/Natran/Open Grid Europe</t>
  </si>
  <si>
    <t>H2T-N-1156</t>
  </si>
  <si>
    <t xml:space="preserve">H2Med/CelZa </t>
  </si>
  <si>
    <t>0.8</t>
  </si>
  <si>
    <t>H2T-N-1216</t>
  </si>
  <si>
    <t>HySoW connection to Bordeaux Terminal</t>
  </si>
  <si>
    <t>H2T-N-1217</t>
  </si>
  <si>
    <t>HySoW Spain to Castillon</t>
  </si>
  <si>
    <t>H2L-N-1224</t>
  </si>
  <si>
    <t>MEDHYTERRA</t>
  </si>
  <si>
    <t>Elengy</t>
  </si>
  <si>
    <t>H2S-N-1321</t>
  </si>
  <si>
    <t>Extension AURA (HyPSTER_3)</t>
  </si>
  <si>
    <t>H2T-N-1324</t>
  </si>
  <si>
    <t>H2Med-CelZa (Enagás)</t>
  </si>
  <si>
    <t>0.7</t>
  </si>
  <si>
    <t xml:space="preserve"> Enagás infraestructuras de Hidrógeno</t>
  </si>
  <si>
    <t>H2S-N-1352</t>
  </si>
  <si>
    <t>HySoW storage</t>
  </si>
  <si>
    <t>0.948</t>
  </si>
  <si>
    <t>H2T-N-1363</t>
  </si>
  <si>
    <t>Castillon - Le Mans</t>
  </si>
  <si>
    <t>Natran</t>
  </si>
  <si>
    <t xml:space="preserve"> Natran</t>
  </si>
  <si>
    <t>H2T-N-1375</t>
  </si>
  <si>
    <t>FRHYS</t>
  </si>
  <si>
    <t>H2T-N-1380</t>
  </si>
  <si>
    <t>HY-SUISSE</t>
  </si>
  <si>
    <t>Switzerland</t>
  </si>
  <si>
    <t>Gasverbund Mittelland AG</t>
  </si>
  <si>
    <t xml:space="preserve"> Gasverbund Mittelland AG</t>
  </si>
  <si>
    <t>PRJ-G-281</t>
  </si>
  <si>
    <t>HU/SK H2 Corridor_new_built</t>
  </si>
  <si>
    <t>H2T-A-1206</t>
  </si>
  <si>
    <t xml:space="preserve">HU/SK hydrogen corridor </t>
  </si>
  <si>
    <t>12.15 (2022); HUTSO-HYD-005 (2023); HUTSO-HYD-005 (2024); HUTSO-HYD-005 (2025)</t>
  </si>
  <si>
    <t>PRJ-G-286</t>
  </si>
  <si>
    <t>H2 corridor Italy-Slovenia-Hungary</t>
  </si>
  <si>
    <t>H2T-N-689</t>
  </si>
  <si>
    <t>SLOH2 Backbone - HU-SI H2 Interconnection</t>
  </si>
  <si>
    <t>H2T-N-1053</t>
  </si>
  <si>
    <t>Italy - Slovenia H2 Connection</t>
  </si>
  <si>
    <t>H2T-N-1226</t>
  </si>
  <si>
    <t>SLOH2 Backbone - IT-SI H2 Interconnection</t>
  </si>
  <si>
    <t>H2T-N-1281</t>
  </si>
  <si>
    <t>HUSI hydrogen corridor</t>
  </si>
  <si>
    <t>HUTSO-HYD-003 (2024); HUTSO-HYD-003 (2025)</t>
  </si>
  <si>
    <t>PRJ-G-287</t>
  </si>
  <si>
    <t>H2 corridor Croatia-Slovenia-Austria</t>
  </si>
  <si>
    <t>H2T-A-868</t>
  </si>
  <si>
    <t>SLOH2 Backbone - AT-SI H2 Interconnection</t>
  </si>
  <si>
    <t>H2T-N-619</t>
  </si>
  <si>
    <t>H2 interconnection Croatia/Slovenia (Omišalj-Bosiljevo-Lučko-Zabok-Rogatec)</t>
  </si>
  <si>
    <t>1.6., 1.7., 1.13., 1.14.</t>
  </si>
  <si>
    <t>H2T-N-686</t>
  </si>
  <si>
    <t>SLOH2 Backbone - HR-SI H2 Interconnection</t>
  </si>
  <si>
    <t>H2T-N-1354</t>
  </si>
  <si>
    <t>H2 Backbone Murfeld</t>
  </si>
  <si>
    <t>Gas Connect Austria GmbH</t>
  </si>
  <si>
    <t>GCA 2022/04</t>
  </si>
  <si>
    <t>PRJ-G-377</t>
  </si>
  <si>
    <t>Germany Switzerland Italy Hydrogen Connection</t>
  </si>
  <si>
    <t>H2T-N-740</t>
  </si>
  <si>
    <t>Alpine HyWay</t>
  </si>
  <si>
    <t>Fluxys TENP GmbH and Open Grid Europe GmbH</t>
  </si>
  <si>
    <t>H2T-N-1286</t>
  </si>
  <si>
    <t>Alpine H2 Corridor</t>
  </si>
  <si>
    <t>Fluxswiss sagl</t>
  </si>
  <si>
    <t>PRJ-G-381</t>
  </si>
  <si>
    <t>Energy Hub Wilhelmshaven</t>
  </si>
  <si>
    <t>H2T-F-666</t>
  </si>
  <si>
    <t>H2Coastlink</t>
  </si>
  <si>
    <t>Gastransport Nord GmbH</t>
  </si>
  <si>
    <t>KLN015-01, KLN016-01, KLN017-01, KLN019-01, KLN020-01, KLU025-01, KLU027-01, KLU029-01</t>
  </si>
  <si>
    <t>H2S-F-683</t>
  </si>
  <si>
    <t>HYDRA Etzel</t>
  </si>
  <si>
    <t>STORAG Etzel GmbH</t>
  </si>
  <si>
    <t>ID 264</t>
  </si>
  <si>
    <t>PRJ-G-382</t>
  </si>
  <si>
    <t>eastring</t>
  </si>
  <si>
    <t>TRA-N-628</t>
  </si>
  <si>
    <t>Eastring - Slovakia</t>
  </si>
  <si>
    <t xml:space="preserve">eustream, a.s. </t>
  </si>
  <si>
    <t xml:space="preserve"> Eastring BV</t>
  </si>
  <si>
    <t>4.1.1.3.</t>
  </si>
  <si>
    <t>PRJ-G-384</t>
  </si>
  <si>
    <t>HY4Link</t>
  </si>
  <si>
    <t>H2T-N-1187</t>
  </si>
  <si>
    <t>HY4Link (FR)</t>
  </si>
  <si>
    <t>H2T-N-1294</t>
  </si>
  <si>
    <t>Luxemburg</t>
  </si>
  <si>
    <t>Creos Luxembourg Hydrogen S.A.</t>
  </si>
  <si>
    <t xml:space="preserve"> Creos Luxembourg SA</t>
  </si>
  <si>
    <t>H2S-N-1296</t>
  </si>
  <si>
    <t xml:space="preserve">Storgrhyn </t>
  </si>
  <si>
    <t>PRJ-G-387</t>
  </si>
  <si>
    <t>LNG-terminal Gate in the Netherlands</t>
  </si>
  <si>
    <t>TRA-F-192</t>
  </si>
  <si>
    <t>Entry capacity expansion GATE terminal</t>
  </si>
  <si>
    <t>Gasunie Transport Services B.V.</t>
  </si>
  <si>
    <t>0.02</t>
  </si>
  <si>
    <t xml:space="preserve"> Gas Transport Services</t>
  </si>
  <si>
    <t>PG-I.014795</t>
  </si>
  <si>
    <t>PRJ-G-388</t>
  </si>
  <si>
    <t>Interconnection IT Malta</t>
  </si>
  <si>
    <t>TRA-N-1063</t>
  </si>
  <si>
    <t>Export to Malta</t>
  </si>
  <si>
    <t>IT_SRG_RN_21</t>
  </si>
  <si>
    <t>PRJ-G-393</t>
  </si>
  <si>
    <t>H2 storage Staßfurt grid connection</t>
  </si>
  <si>
    <t>H2S-A-802</t>
  </si>
  <si>
    <t>RWE H2 Storage Staßfurt</t>
  </si>
  <si>
    <t>592</t>
  </si>
  <si>
    <t>PRJ-G-394</t>
  </si>
  <si>
    <t>H2 storage Ruedersdorf grid connection</t>
  </si>
  <si>
    <t>H2S-N-574</t>
  </si>
  <si>
    <t>EWE Hydrogen Storage Ruedersdorf</t>
  </si>
  <si>
    <t>EWE GASSPEICHER</t>
  </si>
  <si>
    <t xml:space="preserve"> EWE GASSPEICHER</t>
  </si>
  <si>
    <t>310</t>
  </si>
  <si>
    <t>PRJ-G-396</t>
  </si>
  <si>
    <t xml:space="preserve"> Interconnection UK-BE</t>
  </si>
  <si>
    <t>H2T-N-572</t>
  </si>
  <si>
    <t>PU East to H2 Interconnector</t>
  </si>
  <si>
    <t>United Kingdom</t>
  </si>
  <si>
    <t xml:space="preserve">National Gas Transmission </t>
  </si>
  <si>
    <t>H2T-N-573</t>
  </si>
  <si>
    <t>UK-BE H2 Interconnector</t>
  </si>
  <si>
    <t>Belgium</t>
  </si>
  <si>
    <t>National Gas &amp; Fluxys NV/SA</t>
  </si>
  <si>
    <t>PRJ-G-397</t>
  </si>
  <si>
    <t>H2 Interconnection Croatia - Bosnia and Herzegovina (North)</t>
  </si>
  <si>
    <t>H2T-N-66</t>
  </si>
  <si>
    <t>Interconnection Croatia-Bosnia and Herzegovina (Slobodnica-Bosanski Brod)</t>
  </si>
  <si>
    <t>H2T-N-224</t>
  </si>
  <si>
    <t xml:space="preserve">Northern Interconnection BiH/CRO </t>
  </si>
  <si>
    <t>Bosnia Herzegovina</t>
  </si>
  <si>
    <t>Gas Production and Transport Company BH-GAS Sarajevo</t>
  </si>
  <si>
    <t xml:space="preserve"> BH-Gas, Plinacro</t>
  </si>
  <si>
    <t>PRJ-G-399</t>
  </si>
  <si>
    <t>H2 Interconnection Croatia/Bosnia and Herzegovina (SOUTH)</t>
  </si>
  <si>
    <t>H2T-N-302</t>
  </si>
  <si>
    <t>Interconnection Croatia-Bosnia and Herzegovina (South)</t>
  </si>
  <si>
    <t>H2T-N-851</t>
  </si>
  <si>
    <t>Southern Interconnection BiH/CRO</t>
  </si>
  <si>
    <t>Gas Production and Transport Company BH-GAS d.o.o. Sarajevo</t>
  </si>
  <si>
    <t>2.5</t>
  </si>
  <si>
    <t>PRJ-G-400</t>
  </si>
  <si>
    <t>H2 Interconnection Croatia/Bosnia and Herzegovina (WEST)</t>
  </si>
  <si>
    <t>H2T-N-303</t>
  </si>
  <si>
    <t>Interconnection Croatia-Bosnia and Herzegovina (west)</t>
  </si>
  <si>
    <t>H2T-N-910</t>
  </si>
  <si>
    <t>Western Interconnection BiH/CRO</t>
  </si>
  <si>
    <t>PRJ-G-402</t>
  </si>
  <si>
    <t>H2 Interconnection Croatia-Serbia</t>
  </si>
  <si>
    <t>H2T-N-70</t>
  </si>
  <si>
    <t>Interconnection Croatia/Serbia (Slobodnica-Sotin-Bačko Novo Selo)</t>
  </si>
  <si>
    <t xml:space="preserve"> Plinacro, Srbijagas</t>
  </si>
  <si>
    <t>PRJ-G-403</t>
  </si>
  <si>
    <t>H2 Croatia-Montenegro-Albania-Greece backbone</t>
  </si>
  <si>
    <t>H2T-N-68</t>
  </si>
  <si>
    <t>H2 Ionian Adriatic Pipeline</t>
  </si>
  <si>
    <t xml:space="preserve"> Albgaz, Montenegro Bonus, Plinacro</t>
  </si>
  <si>
    <t>PRJ-G-404</t>
  </si>
  <si>
    <t>Slovak hydrogen Backbone</t>
  </si>
  <si>
    <t>RET-N-661</t>
  </si>
  <si>
    <t>Adjustment of existing eus pipeline SK-HU</t>
  </si>
  <si>
    <t>eustream, a.s.</t>
  </si>
  <si>
    <t>4.2.2</t>
  </si>
  <si>
    <t>H2T-N-835</t>
  </si>
  <si>
    <t>SK-HU H2 corridor</t>
  </si>
  <si>
    <t xml:space="preserve"> eustream, as</t>
  </si>
  <si>
    <t xml:space="preserve">4.2.2 </t>
  </si>
  <si>
    <t>H2T-N-1264</t>
  </si>
  <si>
    <t>Slovak Hydrogen Backbone</t>
  </si>
  <si>
    <t>eustream,a.s.</t>
  </si>
  <si>
    <t>PRJ-G-405</t>
  </si>
  <si>
    <t>UA/HU h2 corridor</t>
  </si>
  <si>
    <t>H2T-N-1065</t>
  </si>
  <si>
    <t>UAHU hydrogen corridor</t>
  </si>
  <si>
    <t>12.12 (2022); HUTSO-HYD-001 (2024), HUTSO-HYD-001 (2025)</t>
  </si>
  <si>
    <t>PRJ-G-406</t>
  </si>
  <si>
    <t>H2 Storage Huntorf grid connection</t>
  </si>
  <si>
    <t>H2S-A-749</t>
  </si>
  <si>
    <t xml:space="preserve">CHC Hydrogen Storage Expansion Huntorf </t>
  </si>
  <si>
    <t>302</t>
  </si>
  <si>
    <t>H2S-A-839</t>
  </si>
  <si>
    <t>EWE Hydrogen Storage Huntorf_IPCEI</t>
  </si>
  <si>
    <t>071</t>
  </si>
  <si>
    <t>PRJ-G-407</t>
  </si>
  <si>
    <t>H2 storage Nüttermoor grid connection</t>
  </si>
  <si>
    <t>H2S-A-761</t>
  </si>
  <si>
    <t xml:space="preserve">CHC Hydrogen Storage Jemgum </t>
  </si>
  <si>
    <t>308</t>
  </si>
  <si>
    <t>H2S-N-775</t>
  </si>
  <si>
    <t>EWE Hydrogen Storage Nuettermoor</t>
  </si>
  <si>
    <t>PRJ-G-408</t>
  </si>
  <si>
    <t>Reverse Flow at IP Cieszyn</t>
  </si>
  <si>
    <t>TRA-N-1260</t>
  </si>
  <si>
    <t xml:space="preserve">NET4GAS, s.r.o. </t>
  </si>
  <si>
    <t>0.9</t>
  </si>
  <si>
    <t>RF-5-1260</t>
  </si>
  <si>
    <t>PRJ-G-409</t>
  </si>
  <si>
    <t>Czech H2 Backbone (with cross-border interconnections with DE and SK)</t>
  </si>
  <si>
    <t>H2T-A-1034</t>
  </si>
  <si>
    <t>Czech H2 Backbone WEST</t>
  </si>
  <si>
    <t>NET4GAS,s.r.o.</t>
  </si>
  <si>
    <t>HYD-N-1034</t>
  </si>
  <si>
    <t>H2T-N-1251</t>
  </si>
  <si>
    <t>Czech H2 Backbone NORTH</t>
  </si>
  <si>
    <t xml:space="preserve">HYD-N-1251 </t>
  </si>
  <si>
    <t>PRJ-G-410</t>
  </si>
  <si>
    <t>Poland - Germany Hydrogen Interconnection</t>
  </si>
  <si>
    <t>H2T-N-779</t>
  </si>
  <si>
    <t>Pomeranian Green Hydrogen Cluster</t>
  </si>
  <si>
    <t>H2T-N-1315</t>
  </si>
  <si>
    <t>H2 interconnection DE-PL</t>
  </si>
  <si>
    <t>GASCADE Gastransport GmbH</t>
  </si>
  <si>
    <t xml:space="preserve">KLN074-01 322-Schönermark-Schwedt; KLN075-01 323-Schwedt-Greifenhagen (PL) </t>
  </si>
  <si>
    <t>PRJ-G-411</t>
  </si>
  <si>
    <t>Cretan H2 Hub</t>
  </si>
  <si>
    <t>H2L-N-695</t>
  </si>
  <si>
    <t>Cretan Renewable Hydrogen Export Terminal (H2L Crete)</t>
  </si>
  <si>
    <t>Eunice Laboratories Single Member S.A.</t>
  </si>
  <si>
    <t>H2E-N-737</t>
  </si>
  <si>
    <t>Cretan Renewable Hydrogen Production Plant (H2E Crete)</t>
  </si>
  <si>
    <t>Eunice Laboratories, Single Member Société Anonyme</t>
  </si>
  <si>
    <t>PRJ-G-414</t>
  </si>
  <si>
    <t>Cyprus H2 Hub</t>
  </si>
  <si>
    <t>H2L-N-716</t>
  </si>
  <si>
    <t>Cypriot Renewable Hydrogen Export Terminal (H2L Cyprus)</t>
  </si>
  <si>
    <t>Cyprus</t>
  </si>
  <si>
    <t>H2E-N-838</t>
  </si>
  <si>
    <t>Cypriot Renewable Hydrogen Production Plant (H2E Cyprus)</t>
  </si>
  <si>
    <t>Eunice Laboratories, single member Société Anonyme</t>
  </si>
  <si>
    <t>PRJ-G-415</t>
  </si>
  <si>
    <t>Smartening up the existing GR gas transmission network-SmartSwitch project</t>
  </si>
  <si>
    <t>RET-N-558</t>
  </si>
  <si>
    <t>Smartening up the existing BG gas transmission network(SmartSwitch project)</t>
  </si>
  <si>
    <t>Section 5.2 (p.62)</t>
  </si>
  <si>
    <t>RET-N-973</t>
  </si>
  <si>
    <t>PRJ-G-416</t>
  </si>
  <si>
    <t>Energy interconnector from Cyprus to Italy</t>
  </si>
  <si>
    <t>TRA-A-10</t>
  </si>
  <si>
    <t>Poseidon Pipeline</t>
  </si>
  <si>
    <t xml:space="preserve">Natural Gas Submarine Interconnector Greece-Italy Poseidon S.A </t>
  </si>
  <si>
    <t xml:space="preserve"> IGI POSEIDON SA</t>
  </si>
  <si>
    <t>Scheda 02 - Poseidon Pipeline</t>
  </si>
  <si>
    <t>TRA-A-330</t>
  </si>
  <si>
    <t>EastMed Pipeline</t>
  </si>
  <si>
    <t>Natural Gas Submarine Interconnector Greece-Italy Poseidon S.A</t>
  </si>
  <si>
    <t xml:space="preserve"> IGI Poseidon SA</t>
  </si>
  <si>
    <t>H2L-N-932</t>
  </si>
  <si>
    <t>Ionian Energy Terminal</t>
  </si>
  <si>
    <t>Natural Gas Submarine Interconnector Greece-Italy Poseidon S.A.</t>
  </si>
  <si>
    <t>H2T-N-1017</t>
  </si>
  <si>
    <t>H2Poseidon Pipeline</t>
  </si>
  <si>
    <t>Scheda 05 - H2Poseidon Pipeline</t>
  </si>
  <si>
    <t>PRJ-G-418</t>
  </si>
  <si>
    <t>Interconnection TAP - Italy</t>
  </si>
  <si>
    <t>TRA-A-810</t>
  </si>
  <si>
    <t>TAP Expansion</t>
  </si>
  <si>
    <t>Trans Adriatic Pipeline AG</t>
  </si>
  <si>
    <t xml:space="preserve"> BP, Enagas, Fluxys, SNAM, SOCAR</t>
  </si>
  <si>
    <t>TRA-A-1195</t>
  </si>
  <si>
    <t>Matagiola - Massafra pipeline</t>
  </si>
  <si>
    <t>2</t>
  </si>
  <si>
    <t>IT_SRG_RN_05</t>
  </si>
  <si>
    <t>PRJ-G-421</t>
  </si>
  <si>
    <t>IGI Poseidon - Eastmed</t>
  </si>
  <si>
    <t>H2T-N-1054</t>
  </si>
  <si>
    <t>Otranto IGI H2 connection</t>
  </si>
  <si>
    <t xml:space="preserve"> Snam Rete Gas</t>
  </si>
  <si>
    <t>TRA-N-1067</t>
  </si>
  <si>
    <t>Otranto IGI Natural Gas connection</t>
  </si>
  <si>
    <t>PRJ-G-422</t>
  </si>
  <si>
    <t>Hydrogen IP Oude</t>
  </si>
  <si>
    <t>H2T-F-1000</t>
  </si>
  <si>
    <t>Hyperlink</t>
  </si>
  <si>
    <t>60</t>
  </si>
  <si>
    <t xml:space="preserve"> Gasunie Deutschland Transport Services GmbH, Some pipelines are shared asset with OGE, GTG, Nowega</t>
  </si>
  <si>
    <t>134-Oude Statenzijl-Folmhusen 135-Oude Statenzijl-Folmhusen 136-Folmhusen-Nüttermoor 137-Folmhusen-Achim 138-Wardenburg-Etzel 139-Barßel-Emsbüren 140-Ganderkesee-Lesum 141-Ganderkesee-Dötlingen 142-Dötlingen-Visbeck 143-Visbeck-Drohne 144-Achim-Heidenau 1</t>
  </si>
  <si>
    <t>PRJ-G-425</t>
  </si>
  <si>
    <t>Clean Hydrogen Coastline</t>
  </si>
  <si>
    <t>H2E-F-705</t>
  </si>
  <si>
    <t>CHC Electrolyser East Frisia IPCEI</t>
  </si>
  <si>
    <t>EWE HYDROGEN GmbH</t>
  </si>
  <si>
    <t xml:space="preserve"> EWE HYDROGEN GmbH</t>
  </si>
  <si>
    <t>684e0b27-0a55-465b-4306-08dc44c42a3f</t>
  </si>
  <si>
    <t>H2E-A-714</t>
  </si>
  <si>
    <t>CHC Electrolyser East Frisia Capacity Expansion I</t>
  </si>
  <si>
    <t>02a84ad6-7a90-4ced-4312-08dc44c42a3f</t>
  </si>
  <si>
    <t>H2E-A-1374</t>
  </si>
  <si>
    <t>CHC Elektrolyser Garrel</t>
  </si>
  <si>
    <t>7b764082-ff09-49f2-afa6-08dc4733f6d5</t>
  </si>
  <si>
    <t>H2E-N-571</t>
  </si>
  <si>
    <t>CHC Electrolyser Wilhelmshaven</t>
  </si>
  <si>
    <t xml:space="preserve">EWE HYDROGEN GmbH </t>
  </si>
  <si>
    <t>8ee30d93-10f4-47fe-4316-08dc44c42a3f</t>
  </si>
  <si>
    <t>H2E-N-712</t>
  </si>
  <si>
    <t>CHC Electrolyser Bremen</t>
  </si>
  <si>
    <t>199cd460-83fc-4b86-4314-08dc44c42a3f</t>
  </si>
  <si>
    <t>H2E-N-1088</t>
  </si>
  <si>
    <t xml:space="preserve">CHC Electrolyser Wesermarsch </t>
  </si>
  <si>
    <t>78dc1d71-0111-4776-431b-08dc44c42a3f</t>
  </si>
  <si>
    <t>PRJ-G-427</t>
  </si>
  <si>
    <t>PYCASSO</t>
  </si>
  <si>
    <t>OTH-N-679</t>
  </si>
  <si>
    <t>Hub COnet2 Norte</t>
  </si>
  <si>
    <t>Scale Green Energy (SGE) + additional partners</t>
  </si>
  <si>
    <t xml:space="preserve"> Enagás, Enagás (100% SGE), Enagás/SGE + additional partners, EVE, Reganosa, SGE</t>
  </si>
  <si>
    <t>PRJ-G-428</t>
  </si>
  <si>
    <t>H2 Storage Kirchheilingen</t>
  </si>
  <si>
    <t>H2S-N-691</t>
  </si>
  <si>
    <t>H2-Storage Project UGS Kirchheilingen</t>
  </si>
  <si>
    <t>TEP Thüringer Energie Speichergesellschaft mbH</t>
  </si>
  <si>
    <t xml:space="preserve"> TEP Thüringer Energie Speichergesellschaft mbH</t>
  </si>
  <si>
    <t>PRJ-G-430</t>
  </si>
  <si>
    <t>Connection of H2 Terminal with H2DRIA pipeline</t>
  </si>
  <si>
    <t>H2E-N-1019</t>
  </si>
  <si>
    <t>Thalis 1</t>
  </si>
  <si>
    <t>IDEA FOS 3 SINGLE MEMBER S.A.</t>
  </si>
  <si>
    <t>H2L-N-1370</t>
  </si>
  <si>
    <t>Greek H2 Terminal</t>
  </si>
  <si>
    <t xml:space="preserve"> DESFA</t>
  </si>
  <si>
    <t>PRJ-G-433</t>
  </si>
  <si>
    <t>H2L SE MED Reception Facility &amp; connection to DESFA H2 infrastructure</t>
  </si>
  <si>
    <t>H2L-N-1383</t>
  </si>
  <si>
    <t xml:space="preserve">SE MED Renewable Hydrogen Reception Facility (H2L SE MED) </t>
  </si>
  <si>
    <t>PRJ-G-434</t>
  </si>
  <si>
    <t>Dutch Hydrogen Network</t>
  </si>
  <si>
    <t>H2T-F-1366</t>
  </si>
  <si>
    <t>Dutch Hydrogen Network - DRC</t>
  </si>
  <si>
    <t>Hynetwork Services B.V.</t>
  </si>
  <si>
    <t>n.a.</t>
  </si>
  <si>
    <t>H2T-A-693</t>
  </si>
  <si>
    <t>Dutch Hydrogen Network - North East</t>
  </si>
  <si>
    <t xml:space="preserve">Hynetwork services B.V. </t>
  </si>
  <si>
    <t>H2T-A-694</t>
  </si>
  <si>
    <t>Dutch Hydrogen Network - South West</t>
  </si>
  <si>
    <t>H2T-A-1365</t>
  </si>
  <si>
    <t>Dutch Hydrogen Network - North West</t>
  </si>
  <si>
    <t>H2T-N-1367</t>
  </si>
  <si>
    <t>Dutch Hydrogen Network - South East</t>
  </si>
  <si>
    <t>PRJ-G-436</t>
  </si>
  <si>
    <t>North Sea Offshore Hydrogen Infrastructure (NSOHI)</t>
  </si>
  <si>
    <t>H2T-A-991</t>
  </si>
  <si>
    <t>AquaDuctus</t>
  </si>
  <si>
    <t>AquaDuctus Pipeline GmbH</t>
  </si>
  <si>
    <t>KLN009-01 366-AQD Offshore SEN 1 - AQD Offshore; KLN010-01 367-AQD Offshore 1 - AQD Anlandung; KLN045-01 368-AQD Schillig-Dykhausen; KLN046-01 219C-Dykhausen-Bunde</t>
  </si>
  <si>
    <t>H2T-N-461</t>
  </si>
  <si>
    <t>Joint North Sea Energy Hub - Hydrogen pipeline</t>
  </si>
  <si>
    <t>Copenhagen Energy Islands ApS</t>
  </si>
  <si>
    <t>H2E-N-581</t>
  </si>
  <si>
    <t>Joint North Sea Energy Hub phase 2 - electrolyser</t>
  </si>
  <si>
    <t>H2T-N-722</t>
  </si>
  <si>
    <t>UK-GER-Hydrogen Interconnector</t>
  </si>
  <si>
    <t>AquaDuctus Pipeline GmbH &amp; National Gas Transmission plc</t>
  </si>
  <si>
    <t>H2T-N-1011</t>
  </si>
  <si>
    <t xml:space="preserve">HyONE </t>
  </si>
  <si>
    <t>N.V. Nederlandse Gasunie</t>
  </si>
  <si>
    <t xml:space="preserve"> AquaDuctus Pipeline GmbH, NV Nederlandse Gasunie</t>
  </si>
  <si>
    <t>H2E-N-1225</t>
  </si>
  <si>
    <t>Joint North Sea Energy Hub phase 1 - Electrolyser</t>
  </si>
  <si>
    <t>PRJ-G-437</t>
  </si>
  <si>
    <t>CO2 storage &amp; transmission in Slovakia</t>
  </si>
  <si>
    <t>CO2-N-1223</t>
  </si>
  <si>
    <t>CCS - depleted fields conversion in Slovakia</t>
  </si>
  <si>
    <t>PRJ-G-438</t>
  </si>
  <si>
    <t>Green energy corridor from Iberia beyond 2039</t>
  </si>
  <si>
    <t>H2T-N-1252</t>
  </si>
  <si>
    <t>Spanish hydrogen backbone 2040</t>
  </si>
  <si>
    <t>H2S-N-1282</t>
  </si>
  <si>
    <t xml:space="preserve">H2 storage Yela </t>
  </si>
  <si>
    <t xml:space="preserve"> Enagas Infraestructuras de hidrógeno</t>
  </si>
  <si>
    <t>H2T-N-1283</t>
  </si>
  <si>
    <t>H2 Larrau</t>
  </si>
  <si>
    <t xml:space="preserve"> Enagas Infraestructuras de Hidrógeno</t>
  </si>
  <si>
    <t>H2T-N-1285</t>
  </si>
  <si>
    <t>H2 Irún</t>
  </si>
  <si>
    <t>H2T-N-1360</t>
  </si>
  <si>
    <t>H2 offshore pipeline between Morocco and Spain</t>
  </si>
  <si>
    <t>PRJ-G-439</t>
  </si>
  <si>
    <t>North Sea Hydrogen Backbone Link Project</t>
  </si>
  <si>
    <t>H2T-N-676</t>
  </si>
  <si>
    <t>Net Zero Technology Centre Limited</t>
  </si>
  <si>
    <t>2.3</t>
  </si>
  <si>
    <t>PRJ-G-440</t>
  </si>
  <si>
    <t>H2 Terminals Italy</t>
  </si>
  <si>
    <t>H2T-N-1027</t>
  </si>
  <si>
    <t>Connection to North Adriatic H2 Terminal</t>
  </si>
  <si>
    <t xml:space="preserve"> SNAM SpA</t>
  </si>
  <si>
    <t>PRJ-G-441</t>
  </si>
  <si>
    <t>Flow - making hydrogen happen</t>
  </si>
  <si>
    <t>H2E-A-713</t>
  </si>
  <si>
    <t>WAL - Wasserstoff aus Lubmin</t>
  </si>
  <si>
    <t>H2APEX Energy GmbH (by its subsiduary GH2 GmbH`)</t>
  </si>
  <si>
    <t xml:space="preserve"> Copenhagen Infrastructure Partners, GHS3 GmbH (company of H2Apex Group)</t>
  </si>
  <si>
    <t>H2E-A-721</t>
  </si>
  <si>
    <t>60 MW H2-MEGaB: Productions and Logistic Hub</t>
  </si>
  <si>
    <t>Promoter, Energy Trading Company</t>
  </si>
  <si>
    <t xml:space="preserve"> HMS Oil and Gas Division GMbH</t>
  </si>
  <si>
    <t>H2T-A-796</t>
  </si>
  <si>
    <t>Flow - Making Hydrogen Happen (East)</t>
  </si>
  <si>
    <t>KLN105-01 473-Rubenow-Lubmin; KLU013-01 233-OPAL; KLU014-01 234-OPAL; 300-KLU023-01 OPAL; KLU024-01 30A-EUGAL</t>
  </si>
  <si>
    <t>H2E-A-842</t>
  </si>
  <si>
    <t>H2APEX Spark</t>
  </si>
  <si>
    <t>H2APEX Energy GmbH</t>
  </si>
  <si>
    <t xml:space="preserve"> APEX Nva Holding GmbH</t>
  </si>
  <si>
    <t>H2T-A-849</t>
  </si>
  <si>
    <t>Flow - Making Hydrogen Happen (West)</t>
  </si>
  <si>
    <t xml:space="preserve">KLN012-01, KLN013-01, KLN014-01, KLN068-01, KLN107-01, KLU016-01, KLU017-01, KLU018-01, KLU019-01, KLU020-01, KLU021-01, KLU022-01 </t>
  </si>
  <si>
    <t>H2E-A-1056</t>
  </si>
  <si>
    <t>HyTechHafen - Rostock</t>
  </si>
  <si>
    <t>rostock EnergyPort cooperation GmbH</t>
  </si>
  <si>
    <t xml:space="preserve"> EnBW Neue Energien GmbH, RheinEnergie AG, ROSTOCK PORT GMBH, RWE Generation SE</t>
  </si>
  <si>
    <t>046 HYTechHafen Rostock; 323 HyTech Hafen Rostock</t>
  </si>
  <si>
    <t>H2E-A-1163</t>
  </si>
  <si>
    <t>H2APEX Sky</t>
  </si>
  <si>
    <t>H2T-A-1178</t>
  </si>
  <si>
    <t>HYROW</t>
  </si>
  <si>
    <t>KLN008-01 50-Rostock-Wrangelsburg</t>
  </si>
  <si>
    <t>PRJ-G-442</t>
  </si>
  <si>
    <t>Belgian Hydrogen Backbone</t>
  </si>
  <si>
    <t>H2T-F-725</t>
  </si>
  <si>
    <t>Belgian Hydrogen Backbone - Interconnection BE-NL (Zandvliet &amp; Zelzate)</t>
  </si>
  <si>
    <t>Fluxys Hydrogen NV/SA</t>
  </si>
  <si>
    <t>H2 NDP not yet published</t>
  </si>
  <si>
    <t>H2T-A-708</t>
  </si>
  <si>
    <t>Belgian Hydrogen Backbone - Interconnection BE-DE</t>
  </si>
  <si>
    <t>H2T-A-1399</t>
  </si>
  <si>
    <t>Belgian Hydrogen Backbone - Tie-in Antwerp NH3 Terminals</t>
  </si>
  <si>
    <t>H2L-N-664</t>
  </si>
  <si>
    <t>Antwerp NH3 Import Terminal</t>
  </si>
  <si>
    <t>Fluxys NV/SA and Advario</t>
  </si>
  <si>
    <t xml:space="preserve"> Advario, Fluxys</t>
  </si>
  <si>
    <t>H2T-N-709</t>
  </si>
  <si>
    <t>Belgian Hydrogen Backbone - Interconnection BE-UK</t>
  </si>
  <si>
    <t>H2T-N-710</t>
  </si>
  <si>
    <t>Belgian Hydrogen Backbone - Interconnection BE-FR (Blaregnies)</t>
  </si>
  <si>
    <t>H2T-N-711</t>
  </si>
  <si>
    <t>Belgian Hydrogen Backbone - Interconnection BE-FR (Alveringem)</t>
  </si>
  <si>
    <t>H2T-N-726</t>
  </si>
  <si>
    <t>Belgian Hydrogen Backbone - Interconnection BE-NL (Gravenvoeren)</t>
  </si>
  <si>
    <t>H2L-N-1325</t>
  </si>
  <si>
    <t>Zeebrugge New Molecules development</t>
  </si>
  <si>
    <t>H2T-N-1372</t>
  </si>
  <si>
    <t>Belgian Hydrogen Backbone - Interconnection BE-LUX</t>
  </si>
  <si>
    <t>H2T-N-1373</t>
  </si>
  <si>
    <t>Belgian Hydrogen Backbone - Zeebrugge import</t>
  </si>
  <si>
    <t>PRJ-G-444</t>
  </si>
  <si>
    <t>Vopak Energy Park Antwerp</t>
  </si>
  <si>
    <t>H2L-A-822</t>
  </si>
  <si>
    <t>H2/NH3 import terminal Antwerp - Vopak Energy Park Antwerp</t>
  </si>
  <si>
    <t>Vopak Energy Park Antwerp NV</t>
  </si>
  <si>
    <t>TRA-F-7</t>
  </si>
  <si>
    <t>Development for new import from the South (Adriatica Line)</t>
  </si>
  <si>
    <t>460</t>
  </si>
  <si>
    <t>IT_SRG_RN_04</t>
  </si>
  <si>
    <t>UGS-F-138</t>
  </si>
  <si>
    <t>UGS Chiren Expansion</t>
  </si>
  <si>
    <t>204</t>
  </si>
  <si>
    <t>Section 5.1 (p.54)</t>
  </si>
  <si>
    <t>TRA-F-298</t>
  </si>
  <si>
    <t>Modernization and rehabilitation of the Bulgarian GTS-Phase 3</t>
  </si>
  <si>
    <t>Section 5.1 . Key projects for the development of the gas infrastructure (p. 58) and p.44, table 1  Natural gas transmission and storage infrastructure development projects in the period 2025 - 2027 for which investment decision has been taken.</t>
  </si>
  <si>
    <t>SYN-F-305</t>
  </si>
  <si>
    <t>PEGASUS alpha</t>
  </si>
  <si>
    <t>S.G.I. SpA</t>
  </si>
  <si>
    <t xml:space="preserve"> SGI SpA</t>
  </si>
  <si>
    <t>UGS-F-311</t>
  </si>
  <si>
    <t>Bilciuresti daily withdrawal capacity increase</t>
  </si>
  <si>
    <t>SNGN ROMGAZ SA - FILIALA DE INMAGAZINARE GAZE NATURALE DEPOGAZ PLOIESTI SRL</t>
  </si>
  <si>
    <t>31</t>
  </si>
  <si>
    <t xml:space="preserve"> SNGN ROMGAZ SA - FILIALA DE INMAGAZINARE GAZE NATURALE DEPOGAZ PLOIESTI SRL</t>
  </si>
  <si>
    <t>8.1</t>
  </si>
  <si>
    <t>UGS-F-398</t>
  </si>
  <si>
    <t>Ghercesti underground gas storage in Romania</t>
  </si>
  <si>
    <t>1.2</t>
  </si>
  <si>
    <t xml:space="preserve"> SNGN ROMGAZ SA - FILIALA DE INMAGAZINARE GAZE NATURALE DEPOGAZ PLOIESTI SR</t>
  </si>
  <si>
    <t xml:space="preserve">8.2 </t>
  </si>
  <si>
    <t>TRA-F-439</t>
  </si>
  <si>
    <t>Stazione di Spinta "Corridonia"</t>
  </si>
  <si>
    <t>S.G.I. S.p.A.</t>
  </si>
  <si>
    <t>19.5</t>
  </si>
  <si>
    <t>SGI_RN_0314</t>
  </si>
  <si>
    <t>TRA-F-505</t>
  </si>
  <si>
    <t>Lucera - San Paolo</t>
  </si>
  <si>
    <t>Società Gasdotti Italia S.p.A.</t>
  </si>
  <si>
    <t>46</t>
  </si>
  <si>
    <t>IT_SGI_RN_0319</t>
  </si>
  <si>
    <t>TRA-F-570</t>
  </si>
  <si>
    <t>Expansion Compressor Station Rehden</t>
  </si>
  <si>
    <t>GASCADE GAstransport GmbH</t>
  </si>
  <si>
    <t xml:space="preserve"> GASCADE Gastransport GmbH</t>
  </si>
  <si>
    <t>ID 875-01</t>
  </si>
  <si>
    <t>TRA-F-607</t>
  </si>
  <si>
    <t>Transmission Hybrid Compressor Stations</t>
  </si>
  <si>
    <t>152</t>
  </si>
  <si>
    <t>IT_SRG_RN_18</t>
  </si>
  <si>
    <t>LNG-F-947</t>
  </si>
  <si>
    <t>FSRU 1 terminal in Gdańsk</t>
  </si>
  <si>
    <t>TRA-F-967</t>
  </si>
  <si>
    <t>Pipeline Nea Messimvria – Evzoni/ Gevgelija and Metering Station</t>
  </si>
  <si>
    <t>35.32</t>
  </si>
  <si>
    <t xml:space="preserve"> DESFA SA</t>
  </si>
  <si>
    <t>Chapter II B1.1</t>
  </si>
  <si>
    <t>TRA-F-971</t>
  </si>
  <si>
    <t>Booster Compressor Station for TAP in Nea Messimvria</t>
  </si>
  <si>
    <t>31.43</t>
  </si>
  <si>
    <t>Chapter II B5.3</t>
  </si>
  <si>
    <t>H2T-F-989</t>
  </si>
  <si>
    <t>doing hydrogen</t>
  </si>
  <si>
    <t>H2T-F-996</t>
  </si>
  <si>
    <t>Green Octopus Mitteldeutschland</t>
  </si>
  <si>
    <t xml:space="preserve">ONTRAS Gastransport GmbH </t>
  </si>
  <si>
    <t>TRA-F-1114</t>
  </si>
  <si>
    <t>Grid extension for LNG Wilhelmshaven</t>
  </si>
  <si>
    <t>NDP-ID: 856-01, 857-01, 858-01, 903-01</t>
  </si>
  <si>
    <t>TRA-F-1124</t>
  </si>
  <si>
    <t>Capacity increase from Bulgaria to Romania (Rupcha-Vetrino Looping)</t>
  </si>
  <si>
    <t xml:space="preserve">126 </t>
  </si>
  <si>
    <t>5.1. Key projects for the development of the gas infrastructure – page 55</t>
  </si>
  <si>
    <t>TRA-F-1140</t>
  </si>
  <si>
    <t>Technical capacity increase of gas transmission from GR to BG</t>
  </si>
  <si>
    <t>60.2</t>
  </si>
  <si>
    <t>5.1. Key projects for the development of the gas infrastructure – page 56</t>
  </si>
  <si>
    <t>TRA-F-1175</t>
  </si>
  <si>
    <t>NEL Compressor Station Wittenburg</t>
  </si>
  <si>
    <t>NEL Gastransport GmbH</t>
  </si>
  <si>
    <t xml:space="preserve"> Fluxys Germany, Gasunie Germany, NEL Gastransport GmbH</t>
  </si>
  <si>
    <t>NEP ID 880-01; Wasserstoff-Kernnetz 1011-01</t>
  </si>
  <si>
    <t>CO2-F-1269</t>
  </si>
  <si>
    <t>Belgian CO2 Transmission Facilities</t>
  </si>
  <si>
    <t>Fluxys c-grid (and Fluxys c-grid Antwerp)</t>
  </si>
  <si>
    <t>CO2 transmission in Belgium</t>
  </si>
  <si>
    <t>TRA-F-1275</t>
  </si>
  <si>
    <t>Zeebrugge-Opwijk</t>
  </si>
  <si>
    <t>Fluxys Belgium</t>
  </si>
  <si>
    <t xml:space="preserve"> Fluxys Belgium</t>
  </si>
  <si>
    <t>TRA-F-1384</t>
  </si>
  <si>
    <t xml:space="preserve">Expansion of the Podișor and Bibești compressor stations </t>
  </si>
  <si>
    <t>6.6</t>
  </si>
  <si>
    <t>7.1</t>
  </si>
  <si>
    <t>TRA-A-31</t>
  </si>
  <si>
    <t>Melita TransGas Hydrogen Ready Pipeline</t>
  </si>
  <si>
    <t>Malta</t>
  </si>
  <si>
    <t>InterConnect Malta Ltd</t>
  </si>
  <si>
    <t>4.6</t>
  </si>
  <si>
    <t xml:space="preserve">Section 2.4.2 (ii), 3.3 </t>
  </si>
  <si>
    <t>UGS-A-371</t>
  </si>
  <si>
    <t>Sarmasel undeground gas storage in Romania</t>
  </si>
  <si>
    <t>5.1</t>
  </si>
  <si>
    <t>8.4</t>
  </si>
  <si>
    <t>TRA-A-413</t>
  </si>
  <si>
    <t xml:space="preserve">Measures to connect the LNG-Terminal Rostock to the ONTRAS grid </t>
  </si>
  <si>
    <t>ID 885, 886, 887, 931 (based on final NEP 2022-2032)</t>
  </si>
  <si>
    <t>H2S-A-579</t>
  </si>
  <si>
    <t>Aljarafe</t>
  </si>
  <si>
    <t>Trinity Energy Storage, S.L.</t>
  </si>
  <si>
    <t>H2E-A-702</t>
  </si>
  <si>
    <t>Sun2Gas Finsterwalde</t>
  </si>
  <si>
    <t>East Energy GmbH</t>
  </si>
  <si>
    <t>TRA-A-736</t>
  </si>
  <si>
    <t>Duplication of the High Pressure branch Karperi - Komotini</t>
  </si>
  <si>
    <t>Chapter II A5.4</t>
  </si>
  <si>
    <t>OTH-A-743</t>
  </si>
  <si>
    <t>Impulse 2025</t>
  </si>
  <si>
    <t xml:space="preserve"> Teréga + Others (confidential)</t>
  </si>
  <si>
    <t>H2S-A-805</t>
  </si>
  <si>
    <t>Project Hydrogen Infrastructure Storage and Distribution (HENRI)</t>
  </si>
  <si>
    <t>H2E-A-866</t>
  </si>
  <si>
    <t>GreenRoot_2026</t>
  </si>
  <si>
    <t>GreenRoot GmbH &amp; Co. KG</t>
  </si>
  <si>
    <t xml:space="preserve"> VNG Handel &amp; Vertrieb GmbH</t>
  </si>
  <si>
    <t>ID-587</t>
  </si>
  <si>
    <t>H2L-A-1127</t>
  </si>
  <si>
    <t>Amplifhy Rotterdam</t>
  </si>
  <si>
    <t>VTTI Terminal Support Services (“VTTI”)</t>
  </si>
  <si>
    <t xml:space="preserve"> VTTI</t>
  </si>
  <si>
    <t>Verkenning waterstof-importterminals</t>
  </si>
  <si>
    <t>CO2-A-1157</t>
  </si>
  <si>
    <t>Italian CO2 Network</t>
  </si>
  <si>
    <t>Snam S.p.A. and affiliates</t>
  </si>
  <si>
    <t xml:space="preserve"> SNAM SPA</t>
  </si>
  <si>
    <t>IT_SRG_CCS_01</t>
  </si>
  <si>
    <t>UGS-A-1182</t>
  </si>
  <si>
    <t>Alfonsine UGS Enhancement</t>
  </si>
  <si>
    <t>28.9</t>
  </si>
  <si>
    <t>Not applicable</t>
  </si>
  <si>
    <t>LNG-A-1186</t>
  </si>
  <si>
    <t>WH2V - e-NG hub</t>
  </si>
  <si>
    <t>Deutsche Grüngas- und Energieversorgung GmbH (DGGEV)</t>
  </si>
  <si>
    <t xml:space="preserve"> Fortescue Metals Group Limited, Tree Energy Solutions BV</t>
  </si>
  <si>
    <t>526</t>
  </si>
  <si>
    <t>OTH-A-1201</t>
  </si>
  <si>
    <t>Reduction of transmission system methane emissions</t>
  </si>
  <si>
    <t>A32</t>
  </si>
  <si>
    <t>H2E-A-1221</t>
  </si>
  <si>
    <t>Sun2Gas Pommerndreieck</t>
  </si>
  <si>
    <t>OTH-A-1242</t>
  </si>
  <si>
    <t>Modernisation of compressor units</t>
  </si>
  <si>
    <t>chapter 3.3</t>
  </si>
  <si>
    <t>TRA-A-1268</t>
  </si>
  <si>
    <t>Romania-Serbia Interconnection</t>
  </si>
  <si>
    <t>SNTGN Tranzgaz SA</t>
  </si>
  <si>
    <t>0.97</t>
  </si>
  <si>
    <t>7.13</t>
  </si>
  <si>
    <t>H2E-A-1357</t>
  </si>
  <si>
    <t>Valle andaluz del hidrógeno verde</t>
  </si>
  <si>
    <t>Moeve (previously known as Cepsa, legal documents attached)</t>
  </si>
  <si>
    <t>28.5</t>
  </si>
  <si>
    <t>H2E-A-1371</t>
  </si>
  <si>
    <t>NordElytic</t>
  </si>
  <si>
    <t>SEFE Energy GmbH (Limited Liability Company)</t>
  </si>
  <si>
    <t>H2E-A-1377</t>
  </si>
  <si>
    <t>PtX Objekt Lubmin</t>
  </si>
  <si>
    <t>PtX Objekt Lubmin GmbH</t>
  </si>
  <si>
    <t>PtX Opjekt Lubmin GmbH</t>
  </si>
  <si>
    <t>TRA-A-1385</t>
  </si>
  <si>
    <t>Expansion of the Jupa CS and new Recas-Horia pipeline</t>
  </si>
  <si>
    <t>0.1</t>
  </si>
  <si>
    <t>7.2</t>
  </si>
  <si>
    <t>LNG-A-1393</t>
  </si>
  <si>
    <t>FSRU 2 terminal in Gdańsk</t>
  </si>
  <si>
    <t>TRA-N-9</t>
  </si>
  <si>
    <t>Additional Southern developments</t>
  </si>
  <si>
    <t>TRA-N-99</t>
  </si>
  <si>
    <t>M3/1a Šempeter - Ajdovščina</t>
  </si>
  <si>
    <t>A31</t>
  </si>
  <si>
    <t>TRA-N-245</t>
  </si>
  <si>
    <t>North-South Gas Corridor in Eastern Poland</t>
  </si>
  <si>
    <t xml:space="preserve"> Gas Transmission Operator GAZ-SYSTEM SA</t>
  </si>
  <si>
    <t>UGS-N-399</t>
  </si>
  <si>
    <t>Falticeni UGS</t>
  </si>
  <si>
    <t>8.3</t>
  </si>
  <si>
    <t>CO2-N-456</t>
  </si>
  <si>
    <t>SAVA aquifer CO2 transmission claster</t>
  </si>
  <si>
    <t xml:space="preserve"> PLINACRO Ltd</t>
  </si>
  <si>
    <t>CO2-N-551</t>
  </si>
  <si>
    <t>DRAVA aquifer CO2 transmission claster</t>
  </si>
  <si>
    <t>CO2-N-554</t>
  </si>
  <si>
    <t>OSIJEK aquifer CO2 transmission claster</t>
  </si>
  <si>
    <t>TRA-N-602</t>
  </si>
  <si>
    <t xml:space="preserve">Upgrading GMS Isaccea 2 and GMS Negru Voda 2 </t>
  </si>
  <si>
    <t>7.11</t>
  </si>
  <si>
    <t>TRA-N-603</t>
  </si>
  <si>
    <t>Capacity increase at RO-BG IP Ruse Giurgiu</t>
  </si>
  <si>
    <t>UGS-N-606</t>
  </si>
  <si>
    <t>Modernization of the natural gas storage infrastructure - Balaceanca UGS</t>
  </si>
  <si>
    <t>0.15</t>
  </si>
  <si>
    <t>H2T-N-625</t>
  </si>
  <si>
    <t>Onești – Ungheni corridor modernization for hydrogen transmission</t>
  </si>
  <si>
    <t>9.5.1.4</t>
  </si>
  <si>
    <t>H2T-N-648</t>
  </si>
  <si>
    <t>Romania - Serbia Interconnection modernization for  hydrogen transmission</t>
  </si>
  <si>
    <t>9.5.1.5</t>
  </si>
  <si>
    <t>UGS-N-659</t>
  </si>
  <si>
    <t>RENC-7 and RENC-8 Carriço UGS caverns</t>
  </si>
  <si>
    <t>REN - Armazenagem, S.A.</t>
  </si>
  <si>
    <t xml:space="preserve"> REN - Armazenagem, SA</t>
  </si>
  <si>
    <t>5.3. NOVAS CAVIDADES DE ARMAZENAMENTO SUBTERRÂNEO DO CARRIÇO (RCM N.º 82/2022 E DL N.º 70/2022)</t>
  </si>
  <si>
    <t>TRA-A-670</t>
  </si>
  <si>
    <t>IGB 3 to 5 bcm/year Expansion (the Project)</t>
  </si>
  <si>
    <t>ICGB AD</t>
  </si>
  <si>
    <t>0.19</t>
  </si>
  <si>
    <t xml:space="preserve"> Bulgarian Energy Holding, IGI Poseidon SA</t>
  </si>
  <si>
    <t>H2S-N-673</t>
  </si>
  <si>
    <t>H2AustriaBavaria+Store</t>
  </si>
  <si>
    <t>RAG Austria AG</t>
  </si>
  <si>
    <t>H2S-N-674</t>
  </si>
  <si>
    <t>JemgumH2</t>
  </si>
  <si>
    <t>052</t>
  </si>
  <si>
    <t>H2S-N-688</t>
  </si>
  <si>
    <t>EnBW Etzel Hydrogen Storage</t>
  </si>
  <si>
    <t>EnBW Etzel Speicher GmbH</t>
  </si>
  <si>
    <t>H2T-N-706</t>
  </si>
  <si>
    <t>Komnina-Florovouni H2 Pipeline</t>
  </si>
  <si>
    <t>H2T-N-707</t>
  </si>
  <si>
    <t>West Macedonia H2 Pipeline</t>
  </si>
  <si>
    <t>H2E-N-717</t>
  </si>
  <si>
    <t>GreenEast</t>
  </si>
  <si>
    <t>VNG AG</t>
  </si>
  <si>
    <t xml:space="preserve"> VNG AG</t>
  </si>
  <si>
    <t>TRA-N-718</t>
  </si>
  <si>
    <t>Poland-Ukraine Gas Interconnector (UA section)</t>
  </si>
  <si>
    <t>H2S-N-719</t>
  </si>
  <si>
    <t>H2-Storage Blexen</t>
  </si>
  <si>
    <t>USG-Blexen GmbH</t>
  </si>
  <si>
    <t>H2T-N-730</t>
  </si>
  <si>
    <t>Coroi - Medieșu Aurit corridor modernization for hydrogen transmission</t>
  </si>
  <si>
    <t>9.5.1.6</t>
  </si>
  <si>
    <t>H2T-N-756</t>
  </si>
  <si>
    <t>Negru Voda – Isaccea corridor modernization for  hydrogen transmission</t>
  </si>
  <si>
    <t>9.5.1.7</t>
  </si>
  <si>
    <t>H2T-N-777</t>
  </si>
  <si>
    <t>H2 transmission system in Bulgaria (Phase 2)</t>
  </si>
  <si>
    <t>Bulgartansgaz EAD</t>
  </si>
  <si>
    <t>5.2. Development of the hydrogen infrastructure plans in light of the green transition – page 61</t>
  </si>
  <si>
    <t>H2L-N-863</t>
  </si>
  <si>
    <t>Blue Danube</t>
  </si>
  <si>
    <t>Hydrogenious LOHC Infra Bavaria GmbH (representative: Hydrogenious LOHC Tec</t>
  </si>
  <si>
    <t xml:space="preserve"> Hydrogenious LOHC Technologies GmbH</t>
  </si>
  <si>
    <t>OTH-N-869</t>
  </si>
  <si>
    <t>Hub COnet2 Cataluña</t>
  </si>
  <si>
    <t>Scale Green Energy (SGE)</t>
  </si>
  <si>
    <t xml:space="preserve"> Enagás (100% SGE)</t>
  </si>
  <si>
    <t>OTH-N-870</t>
  </si>
  <si>
    <t>Hub COnet2 Levante</t>
  </si>
  <si>
    <t>OTH-N-871</t>
  </si>
  <si>
    <t>Hub COnet2 Atlántico</t>
  </si>
  <si>
    <t>TRA-N-888</t>
  </si>
  <si>
    <t>Upgrading GMS Isaccea 3 and GMS Negru Voda 3</t>
  </si>
  <si>
    <t>H2S-N-907</t>
  </si>
  <si>
    <t>SaltHy Harsefeld II</t>
  </si>
  <si>
    <t>Storengy Deutschland GmbH</t>
  </si>
  <si>
    <t xml:space="preserve"> Storengy Deutschland GmbH</t>
  </si>
  <si>
    <t>LNG-N-908</t>
  </si>
  <si>
    <t>LNG terminal located on the Black Sea shore</t>
  </si>
  <si>
    <t>7.14</t>
  </si>
  <si>
    <t>OTH-N-920</t>
  </si>
  <si>
    <t>Measures for the reduction of methane emissions</t>
  </si>
  <si>
    <t>H2S-N-934</t>
  </si>
  <si>
    <t>SaltHy Harsefeld</t>
  </si>
  <si>
    <t>H2T-N-983</t>
  </si>
  <si>
    <t>Polish Hydrogen Backbone - Southern Section</t>
  </si>
  <si>
    <t>OTH-N-984</t>
  </si>
  <si>
    <t>Pycasso - French part</t>
  </si>
  <si>
    <t>"Piémont Pyrénéen"</t>
  </si>
  <si>
    <t>RET-N-1049</t>
  </si>
  <si>
    <t>H2RENGRID - Transport Network</t>
  </si>
  <si>
    <t>REN</t>
  </si>
  <si>
    <t>3</t>
  </si>
  <si>
    <t xml:space="preserve"> REN Gasodutos SA</t>
  </si>
  <si>
    <t>5.2. PROJETO DE ADAPTAÇÃO DA RNTG E AS DO CARRIÇO A MISTURAS DE GÁS NATURAL E HIDROGÉNIO ATÉ 10% EM VOLUME</t>
  </si>
  <si>
    <t>RET-N-1050</t>
  </si>
  <si>
    <t>H2RENGRID - Carriço UGS</t>
  </si>
  <si>
    <t xml:space="preserve"> REN Armazenagem SA</t>
  </si>
  <si>
    <t>H2T-N-1055</t>
  </si>
  <si>
    <t>H2ercules Network South-East</t>
  </si>
  <si>
    <t>TRA-N-1080</t>
  </si>
  <si>
    <t>Interconnection between NTS and the Black Sea LNG Terminal</t>
  </si>
  <si>
    <t>TRA-N-1091</t>
  </si>
  <si>
    <t>Connection of DESFA's transmission system with East Med pipeline</t>
  </si>
  <si>
    <t xml:space="preserve"> DESFA SA, Nordion Energi AB, Nordion Energi AB+ Gasgrid Finland Oy</t>
  </si>
  <si>
    <t xml:space="preserve">Chapter III B1.2 </t>
  </si>
  <si>
    <t>H2L-N-1100</t>
  </si>
  <si>
    <t>Amplifhy Antwerp</t>
  </si>
  <si>
    <t>TRA-N-1131</t>
  </si>
  <si>
    <t xml:space="preserve">Reinforcement of NNGTS - South section </t>
  </si>
  <si>
    <t>Chapter II AB5.5</t>
  </si>
  <si>
    <t>TRA-N-1143</t>
  </si>
  <si>
    <t>Capacity intensification of the Poland – Slovak Interconnector</t>
  </si>
  <si>
    <t>eustream</t>
  </si>
  <si>
    <t>H2E-N-1150</t>
  </si>
  <si>
    <t>AsturiasH2Valley</t>
  </si>
  <si>
    <t>H2 ABONO SA</t>
  </si>
  <si>
    <t xml:space="preserve"> H2 ABOÑO SA, H2 SOTO SA</t>
  </si>
  <si>
    <t>TRA-N-1170</t>
  </si>
  <si>
    <t>Maritsa East pipeline</t>
  </si>
  <si>
    <t>5.1. Key projects for the development of the gas infrastructure - page 57</t>
  </si>
  <si>
    <t>H2E-N-1177</t>
  </si>
  <si>
    <t>Green H2 Los Barrios</t>
  </si>
  <si>
    <t>H2 LOS BARRIOS, SA</t>
  </si>
  <si>
    <t xml:space="preserve"> H2 LOS BARRIOS, SA</t>
  </si>
  <si>
    <t>TRA-N-1194</t>
  </si>
  <si>
    <t>Sardinia Methanization</t>
  </si>
  <si>
    <t>ENURA S.p.A.</t>
  </si>
  <si>
    <t>26</t>
  </si>
  <si>
    <t xml:space="preserve"> ENURA</t>
  </si>
  <si>
    <t>IT_TRA_EN_09</t>
  </si>
  <si>
    <t>CO2-N-1218</t>
  </si>
  <si>
    <t>NWCO2-transport pipeline</t>
  </si>
  <si>
    <t>H2T-N-1245</t>
  </si>
  <si>
    <t>AtlantHYc</t>
  </si>
  <si>
    <t>BIO-N-1265</t>
  </si>
  <si>
    <t>Biomethane productions interconnection</t>
  </si>
  <si>
    <t>IT_SRG_BIO_N. There is an identification number for each connection.</t>
  </si>
  <si>
    <t>TRA-N-1376</t>
  </si>
  <si>
    <t>Pipeline Monforte-Évora</t>
  </si>
  <si>
    <t>5.4. ESTAÇÃO PILOTO DE DESCARGA DE GÁS COMPRIMIDO EM MONFORTE E GASODUTO MONFORTE-ÉVORA</t>
  </si>
  <si>
    <t>BIO-N-1378</t>
  </si>
  <si>
    <t>Monforte Biomethane Discharge Station</t>
  </si>
  <si>
    <t xml:space="preserve"> REN Gasodutos, SA</t>
  </si>
  <si>
    <t>H2S-N-1379</t>
  </si>
  <si>
    <t>H2-Storage Expansion Blexen</t>
  </si>
  <si>
    <t>Project Details</t>
  </si>
  <si>
    <t>Project Description</t>
  </si>
  <si>
    <t>Main Investment (Part of CAPEX)</t>
  </si>
  <si>
    <t>Other Investmenrt (Part of CAPEX)</t>
  </si>
  <si>
    <t>Energy Cost (Part of OPEX)</t>
  </si>
  <si>
    <t>Other Operational And Maintenance Costs (Part of OPEX)</t>
  </si>
  <si>
    <t>Cost Share/Year</t>
  </si>
  <si>
    <t>Sourcing Country (Expected Supply Sources)</t>
  </si>
  <si>
    <t>Sourcing Background (Expected Supply Sources)</t>
  </si>
  <si>
    <t xml:space="preserve">Link to Consultation </t>
  </si>
  <si>
    <t>Market Consultation Summary</t>
  </si>
  <si>
    <t xml:space="preserve">The project consists in new on-shore pipeline and compressor station along the center-south of Italy that will allow the increase of transport capacity at new or existing Entry Points in south Italy.
</t>
  </si>
  <si>
    <t>pipelines and compression station - 100.0%</t>
  </si>
  <si>
    <t>2026 - 100%</t>
  </si>
  <si>
    <t xml:space="preserve">Algeria; Caspia/Azerbaijan; Israel; Libya; Turkey; </t>
  </si>
  <si>
    <t>Adriatica line would be supplied by gas potentially coming from entry points in the south of Italy</t>
  </si>
  <si>
    <t>https://www.snam.it/it/i-nostri-business/trasporto/piani-decennali/piano-decennale-Snam-Rete-Gas/2022-2031.html</t>
  </si>
  <si>
    <t xml:space="preserve">During the consultantion the participants underline that:
- the project is strategic for the energy system
- the investment could create benefits in terms of flexibility and resilience
- It is demonstrated the economic and social sustainability
</t>
  </si>
  <si>
    <t>Gas pipeline Bosiljevo-Sisak–Kozarac jointly with gas pipeline Omišalj-Zlobin  and gas pipelines Zlobin-Bosiljevo and Kozarac-Slobodnica makes LNG Main Evacuation Pipeline connecting  LNG Krk with Central Eastern European countries. Also with project Čučko_zlobin will increase the capacity from Krk LNG toward Slovenia. The pipeline is a continuation of the existing Hungary – Croatia interconnection (gas pipeline Varosföld-Dravaszerdahely-Donji Miholjac-Slobodnica) will be connected to the future Ionian Adriatic Pipeline (IAP)
will be connected to Krk LNG.It will be the "backbone" of the Croatian gas system. The project will be H2 ready.</t>
  </si>
  <si>
    <t>Bosiljevo-Sisak-Kozarac - 100.0%</t>
  </si>
  <si>
    <t>2024 - 2% | 2025 - 69% | 2026 - 29%</t>
  </si>
  <si>
    <t>Caspia/Azerbaijan; It will be gas from Croatia transport system, Croatian UGS and all import routes (LNG and IAP)</t>
  </si>
  <si>
    <t>Krk LNG and IAP project</t>
  </si>
  <si>
    <t>New pipeline which will upgrade the existing interconnection Croatia/Slovenia and will significantly increase the capacity of the interconnection of the Croatian and the Slovenian gas transmission systems in this direction. Considering almost all existing and new supply directions in the surrounding region and the Croatian storage potentials this opens significant transit potentials in both directions. The project will be hydrogen ready.</t>
  </si>
  <si>
    <t>Section Lučko-Zabok - 100.0%</t>
  </si>
  <si>
    <t>2024 - 11% | 2025 - 83% | 2026 - 6%</t>
  </si>
  <si>
    <t>Caspia/Azerbaijan; Russia;  IAP project, Baumgarten</t>
  </si>
  <si>
    <t>The source of gas can be:
1. Direction HR to SLO : LNG on the island of Krk, IAP and Russian gas from Hungary
2. Direction SLO to HR: Russian gas via Austria, Northern African gas via Italy</t>
  </si>
  <si>
    <t>The project  refers to the upgrade and construction of the necessary infrastructure enabling capacity increase in stages of the only gas storage facility in Bulgaria, Chiren UGS. The full-scale implementation of the project, subject to confirmation by actual market demand, would allow the volume of active gas to reach up to 1 bcm, while the daily withdrawal and injection rates to reach up to 8-10 mcm/day. In order to achieve the planned parameters of expansion, Bulgartransgaz EAD works in three areas related to the construction of new infrastructure: 1. New above ground facilities – a compressor station with all of the auxiliary equipment (commissioned in March 2025); 2. New gas pipeline, which connects Chiren UGS with the existing gas transmission system (commissioned in the end of 2024); 3. New underground facilities, as well as new auxiliary facilities thereto (gas gatherings) connecting the exploitation wells with the site of compressor station Chiren.</t>
  </si>
  <si>
    <t>2024 - 76% | 2025 - 2% | 2026 - 7% | 2027 - 15%</t>
  </si>
  <si>
    <t>Caspia/Azerbaijan; Turkey; Southern gas corridor gas sources; LNG Terminals in the region; European gas hubs;</t>
  </si>
  <si>
    <t>Due to the stage of the project the gas sources are subject of discussion with relevant stakeholders.</t>
  </si>
  <si>
    <t>Expansion of entry capacity into GTS network
The project consists addtional entry capacity on the existing route between the GATE terminal and the compressor station at Wijngaarden</t>
  </si>
  <si>
    <t>LNG could arrive from anywhere</t>
  </si>
  <si>
    <t>GATE should provide this</t>
  </si>
  <si>
    <t>postive towards an expansion</t>
  </si>
  <si>
    <t>The project envisages the development of the following depleted on-shore gas fields: Minerbio - Ripalta - Cortemaggiore - Sabbioncello - Sergnano - Settala</t>
  </si>
  <si>
    <t xml:space="preserve">Algeria; Caspia/Azerbaijan; Libya; Norway; Russia; </t>
  </si>
  <si>
    <t xml:space="preserve">A multicomponent project which consists of different actions for rehabilitation, modernization and expansion of the existing gas transmission infrastructure in Bulgaria and includes activities on: CSs modernization, inspections, repair and replacement of pipeline sections, expansion of the existing network and implementation of systems for optimization of the management process of the network technical condition. 
The project is being implemented in phases: 
Phase 1: Unifies the actions undertaken in the period 2013-2015, finalized in 2018. Phase 2: Includes actions initiated in 2016 and was successfully finalized in 2022. Phase 3: Infrastructure necessary after the commissioning of the Interconnection Bulgaria – Serbia (IBS) for increasing its capacity. It includes a new pipeline ~19 km, DN700 G. Bogrov-Novi Iskar, a new pipeline  ~17 km, DN1000 Ihtiman-Venkovets and a new CS Bogrov 20 MW.
</t>
  </si>
  <si>
    <t>A new pipeline ~19 km, DN700 G. Bogrov-Novi Iskar, a new pipeline  ~17 km, DN1000 Ihtiman-Venkovets and a new CS Bogrov 20 MW. - 100.0%</t>
  </si>
  <si>
    <t>2024 - 0% | 2025 - 0% | 2026 - 17% | 2027 - 31% | 2028 - 10% | 2029 - 21% | 2030 - 21%</t>
  </si>
  <si>
    <t>Algeria; Caspia/Azerbaijan; Israel; Norway; Turkey; Southern gas corridor gas sources; LNG Terminals in the region; European gas hubs;</t>
  </si>
  <si>
    <t>The project can be supplied with the selected gas sources through the existing and planned LNG terminals in Greece and Turkey and afterwards through the existing interconnections between Bulgaria, Romania, Turkey and Greece.</t>
  </si>
  <si>
    <t xml:space="preserve">Pegasus Project aims to demonstrate the operation on an industrial scale PtG system, one of the technologies that can contribute most to the increase of energy produced 100% from non-programmable renewable sources, for a progressive decarbonisation of the energy system.
The aim of the project is to produce 100% renewable methane gas (CH4), through an integrated system of conversion of H2O to H2 through RES powered electrolysis and CO₂ supply from biomethane upgrading processes, with subsequent methanation and feeding into SGI transport network.
</t>
  </si>
  <si>
    <t>CCS and H2 production from eloctrolysis from RES</t>
  </si>
  <si>
    <t>the project will be developed near a biomethane production plant to be identified that will provide CO2 needed for the methanation process.</t>
  </si>
  <si>
    <t xml:space="preserve">The project aims to increase the daily delivery capacity of gas in Bilciurești UGS from 14 million Scm/day up to 20 million Scm/day, correlated with an increase in storage capacity of 108 million Scm/cycle. In order to ensure a high degree of operational safety and to enlarge the existent natural gas infrastructure, it is necessary on one hand, to develop new surface facilities that will take over the additional flow and on the other, to upgrade the other existing facilities.
From a technical standpoint, the project consists in drilling 4 new wells, in the modernization of 39 existing wells as well as of the surface infrastructure according to European safety and control requirements, the expansion, modernization and optimization of the separation units and of the fiscal metering unit, a new pipeline between Bilciurești UGS and Butimanu Compressor Unit, the modernization of M3 cooling system and the digitalization of the natural gas storage process at Bilciurești UGS.
</t>
  </si>
  <si>
    <t>Collector Butimanu - Bilciurești with a diameter of 24” (DN 600 PN 150) - 11.0% | Digitalization of the natural gas storage process at Bilciurești UGS - 2.0% | Drilling and equipping 4 new wells in Bilciuresti UGS - 9.0% | Engineering, permitting and land acquisition - 1.9% | Modernization of 3 TEG dehydration units - 7.6% | Modernization of 39 existing wells - 29.0% | Modernization of metering panel at Butimanu - 1.5% | Modernization of the gas storage groups at Bilciurești - 30.0% | Modernization of the M3 Butimanu cooling system - 6.0% | Systematization of surface facilities at the interface between the Butimanu gas compressor station and the intake/ discharge (exhaust) manifolds that connect the gas compressor facilities to the Bilciuresti UGS - 2.0%</t>
  </si>
  <si>
    <t>Project regards a UGS - therefore the gas sources are linked with the national transmission network gas mix. Because of the interconnection of the project to the national gas system and BRUA pipeline, the sources of gas are multiple and might include gas coming from SouthernGasCorridor, Turkstream or even the newly soon to be produced gas from the Black Sea</t>
  </si>
  <si>
    <t>The project aims to complement the natural gas storage infrastructure from Ghercești, providing operating conditions at 600 million scm/cycle storage capacity. The implementation of the project correlated with the SNTGN Transgaz project - "Ghercești-Jitaru natural gas transmission pipeline" will lead to an increase of the injection capacity by 3 million scm/ day, to a total of 5 million scm/ day and an increase of the withdrawal capacity by 3 million scm/ day, to a total of 5 million scm/ day.</t>
  </si>
  <si>
    <t>The project increases the storage capacity of a UGS. Therefore the gas sources are linked with the national transmission network gas mix. Because of the interconnection of the project to the national gas system and BRUA pipeline, the sources of gas are multiple and might include gas coming from SouthernGasCorridor, Turkstream or even the newly soon to be produced gas from the Black Sea</t>
  </si>
  <si>
    <t>Construction 6 (2 line, 3MW per line) MW compression station Corridonia
The project forsees the realisation of a revers flow capacity on Gas Tranportation system of Adriatic coast</t>
  </si>
  <si>
    <t>The project forsees the realisation of a revers flow capacity on Gas Tranportation system of Adriatic coast - 100.0%</t>
  </si>
  <si>
    <t>The project is an internal connection of existing network</t>
  </si>
  <si>
    <t xml:space="preserve">The project aims to strengthen the security of supply in the area and meet the demands of new releases of biomethane of automotive methane.
Biomethane injections and new withdrawals, particularly of methane for automotive use. 
The pipeline has a diameter of 12" and develops for a total of about 69 km, exploiting the connection to the existing SGI pipelines.
to the existing SGI pipelines, it detaches near Lucera in the direction of Foggia, then it runs in a north-south direction north-south in parallel with the A14 freeway as far as Apricena, then in the west direction it connects to the existing
SGI network in the municipality of San Paolo Civitate. 
</t>
  </si>
  <si>
    <t>The project in an internal connection of existing network</t>
  </si>
  <si>
    <t xml:space="preserve">The measure described here involves the construction of a new compressor station. The station is intended to increase the transmission capacity of the NOWAL/MIDAL long-distance gas pipeline and to transmit overfeed in the long-distance gas pipelines located there. Also increased capacities in result of newly planned LNG terminals can be transported through this measure. </t>
  </si>
  <si>
    <t>Compressor station - 100.0%</t>
  </si>
  <si>
    <t>various</t>
  </si>
  <si>
    <t xml:space="preserve">The project is included in the exisiting GASCADE gas grid. </t>
  </si>
  <si>
    <t>The project consists in the installation in the italian compression plants, of new electro compressors in partial replacement of the existing turbo compressors, in several compressor plants. The project makes possible the coupling of electricity and gas sectors by providing a demand flexibility source.</t>
  </si>
  <si>
    <t>Gallese - 12.0% | Malborghetto - 14.0% | Masera - 13.0% | Melizzano - 14.0% | Messina - 11.0% | Montessano - 18.0% | Terranuova Bracciolini - 18.0%</t>
  </si>
  <si>
    <t>2026 - 14% | 2030 - 23% | 2031 - 18% | 2033 - 27% | 2035 - 18%</t>
  </si>
  <si>
    <t>Not relevant as referring to electric compressors.</t>
  </si>
  <si>
    <t xml:space="preserve">HyPipe Bavaria sets the course for a hydrogen interconnection point between Germany and Austria (IP-H2 Überackern) and establishes a hydrogen hub in Southern Bavaria. HyPipe Bavaria supports the development of a Union wide network for transport and storage of hydrogen and creates necessary interconnections for the priority corridors HI West and East. It is driven by the market demand of end customers as well as of the goal of bayernets to contribute to the EU targets to decarbonize hard-to-abate sectors.
The project increases as a hydrogen hub the security of supply for neighbouring TSOs by diversifying the international transit. The project enables the timely supply of demand centers in Bavaria by connecting the potential hydrogen sources from various directions, i.a. renewable hydrogen from Northern Africa via Italy and Austria. The project is mainly centered around the utilization of existing repurposed infrastructure to transport green H2.
</t>
  </si>
  <si>
    <t>CAPEX of newly built assests: 18 mil. € - 9.0% | CAPEX of repurposed assets: 126 mil. € - 68.0%</t>
  </si>
  <si>
    <t>CAPEX of follow-up costs: 42 mil. € - 23.0%</t>
  </si>
  <si>
    <t>2024 - % | 2025 - 6.5% | 2026 - 17% | 2027 - 22% | 2028 - 25% | 2029 - 7% | 2030 - 7% | 2031 - 7,5% | 2032 - 8%</t>
  </si>
  <si>
    <t>Transit from all geographical directions i.a. from North Africa, Ukraine, Spain and other european regions</t>
  </si>
  <si>
    <t>Due to its geographical location The Hydrogen Hub - HyPipe Bavaria has the advantage that it can transport low-carbon hydrogen from various directions. From the East the project is supported from RAG and the project H2EU+Store, from the North and West it is supported by the projects Flow (i.a. terranets bw, Gascade, Ontras) and H2ercules (OGE). The project is of strategic importance due to its interconnection to the South with the supply from renewable hydrogen from Northern Africa via Italy and Austria. The project has also the support of the partners of the SoutH2 Corridor (GCA, TAG and SNAM) as well as from Verbund, OMV, Total. Furthermore, the project received the political support from the ministries of Germany, Austria, Italy, Tunisia and Algeria. The project is also supported by the Bavarian Ministry for Economic Affairs (StMWi), Bayernoil, Wacker and the Chem Delta.</t>
  </si>
  <si>
    <t>https://marktabfrage-wasserstoff.de</t>
  </si>
  <si>
    <t xml:space="preserve">Feedback from the industry showed a high future demand for hydrogen until 2035 and beyond
</t>
  </si>
  <si>
    <t>This project connect the import terminal of Wilhelmshaven with the german hydrogen backbone. Additional it connects several storagesystems in Huntorf, Nüttermoor, Jemgum and Blexen to the hydrogen backbone. Two producer project are linked to this project, too.</t>
  </si>
  <si>
    <t>Pipeline Elsfleth-Bremerhaven KLN020-01 Connection to elektrolyseur and storage - 30.0% | Pipeline Emden-Ost-Nüttermoor KLN015-01 Connection to elektrolyseur at Emden IPCEI - 23.0% | Pipeline Huntorf-Elsfleth KLN017-01 Connection to elektrolyseur and storage - 5.0% | Pipeline Rastede-Wiedelstede KLU019-01 additional connection gasstorage Huntorf for higher demand - 9.0% | Pipeline UGS Huntorf-Sandkrug KLN016-01 Connection gasstorage - 3.0% | Repurposed Pipeline Huntorf-Rastede KLU029-01 additional connection gasstorage Huntorf for higher demand - 4.0% | Repurposed Pipeline Huntorf-Sandkrug KLU025-01 Connection gasstorag - 9.0% | Repurposed Pipeline Sande-Jemgum KLU027-01 Connection Wilhelmshaven - 17.0%</t>
  </si>
  <si>
    <t>2025 - 4% | 2026 - 6% | 2027 - 44% | 2028 - 15% | 2029 - 11% | 2030 - 20%</t>
  </si>
  <si>
    <t xml:space="preserve">Electrolysis; </t>
  </si>
  <si>
    <t xml:space="preserve">Hydrogen via Energy Port in Wilhelmshaven and via electrolyzer in Emden and Wesermarsch. </t>
  </si>
  <si>
    <t>The H2CAST Etzel project is intended to demonstrate the feasibility of large-volume underground storage of hydrogen and to prove the suitability of the salt caverns in Etzel for hydrogen storage. Operational hydrogen storage operations will be tested and serve to build a hydrogen service industry. H2CAST stands for H2 CAvern Storage Transition, i.e. the conversion of existing caverns and facilities in Etzel for the future necessary storage of hydrogen as a building block for a future energy system.</t>
  </si>
  <si>
    <t>Building and converting caverns to H2 - 100.0%</t>
  </si>
  <si>
    <t>2030 - 2,6% | 2032 - 5,2% | 2033 - 6,5% | 2034 - 2,6% | 2035 - 7,8% | 2036 - 3,9% | 2037 - 5,2% | 2038 - 2,6% | 2039 - 5,2% | 2040 - 7,8%</t>
  </si>
  <si>
    <t>Electrolysis; cracking</t>
  </si>
  <si>
    <t>not clear yet</t>
  </si>
  <si>
    <t xml:space="preserve">The project is part of EWE’s sustainability strategy and has received IPCEI funding. The electrolyser will have a capacity of 320 MW, producing 27,000 tons annually. The FID took place in 07/2024, afterwards the construction process started. Several steps of the permissions process have already been accomplished and the project will be operational in 2027. It would significantly contribute to the HI WEST corridor as it makes use of the large-scale transport and gas storage infrastructure. The project is characterised by its proximity to the electricity and the hydrogen grid providing also flexibility service to avoid renewable energy curtailment. Thus, the produced hydrogen will be RFNBO-compliant and low-carbon.Due to the proximity to the Dutch border, hydrogen offtakers in the Netherlands can be supplied. This is especially relevant for the case that hydrogen imports by ships or cracking infrastructure will be delayed. </t>
  </si>
  <si>
    <t>DEVEX which include concept phase; mapping of the flora and fauna; pre-FEED; investigations of noise emission, water and soil; procurement preparation and execution, FEED and manufacturer reservation fee for the lead items. - 2.0% | Stack exchange every 7-10 years - 16.0% | The figure includes: electrolyser incl. project management costs, Equipment for the electrolyser as electric wires, piping as well as software for operating it, site preparation and civil works, connection pipeline to the hydrogen core network incl. compressors, connecting cables to a newly build substation and a transformer station to adjust the voltage, and pipelines to connect the electrolyser to the local water grid, - 82.0%</t>
  </si>
  <si>
    <t>Energy costs consists mainly of the electricity input for electrolyser to produce hydrogen. - 90.0%</t>
  </si>
  <si>
    <t>Operations and maintenance - 8.0% | The cost for the water to produce the hydrogen. - 2.0%</t>
  </si>
  <si>
    <t>2024 - 21% | 2025 - 21% | 2026 - 21% | 2027 - 21% | 2035 - 7.9% | 2044 - 7.9%</t>
  </si>
  <si>
    <t>Consultation: https://www.ewe.com/de/media-center/pressemitteilungen/2024/02/ewe-startet-erste-marktabfrage-zu-bedarf-von-grnem-wasserstoff-ewe-ag
Results of the consultation: https://www.ewe.com/de/media-center/pressemitteilungen/2024/05/gute-resonanz-auf-marktabfrage-zu-bedarf-von-grnem-wasserstoff-ewe-ag</t>
  </si>
  <si>
    <t>The survey resulted in a demand of approx. 12,000 GWh in 2030 and then accelerating to 19,000 GWh to 21,000 GWh between 2031 to 2036. The participants are part of the steel industry as well as the refining industry, and trading companies. Most participants highlighted the need for RFNBO-complaint hydrogen to reduce their emissions according to the EU ETS requirements. These figures do not represent the entire hydrogen market but rather a major share of addressable market. Consequently, the total potential for hydrogen is higher.</t>
  </si>
  <si>
    <t>Fluxys Hydrogen has the ambition to link interconnections, hydrogen import facilities (such as 3 potential terminals at Antwerp, Zeebrugge and Dunkirk, and an offshore pipeline from the UK) and local hydrogen production in Belgium with industrial clusters through an interconnected hydrogen backbone. This projects aims to kickstart the development of the hydrogen economy in North-West Europe. Clean hydrogen import gates in maritime ports and interconnections with adjacent countries such as Germany, The Netherlands, UK, Luxemburg and France are foreseen to ensure security of supply and flexibility. Repurposing existing infrastructure is put forward in order to reduce the system cost of the hydrogen value chain. This project is designed to enable the transport of renewable and low-carbon hydrogen along the HI West hydrogen corridor.
This part of the Belgian hydrigen backbone project is focused on the interconnection between Belgium &amp; Netherlands (Zandvliet &amp; Zelzate).</t>
  </si>
  <si>
    <t>2024 - 9% | 2025 - 18% | 2026 - 18% | 2028 - 11% | 2029 - 11% | 2030 - 11% | 2031 - 11% | 2032 - 11%</t>
  </si>
  <si>
    <t>Import and local production.</t>
  </si>
  <si>
    <t>See above links.</t>
  </si>
  <si>
    <t>You can find here a feedback to the market about the consultation: - https://www.fluxys.com/en/about-us/energy-transition/hydrogen-carbon-infrastructure/feedback-to-market - https://www.fluxys.com/en/hydrogen/empowering-you/customer-interactions - https://www.fluxys.com/en/hydrogen/empowering-you/customer-interactions/great-success-for-our-cmi-on-hydrogen</t>
  </si>
  <si>
    <t>This project represents the capacity expansion measures for the two german LNG Terminals. 
This project refers to: TRA-N-988 &amp; TRA-A-1199
To relize the entry capcacity for two LNG Terminals a couple of measures regarding the Gasunie grid and the grid of other TSO are necessary. 
These measures are necessary to provide the entry capacity for two terminals. The entry capacity provided by the LNG terminal will contribute meeting the  German demand due to import diversification, the L- to H-Gas conversion and the coal to gas switch.</t>
  </si>
  <si>
    <t>Pipeline Achim - Elbe Sued; DN1400; 100 km - 75.0%</t>
  </si>
  <si>
    <t>Adaption and expansion of existing Compressor Stations, including extension of metering stations. - 25.0%</t>
  </si>
  <si>
    <t>2025 - 15% | 2026 - 45% | 2027 - 25% | 2028 - 10% | 2029 - 5%</t>
  </si>
  <si>
    <t>The global LNG market</t>
  </si>
  <si>
    <t xml:space="preserve">In order to increase the security of supply for Austria and neighbouring countries and to strengthen the diversification of transport routes, an increase in capacity for reverse flow from Italy to Austria to at least 423 GWh/d (Tarvisio Exit Capacity) is planned. </t>
  </si>
  <si>
    <t>Modifications in the compressor station Eggendorf. - 100.0%</t>
  </si>
  <si>
    <t>Renewable electricity will need to be supplied to the Electrolyzer 24/7 due to the operation characteristics of the Refinery process. This will have a major impact on the Electricity cost element. (Exact number is 91.8%.) - 92.0%</t>
  </si>
  <si>
    <t>The rest of the OPEX is divided between maintenance costs, feed water production costs and steam production costs (steam requirements will rise due to the replacement of the SMR unit). (Exact share is 8.2%.) - 8.0%</t>
  </si>
  <si>
    <t>2025 - 10% | 2026 - 87% | 2027 - 3%</t>
  </si>
  <si>
    <t>MosaHYc is a cross-border hydrogen network linking several producers of renewable and low carbon hydrogen with industrial and mobility consumers across France and Germany in the Mosel-Saarland region at the heart of Europe. The project is developed in cooperation by NaTran and CREOS. The overall length of the project is 90km of which 70km are repurposed pipelines. During future phases, the project will also extend into Luxemburg (project HY4link) and interconnect with NaTran’ HY-FEN project as a key milestone to an integrated European hydrogen backbone linking the Iberian peninsula with demand centers in France, Germany and the Benelux countries. From commissioning, MosaHYc will provide significant decarbonisation potential across a range of hard-to-abate sectors and future-proof the competitiveness of its industrial and mobility clients, thus addressing major environmental and societal challenges  in the region</t>
  </si>
  <si>
    <t>45 km of retrofited pipeline (17.5 million €) - 45.0% | 6 km of new pipeline (21.9 million €) - 55.0%</t>
  </si>
  <si>
    <t>2025 - 4% | 2026 - 7% | 2027 - 38% | 2028 - 40% | 2029 - 11%</t>
  </si>
  <si>
    <t xml:space="preserve">The repurposed hydrogen network will allow hydrogen to be injected from different sources in France or Germany. Interested producers have joint the Grande Region Hydrogen, alliance gathering different producers, consumers and TSOs from Farnce and Germany. The extension of the network will enable to accept new producers to fulfill the requirements of the consumers development. </t>
  </si>
  <si>
    <t>https://h2medproject.com/the-h2med-project/</t>
  </si>
  <si>
    <t>The H2med Call for Interest (CFI) gathered strong participation: 168 companies and 528 projects across Portugal, Spain, France, and Germany. Interest was showed for mosaHYc project (consumer and producer).</t>
  </si>
  <si>
    <t>The FSRU project is planned as the floating terminal in Poland with the annual regasification capacity of 6.1 bcm/y (in a form of charter with an option to buyout). The scope of project and cost figures cover the FSRU and the connection of the LNG facility to the transmission grid (e.g. offshore pipeline, Kolnik – Gustorzyn and Kolnik – Gdańsk pipelines).</t>
  </si>
  <si>
    <t xml:space="preserve">LNG; </t>
  </si>
  <si>
    <t>Global LNG market</t>
  </si>
  <si>
    <t>https://www.gaz-system.pl/en/for-customers/market-consultations/consultations-archive.html</t>
  </si>
  <si>
    <t>All offered regasification capacities were booked</t>
  </si>
  <si>
    <t xml:space="preserve">The project aims at the interconnection of natural gas transmission systems of Greece and North Macedonia which will enhance the diversification of supply sources for North Macedonia. The latter one is currently solely dependent on the supply of gas from its congested interconnection with Bulgaria. 
The basic design of the project has been completed and the environmental terms have been approved since February 2020. Currently, the basic design is under update to incorporate requirements for H2 compatibility. DESFA launched a Market Test process in July 2022. The deadline for the submission of the binding requests was the 30th of September 2022. DESFA has assessed the requests and the outcome of the Market Test is positive. ARCAs with the relevant participant were signed by the end of 2022. </t>
  </si>
  <si>
    <t xml:space="preserve">Caspia/Azerbaijan; Russia; Turkey; </t>
  </si>
  <si>
    <t xml:space="preserve">The project will give access to N. Macedonia to all sources present in the Greek system. </t>
  </si>
  <si>
    <t>https://www.desfa.gr/en/regulated-services/transmission/market-test/incremental-capacity-2021-Greece-NorthMacedonia</t>
  </si>
  <si>
    <t>The result of the consultation is confidential. Please refer to RAEWW's approval decsion. 
Please follow the link: https://www.desfa.gr/en/regulated-services/transmission/market-test/incremental-capacity-2021-Greece-NorthMacedonia</t>
  </si>
  <si>
    <t xml:space="preserve">The project concerns the installation of a new Compressor Station to supply the Trans Adriatic Pipeline (TAP) with delivery pressure significantly higher than the NNGS operating pressure.   
According to the regulatory framework the tie-in point must be bidirectional. Flow from Greek NNGTS to TAP due to the difference in the operating pressure (66.4 barg vs 93 barg respectively) requires the installation of a Compressor Station.  
This investment enables the full bi-directional flow in the interconnection (2nd phase of the project "TRA-N-941-Metering and Regulating station at Nea Messimvria” already in operation).  
The characteristics of the compressor station refer to the installation of 2 units of 1.1 MW and 1 unit of 3.3 MW, with no spare capacity. This configuration can cover a widespread range of flows, from very low up to 10 million Nm3 per day. The Compressors will be Electric Motor Driven Variable Speed. The Compressor will be able to operate with up to 20% hydrogen.  </t>
  </si>
  <si>
    <t>As a TSO we do not have any forecast on sources of gas. We assume that in forward flow the C/S will be fed with Azeri gas and that in reverse flow it will mainly carry LNG but also other gases present in the transportation system.</t>
  </si>
  <si>
    <t xml:space="preserve">GRTgaz in France and CREOS in Germany work together towards a cross-border hydrogen transportation network via the reuse of existing gas infrastructures, connecting Saarland (Germany) and Lorraine (France) and arriving at the border of Luxembourg. The ambition of the mosaHYc project is to provide a 90 km regional-size hydrogen infrastructure where various hydrogen producers and consumers in Saarland, Lorraine and Luxemburg can access on a non-discriminatory basis and interact freely to develop hydrogen applications in the industry and in the mobility sector.  Thus, the project could contribute decarbonising the steel industry in saarland (switch blast furnance to direct reduction), mobility uses and address major environmental and societal challenges in the Saar-Lor-Lux region. </t>
  </si>
  <si>
    <t>Investment costs for repurposed pipeline sections (16 Mio. €) - 24.0% | New pipeline investment costs (52 Mio.€) - 76.0%</t>
  </si>
  <si>
    <t xml:space="preserve">The hydrogen injected into the repurposed hydrogen network will be produced by electrolysers in France (expected 170 MWe) and Germany (expected 203 MWe) by 2027. The extension of the network will enable to accept new producers to fulfill the requirements of the consumers development. In the 2030s, the total amount of hydrogen production capacities could reach up to 953 MWe.  </t>
  </si>
  <si>
    <t xml:space="preserve">This project represents the measures for the grid integration for the land based LNG Terminal in Stade, including a pipeline connection and a metering station at the connection point to the Gasunie transport grid. For the FSRU a part of the pipeline connection and the metering station are alredy built to enable the feed in of the FSRU. 
The entry capacity provided by the LNG terminal will contribute to to the diversification of the german import sources. It also contributes meeting the increasing German demand due to the L- to H-Gas conversion and the coal to gas switch. </t>
  </si>
  <si>
    <t>Metering Station - 15.0% | Pipeline - 85.0%</t>
  </si>
  <si>
    <t>2024 - 10% | 2025 - 30% | 2026 - 40% | 2027 - 20%</t>
  </si>
  <si>
    <t>Will be provided by the gas supplier of the terminal</t>
  </si>
  <si>
    <t>The doing hydrogen project brings together producers, gas network operators and consumers establishing a hydrogen hub in eastern DE in the medium term but also with a connection to PL in the longer term. 
In the European context, doing hydrogen's national sections KLN 060-01 and KLN 073-01 from the officially approved Germany hydrogen core network represent the German Part of the Nordic-Baltic Hydrogen Corridor (H2T-N-1310). At the town Eisenhüttenstadt doing hydrogen is connected to the Polish section of the Nordic-Baltic Hydrogen Corridor (no FID currently).
Doing hydrogen could be also physically connected to the hydrogen storage Ruedersdorf in the future, which is operated by EWE (H2S-N-574). The project submission of doing hydrogen contains also the specific ONTRAS entry and exit capacities (not the connecting pipeline) to and from the DE hydrogen core grid to the storage Ruedersdorf (as approved on 22 October 2024 by NRA).</t>
  </si>
  <si>
    <t>Electrolysis</t>
  </si>
  <si>
    <t>Electrolysis will be used for the production of hydrogen</t>
  </si>
  <si>
    <t>The aim of Green Octopus is to realize a hydrogen connection between two major industrial areas Salzgitter and Chemical Triangle of Central Germany and the Leipzig metropolitan area in combination with realizing the large-scale hydrogen storage in an underground salt cavern in Bad Lauchstädt. 
Green Octopus could be also physically connected to the hydrogen storage Stassfurt in the future, which is operated by RWE Gas Storage West. RWE submitted a respective PCI hydrogen storage project (H2S-A-802) to the TYNDP. The project submission of Green Octopus contains also the specific ONTRAS entry and exit capacities (not the connecting pipeline to the storage) to and from the German hydrogen core grid to the storage Stassfurt (as approved on 22 October 2024 by NRA).</t>
  </si>
  <si>
    <t>Electrolysis will be used for the production of hydrogen.</t>
  </si>
  <si>
    <t xml:space="preserve">Hyperlink is a hydrogen open-access transport infrastructure project from Gasunie, a part of  the German Hydrogen Network (Core Grid - Wasserstoffkernnetz) and European Hydrogen Backbone (EHB). Hypelink will connect hydrogen production and import facilities with main industrial regions and demand centres in the northern and western Germany, provide a cross-border connection with the hydrogen networks in the Netherlands, Denmark and offshore hydrogen pipeline system, as well as enable access to hydrogen storage and import facilities (terminals). Hyperlink 1-2  creates a hydrogen network between the cross-border point at Oude Statenzijl; through to the large industrial region and urban centers of Bremen and Hamburg,  up to steel industry in Salzgitter. Total length of the pipelines is 422 km. HPL 1-2 will create hydrogen transport capacities up to 4 GWh/h. </t>
  </si>
  <si>
    <t>CS Bunde (GUD Share only) - 10.0% | HPL 1 Repurpose Pipeline - 30.0% | HPL 2 New Built Pipeline - 50.0% | HPL 2 Repurpose Pipeline - 10.0%</t>
  </si>
  <si>
    <t>2024 - 10% | 2025 - 10% | 2026 - 25% | 2027 - 25% | 2028 - 20% | 2029 - 10%</t>
  </si>
  <si>
    <t xml:space="preserve">Domestic Production, Netherlands </t>
  </si>
  <si>
    <t>Domestic on- and offshore production in the Netherlands, Import via Dutch import terminals and transport to Germany as well as domestic production in northern Germany.</t>
  </si>
  <si>
    <t>https://fnb-gas.de/wp-content/uploads/2023/03/2023_03_31_FNB_GAS_2022_P4_NEP_Entwurf_DE.pdf</t>
  </si>
  <si>
    <t xml:space="preserve">These needs were taken into account in the scenario framework of the 2022 German Network Development Plan. 
In northern Germany, numerous supply projects have been reported that demonstrate the need for hydrogen infrastructure such as Hyperlink, which connects supply and demand centers in the north and northwest of Germany. </t>
  </si>
  <si>
    <t>The H2ercules network aims to create a long-distance pipeline network by 2032. OGE and companies from the entire hydrogen value chain work to make hydrogen accessible to everyone in Germany. The OGE network as part of the German hydrogen core network consists of about 2,000 km of pipelines– of which the majority is repurposed pipelines. With this network OGE can establish connections to five European countries (NOR, NL, BE, FR, CZ) via pipeline to connect import routes for the German H2 supply and to diversify sources. It will also enable the connection of terminal and domestic green H2 production and thus connects new sources to the existing pipeline network. This project relates to the west H2ercules section from the German-Belgian border (Eynatten) to demand centers in the Rhineland region. It is one of seven OGE network project submissions. (H2T-A-1038, H2T-A-1037, H2T-A-1075, H2T-A-1052, H2T-A-1055, H2T-N-738, H2T-A-0)</t>
  </si>
  <si>
    <t>New build pipelines (share of 100% of the CAPEX) - 100.0%</t>
  </si>
  <si>
    <t>2024 - 2% | 2025 - 4% | 2026 - 13% | 2027 - 22% | 2028 - 46% | 2029 - 13%</t>
  </si>
  <si>
    <t>Electrolysis; Belgium</t>
  </si>
  <si>
    <t xml:space="preserve">Cannot be specified yet.;
Country of LNG or LH2 or other liquid carriers:
Non-discriminatory pipeline connection, therefore the country cannot be specified yet. Via the Belgian import route the terminals in Zeebrugge are connected.  </t>
  </si>
  <si>
    <t>https://ko-nep.de/wp-content/uploads/2024/03/Szenariorahmen_2025_final_EN.pdf</t>
  </si>
  <si>
    <t>1,898 project reports in total have been evaluated. The results for hydrogen are aggregated, categorized and anonymised for the years 2025 to 2035. All data was recorded in relation to the gross calorific value of hydrogen (3.54 kWh/m3). In 2035, 94 GWh/h hydrogen entry capacity (incl. PtG) and 162.3 GWh/h hydrogen exit capacity have been reported. The respective hydrogen entry (incl. PtG) and exit volumes per year in 2035 are 449.2 and 535 TWh, respectively. The values for the entry capacity and volume per year are provided by import terminals and production plants using various processes, such as ammonia cracking, vapour reforming, plasmalysis or pyrolysis (w/o power-to-gas-plants), as well as PtG plants. The values for the exit capacity and volume per year have been broken down into four sectors: industry, transport, power plants and tertiary sector (trade, commerce &amp; services). The power plants and industry sectors in particular account for the majority of the exit capacities and v</t>
  </si>
  <si>
    <t xml:space="preserve">This project consists of two newly built pipeline projects (including all necessary technical facilities). The new pipelines are planned to be from Friedeburg-Etzel via Wardenburg to Drohne. </t>
  </si>
  <si>
    <t>New build pipelines (100% of the CAPEX) - 100.0%</t>
  </si>
  <si>
    <t>LNG</t>
  </si>
  <si>
    <t>Gas source is LNG</t>
  </si>
  <si>
    <t xml:space="preserve">Project for the increase of the technical capacity  for transmission from Bulgaria to Romania in IP Negru Voda / Kardam.
The project includes the construction of 61 km of looping with a diameter of DN1200 (Rupcha - Vetrino), reversal activities of CS Kardam (without the need for new compressors). Its implementation will allow overcoming the bottleneck, which limits the capacity to transport gas to Romania, including for Ukraine and Moldova. The project will provide access to additional quantities of LNG and gas from alternative sources in Greece and Turkey.
The project will be suited for the transmission of non-corrosive natural gas, biomethane, hydrogen and their mixtures.
</t>
  </si>
  <si>
    <t>63 km of looping with a diameter of DN1200 (Rupcha - Vetrino), reversal activities of CS Kardam (without the need for new compressors) - 100.0%</t>
  </si>
  <si>
    <t>2024 - 29% | 2025 - 29% | 2026 - 42%</t>
  </si>
  <si>
    <t xml:space="preserve">Caspia/Azerbaijan; Turkey; </t>
  </si>
  <si>
    <t>The project envisages the possibility tois at an early stage, it can only be confirmed that it will source LNG from Greece and Turkey and it will provide access to gas from alternative sources available through Greece and Turkey. In the future it is expected that significant quantities of green hydrogen will be produced in the region and transported through the new infrastructure.</t>
  </si>
  <si>
    <t xml:space="preserve">DARs and project proposals for the Incremental Capacity Process 2023 are available here:
https://bulgartransgaz.bg/en/pages/2023-236.html
</t>
  </si>
  <si>
    <t>No comments were received from interested parties</t>
  </si>
  <si>
    <t xml:space="preserve">Project for increasing the technical capacity for transmission from Greece to Bulgaria in IP Kulata/Sidirokastro. The project will provide access to additional quantities of LNG and gas from alternative sources in Greece for Bulgaria and all neighboring countries.This project is related to Project TRA-N-1131 'Reinforcement of NNGTS-South section' promoted by DESFA.  
The project is considered in 2 scopes (phases). 
The first phase of the project includes the construction of 48 km of looping DN700 (Kulata-Kresna) and 53 km of new gas pipeline DN500 (Piperevo-Pernik). 
The second phase represents an extended scope of the project and includes continuing the looping from Kresna to Piperevo with additional 85 km DN700, installing and additional 9 MW GTCU at CS Petrich, replacing a 50 km DN700 section Ihtiman-G. Bogrov and reconstruction and reversive pipings at CS Ihtiman. The project will be suited for the transmission of non-corrosive natural gas, biomethane, hydrogen and their mixtures.
</t>
  </si>
  <si>
    <t>First phase: 47 km of looping DN700 (Kulata - Kresna); 50 km of new gas pipeline DN500 (Piperevo - Pernik) - 100.0%</t>
  </si>
  <si>
    <t>2024 - 9% | 2025 - 9% | 2026 - 22% | 2027 - 13% | 2028 - 13% | 2029 - 34%</t>
  </si>
  <si>
    <t>Caspia/Azerbaijan; LNG</t>
  </si>
  <si>
    <t xml:space="preserve">LNG from Greece and access to gas from alternative sources available through Greece. </t>
  </si>
  <si>
    <t xml:space="preserve">DARs and project proposals for the Incremental Capacity Process 2023 are available here: 
https://bulgartransgaz.bg/en/pages/2023-236.html
</t>
  </si>
  <si>
    <t>The phase 1 of the project consists in the installation of a new compression station of 15MW in Poggio Renatico and some minor interventions to allow the reverse flow in the Malborghetto compression station, which consist of the installation of new valves and changes to the automation logic of the station.</t>
  </si>
  <si>
    <t>Compression unit Poggio Renatico - 98.0%</t>
  </si>
  <si>
    <t>New valves and changes to the automation logic of the station. - 2.0%</t>
  </si>
  <si>
    <t>2024 - 37% | 2025 - 30% | 2026 - 26% | 2027 - 7%</t>
  </si>
  <si>
    <t xml:space="preserve">Algeria; Caspia/Azerbaijan; Libya; Turkey; </t>
  </si>
  <si>
    <t>Italy could be a potential gas import hub from North Africa and from TAP which, in the absence of Russian gas, will be able to export to Northern Europe</t>
  </si>
  <si>
    <t>The measure described here involves constructing a new compressor station equipped with three 14 MW compressor units. The station is intended to increase the transmission capacity of the NEL long-distance gas pipeline, as well as transmitting overfeed in the long-distance gas pipelines located there. This measure will also enable increased capacities resulting from newly planned LNG terminals to be transported. The location is close to Wittenburg.</t>
  </si>
  <si>
    <t xml:space="preserve">The project is included in the NEL pipeline system. </t>
  </si>
  <si>
    <t>In close collaboration with market players and neighbouring operators Fluxys intends to roll out the necessary CO2 transmission infrastructure including pipeline interconnections between clusters and CCUS hub. This will serve as the network towards export terminalling facilities accommodating the decarbonisation of the Belgian industry. Development will start with local pipeline networks in different clusters and will be further extended in function of the need to progressively give access to CO2 transmission infrastructure to all industry that would require it. The carbon clusters and backbone development also foresees possible interconnections with neighbouring systems, ao. interconnection with adjacent networks in Germany, France and The Netherlands.</t>
  </si>
  <si>
    <t>Belgian CO2 Transmission Facilities - 100.0%</t>
  </si>
  <si>
    <t>N/A.</t>
  </si>
  <si>
    <t>https://www.fluxys.com/en/about-us/energy-transition/hydrogen-carbon-infrastructure/rfi</t>
  </si>
  <si>
    <t>You can find here a feedback to the market about the consultation: https://www.fluxys.com/en/about-us/energy-transition/hydrogen-carbon-infrastructure/feedback-to-market</t>
  </si>
  <si>
    <t>The Ukraine crisis has structurally impacted gas flows throughout Europe. For Belgium, despite being highly interconnected, entry flows will continue to originate from the Zeebrugge area, without structural flows expected from The Netherlands or Germany.
Neighbouring countries relying on structural flows from Belgium, combined with the increased need for H-gas due to L-H migration and new CRM power plants, creates new infrastructure needs.
The project consists of the looping of a backbone pipeline from Zeebrugge to Desteldonk in two phases and serves as a structural solution to increase the SoS for Belgium while ensuring firm exit flows to neighbouring countries under peak situations. It allows to increase the inflow of molecules from the western entries, ensuring full use of the LNG sendout capacity at Zeebrugge.
The new pipeline completes the full redundancy of the west-east axis between Zeebrugge and Germany, and will later become a structural part of the future hydrogen backbone.</t>
  </si>
  <si>
    <t>Opwijk-Desteldonk - 45.0% | Zeebrugge-Desteldonk - 55.0%</t>
  </si>
  <si>
    <t xml:space="preserve">Norway; </t>
  </si>
  <si>
    <t>The project allows to make more LNG and more gas from Norway and UK available to Belgium and the neighbouring countries.</t>
  </si>
  <si>
    <t>RGSW’s project deals with the planning, approval, construction and commissioning of a commercial H2 storage for storing renewable H2. The storage facility shall be capable to inject and withdraw 50,000 Nm³/h of H2 and to store up to 38 million Nm³  H2 working gas volume in two salt caverns. The key exploitation result of the project is to provide –via the H2 storage – flexibility products to balance the production and consumption of H2 and ensure security of supply. The H2 storage will be located at the RGSW’s cavern storage site Gronau-Epe, co-existing to the natural gas storage. This connection to the natural gas storage gives the advantage of a step-by-step approach in repurposing caverns and a parallel operation of both storages. The planned H2 grid of OGE ensures the connection of the H2 storage to the German pipeline system and the European H2 grid. The commercial commissioning is expected to be until 1st July 2027.</t>
  </si>
  <si>
    <t>Authorisation procedure / commissioning -  During commissioning of the plants there will be costs for gas (helium / hydrogen for leakage tests), expert inspections and opinions as well as acceptance of the test statics. - 1.0% | Corrosion protection - This costs include local and cathodic corrosion protect. - 1.0% | E-C&amp;I Systems - This position includes for example cost for low and medium voltage plants, compressor frequency converter, cabling, instrumentation and control systems. - 16.0% | Engineering / overall planner - During the engineering phase, different engineering companies are contracted with the technical detail planning of the respective contracted disciplines. . - 7.0% | Land, compensation areas and dispatching - For the connection between the caverns and storage facility areas from different owners will be crossed. Land is already partially owned by RGSW, land use rights must be contracted for the installation of the field pipelines. - 1.0% | Personnel costs - 1.0% | Pipe construction - The costs include the material of all needed pipelines as well as the construction of the pipelines. - 10.0% | Process equipment - The costs include compressors for injection, H2 purification plants for cleaning the hydrogen and general process equipment. - 26.0% | Structural and civil engineering - The costs include the construction of all buildings, foundations as well as earth works, steel frames and dewatering. - 18.0% | Subsurface technology - This position includes costs for cavern rights, hydrogen for first fill, material for completion and executive works. - 19.0%</t>
  </si>
  <si>
    <t>Energy costs for (1) energy for the electrical components of the storage site. They run permanently and are electrical base load. Main consumers are server, C&amp;I equipment, heating, air conditioning and ventilation as well as lighting, etc and (2) running the site and injection and withdrawal of H2 from the caverns. As the pressure in the H2 pipeline is significantly lower than the cavern pressure, the compressors have to use energy to compress the H2 gas. - 40.0%</t>
  </si>
  <si>
    <t>Other operational and maintenance costs include (1) costs for materials / supplies - Mainly regular  maintenance of technical equipment/ systems in accordance with manufacturer specifications as well as technical development, (2) Personnel /administrative costs, (3) other costs - 60.0%</t>
  </si>
  <si>
    <t>2024 - 25% | 2025 - 37% | 2026 - 28% | 2027 - 9%</t>
  </si>
  <si>
    <t>any kind of H2 production</t>
  </si>
  <si>
    <t>H2 storages are part of the H2 infrastructure and not part of the supply side or demand side. Therefore, this question is not applicable for H2 storages. As the H2 storage Gronau-Epe is planned as one part of a H2 infrastructure with multiple supply sources including a non-discriminatory access – and not a self-contained system with a single producer, pipeline and consumer – the operators of the infrastructure, and therefore also RGSW, will not know where the H2 comes from that is transported or stored. This is the responsibility of the respective customer of the H2 grid or H2 storage.</t>
  </si>
  <si>
    <t>https://www.rwe-gasstorage-west.com/en/hydrogen/market-survey-hydrogen-storage-requirements/
https://news.rwe-gasstorage-west.com/storage-demand-enquiry-for-hydrogen/
https://news.rwe-gasstorage-west.com/rwe-gas-storage-west-launches-market-survey-for-its-hydrogen-storage-capacities/</t>
  </si>
  <si>
    <t>Consultation result 2025 - In total, the stated market interest by far 
Exceeds, latest in 2031, the potential supply of the combined capacity of both RGSW H2 storage projects H2S-A-1284 and H2S-A-767.
Consultation result 2024 regarding the Gronau-Epe site:
The feedback of market parties shows a steady increase in the required storage volume over time, with the sharpest increases occurring between 2029 and 2035.
The storage volume almost triples between 2030 and 2035, which indicates a significant increase in energy storage requirements in this period.</t>
  </si>
  <si>
    <t>The project is structured in two phases: a 100 MW electrolyser in phase 1 (one of the first large-scale alkaline electrolysis projects) and up to 500 MW in phase 2. CAPEX, OPEX, and milestones refer to phase 1, which has reached FID and has detailed data in the Project Costs section. The full project aims to build a hydrogen economy in Cartagena, aligned with EU climate goals. It supports the hydrogen value chain, starting with Repsol refinery consumption and scaling up. It replaces carbon-intensive supply and transforms fossil fuel dependency. It enhances energy system flexibility, supports electricity grids constituting the largest flexible demand in the region and develops a hydrogen hub in Cartagena, key to the deployment of Mediterranean hydrogen infrastructure. The project enables an EU hydrogen backbone and and Spanish interconnection with France. Also, the project has already requested blended hydrogen access to the gas network.</t>
  </si>
  <si>
    <t>Plant and associated infrastructure - 100.0%</t>
  </si>
  <si>
    <t>Energy and utilities costs. - 90.0%</t>
  </si>
  <si>
    <t>Other operational and maintenance costs. - 10.0%</t>
  </si>
  <si>
    <t>2024 - 1% | 2025 - 12% | 2026 - 34% | 2027 - 35% | 2028 - 18%</t>
  </si>
  <si>
    <t>Route DRC (Delta Rhine Corridor) will be developed in phase 3 of the roll-out plan, to be fully operational in 2031. Phase 1 FID is taken for R'dam network (in construction), and will be ready for operation in 2026. The Delta Rhine Corridor (DRC, R'dam-Ruhr) is incorporated in this project in 2023. This corridor will interconnect Rotterdam harbour production and import with the eastern part of the network and with 2 border points to Germany at Zevenaar/Elten and Winterswijk/Vreden, allowing for delivery to the German market. These border points are aligned with the Kernnetz developments in Germany, via the respective German network operators.</t>
  </si>
  <si>
    <t>New - DRC - 79.0% | Repurposed - DRC - 21.0%</t>
  </si>
  <si>
    <t>2024 - 5.3% | 2025 - 4.6% | 2026 - 4.3% | 2027 - 5.7% | 2028 - 15% | 2029 - 17% | 2030 - 28% | 2031 - 11% | 2032 - 4.6% | 2033 - 2.6% | 2034 - 0.5% | 2035 - 1.3%</t>
  </si>
  <si>
    <t>Denmark, South Africa, Namibia, Chile, Brazil, Oman, Saudi Arabia, USA</t>
  </si>
  <si>
    <t xml:space="preserve">Expression of Interest, Letters of Support, MoU’s, LOI’s  have been established with many different potentially supplying countries.
</t>
  </si>
  <si>
    <t>There have been several consultations after the first one in 2020. 
This is the link to the latest consultation:
https://www.hynetwork.nl/en/knowledge-base/article/consultation-on-draft-proposal-roll-out-plan-closed</t>
  </si>
  <si>
    <t xml:space="preserve">Total demand from industrial parties and supply from importers and producers increases from around 1 GW in 2025 to around 20 GW in 2040. In the Netherlands there is a surplus of entry foreseen, which agrees to the fact that many parties intend to produce or import hydrogen for delivery to Germany and Belgium. Which justifies the development of cross border infrastructure. </t>
  </si>
  <si>
    <t>The project "Expansion of the Podișor and Bibești compressor stations in order to increase the transmission capacity in the NTS for the supply of natural gas to the combined cycle electricity production plants in Mintia, Ișalnița and Turceni, including the territorial administrative units and other industrial consumers in the area" implies the expansion of the existing Podișor and Bibești Gas Compressor Stations (GCS),  by installing a new compressor unit in each station, as well as a gas filtering-separation system and a compressed gas cooling system, in order to increase the transmission capacities in the NTS for the natural gas supply of the Mintia Power Plant as well as the Ișalnița and Turceni Power Plants, including consumers in their area. No additional land areas are required compared to the existing premises of TCS Podișor and TCS Bibești, all works will be carried out inside the stations.</t>
  </si>
  <si>
    <t>The project "Expansion of the Podișor and Bibești compressor stations in order to increase the transmission capacity in the NTS for the supply of natural gas to the combined cycle electricity production plants in Mintia, Ișalnița and Turceni, including the territorial administrative units and other industrial consumers in the area" implies the expansion of the existing Podișor and Bibești Gas Compressor Stations (GCS),  by installing a new compressor unit in each station, as well as a gas filtering-separation system and a compressed gas cooling system, in order to increase the transmission capacities in the NTS for the natural gas supply of the Mintia Power Plant as well as the Ișalnița and Turceni Power Plants, including consumers in their area. No additional land areas are required compared to the existing premises of TCS Podișor and TCS Bibești, all works will be carried out inside the stations. - 100.0%</t>
  </si>
  <si>
    <t>2026 - 50% | 2027 - 50%</t>
  </si>
  <si>
    <t>Caspia/Azerbaijan; Black Sea, LNG</t>
  </si>
  <si>
    <t>The gas sources for the project are expected to come from the Caspian region via Turkey, Greece and Bulgaria corridor.</t>
  </si>
  <si>
    <t>The H2ercules network aims to create a long-distance pipeline network by 2032. OGE and companies from the entire hydrogen value chain work to make hydrogen accessible to everyone in Germany. The H2ercules Central project is the intermediate part of the OGE hydrogen grid linking the further H2ercules projects and DRC with each other.
In combination with the H2ercules/DRC projects it builds a network of over 2,000km of pipelines and with connections to five European countries (NOR, NL, BE, FR and CZ) and to ensure a diversified supply of the German demand centers, predominantly in the southern and western area of the country. It will also enable the connection of domestic green H2 production and H2 storages and thus connects new sources to the existing pipeline network. It is one of seven OGE network project submissions. (H2T-A-1038, H2T-A-1037, H2T-A-1075, H2T-A-1052, H2T-A-1055, H2T-N-738, H2T-A-0)</t>
  </si>
  <si>
    <t>Compressor stations (9.2% share of the CAPEX) - 9.0% | New build pipelines (62.9% share of the CAPEX) - 63.0% | Repurposing pipelines (27.9% share of the CAPEX) - 28.0%</t>
  </si>
  <si>
    <t>2024 - 1% | 2025 - 1% | 2026 - 2% | 2027 - 3% | 2028 - 4% | 2029 - 9% | 2030 - 15% | 2031 - 25% | 2032 - 34% | 2033 - 6%</t>
  </si>
  <si>
    <t>Electrolysis; e.g. Norway, Netherlands, Belgium, Iberian Peninsula; North Africa</t>
  </si>
  <si>
    <t>Due to its connection with the other OGE H2ercules Network/DRC projects the above mentioned supply sources apply.</t>
  </si>
  <si>
    <t xml:space="preserve">The configuration of the project includes a 210 km of offshore from Greece (Florovouni) crossing the Ionian Sea up to the Italian landfall in Otranto. In its first phase, Poseidon pipeline would transport an initial capacity of 12 Bcm/y allowing the flow of gas coming from Eastern Mediterranean region through EastMed pipeline, to which Poseidon pipeline will be connected in Thesprotia. The project will be able to transport up to 20 Bcm/y in a second phase.
</t>
  </si>
  <si>
    <t>The CAPEX considered includes all the costs necessary for the implementation of the proposed Project: offshore and onshore line pipe supply; EPCI contract for offhsore and onshore line and facilities, such as metering and compressor stations; pre-commissioning and commissioning activities; SCADA and telco systems; O&amp;M center. - 100.0%</t>
  </si>
  <si>
    <t xml:space="preserve">Israel; Greece, Cyprus and offshore Crete sources, coming through the EastMed pipeline. </t>
  </si>
  <si>
    <t>Poseidon Pipeline, through EastMed, allows a permanent access to the new EU indigenous sources available in the Eastern Mediterranean (Levantine Basin) not currently reaching the Italian, Greek and EU MS. Ther onshore section allows to transport the gas volumes available at the Turkish / Greek border</t>
  </si>
  <si>
    <t>Melita TransGas hydrogen ready Pipeline (‘MTGP’) is a 159km long pipeline project, from Delimara (Malta) to Gela (Italy), that will end Malta’s gas isolation by connecting the island to the trans-European Gas Network and future EU hydrogen backbone thereby allowing the transportation of blends of natural gas and renewable gases including pure hydrogen when such gases become available</t>
  </si>
  <si>
    <t>CIME Cost:- Construction, Installation &amp; Commissioining - 63.0% | Engineering and project management cost - 12.0% | FEED, financial engineering studies &amp; land acquisition - 1.0% | Materials cost: - Pipe cost - 20.0% | Materials cost: - Valves station, off take points and other - 4.0%</t>
  </si>
  <si>
    <t xml:space="preserve">Electrolysis; Biogas; </t>
  </si>
  <si>
    <t>MTGP will access the gas/H2 sources available in Italy, the country with the most diversified gas import routes in Europe. It has already been proven that H2 can travel as a blend with natural gas during a transition phase. Based on “SNAM’s 2030 vision and strategic plan 2021-2025” published in Nov 2021, most (c.99%) of SNAM’s network is ready to transport 100% of H2, with 70% of such a network expected to experience no or limited reductions on the maximum operating pressure. As explained in SNAM’s 2025-2034 Ten-Year Plan, the Italian H2 backbone is integrated into the larger European H2 backbone through the SoutH2Corridor, which connects Italy, Austria, Germany, and North Africa. The SoutH2Corridor includes projects that have been included as PCI’s under the 1st Union List pursuant to the TEN-E Regulation 2022/869 as cluster 10.1: “Hydrogen corridor Italy– Austria – Germany”. The project foresees a potential import of approximately 130 TWh of H2 to the region, including Malta.</t>
  </si>
  <si>
    <t>EastMed project is an approximately 1900 km long offshore/onshore pipeline project that will directly connect the East Mediterranean hydrogen and natural gas resources, according to art.24 of Reg.869/2022, to the European gas system. The project consists of 5 sections connecting the following areas: Levantine basin – Cyprus –Crete- Peloponnese –West Greece-Thesprotia. The project is designed to allow the transportation of 11 bcm/year, up to 20 bcm/year of gases, from Levantine Basin resources to Europe, also allowing the possibility to reverse the flow from EU up to Cyprus strengthening the security of supply of the area. The EastMed project has been granted the status of the Project of Common Interest (PCI) by the EU and was recognized as a project of national importance and of public interest in Greece.</t>
  </si>
  <si>
    <t>The CAPEX considered includes all the costs necessary for the implementation of the offshore section for proposed Project - 80.0% | The CAPEX considered includes all the costs necessary for the implementation of the onshore section for proposed Project - 20.0%</t>
  </si>
  <si>
    <t>Cyprus offshore sources, Crete and Greece offshore if confirmed, potentially Egypt</t>
  </si>
  <si>
    <t>The EastMed pipeline will be able to supply available gases from the East Mediterranean region, including from Cyprus and Greece offshore plus the interconnection of the already developed ones in the Levantine area. For the hydrogen, the Project could collect the renewable productions from the MENA area, in particular from the Levantine Basin, Egypt, and Saudi</t>
  </si>
  <si>
    <t>At this stage, the result is confidential and under NDA with the counterparties</t>
  </si>
  <si>
    <t>the market testing, performed in line with the EU Regulation, supporting the Investment Request procedure. The main result is the assessment and detection of a significant level of interest in the transportation capacity of the EastMed pipeline.</t>
  </si>
  <si>
    <t>The project aims to develop the existing Sărmășel underground storage facility through an increase in storage capacity from 900 million scm/cycle to 1550 million scm/cycle (a 650 million scm/cycle capacity increase). Through an increase of compressor capacity, drilling of new wells and new surface infrastructure, the injection rate will increase by 4 million scm/day up to a total of 10 million scm/day, and the withdrawal rate will increase by 4 million scm/day up to a total of 12 million scm/day.
From a technical point of view the project includes drilling new wells, a new modern surface infrastructure according to European standards regarding safety and control, expanding and optimizing the compressor units, modernization of separation units and complete upgrading of the fiscal metering system. The injection / withdrawal system is designed so that it ensures gas flows for injection and withdrawal on separate dedicated collecting pipelines for each geological horizon.</t>
  </si>
  <si>
    <t>As gas storage service provider, we cannot have the exact gas sources of our clients but we estimate the gas is coming from Romanian internal gas production, BRUA flow, possibly Black Sea in the future, etc</t>
  </si>
  <si>
    <t>To inject LNG from the planned LNG-Terminal at Rostock port into the transmission system of ONTRAS, connecting measures and internal measures are needed to take over the LNG into the transmission system. 
This project submission consists of all necessary measures based on the German national network development plan. In total there are 4 measures within the ONTRAS grid needed
Two measures inside the ONTRAS system:
- ID 887: Connecting pipeline Rostock - Marienehe
- ID 931 PRMS Neuendorf
Two measures connecting the LNG-terminal (connection measures):
- ID 885: Connecting pipeline LNG-terminal Rostock-Krummendorf
- ID 886: PRMS Krummerndorf
Important: Connecting measures are only an informative component of the national network development plan and are not approved in the plan.</t>
  </si>
  <si>
    <t>Specific LNG source is not clear respectively will be decided ny shippers using the LNG-Terminals.</t>
  </si>
  <si>
    <t>The project concerns the connection between the new UHS of Fiume Treste and the Italian H2 Backbone.</t>
  </si>
  <si>
    <t xml:space="preserve"> - 100.0%</t>
  </si>
  <si>
    <t>2031 - 100%</t>
  </si>
  <si>
    <t>Electrolysis; SMR; Tunisia</t>
  </si>
  <si>
    <t>The project will be linked to Fiume Treste UHS and to the H2 Italian Hydrogen Backbone, which allows import from North Africa and transport volumes of renewable and low-carbon H2 produced in Italy. In addition, the Backbone enables import from Greece, H2 terminals and potentially North Europe.</t>
  </si>
  <si>
    <t>New development of a Salt Cavern for H2 seasonal storage purposes in Cantabria as part of the national hydrogen system.
This project is expected to support the development of hydrogen clusters and valleys in Spain and will contribute to achieve decarbonisation targets. As the volumes of hydrogen will be supplied from Iberia and transported via the Spanish hydrogen backbone the project will further accelerate the deployment of the hydrogen economy in Spain.</t>
  </si>
  <si>
    <t>Drilling, Caverns construction and cushion gas - 36.0% | Processing facilities and connection pipelines - 61.0%</t>
  </si>
  <si>
    <t>Engineering works - 3.0%</t>
  </si>
  <si>
    <t>5.4 M€ - 60.0%</t>
  </si>
  <si>
    <t>2024 - 0% | 2025 - 1% | 2026 - 7% | 2027 - 13% | 2028 - 15% | 2029 - 23% | 2030 - 7% | 2031 - 6% | 2032 - 13% | 2033 - 9% | 2034 - 7%</t>
  </si>
  <si>
    <t>Electrolysis; Portugal</t>
  </si>
  <si>
    <t>The Iberian Peninsula offers abundant renewable energy resources and extensive available land for the development of solar and wind energy facilities, both onshore and offshore. It is one of the European regions with the highest potential for renewable energy exports, particularly renewable hydrogen, which is expected to help meet demand in key markets such as France and Germany. This potential is reflected in the strong performance of Iberian projects in the European Hydrogen Bank auctions. According to the current list of awarded projects, Spain leads with 13 projects, securing the highest allocation of funds (€618 million), projected production (715 kt over 10 years), and expected installed capacity (634 MWe). With three additional awarded projects in Portugal, the case for hydrogen pipeline infrastructure connecting the Iberian Peninsula to the rest of Europe is clearly justified.</t>
  </si>
  <si>
    <t>https://www.enagas.es/en/press-room/news-room/events/call-for-interest-red-troncal/</t>
  </si>
  <si>
    <t>Summary available here: https://www.enagas.es/content/dam/enagas/es/ficheros/accionistas-e-inversores/comunicados-cnmv/otra-informacion-relevante/2024/PPT%20IIDiaH2_FINAL_ES.pdf
The “Call for Interest” scenario, which considers the most mature projects, puts renewable hydrogen production by 2030 at around 2.5 million tonnes per year (Mt/y), and identifies an electrolysis capacity of 23.3 Gigawatts (GW). This scenario also identified that local supply of hydrogen largely outweighs demand, with 1 Mt/y projected Spanish demand vs. 2.5 Mt/y production by 2030, complemented by imports from other countries such as Portugal. Hence, an excess of 1.5-2 Mt/y will be available for export to neighbouring EU countries in 2030. The maximum potential scenario, recorded a production of 7.9 Mt/y, equivalent to 74.3 GW of electrolysis capacity, and national demand for hydrogen reached 1.4 Mt/y by 2030, indicating there is also a large pipeline of projects being proposed at lower maturity phases.</t>
  </si>
  <si>
    <t>The project aims to establish a comprehensive H2 transport infrastructure, linking planned H2 generation sites in Apulia to key end-user districts, primarily in the steelmaking, refining and chemical sectors. In particular, the project involves the realization and operation of a H2 transport pipeline (up to 94,5 kton/year capacity) from the Brindisi area to the Taranto area. This includes: a) repurposing of the Palagiano - Brindisi natural gas pipe-line (DN 450, about 77 km length) and part of the pipeline towards Brindisi (DN 300, about 7 km) to transport pure H2, b) construction of pipeline connections to enable the injection of H2 from the partner projects’ production sites (DN 150, about 7km), and c) construction of a new pipeline to serve the Taranto industrial area (DN 600, about 17 km). 
Connection to the H2 backbone is expected when the latter comes into operation thanks to a dedicated branch that will connect the backbone to the Apulia area</t>
  </si>
  <si>
    <t>New pipelines - 70.0% | Repurposed pipelines - 30.0%</t>
  </si>
  <si>
    <t>2027 - 100%</t>
  </si>
  <si>
    <t>The project aims to establish a comprehensive H2 transport infrastructure, linking planned H2 generation sites in Apulia to the main end user in the zone</t>
  </si>
  <si>
    <t>The Aljarafe Project is a pioneering initiative aimed at converting a series of depleted gas fields (La Cerca, Palancares, and San Juan), located 20 km southwest of Seville, into an underground green hydrogen storage facility, scheduled to begin operations in 2030,and providing a total hydrogen storage capacity of 550 GWh.
The Aljarafe fields exhibit excellent geological behavior for storage purposes, and their strategic location—adjacent to the future hydrogen backbone network (approximately two kilometers from the La Cerca site) and within an area hosting major H₂ production projects (the Andalusia Valley)—make them an ideal candidate to become Spain’s first green hydrogen storage facility.
Aljarafe will make a tangible contribution to the stability and flexibility of the European energy system, positioning it as a key vector for seasonal energy management, providing resilience, efficiency, and structural support to the energy transition.</t>
  </si>
  <si>
    <t>Cushion Gas - 19.0% | Existing Facilities - 8.0% | Wells - 16.0%</t>
  </si>
  <si>
    <t>Pipelines - 13.0% | Surface Facilities - 44.0%</t>
  </si>
  <si>
    <t>Electric consumption - 24.0%</t>
  </si>
  <si>
    <t>Consumables and spare parts - 2.0% | Insurance - 7.0% | Repair and maintenance - 25.0% | Tax - 7.0% | Workforce - 35.0%</t>
  </si>
  <si>
    <t>2024 - 8.6% | 2025 - 0.8% | 2026 - 1.6% | 2027 - 7% | 2028 - 33% | 2029 - 49%</t>
  </si>
  <si>
    <t>The Aljarafe project will be supplied with hydrogen from the hydrogen backbone, which will be supplied by multiple sources. Primarily, hydrogen will be produced domestically through electrolyzers installed across Spain, leveraging the country’s growing green energy capacity. Furthermore, imports from North Africa will complement supply sources, taking advantage of the region’s renewable energy potential and strategic proximity to Spain. This diversified sourcing strategy supports the project’s role as a key storage hub in the emerging green hydrogen ecosystem.</t>
  </si>
  <si>
    <t>https://www.trinity-es.com/es/aljarafe.php</t>
  </si>
  <si>
    <t xml:space="preserve">-There is notable backing from engineering firms, which have expressed willingness to collaborate on the design and construction phases of this project. This collaboration underscores the technical feasibility and industry commitment necessary for project advancement.
-Support has also been secured from hydrogen producers and consumers, many of whom are currently project promoters. Their involvement reinforces the expectation of both supply and demand for green hydrogen in the medium to long term, providing a solid foundation that justifies the development of storage projects such as Aljarafe.
-The project benefits from broad support within academic institutions, associations, and research centers, indicating a strong and ongoing commitment to hydrogen technology development in Spain. </t>
  </si>
  <si>
    <t>"IGB 3 to 5 bcm/year Expansion" aims the upgrading of the IGB existing capacity from approximately 3 bcm/y to approximately 5 bcm/y according the "Final Joint Decision of the Energy Regulators on the Exemption Application of ICGB AD - Energy and Water Regulatory Commission (Bulgaria) - Regulatory Authority for Energy (Greece) - August 2018" (Exemption Decision).The Project is a key enabler within the Southern Gas Corridor and the Vertical Gas Corridor, unlocking higher northbound flows from Greek LNG terminals via Komotini to Bulgaria and beyond. It supports regional security of supply, including deliveries to Ukraine and Moldova via the Vertical Corridor initiative and Trans-Balkan Route, and aligns with EU efforts to phase out Russian gas by 2027 by diversifying both routes and sources.</t>
  </si>
  <si>
    <t>• New filtering sections.
• New regulating lines.
• New metering lines.
• New Gas pre-heaters with associated bypass.
• Integration with Existing Utilities.
• Expansion and upgrade of SCADA systems. - 100.0%</t>
  </si>
  <si>
    <t>2024 - 1% | 2025 - 1%</t>
  </si>
  <si>
    <t>Algeria; Caspia/Azerbaijan; Israel; Libya; Norway; Russia; Turkey; US, Egypt, Nigeria, Oman</t>
  </si>
  <si>
    <t xml:space="preserve">The expected main supply sources are volumes originating from the Southern Gas Corridor (via Trans Adriatic Pipeline AG) and  existing and planned LNG terminals on the territory of Greece. More specifically those are quantities coming from the global LNG market, such as Middle East, Africa and the USA. LNG may also come from European suppliers, contributing to regional energy integration. 
</t>
  </si>
  <si>
    <t>ICGB launches market demand assessment for capacity expansion of the IGB pipeline
 - https://www.icgb.eu/news/icgb-launches-market-demand-assessment-for-capacity-expansion-of-the-igb-pipeline/
ICGB public consultation page for Incremental Capacity 2025 - https://www.icgb.eu/transparency/public-consultations/</t>
  </si>
  <si>
    <t>The 2025 non-binding phase concluded with no non-binding demand indications received. ICGB will continue to monitor market developments.</t>
  </si>
  <si>
    <t xml:space="preserve">Route Noord East of the Dutch Hydrogen Network will be developed in phase 2 of the roll-out plan, to be operational in 2029. This regional network will interconnect Eemshaven, Delfzijl and Emmen industrial areas, facilitating regional producers / import and offtake. It will also connect to Gasunie's hydrogen storage installation Hystock and to 2 German border points Oude Statenzijl and Vlieghuis, allowing for delivery to the German market as well. These border points will be developed in the same timeframe as the regional network, and are fully aligned with connection to the German Kernnetz.
 </t>
  </si>
  <si>
    <t>New - North East - 57.0% | Repurposed - 43.0%</t>
  </si>
  <si>
    <t>2024 - 4.4% | 2025 - 3.4% | 2026 - 17% | 2027 - 32% | 2028 - 20% | 2029 - 7.8% | 2030 - 4.7% | 2031 - 4.8% | 2032 - 4% | 2033 - 1.4% | 2034 - 0.8% | 2035 - 3.5%</t>
  </si>
  <si>
    <t xml:space="preserve">There have been several consultations after the first one in 2020. 
This is the link to the latest consultation:
https://www.hynetwork.nl/en/knowledge-base/article/consultation-on-draft-proposal-roll-out-plan-closed
</t>
  </si>
  <si>
    <t xml:space="preserve">otal demand from industrial parties and supply from importers and producers increases from around 1 GW in 2025 to around 20 GW in 2040. In the Netherlands there is a surplus of entry foreseen, which agrees to the fact that many parties intend to produce or import hydrogen for delivery to Germany and Belgium. Which justifies the development of cross border infrastructure. </t>
  </si>
  <si>
    <t>South West of the Dutch Hydrogen Network, will be developed in phase 2 of the roll-out plan, to be operational in 2029. This regional network will interconnect Vlissingen, Terneuzen industrial areas, facilitating regional producers and offtake. It will also connect to 2 Belgian border points Zelzate and Zanvliet, allowing for delivery to the Antwerpen / Ghent market as well. These border points will be developed in the same timeframe as the regional network, and are fully aligned with connection to the Belgian hydrogen network.</t>
  </si>
  <si>
    <t>New - 72.0% | Repurposed - 28.0%</t>
  </si>
  <si>
    <t>2024 - 2.7% | 2025 - 4.1% | 2026 - 19% | 2027 - 28% | 2028 - 31% | 2029 - 9.2% | 2030 - 0.3% | 2031 - 2.4% | 2032 - 1.9% | 2035 - 1.9%</t>
  </si>
  <si>
    <t>Spanish hydrogen backbone gathers hydrogen transmission and storage projects developing the national hydrogen network. Hydrogen transmission pipelines will be developed linking production  to consumption and storages in the North West of Spain, enabling also future cross border trade flows between Spain and Portugal. Hydrogen transmission pipelines will also be developed in the North Easthern side of the country enabling cross border of hydrogen flows with France and establishing a hydrogen supply corridor to North West Europe from the Iberian peninsula.</t>
  </si>
  <si>
    <t>Axis 2: Coruña-Zamora link - 100.0%</t>
  </si>
  <si>
    <t>2026 - 0,3% | 2027 - 1,7% | 2028 - 10% | 2029 - 25% | 2030 - 28% | 2031 - 35%</t>
  </si>
  <si>
    <t xml:space="preserve">Only hydrogen produced using electrolysers and renewable hydrogen will be used. The  "Call for Interest" [350-354]  is the basis for internal production figures aimed for export via BarMar. </t>
  </si>
  <si>
    <t xml:space="preserve">Results are available here: https://www.enagas.es/content/dam/enagas/es/ficheros/accionistas-e-inversores/comunicados-cnmv/otra-informacion-relevante/2024/PPT%20IIDiaH2_FINAL_ES.pdf
The “Call for Interest” scenario, which considers the most mature projects, puts renewable hydrogen production by 2030 at around 2.5 million tonnes per year (Mt/y), and identifies an electrolysis capacity of 23.3 Gigawatts (GW). This scenario also identified that local supply of hydrogen largely outweighs demand, with 1 Mt/y projected Spanish demand vs. 2.5 Mt/y production by 2030, complemented by imports from other countries such as Portugal. Hence, an excess of 1.5-2 Mt/y will be available for export to neighbouring EU countries in 2030. The maximum potential scenario, recorded a production of 7.9 Mt/y, equivalent to 74.3 GW of electrolysis capacity, and national demand for hydrogen reached 1.4 Mt/y by 2030, indicating there is also a large pipeline of projects being proposed at lower maturity phases.
</t>
  </si>
  <si>
    <t>Axis 2: Castilla y Leon transversal - 100.0%</t>
  </si>
  <si>
    <t>2026 - 0.3% | 2027 - 1.7% | 2028 - 10% | 2029 - 25% | 2030 - 28% | 2031 - 35%</t>
  </si>
  <si>
    <t>The project will be located in France close to Lannemezan - Région occitanie. It will be operated from 2034 and will produce around 20 kt/y  of renewable and low carbon Hydrogen based on grid electricity. The project will be connected to the French electricity grid operated by RTE. The project will be connected to the HySoW H2 network via the “HySoW" interconnection to Lannemezan project. It's proximity to the HySoW storage will offer the flexibility needed to operate the electrolyser efficiently.
The electrical grid connection is secured via RTE, and more than 10 acres of land is also secured through the signature of a promise of sale with the owner (the municipality of Lannemezan).
The water will be supplied by industrial reuse, via a neighbouring chemical industry who will supply us with some of the water used in his cooling systems.</t>
  </si>
  <si>
    <t>HyLann - 100.0%</t>
  </si>
  <si>
    <t>2024 - 0% | 2025 - 0% | 2026 - 0% | 2027 - 0% | 2028 - 0% | 2029 - 0% | 2030 - 0% | 2031 - 5% | 2032 - 20% | 2033 - 0% | 2034 - 70% | 2035 - 5%</t>
  </si>
  <si>
    <t>https://www.terega.fr/en/our-activities/hydrogen/call-for-expressions-of-interest-dedicated-to-h2-and-co2/</t>
  </si>
  <si>
    <t>In total, Teréga received over 100 expressions of interest in response to the CFI, of which more than 40 related to H2, indicating the need for H2 infrastructure. Future producers and importers have indicated that up to 26 TWh/y of H2 will be made available in the area from early 2030s. By 2040, the CFI has shown that these volumes may double. The total volumes are expected to equally originate from local supply as well as from imports through terminals in Bordeaux and Port-La Nouvelle. The CFI particularly identified stakeholders from the transport (and especially aviation) sector as future offtakers for H2 in the Teréga zone. The CFI also clearly shows that the H2 supply originating in the Teréga zone far exceeds local demand by more than 13 TWh/y from early 2030s, making the South-West of France a net exporter of H2. HySoW Atlantic plays an important role in ensuring that these additional H2 volumes can efficiently be fed into the EU energy system and be made available to offtakers.</t>
  </si>
  <si>
    <t>The East Energy group is a project developer and operator for sector coupling projects. We envision to build the value chain from the electron to the molecule. In the project Finsterwalde we are building renewable energy plants (solar and wind) to supply an electrolysis for the generation of green hydrogen. The hydrogen gas shall be fed into the german hydrogen backbone. The whole project is supported by the local municipality, as it will not only generate income from business taxes but also new working places are build up in an innovative and growing business. The electrolysis will be further integrated into the municipality by using waste heat from the hydrogen generation to support the local district heating network.</t>
  </si>
  <si>
    <t>Investment costs for the electrolysis units including balance of plant - 76.0%</t>
  </si>
  <si>
    <t>Civil Engineering and development of the project commercial area - 14.0% | Piping to hydrogen backbone, heat decoupling and engineering procedure - 10.0%</t>
  </si>
  <si>
    <t>Energy cost including the power required to operate the electrolyser as well as operating everything necessary for BoP - 65.0%</t>
  </si>
  <si>
    <t>Insurances and Taxes - 13.0% | Maintenance Cost - 4.0% | Wages and Salaries - 11.0% | Water - 7.0%</t>
  </si>
  <si>
    <t>2026 - 1% | 2027 - 5% | 2028 - 5% | 2029 - 10% | 2030 - 20% | 2031 - 10% | 2032 - 10% | 2033 - 10% | 2034 - 10% | 2035 - 10% | 2036 - 9%</t>
  </si>
  <si>
    <t>https://app.localiser.de/de/login/ 
https://www.hypos-germany.de/wissensportal/hypos-marktplatz/ 
https://salcos.salzgitter-ag.com/de/h2tender.html</t>
  </si>
  <si>
    <t>The current market is very reserved, especially towards hydrogen offtake agreements via the hydrogen backbone. We have seen some interest in local offtakes (mobility) and minor increases in trailer solutions for hydrogen.</t>
  </si>
  <si>
    <t>Fluxys Hydrogen has the ambition to link interconnections, hydrogen import facilities (such as 3 potential terminals at Antwerp, Zeebrugge and Dunkirk, and an offshore pipeline from the UK) and local hydrogen production in Belgium with industrial clusters through an interconnected hydrogen backbone. This projects aims to kickstart the development of the hydrogen economy in North-West Europe. Clean hydrogen import gates in maritime ports and interconnections with adjacent countries such as Germany, The Netherlands, UK, Luxemburg and France are foreseen to ensure security of supply and flexibility. Repurposing existing infrastructure is put forward in order to reduce the system cost of the hydrogen value chain. This project is designed to enable the transport of renewable and low-carbon hydrogen along the HI West hydrogen corridor.
This part of the Belgian hydrigen backbone project is focused on the interconnection between Belgium &amp; Germany (Eynatten).</t>
  </si>
  <si>
    <t>Antwerp-Berneau - 90.0% | Berneau-Eynatten - 10.0%</t>
  </si>
  <si>
    <t>2027 - 2% | 2028 - 8% | 2029 - 18% | 2030 - 36% | 2031 - 36%</t>
  </si>
  <si>
    <t>The project DE32 – “Wasserstoff aus Lubmin” is carried out by GHS2 and is part of Work stream “Installation of hydrogen generation capacity as hydrogen infrastructure” with the main objective to build and commission 100 MW electrolysis capacity until 2028 in Lubmin.
The project is embedded in the IPCEI initiative and cooperates with companies along the entire hydrogen value chain.
The plant will enable an annual production of approximately 7,800 t of hydrogen from 2028 onwards. The hydrogen produced will be fed into a H2 pipeline which will transport the hydrogen to multiple off takers.
The project site is located in the Lubmin industrial area, on the premises of the former nuclear power plant, where additional hydrogen companies will also be established.
The site will be located in the immediate vicinity of the FLOW pipeline (Gascade) for hydrogen. From 2028, the entire hydrogen production of the DE32 project is planned to be fed into this pipeline.</t>
  </si>
  <si>
    <t>buildings, properties, compensatory measures etc. - 10.0% | Electrolysis plant (Balance of Plant) - 60.0% | Infrastructure (ower supply, water supply, gas grid connection etc.) - 30.0%</t>
  </si>
  <si>
    <t>Average yearly wind PPA costs incl. GoOs, necessary grid fees for auxiliaries, handling fees and inbalancing costs. - 86.0%</t>
  </si>
  <si>
    <t>Summary of water, operation, maintenance, service etc. - 14.0%</t>
  </si>
  <si>
    <t>2024 - 3% | 2025 - 3% | 2026 - 9% | 2027 - 48% | 2028 - 37%</t>
  </si>
  <si>
    <t>https://www.baringa.com/en/
(see attachement)</t>
  </si>
  <si>
    <t>You can find the executive summary in the uploads.</t>
  </si>
  <si>
    <t xml:space="preserve">The project is part of EWE’s sustainability strategy, and is a capacity expansion by 100 MW of the IPCEI Project CHC East Frisia Electrolyser, producing 8,400 tons annually. The preparation of the permitting started and will be operational in 2029. It would significantly contribute to the HI WEST corridor as it makes use of the large-scale transport and gas storage infrastructure. The project is characterised by its proximity to the electricity and the hydrogen grid providing also flexibility service to avoid renewable energy curtailment. Thus, the produced hydrogen will be RFNBO-compliant and low-carbon. Due to the proximity to the Dutch border, hydrogen offtakers in the Netherlands can be supplied. This is especially relevant for the case that hydrogen imports by ships or cracking infrastructure will be delayed. </t>
  </si>
  <si>
    <t>2024 - 0.8% | 2025 - 0.9% | 2026 - 21% | 2027 - 21% | 2028 - 21% | 2029 - 21% | 2038 - 7.9% | 2047 - 7.9%</t>
  </si>
  <si>
    <t>Increase in connection capacities within Austria between Gas Connect Austria and TAG. The expansion of the entry capacity in Arnoldstein (TAG 2024/01) requires an 
increase in the technical reverse flow capacity between GCA &amp; TAG so that the 
additional capacity in Arnoldstein can be used as freely allocable capacity.</t>
  </si>
  <si>
    <t>2026 - 15% | 2027 - 70% | 2028 - 15%</t>
  </si>
  <si>
    <t>It is an Electrolyzer Project, with the first phase projected to be of 60MW. Is situated next to a pipline which will be managed by the FLOW project</t>
  </si>
  <si>
    <t>Consists of our Full CAPEX Requirements for the Project - 100.0%</t>
  </si>
  <si>
    <t>2026 - 40% | 2027 - 40% | 2028 - 20%</t>
  </si>
  <si>
    <t xml:space="preserve">Bundesnetzagentur - Hydrogen core network 
Start - KO-NEP
</t>
  </si>
  <si>
    <t xml:space="preserve">After each consultation of the hydrogen core grid, the NRA analysed all comments and feedback from third parties, discussing the content with the TSOs and the BMWE. The NRA evaluated the comments submitted and took them into account when reviewing and confirming the hydrogen core grid in 2024.
A total of 1,731 project notifications (including PtG plants) were received in the 2024 cycle of the hydrogen project market survey. These were reviewed and considered when preparing the scenario framework for the NEP 2025.
</t>
  </si>
  <si>
    <t xml:space="preserve">The project concerns the construction of infrastructure for the dedicated transport of hydrogen to connect production centers in North Africa (Tunisia and Algeria) to the Italian Hydrogen Backbone </t>
  </si>
  <si>
    <t>First Phase -  Onshore Pipeline - 38.0% | First Phase - Compression Stations - 12.0% | First Phase - Offshore Pipeline - 29.0% | Second Phase - Compression Stations - 19.0% | Second Phase - Offshore Pipeline - 2.0%</t>
  </si>
  <si>
    <t>2031 - 79% | 2034 - 21%</t>
  </si>
  <si>
    <t>Electrolysis; Tunisia, Algeria</t>
  </si>
  <si>
    <t>The project was developed to enable the import of renewable hydrogen produced at competitive cost in Tunisia and Algeria to satisfy European centers of demand.</t>
  </si>
  <si>
    <t xml:space="preserve">https://www.snam.it/en/our-businesses/hydrogen/survey-on-potential-market-for-hydrogen-and-CCS.html
</t>
  </si>
  <si>
    <t>C.a. 100 companies participated in the market test, representing various segments of the H2 value chain (mostly producers and thermal/feedstock consumers, but also traders and mobility consumers). The results show annual average values for the period 2031-40 standing at i) production up to c.a. 30 TWh/y from North Africa and 11 TWh/y from Italy ii) offtake up to 20 TWh/y in Italy and 53 TWh/y for export to Austria and Germany. More than 80% of H2 consumption reported by participants falls in power generation, feedstock chemicals, refining, steel and paper sectors. Economic sustainability and regulatory uncertainty appear to be the main obstacles to development in the use of H2.</t>
  </si>
  <si>
    <t xml:space="preserve">The proposed project refers to the construction of a 30’’, 215 km 100% H2 ready pipeline parallel to the existing network from Karperi to Komotini. Its main aim is to eliminate the bottlenecks for the provision of firm capacity to the new entry and exit points of the northern part of the NNGTS, as well as the provision of firm access to the Virtual Transmission Points (VTP). Such removal of the bottlenecks will increase the liquidity of the Greek VTP and provide to all NGTS Users equitable access to all northern exit points, increasing in such a way the benefits for the Greek market. The design of the said project has been based on the aim to enable firm capacity of up to 3bcma in the NGTS for export to IGB, the eventual capacity of which is up to 5bcma, also exploiting the operation of the compressor station in Komotini, as well as for additional domestic consumption and supply. </t>
  </si>
  <si>
    <t>As a TSO we do not have any exact forecast on sources of gas. We assume that in forward flow pipeline will be fed with Azeri gas and that in reverse flow it will mainly carry LNG but also other green gases present in the transportation system. Specifically, gas will be transported from Greek VTP to Bulgaria and other SEE countries.</t>
  </si>
  <si>
    <t>The Delta Rhine Corridor H2 project consists of a hydrogen pipeline infrastructure connecting Rotterdam with major inland industry clusters in the Netherlands and Germany. The access to this infrastructure is an urgent and essential need for hard to abate industries to meet the EU climate targets. Two stretches of new-built hydrogen pipelines have been identified as necessary, one between Rotterdam and Boxtel in the Netherlands and another one between Glehn and Cologne in Germany. On the Dutch side between Boxtel and the border point Zevenaar/Elten, and on the German side between the border point Zevenaar/Elten and Glehn, sufficient cross-border transport capacity can be made available via repurposed natural gas pipelines. The German infrastructure for the Delta Rhine Corridor (DRC) is included in the approved hydrogen core network. It is one of seven OGE network project submissions. (H2T-N-738, H2T-A-1037, H2T-A-1075, H2T-A-1055, H2T-A-1052, H2T-A-1038,  H2T-A-0)</t>
  </si>
  <si>
    <t>New build pipelines (share 72.4% of the CAPEX) - 72.0% | Repurposing pipelines (share of 27.6% of the CAPEX) - 28.0%</t>
  </si>
  <si>
    <t>2027 - 3% | 2028 - 5% | 2029 - 10% | 2030 - 24% | 2031 - 16% | 2032 - 33% | 2033 - 9%</t>
  </si>
  <si>
    <t>Electrolysis; The Netherlands</t>
  </si>
  <si>
    <t xml:space="preserve">Large-scale domestic production of low-carbon and renewable hydrogen is expected to be established in Rotterdam in the coming years. Within the Port of Rotterdam, there are multiple designed sites for the development of hydrogen (carrier) import terminals, which are being developed by various consortia which are in various stages of development. </t>
  </si>
  <si>
    <t>IMPULSE 2025 project aims at implementing a « smart multi-energies system » to interconnect different energy networks (gas, power, heat) to create synergies,improve energy efficiency and decarbonize. It includes studies and the building of a pilot demonstrator. 2 phases:Phase 1 (2019-2027): development of a model and optimization tool to identify the optimal configuration of a smart multi-energies system. Many technological components will be studied and meaningful or priority design studies will be conducted;Phase 2 (post 2027): study of the operational feasibility to confirm estimated gains. Several partners will be associated. This phase aims at improving the demonstrator through the implementation of the technological components identified in phase 1.</t>
  </si>
  <si>
    <t>Phase 1 of the study - 100.0%</t>
  </si>
  <si>
    <t xml:space="preserve">The project will be supplied with natural gas from the grid as well as hydrogen produced from electrolysis. </t>
  </si>
  <si>
    <t>The projects is part of EWE’s sustainability strategy and it shall extend its IPCEI by repurposing a 2nd natural gas cavern. The H2 storage, which is currently in permitting, will be operational in 2029 with a total capacity of 77 GWh and additional injection and withdrawal capacities of 9 GWh/d. The project is part of the HI West corridor, making use of the large-scale transport and gas storage infrastructure. The connection to the Dutch hydrogen network via the connection point Oude Statenzijl and a pipeline connection to the Energy Hub Wilhelmshaven embody the strategic character of this project. The storage offers flexibility and security of supply for the German and Dutch market which is underpinned with Letters of Support.</t>
  </si>
  <si>
    <t>The main cost components of the above-ground facilities are made up of the following areas: outdoor facilities, buildings, compressor technology, mechanics, station piping, process technology, electrical engineering, engineering, field pipeline system. The main cost components of the underground facilities are made up of drilling technology &amp; geology, rock mechanics, brine technology, completion of gas operation, gas first filling, snubbing and engineering. - 95.0%</t>
  </si>
  <si>
    <t>Other investments include integration into the transportation network, personnel costs for brine operation and gas filling, gas tightness test. - 5.0%</t>
  </si>
  <si>
    <t>Energy costs, especially for the compressor. The energy costs are heavily dependent on the actual operation of the storage unit. These in turn depend on the customer's requirements and corresponding nominations. The energy cost estimates are derived from calculations based on expected typical customer profiles. These can change significantly depending on the assumption. - 56.0%</t>
  </si>
  <si>
    <t>The costs include operating and maintenance costs for the cavern and above-ground facilities. - 44.0%</t>
  </si>
  <si>
    <t>2024 - 1% | 2025 - 9% | 2026 - 18% | 2027 - 35% | 2028 - 16% | 2029 - 21%</t>
  </si>
  <si>
    <t>Not applicable, since our customers source the hydrogen and we only provide the storage capacities.</t>
  </si>
  <si>
    <t>https://www.ewe-gasspeicher.de/en/market-survey-for-hydrogen-storage/</t>
  </si>
  <si>
    <t>A total of over 30 companies took part in the market test. High storage requirements were reported by potential customers. Part of the assessment was also question about the GHG emission avoidance potential of the hydrogen. 80% of the responses confirmed the need of renewable hydrogen within the industries. Demand was reported by future hydrogen producers, importers (to Germany), traders, energy suppliers and refinery operators, among others. The results were analysed in detail and cerate the foundation for the different storage projects.</t>
  </si>
  <si>
    <t xml:space="preserve">The project reflects the vision of an evolution to a H2 network enabling the delivery of H2 to industrial sites in Austria and supplying it further to neighbouring regions as well as storage sites. The project connects potential H2 sources from Northern Africa (e.g. Tunisia) via Italy or Eastern Europe (e.g. Ukraine) via Slovakia or Northern Europe with H2 demand centres in Austria and Central Europe, South Bavaria in particular. The project is fully in line with TEN-E, as it meets the criteria for sustainability, security of supply with green energy and, due to the connection to two (or more sources), also security of supply through diversification of routes.  </t>
  </si>
  <si>
    <t>New Pipeline - 80.0%</t>
  </si>
  <si>
    <t>Compressor Station - 13.0% | Repurposing - 7.0%</t>
  </si>
  <si>
    <t>2026 - 0.3% | 2027 - 0.5% | 2028 - 13% | 2029 - 18% | 2030 - 33% | 2031 - 33% | 2032 - 2.2%</t>
  </si>
  <si>
    <t xml:space="preserve">No restriction concerning potential supply sources, especially in case of LH2  </t>
  </si>
  <si>
    <t>Please see attached supporting letters, which shall be treated confidential.</t>
  </si>
  <si>
    <t>The project focuses on implementing seven new hydrogen cavern storages at the existing EWE storage site in Jemgum. Part of the implementation are also new above-ground systems. The new site is currently in pre-engineering. It will be partly operational in 2032 and will have a total capacity of up to 1,015 GWh additional injection and withdrawal capacities between 2.3 GWh/h and 3.2 GWh/h. The project is part of the HI West corridor, making use of the large-scale transport and gas storage infrastructure. The connection to the Dutch hydrogen network via the connection point Oude Statenzijl and a pipeline connection to the Energy Hub Wilhelmshaven embody the strategic character of this project. The storage offers flexibility and security of supply for the German and Dutch market which is underpinned with Letters of Support. Discussions about cross-border cooperation with Dutch companies are ongoing to evaluate a joined development and provide capacities optimally to both markets.</t>
  </si>
  <si>
    <t>The costs include both the first and the second stage, comprising a total of seven caverns.
The main cost components of the above-ground facilities are made up of the following areas: outdoor facilities, buildings, compressor technology, mechanics, station piping, process technology, electrical engineering, engineering, field pipeline system. The main cost components of the underground facilities are made up of drilling technology &amp; geology, rock mechanics, brine technology, completion of gas operation, gas first filling, snubbing and engineering. - 95.0%</t>
  </si>
  <si>
    <t>Energy costs, especially for the compressor. The energy costs are heavily dependent on the actual operation of the storage unit. These in turn depend on the customer's requirements and corresponding nominations. The energy cost estimates are derived from calculations based on expected typical customer profiles. These can change significantly depending on the assumption. - 42.0%</t>
  </si>
  <si>
    <t>The costs include operating and maintenance costs for the cavern and above-ground facilities. - 58.0%</t>
  </si>
  <si>
    <t>2025 - 1% | 2026 - 1% | 2027 - 4% | 2028 - 19% | 2029 - 24% | 2030 - 31% | 2031 - 6% | 2032 - 14%</t>
  </si>
  <si>
    <t>A total of over 30 companies took part in the market test. High storage requirements were reported by potential customers. Demand was reported by future hydrogen producers, importers (to Germany), traders, energy suppliers and refinery operators, among others. The results were analysed in detail and now form the basis for the projects at our storage sites.</t>
  </si>
  <si>
    <t>RGSW plans a second H2 storage in parallel to the first H2 storage (part of IPCEI) – ID: H2S-A-1284  - on the site of its natural gas storage in Gronau-Epe close to the Dutch border. Additionally, the H2 unit is supposed to inject and withdraw 120,000 Nm³/h of H2 and to store up to 43.7 million Nm³ H2 of working gas volume. The enlargement consists of additional sub-surface installations – including two repurposed salt caverns, used for storing natural gas – a new developed above surface installation in combination with the first storaget installation, co-existing to the natural gas storage. This connection to the natural gas storage gives the advantage of a step-by-step approach in repurposing caverns and a parallel operation of both storages. The planned H2 grid of OGE ensures the connection of the H2 storage to the German – esp. the H2ercules – pipeline system and the European H2 grid and increases resilience, flexibility and security for the future energy mix of the EU.</t>
  </si>
  <si>
    <t>Authorisation procedure / commissioning -  During commissioning of the plants there will be costs for gas (helium / hydrogen for leakage tests), expert inspections and opinions as well as acceptance of the test statics. - 1.0% | Corrosion protection - This costs include local and cathodic corrosion protect. - 1.0% | E-C&amp;I Systems - This position includes for example cost for low and medium voltage plants, compressor frequency converter, cabling, instrumentation and control systems. - 16.0% | Engineering / overall planner - During the engineering phase, different engineering companies are contracted with the technical detail planning of the respective contracted disciplines. - 9.0% | Land, compensation areas and dispatching - For the connection between the caverns and storage facility areas from different owners will be crossed. Land is already partially owned by RGSW, land use rights must be contracted for the installation of the field pipelines. - 1.0% | Personnel costs - 1.0% | Pipe construction - The costs include the material of all needed pipelines as well as the construction of the pipelines. - 11.0% | Process equipment - The costs include compressors for injection, H2 purification plants for cleaning the hydrogen and general process equipment - 28.0% | Structural and civil engineering - The costs include the construction of all buildings, foundations as well as earth works, steel frames and dewatering. - 13.0% | Subsurface technology - This position includes costs for cavern rights, hydrogen for first fill, material for completion and executive works. - 19.0%</t>
  </si>
  <si>
    <t>Energy costs for (1) energy for the electrical components of the storage site. They run permanently and are electrical base load. Main consumers are server, C&amp;I equipment, heating, air conditioning and ventilation as well as lighting, etc. and (2) running the site and injection and withdrawal of H2 from the caverns. As the pressure in the H2 pipeline is significantly lower than the cavern pressure, the compressors have to use energy to compress the H2 gas. - 56.0%</t>
  </si>
  <si>
    <t>Other operational and maintenance costs include (1) costs for materials / supplies - Mainly regular  maintenance of technical equipment/ systems in accordance with manufacturer specifications as well as technical development, (2) Personnel /administrative costs, (3) other costs - 44.0%</t>
  </si>
  <si>
    <t>2026 - 0% | 2027 - 4% | 2028 - 16% | 2029 - 42% | 2030 - 14% | 2031 - 24%</t>
  </si>
  <si>
    <t>https://www.rwe-gasstorage-west.com/en/hydrogen/market-survey-hydrogen-storage-requirements/
https://news.rwe-gasstorage-west.com/storage-demand-enquiry-for-hydrogen/ 
https://news.rwe-gasstorage-west.com/rwe-gas-storage-west-launches-market-survey-for-its-hydrogen-storage-capacities/</t>
  </si>
  <si>
    <t xml:space="preserve">Consultation result regarding the Gronau-Epe site:
The feedback of market parties shows a steady increase in the required storage volume over time, with the sharpest increases occurring between 2029 and 2035.
The storage volume almost triples between 2030 and 2035, which indicates a significant increase in energy storage requirements in this period.
</t>
  </si>
  <si>
    <t>Since 2019, The port of Port-La Nouvelle, with the support of the Occitanie Region, has been investing heavily in a new deep seaport infrastructure supporting national and EU decarbonization targets, focusing on green H2 developments. The port, together with Hoegh Evi and Terega Solution is developing a floating ammonia to hydrogen import terminal. The project is composed of 3 components:
1) Floating ammonia to hydrogen import terminal: Hoegh Evi, is developing a breakthrough technology based on marinized ammonia cracking. This technology enables ammonia to be imported, cracked into hydrogen, and sent to shore. (Scope to include onshore pipeline to Terega’s network) 
2) Port infrastructure: PLN Semop will be responsible for building a new jetty to permanently moor Hoegh’s floating terminal
3) Terega will develop a low-pressure pipeline as well as a compression station connecting the port infrastructure to the HySOW pipeline</t>
  </si>
  <si>
    <t>Floating ammonia cracker - 79.0% | Onshore low pressure pipeline and compression station - 17.0% | Port infrastructure at Port-La Nouvelle (Jetty) - 4.0%</t>
  </si>
  <si>
    <t>Floating ammonia to hydrogen terminal (cracker included): This is composed of crew, technical OPEX (3rd party services, spares, maintenance, class renewal, consumable etc.), management fees, insurances, ship shore communication fees, waste disposal, travel expenses etc. OPEX are based our experience operating the largest fleet of LNG floating import terminal (FSRU) globally and specific requirement for ammonia plants. Note that further examination of the details of the OPEX of this infrastructure are currently ongoing. - 48.0% | Port infrastructure: This is composed of other energy costs (the infrastructure will be connected to the French electricity grid, which operated with low carbon electricity) and other O&amp;M costs. These OPEX costs reflect 1.5% of CAPEX for the port infrastructure. Note that further examination of the details of the OPEX of this infrastructure are currently ongoing - 4.0% | Terega Solutions Low pressure pipeline and compression station inlcuidng energy cost. - 49.0%</t>
  </si>
  <si>
    <t>2026 - 1% | 2027 - 2% | 2028 - 1% | 2029 - 16% | 2030 - 40% | 2031 - 40%</t>
  </si>
  <si>
    <t xml:space="preserve">LNG; North America (USA and Canada), MENA region, Latin America. </t>
  </si>
  <si>
    <t>The H2MGH infrastructure will allow H2 offtakers/importers/shippers to book capacity at PLN and Höegh’s facilities. The terminal capacity takers will choose the source of imported molecules. As of 2030, we expect the possible sources to be limited due to the nascent nature of the H2 market. Specifically, green ammonia available for import is likely to be scarce in 2030. In this context, the project will enable the energy transition to support market needs (from offtakers and producers). temporarily using blue H2 prior to shifting towards green H2.
More specifically, by early 2030s we expect imports from the North America (USA, Canada), and the MENA region, including but not limited to: Saudi Arabia, the UAE, Oman, Egypt, Morocco. These countries are reflected in the letters of support. 
From 2040 a more diverse set of countries will supply green ammonia, including various other countries in the MENA region and South America (Chile, Brasil), India, Trinidad and Tobago, and Indonesia.</t>
  </si>
  <si>
    <t>In total, Teréga received over 100 expressions of interest in response to the CFI, of which more than 40 related to H2, indicating the clear need for H2 infrastructure. Future producers and importers have indicated that up to 26 TWh/y of H2 will be made available in the area from early 2030s. By 2040, the CFI has shown that these volumes may double. The total volumes are expected to equally originate from local supply as well as from imports through terminals in Bordeaux and Port-La Nouvelle. The CFI particularly identified stakeholders from the transport (and especially aviation) sector as future offtakers for H2 in the Teréga zone. The CFI also clearly shows that the H2 supply originating in the Teréga zone far exceeds local demand by more than 13 TWh/y from early 2030s, making the South-West of France a net exporter of H2. HySoW Atlantic plays an important role in ensuring that these additional H2 volumes can efficiently be fed into the EU energy system and be made available to offt</t>
  </si>
  <si>
    <t>GASCADE, develops a project connecting the Baltic Sea region with the German backbone and Poland and Czech Republic in terms of production, transmission and consumption of (green) H2. It includes the repurposing of existing infrastructure along the route and pipelines to be built newly. H2, sourced from on- and offshore production and reception facilities in the state of Mecklenburg-Western Pomerania (e.g. the Rostock and Lubmin areas) and delivered via pipeline (Baltic Sea Hydrogen Collector) will be transported to industry in eastern Germany and other demand centres via the German H2 core grid. Furthermore GASCADE aims to realize an H2 connection with Net4Gas (CZ) - This cooperation, known as the Czech-German Hydrogen Interconnector (CGHI), ensures an integrated cross-border H2 network stretching from the Baltic region to Central European countries. Another option to be provided is the connection between Poland and Germany via Flow and the “H2 interconnection DE-PL” with Gaz-System.</t>
  </si>
  <si>
    <t>Repurposing pipeline section North - 49.0% | Repurposing pipeline section South - 51.0%</t>
  </si>
  <si>
    <t>2024 - 11% | 2025 - 14% | 2026 - 20% | 2027 - 11% | 2028 - 14% | 2029 - 6% | 2030 - 16% | 2031 - 5% | 2032 - 3%</t>
  </si>
  <si>
    <t>Electrolysis; Northern Europe (e.g. Finland), Germany, hydrogen imported via ship from worldwide sources, Ukraine, Southern Europe</t>
  </si>
  <si>
    <t>Green hydrogen will be produced at several onshore and offshore electrolyser sites connected to renewable energy production facilities, like wind farms, in the north-eastern part of Germany, especially in the federal state of Mecklenburg-Western Pomerania, as well as in Northern Europe, like Finland. Moreover, hydrogen will be imported via hydrogen reception terminals in Lubmin and Rostock from sources around the world. Additionally, hydrogen from the Ukraine and south-east Europe (e.g. Italy, Greece) can be imported via the Czech Republic.</t>
  </si>
  <si>
    <t>https://www.bundesnetzagentur.de/DE/Fachthemen/ElektrizitaetundGas/Wasserstoff/Kernnetz/start.html
https://ko-nep.de/en/</t>
  </si>
  <si>
    <t>After each consultation of the hydrogen core grid, the NRA analysed all comments and feedback from third parties, discussing the content with the TSOs and the BMWE. The NRA evaluated the comments submitted and took them into account when reviewing and confirming the hydrogen core grid in 2024.
A total of 1,731 project notifications (including PtG plants) were received in the 2024 cycle of the hydrogen project market survey. These were reviewed and considered when preparing the scenario framework for the NEP 2025.</t>
  </si>
  <si>
    <t xml:space="preserve">RGSW plans to build a H2 storage on the site of its existing natural gas storage in Staßfurt. The H2 unit is supposed to inject 160,000 Nm³/h and to withdraw 220,000 Nm³/h of H2 and to store up to 56 million Nm³ H2 of working gas volume. The H2 storage will consist of a sub-surface installation – including two repurposed salt caverns– and a newly developed above surface installation for injection and withdrawal of H2 and general installations co-existing to the natural gas storage. This connection to the natural gas storage gives the advantage of a step-by-step approach in repurposing caverns and a timely limited parallel operation of the H2 and natural gas storage. The planned H2 grid of ONTRAS Gastransport (H2T -N-1328) - will ensure the connection of the H2 storage with the German &amp; European H2 grid and also to the Middle German Chemical Triangle. This increases resilience, flexibility and security for the future energy mix of the EU. </t>
  </si>
  <si>
    <t>Authorisation procedure / commissioning -  During commissioning of the plants there will be costs for gas (helium / hydrogen for leakage tests), expert inspections and opinions as well as acceptance of the test statics. - 2.0% | Corrosion protection - This costs include local and cathodic corrosion protect. - 0.0% | E-C&amp;I Systems - This position includes for example cost for low and medium voltage plants, compressor frequency converter, cabling, instrumentation and control systems. - 17.0% | Engineering / overall planner - During the engineering phase, different engineering companies are contracted with the technical detail planning of the respective contracted disciplines. - 3.0% | Land, compensation areas and dispatching - For the connection between the caverns and storage facility areas from different owners will be crossed. Land is already partially owned by RGSW, land use rights must be contracted for the installation of the field pipelines. - 1.0% | Personnel costs - 2.0% | Pipe construction - The costs include the material of all needed pipelines as well as the construction of the pipelines. - 3.0% | Process equipment - The costs include compressors for injection, H2 purification plants for cleaning the hydrogen and general process equipment. - 35.0% | Structural and civil engineering - The costs include the construction of all buildings, foundations as well as earth works, steel frames and dewatering. - 11.0% | Subsurface technology - This position includes costs for cavern rights, hydrogen for first fill, material for completion and executive works. - 26.0%</t>
  </si>
  <si>
    <t>Energy costs for (1) energy for the electrical components of the storage site. They run permanently and are electrical base load. Main consumers are server, C&amp;I equipment, heating, air conditioning and ventilation as well as lighting, etc. and (2) running the site and injection and withdrawal of H2 from the caverns. As the pressure in the H2 pipeline is significantly lower than the cavern pressure, the compressors have to use energy to compress the H2 gas. - 58.0%</t>
  </si>
  <si>
    <t>Other operational and maintenance costs include (1) costs for materials / supplies - Mainly regular  maintenance of technical equipment/ systems in accordance with manufacturer specifications as well as technical development, (2) Personnel /administrative costs, (3) other costs - 42.0%</t>
  </si>
  <si>
    <t>2026 - 2% | 2027 - 13% | 2028 - 49% | 2029 - 14% | 2030 - 14% | 2031 - 8%</t>
  </si>
  <si>
    <t xml:space="preserve">H2 storages are part of the H2 infrastructure and not part of the supply side or demand side. Therefore, this question is not applicable for H2 storages. As the H2 storage Staßfurt is planned as one part of a H2 infrastructure with multiple supply sources including a non-discriminatory access – and not a self-contained system with a single producer, pipeline and consumer – the operators of the infrastructure, and therefore also RGSW, will not know where the H2 comes from that is transported or stored. This is the responsibility of the respective customer of the H2 grid or H2 storage. </t>
  </si>
  <si>
    <t xml:space="preserve">https://www.rwe-gasstorage-west.com/en/hydrogen/market-survey-hydrogen-storage-requirements/
https://news.rwe-gasstorage-west.com/storage-demand-enquiry-for-hydrogen/ </t>
  </si>
  <si>
    <t xml:space="preserve">A moderate increase in hydrogen storage demand is expected for the years 2028 and 2029. This increase is mainly driven by the start of large-scale hydrogen utilisation in industrial processes and in heavy goods transport. Storage requirements in these years will largely depend on the development of hydrogen generation capacities and the speed of infrastructure expansion.
A significant increase in hydrogen storage requirements is expected by 2030 as the hydrogen economy continues to establish itself and demand in various sectors, particularly in industry and the transport sector, increases sharply. It is predicted that hydrogen storage demand will rise sharply during this period in order to balance seasonal fluctuations and ensure a reliable supply during periods of high demand. Strategic investment in large-volume storage technologies, such as salt cavern storage and underground storage solutions, will be crucial to ensure the required capacity.
</t>
  </si>
  <si>
    <t>HENRI Project intends to contribute to EU energy and climate goals, with focus on the security of energy supplies. Within this IPCEI on Hydrogen, the focus of NAFTA’s R&amp;D and FID activities is on underground gas storage. The primary technology field of the NAFTA’s HENRI Project is Technology Field 3:  Development of storage, transportation, distribution.
The main objective of the HENRI project is to develop and deploy a pilot underground porous gas storage for H2 in pure form or in a mixture with natural gas at the highest possible H2 concentration based on the results of the R&amp;D phase, including proven surface technology enabling its transmission and distribution grid interface. At the end of the project, the data from the real reservoir will be compared with that obtained in the first phase of the project and a decision on project scaling up will be made.</t>
  </si>
  <si>
    <t>R&amp;D and FID phase of the project - 100.0%</t>
  </si>
  <si>
    <t>water and electricity costs and other utilities - 94.0%</t>
  </si>
  <si>
    <t>maintenance costs - 6.0%</t>
  </si>
  <si>
    <t>2025 - 2% | 2026 - 60% | 2027 - 4% | 2028 - 17% | 2029 - 17%</t>
  </si>
  <si>
    <t>for R&amp;D and FID phase of the project, the hydrogen will be produced in-house. For regular operation hydrogen could come from several countries based on the hydrogen backbone initiative.</t>
  </si>
  <si>
    <t>TAP represents a strategic gas interconnector and transmission infrastructure located in SEE, whose benefits are spilling over beyond TAP’s immediate Host Countries (Greece, Albania and Italy) to Western Balkans and the whole of Europe. Since its start of operations, TAP has proven a reliable partner to the EU in ensuring its Security of Supply, supporting its decarbonisation objectives, enabling market integration and increased market liquidity. TAP’s capacity expansion will enhance the benefits of TAP’s initial project and can significantly contribute to support EU’s Green Deal goals, while ensuring the implementation of the new regulatory framework. To this end, TAP has developed various technical solutions for expanding its capacity up to approx. 20 bcm/a, installing new electrical compressor stations and units. These can cover, in a flexible way, a full range of incremental long-term capacity levels and are sustainable in terms of GHG emissions and long-term market attractiveness.</t>
  </si>
  <si>
    <t>TAP’s expansion can be realised in stages. TAP's TYNDP 2026 application covers the Full Expansion, however the Project Proposal includes three development scenarios: Full Expansion (2,245 mln EUR) to transport up to 66.7 MSm³/day (648 GWh/d) by July 2031, involving upgrades at GCS00 (+2 electric units), GCS01 (new station +3 units), ACS02 (new station +3 units), ACS03 (+2 units), and IPR01 (metering/pressure station). Partial Expansion (1,156 mln EUR) targets 53 MSm³/day (515 GWh/d) by March 2031, upgrading GCS00 (+2 units), ACS02 (+3 units), and IPR01. Limited Expansion (636 mln EUR) aims for 47 MSm³/day (456 GWh/d) by November 2030, with ACS02 upgraded (+3 units). All scenarios include installation of 35 MW electrically driven compressors, process and utility upgrades, and new HV grid connections and substations. These expansions enhance system flexibility, efficiency, and sustainability while supporting increased gas flow and renewable integration. - 100.0%</t>
  </si>
  <si>
    <t>2024 - 0.3% | 2025 - 0.3% | 2026 - 17% | 2027 - 28% | 2028 - 23% | 2029 - 17% | 2030 - 11% | 2031 - 2.8%</t>
  </si>
  <si>
    <t>Caspia/Azerbaijan; TAP is available to transport gas from other sources through other interconnection points.</t>
  </si>
  <si>
    <t xml:space="preserve">TAP is a TSO that is organizing its market tests upon its specific regulatory framework and in alignment with CAM NC. Thus, no indication of gas source is being requested in the non-binding phases of the Market Tests. TAP provides capacity to transport non-sanctioned gas. Through Kipoi, the entry point to TAP, which is connected to TANAP, TAP brings Caspian gas to the EU. Through Nea Mesimvria, planned to become a physical entry point to TAP, gas from other sources can be injected into TAP. </t>
  </si>
  <si>
    <t>https://www.tap-ag.com/shippers/market-tests-7/market-tests-8</t>
  </si>
  <si>
    <t xml:space="preserve">Minor feedback was received during this consultation period which was taken into account in the final Project Proposal that was sent to the NRAs for approval, before the start of the Binding Phase. </t>
  </si>
  <si>
    <t xml:space="preserve">Vopak Energy Park Antwerp, a wholly-owned subsidiary of Royal Vopak, is embarking on a transformative project to establish an ammonia import terminal. This facility, comprising a jetty, on-site piping and storage tanks, is currently designed to import 1 million metric tons per annum (MTPA) of ammonia. The imported ammonia will be cracked into hydrogen through a strategic partnership with a third-party entity. The final step involves injecting these volumes into the open access backbone of Fluxys, contributing to the broader vision of a sustainable energy future. The connection allows hydrogen to flow towards other EU countries. The ammonia import terminal will fit perfectly into the overarching ambition of Vopak to transform the Vopak Energy Park Antwerp site into a key facilitator of  the energy transition. Vopak has signed the Expression Of Interest with Fluxys that the H2 backbone will pass along the VEPA site by 2026. </t>
  </si>
  <si>
    <t>We have estimated the total OPEX on 23 mEUR. Of wich 70 % is Energy costs and 30% is other operational and maintenance costs. - 70.0%</t>
  </si>
  <si>
    <t>We have estimated the total OPEX on 23 mEUR. Of wich 70 % is Energy costs and 30% is other operational and maintenance costs. - 30.0%</t>
  </si>
  <si>
    <t>2025 - 3%% | 2026 - 29%% | 2027 - 29%% | 2028 - 29%% | 2029 - 10%%</t>
  </si>
  <si>
    <t xml:space="preserve">Electrolysis; SMR; </t>
  </si>
  <si>
    <t>From our discussion with suppliers, we understand that most of the molecules will come from North- America (both green and blue). Furthermore, North-Africa, Saudi-Arabia, India, Brazil, Norway and Oman are often mentioned.</t>
  </si>
  <si>
    <t>https://www.vopak.com/terminals/vopak-energy-park-antwerp</t>
  </si>
  <si>
    <t xml:space="preserve">The Market Consultation for Interest has resulted in an interest to import ~8 MTPA of ammonia via the PoAB in 2030.
</t>
  </si>
  <si>
    <t>Repurposing of a existing cavern (from natural gas to hydrogen) and construction of new above-ground facilities. IPCEI project CHC Huntorf.</t>
  </si>
  <si>
    <t>2024 - 4% | 2025 - 15% | 2026 - 45% | 2027 - 36%</t>
  </si>
  <si>
    <t>A total of over 30 companies took part in the market test. High storage requirements were reported by potential customers. Demand was reported by future hydrogen producers, importers (to Germany), traders, energy suppliers and refinery operators, among others. The results were analyzed in detail and now form the basis for the projects at our storage sites.</t>
  </si>
  <si>
    <t xml:space="preserve">H2APEX sees green hydrogen as essential for cross-sector energy solutions and key to achieving climate neutrality in Germany by 2045. APEX Energy GmbH’s project H2APEX Spark includes installing of a 200 MW electrolysis plant by 2030, producing around 20,000 tons of green hydrogen annually. Preparatory site measures have already been completed in Laage. The hydrogen will be fed into a new pipeline, which is part of the German hydrogen core network, linking  the harbour of Rostock with the production site. The project offers non-discriminatory third-party access via the pipeline, allowing other companies to cut CO₂ emissions by using green hydrogen instead of conventional fuels or grey hydrogen. The electrolysis system will run solely on renewable electricity from wind and PV plants, in line with the Delegated Regulation, guaranteeing RFNBO compliant hydrogen production. </t>
  </si>
  <si>
    <t>Infrastructure (Power supply, Water supply and treatment, gas grid connection) - 28.0%</t>
  </si>
  <si>
    <t>2026 - 1%% | 2027 - 18%% | 2028 - 42%% | 2029 - 31%% | 2030 - 8%%</t>
  </si>
  <si>
    <t xml:space="preserve"> https://www.baringa.com/en/</t>
  </si>
  <si>
    <t xml:space="preserve">GASCADE, in cooperation with terranets, is developing a project to connect the Baltic Sea region with Austria, France and south-west Germany in terms of hydrogen production, transmission and consumption. The project primarily involves repurposing existing infrastructure along this route, as well as building new pipes where necessary. Green hydrogen from the Flow – making hydrogen happen (East) project will be handed over to the Flow – making hydrogen happen (West) project. This green hydrogen will then be transported to IPs at the French border (via terranets’ network and in association with Creos), the Austrian border (via the bayernets’ network), and German consumption centres in south-west Germany. </t>
  </si>
  <si>
    <t>Electrolysis; Scandinavian Baltic Sea, national production in Germany, via reverse flow through connected projects from France and Austria</t>
  </si>
  <si>
    <t>Some of the hydrogen collected via the 'Flow – Making Hydrogen Happen (East)' project will be handed over to the 'Flow – Making Hydrogen Happen (West)' project. This will include hydrogen sourced from the Baltic Sea region in the north of Europe, as well as from local onshore and offshore production in the German federal state of Mecklenburg-Western Pomerania. Similarly, hydrogen from France and Austria can be transported to Flow (West) via projects connected to the German national core grid.</t>
  </si>
  <si>
    <t>After each consultation of the hydrogen core grid, the NRA analysed all comments and feedback from third parties, discussing the content with the TSOs and the BMWK. The NRA evaluated the comments submitted and took them into account when reviewing and confirming the hydrogen core grid in 2024.
A total of 1,731 project notifications (including PtG plants) were received in the 2024 cycle of the hydrogen project market survey. These were reviewed and considered when preparing the scenario framework for the NEP 2025.</t>
  </si>
  <si>
    <t xml:space="preserve">HyCC B.V, VNG AG and VNG Handel &amp;- Vertrieb GmbH initiated the project “GreenRoot” for development of large-scale green H2 production to support industries in Central Germany and Europe to reduce their CO2-emissions. The project will feed approx. 50,000 tons of RFNBO-compliant hydrogen into the European energy system. The direct connection to the hydrogen core network and the European Hydrogen backbone will enable hydrogen users in the HI West corridor to follow their decarbonization path. </t>
  </si>
  <si>
    <t>Direct cost: the procurement, construction, and installation of required activities through each defined stage of the project. - 63.0% | EPC Escalation cost: a cost methodology that considers forward pricing trends to ensure enough funding is budgeted to execute the project efficiently. At a high level, the methodology is a combination of inflation and developments in the market. - 13.0% | Fee over EPC Scope: all costs related to engineering, procurement, and construction, including construction management. - 8.0% | Indirect cost: all costs related to the contractor engineering work associated with the defined phases, including any required close-out work. - 11.0% | Owner’s costs: all costs required to execute the project, and which are not part of the EPC contract. - 5.0% | Owners escalation: a cost methodology that considers forward pricing trends to ensure enough funding is budgeted to execute the project efficiently. At a high level, the methodology is a combination of inflation and developments in the market. - 0.0%</t>
  </si>
  <si>
    <t>Electricity cost - 69.0%</t>
  </si>
  <si>
    <t>Fixed OPEX - 17.0% | Varaible OPEX - 14.0%</t>
  </si>
  <si>
    <t>2027 - 38%% | 2028 - 35%% | 2029 - 27%%</t>
  </si>
  <si>
    <t>Project is an integral part of the Slovenian hydrogen backbone formation. The key part of the project is the establishment of a new bidirectional hydrogen cross-border point with Austria, including the part of the compressor capacity, which together with any of the remaining 3 integral projects of Slovenian hydrogen backbone forms a transition route. Project involves new BMCS on the border with Austria, repurposing of an existing natural gas pipeline from the border with Austria to a gas hub near Ajdovščina and a new hydrogen CS near Kidričevo. Considering the natural gas pipeline planned for the repurposing is one of the existing two parallel natural gas pipelines, the natural gas supply and transit will not be interrupted with the implementation of the proposed project. The cross-border connection with Austria will enable access to EU hydrogen markets and supply from EU and non-EU regions such as North Africa via the SouthH2 Corridor infrastructure.</t>
  </si>
  <si>
    <t>BMCS (15 mio€) - 10.0% | CS (36 mio€) - 24.0% | Pipelines - repurposed (98 mio€) - 66.0%</t>
  </si>
  <si>
    <t>2026 - 5% | 2027 - 5% | 2028 - 10% | 2029 - 15% | 2030 - 15% | 2031 - 15% | 2032 - 10% | 2033 - 10% | 2034 - 10% | 2035 - 5%</t>
  </si>
  <si>
    <t xml:space="preserve">Electrolysis; SMR; Prolysis; </t>
  </si>
  <si>
    <t>Source of domesticaly injected hydrogen will be excess renewable electricity,
sourced from various RES capacities in Slovenia, neighbouring countries and non-EU regions, e.g. North Africa with vast RES potential. Hydrogen will be also supplied from neighbouring countries. The main supply route will be South H2 Corridor, which will enable hydrogen imports from North Africa (Algeria
and Tunisia). Slovenian natural gas suppliers already have contracts with Algeria
for natural gas supply and have necessary experience to negotiate hydrogen
supply contracts, when the corridor will be implemented, New sources will
contribute to phasing out of natural gas supply form Russia.</t>
  </si>
  <si>
    <t>https://www.plinovodi.si/en/for-network-users/connecting-point/hydrogen-demand-assessment-report/</t>
  </si>
  <si>
    <t xml:space="preserve">Plinovodi have received a non-binding demand indications on entry interconnection point (IP) Rogatec and exit IP Pince. In regard to the joint Demand Assessment Reports conducted with the respective TSO, capacity project was not initiated on any interconnection point.
The Demand Assessment Report for IP Gorizia/Šempeter and IP Murfeld/Ceršak was conducted only by Plinovodi. The interest for hydrogen offtake is also reflected in the NECP projections of
gaseous fuels demand. NECP consultations revealed interest for
hydrogen offtake, which is reflected in the NECP projections of
gaseous fuels demand.
</t>
  </si>
  <si>
    <t>The project aims at connecting both the planned connection to hydrogen production in NL(H2T-N-468) via the IP Elten/Zevenaar and the connection to hydrogen production and terminals in Wilhelmshaven via the HyPerLink-Ruhr Connection ( H2T-N-1000, H2T-N-933) with the chemical industry in Cologne. Thus, the project is a crucial connection within Germany to connect the main import routes from the coast of the North Sea (Eemhaven NL, Wilhelmshaven) and the import Route via Zevenaar (Rotterdam) with one of the biggest chemical clusters near Cologne. Furthermore, provides the connection the integration of hydrogen storage facilities and helps to decarbonise the steel and aluminium industry. Additionally, the project is connected to an IP with Belgium via planned pipelines of a third party TSO.</t>
  </si>
  <si>
    <t>Pipelines new-built - 32.0% | Pipelines repurposed - 68.0%</t>
  </si>
  <si>
    <t>Green and blue hydrogen produced in NL and NOR, as well as LH2 coming from overseas. Thyssengas and HyNetworkservices plan to establish at least 3 GW of cross-border-capacity between our systems in NL and DE (see letter of support).</t>
  </si>
  <si>
    <t>https://view.officeapps.live.com/op/view.aspx?src=https%3A%2F%2Ffnb-gas.de%2Fwp-content%2Fuploads%2F2023%2F11%2F2023_11_15_Anlage1_Projektuebersicht_Wasserstoff-Kernnetz_Veroeffentlichung_final.xlsx&amp;wdOrigin=BROWSELINK
https://fnb-gas.de/wp-content/uploads/2023/11/2023_11_15_Entwurf_Antrag_Wasserstoff-Kernnetz_final.pdf</t>
  </si>
  <si>
    <t>More than 5 GW of customer demands along project</t>
  </si>
  <si>
    <t>HySoW interconnection to Lannemezan  is part of the Teréga’s H2 projects, connecting the South West of France with the HI West corridor. Specifically the project connects the HyLann project, which is promoted by Qair and located in Lannemezan, to the  HySoW Atlantic to Mediterranean project in Lias, significantly increasing the available H2 volumes locally, nationally and at the EU level.
Furthermore, Mantle8, the French natural hydrogen exploration start-up, is conducting research in the area served by the project.
HySoW interconnection to Lannemezan will provide access to additional diversified green and low carbon H2 volumes into the EU energy system, but also enable crucial flexibility for the main hydrogen corridors in Western Europe. Through facilitating and accelerating the emergence of the EU H2 economy, the project will thus contribute to the affordable decarbonisation of the European energy system and industrial use cases from 2032 onwards.</t>
  </si>
  <si>
    <t>Lias to Lannemezan - 100.0%</t>
  </si>
  <si>
    <t>2026 - 0.5% | 2027 - 2.5% | 2028 - 3.5% | 2029 - 3.5% | 2030 - 33% | 2031 - 43% | 2032 - 14%</t>
  </si>
  <si>
    <t xml:space="preserve">HySoW connection to Lannemezan is part of the wider HySoW project which will be supplied with hydrogen via local production, imports at Bordeaux and Port la Nouvelle and the wider H2Med project and HI West corridor. Beyond locally produced renewable and low carbon hydrogen, the storage site will be supplied via hydrogen generated from renewable sources on the Iberian peninsula and transported via the H2Med corridor. Finally, through its connection to the import terminals of Port-La Nouvelle and Bordeaux, the storage site is also available to imported renewable and low carbon volumes. Currently, the import terminal projects target volumes from the US, South America, the UAE and North Africa as main supply sources.  Furthermore, Mantle8, the French natural hydrogen exploration start-up, is conducting research in the area served by the project.
</t>
  </si>
  <si>
    <t xml:space="preserve"> In total, Teréga received over 100 expressions of interest in response to the CFI, of which more than 40 related to H2, indicating the clear need for H2 infrastructure. Future producers and importers have indicated that up to 26 TWh/y of H2 will be made available in the area from early 2030s. By 2040, the CFI has shown that these volumes may double. The total volumes are expected to equally originate from local supply as well as from imports through terminals in Bordeaux and Port-La Nouvelle. The CFI particularly identified stakeholders from the transport (and especially aviation) sector as future offtakers for H2 in the Teréga zone. The CFI also clearly shows that the H2 supply originating in the Teréga zone far exceeds local demand by more than 13 TWh/y from early 2030s, making the South-West of France a net exporter of H2. HySoW Atlantic plays an important role in ensuring that these additional H2 volumes can efficiently be fed into the EU energy system and be made available to off</t>
  </si>
  <si>
    <t>The Vlieghuis - Ochtrup project is part of the GET H2 IPCEI.  Vlieghuis-Ochtrup consists of two natural gas pipelines, Vlieghuis-Kalle and Kalle-Ochtrup, which both will be retrofitted for hydrogen transport. The central added value of Thyssengas' contribution is the realisation of the cross-border connection point in Vlieghuis, where Thyssengas connects its network with that of Gasunie in the Netherlands. Furthermore, Thyssengas realises the connection to Thyssenkrupp Steel Europe SE as a main customer for renewable H2 in North Rhine-Westphalia, together with the partners of GET H2. Thus, the project makes a substantial contribution to the decarbonisation of the steel industry. Via the downstream project "Emsbüren-Leverkusen" (H2T-A-917), substantial customer demands of additional 3 GW can be reached with this project.</t>
  </si>
  <si>
    <t>Hydrogen refitting of two pipelines (see data below), including pigging infrastructure and associated measures - 100.0%</t>
  </si>
  <si>
    <t>2024 - 35% | 2025 - 17% | 2026 - 45% | 2027 - 3%</t>
  </si>
  <si>
    <t>Green and blue hydrogen produced in the Netherlands as well as LH2/Ammonia coming from overseas via the Dutch Hydrogen Backbone. Thyssengas and HyNetworkServices (HNS) plan to establish at least 3 GW of cross-border-capacity between our system in the Netherlands and Germany (see Letter of Support).</t>
  </si>
  <si>
    <t>https://fnb-gas.de/wasserstoffnetz-wasserstoff-kernnetz/
https://www.marktabfrage-wasserstoff.de/hintergrundinformationen</t>
  </si>
  <si>
    <t xml:space="preserve">During Kernnetz process, a market test was performed. This information was used as basis for the final modeling of Kernnetz. </t>
  </si>
  <si>
    <t>This project includes 187,6 km of hydrogen pipelines. The central added value of Thyssengas' contribution is the connection of the cross-border connection point in Vlieghuis, where Thyssengas connects its network with that of Gasunie in the Netherlands (see H2T-A-906), with customers along this project from Emsbüren to Leverkusen. Additionally, this project connects with HyPerLink project (H2T-N-1000, H2T-N-933), which can feed in imported hydrogen from the IP Oude and the import terminal in Wilhelmshaven into this system (&gt;10 GW). By now, we foresee a customer demand of at least 3 GW that can be supplied via this project.</t>
  </si>
  <si>
    <t>new-built pipelines - 100.0%</t>
  </si>
  <si>
    <t>Netherlands and any country to export hydrogen to the hub in Wilhelmshaven</t>
  </si>
  <si>
    <t xml:space="preserve">As already mentioned this project will directly connected to the project WHV-HyPerLink Connection  as well as HyPerLink project of Gasunie. Thereby, the hydrogen will be supplied from various sources and will be transported to Ruhr area. In addition the project is integrated into further pipeline projects to transport h2 further to the South. 
Green and blue hydrogen produced in NL and NOR, as well as LH2 coming from overseas. Thyssengas and HyNetwork Sservices plan to establish at least 3 GW of cross-border-capacity between our systems in NL and DE (see letter of support).
</t>
  </si>
  <si>
    <t>https://view.officeapps.live.com/op/view.aspx?src=https%3A%2F%2Ffnb-gas.de%2Fwp-content%2Fuploads%2F2023%2F11%2F2023_11_15_Anlage1_Projektuebersicht_Wasserstoff-Kernnetz_Veroeffentlichung_final.xlsx&amp;wdOrigin=BROWSELINK</t>
  </si>
  <si>
    <t>Depending on the development of hydrogen power plants, a total demand of 5 to 10 GW is foreseen</t>
  </si>
  <si>
    <t xml:space="preserve">The project shall enable the transport of hydrogen produced in the coastal area through electrolysis and imported via offshore pipeline (CHE Piepeline H2T-N-884, Aquaductus pipeline) and terminals (Uniper H2L-N-968  and BP H2L-A-1159) along the HI West hydrogen corridor. The projects includes cross-border connection between Norway and Germany. It will connect the Energy Hub Wilhelmshaven and the hydrogen export-pipeline from Norway with the remaining part of Gasunie‘s Hydrogen System “Hyperlink” (H2T-A-1000, H2T-N-1001). The project will connect the planned hydrogen-storage UGS Etzel. The planned capacity for the pipeline connection of Wilhelmshaven with Hyperlink is up to 10,8 GW as of 2027. </t>
  </si>
  <si>
    <t>New built pipeline - 100.0%</t>
  </si>
  <si>
    <t>2026 - 10% | 2027 - 30% | 2028 - 30% | 2029 - 20%</t>
  </si>
  <si>
    <t>The Hyperlink Connection from Wilhelmshaven will be connected  to  the hydrogen export pipeline from Norway (hydrogen supply from Norway), import terminals in Wilhelmshaven (e.g. import of ammonia or synthetic gas from all over the world) and electrolysers in Wilhelmshaven. There will be import from Denmark and the Netherlands as well as domestic production in northern Germany.</t>
  </si>
  <si>
    <t>Uniper plans to build an import terminal at Wilhelmshaven (WHV), DE's only deep-sea port, to import up to 2.6mt renewable/green/blue ammonia (NH3) incl. NH3 operational storage, a rail car loading station and a first-of-its-kind large-scale NH3 cracking plant for the production of H2. With the cracking facilities, the NH3 will be cracked into more than 0.30 mt/a H2 and injected into the regulated German H2 core network which runs directly alongside the terminal site and which contains cross border connection to DK and NL and also to the future European H2 Backbone. Instead of cracking, a potential of up to 20% of the imported NH3 can be transported vial railway (depending on market demand). The terminal and the connecting pipeline infrastructure significantly contribute to SoS based on the forecasted gap between EU H2 production and demand.</t>
  </si>
  <si>
    <t>2029 - 20%% | 2030 - 20%% | 2031 - 20%% | 2032 - 20%% | 2033 - 20%%</t>
  </si>
  <si>
    <t>Ammonia to Hydrogen Cracking</t>
  </si>
  <si>
    <t>As a hydrogen infrastructure, the terminal is available to market participants on a non-discriminatory basis. Potential users show options for diversified supply sources. Countries with low-cost renewable energies are predestined for this worldwide.  Similarly, companies from countries with existing natural gas production infrastructure and strong decarbonization goals are showing great interest in the future supply of blue ammonia to Europe.</t>
  </si>
  <si>
    <t xml:space="preserve">Green Wilhelmshaven Terminal (GWT): Uniper survey:
https://forms.office.com/pages/responsepage.aspx?id=gi-O2zeKCUy33u0GVHtaIKWm1jGR5R5IgfNayCtz5hRUQVgzNkNaNTFMTEZDWlFQVTlXR0ZSS1pVRi4u&amp;origin=lprLink </t>
  </si>
  <si>
    <t>The non-binding market survey on the throughput service to be offered in the Green Wilhelmshaven terminal was available market participants in the period June to October 2024. While the results can only give a non-binding, indicative view, it turns out that the market expects a ramp-up of hydrogen and ammonia imports from the early 2030ies, for the majority of the answers including reasonable price ranges for the service fee.</t>
  </si>
  <si>
    <t>RHYN is a project of 100% hydrogen pipelines in the tri-national region of the Upper Rhine. It aims to connect consumption and production of renewable and low carbon H2 to ensure security of supply and decarbonisation in the region. The infrastructure will mainly be composed of existing assets that will be repurposed for H2 transmission. The first section of the project will connect renewable and low carbon H2 production with industrial customers in Chalampé-Ottmarsheim and Mulhouse agglomeration, where use in various industrial and mobility applications is planned. In the second section, hydrogen will be delivered to Basel-Mulhouse airport to decarbonize air transport and local industry. The third section shall extend to Marckolsheim to support the decarbonisation of the local industry. The collaboration of NaTran with terranets and badenovaNetze will result in the fourth section, France-Germany interconnector under the Rhine. The interconnection with Switzerland is equally planned.</t>
  </si>
  <si>
    <t>new pipeline network - 95.0% | repurposed pipeline network - 5.0%</t>
  </si>
  <si>
    <t>2027 - 2%% | 2028 - 37%% | 2029 - 47%% | 2030 - 2%% | 2031 - 6%% | 2032 - 6%%</t>
  </si>
  <si>
    <t>Initially, hydrogen in RHYN will be produced via electrolysis in France. Once RHYN will be interconnected with the Mediterranean area (NaTran’ HY-FEN project) as well as other hubs and harbors via fluvial link, other carriers (such as LH2 or NH3) will possibly be the sources of renewable and low carbon hydrogen in RHYN.</t>
  </si>
  <si>
    <t>https://www.natrangroupe.com/en/our-energy-transition/hydrogen/cei-rhyn (English version)
https://www.natrangroupe.com/notre-transition-energetique/hydrogene/ami-rhyn (French version)</t>
  </si>
  <si>
    <t xml:space="preserve">The Call for Interest organized by NaTran jointly with terranets bw and badenovaNetze between September 18th and November 17th, 2023.    In a coordinated process, the TSOs and the DSO inquired about hydrogen production and consumption in the Grand Est and Baden Wurttemberg regions. </t>
  </si>
  <si>
    <t>The project consists in the repurposing  of 1 out of 3 existing pipelines of TAG’s system for pure Hydrogen, with all related facilities and offtakes, between the Italian-Austrian border to the Austrian-Slovakian border to connect the H2-pipeline of EUSTREAM and the H2-WAG-Pipeline within Austria, close to the Austrian/Slovakian border, to directly supply Germany. The system is in full operation in 2032 and is optimized to transport Hydrogen from low cost production areas in North Africa to the largest hydrogen demand clusters by utilizing existing pipelines. As an essential part of the European hydrogen network, it is part of the first Union list of PCIs and PMIs according to EU 2022/869 as part of the "Hydrogen corridor Italy - Austria - Germany" in the "HI East" region.</t>
  </si>
  <si>
    <t>Compression - 63.0% | Metering Stations and In/Offtake Points for Local Demand/Supply - 14.0% | Others - 7.0% | Pipeline - 16.0%</t>
  </si>
  <si>
    <t>2027 - 2% | 2028 - 3% | 2029 - 8% | 2030 - 53% | 2031 - 34%</t>
  </si>
  <si>
    <t>Main Sources: Tunesia &amp; Algeria, Greece as potential additional source; Possibly Ukraine in reverse flow</t>
  </si>
  <si>
    <t>The TAG system interconnects directly the Italian, Austrian and Slovakian markets, and indirectly  the full CEE region along South and North-South-Eastern corridors. Hydrogen Supply potential, beyond the national production of the EU states are potentially from North Africa such as Tunesia (see Letters of Support) or Algeria, Ukraine, Mid-East and East Mediterranean with Greece via the H2Poseidon Pipeline Project in a later stage.</t>
  </si>
  <si>
    <t>AquaDuctus, located in the German North Sea and north-western Germany, will be capable of transporting large quantities of (green) H2 (up to 20 GW). It will connect offshore pipelines from the UK, Denmark, the Netherlands and potentially Norway, as well as H2 production sites in the North Sea, including the SEN-1 offshore wind farms (with a generation capacity of up to 1 GW), and potential other offshore wind areas located in the German exclusive economic zone (EEZ). The project will contribute to the development of an offshore pipeline H2 infrastructure connecting several European countries and ensuring the interoperability of the connected H2 systems.
As part of the German H2 core grid, the onshore section of AquaDuctus will connect to the German-Dutch cross-border point in Bunde/Oude Statenzijl, linking the German and Dutch H2 backbones. AquaDuctus will also connect to other national H2n core grid and underground storage projects, ensuring an adequate supply of H2 in Germany.</t>
  </si>
  <si>
    <t>AquaDuctus Section 1+ 2, which includes the offshore pipeline sections from SEN-1 to the end of the German EEZ as well as from SEN-1 to the German mainland with landfall and corresponding onshore receiving station, and the onshore pipeline section of AquaDuctus. - 100.0%</t>
  </si>
  <si>
    <t>2024 - 0.1% | 2025 - 0.3% | 2026 - 1.7% | 2027 - 6.5% | 2028 - 38% | 2029 - 51% | 2030 - 2.4%</t>
  </si>
  <si>
    <t>H2Production in the German EEZ of the North Sea, H2imports from UK, Denmark, the Netherlands and potentially Norway</t>
  </si>
  <si>
    <t>Green and low-carbon hydrogen will be produced at several onshore and offshore electrolyser sites in the UK, Denmark, the Netherlands and potentially Norway, as well as in the German Exclusive Economic Zone of the North Sea and on the German mainland.</t>
  </si>
  <si>
    <t xml:space="preserve">https://www.bundesnetzagentur.de/EN/Areas/Energy/HydrogenCoreNetwork/start.html;
https://ko-nep.de/en/
</t>
  </si>
  <si>
    <t>Hyperlink 3 represents the German part of a hydrogen network interlinking markets in Denmark and Germany as well as the third phase of the project Hyperlink. Hyperlink is a hydrogen open-access transport infrastructure project from Gasunie, a part of  the German Hydrogen Network (Core Grid - Wasserstoffkernnetz) and European Hydrogen Backbone (EHB).  Total length of the cross-border infrastructure from Holstebro (DK) to Heidenau (DE) is 561,3 km. Length of the German part of the pipeline from Ellund to Heidenau is 197,3 km. Hyperlink 3 foresees repurposing of existing pipelines, construction of new pipeline and installation of necessary compressor stations. The pipeline will provide access to the storage Harsefeld (SaltHy by Storengy), future hydrogen receiving terminal from RWE in Brunsbüttel and domestic hydrogen production via electrolisys. Pipeline connection is planned to become operational by End of 2029 with further capacity expansion steps in the following years.</t>
  </si>
  <si>
    <t>HPL 3 construction of a  new pipeline - 35.0% | HPL 3 new built compressor station - 45.0% | HPL 3 repurposing Natural Gas pipeline - 20.0%</t>
  </si>
  <si>
    <t>2027 - 15% | 2028 - 40% | 2029 - 40% | 2030 - 5%</t>
  </si>
  <si>
    <t>Hydrogen is produced in Denmark and Northern Germany from renewable wind power</t>
  </si>
  <si>
    <t>The subject of the project's Czech part is a construction of the DN 1000 pipeline Hať (CZ/PL border) - Bezměrov, which will connect the existing Czech and Polish transmission systems. The realisation of the project will create a bidirectional transmission capacity for safe and reliable gas transmission between Poland and the Czech Republic. From a technical point of view, the project is coordinated by transmission system operators in the Czech Republic (NET4GAS, s.r.o.) and in Poland (GAZ-SYSTEM S.A.). The project is being prepared including possible future transport of hydrogen (blending or 100 %) in the newly built infrastructure in accordance with market requirements or ensuring security (diversification) of gas supplies and achieving long-term efficiency of investments in meeting the CZ/EU climate and energy goals.</t>
  </si>
  <si>
    <t xml:space="preserve">Norway; LNG terminals (in PL &amp; Baltic states) and further gas sources reaching EU or are directly from EU.  </t>
  </si>
  <si>
    <t>Project is bidirectional and will connect Poland and the Czech Republic. Gas which will flow through this connection can be from Norway and LNG terminals (in Poland, Croatia and/or Baltic states) and further gas sources reaching the EU or are directly from EU (biogas, synthetic methane, electrolysis, SMR, pyrolysis).</t>
  </si>
  <si>
    <t xml:space="preserve">Standard Market Demand Assessment Report (publication date 27/October/25):
https://www.net4gas.cz/en/customers/products-services/new-transmission-capacity/incremental-capacity-process-2025/
</t>
  </si>
  <si>
    <t>No indicative bid (demand for capacity provided on the basis of commercial parameters) was submitted to TSOs.</t>
  </si>
  <si>
    <t xml:space="preserve">The Czech H2 Backbone WEST project’s (CZ part of the Czech German Hydrogen Interconnector) goal is to repurpose part of the existing infrastructure for CH4 to H2. The project will enable the transit of H2 through the Czech Republic, the import of H2 into the Czech Republic and will enable the efficient transport of H2 from domestic producers to consumers along the H2 pipeline route. The project is part of the European H2 Backbone initiative which aims to create crucial H2 supply transport corridors from H2 production areas mainly in Northern Germany, Baltics and Nordics via North Germany &gt; Czech Republic &gt; South Germany. </t>
  </si>
  <si>
    <t>2025 - 2%% | 2026 - 3%% | 2027 - 6%% | 2028 - 9%% | 2029 - 25%% | 2030 - 55%%</t>
  </si>
  <si>
    <t>Electrolysis; H2 from areas in Northern Germany, Baltics and Nordics.</t>
  </si>
  <si>
    <t>With the European Green Deal and REPowerEU, the European Commission set the necessary and ambitious climate targets major emission reductions by 2030 and climate neutrality towards 2050. Important regions of hydrogen supply are Northern Germany, Baltics and Nordics. In the near term, Northern Germany, Baltics and Nordics offer access to abundant onshore wind and grid-based hydrogen. In the longer term, this corridor also provides access to hydrogen supply from offshore wind in Northern Germany, Baltics and Nordics. The potential H2 supply amounts to 184TWh per year according to the European Hydrogen Backbone.
The transit pipeline systems of Germany and the Czech Republic are well placed to connect demand centres in Europe with these resource territories.</t>
  </si>
  <si>
    <t>The H2ercules network aims to create a long-distance pipeline network by 2032. OGE and companies from the entire hydrogen value chain work to make H2 accessible to everyone in Germany.
The OGE network as part of the German H2 core network consists of about 2,000 km of pipelines of which the majority is repurposed pipelines. With this network OGE can establish connections to five European countries (NOR, NL, BE, FR, CZ) via pipeline to connect import routes for the German H2 supply and to diversify sources. It will also enable the connection of terminal and domestic green H2 production and thus connects new sources to the existing pipeline network. This project relates to the north H2ercules section from the North Sea with a connection to Wilhelmshaven and AquaDuctus along the German-Dutch border with a connection from The Netherlands to the Ruhr area. It is one of seven OGE network project submissions. (H2T-A-1037, H2T-A-1075, H2T-A-1038, H2T-A-1052, H2T-A-1055, H2T-N-738, H2T-A-0)</t>
  </si>
  <si>
    <t>New build pipelines (share of 96,1% of total CAPEX) - 96.0% | Repurposing pipelines (share of 3,9% of total CAPEX) - 4.0%</t>
  </si>
  <si>
    <t>2024 - 4% | 2025 - 8% | 2026 - 14% | 2027 - 29% | 2028 - 9% | 2029 - 3% | 2030 - 6% | 2031 - 7% | 2032 - 16% | 2033 - 4%</t>
  </si>
  <si>
    <t>Electrolysis; Norway, The Netherlands; Others via ship</t>
  </si>
  <si>
    <t>Large scale production of renewable and low carbon hydrogen projects in the North of Germany and in the Netherlands are potential supply sources of the project. Perspectively also future projects for renewable and low carbon hydrogen in Norway are potential sources.
Further LH2 or other carries of hydrogen could be imported via planned terminals in the North of Germany and in the Netherlands.</t>
  </si>
  <si>
    <t>Founded in 2022, the joint venture Rostock EnergyPort Cooperation GmbH has set itself the goal of promoting the development and expansion of a sustainable, green production and distribution structure for hydrogen. To this end, a plant for producing climate-neutral (green) hydrogen by electrolysis is to be built in Rostock's seaport. While the majority of the hydrogen produced will be fed into a national distribution network, it will also be made available to local consumers via a trailer filling station.</t>
  </si>
  <si>
    <t>Construction of an electrolyser with capacity of 100 MW - 100.0%</t>
  </si>
  <si>
    <t>2024 - 1% | 2025 - 2% | 2026 - 35% | 2027 - 28% | 2028 - 13% | 2029 - 20%</t>
  </si>
  <si>
    <t xml:space="preserve">https://www.bundesnetzagentur.de/EN/Areas/Energy/HydrogenCoreNetwork/start.html
https://ko-nep.de/en/
</t>
  </si>
  <si>
    <t xml:space="preserve">After each consultation of the hydrogen core grid, the NRA analysed all comments and feedback from third parties, discussing the content with the TSOs and the BMWK. The NRA evaluated the comments submitted and took them into account when reviewing and confirming the hydrogen core grid in 2024. 
A total of 1,731 project notifications (including PtG plants) were received in the 2024 cycle of the hydrogen project market survey. These were reviewed and considered when preparing the scenario framework for the NEP 2025. </t>
  </si>
  <si>
    <t>The H2ercules network aims to create a long-distance pipeline network by 2032. OGE and companies from the entire hydrogen value chain work to make H2 accessible to everyone in Germany. The OGE network as part of the German hydrogen core network consists of about 2,000 km of pipelines of which the majority is repurposed pipelines. With this network OGE can establish connections to five European countries (NOR, NL, BE, FR, CZ) via pipeline to connect import routes for the German H2 supply and to diversify sources. It will also enable the connection of terminal and domestic green H2 production and thus connects new sources to the existing pipeline network. This project relates to the northwest H2ercules section from the German-Dutch border to the Ruhr area. It is one of seven OGE network project submissions. (H2T-A-1075, H2T-A-1037, H2T-A-1038, H2T-A-1052, H2T-A-1055, H2T-N-738, H2T-A-0)</t>
  </si>
  <si>
    <t>New build pipelines (share of 78,4% of total CAPEX) - 78.0% | Repurposing pipelines (share of 21,6% of total CAPEX) - 22.0%</t>
  </si>
  <si>
    <t>2024 - 5% | 2025 - 10% | 2026 - 17% | 2027 - 36% | 2028 - 12% | 2029 - 3% | 2030 - 6% | 2031 - 11%</t>
  </si>
  <si>
    <t>Large scale production of renewable and low carbon hydrogen projects in the Netherlands are potential supply sources of the project. 
Further LH2 or other carries of hydrogen could be imported via planned terminals in the Netherlands.</t>
  </si>
  <si>
    <t>RHYn Interco includes a grid extension along the German side of Rhine river as well as the creation of a new German-French interconnection point. It is related to the RHYn project (H2T-A-969). The project is separated into 5 sections. Based on section 1 to 3 initial industrial customers in the German area of Freiburg im Breisgau can be connected to the H2-production facilities located in France. The demands are fixed via MoU. The supply will be provided by approx. 15 km new-build pipeline crossing under the Rhine, and by 30 km of converted natural gas pipeline on the German side. Sections 4 and 5 will connect further industrial customers in Kehl to the production facilities in France - via 15 km new construction and 60 km converted natural gas pipeline. MoU have been concluded with the customers, also fixing the estimated demands. The RHYn Interco project promotes decarbonization and reduces dependence on fossil fuels, especially in the public and industrial sector.</t>
  </si>
  <si>
    <t>New Constructions - 67.0% | Repurposed pipelines - 33.0%</t>
  </si>
  <si>
    <t>2025 - 1% | 2026 - 3% | 2027 - 4% | 2028 - 4% | 2029 - 14% | 2030 - 34% | 2031 - 2% | 2032 - 3% | 2033 - 3% | 2034 - 10% | 2035 - 22%</t>
  </si>
  <si>
    <t xml:space="preserve">Initially, hydrogen in RHYn will be produced via electrolysis in France. When RHYn will be interconnected with the Mediterranean area, GRTgaz’ HyFen project and the BarMar project (PCI corridors 9.1.4 and 9.1.5) as well as other hubs and harbors via fluvial link, other carriers (such as LH2 or NH3) will possibly be one of the sources of renewable and low carbon hydrogen in RHYn. </t>
  </si>
  <si>
    <t>https://www.terranets-bw.de/aktuelles/presse/pressemitteilung/erster-schritt-zu-klimaneutraler-energieversorgung-der-industrie-abfrage-nach-wasserstoffbedarf-in-der-region-suedlicher-oberrhein</t>
  </si>
  <si>
    <t>GRTgaz received 23 answers: 14 consumers and 9 producers expressed their needs both in France and in Germany. In addition, terranets bw and badenovaNETZE received 11 answers from consumers.</t>
  </si>
  <si>
    <t xml:space="preserve">The Amplifhy Rotterdam project will develop a world scale ammonia import terminal and ammonia cracking facility that will facilitate decarbonization of various European sectors and industries in line with the RED3 targets, as well as aid European energy security by facilitating the diversification of Europe’s energy import options. Growth potential to contribute to 6% of the EU import target. 
Import flows are expected from the USA, Canada, UAE, Scandinavia, Brazil and potentially more locations. Most of the imported ammonia will be cracked to hydrogen for use in mobility and various industries. VTTI has existing business relationship and new developing relationships with sectors and industries that are willing to switch their fuel or feedstock to hydrogen, provided an economic business case can be made.  
Imported ammonia and the hydrogen extracted from the ammonia will be low carbon or RFNBO, adhering to the carbon intensity limits set by the qualified European regulatory bodies. </t>
  </si>
  <si>
    <t>Cracker phase 1: 140kta - 31.0% | Cracker phase 2: adding 160kta = 300kta total cracking capacity - 34.0% | Import terminal phase 1 (40kt tank) - 13.0% | Import terminal phase 2: adding 1x 70kt tank = 1x40kt + 1x70kt tank - 22.0%</t>
  </si>
  <si>
    <t>Terminal + cracker phase 1, facilitating 140kta hydrogen - 50.0% | Terminal + cracker phase 2, facilitating 300kta hydrogen (+160 vs phase 1) - 50.0%</t>
  </si>
  <si>
    <t>2026 - 25% | 2027 - 25% | 2031 - 25% | 2032 - 25%</t>
  </si>
  <si>
    <t xml:space="preserve">Based on the supply ambitions and MOU’s signed by the partners of Project Amplifhy, clean hydrogen supply is foreseen from Canada, Abu Dhabi and Australia. Other supply sources, including but limited to USA, South Africa, Namibia, Morocco, South America, Scandinavia and the Iberian peninsula can be added to the mix pending the result of the open season procedure. </t>
  </si>
  <si>
    <t>The project aims to establish a new cross-border interconnection between Poland and the Czech Republic to better integrate the gas infrastructure in both countries and to foster security of supply in the Czech Republic and the CEE region (delivery of gas supplies from FSRU in Gdansk, LNG terminal in Świnoujście or Baltic Pipe). The scope of the project covers a gas pipeline between Racibórz and PL-CZ border, a metering station and the expansion of compressor station in Kedzierzyn. The PL-CZ interconnection project is under discussion with NET4GAS and on a national level with the state’s administration.</t>
  </si>
  <si>
    <t>LNG, Norwegian gas</t>
  </si>
  <si>
    <t>https://www.gaz-system.pl/en/for-media/press-releases/2025/july/07-07-2025-gaz-system-starts-the-non-binding-assessment-of-market-demand-for-incremental-capacity.html</t>
  </si>
  <si>
    <t xml:space="preserve">No non-binding demand indications for the PL-CZ border were submitted. The incremental capacity project 2025-2027 will not be initiated. </t>
  </si>
  <si>
    <t>Axis 1: Cornisa Cantabrica - 15.0% | Axis 1: Levante link - 7.0% | Axis 1: Tivissa compressor station - 8.0% | Axis 1: Valle del Ebro link - 17.0% | Axis 1: Villar de Arnedo compressor station - 7.0% | Axis 2: Alcazar de San Juan - Montesa - 9.0% | Axis 2: Puertollano link - 6.0% | Axis 2: Via de la Plata link - 22.0% | Axis 2: Zamora compressor station - 8.0%</t>
  </si>
  <si>
    <t>2024 - 0,3% | 2025 - 1,7% | 2026 - 10% | 2027 - 25% | 2028 - 28% | 2029 - 35%</t>
  </si>
  <si>
    <t>New development of a Salt Cavern for H2 seasonal storage purposes in the Basque/Cantabrian Basin as part of the national hydrogen system.
This project is expected to support the development of hydrogen clusters and valleys in Spain and will contribute to achieve decarbonisation targets. As the volumes of hydrogen will be supplied from Iberia and transported via the Spanish hydrogen backbone the project will further accelerate the deployment of the hydrogen economy in Spain.</t>
  </si>
  <si>
    <t>Drilling, Caverns construction and cushion gas - 32.0% | Processing facilities and connection pipelines - 65.0%</t>
  </si>
  <si>
    <t>Engineering Works - 3.0%</t>
  </si>
  <si>
    <t>5,4 M€ - 60.0%</t>
  </si>
  <si>
    <t xml:space="preserve"> - 40.0%</t>
  </si>
  <si>
    <t>2024 - 0% | 2025 - 0% | 2026 - 0% | 2027 - 0% | 2028 - 1% | 2029 - 1% | 2030 - 34% | 2031 - 30% | 2032 - 3% | 2033 - 1% | 2034 - 2% | 2035 - 3% | 2036 - 3% | 2037 - 6% | 2038 - 7% | 2039 - 6% | 2040 - 3%</t>
  </si>
  <si>
    <t>Now publicly available</t>
  </si>
  <si>
    <t>The project consists of a CO2-dedicated transport infrastructure in Italy, connected to Ravenna CCS storage site operated jointly by Snam and Eni. The network will be developed in phases to match the CO2 transportation demand and the available storage capacity.
The first phase, operational progressively from 2028, includes the repurposing of a gas pipeline between the Ravenna Industrial area and Casalborsetti, a new pipeline between Ferrara and Ravenna and a new pipeline in Ravenna connecting the receiving terminal
In the next phase, new pipelines will be constructed to connect other industrial clusters. The timing and the sizing of these routes will be optimized according to the market demand, additional routes could be evaluated or will be developed in later expansions.
When fully operational, by 2030, 4 Mt/Y of CO2 will be avoided thanks to CCS. From 2030, a further development of the T&amp;S infrastructure will allow CCS to reach 16+ Mt/y of CO2 transported and permanently stored.</t>
  </si>
  <si>
    <t>First phase - 22.0% | Second phase - 78.0%</t>
  </si>
  <si>
    <t>2028 - 22% | 2030 - 78%</t>
  </si>
  <si>
    <t>CO2</t>
  </si>
  <si>
    <t xml:space="preserve">When fully operational, starting in 2028, CCS is expected to store 4 million tonnes of CO₂, supporting the decarbonization efforts of hard-to-abate industrial sectors in the Ravenna area and across northern Italy.
From 2030 onwards, the development of the T&amp;S infrastructure could allow for an increase in volume, potentially reaching more 16 million tonnes per year, depending on market demand.
The CO2 network proposed includes the connection of the logistic terminal (“Ravenna Logistic Hub”) which is expected to receive CO2 from other countries (such as France, Greece, Croatia, Spain, etc.) allowing cross-border shipping.
Moreover, the proposed pipelines enable further developments towards other EU countries such as Austria and Slovenia.
</t>
  </si>
  <si>
    <t>https://www.snam.it/it/i-nostri-business/ccs-idrogeno/indagine-sul-potenziale-mercato-idrogeno-e-CCS.html</t>
  </si>
  <si>
    <t>A total of 61 companies participated, accounting for 172 emission sites, most of which are existing plants. The volumes of CO₂ for which interest has been expressed in transport and storage at the Ravenna CCS amount to 27 Mtpa in 2030 and 34 Mtpa in 2040. The national potential demand, predominantly concentrated in the North of Italy, comprises three categories of plants: hard-to-abate industries (cement, steel, refining, chemicals, glass, paper, ceramics), power generation (mostly combined-cycle gas power plants), and waste-to-energy facilities.</t>
  </si>
  <si>
    <t xml:space="preserve">H2APEX views green hydrogen as vital for cross-sector energy solutions and for Germany's 2045 climate neutrality target. H2APEX Energy GmbH’s Lubmin project plans electrolysers up to 400 MW, producing 40,000 tonnes of green hydrogen annually. Hydrogen will enter the retrofitted OPAL pipeline under the Flow project. The aim is to scale hydrogen production, enhance expertise, and reduce costs, bolstering Europe’s competitiveness. Flow partners (Gascade, Ontras, Terranets BW) are creating a 1,100 km hydrogen route. APEX supports climate goals, potentially saving 220,000 tonnes of CO₂ yearly. Waste heat benefits local industries; a water treatment plant may address Usedom's water shortages. Wind and solar integration ensures continuous operation and RFNB compliance. </t>
  </si>
  <si>
    <t>2027 - 1%% | 2028 - 37%% | 2029 - 47%% | 2030 - 15%%</t>
  </si>
  <si>
    <t>https://www.baringa.com/en/</t>
  </si>
  <si>
    <t>NHR is an initiative by Gasgrid and Nordion Energi to create a cross-border H2 economy in early 2030s, to be potentially linked to the rest of Europe. NHR could facilitate the exploitation of large-scale cost-efficient renewable energy sources supplying hydrogen to meet expected regional hydrogen demand of 65 TWh in 2050 and other hydrogen demand in Europe. NHR serves as a critical enabler of regional and European green iron and steel industrialization, e-fuel and e-chemical production, and the transition towards a flexible, resilient, and integrated European system. Infrastructure in this application: 
• main cross-border pipeline network 
• monitoring/control equipment with compressor stations for safety, security, and efficiency</t>
  </si>
  <si>
    <t>Equipment CAPEX (SWE) - 19.0% | Pipeline CAPEX (SWE) - 81.0%</t>
  </si>
  <si>
    <t>2028 - 20% | 2029 - 50% | 2030 - 30%</t>
  </si>
  <si>
    <t xml:space="preserve">NHR aims for an open H2 transmission market and does not limit the sourcing or production technologies of the transported H2 , allowing for open acces to the infrastructure. Offshore and onshore wind energy is the main driver of H2 production, via wind-powered electrolysis. Any surplus energy, from solar, hydropower or nuclear in the region, can also be converted to H2. </t>
  </si>
  <si>
    <t>https://forms.office.com/Pages/ResponsePage.aspx?id=4xe8PgGAtkmokAI_soExruz8t0b0lWNPnXXVw32390dUMk0wOTJNRUgzQ1g5QVhIWE9KWEVRMFFIVy4u</t>
  </si>
  <si>
    <t>Uppdated consultation still on-going.</t>
  </si>
  <si>
    <t xml:space="preserve">The project enables the hydrogen production cluster in Mecklenburg-Western Pomerania, from Rostock to the Greifswald area - including the HyTechHafen Rostock project, which has been notified as part of the IPCEI and involves building an electrolyser with a capacity of up to 1 GW and an Rostock hydrogen import terminal - to connect to the German hydrogen core grid, specifically the Flow - making hydrogen happen (East) project. Consequently, HYROW is part of the Flow programme and is closely linked to the Flow (East) project. </t>
  </si>
  <si>
    <t>Construction of a new pipeline - 100.0%</t>
  </si>
  <si>
    <t>2025 - 1% | 2026 - 10% | 2027 - 40% | 2028 - 41% | 2029 - 7% | 2030 - 1%</t>
  </si>
  <si>
    <t>Electrolysis; Biogas; hydrogen from sources all over the world</t>
  </si>
  <si>
    <t xml:space="preserve">The Mecklenburg-Western Pomerania hydrogen energy cluster comprises multiple regional projects for producing hydrogen from renewable energy sources, such as wind and solar farms. The latest estimates put the production potential of this cluster at around 22 TWh/year, of which 21.5 TWh/year are located near the pipeline's route.
Furthermore, the Rostock hydrogen import terminal enables the reception of hydrogen from sources all over the world. </t>
  </si>
  <si>
    <t>https://www.bundesnetzagentur.de/DE/Fachthemen/ElektrizitaetundGas/Wasserstoff/Kernnetz/start.html https://ko-nep.de/en/</t>
  </si>
  <si>
    <t>After each consultation of the hydrogen core grid, the NRA analysed all comments and feedback from third parties, discussing the content with the TSOs and the BMWE. The NRA evaluated the comments submitted and took them into account when reviewing and confirming the hydrogen core grid in 2024. A total of 1,731 project notifications (including PtG plants) were received in the 2024 cycle of the hydrogen project market survey. These were reviewed and considered when preparing the scenario framework for the NEP 2025.</t>
  </si>
  <si>
    <t>The project envisages the development of Alfonsine UGS: increasing of Working Gas (+ 1700 MSmc) and Max Technical Withdrawal/Injection Capacity (+20 MSmc/d)</t>
  </si>
  <si>
    <t>1) A compression plant with a capacity of 80 MW (all electric compressors);
2) A column treatment plant with a capacity of 20 MSmc/d;
3) 20 new wells (including one reinjection) and workover activities of 4 existing wells for use monitoring;
4) The reuse of an existing well and the mining closure of 7 wells existing ones used for primary production. - 100.0%</t>
  </si>
  <si>
    <t>2030 - 100%</t>
  </si>
  <si>
    <t>All sources that comes to Italy including biomethane</t>
  </si>
  <si>
    <t>The project is a storage hence it could store gas coming from all the potential Italian supply sources</t>
  </si>
  <si>
    <t>Deutsche Grüngas- und Energieversorgung GmbH (DGGEV) is developing an import terminal for liquefied natural gas (LNG) in Wilhelmshaven, Germany. It can receive fossil LNG as well as green/renewable LNG based on hydrogen and recycled CO2. In the initial phase until ca 2043 the latest, fossil LNG will be imported followed by an increasing amount of eLNG.  The import will be achieved via a jetty currently developed by Niedersachsen Ports (NPorts), a wholly owned subsidiary of the state of Niedersachsen. Once delivered to the jetty, (e)LNG will be pumped to storage tanks. For distribution, the (e)LNG can be processed as green gas or as green H2. For green gas: gas will be vaporized against seawater and sent to the WAL II. For H2: e-NG will be transferred to an autothermal reformer which separates the H2 which will be sent to the hydrogen core network. The CO2 will be captured and recycled. The terminal design will ensure zero flaring and zero methane slip as full containment tank design.</t>
  </si>
  <si>
    <t>Contingency (Post-FID) - 8.0% | EPC Costs (base) - 65.0% | EPC Costs (indexation) - 7.0% | Expansion Capex (Pre-COD) - 10.0% | Indirect Costs (Post-FID) - 4.0% | Pre-FID Devex (incl. contingency) - 4.0% | Pre-FID Early Works Capex - 1.0%</t>
  </si>
  <si>
    <t>The share of electricity costs on the OPEX of the ATR is 2% and approx. 30% for the import terminal (re-gasification and utilities). - 32.0%</t>
  </si>
  <si>
    <t>2024 - 3% | 2025 - 1% | 2026 - 16% | 2027 - 25% | 2028 - 28% | 2029 - 20% | 2030 - 1% | 2031 - 3% | 2032 - 3%</t>
  </si>
  <si>
    <t>Any LNG supply sources provided not impacted by existing or future sanctions</t>
  </si>
  <si>
    <t xml:space="preserve">Not applicable </t>
  </si>
  <si>
    <t xml:space="preserve">The result of the market consultation is part of the information shared from time to time with the German regulator on a confidential basis. 
DGGEV can inform that it has received interest from key LNG suppliers and importers willing to commit to long term capacity reservation in the terminal. 
Negotiations are still ongoing ahead of an FID scheduled mid-2026 </t>
  </si>
  <si>
    <t xml:space="preserve">The project envisions the conversion of the Pool F depleted gas reservoir in a underground hydrogen storage (UHS). Pool F is a porous rock layer of the Fiume Treste field. The project consists in two different phases. During the first pilot phase, initial and relatively low volumes will be injected in the reservoir (roughly 2 MSmc of pure hydrogen) in order to confirm the experimental tests carried out at laboratory scale. The second industrial phase envisages the conversion to UHS of the whole Pool F, with relevant volumes expected to be injected (around 120 MSmc H2). </t>
  </si>
  <si>
    <t>Industrial phase for the conversion to UHS of the whole Pool F - 90.0%</t>
  </si>
  <si>
    <t>Pilot phase to confirm on the field the experimental tests carried out at laboratory scale - 10.0%</t>
  </si>
  <si>
    <t>The costs are related O&amp;M - 90.0%</t>
  </si>
  <si>
    <t>The costs are related O&amp;M - 10.0%</t>
  </si>
  <si>
    <t>2031 - 10% | 2033 - 90%</t>
  </si>
  <si>
    <t>Electrolysis; SMR; Algeria, Tunisia, Greece, H2 terminals</t>
  </si>
  <si>
    <t>The Fiume Treste UHS will be linked to the H2 Italian Hydrogen Backbone, which allows import from North Africa and transport volumes of renewable and low-carbon H2 produced in Italy. In addition, the Backbone enables import from Greece, H2 terminals and potentially North Europe.</t>
  </si>
  <si>
    <t xml:space="preserve"> https://www.snam.it/en/our-businesses/hydrogen/survey-on-potential-market-for-hydrogen-and-CCS.html</t>
  </si>
  <si>
    <t>c.a. 100 companies participated in the market test, representing various segments of the H2 value chain (mostly producers and thermal/feedstock consumers, but also traders and mobility consumers). The results show annual average values for the period 2031-40 standing at i) production up to c.a. 30 TWh/y from North Africa and 11 TWh/y from Italy ii) offtake up to 20 TWhy/y in Italy and 53 TWh/y for export to Austria and Germany. More than 80% of H2 consumption reported by participants falls in power generation, feedstock chemicals, refining, steel and paper sectors. Economic sustainability and regulatory uncertainty appear to be the main obstacles to development in the use of H2.</t>
  </si>
  <si>
    <t>The new Matagiola - Massafra pipeline will allow the increment of the maximum capacity of the Puglia entry points up to 57 MScm/d without increasing the overall capacity of the system from the South: in particular, the capacity at the Melendugno entry point is increased, but the Adriatic Line project is needed to unbottle the capacity from the South and be able to transport more gas from Puglia</t>
  </si>
  <si>
    <t>The project foreseens the realization of 50 km of new built pipeline (hydrogen ready) for natural gas purpose. The Main Investment regards the materials and construction of the pipelines - 100.0%</t>
  </si>
  <si>
    <t>2024 - 1% | 2029 - 12% | 2030 - 87%</t>
  </si>
  <si>
    <t>The project would be supplied by gas potentially coming from all the entry points in Apulia region</t>
  </si>
  <si>
    <t>Reviewing and upgrading the emissions quantification concept including measurements at potential emission sites. Analysis of measurement results simultaneously with the review and upgrade of the methodology for calculating emissions on the basis of measured values and determination of emissions on the basis of system parameters. Grouping of methane emission sources and preparing and executing an action plan to eliminate and reduce emissions for these groups. Preparation and implementation of the LDAR program, including purchasing gas leakage measurement equipment and introduction of technologies and practices to reduce emissions during system operation and  during performance of regular and other maintenance work. Choosing and installing corresponding fixed measurement systems, instrumentation and data processing system. Adjustments of operational and maintenance guidelines and purchasing equipment (e.g. mobile compressors) for preparing and performing maintenance works.</t>
  </si>
  <si>
    <t>Flaring systems, methane detectors and other equipment - 10.0% | Methane emission reduction on CS Ajdovščina - 48.0% | Methane emission reduction on CS Kidričevo - 28.0% | Mobile compressor unit - 14.0%</t>
  </si>
  <si>
    <t>2024 - 47% | 2025 - 30% | 2026 - 23%</t>
  </si>
  <si>
    <t>The project concerns the construction of an Italian backbone for the dedicated transport of hydrogen to supply the H2 Italian and European demand by connecting production plants and import infrastructures to final demand and neighbouring countries.</t>
  </si>
  <si>
    <t>First Phase - Compression Station - 11.0% | First Phase - New Pipelines - 60.0% | First Phase - Repurposed Pipelines - 6.0% | Second Phase - Compression Station - 23.0%</t>
  </si>
  <si>
    <t>2031 - 77% | 2034 - 23%</t>
  </si>
  <si>
    <t>Electrolysis; SMR; Algeria; Tunisia; Greece; potential terminals (green ammonia; liquefied H2, etc)</t>
  </si>
  <si>
    <t xml:space="preserve">The Hydrogen Backbone will import from North Africa and transport  renewable and low-carbon H2 produced in Italy. In addition, the project will enable transport of H2 imported from Greece, H2 terminals and potentially North Europe. </t>
  </si>
  <si>
    <t>c.a. 100 companies participated in the market test, representing various segments of the H2 value chain (mostly producers and thermal/feedstock consumers, but also traders and mobility consumers). The results show annual average values for the period 2031-40 standing at i) production up to c.a. 30 TWh/y from North Africa and 11 TWh/y from Italy ii) offtake up to 20 TWh/y in Italy and 53 TWh/y for export to Austria and Germany. More than 80% of H2 consumption reported by participants falls in power generation, feedstock chemicals, refining, steel and paper sectors. Economic sustainability and regulatory uncertainty appear to be the main obstacles to development in the use of H2.</t>
  </si>
  <si>
    <t xml:space="preserve">Establishing a new hydrogen corridor between Hungary and Slovakia on the route between Vecsés-Balassagyarmat/HUSK border with a new pipeline DN800, PN75 bar, and a new DN600, PN 75 bar pipeline between Vecsés and Ősi DN600, PN75 and a border metering station at Balassagyarmat.
</t>
  </si>
  <si>
    <t>HU/SK border - Vecsés DN800, PN75 pipeline, Balassagyarmat metering station - 50.0% | Vecsés-Ősi DN600, PN75 pipeline - 50.0%</t>
  </si>
  <si>
    <t>2026 - 0.1% | 2027 - 1,4% | 2028 - 2,4% | 2029 - 12% | 2030 - 34% | 2031 - 24% | 2032 - 29%</t>
  </si>
  <si>
    <t>Electrolysis; Import from Slovakia direction and upstream countries eg. North Africa&gt;IT&gt;AT&gt;SK; import from UA, import from RO direction.</t>
  </si>
  <si>
    <t>Some of the prosumers are planning own electrolizers. 2 Hungarian producers intend to connect to the HU H2 corridors currently.  But import will be the majority of H2 source according to the entry and exit demand survey.</t>
  </si>
  <si>
    <t xml:space="preserve">https://fgsz.hu/file/documents/3/3137/2025_10_17_dar_2025_fgsz_summary_eng.pdf; https://fgsz.hu/file/documents/3/3139/2025_10_17_dar_2025_skhu_h2_fgsz_eustream_eus_eng.pdf
</t>
  </si>
  <si>
    <t>There are considerable non-binding H2 demand in 2030/31. The majority of source is forecasted from import in 2030 and beyond.</t>
  </si>
  <si>
    <t>Huelva-Cádiz - 100.0%</t>
  </si>
  <si>
    <t xml:space="preserve">The East Energy group is a project developer and operator for sector coupling projects. We envision to build the value chain from the electron to the molecule. In the project Pommerndreieck we are building renewable energy plants (solar and wind) to supply an electrolysis for the generation of green hydrogen. The hydrogen gas shall be fed into the german hydrogen backbone.
The whole project is supported by the local municipality, as it will not only generate income from business taxes but also new working places are build up in an innovative and growing business. The electrolysis will be further integrated into the municipality by using waste heat from the hydrogen generation to support the local district heating network. </t>
  </si>
  <si>
    <t>Investment costs for the electrolysis units including balance of plant - 74.0%</t>
  </si>
  <si>
    <t>Civil Engineering and development of the project commercial area - 15.0% | Piping to hydrogen backbone, heat decoupling and engineering procedures - 11.0%</t>
  </si>
  <si>
    <t>Energy Cost including the power required to operate the electrolyser, as well as standby and balance of plant - 65.0%</t>
  </si>
  <si>
    <t>Maintenance Costs - 3.0% | Taxes and Insurances - 15.0% | Wages and Salaries - 11.0% | Water - 6.0%</t>
  </si>
  <si>
    <t>2026 - 1% | 2027 - 10% | 2028 - 20% | 2029 - 10% | 2030 - 10% | 2031 - 10% | 2032 - 10% | 2033 - 10% | 2034 - 10% | 2035 - 9%</t>
  </si>
  <si>
    <t>https://app.localiser.de/de/login/
https://www.hypos-germany.de/wissensportal/hypos-marktplatz/
https://salcos.salzgitter-ag.com/de/h2tender.html</t>
  </si>
  <si>
    <t xml:space="preserve">The current market is very reserved, especially towards hydrogen offtake agreements via the hydrogen backbone. We have seen some interest in local offtakes (mobility) and minor increases in trailer solutions for hydrogen. </t>
  </si>
  <si>
    <t>The West DK Hydrogen Pipeline project is part of the Danish Hydrogen Backbone, repurposing 88 km of existing gas pipeline and building 271 km of new hydrogen pipeline. The project includes a west-east infrastructure between Esbjerg and Fredericia together with a north-south infrastructure from Ellund (the border with Germany) to future hydrogen storage in Ll. Torup. The Denmark-Germany interconnection will have 2.5–4.3 GW capacity by 2030. It links to the HyPerLink 3 project in Germany and enables hydrogen storage in Denmark and Germany. Hydrogen will be 100% renewable, produced in West Denmark and exported to Germany. Construction depends on a 0.5 GW booking requirement, with capacity sales in 2026. The project is phased: Phase 1 (commissioning by 2030) consists of the 133 kilometers of pipeline from Esberg to Ellund at the border. Phase 2 (commissioning by 2033 - 2040) is the remaining approx. 225 kilometers of pipeline needed to construct the full DK Hydrogen Pipeline West.</t>
  </si>
  <si>
    <t>New pipelines with manifolds - 92.0% | Repurposed pipelines with manifolds - 8.0%</t>
  </si>
  <si>
    <t>The consultation is no longer available on our website, but our general market dialogue can be found via the following link:
https://en.energinet.dk/hydrogen/hydrogen-market-dialogue/</t>
  </si>
  <si>
    <t>The step 1 showed that the most mature projects in Denmark are geographically placed in the southern part of Jutland. The result of the step 1 helped as input to the political decision (from February 2025) of splitting up the Danish backbone project into smaller parts, first focusing on what is now known as DHB1, or “the Seven”, building a new pipeline from Esbjerg to Veerst, and repurposing one of two methane pipelines towards the border of Germany.</t>
  </si>
  <si>
    <t>As part of the modernisation, 2 existing compressor units, which consist of a combustion turbine and a rotary turbocompressor, will be replaced with new compressor units, which will consist of an electric drive and a new turbocompressor. The new compressor units will be designed in a new design compared to the original ones, which will increase their energy efficiency as well as increase working hours. The project will also have a positive impact on reducing methane emissions. The modernisation also includes the construction of the necessary infrastructure (transformer stations, pipeline connections, etc.)</t>
  </si>
  <si>
    <t>new 2x5MW electric compressor units, Voltage = 6kV, compressor power 2x5MW connected to existing gas storage infrastructure - 100.0%</t>
  </si>
  <si>
    <t>2024 - 3%%</t>
  </si>
  <si>
    <t>Project will lead to decrease of consumption of fossil fuels and fuel gas mainly originated from Russia.</t>
  </si>
  <si>
    <t xml:space="preserve">The project consists in the following: 
• Construction of an approximately 97 km long pipeline to interconnect the national gas transmission system in Serbia, in the Recas  – Mokrin direction of which about 85 km on the territory of Romania and 12 km on the territory of Serbia with the following characteristics:
- Pressure of the BRUA pipeline in the Recaș area: 50 – 54  bar (PN BRUA – 63 bar);
- Diameter of the interconnection pipeline: Dn 600;
- Transmission capacity: max. 1.6 bScm/a (183,000 Scm/h), both in the Romania - Serbia direction and in the Serbia - Romania direction.
• Construction of a gas metering station (located on the Romanian territory). 
</t>
  </si>
  <si>
    <t>2026 - 1% | 2027 - 50% | 2028 - 49%</t>
  </si>
  <si>
    <t>LNG, Black Sea</t>
  </si>
  <si>
    <t>access for Serbia</t>
  </si>
  <si>
    <t xml:space="preserve"> HyStock is the first large-scale hydrogen salt cavern storage site in the Netherlands. The facility will be connected to the European Hydrogen Backbone and will play an essential role in the future hydrogen value chain in the North-West European region. The project is designed to scale up with the growth of the hydrogen market. The feasibility of the project has been demonstrated during an extensive research and testing program for subsurface equipment in an existing borehole. Gasunie is now ready for the development of a first cavern, that is already available, and will later on scale-up the storage capacity with 3 additional caverns that still need to be created.  </t>
  </si>
  <si>
    <t xml:space="preserve">Expression of Interests have been established </t>
  </si>
  <si>
    <t>https://www.hystock.nl/en/news/hystock-starts-the-open-season-for-the-first-cavern-for-hydrogen-storage</t>
  </si>
  <si>
    <t>Not available yet</t>
  </si>
  <si>
    <t>RGSW plans a H2 storage in parallel to projects H2S-N-1284  &amp; H2S-N-767- close to the site of its natural gas storage in Gronau-Epe close to the Dutch border. Additionally, the H2 unit is supposed to inject 200,000 Nm³/h and withdraw 300,000 Nm³/h of H2 and to store up to 27 million Nm³ H2 of working gas volume. The project consists of additional sub-surface installations – including one repurposed salt cavern, used for storing natural gas – a new developed above surface installation in combination with the first project phases installations, co-existing to the natural gas storage. This connection to the natural gas storage gives the advantage of a step-by-step approach in repurposing caverns and a parallel operation of both storages. This expansion stage includes additionally to the grid connection to OGE a connection with the Thyssengas grid to ensure the connection of the H2 storage the evolving European H2 grid.</t>
  </si>
  <si>
    <t>Authorisation procedure / commissioning -  During commissioning of the plants there will be costs for gas (helium / hydrogen for leakage tests), expert inspections and opinions as well as acceptance of the test statics. - 1.0% | Corrosion protection - This costs include local and cathodic corrosion protect. - 0.0% | E-C&amp;I Systems - This position includes for example cost for low and medium voltage plants, compressor frequency converter, cabling, instrumentation and control systems. - 15.0% | Engineering / overall planner - During the engineering phase, different engineering companies are contracted with the technical detail planning of the respective contracted disciplines. - 8.0% | field pipelines - 2.0% | Land, compensation areas and dispatching - For the connection between the caverns and storage facility areas from different owners will be crossed. Land is already partially owned by RGSW, land use rights must be contracted for the installation of the field pipelines. - 1.0% | Pipe construction - The costs include the material of all needed pipelines as well as the construction of the pipelines. - 9.0% | Process equipment - The costs include compressors for injection, H2 purification plants for cleaning the hydrogen and general process equipment. - 39.0% | Structural and civil engineering - The costs include the construction of all buildings, foundations as well as earth works, steel frames and dewatering. - 12.0% | Subsurface technology - This position includes costs for cavern rights, hydrogen for first fill, material for completion and executive works. - 12.0%</t>
  </si>
  <si>
    <t>Energy costs for (1) energy for the electrical components of the storage site. They run permanently and are electrical base load. Main consumers are server, C&amp;I equipment, heating, air conditioning and ventilation as well as lighting, etc. and (2) running the site and injection and withdrawal of H2 from the caverns. As the pressure in the H2 pipeline is significantly lower than the cavern pressure, the compressors have to use energy to compress the H2 gas. - 44.0%</t>
  </si>
  <si>
    <t>Other operational and maintenance costs include (1) costs for materials / supplies - Mainly regular  maintenance of technical equipment/ systems in accordance with manufacturer specifications as well as technical development, (2) Personnel /administrative costs, (3) other costs - 56.0%</t>
  </si>
  <si>
    <t>2026 - 2% | 2027 - 5% | 2028 - 26% | 2029 - 40% | 2030 - 18% | 2031 - 9%</t>
  </si>
  <si>
    <t xml:space="preserve">H2 storages are part of the H2 infrastructure and not part of the supply side or demand side. Therefore, this question is not applicable for H2 storages. As the H2 storage Gronau-Epe is planned as one part of a H2 infrastructure with multiple supply sources including a non-discriminatory access – and not a self-contained system with a single producer, pipeline and consumer – the operators of the infrastructure, and therefore also RGSW, will not know where the H2 comes from that is transported or stored. This is the responsibility of the respective customer of the H2 grid or H2 storage. </t>
  </si>
  <si>
    <t xml:space="preserve">https://www.rwe-gasstorage-west.com/en/hydrogen/market-survey-hydrogen-storage-requirements/
https://news.rwe-gasstorage-west.com/storage-demand-enquiry-for-hydrogen/ 
https://news.rwe-gasstorage-west.com/storage-demand-enquiry-for-hydrogen/
https://news.rwe-gasstorage-west.com/rwe-gas-storage-west-launches-market-survey-for-its-hydrogen-storage-capacities/
</t>
  </si>
  <si>
    <t xml:space="preserve">Consultation result 2025 - In total, the stated market interest by far 
Exceeds, latest in 2031, the potential supply of the combined capacity of RGSW H2 first storage projects H2S-A-1284 and H2S-A-767.
Consultation result 2024 regarding the Gronau-Epe site:
The feedback of market parties shows a steady increase in the required storage volume over time, with the sharpest increases occurring between 2029 and 2035.
The storage volume almost triples between 2030 and 2035, which indicates a significant increase in energy storage requirements in this period. </t>
  </si>
  <si>
    <t>The project aims to develop a hydrogen transmission network in the area of the industrial port of Fos-sur-Mer, in the vicinity of Marseille in the South of France. The project will foster the decarbonization of a major CO2-emission hub in France by connecting industrial consumers (refinery, steel-making and petrocheminal sectors) with renewable and low carbon hydrogen. It is further strengthened by security of supply and flexibility offered by the proximity of GeoH2 storage site in Manosque. The 50 km infrastructure will be composed of new built pipelines. Interconnection of HYnframed with a terminal will allow to export hydorgen to the H2Med corridor, as HYnframed is located at the landfall of BarMar, HY-FEN and connexion to GeoH2 storage, strengtheing security of supply.</t>
  </si>
  <si>
    <t>new pipeline network only - 100.0%</t>
  </si>
  <si>
    <t>2027 - 1.5% | 2028 - 17% | 2029 - 76% | 2030 - 5.5%</t>
  </si>
  <si>
    <t xml:space="preserve">Renewable and low carbon hydrogen are expected to be produced locally via electrolysis in the industrial area of Fos. LH2 or other hydrogen carriers via the Fos-sur-Marseille harbor could be imported from Europe, particular the Iberian peninsula or the MENA region.  </t>
  </si>
  <si>
    <t>https://www.natrangroupe.com/en/our-energy-transition/hydrogen/cei-hydrogen-fos-sur-mer</t>
  </si>
  <si>
    <t xml:space="preserve">19 respondents among them 8 producers &amp; 11 consumers 
&gt;1GWh of production in aggregate
2 storage projects. 
The interest was therefore confirmed for the Fos Lavera La Mede loop (HYnframed) and Manosque Corridor (connexion HY-FEN GeoH2 project)
</t>
  </si>
  <si>
    <t>Moeve is committed to tackling climate change by reducing its products footprint and supporting key partners in decarbonization with RFNBOs, biofuels, and low-carbon solutions. The Valley will have a 2 GW electrolyser capacity, with 1 GW in each of Moeve’s Energy Parks (EP). In Huelva, we will develop the GW, in a 1st phase, with partners like Fertiberia, Enagás, and AlterEnersun through ONUBA &amp; THARSIS projects (jointly, LUXIA, 600MW of H2 cap) to produce H2, ammonia, methanol and eSAF. The 2nd phase (400MW), with new partners, will focus on eSAF. In Cádiz, the CARTEIA GW project will involve Yara Clean Ammonia and EDP to produce H2, eSAF and ammonia. The Valley aims to decarbonise industries and the transport sector at national, European, and global levels, connecting South-North Europe via the first European green maritime corridor, with among others, the Port of Rotterdam. In paralel, we also support H2Med development. Andalusia is one of the best regions for competitive H2.</t>
  </si>
  <si>
    <t>Electrolysers. Thyssen Nucera (Alcaline technology) &amp; Siemens (PEM) have been selected as manufacturers. These selection has been done in advance in order to work with the manufacturers in the implementation engineering, to avoid problems during construction and start of operation and to assure that the design of the "H2 ring" (described below) leads the project to participate in ancillary services (not only as the ussual demand response but as the traditional generators) being really useful for the power TSO. - 60.0%</t>
  </si>
  <si>
    <t>Balance of plant + compression + storage. A system composed of Balance of Plant (BoP), compression, and storage includes all auxiliary components that support hydrogen production and handling. The BoP covers water treatment, cooling systems, power electronics, and control units essential for safe and efficient operation of the electrolyzer. Compression units increase hydrogen pressure for transport or storage, using mechanical or electrochemical methods. Storage systems, maintain hydrogen at high pressure or cryogenic temperatures, ensuring availability and safety. - 40.0%</t>
  </si>
  <si>
    <t>The energy costs are primarily driven by electricity consumption, as electrolysis requires significant power to split water into hydrogen and oxygen. These costs depend on the efficiency of the electrolyser, the price of electricity, and the operating hours. Costs can vary based on grid tariffs, renewable energy sourcing, and location. Optimizing load profiles and securing low-cost renewable electricity are key to reducing overall energy expenses. - 90.0%</t>
  </si>
  <si>
    <t>In addition to electricity, electrolyser projects face various operational and maintenance costs that impact long-term performance and profitability. These include water treatment, periodic equipment inspections, replacement of worn components like membranes and electrodes, system monitoring, and technical staffing. Other expenses such as insurance, regulatory compliance, and facility upkeep also apply. - 10.0%</t>
  </si>
  <si>
    <t xml:space="preserve">We do not have a link to the online consultation. It was done on a ono to one basis (although we organized reduced specific meetings with some stakeholders). 
</t>
  </si>
  <si>
    <t xml:space="preserve">A lot of enthusiasm at the beginning,not now. H2 strategy steps should be fostered (1st: valleys with committed demand should be fostered). Strategic projects to create the sector shoud be first supported.
Demand:A lot of potential offtakers interested but few of them committed because of high prices and not clear enough targets. There is also uncertainty in relation to the projects that will really come to an end.
Production: A lot of interest but no clear regulation leads to: uncertainty on demand (obligations), chinesse competition on ELYs, requirements (certification voluntary schemes), etc. Additionally, current public funds rules &amp; incompatibility do not lead to cover funding gap.
</t>
  </si>
  <si>
    <t>Part of the Dutch Hydrogen Network (Hynetwork), dutch Hydrogen Network North West comprises the inland backbone from Rotterdam area to the Noordzeekanaalgebied (Amsterdam area) and onward to the north, including the IJsselmeer route. This corridor is the key domestic connector between the two major ports and intercconnect the western and eastern part of the network and will connect to the Hyone offshore network. The IJsselmeer route is crucial in its own right: it provides an independent pathway separate from the DRC to move hydrogen to the rest of the Netherlands and onward to Germany, strengthening security of supply and cross-border integration. It will be developed over several phases, the first to be operational in 2029. This network will further Facilitating offshore and onshore producers and offtake, of which the steel industry near Amsterdam is very important. It will also connect to import facilities in that area.</t>
  </si>
  <si>
    <t>New - North West - 60.0% | Repurposed - North West - 40.0%</t>
  </si>
  <si>
    <t>2024 - 0.9% | 2025 - 1.2% | 2026 - 3.1% | 2027 - 4.7% | 2028 - 5.6% | 2029 - 10% | 2030 - 14% | 2031 - 19% | 2032 - 12% | 2033 - 17% | 2034 - 8.5% | 2035 - 3.5%</t>
  </si>
  <si>
    <t xml:space="preserve">Expression of Interest, Letters of Support, MoU’s, LOI’s  have been established with many different potentially supplying countries.
</t>
  </si>
  <si>
    <t>Axis 2: Montesa compressor station - 37.0% | Axis 2: Puertollano - Alcazar de San Juan - Madrid - 63.0%</t>
  </si>
  <si>
    <t xml:space="preserve">NordElytic will deploy a scalable electrolyser at Jemgum (Lower Saxony) to produce renewable hydrogen from local wind and solar resources, with future scalability. Located near high-voltage substations and existing gas infrastructure, the project leverages curtailed renewable energy. RFNBO-compliant hydrogen will be supplied to regional industrial and mobility off-takers, supporting decarbonization and creating local value. </t>
  </si>
  <si>
    <t>Elektrolyser (Stack, Transformer, ...) - 60.0% | Storage &amp; Compressor for filling unit - 32.0%</t>
  </si>
  <si>
    <t>Trailerstation - 8.0%</t>
  </si>
  <si>
    <t>Costs for RES supply via PPAs - 71.0%</t>
  </si>
  <si>
    <t>Costs for compressing and storing to be able to supply H2 fuel stations and their customer - 21.0% | Operational costs for water, waste water &amp; maintenance - 8.0%</t>
  </si>
  <si>
    <t>2025 - 1% | 2026 - 4% | 2027 - 88% | 2028 - 6%</t>
  </si>
  <si>
    <t>Not publical / direct approach via mail.</t>
  </si>
  <si>
    <t>See [352].</t>
  </si>
  <si>
    <t>The project is part of EWE’s sustainability strategy, and it shall extend its IPCEI with another 100 MW electrolyser, producing 8,400 tons annually. The preparation of the permitting started and the project will be operational in 2030. It would significantly contribute to the HI WEST corridor as it makes use of the large-scale transport and gas storage infrastructure. The project is characterised by its proximity to the electricity and the hydrogen grid providing also flexibility service to avoid renewable energy curtailment. Thus, the produced hydrogen will be RFNBO-compliant and low-carbon. Due to the proximity to the Dutch border, hydrogen offtakers in the Netherlands can be supplied. This is especially relevant for the case that hydrogen imports by ships or cracking infrastructure will be delayed.</t>
  </si>
  <si>
    <t>2026 - 0.9% | 2027 - 0.9% | 2028 - 27% | 2029 - 27% | 2030 - 27% | 2038 - 7.9% | 2047 - 7.9%</t>
  </si>
  <si>
    <t>Lubmin is a former site of a nuclear power plant from the former East Germany (DDR). This location is now being repurposed for hydrogen production.
In Lubmin, an H2 hub will be established. In an initial phase of construction, 210 MW of electrolysis capacity is planned to be created by 2029. Subsequently, 20,000 tons of hydrogen will be produced annually and fed into the core hydrogen network. The target capacity is set at 1,050 MW of electrolysis, aiming for a production of around 100,000 tons of hydrogen per year. Purified water from the Baltic Sea will be used for hydrogen production.</t>
  </si>
  <si>
    <t>Construction costs and commissioning - 16.0% | Electricity (u.a. 380kV Substation) - 22.0% | Elektolyse - 30.0% | Other Components - 17.0%</t>
  </si>
  <si>
    <t>Additional costs - 15.0%</t>
  </si>
  <si>
    <t>The energy costs account for 80% of the total operating expenses per annum. - 80.0%</t>
  </si>
  <si>
    <t xml:space="preserve"> - 20.0%</t>
  </si>
  <si>
    <t>2024 - 40% | 2025 - 60%</t>
  </si>
  <si>
    <t>The project "Expansion of the Jupa Compressor Station and the construction of the natural gas transmission pipeline in the direction of TN Recaș – TN Horia in order to increase the transmission capacities and safety in the supply of natural gas in the Western area of Romania" involves the amplification of the existing Jupa Gas Compression Station (SCG), by installing a new compression unit, a gas filtration-separation system and a compressed gas cooling system, as well as the realization of a natural gas transmission pipelines with DN 800, on the Recaș – Horia corridor, including automation and electricity supply, in order to ensure the increase of transmission capacities as well as to increase the security of natural gas supply in the western part of the country.</t>
  </si>
  <si>
    <t>The project "Expansion of the Jupa Compressor Station and the construction of the natural gas transmission pipeline in the direction of TN Recaș – TN Horia in order to increase the transmission capacities and safety in the supply of natural gas in the Western area of Romania" involves the amplification of the existing Jupa Gas Compression Station (SCG), by installing a new compression unit, a gas filtration-separation system and a compressed gas cooling system, as well as the realization of a natural gas transmission pipelines with DN 800, on the Recaș – Horia corridor, including automation and electricity supply, in order to ensure the increase of transmission capacities as well as to increase the security of natural gas supply in the western part of the country. - 100.0%</t>
  </si>
  <si>
    <t>The FSRU 2 project is planned as the floating terminal in Poland with the annual regasification capacity of 4.5 bcm/y (in a form of charter with an option to buyout). The project will be part of the FSRU program which is currently under development. It is composed of FSRU 1 (regasification capacity of 6.1 bcm/y), offshore infrastructure and onshore part connecting the terminal to the national gas grid. The technological start-up and commissioning of the FSRU 2 Terminal are planned in 2028.</t>
  </si>
  <si>
    <t>Gloobal LNG market</t>
  </si>
  <si>
    <t>https://www.gaz-system.pl/en/for-media/press-releases/2025/october/20-10-2025-gaz-system-completed-market-screening-process-concerning-the-increased-regasification-capacity-of-the-fsru-terminal.html</t>
  </si>
  <si>
    <t>Substantial interest indicated by potential users</t>
  </si>
  <si>
    <t>Our project in Hamburg harbor consists of an NH3 terminal, an NH3 Storage, a cracker &amp; an H2 grid-connection. Planned entry into operation of terminal  is 2029. Cracker &amp; connecting pipe will start operation in 2030, depending on availability of H2 grid &amp; market demand and commercial negotiations with potential partners. The jetty could handle up to Very Large Gas Carriers, enabling cost-effective receipt. The NH3 storage will be a new 80,000 m³ state-of-the-art, full-containment NH3 storage tank used to feed the cracker. The NH3 cracker will have an H2 output capacity of 200 kt H2/a. The planned entry capacity into H2 grid will be 20GWh/d. Thus, the project significantly contributes to SoS based on the forecasted gap between EU H2 production &amp; demand. 
An additional NH3 storage is planned with the same technical characteristics as above for rail loading and barge loading via the Elbe River. (This additional project intends to take FID in 2026 and will only serve NH3 market)</t>
  </si>
  <si>
    <t>Cracker &amp; H2 grid connection pipe - 61.0% | NH3 Tank (Tank, process and safety equipment, rotating equipment) - 25.0% | Terminal (Jetty, NH3 loading arms, piping to jetty and cracker, buildings) - 14.0%</t>
  </si>
  <si>
    <t>2026 - 6% | 2027 - 7% | 2028 - 29% | 2029 - 29% | 2030 - 29%</t>
  </si>
  <si>
    <t>Cracking of ammonia imported from sources worldwide</t>
  </si>
  <si>
    <t xml:space="preserve">MBE will offer its services on a non-discriminatory and transparent basis to third parties (negotiated TPA). Therefore, we do not know from where our customers might import NH3. In addition, MBE (or affiliated companies) might book capacities itself and is already in discussions for NH3 supply with various partners (e.g. in Canada). In any case, we will take contractual precautions that our services will be compliant with relevant legislation and regulation.
The German Government has setup several partnerships, coalitions and alliances across the world (e.g., Australia, Brazil, Chile, Canada, Morocco, Namibia, Nigeria, Saudi Arabia, South Africa, Tunisia). Projects in these countries could potentially deliver NH3 to our project.
</t>
  </si>
  <si>
    <t>Not available</t>
  </si>
  <si>
    <t>The implementation of RED III is regarded by many market participants (industry, refineries) as driver for market demand, esp. the steel industry intends decarbonisation via DRI. Therefore, a large scale cracker (optimized opex per ton compared to small scale) in Hamburg integrated in ammonia import terminal with import capabilities for cost competitve RFNBO / low-carbon ammonia seems justified. Therefore, the cracker will be connected to the H2 backbone</t>
  </si>
  <si>
    <t>New pipeline which will upgrade the interconnection Croatia/Slovenia and will significantly increase the capacity of the interconnection of the Croatian and the Slovenian gas transmission systems in both directions. Considering almost all existing and new supply directions in the surrounding region and the Croatian storage potentials this opens significant transit potentials in both directions. The project will be hydrogen ready.</t>
  </si>
  <si>
    <t>Jezerišće-Sotla (Rogatec) - 23.0% | Zabok-Jezerišće - 77.0%</t>
  </si>
  <si>
    <t>2029 - 49% | 2030 - 50%</t>
  </si>
  <si>
    <t>LNG Krk</t>
  </si>
  <si>
    <t>The source of gas can be: 1. Direction HR to SLO : LNG on the island of Krk, IAP and Russian gas from Hungary 2. Direction SLO to HR: Russian gas via Austria, Northern African gas via Italy</t>
  </si>
  <si>
    <t>Fluxys Hydrogen has the ambition to link interconnections, hydrogen import facilities (such as 3 potential terminals at Antwerp, Zeebrugge and Dunkirk, and an offshore pipeline from the UK) and local hydrogen production in Belgium with industrial clusters through an interconnected hydrogen backbone. This projects aims to kickstart the development of the hydrogen economy in North-West Europe. Clean hydrogen import gates in maritime ports and interconnections with adjacent countries such as Germany, The Netherlands, UK, Luxemburg and France are foreseen to ensure security of supply and flexibility. Repurposing existing infrastructure is put forward in order to reduce the system cost of the hydrogen value chain. This project is designed to enable the transport of renewable and low-carbon hydrogen along the HI West hydrogen corridor.
This part of the Belgian hydrigen backbone project is focused on the interconnection with NH3 terminals in Antwerp.</t>
  </si>
  <si>
    <t>Average tie-in for the connection of a NH3 terminal in Antwerp to the Belgian hydrogen backbone. - 100.0%</t>
  </si>
  <si>
    <t>2027 - 20% | 2028 - 80%</t>
  </si>
  <si>
    <t>Planned NH3 terminals in Antwerp.</t>
  </si>
  <si>
    <t>The project consists in additional developments from along the center-south of Italy to permit the increase of transport capacity at new or existing Entry Points in south Italy and possible new LNG entry points.</t>
  </si>
  <si>
    <t>2035 - 100%</t>
  </si>
  <si>
    <t>Algeria; Caspia/Azerbaijan; Libya; LNG terminals in the south of Italy</t>
  </si>
  <si>
    <t xml:space="preserve">the project allow the increase of transport capacity at new or existing Entry Points in south Italy </t>
  </si>
  <si>
    <t xml:space="preserve">The pipeline covers the countries Croatia and Bosnia and Herzegovina and will transport H2 from Croatia to Bosnia and Herzegovina. The pipeline goes from Slavonski Brod (Slobodnica) in Croatia, it will cross the Sava river to Bosanski Brod in Bosnia and Herzegovina with further extension to Zenica. </t>
  </si>
  <si>
    <t>Construction of the H2 interconnection pipeline Slobodnica-B.Brod (BiH) - 100.0%</t>
  </si>
  <si>
    <t>2029 - 10% | 2030 - 90%</t>
  </si>
  <si>
    <t>Power-to-gas instalation that  produces H2 from renewable energy sources via electrolysis and future LH2 terminal on island of Krk.</t>
  </si>
  <si>
    <t xml:space="preserve">The pipeline will cross the territory along the Adriatic coast from Fieri in Albania via Montenegro to Split in Croatia and will be linked to the existing Croatian H2 transmission system  The Ionian-Adriatic Pipeline will have an influence on providing H2 network for the entire region. The IAP project is based on the idea of connecting the existing Croatian H2 transmission system, via Montenegro with Albania. Plinacro is the project promoter for submitting the project to TYNDP on behalf of Plinacro, Montenegro Bonus and Albgaz. Project will transmit H2 from Krk , Croatian (potential of 95780 GWH), Albanian and Montenegrian H2 production. </t>
  </si>
  <si>
    <t>Construction of Albanian section - 29.0% | Construction of Croatian sections (Zagvozd-Ploče-Dubrovnik-HR/MNE BORDER - 46.0% | Construction of Montenegrin section - 25.0%</t>
  </si>
  <si>
    <t>2027 - 3% | 2028 - 25% | 2029 - 47% | 2030 - 25%</t>
  </si>
  <si>
    <t>Power-to-gas instalation that produces H2 from renewable energy sources via electrolysis in southern Croatia, Montenegro, Albania ang Greece over TAP and future LH2 terminals in the region.</t>
  </si>
  <si>
    <t>Implemetation of the project Slobodnica - Sotin (Croatia) - Bačko Novo Selo (Serbia) will enable connection of future Croatian and Srbian hydrogen transmission systems. First phase of the Project would be section Negoslavci-Sotin-Bačko Novo Selo together with the planned pipeline Osijek-Vukovar. It will be new interconnection, new entry point for Croatia and transmission route for the needs of Serbia; it will be SoS and diversification of supply route for Serbia. It will enable Serbia access to Croatian UGS, LH2 and enable supply of hydrogen from Austria, Slovenia and Italy by the Croatian transmission system.</t>
  </si>
  <si>
    <t>Section Negoslavci-Sotin-Bačko Novo Selo - 12.0% | Section Osijek -Vukovar - 15.0% | Section Slobodnica -Negoslavci - 73.0%</t>
  </si>
  <si>
    <t>2027 - 1% | 2028 - 33% | 2029 - 3% | 2030 - 23% | 2031 - 24% | 2032 - 16%</t>
  </si>
  <si>
    <t>Electrolysis; it will be H2 from Croatian transport system, Croatian LH2T</t>
  </si>
  <si>
    <t>Power-to-gas installation that  produces H2 from renewable energy sources via electrolysis and future LH2T terminal on island of Krk.</t>
  </si>
  <si>
    <t>Upgrade of CS for higher operational pressure in the existing M1/1 and M2/1 pipelines, higher flow and bidirectional operation in the frame of the bidirectional gas route Austria - Slovenia - Croatia.</t>
  </si>
  <si>
    <t>Caspia/Azerbaijan; LNG in Croatia</t>
  </si>
  <si>
    <t xml:space="preserve">No agreements, information received from project promoters and TSOs. 
Entry capacity is dependent on development of new gas sources in Croatia.
</t>
  </si>
  <si>
    <t>https://www.plinovodi.si/en/for-network-users/connecting-point/demand-assessment-report/</t>
  </si>
  <si>
    <t>Plinovodi have not received any non-binding demand indications for firm natural gas transmission capacity. 
In regard to the joint Demand Assessment Reports conducted with the respective TSO, no incremental capacity project will be initiated.  However, the activities in regard to achieving higher operational pressure in the existing M1/1 and M2/1 pipelines, higher flow and bidirectional operation in the frame of the bidirectional gas route Austria - Slovenia - Croatia will continue.</t>
  </si>
  <si>
    <t>Interconnector with the Italian TSO, cross-border transmission. 
The main purpose of the project is increasing security of supply and enabling the connection of gas markets in the Region.</t>
  </si>
  <si>
    <t>Algeria; Caspia/Azerbaijan; UGS in Italy</t>
  </si>
  <si>
    <t xml:space="preserve">No agreements, information received from project promoters and TSOs. </t>
  </si>
  <si>
    <t>https://www.plinovodi.si/en/for-network-users/connecting-point/demand-assessment-report/
https://www.plinovodi.si/media/2rinohdh/2025_-dar-_itsi_snam-plinovodi_eng_gas.pdf</t>
  </si>
  <si>
    <t>Plinovodi have not received any non-binding demand indications for firm natural gas transmission capacity. 
In regard to the joint Demand Assessment Reports conducted with the respective TSO, no incremental capacity project will be initiated.</t>
  </si>
  <si>
    <t>Interconnector with the transmission system of the Hungarian TSO. Cross-border transmission, enabling access to underground storages in Hungary for Slovenian gas suppliers, enabling access to LNG terminals in northern Adriatic and other gas sources for Hungarian gas suppliers, connection of Hungarian and Slovenian gas market and improving of N-1 infrastructure standard for SI and HU.
Pipeline is intent to become a part of hydrogen backbone establishing hydrogen interconnection with the Hungarian system in next stage from approximately 2035 onwards.</t>
  </si>
  <si>
    <t>Algeria; Caspia/Azerbaijan; Russia; UGS in Hungary</t>
  </si>
  <si>
    <t>No agreements, information received from project promoters and TSOs.</t>
  </si>
  <si>
    <t>https://www.plinovodi.si/en/for-network-users/connecting-point/demand-assessment-report/
https://www.plinovodi.si/media/5fdanntt/2025_dar_husi_fgsz_plinovodi_eng_gas.pdf</t>
  </si>
  <si>
    <t>Plinovodi have not received any non-binding demand indications for firm natural gas transmission capacity. 
In regard to the joint Demand Assessment Reports conducted with the respective TSO, no incremental capacity project will be initiated.  However, the activities in regard to establishing the bidirectional interconnection of Hungarian and Slovenian transmission system at the IP Tornyiszentmiklós/Pince will continue.</t>
  </si>
  <si>
    <t>Northern Interconnection BiH/CRO (Brod-Zenica) is the new project that will enable new energy source and supply route for BiH providing diversified and reliable supply of hydrogen, but could transport potentially blend gases or natural gas at the beginning of its exploitation until availability of H2 sources. The pipeline will be be-directional and together with the Project Southern Interconnection (H2T-A-851) will create the linked transmission pipeline in the south-north direction through BiH.  Together with the Project Slobodnica-Bosanski Brod (H2T-A-66) located in Croatia, Project will connect BiH with potential Croatian H2T. Also, it will significantly contribute to BiH energy security.</t>
  </si>
  <si>
    <t>Permits and land acquisition include the respective fess related to obtaining the consents and permits neccessary for start of construction and commissioning as well as the fees for right of way and the purchase of land for above ground installations - 12.0% | Supply include the costs for purchasing of PE and PP pipes, material and equipment for block stations, metering and regulating stations, launching and receiving stations, cathodic protection station, station for instrumentation and coontrol and other equipment. - 36.0% | Works include the costs for mechanical, civil, electrical, catodic protection, instrumentation and control, optic cable, geotechnical, geodetic and any other related work for pipeline construction. Also it includes respective civil and geotechnical works for above ground installations such as foundation, fences, etc. - 45.0%</t>
  </si>
  <si>
    <t>2026 - 0,2% | 2027 - 1,8% | 2028 - 10% | 2029 - 40% | 2030 - 48%</t>
  </si>
  <si>
    <t>Electrolysis; Expected hydrogen production in BiH/Croatia/EU</t>
  </si>
  <si>
    <t xml:space="preserve">By connecting to Croatian system,it will be enabled diversified and reliable H2 supply available at CRO and EU H2 market,including Krk H2T.When it comes to potential H2 sources in BiH,according to draft H2 BiH Roadmap,expansion of RES power plants should continue over years to achieve decarbonization goal from the Green Deal for 2050,and to ensure capacity to maintain future demand for green H2.As stated in the draft,specifically in the global horizontal irradiation map,BiH southern region of  appears to be the best for solar projects.H2 Roadmap draft provides green H2 annual production targets in a range from 1.4 kt for 2035 to 28 kt for 2050,while electrolysis capacity installed would amount to 617 MW in 2050.On the other side,green H2 annual demand by 2050 would amount to 11.8 kt in refineries and 16.2 kt in fertilizers.In addition,potential additional annual demand is also assessed,which could amount to app. 50 kt in the steel,42 kt in the cement industry,and 31.5 kt in transport. </t>
  </si>
  <si>
    <t>The investment tasks within the project constitute essential elements of the planned North-South gas interconnections in Central Eastern and South Eastern Europe. Implementation of the project will allow for distribution of gas delivered by the FSRU terminal in Gdańsk towards the southern direction (e.g. Ukraine). These investments play a key role in the integration with the CEE region along the North-South axis. The project results from submissions obtained through the incremental procedure started in 2025. The project details, including its scope and costs, will be determined in accordance with the procedure defined in the NC CAM.</t>
  </si>
  <si>
    <t>LNG sources delivered to Poland, Norwegian gas</t>
  </si>
  <si>
    <t>Based on the received demand indications an incremental capacity was requested between the entry-exit system of Poland and Ukraine in direction from Poland to Ukraine. As a result, an incremental capacity project will be initiated. An incremental capacity project proposal will be prepared by the GAZ-SYSTEM and LLC “Gas Transmission System Operator of Ukraine” for the consultation with the market. The Application for an Incremental Capacity Project according to Article 28 (1) NC CAM for the Border between Poland and Ukraine will be submitted for approval by respective national regulatory authorities.</t>
  </si>
  <si>
    <t xml:space="preserve">South Interconnection of Croatia and B&amp;H - the pipeline is a new H2 supply route for Bosnia and Herzegovina that will enable the reliable and diversifed H2 supply. The pipeline will enable the flow of IAP and Krk LH2T to Bosnia and Herzegovina. 
</t>
  </si>
  <si>
    <t>Zagvozd-Imotski-BH border - 35 mil EUR
Split-Zagvozd - 134 mil EUR - 100.0%</t>
  </si>
  <si>
    <t>2025 - 1% | 2026 - 18% | 2027 - 81%</t>
  </si>
  <si>
    <t>In the next phase power-to-gas instalation that produces H2 from renewable energy sources via electrolysis in southern Croatia, Montenegro, Albania ang Greece over TAP and future LH2 terminals in Krk</t>
  </si>
  <si>
    <t xml:space="preserve">Interconnection Croatia-Bosnia and Herzegovina on the route Licka Jesenica-Rakovica on the teritorry of Croatia to border with Bosnia and Herzegovina. Bosnian part of the route starts on the border point near Trzac and continues to Bosanska Krupa with branches to Bihać and Velika Kladusa. This project enables hydrogen transmission  of western parts of Bosnia and Herzegovina and contributes to reduction of CO2 emissions.
</t>
  </si>
  <si>
    <t>Construction of the H2 interconnection pipeline Ličke Jesenice - HR/BiH border - 100.0%</t>
  </si>
  <si>
    <t>2029 - 50% | 2030 - 50%</t>
  </si>
  <si>
    <t xml:space="preserve">The project consist in the creation of a virtual connection between Sardinia and Italy, through LNG carriers, from the LNG Regasification plants of Panigaglia nd OLT Livorno to the LNG Regasification Plant of Porto Torres and the other authorized coastal terminals (Oristano). The project  gives to Sardinia customers the possibility to be supplyed of natural gas, a new sorurce in the energy market of the island, at the same price conditions of the other Italian regions. According to the provisions included in the Legislative Decree n.76/2020 Art.60 (6), infrastructures of this project are considered as part of the Italian national gas transmission network.
</t>
  </si>
  <si>
    <t>FSRU Oristano - 75.0%</t>
  </si>
  <si>
    <t>Port works in Oristano - 25.0%</t>
  </si>
  <si>
    <t>2024 - 2% | 2027 - 26% | 2028 - 30% | 2029 - 42%</t>
  </si>
  <si>
    <t>Using the LNG stored in Panigaglia Plant and OLT Plant, the virtual connection gives to Sardinia customers the possibility to be supplyed of natural gas, a new source in the energy market of the island, at the same price condition of the other Italian regions.</t>
  </si>
  <si>
    <t xml:space="preserve">Adjustment of operating parameters of the Austrian and Slovenian transmission systems, increasing the transmission capacity and enabling bidirectional operation in the frame of the bidirectional gas route Austria - Slovenia - Croatia. </t>
  </si>
  <si>
    <t>No agreements, information received from project promoters and TSOs. 
Entry capacity is dependent on development of new gas sources in Croatia.</t>
  </si>
  <si>
    <t>https://www.plinovodi.si/en/for-network-users/connecting-point/demand-assessment-report/
https://www.plinovodi.si/media/13jiswq4/2025_-dar-_atsi_gca-plinovodi_eng_gas.pdf</t>
  </si>
  <si>
    <t>Plinovodi have not received any non-binding demand indications for firm natural gas transmission capacity. 
In regard to the joint Demand Assessment Reports conducted with the respective TSO, no incremental capacity project will be initiated.  However, the activities in regard to increasing the transmission capacity and enabling bidirectional operation between the Slovenian and Austrian transmission system at the IP Murfeld/Ceršak will continue.</t>
  </si>
  <si>
    <t xml:space="preserve">Adjustment of the operating parameters of the transmission system of the Croatian TSO, increasing the transmission capacity and enabling bidirectional operation in the frame of the bidirectional gas route Austria - Slovenia - Croatia. </t>
  </si>
  <si>
    <t xml:space="preserve">No agreements, information received from project promoters and TSOs. 
Entry capacity is dependent on development of new gas sources in Croatia. </t>
  </si>
  <si>
    <t>https://www.plinovodi.si/en/for-network-users/connecting-point/demand-assessment-report/
https://www.plinovodi.si/media/f4fc3kky/2025_dar_hrsi_plinacro_plinovodi_eng_gas.pdf</t>
  </si>
  <si>
    <t>Plinovodi have not received any non-binding demand indications for firm natural gas transmission capacity. 
In regard to the joint Demand Assessment Reports conducted with the respective TSO, no incremental capacity project will be initiated.  However, the activities in regard to increasing the transmission capacity between the Slovenian and Croatian transmission system at the IP Rogatec will continue.</t>
  </si>
  <si>
    <t>The project aims to transform one depleted gas field in gas storage facility of approximately 200 mil mc total capacity an injection rate of 1.4 mil scm/day and withdrawal capacity of approximately 2 mil scm/day</t>
  </si>
  <si>
    <t>Romanian gas producers and BRUA flow</t>
  </si>
  <si>
    <t xml:space="preserve">Project UGS Lab - H2 is an existing gas storage facility, already operational of which specific structure should be repurposed in terms of TYNDP 2026 process to a storage of capable of storing 100% hydrogen.  It will also serve as a first entry of hydrogen to existing NAFTA storage and further distribution of H2 to neighbouring countries. </t>
  </si>
  <si>
    <t>NAFTA as a storage operator cannot determine where the hydrogen of its storage clients comes from. However, given the location of the storage at the crossing of the Hydrogen Backbone, it will facilitate hydrogen sourcing from all relevant directions, e.g. from Ukraine, south EU or west EU.</t>
  </si>
  <si>
    <t xml:space="preserve">The H2Pole Project consist in a total of 100 MW PEM electrolysis plant for the production of capacity of 16.000 t/year renewable hydrogen in the Just Transition industrial area of As Pontes de García Rodríguez (A Coruña) in northwest of Spain, and the construction of a 36.2 km of new hydrogen pipeline. The plant is expected to be operative in 2028 in its initial phase of 50 MW. 
H2Pole purpose is to generate and distribute green hydrogen, using electricity sourced from renewable power facilities. The production will be mainly used for e-methanol production, mobility and injection into the new hydrogen network H2Med to the European Hydrogen Backbone (France and Germany) through the As Pontes-Guitiriz-Zamora Hydrogen Pipeline extension of the already nominated PCI hydrogen network until Barcelona; as well the integration on the Spanish Hydrogen Backbone will allow the connection to the Portuguese Hydrogen Backbone through the H2Med-CelZa transborder pipeline (Celorico da Beira-Zamora). </t>
  </si>
  <si>
    <t>Balance of Plant - 118.0% | DEVEX - 2.0% | Electrical connections - 5.0% | Electrolyser - 97.0% | Hydrogen pipeline - 20.0% | Land - 3.0% | PMC and owner costs - 7.0%</t>
  </si>
  <si>
    <t>Renewable electricity - 56.0%</t>
  </si>
  <si>
    <t>Including water cost, salaries, long term service agreement of the electrolyser, operations and maintenance - 10.0%</t>
  </si>
  <si>
    <t>2024 - 0.7% | 2025 - 0.3% | 2026 - 30% | 2027 - 40% | 2028 - 30%</t>
  </si>
  <si>
    <t>The Nordic-Baltic Hydrogen Corridor project’s purpose is to build a hydrogen corridor connecting Finland, Estonia, Latvia, Lithuania, Poland, and Germany by 2033. This initiative, involving regional TSOs, promotes energy supply diversification, renewable energy uptake, and enhances energy security and resilience. It aims to establish a strong hydrogen market around the Baltic Sea and within the participating countries, capitalizing on competitive renewable resources. The project supports the EU’s hydrogen strategy, Clean Industrial Deal, REPowerEU plan, Green Deal, and Fit for 55 package. 
Main parameters of the project based on the pre-feasibility study:
- Hydrogen throughput ~ 2.7 MT H2 (91TWh) by 2040
- 6 EU Member States: FI, EE, LV, LT, PL, DE
- Total length of main pipeline ~ 2 500 km (newly built)</t>
  </si>
  <si>
    <t>Compressor CAPEX - 9.0% | Pipeline CAPEX - 91.0%</t>
  </si>
  <si>
    <t>2030 - 25% | 2031 - 25% | 2032 - 25% | 2033 - 25%</t>
  </si>
  <si>
    <t>Electrolysis; We may need some other renewable hydrogen sources to balance the hydrogen system.</t>
  </si>
  <si>
    <t>Hydrogen produced from renewables</t>
  </si>
  <si>
    <t>https://forms.office.com/pages/responsepage.aspx?id=znnGJomScU2P98V0bg1jIVzCybfkcexCrjDwrFi9n8lURTY0OVJSVDRWS042MDBDUjRGQkdNTkdMNiQlQCN0PWcu</t>
  </si>
  <si>
    <t>Consultation covering total Finnish market, with additional information received directly in customer discussion, totaling in over 80 TWh/year supply and over 30 TWh/year demand. Latest information collected and analysed 10/2025 (form did not accept a later date than 31/12/2024.</t>
  </si>
  <si>
    <t>HySoW Atlantic to Mediterranean is the main part of the Teréga’s H2 projects, connecting the South West of France with the HI West corridor. Specifically the project connects the HySoW storage and MidHY projects. The EU will need substantial H2 volumes to meet ambitious decarbonisation targets. Connecting supply and demand clusters is crucial to ensure needs are met. HySoW significantly increases the available H2 volumes locally, nationally and at the EU level by connecting producers and import terminals from the South-West of France to the emerging EU H2 grid. Strategically located between H2Med-BarMar and HY-FEN, HySoW complements the supply of H2 from the Iberian peninsula to industrial clusters in Europe, enabling access to the HySoW storage and providing flexibility to the system. HySoW unlocks decarbonisation benefits for consumers across the EU, strengthens security and diversification of supply,  improves EU H2 market integration.</t>
  </si>
  <si>
    <t>Compression station (Barbaira) - 13.0% | Compression Station (Lussagnet) - 10.0% | Pipeline (Cruzy-Narbonne-Blagnac-Lussagnet) - 64.0% | Pipeline (Estibeaux-HySoW Storage) - 1.6% | Pipeline (Estibeaux-Lacq) - 4.6% | Pipeline (Lussagnet-Estibeaux) - 6.8%</t>
  </si>
  <si>
    <t>2024 - 0,1% | 2025 - 0,2% | 2026 - 0,3% | 2027 - 2,4% | 2028 - 3,5% | 2029 - 3,5% | 2030 - 33% | 2031 - 43% | 2032 - 14%</t>
  </si>
  <si>
    <t>HySoW Atlantic to Mediterranean is the main part of the wider HySoW project and will be supplied with hydrogen via local production, imports at Bordeaux and Port la Nouvelle and the wider H2Med project and HI West corridor. Beyond locally produced renewable and low carbon hydrogen, the storage site will be supplied via hydrogen generated from renewable sources on the Iberian peninsula and transported via the H2Med corridor. Finally, through its connection to the import terminals of Port-La Nouvelle and Bordeaux, the storage site is also available to imported renewable and low carbon volumes. Currently, the import terminal projects target volumes from the US, South America, the UAE and North Africa as main supply sources.</t>
  </si>
  <si>
    <t xml:space="preserve">In total, Teréga received over 100 expressions of interest, of which more than 40 related to H2, indicating the clear need for H2 infrastructure. Future producers and importers have indicated that up to 26 TWh/y of H2 will be made available in the area from early 2030s. By 2040, the CFI has shown that these volumes may double. The total volumes are expected to equally originate from local supply as well as from imports through terminals in Bordeaux and Port-La Nouvelle. The CFI particularly identified stakeholders from the transport sector as future offtakers for H2 in the Teréga zone. The CFI also clearly shows that the H2 supply originating in the Teréga zone far exceeds local demand by more than 13 TWh/y from early 2030s, making the South-West of France a net exporter of H2. HySoW Atlantic to Mediterranean plays an important role in ensuring that these additional H2 volumes can efficiently be fed into the EU energy system and be made available to offtakers.
</t>
  </si>
  <si>
    <t>Collecting and storing of CO2 will enable reduction of CO2 emissions from large users of fossil fuels the consumption of which is, in terms of investment, hard to repurpose in favour of using the CO2 neutral fuels. In case of the Republic of Croatia it primarily refers to petrochemical and construction industry. Besides directly reducing the CO2 emission, the project will also enable CO2 neutral production of H2 in a transitional period until the full decarbonisation is achieved when the production of H2 will be carried out entirely from the renewable energy through electrolysers. The location and the capacities of CO2 storing enable, if proven to be economically justified, receiving and storing of CO2 from the neighbouring EU countries (SLO, HU) and Energy Community countries (SER, B&amp;H). Project enable the collecting and receiving CO2 from the Zagreb and Sisak-Moslavina area for storing in the central and western Sava aquifer and in the depleted oil and gas fields in that area.</t>
  </si>
  <si>
    <t>Gas pipeline Ivanić-Kutina - repurposing of existing pipeline for CO2 transport - 35.0% | Gas pipeline Ivanić-Zagreb - repurposing of existing pipeline for CO2 transport - 30.0% | Gas pipeline system between Kutina and Dobrovac - repurposing of existing pipeline system for CO2 transport - 35.0%</t>
  </si>
  <si>
    <t>2027 - 3% | 2028 - 3% | 2029 - 4% | 2030 - 7,5% | 2031 - 7,5% | 2032 - 15% | 2033 - 10% | 2034 - 25% | 2035 - 25%</t>
  </si>
  <si>
    <t>CO2 will be collected from the power plants and CO2 intensive industry (petrochemical or similar) from the Zagreb and Sisak Moslavina counties and potentially from Slovenia if that option will be cost-effective.</t>
  </si>
  <si>
    <t xml:space="preserve">The Joint North Sea Energy Hub (JNSEH) is a large-scale multipurpose offshore project built around a new artificial island in the Danish North Sea. It will integrate offshore wind, a HVDC hybrid interconnector between DK1 and DE, electrolysers and a hydrogen pipeline with compression on the hub connecting to the Aquaductus pipeline in the German North Sea. 
The hub will enable export of hydrogen and electricity to European demand centres. The hub could integrate up to 10GW of offshore wind. The relative capacities of HVDC and electrolysers will be determined by developments in the electricity and hydrogen markets, as well as energy policy priorities of the German and Danish Governments. 
Phase 1 includes: 
- Artificial energy island (~27ha) 
- 2 GW HVDC connection to Brunsbüttel (Germany). 
- Up to 8 GW offshore wind 
- Up to 6 GW electrolysers 
- Hydrogen transmission pipeline to Aquaductus </t>
  </si>
  <si>
    <t>Hydrogen pipeline 36" and 100 MW compressor station. - 100.0%</t>
  </si>
  <si>
    <t>2033 - 25% | 2034 - 25% | 2035 - 25% | 2036 - 25%</t>
  </si>
  <si>
    <t xml:space="preserve">The project will connect 8 GW electrolysis in total placed on the JNSEH energy island. The electrolysis will mainly source electricity from the connected 10 GW wind farms and source electricity via the interconnectors. </t>
  </si>
  <si>
    <t>The scattered production of renewable gas will take an increasing part in the gas mix. Reverse flows will also be needed to allow biomethane injected in the distribution to flow back to the transmission grid when the biomethane injected locally exceeds local demand.These network adaptations will enable to maximize the volume of biomethane injected into the gas system and reach the national target for renewable gas (15% of gas consumption in 2032).Teréga expects 1 reverse flow unit every year from 2024 (13 completed by 2033) for an estimated reverse flow of 0,5 TWh/year.</t>
  </si>
  <si>
    <t>Thirteen reverse flow stations by 2033 - 100.0%</t>
  </si>
  <si>
    <t>Local production</t>
  </si>
  <si>
    <t>Collecting and storing of CO2 will enable reduction of CO2 emissions from large users of fossil fuels the consumption of which is, in terms of investment, hard to repurpose in favour of using the CO2 neutral fuels. In case of the Republic of Croatia it primarily refers to petrochemical and construction industry. Besides directly reducing the CO2 emission, the project will also enable CO2 neutral production of H2 in a transitional period until the full decarbonisation is achieved when the production of H2 will be carried out entirely from the renewable energy through electrolysers. The location and the capacities of CO2 storing enable, if proven to be economically justified, receiving and storing of CO2 from the neighbouring EU countries (SLO, HU) and Energy Community countries (SER, BH). Project enable the collecting and receiving CO2 from the Varaždin and Virovitica areas for storing in the Drava aquifer and in the depleted oil and gas fields in that area.</t>
  </si>
  <si>
    <t>Repurposing of existing pipeline Budrovac-Varaždin for CO2 transport - 80.0% | Repurposing of existing pipeline Gola-Novigrad for CO2 transport - 20.0%</t>
  </si>
  <si>
    <t>CO2 will be collected from the CO2 intensive industry from the Varaždin and Virovitica Podravina counties and potentially from Hungary if that option will be economical.</t>
  </si>
  <si>
    <t>Collecting and storing of CO2 will enable reduction of CO2 emissions from large users of fossil fuels the consumption of which is, in terms of investment, hard to repurpose in favour of using the CO2 neutral fuels. In case of the Republic of Croatia it primarily refers to petrochemical and construction industry. Besides directly reducing the CO2 emission, the project will also enable CO2 neutral production of H2 in a transitional period until the full decarbonisation is achieved when the production of H2 will be carried out entirely from the renewable energy through electrolysers. The location and the capacities of CO2 storing enable, if proven to be economically justified, receiving and storing of CO2 from the neighbouring EU countries (SLO, HU) and Energy Community countries (SER, B&amp;H).
Project enable the collecting and receiving CO2 from the Slavonski Brod and Osijek area for storing in the Osijek aquifer and in the depleted oil and gas field in that area.</t>
  </si>
  <si>
    <t>Beničanci-UCO2S new pipeline for CO2 transport - 22.0% | Hungary-Beničanci new pipeline for CO2 transport - 25.0% | Našice-Beničanci repurposing of existing pipeline for CO2 transport - 10.0% | Osijek-Marijanci new pipeline for CO2 transport - 21.0% | Sl.Brod-Našice repurposing of existing pipeline for CO2 transport - 22.0%</t>
  </si>
  <si>
    <t>2027 - 1% | 2028 - 2% | 2029 - 2% | 2030 - 5% | 2031 - 5% | 2032 - 5% | 2033 - 5% | 2034 - 35% | 2035 - 40%</t>
  </si>
  <si>
    <t>CO2 will be collected from power plants and CO2 intensive industry (cement or similar) from the Slavonski Brod and Osijek Baranja counties and potentially from Hungary and Bosnia and Herzegovina if that option will be economical.</t>
  </si>
  <si>
    <t>The project concerns the upgrade of the existing gas transmission infrastructure with the necessary facilities, installations and solutions in order to create conditions to integrate and transport mixtures with renewable gases incl. hydrogen in concentrations up to 10%, as well as integration of intelligent systems of monitoring, control and transmission management.
It is envisaged a feasibility study for the assessment of the network compatibility to be conducted. In addition to the feasibility study, numerous specialized technical analyses and studies of individual facilities or parts of the gas network are planned to be performed.
The next step, based on the studies and analyses’ results, is the actual modernisation/upgrade of the system for monitoring and control and all of the required facilities and equipment along the entire GTS, generally consisting of about 3484 km pipelines and pipeline branches, 10 CS, over 350 linear valves, as well as over 115 GRS and GMS</t>
  </si>
  <si>
    <t>Compressor stations: Study and Activities in accordance with the prescriptions of the study; Upgrade of  Gas turbine compressor units (GTCUs), Fuel gas, NOx system etc. for the purpose of blending. - 61.0% | Dispatching system:  Integration of a new dispatching system with sufficient capacity to cover the new H2 injection, control and monitoring points,  start-up and adjustment of hardware and software components. The integration activities will be in the direction of replacing part of the field equipment, automation and control system (ACS), Regional and dispatch server SCADA systems for the whole infrastructure - 4.0% | Feasibility study - 2.0% | Metering systems: Replacement of Metering systems (Gas chromatographs, volume converters, flow meters) - 16.0% | Pipeline network: Analyzes, replacement, re-equipment or modernization of а element or section and auxiliary site facilities (Valve assemblies, pigging facilities electrochemical protection system, sealing and air tightness systems, etc.) for the purpose of blending - 17.0%</t>
  </si>
  <si>
    <t>2027 - 30% | 2028 - 30% | 2029 - 40%</t>
  </si>
  <si>
    <t>Domestic production of H2 from a mix of sources; H2 production in Greece</t>
  </si>
  <si>
    <t>The supply sources for the project will come from the hydrogen production by various sources in Greece and Bulgaria with several national and private plans already announced, including initiatives from production companies. Thanks to the favourable natural conditions, both countries are regarded as an important source of EU-produced hydrogen.  Bulgartransgaz and DESFA have conducted a joint H2 market assessment, confirming interest from various companies. Efforts are ongoing to integrate all market participants through discussions and letters of support.</t>
  </si>
  <si>
    <t>The Géométhane H2 project aims to develop, build and operate a hydrogen underground storage facility with an initial capacity of 6 000 tons in 2 salt caverns. These 2 caverns are already built in Manosque and are currently full of brine. The facility in Manosque is owned by the GIE Géométhane (Groupement d'Intérêt Economique) in which Storengy has a 50% share. The other 50% are owned by Géosud (whose shareholders are CNP Assurances for 98% and Géostock for 2%). Start of commercial operation is planned in 2029 for both caverns. Subsequently, capacity can be extended up to 50 000 tons offering significant flexibility potential to hydrogen producers (HyGreen, H2V, Elyse Energy, Air Liquide, ...), shippers and ultimately consumers (ArcelorMittal, PetroInéos, Imerys, …).
The project is aligned with commissioning dates for the HyGreen and connexion HyFen-GeoH2 project (H2T A 909), allowing for an integrated approach to decarbonization in the Fos-Lavera-Marseille.</t>
  </si>
  <si>
    <t xml:space="preserve"> - 65.0%</t>
  </si>
  <si>
    <t xml:space="preserve"> - 35.0%</t>
  </si>
  <si>
    <t>2025 - 0,3% | 2026 - 0,7% | 2027 - 1,5% | 2028 - 1% | 2029 - 4,8% | 2030 - 27% | 2031 - 25% | 2032 - 16% | 2033 - 11%</t>
  </si>
  <si>
    <t>https://www.geomethane.fr/appel-a-manifestation-dinteret/</t>
  </si>
  <si>
    <t>Around 20 manufacturers (suppliers and consumers) responded to this market assesment. 
They expressed the need for storage in the development of their hydrogen projects, in particular to ensure security of supply, optimize LCOH and make the most of the intermittent nature of renewable energies (curtailment for producers and baseload sources for consumers).</t>
  </si>
  <si>
    <t>The HY-FEN project aims to develop a French hydrogen transmission network via pipeline, connected to Iberia (via H2MED) and Germany (H2ercules South Ouest) and national storage sites by 2032. Composed as much as possible of existing assets repurposed for hydrogen, it comprises 856 km of pipelines across France. HY-FEN will interconnect with other innovative hydrogen projects: MosaHYc, RHYn and HYnframed, associated with large H2 storages volumes in Etrez (Hypster) and Manosque (GeoH2). As part of a European South-North corridor, HY-FEN will link significant hydrogen potential from highly competitive renewable electricity (solar and wind power) in Iberia and France to future industrial consumption areas in North-Western Europe. The project will be a key enabler of the uptake of renewable and low carbon hydrogen at market scale for various uses, driving decarbonisation of many strategic industrial sectors and the sector of heavy transport along its South-North route.</t>
  </si>
  <si>
    <t>Development of the Fos-sur-Mer - Obergailbach hydrogen pipeline trajectory and connection to the RHYn PCI project (approximately 1000 km). This trajectory comprises 4 sections in DN1200 newbuilt pipelines for a total of 750 km, and a last DN900 newbuilt pipeline looping the repurposed section, and a 130 km DN750 for the connection to the RHYN PCI project. In addition, 2 compressor stations are planned at Voisines and Saint-Avit. - 98.0% | Development of the Fos-sur-Mer - Obergailbach hydrogen pipeline trajectory and connection to the RHYn PCI project (approximately 1000 km). This trajectory comprises a repurposed section of 90 km. - 2.0%</t>
  </si>
  <si>
    <t>2027 - 1% | 2028 - 2% | 2029 - 15% | 2030 - 31% | 2031 - 31% | 2032 - 21%</t>
  </si>
  <si>
    <t xml:space="preserve">Renewable and low carbon hydrogen will be sourced from imports from Iberia as well as from production in local hubs connected to the project. LH2 or other hydrogen carriers could be imported from Europe, particular the Iberian peninsula or the MENA region </t>
  </si>
  <si>
    <t>The H2med Call for Interest (CFI) gathered strong participation: 168 companies and 528 projects across Portugal, Spain, France, and Germany. Results show that expected transportation demand through BarMar exceeds  2 MTPA as of 2033 which confirms the objective to cover about 10% of Europe’s hydrogen demand by the early 2030s.
By 2035, projected hydrogen flows reach 0.36 Mt through CelZa, 2.3 Mt through BarMar (2 Mt technical capacity), and 2.8 Mt through Medelsheim. By 2040–2050, capacities stabilize respectively near 0.38 Mt, 2.4 Mt, and 3 Mt. 
Spain could export 1.2–2 Mt/y by the early 2030s, while Portugal would export almost the totality of its national production.
Between BarMar and Medelsheim, France’s production and imports (0.5 in 2030 to 1.1 Mt/y in 2050) meet domestic needs, with growing consumption from 0.2 in 2030 up to 0.9 Mt by 2050.
German demand - OGE client base only - sourced via H2med may reach 1.6 Mt in 2040, contributing to a foreseen national total of 17–21 Mt/y.</t>
  </si>
  <si>
    <t>The project is part of EWE’s sustainability strategy, and it shall extend its IPCEI with another 500 MW electrolyser, producing 42,000 tons annually. The project entered the feasibility phase and will be operational in 2032. It would significantly contribute to the HI WEST corridor as it makes use of the large-scale transport and gas storage infrastructure. The project is characterised by its proximity to the electricity and the hydrogen grid providing also flexibility service to avoid renewable energy curtailment. Thus, the produced hydrogen will be RFNBO-compliant and low-carbon. Due to the proximity to the Dutch border, hydrogen offtakers in the Netherlands can be supplied. This is especially relevant for the case that hydrogen imports by ships or cracking infrastructure will be delayed.
Project press release: https://www.ewe.com/en/media-center/press-releases/2022/11/tes-and-ewe-to-build-500mw-electrolyser-at-wilhelmshaven-green-energy-hub-ewe-ag</t>
  </si>
  <si>
    <t>The CAPEX figure includes electrolyser incl. project management costs, equipment for the electrolyser as electric wires, piping as well as software for operating it, site preparation and civil works, connection pipeline to the hydrogen core network incl. compressors, connecting cables to a newly build substation and a transformer station to adjust the voltage, and pipelines to connect the electrolyser to the local water grid, as well as equipment to integrate the electrolyser into the local environment. - 98.0%</t>
  </si>
  <si>
    <t>DEVEX costs to execute the preparatory tasks as the FEED study or the environmental study, procurement and permitting. - 2.0%</t>
  </si>
  <si>
    <t>The energy costs consist of the electricity costs and the costs for procuring the needed water. Both are inputs for the electrolysis to produce hydrogen. - 92.0%</t>
  </si>
  <si>
    <t>The general operation and maintenance costs are the minor share of the OPEX. - 8.0%</t>
  </si>
  <si>
    <t>2026 - 0.4% | 2027 - 0.4% | 2028 - 0.9% | 2029 - 21% | 2030 - 21% | 2031 - 21% | 2032 - 21% | 2040 - 7.9% | 2049 - 7.9%</t>
  </si>
  <si>
    <t>https://business.ewe.de/energie/wasserstoff/marktabfrage?mugu=1</t>
  </si>
  <si>
    <t>National Gas has the ambition to create a UK hydrogen backbone through Project Union. Project Union is a programme that will connect UK supply, demand and strategic storage sites, enabling growth of a UK hydrogen economy and contributing to the wider UK ambition of achieving Net Zero by 2050. The UK recognises the opportunity to connect to the EU, creating resilience and flexibility for both markets. One of the ways to achieve this is to establish an interconnector from the UK to Belgium, creating a new bi-directional hydrogen offshore pipeline, and providing a physical link between the UK hydrogen backbone and the EU Hydrogen markets. Having completed the feasibility phase of Project Union in September 2024, we have determined that a short spur connection can be developed separately to the main Project Union network in order to connect the proposed interconnector. This submission has been adjusted to now reflect only that spur connection.</t>
  </si>
  <si>
    <t>Spur / tie-in connecting the East section of Project Union (the UK's planned Hydrogen Backbone) to the UK location of the proposed Hydrogen Interconnector - 100.0%</t>
  </si>
  <si>
    <t>2025 - 1%% | 2026 - 2%% | 2027 - 7%% | 2028 - 10%% | 2029 - 23%% | 2030 - 21%% | 2031 - 18%% | 2035 - 18%%</t>
  </si>
  <si>
    <t>Production sources will include electrolysis, SMR, imports.</t>
  </si>
  <si>
    <t>This project is part of the ongoing partnership between National Gas  Fluxys, materialised by the signing of an MoU and established to cooperate in building a Belgium – UK H2 corridor. This project envisages a cross-border network that will be centered around the following integrated H2 transport infrastructures – a new bi-directional H2 offshore pipeline from UK to Belgium providing a physical link between the UK’s Project Union and the Belgian and North-West European hydrogen markets. Fluxys and National Gas have both the ambition to establish hydrogen backbones in respectively Belgium and the UK, connecting supply and demand.</t>
  </si>
  <si>
    <t>Additional compressor capacity (phase 2) - 33.0% | Pipeline + Compressor Station (phase 1) - 67.0%</t>
  </si>
  <si>
    <t>2031 - 2% | 2032 - 7% | 2033 - 27% | 2034 - 27% | 2035 - 5% | 2041 - 1% | 2042 - 5% | 2043 - 12% | 2044 - 12% | 2045 - 2%</t>
  </si>
  <si>
    <t>Electrolysis, SMR, ATR, imports.</t>
  </si>
  <si>
    <t>The project aims to develop the first storage facility that exclusively stores hydrogen by repurposing the existing cavern and extension of two new caverns. The reuse of the test cavern (HyCAVmobil) is being examined to enable significant cost savings. It is currently in the feasibility phase and operations are expected to start in 2032. The project aims a total capacity of 455 GWh. 
EWE is part of the FLOW consortium and the storage site is planned to be integrated in the corresponding network. Thus, it has an excellent connection to important IPs. These include the German-Polish IPs near Schwedt and Fürstenberg, the latter enabling the connection to the Nordic Baltic Hydrogen Corridor, but also to import points in Lubmin (via terminal and pipeline, namely the Baltic Sea Hydrogen Collector) and Rostock (via terminal). The project will consequently significantly improve the integration of produced and imported green hydrogen, which will promote the European hydrogen market and the EU.</t>
  </si>
  <si>
    <t>The main cost components of the above-ground facilities are made up of the following areas: outdoor facilities, buildings, compressor technology, mechanics, station piping, process technology, electrical engineering, engineering, field pipeline system. The main cost components of the underground facilities are made up of drilling technology &amp; geology, rock mechanics, brine technology, completion of gas operation, gas first filling, snubbing and engineering.
The stated costs include both the conversion and the new-build components of the project. - 95.0%</t>
  </si>
  <si>
    <t>Energy costs, especially for the compressor. The energy costs are heavily dependent on the actual operation of the storage unit. These in turn depend on the customer's requirements and corresponding nominations. The energy cost estimates are derived from calculations based on expected typical customer profiles. These can change significantly depending on the assumption. - 45.0%</t>
  </si>
  <si>
    <t>The costs include operating and maintenance costs for the cavern and above-ground facilities. - 55.0%</t>
  </si>
  <si>
    <t>2025 - 3% | 2026 - 5% | 2027 - 6% | 2028 - 16% | 2029 - 22% | 2030 - 19% | 2031 - 18% | 2032 - 12%</t>
  </si>
  <si>
    <t>Phase 2 of the Joint North Sea Energy Hub (JNSEH) project expands the hub. This includes an expansion of the artificial island with ~10 ha, 2 GW HVDC will be connected to Revsing (DK1), additional 2 GW offshore wind may be connected to the island, and additional 2 GW electrolyser may be installed on the island.
The Joint North Sea Energy Hub (JNSEH) is a large-scale multipurpose offshore project built around a new artificial island in the Danish North Sea. It will integrate offshore wind, a HVDC hybrid interconnector between DK1 and DE, electrolysers and a hydrogen pipeline with compression on the hub connecting to the Aquaductus pipeline in the German North Sea. The hub will enable direct cross-border export of hydrogen and electricity to European demand centres. The hub could integrate up to 10GW of offshore wind. The relative capacities of HVDC and electrolysers will be determined by developments in the electricity and hydrogen markets, as well as energy policy priorities.</t>
  </si>
  <si>
    <t>2 GW Electrolyser located on island - 100.0%</t>
  </si>
  <si>
    <t>2034 - 20% | 2035 - 20% | 2036 - 20% | 2037 - 20% | 2038 - 20%</t>
  </si>
  <si>
    <t>HyPipe Bavaria is part of the South Bavarian core network and will establish an import intereconnection in South Germany to ensure security of supply by connection import corridors from the South-West and East. HyPipe Bavaria – Connect supports the development of a Union wide network for transport and storage of hydrogen and creates necessary interconnections for the priority corridors HI West and East. It is driven by the market demand of end customers as well as of the goal of bayernets to contribute to the EU targets to decarbonize hard-to-abate sectors. The project is mainly centered around the utilization of existing repurposed infrastructure to transport green H2.</t>
  </si>
  <si>
    <t xml:space="preserve">HyPipe Connect will be directly linked to HyPIpe Bavaria - The Hydrogen Hub and will benefit from its interconnection. Due to its geographical location The Hydrogen Hub - HyPipe Bavaria has the advantage that it can transport low-carbon hydrogen from various directions. From the East the project is supported from RAG and the project H2EU+Store, from the North and West it is supported by the projects Flow (i.a. terranets bw, Gascade, Ontras) and H2ercules (OGE). The project is of strategic importance due to its interconnection to the South with the supply from renewable hydrogen from Northern Africa via Italy and Austria. The project has also the support of the partners of the SoutH2 Corridor (GCA, TAG and SNAM) as well as from Verbund, OMV, Total.  Furthermore, the project received the political support from the ministries of Germany, Austria, Italy, Tunisia and Algeria. The project is also supported by the Bavarian Ministry for Economic Affairs (StMWi), Bayernoil, Wacker and the Chem </t>
  </si>
  <si>
    <t>https://www.marktabfrage-wasserstoff.de/</t>
  </si>
  <si>
    <t>Feedback from the industry showed a high future demand for hydrogen until 2035 and beyond</t>
  </si>
  <si>
    <t>In order to ensure the bidirectional flow at the border with Ukraine and Bulgaria on the T2 transit pipeline, it is necessary to upgrade the gas metering stations GMS Isaccea 2 and GMS Negru Vodă 2.</t>
  </si>
  <si>
    <t>2026 - 2% | 2027 - 38% | 2028 - 60%</t>
  </si>
  <si>
    <t xml:space="preserve">The project consists of: 
- construction of a new gas transmission pipeline and of the related facilities
- construction of a new Danube undercrossing
- enhancement of GMS Giurgiu
</t>
  </si>
  <si>
    <t xml:space="preserve">Caspia/Azerbaijan; </t>
  </si>
  <si>
    <t>The gas sources for the project are expected to come from the Caspian region via Turkey, Greece and Bulgaria corridor. LNG gas (e.g. from Alexandropoulis) can be another source for the project.</t>
  </si>
  <si>
    <t xml:space="preserve">The project aims to use the UGS in a multicycle regime and to increase the daily gas delivery capacity of Bălăceanca UGS to 1.6 million scm/day. To ensure an increased degree of operational safety and to enhance the capacity of the existing gas infrastructure, it is necessary to modernize the existing facilities and to construct new surface facilities that will take over the additional flow and ensure the necessary flexibility to use the storage in multicycle. 
From a technical point of view, the project consists of drilling new wells, modernizing existing wells and surface facilities in accordance with the requirements of European safety and control standards, to expand, modernize and optimize the existing compressor, separation and fiscal measurement units.
</t>
  </si>
  <si>
    <t>H2 interconnection Croatia/Slovenia along the route Omišalj-Zlobin is planned as the new pipeline for transmission of 100% H2. Section from Zlobin to Bosiljevo is planned to be repurposed for 100% H2 transmission. Sections Bosiljevo-Karlovac and Karlovac-Lučko are planned as a new bulit pipelines for 100% H2 transimssion.  Section from Lučko to Zabok is planned to be repurposed for transmission of 100% H2, and finally section Zabok-Jezerišće-Sotla/Rogatec will be new built pipeline for 100% H2 transimssion. This project will contribute to the achievement of carbon neutrality in compliance with the EU objectives. This project will enable transmission of 100% hydrogen from the H2 production facility which is planned to be built on the island Krk. This project enables the development of international hydrogen trade, especially with the EU's neighbouring countries in the central Europe and the Mediterranean countries.</t>
  </si>
  <si>
    <t>Lučko-Zabok (repurposed for 100% H2) - 6.0% | New H2 pipeline Bosiljevo-Karlovac - 26.0% | New H2 pipeline Karlovac-Lučko - 17.0% | New H2 pipeline Omišalj-Zlobin - 15.0% | New H2 pipeline Zabok-Jezerišće-Sotla/Rogatec - 26.0% | Zlobin-Bosiljevo (repurposed for 100% H2) - 10.0%</t>
  </si>
  <si>
    <t>2027 - 1% | 2028 - 3% | 2029 - 4% | 2030 - 4% | 2031 - 2% | 2032 - 1% | 2033 - 25% | 2034 - 35% | 2035 - 25%</t>
  </si>
  <si>
    <t>Project will enable transmiossion of the green H2 produced from renewable energy sources via electrolysis including "Green Park Enenrgy" H2 production facility on island of KRK.  The project will enable the reception and transmission of hydrogen toward Slovenia, Austria and further to Europe. In the long term, Croatia has a potential to produce and export more than 95.750 GWh/year of green hydrogen produced from renewable electricity.</t>
  </si>
  <si>
    <t>https://www.plinacro.hr/UserDocsImages/Istra%C5%BEivanje%20tr%C5%BEi%C5%A1ta%202023/H2_DAR_2023_Rogatec_Plinacro-Plinovodi_en.pdf?vel=690109
Consultations Report from 2025 is not yet available. Report is under preparation.</t>
  </si>
  <si>
    <t>In 2023 market participants have experssed non-biding interest to book hydrogen capacity of 1,2 GWh/d at the interconncetion point Rogatec in period from 2025 to 2028. The received demand indications within the above period between the Slovenian Entry-exit system and the Croatian entry-exit system were provided for limited period.
In 2025 market participants have experssed non-biding interest to book total hydrogen capacity of 20,736 GWh/d/year at the interconncetion point Rogatec in period from 2030/2031 to 2040/2041. Furthermore, expressed non-biding interest to book hydrogen capacity in period from 2040/2041 to 2049/2050 at interconncetion point Rogatec is 9,360 GWh/d/year.</t>
  </si>
  <si>
    <t>Underlining the importance of establishing a national strategy on hydrogen, a strategy for the implementation of the European Green Deal, in the current European and national context, at SNTGN Transgaz SA level, the sustainable development strategy of the NTS for the coming years requires a resetting of objectives, a reshaping of the development model so that it allows the implementation of the provisions of the Green Deal. Thus, in order to create the "backbone" of the hydrogen transmission system in Romania, the need to include the Onești - Lețcani – Ungheni in this "backbone" has been identified. Modernization of this corridor can be included in the future European hydrogen transmission system.The infrastructure will allow the transmission of hydrogen mixed with natural gas.</t>
  </si>
  <si>
    <t>2033 - 1% | 2034 - 1% | 2035 - 2% | 2036 - 2% | 2037 - 4% | 2038 - 30% | 2039 - 30% | 2040 - 30%</t>
  </si>
  <si>
    <t>Power-to-gas installation that converts green electricity into green hydrogen.</t>
  </si>
  <si>
    <t>https://www.transgaz.ro/ro/anunt-privind-lansarea-procesului-de-evaluare-cererii-de-capacitate-de-transport-hidrogen</t>
  </si>
  <si>
    <t>Following the evaluation process of non-binding market requests for hydrogen transport capacity launched by Transgaz on August 3, 2023, only one request for hydrogen transport was received, from a potential hydrogen producer on the territory of Romania (point input), without indicating any exit point (point of interconnection or consumption) for the hydrogen produced. The non-binding request sent had the following indications (quantity and expected duration): - 500,000 kWh/h/year, respectively 4.38 GWh/year for the gas year 2027/2028 and - 700,000 kWh/h/year, respectively 6.132 GWh/year for the next 17 consecutive gas years, respectively between 2028/2029 and 2044/2045.</t>
  </si>
  <si>
    <t xml:space="preserve">Eastring-SK is the subproject located in Slovakia and is an essential part of the Eastring project - a brand new pipeline project, which connects the Compressor station at Veľké Zlievce in the territory of Slovakia with a new IP at an external border of the EU in the territory of Bulgaria. The project would (i) secure supplies in case of RU disruption and therefore it will increase gas SoS in the broader Central-South-East EU region,
(ii) allow access to alternative gas sources for Central, Western &amp; Southern Europe and (iii) mean step towards EU single gas market. In the futute the project has the potential to be repurposed for hydrogen based on the sufficient market demand. </t>
  </si>
  <si>
    <t>CAPEX (146.1 mEUR) : design 8.1 mEUR; pipeline 27.8 mEUR; metering station 18.9 mEUR; compressor station 84.6 mEUR; personnel and other costs 6.7 mEUR - 100.0%</t>
  </si>
  <si>
    <t>2024 - 0% | 2025 - 0%</t>
  </si>
  <si>
    <t>Caspia/Azerbaijan; Israel; Turkey; Iraq, Iran, Egypt, Israel, Turkmenistan, Kazakhstan, Cyprus, Azerbaijan, Any gas available at Turkish/European HUBs including</t>
  </si>
  <si>
    <t>Because of the status of the Project maturity any binding commitments have not been concluded relating to this topic. It is in a process of the discussion with relevant stakeholders.</t>
  </si>
  <si>
    <t>The branch will enable  transport of national production in the planned off-shore wind  parks in the Baltic sea provided in the National Energy Independence Strategy of Lithuania to the hydrogen main trunk pipeline. The volumes of surplus hydrogen production will be transported to the main trunk pipeline.</t>
  </si>
  <si>
    <t>Pipeline - 100.0%</t>
  </si>
  <si>
    <t>2034 - 4% | 2035 - 4% | 2036 - 20% | 2037 - 30% | 2038 - 22% | 2039 - 20%</t>
  </si>
  <si>
    <t>https://ambergrid.lt/en/green-gas/hydrogen/stakeholder-survey-for-hydrogen-development/988</t>
  </si>
  <si>
    <t>The results of the survey helped to identify potential geographic locations for the production and consumption of green H2, the need for capacity, and the timeframes in which the need for H2 transport could arise in Lithuania. The survey and other available information will be used to assess both the feasibility of transport infrastructure for green H2 and the options for alternative transport methods such as gas carriers (gas carriers provide flexibility to transport H2 to remote locations where building a pipeline infrastructure is unreasonable).</t>
  </si>
  <si>
    <t>Underlining the importance of establishing a national strategy on hydrogen, a strategy for the implementation of the European Green Deal, in the current European and national context, at SNTGN Transgaz SA level, the sustainable development strategy of the NTS for the coming years requires a resetting of objectives, a reshaping of the development model so that it allows the implementation of the provisions of the Green Deal. Thus, in order to create the "backbone" of the hydrogen transmission system in Romania, the need to include the Romania - Serbia Interconnection modernization in this "backbone" has been identified. Modernization of this interconection can be included in the future European hydrogen transmission system.The infrastructure will allow the transmission of hydrogen mixed with natural gas.</t>
  </si>
  <si>
    <t>This project include the construction of two new salt cavern in the Carriço UGS site (the 7th and 8th cavern, named RENC-7 and RENC-8).
Carriço UGS is based on caverns leached in a salt dome, and this UGS site currently has 6 salt caverns in operation (the latest of which was commissioned in late 2014). 
This new project result from the Portuguese Decree Law nº70/2022, that created a new strategic reserve, through the construction of two new natural gas caverns in the Carriço UGS site.
This new caverns will be also ready for the storage of 100% hydrogen cumulatively with the possibility of its use with natural gas, to be developed in the Carriço underground storage site, scheduled to enter into operation in 2032, one, and in 2033, the other.</t>
  </si>
  <si>
    <t>RENC-7 new Carriço UGS cavern - 51.0% | RENC-8 new Carriço UGS cavern - 49.0%</t>
  </si>
  <si>
    <t>2029 - 7% | 2030 - 23% | 2031 - 23% | 2032 - 23% | 2033 - 23%</t>
  </si>
  <si>
    <t>.</t>
  </si>
  <si>
    <t>Adjustment of the line of the transmission system for transmission of 100% H2 between Slovakia and Hungary will create possibility for H2 transmisson in the North -South direction. The need for adjustment will be driven by market demand. However, connection of production areas in the North Africa and Baltic region with demand areas especially in the South-Eastern Europe, which could be considered as the most vulnerable region, could significantly affect the security of energy supplies and decarbonisation efforts of a region. Project is part of the Slovak Hydrogen Backbone and the SEEHyCorridor inititative. Eustream has been conducting informal market survey. Close discussions with potential H2 producers and offtakers have resulted in conclusion of several Letters of Support or Memorandum of Understanding confirming their support to and interest in the Project implementation.</t>
  </si>
  <si>
    <t>repurposing of existing pipeline - 100.0%</t>
  </si>
  <si>
    <t>Romania, Greece</t>
  </si>
  <si>
    <t>Project is in the preparation phase, subject of technical consideration and RD. Technical and other details will be outcomes of studies. The project is beyond the time period of the NDP.</t>
  </si>
  <si>
    <t>Fluxys and Advario are investigating the development of a third party access NH3 import terminal in the port of Antwerp-Bruges, located in Antwerp. The project would include facilities for berthing, unloading, loading, transhipments for seagoing vessels and barges, trains as well as buffer storage, NH3 bunkering and NH3 cracking to H2 and H2 purification capitalizing on existing facilities of the AGT Terminal or any other suitable plots in the Port of Antwerp and joint knowhow of Fluxys and Advario. This project is part of the CH2-4EU project, designed to enable the transport of renewable and low-carbon hydrogen along the HI West hydrogen corridor. The project envisages a cross-border network that will be centred around the following integrated hydrogen transport infrastructures.</t>
  </si>
  <si>
    <t>Ammonia terminal - 50.0% | Cracker - 50.0%</t>
  </si>
  <si>
    <t>2027 - 20% | 2028 - 35% | 2029 - 35% | 2030 - 10%</t>
  </si>
  <si>
    <t>Open access with no origin requirements. Green ammonia to be produced in countries with abundant energy sources: - Oman - Chili - Egypt - Brazil - Australia - United States - Namibia - Others.</t>
  </si>
  <si>
    <t>The Eemshaven H2 Import Terminal project, a partnership between Gasunie and Vopak, aims to develop an open access import and distribution terminal for green ammonia in the Eemshaven (Groningen Seaports), including cracking facilities and a connection to the (inter)national hydrogen network. The combined capacity will ultimately be cracking facilities that can process up to 4 MTPA of ammonia into 0,4 MTPA of hydrogen in 2033, with a possible further growth in the further future.100% of the incoming ammonia will be processed into hydrogen (and/or used for the thermal process needed to crack the ammonia). This project will support the uptake of the EU hydrogen economy and help reach the strategic EU objective to import 10 Mt of hydrogen annually by 2030.</t>
  </si>
  <si>
    <t>• Construction of a new ammonia storage tank• Establishment of several berth for imports• Realization of a cracker unit including a connection to the HNS-grid.• Construction of Balance of Plant facilities, including Boil off Gas, flare, piping, CCR, warehouse, roads, and E&amp;I&amp;A infrastructure. - 65.0% | Realization of an additional cracker unit including a connection to the HNS-grid. - 35.0%</t>
  </si>
  <si>
    <t>Personell costs, maintenance and repair, insurance, land lease, taxes. NOTE: this opex excludes commodity costs such as energy, nitrogen and fuels. - 100.0%</t>
  </si>
  <si>
    <t>2033 - 65% | 2037 - 35%</t>
  </si>
  <si>
    <t xml:space="preserve">Suppliers of NH3 that will be imported to the Eemshaven Spain, Portugal (EU), Norway, Australia, Canada, Chile, Morocco, Uruguay, China, Namibia, Norway, Saudi Arabia, Scotland, USA, the countries in Middles East  </t>
  </si>
  <si>
    <t xml:space="preserve">https://www.eemsenergyterminal.nl/marktconsultatie </t>
  </si>
  <si>
    <t xml:space="preserve">
Results are not public, but key conclusions for a hydrogen import terminal based upon this market consultation: 
• There is sufficient volume to justify starting with a large-scale hydrogen terminal from 2033 onwards.
• Respondents continue to believe that ACE (Vopak &amp; Gasunie) is the preferred infrastructure partner(s) of choice, and these relationships should be further developed.
• Customers believe that Eemshaven could be their solution to the connectivity challenges between the Rotterdam area and Germany caused by the potential DRC delay.
• North-West Germany remains to be the key offtake region of hydrogen in the short to mid-term. Therefore, the development of a hydrogen export terminal should be linked to the development of the northern hydrogen backbone, including a co</t>
  </si>
  <si>
    <t xml:space="preserve">MidHY aims to connect the hydrogen infrastructure of South-West France (HySoW) to the rest of Europe. Specifically, MidHY connects to HySoW via Cruzy in Occitanie. The EU will need substantial volumes of hydrogen to meet its ambitious decarbonisation targets. Connecting supply and demand is crucial to ensure that needs are met. HySoW significantly increases the available hydrogen volumes locally, nationally, and across Europe by connecting production and imports from South-West France (estimation of 11TWH/y of Hydrogen imported or produced in South West France) to the EU H2 grid. Strategically located between HY-FEN (near H2Med- BarMar), and HySoW, MidHY complements the hydrogen supply from the Iberian Peninsula to industrial clusters across Europe, providing access to HySoW storage and flexibility to the system. MidHY unlocks decarbonisation benefits for consumers throughout the EU, strengthens supply security and diversification, and enhances market integration within the EU. </t>
  </si>
  <si>
    <t>transport infrastructure - 100.0%</t>
  </si>
  <si>
    <t>2029 - 2% | 2030 - 20% | 2031 - 40% | 2032 - 38%</t>
  </si>
  <si>
    <t xml:space="preserve">MidHY is connected to the wider HySoW project and will be supplied with hydrogen via local production, imports at Port-la-Nouvelle, HySoW Atlantic and the wider H2Med project and the HI West corridor. Beyond locally produced renewable and low carbon hydrogen, the storage site will be supplied via hydrogen generated from renewable sources on the Iberian peninsula and transported via the H2Med corridor. Finally, through its connection to the import terminals of Port-La Nouvelle and Bordeaux, the storage site is also available to imported renewable and low carbon volumes. Currently, the import terminal projects target volumes from the US, South America, the UAE and North Africa as main supply sources.   </t>
  </si>
  <si>
    <t>https://h2medproject.com/</t>
  </si>
  <si>
    <t>The H2med Call for Interest (CFI) gathered strong participation: 168 companies and 528 projects across Portugal, Spain, France, and Germany. 
It confirmed the high export potential of SouthWestern France. No direct interest was shown for the MidHY project, which is to be considered as a transit pipeline between HYSOW and HY-FEN.</t>
  </si>
  <si>
    <t xml:space="preserve">H2 storage provides crucial flexibility to overcome mismatches in supply and demand. Efficient use of (green) H2 will be a cost-effective way to avoid fossil fuels during market unbalance. H2 storage is pivotal to increase market maturity of the entire value chain in North-West Europe, benefiting producers, off-takers and end-users. After having shown the technical and economic feasibility of H2 storage in salt caverns, together with Gasunie’s hydrogen storage project HyStock BV, GSE will be a scalable H2 storage provider in the North-West Germany. The location is close to the H2 core network, which allows for an easy pipeline connection and possible pipeline connections via the cross-border point to the Netherlands and to the import location of Wilhelmshaven. GSE’s location is a perfect location and can provide storage potential that can increase over time. As such, it will provide essential H2 storage capacity, allowing the market in North-West-Europe to unlock its full potential. </t>
  </si>
  <si>
    <t>Connecting infrastructure - 5.0% | Construction of underground cavern - 53.0% | Engineering - 11.0% | Others, including costs for cushion gas - 31.0%</t>
  </si>
  <si>
    <t>2028 - 15% | 2029 - 35% | 2030 - 30% | 2031 - 20%</t>
  </si>
  <si>
    <t>Hydrogen produced by electrolysers (e.g. offshore) and import of hydrogen/ hydrogen related products (such as ammonia).</t>
  </si>
  <si>
    <t>This H2 cross-border storage project is part of the integrated project "H2Austria&amp;Bavaria+Store". This part of the project intends to store H2 in Upper Austria for its off-takers in the chemical triangle in Bavaria and later for additional customers in (Southern) Germany. The first project stage consists of constructing of an underground H2 storage facility (UHS) with a working gas volume of approx. 60 mn cu m and including a approx. 26 km pipeline to connect the H2 storage site in Upper Austria with the connection point of bayernets in Burghausen, Bavaria. The project could be scaled up by additional underground H2 storage facilities with an additional working gas volume of 490 mn cu m.</t>
  </si>
  <si>
    <t>Connecting pipeline (approx. 26 km) from UHS in Upper Austria to the connection point of bayernets in Bavaria, Southern Germany. This connecting pipeline is a part of the UHS facility - 42.0% | Construction of UHS facility (Surface and Subsurface equipment) - 58.0%</t>
  </si>
  <si>
    <t>Operating / Conditioning / Compression of hydrogen - 17.0%</t>
  </si>
  <si>
    <t>Maintenance and service works. - 83.0%</t>
  </si>
  <si>
    <t>2026 - 10% | 2027 - 30% | 2028 - 40% | 2029 - 20%</t>
  </si>
  <si>
    <t>Electrolysis; Germany, Austria</t>
  </si>
  <si>
    <t>This cross-border storage project is a part of the integrated project "H2Austria &amp; Bavaria+Store" (PCI application has been submitted) which includes also H2 production via an electrolyzer in Upper Austria for off-takers in the chemical triangle in Bavaria and later for additional customers in (Southern) Germany. To secure a constant H2 delivery to the customers the fluctuating renewable energy (from wind and sun) will be converted via an electrolyzer into hydrogen, stored in a depleted gas reservoir and provided to the customers on demand. The first project stage consists of the installation of a 100 MW electrolyzer.</t>
  </si>
  <si>
    <t>SEFE is planning to technically and commercially develop a large scale subsurface hydrogen storage in Jemgum, Lower Saxony. SEFE is currently operating a natural gas storage at the site and does have permissions to develop additional caverns). The project plans to create three new caverns and construct surface installations by 2034 in a first stage.</t>
  </si>
  <si>
    <t>Subsurface installations incl. Construction, drilling of wells, piping, leaching plant installation and leaching process, first filling of the caverns and expanses fo cushion gas volumes). - 25.0% | Surface facilities including construction, civil engineering, EMSR, injection components, withdrawal units and ancillary installations. - 49.0%</t>
  </si>
  <si>
    <t>Connection pipeline from German core grid to storage location - 2.0% | Engineering expanses (basic, detail and project management consulting). - 22.0% | Expanses of  insurances during construction, land acquisition and others. - 2.0%</t>
  </si>
  <si>
    <t>Fixed and variable energy costs for operating the facility. - 44.0%</t>
  </si>
  <si>
    <t>Maintenance costs for subsurface equipment - 3.0% | Maintenance costs for surface equipment - 30.0% | Other expanses (IT, Insurance) - 13.0% | Personell expanses - 9.0%</t>
  </si>
  <si>
    <t>2024 - 1% | 2025 - 2% | 2026 - 1% | 2027 - 3% | 2028 - 3% | 2029 - 10% | 2030 - 21% | 2031 - 24% | 2032 - 19% | 2033 - 11% | 2034 - 3% | 2035 - 1%</t>
  </si>
  <si>
    <t>SEFE plans to build the large-scale H2 storage facilitiy according to the expected market demand. During operations SEFE will offer storage capacities to any valid market participant and does not directly influence the supply sources of the H2 stored. Hydrogen from all sources is expected in different shares. Biomethane is not applicable to hydrogen infrastructure.</t>
  </si>
  <si>
    <t>The consultation has be published via the website of SEFE Storage. 
https://www.sefe-storage.de/en/press/press-releases/astora-great-interest-in-market-enquiry-on-demand-for-hydrogen-storage-capacities</t>
  </si>
  <si>
    <t xml:space="preserve">In total 10 parties have been participated to the survey. Three parties inserted mature values based on their project portfolio, resulting in realistic storage capacity needs. 7 parties inserted capacities based on their assumed project built up and the resulting capacity requirements. The working gas volume was oversubscribed by more than 20 times on the long term (values representing mature and less mature needs after 2035). In addition, injection and withdrawal speeds are wide spreaded between different customer segments. Average storage speeds indicating, that with the chosen design approach of the facilities most customers can be offered product reflecting their needs. </t>
  </si>
  <si>
    <t xml:space="preserve">The NéoH₂ Ambès project aims to develop a 300MW low-carbon hydrogen production facility on the Ambès industrial platform near Bordeaux. Powered by low-carbon electricity, the electrolyser will supply hydrogen for regional consumption and export to Spanish and German off-takers via the HySoW pipeline, part of the H₂Med corridor. The project will also support electricity system flexibility through hydrogen storage in salt caverns in the South-West, enabling grid balancing and reinforcing strategic hydrogen reserves. Anchored within Bordeaux low-carbon hydrogen ecosystem, the project benefits from the Port of Bordeaux’s industrial decarbonisation programme which includes a strong hydrogen development axis. NéoH₂ Ambès will strengthen France’s integration into the European low-carbon hydrogen backbone, foster cross-border renewable hydrogen flows, support the local industrial cluster, and contribute to REPowerEU and Fit-for-55 objectives. </t>
  </si>
  <si>
    <t>Balance of Plant - 18.0% | Civil works - 12.0% | Electrical connection - 10.0% | Electrolyser - 40.0% | H2 Compression &amp; storage - 12.0% | Instrumentation - 5.0% | Piping - 3.0%</t>
  </si>
  <si>
    <t>Energy cost (auxiliary electricity, minor grid fees) : electricity for pumps, compressors, instrumentation; main H₂ production electricity often treated separately in financial model - 55.0%</t>
  </si>
  <si>
    <t>Administration : insurance, administrative costs, minor consumables - 6.0% | Balance-of-Plant (BOP) maintenance: pumps, valves, compressors, piping, instrumentation maintenance - 12.0% | Personnel &amp; supervision: staff, shift supervision, plant management - 9.0% | Stack maintenance &amp; replacement: periodic replacement of electrolyser cells, maintenance contracts - 18.0%</t>
  </si>
  <si>
    <t>2025 - 0,1% | 2026 - 3,1% | 2027 - 5,4% | 2028 - 7,7% | 2029 - 12% | 2030 - 20% | 2031 - 23% | 2032 - 17% | 2033 - 9% | 2034 - 3%</t>
  </si>
  <si>
    <t xml:space="preserve">The HBL, led by NZTC since 2021, is a strategic infrastructure project aiming to position the UK as a major hydrogen exporter to mainland Europe, with the aim to connect/interface with the European Hydrogen Backbone Link. It plans to export up to 2,400Te/day of hydrogen through a new-build dedicated pipeline, supporting Scotland’s goal of becoming a net exporter of renewable energy by 2045. The initiative will enable the transition to a low-carbon energy system by connecting UK hydrogen production hubs with major European markets, offering cost-effective transport (Phase 1 concluded under 40cents/kg), stimulating competition, and enhancing energy security for both the UK and EU. Since 2021 the project has progressed technical, commercial, and socioeconomic studies to evidence its feasibility and impact. There are 3 separate Routing Cases under consideration at this time. However, for this application, one Routing Case, connecting to AquaDuctus, is proposed. </t>
  </si>
  <si>
    <t>Section 1 - Hydrogen Backbone: From Sullom Voe Hub to AquaDuctus Tie-in - 51.0% | Section 2 -  Flotta Spur:  From Flotta Hub to Backbone Tie-in - 6.0% | Section 3 - Cromarty Firth Spur: From Nigg Hub to Backbone Tie-in - 8.0% | Section 4 - St Fergus Spur: From St Fergus Hub to Backbone Tie-in - 3.0% | Section 5 - Teesside Spur: From Teeside Hub to Combined Spur Tie-in - 6.0% | Section 6 - Easington Spur: From Easington Hub to Combined Spur Tie-in - 4.0% | Section 7 - Bacton Spur:    From Bacton Hub to Combined Spur Tie-in - 6.0% | Section 8 - Combined Spur: From Bacton Spur to Backbone Tie-in - 16.0%</t>
  </si>
  <si>
    <t>2026 - 0.5% | 2027 - 1.5% | 2028 - 1.5% | 2029 - 1.5% | 2030 - 5% | 2031 - 25% | 2032 - 25% | 2033 - 25% | 2034 - 15%</t>
  </si>
  <si>
    <t>The Scottish Government’s Hydrogen Action Plan identifies hubs strategically located to leverage renewables and existing infrastructure for production, storage and distribution of hydrogen: Aberdeen, Argyll &amp; Islands, Ayrshire, Cromarty, Dumfries &amp; Galloway, Dundee, Fife, Glasgow, Grangemouth, Orkney, Outer Hebrides, Scottish Borders and Shetland. Additionally, NZTC's Energy Hubs project identified locations for large-scale hydrogen production in Scotland – these are Cromarty, Shetland, Aberdeen &amp; North-East, and Orkney. These hubs were selected as optimal for green hydrogen production due to access to offshore wind, existing energy infrastructure, and geographic suitability for hosting facilities necessary for hydrogen and derivatives. Therefore, the HBL would export from Cromarty, Shetland, St Fergus, and Orkney (can include connection from Outer Hebrides spur).</t>
  </si>
  <si>
    <t>These detailed reports were part of Phase 2 studies and primarily for NZTC and HBL partners' use, and have therefore not been published. We are however happy to share copies with you, noting that these studies form just one, formal part of our ongoing intelligence gathering through our close relationships with our northern European partners and stakeholders. Please find the Market consultation reports, conducted by Baringa, within the attached Appendices. (Refer Appendix - II)</t>
  </si>
  <si>
    <t>Baringa reports confirm that Scotland has significant potential to export green hydrogen to Europe, but realising this opportunity depends on coordinated policy, regulatory alignment, and commercial innovation across the UK &amp; EU. While Scottish hydrogen production could technically and economically supply European demand, especially as the EHB develops, cost competitiveness, regulatory clarity, and market timing are critical. The reports highlight the need for early and structured engagement with governments, regulators, producers, offtakers, and financial institutions; recommend pursuing PMI status; and propose a RAB business model with government support to manage early-stage risks and incentivise investment. The success of the HBL will hinge on aligning stakeholder interests, securing long-term contracts, and ensuring the project is positioned to complement, rather than compete with, other major hydrogen infrastructure initiatives in Europe.</t>
  </si>
  <si>
    <t>The project aims at developing the CO2 transportation infrastructure, CO2 terminal plant and virtual shipping to export de CO2 captured in Hard to Abate industries in the north of Spain to other CO2 reception terminals in other to be stored permanently. This project is part of the PYCASSO project (current PCI), which provides a complete CCUS value chain solution for a diverse range of French and Spanish hard to abate industries in the quadrilateral Bordeaux-Toulouse-Bilbao-Gijón area, including both onshore storage (in the Southwest of France) and valorisation. The project optimises the efficiency of the infrastructure setup from capture to the storage facilities and the minimisation of the environmental impact and costs</t>
  </si>
  <si>
    <t>CO2 pipelines: connecting the emitters to the CO2 terminals and the interconnection points wih France through Irún (75%). - 75.0% | CO2 terminals in Bilbao and El Musel - 25.0%</t>
  </si>
  <si>
    <t>2026 - % | 2027 - 1% | 2028 - 3% | 2029 - 4% | 2030 - 36% | 2031 - 37% | 2032 - 19%</t>
  </si>
  <si>
    <t>https://www.enagas.es/en/energy-transition/hydrogen-network/hydrogen-infrastructure-spain/call-for-interest-renewable-hydrogen-network/
https://www.enagas.es/content/dam/enagas/en/files/accionistas-e-inversores/comunicados-cnmv/otra-informacion-relevante/2024/PPT%20IIDiaH2_FINAL_EN.pdf</t>
  </si>
  <si>
    <t xml:space="preserve">37 companies interested in CO2 capture
53 companies interested in CO2 infrastructure
10,4 Mt/y of emissions to be captured
</t>
  </si>
  <si>
    <t>The EcoLog New Energy Terminal will import up to 600,000 MT/year of RFNBO liquid hydrogen, delivered on EcoLog vessels from non-European suppliers for grid distribution. By harnessing cold energy from regasification, the terminal will provide 5.25 million MT/year of CO₂ liquefaction capacity for sequestration. With 80,000 m³ of LH₂ storage, it can accommodate large vessels while ensuring cushion gas, storage, and balancing for the grid. EcoLog has secured a land option at the Port of Amsterdam with a planned HyNetwork connection point, enabling direct export across the Netherlands and beyond. Through an exclusivity agreement with a tank developer, EcoLog offers a mature storage solution addressing a key bottleneck in LH₂ infrastructure. By deploying cylindrical tanks instead of spheres, the project achieves economies of scale, improved quality control, and reduced schedule risks through shop fabrication.</t>
  </si>
  <si>
    <t>Bulk materials and subcontracts/LH2 - 13.0% | Contingency &amp; Inflation/LH2 - 12.0% | LH2 equipment - 3.0% | LH2 tanks - 36.0% | Services &amp; Others / LH2 - 3.0%</t>
  </si>
  <si>
    <t>Bulk materials and subcontracts/lco2 - 5.0% | contingency &amp; Inflation/LCO2 - 5.0% | lco2 equipment - 8.0% | LCO2 tanks - 14.0% | Services &amp; Others / lco2 - 1.0%</t>
  </si>
  <si>
    <t>operation of pumps, compressors and baseload - 19.0%</t>
  </si>
  <si>
    <t>Jetty fee, insurance, HSSE and other costs - 19.0% | Land rental - 7.0% | Maintenance costs - 34.0% | personnel costs - 21.0%</t>
  </si>
  <si>
    <t>2027 - 19%% | 2028 - 19%% | 2029 - 19%% | 2038 - 22%% | 2039 - 22%%</t>
  </si>
  <si>
    <t xml:space="preserve">LNG; Electrolysis; </t>
  </si>
  <si>
    <t>Oman: Joint Development agreement (signed 15/4/2025) between 11 parties including the government of Oman, Port of Amsterdam, Tata Steel, EnBW, Gasunie to build a liquid hydrogen supply chain for 200,000 MT per year. https://www.gasunie.nl/en/news/historic-agreement-signed-for-worlds-first-liquid-hydrogen-import-corridor-between-oman-the-netherlands-and-germany.  Norway - Gen2energy: Collaboration Agreement for a liquid hydrogen supply chain from Norway to Netherlands including Tata Steel as an offtaker https://gen2energy.com/gen2-energy-signs-collaboration-agreement-with-tata-steel-and-ecolog-for-import-of-green-hydrogen-to-the-netherlands  ACWA Power:MoU for the supply of 200,000 MT of liquid hydrogen per year from KSA  Brazil - Green Energy Park: MoU for the supply of 200,000 MT/yr of liquid hydrogen. Spain: discussions with Basque country government for export of 200,000 MT per year of RFNBO hydrogen.</t>
  </si>
  <si>
    <t>Stage 3 is the expansion of Stage 2 at the Krummhörn site. It adds five new salt caverns with a total ~1,200 GWh working-gas volume, ~440,000 Nm³/h injection and ~660,000 Nm³/h withdrawal design rates, and ~33 MW additional compression (3 × 11 MW). The development is engineered for connection to Germany’s Hydrogen Core Network and, through it, to the European Hydrogen Backbone, to provide seasonal and intraday flexibility for the Wilhelmshaven/NWE hub. COD: 2050 (last cavern of Stage 3).</t>
  </si>
  <si>
    <t>Devex and Capex (Surface and Subsurface) 100% - 100.0%</t>
  </si>
  <si>
    <t>2040 - 10% | 2041 - 15% | 2042 - 20% | 2043 - 15% | 2044 - 10% | 2045 - 10% | 2046 - 5% | 2047 - 5% | 2048 - 5% | 2049 - 5%</t>
  </si>
  <si>
    <t xml:space="preserve">Stage 3 is the expansion of Stage 2 (UST Hydrogen Storage Krummhörn) at Krummhörn. As SSO, Uniper Energy Storage provides capacity; customers supply the working gas. Expected sources to defined. Only the cushion gas is procured by the SSO. Evidence basis: Stage-1 market consultation (Q1-2024) and letters of support indicated robust producer/off-taker interest and the need for higher WR/IR. Stage 3 will utilise the same grid interfaces; customer supply contracts are typically concluded closer to commissioning.
</t>
  </si>
  <si>
    <t>https://www.uniper.energy/energy-storage-uniper/market-survey</t>
  </si>
  <si>
    <t>Uniper market consultation shows high demand for hydrogen storage capacity from 2029 onwards. In addition it shows that higher Injection and Withdrawal Rate are demanded by the market, when comparing to current CH4 Storage market. Especially the Withdrawal rate has to be much higher.</t>
  </si>
  <si>
    <t>Project is an integral part of the Slovenian hydrogen backbone formation. The key part of the project is the establishment of a new bidirectional hydrogen cross-border point with Croatia, including the part of the compressor capacity, which together with any of the remaining 3 integral projects of Slovenian hydrogen backbone forms a transition route. Project involves new BMCS on the border with Croatia, repurposing of an existing natural gas pipeline from the border with Croatia to a gas hub near Kidričevo and a new hydrogen CS near Kidričevo. Considering the natural gas pipeline planned for the repurposing is one of the existing two parallel natural gas pipelines, the natural gas supply and transit will not be interrupted with the implementation of the proposed project. The cross-border connection with Croatia will enable access to EU hydrogen markets and supply from EU and non-EU regions, potentially via future hydrogen/ammonia terminal on the Krk island.</t>
  </si>
  <si>
    <t>BMCS (15 mio€) - 19.0% | Compressors (36 mio€) - 44.0% | Pipelines - new (8 mio€) - 10.0% | Pipelines - repurposed (22 mio€ - 27.0%</t>
  </si>
  <si>
    <t>Source of domesticaly injected hydrogen will be excess renewable electricity,
sourced from various RES capacities in Slovenia, neighbouring countries and non-EU regions with high RES potential and export oriented hydrogen economy, e.g. Brasil, India, Oman, etcl. Hydrogen will be also supplied from neighbouring countries. The main supply route will be from the hydrogen/ammonia on the Krk Island which will enable global imports of hydrogen or ammonia as a hydrogen carrier. Slovenian natural gas suppliers have necessary experience to negotiate hydrogen supply contracts, when the Krk terminal capacities will be available, New sources will contribute to phasing out of natural gas.</t>
  </si>
  <si>
    <t xml:space="preserve">https://www.plinovodi.si/en/for-network-users/connecting-point/hydrogen-demand-assessment-report/ </t>
  </si>
  <si>
    <t>Plinovodi have received a non-binding demand indications on entry interconnection point (IP) Rogatec and exit IP Pince. In regards to the joint Demand Assessment Reports conducted with the respective TSO, capacity project was not initiated on any interconnection point.
The Demand Assessment Report for IP Gorizia/Šempeter and IP Murfeld/Ceršak was conducted only by Plinovodi. The interest for hydrogen offtake is also reflected in the NECP projections of
gaseous fuels demand. NECP consultations revealed interest for
hydrogen offtake, which is reflected in the NECP projections of
gaseous fuels demand.</t>
  </si>
  <si>
    <t xml:space="preserve">Uniper Energy Storage plans a hydrogen storage in a porous reservoir at the existing Bierwang site (Bavaria, Germany). Stage 2 expands the facility beyond Stage 1 with additional wells and surface facilities (compression, dehydration, metering and H₂-quality control) sized for ~160 million Nm³ reservoir gas (≈ 480 GWh WGV on LCV basis) and target injection and withdrawal rates of ~100,000 Nm³/h each. The development is prepared for full connection to the Southern German hydrogen core grid and will provide seasonal and short-term balancing for industrial offtakers, thereby reinforcing flexibility and Security of Supply across Bavaria and Southern Germany.
</t>
  </si>
  <si>
    <t>Devex and Capex (Surface and Subsurface) - 100.0%</t>
  </si>
  <si>
    <t>Energy cost (compression &amp; process power) - 77.0%</t>
  </si>
  <si>
    <t>Operational/maintenance overheads (incl. M&amp;R) - 23.0%</t>
  </si>
  <si>
    <t>2037 - 15% | 2038 - 20% | 2039 - 15% | 2040 - 10% | 2041 - 10% | 2042 - 10% | 2043 - 10% | 2044 - 10%</t>
  </si>
  <si>
    <t xml:space="preserve">H2 storages are part of the H2 infrastructure and not part of demand or supply side. As the SSO we are not the buyer of the hydrogen that will be stored, this is the responsibility of the storage customer. Only the needed cushion gas is bought by SSO from possible different sources. 
</t>
  </si>
  <si>
    <t xml:space="preserve">https://www.uniper.energy/energy-storage-uniper/market-survey
</t>
  </si>
  <si>
    <t xml:space="preserve">Uniper market consultation shows high demand for hydrogen storage capacity from 2029 onwards. In addition it shows that higher Injection and Withdrawal Rate are demanded by the market, when comparing to current CH4 Storage market. Especially the Withdrawal rate has to be much higher.
</t>
  </si>
  <si>
    <t>EnBW Etzel Speicher GmbH operates a natural gas storage at Etzel facility. We want to build a hydrogen storage facility with an input capacity of 225,000 Nm³/h and an output capacity of 450,000 Nm³/h in 2037. The project supports the hydrogen infrastructure and provides flexibility to the hydrogen market.</t>
  </si>
  <si>
    <t>2025 - 0.7% | 2026 - 0.7% | 2027 - 0.8% | 2028 - 1% | 2029 - 0.7% | 2030 - 0.6% | 2031 - 0.7% | 2032 - 0.7% | 2033 - 13% | 2034 - 1.3% | 2035 - 41% | 2036 - 33% | 2037 - 5.9%</t>
  </si>
  <si>
    <t>Electrolysis; SMR; plus imported hydrogen</t>
  </si>
  <si>
    <t>The storage capacity will be booked by storage customers / midstreamers. It is their obligation to decide the origination of stored hydrogen.
Futhermore, the storage is located in an area with high potential for locally prouced hydrogen as well as imports (Wilhelmshaven energy hub, o
ffshore hydrogen production etc.)</t>
  </si>
  <si>
    <t xml:space="preserve">Project is an integral part of the Slovenian hydrogen backbone formation. The key part of the project is the establishment of a new bidirectional hydrogen cross-border point with Italy, including the part of the compressor capacity, which together with any of the remaining 3 integral projects of Slovenian hydrogen backbone forms a transition route. Project involves new BMCS on the border with Hungary, new hydrogen pipeline from border with Hungary to gas hub near Kidričevo, repurposing of an existing natural gas pipeline from Kidričevo to a gas hub near Vodice and a new hydrogen CS near Kidričevo. The cross-border connection with Hungary will enable access to EU hydrogen markets and supply from EU/non-EU regions. It will enable access to SEEHyC Corridor infrastructure and establishment of new hydrogen supply route for Slovenia.
</t>
  </si>
  <si>
    <t>BMCS (15 mio€) - 5.0% | Compressors (24 mio€) - 9.0% | Pipelines - new (168 mio€) - 60.0% | Pipelines - repurposed (74 mio€) - 26.0%</t>
  </si>
  <si>
    <t>Source of domesticaly injected hydrogen will be excess renewable electricity,
sourced from various RES capacities in Slovenia, neighbouring countries and non-EU regionsl. Hydrogen will be also supplied from neighbouring countries. The main supply route will be SEEHyC Corridor. Slovenian natural gas suppliers have necessary experience to negotiate hydrogen supply contracts, when the corridor will be implemented, New sources will contribute to phasing out of natural gas.</t>
  </si>
  <si>
    <t>Plinovodi have received a non-binding demand indications on entry interconnection point (IP) Rogatec and exit IP Pince. In regard to the joint Demand Assessment Reports conducted with the respective TSO, capacity project was not initiated on any interconnection point.
The Demand Assessment Report for IP Gorizia/Šempeter and IP Murfeld/Ceršak was conducted only by Plinovodi. The interest for hydrogen offtake is also reflected in the NECP projections of
gaseous fuels demand. NECP consultations revealed interest for
hydrogen offtake, which is reflected in the NECP projections of
gaseous fuels demand.</t>
  </si>
  <si>
    <t>TEAG plans to convert the existing underground gas storage at Kirchheilingen into a hydrogen storage facility located in a porous rock reservoir. The project consists exclusively of adapting the existing storage well and surface installations, including the connection facilities in Allmenhausen, for safe hydrogen operation. Technical measures include modification of well completion materials, installation of hydrogen-compatible valves and measurement systems, and implementation of advanced integrity monitoring and safety controls. The working-gas volume corresponds to approx. 42,5 million m³ H₂. During the test phase, limited hydrogen injections will verify reservoir integrity and operational performance. In the conversion phase, the facility will provide seasonal and flexible hydrogen storage capacity supporting renewable integration, security of supply, and decarbonisation in Central Germany.</t>
  </si>
  <si>
    <t>above-ground facility - 14.0% | compressor - 22.0% | gas purification - 35.0% | grid connections - 4.0% | planning - 3.0% | underground facility - 22.0%</t>
  </si>
  <si>
    <t>2030 - 40% | 2031 - 40% | 2032 - 20%</t>
  </si>
  <si>
    <t>Electrolysis; national hydrogen core  grid; Germany</t>
  </si>
  <si>
    <t>The Kirchheilingen hydrogen storage facility will be supplied with renewable and low-carbon hydrogen produced within the TH2ECO regional ecosystem and connected parts of the German hydrogen core network. Hydrogen will primarily originate from electrolysers in Thuringia and neighbouring federal states using renewable electricity from wind and solar generation. Additional volumes may come from national or cross-border supply routes once the hydrogen core network (“Wasserstoff-Kernnetz”) is operational.</t>
  </si>
  <si>
    <t>The Cretan Export Terminal (H2L Crete) will handle 28,000 t/y of compressed hydrogen (CGH₂) produced by the adjacent 250 MW H2E-N-737 electrolyser. 
The facility will compress, buffer-store, and load renewable H2 onto specialised CGH₂ carriers for transport to the Greek mainland and, through the TSO’s H2 backbone, to the wider SEE H₂ Corridor.
The design includes a short 30 bar pipeline from the electrolyser, compressors, a 450 t storage at 250 bar, and a marine loading jetty.
The H2L export terminal follows a floating-barge design integrating compression, storage, and loading systems, compliant with EN1473 / ISO19880 and TEN-E Regulation (EU) 2022/869 Annex II(3)(c). 
Estimated investment is €195 million with annual OPEX €7,2 million.
Commissioning is targeted for 2032, in full synchronisation with the Cretan H2E facility and the H2L-N-1383 Renewable Hydrogen Reception Facility, next to TSO’s infrastructure, enabling large-scale export of renewable H2 from Crete to Europe.</t>
  </si>
  <si>
    <t>A 30 bar buried/underground carbon-steel pipeline of 5 km length and 12-inch diameter will link the H2E electrolyser facilities to the export terminal. - 5.0% | Compression facilities: 30→250 bar, ~20 MW installed, MCC &amp; VSDs - 13.0% | High pressure (250 bar) buffer storage of 450 t, including racks, manifolds and shelters. - 50.0% | Loading infrastructure, including pipelines, loading arms/hoses, ERS, metering devices and firefighting systems - 17.0%</t>
  </si>
  <si>
    <t>Utilities, buildings, Safety Instrumented System-SIS, Emergency Shutdown System-ESD, Fire and Gas Detection System-F&amp;G and Engineering, Procurement, and Construction Management-EPCM - 15.0%</t>
  </si>
  <si>
    <t>Power for compression (≈ 1.8 kWh/kg × 28,000,000 kg ≈ 50 GWh/y) - 49.0%</t>
  </si>
  <si>
    <t>Maintenance costs: mechanical/jetty/instrumentation, and spare parts - 31.0% | Operation costs: staff, services, insurances and compliance - 20.0%</t>
  </si>
  <si>
    <t>2026 - 1% | 2027 - 2% | 2028 - 2% | 2029 - 4% | 2030 - 6% | 2031 - 50% | 2032 - 35%</t>
  </si>
  <si>
    <t>The H2L Export Terminal will be supplied exclusively with renewable compressed gaseous H₂ produced by the H2E-N-737 Atherinolakkos project, a 250 MW electrolyser facility located adjacent to the H2L  export terminal site. 
The H2E plant will produce approximately 28,000 tonnes of renewable H₂ per year, using electricity from dedicated renewable energy sources, certified under RED III and Delegated Regulation (EU) 2023/1184.
Hydrogen will be delivered to the H2L terminal via a short dedicated pipeline (≈5km, 30 bar) linking the electrolyser outlet to the compression and storage systems. 
The terminal will compress the H₂ to 250 bar, buffer-store up to 450 tonnes, and load it onto compressed H₂ carriers for shipment to the H2L Megara Reception Terminal and injection into DESFA’s hydrogen backbone, enabling distribution to Greek and European consumers.</t>
  </si>
  <si>
    <t>The project is developing a concept for delivery of hydrogen gas by cracking of liquid ammonia onboard a purpose-built Floating Storage Unit (FSU) based on an Ammonia Carrier hull shaped vessel with the necessary adjustments to accommodate the Ammonia Cracker Process plant on upper deck above the in-hull cargo tanks. The Floating Terminal will be with ammonia storage capacity of approx. 93 000 m3 stored in IMO Type A cargo tanks. The Floating Hydrogen Terminal will be equipped with a 200 000 ton H2/year Ammonia Cracker plant consisting of several process modules located on main deck in the cargo area.</t>
  </si>
  <si>
    <t>Comprehensive package for the construction of the floating ammonia-to-hydrogen terminal, including all necessary auxiliary systems and connection pipelines for NH₃ import and H₂ export. Includes the core process and conversion facilities such as the Floating Storage and Conversion Unit (FSU/FSRU), onboard ammonia storage and handling systems, ammonia cracking unit (reactors, heat exchangers, gas purification and compression systems), utilities integration, jetty adaptations and mooring systems, safety systems, and the hydrogen export interface to the onshore grid. These elements represent the main technical assets enabling the conversion of imported ammonia into hydrogen and its delivery to the network. - 85.0%</t>
  </si>
  <si>
    <t>Covers engineering, permitting, project management, environmental assessments, and contingency allowances. Also includes costs for feasibility and FEED studies, owner’s engineering, port infrastructure adaptations, interconnection works, and auxiliary systems required for safe, compliant, and reliable operation of the floating terminal. - 15.0%</t>
  </si>
  <si>
    <t>Energy cost are the main cost elements of the OPEX. Energy costs cover the fuel and electricity required to operate the floating ammonia-to-hydrogen conversion unit and ship-related auxiliary systems, including hydrogen purification and compression. Feedstock purchases (ammonia) are excluded from OPEX in line with TYNDP guidance. - 80.0%</t>
  </si>
  <si>
    <t>Other operational and maintenance costs include maintenance of the floating unit and topside equipment, inspections and spare parts, crew and operational services, port fees and insurance, as well as administrative and compliance costs related to maritime and safety regulations. - 20.0%</t>
  </si>
  <si>
    <t>2026 - 1% | 2027 - 2% | 2028 - 16% | 2029 - 40% | 2030 - 40%</t>
  </si>
  <si>
    <t>LNG; The H2L facilities enables NH3 import and cracking towards H2 for the H2 core grid.</t>
  </si>
  <si>
    <t>The ammonia will be brought to Wilhelmshaven from multiple international hydrogen production locations.</t>
  </si>
  <si>
    <t>The project consists of a new Hydrogen pipeline of approximately 252 km long, connecting the hydrogen Western Macedonia pipeline with the Florovouni area and the Poseidon offshore pipeline . The purpose of the project is to connect with the East Med pipeline, at Florovouni area. Preliminary analysis specified a 30'' pipeline with four (4) scraping stations and nine (9)  line valve stations. The start point of the Hydrogen pipeline will be Komnina area where DESFA’s station (Komnina), is under construction. The time horizon of the project is 2035, but according to future market development and needs, the project can be completed earlier than expected.</t>
  </si>
  <si>
    <t>2026 - 0,1% | 2027 - 0,2% | 2028 - 0,3% | 2029 - 1,2% | 2030 - 15% | 2031 - 45% | 2032 - 34% | 2033 - 4,2%</t>
  </si>
  <si>
    <t>-</t>
  </si>
  <si>
    <t xml:space="preserve">The project consists of a new Hydrogen pipeline of approximately 100 km long, connecting the under study backbone hydrogen pipeline of Greece (H2dria Project), with Western Macedonia, an emerging area of many under contruction energy projects.  Preliminary analysis specified a 30'' pipeline with two (2) scraping stations and three (3)  line valve stations. The start point of the Hydrogen pipeline will be in Trikala Imathias area where main Hydrogen pipeline will pass, and the end of the pipeline will be Komnina area, centroid point of the area and starting point of future Hydrogen pipeline project.    </t>
  </si>
  <si>
    <t>30 bar pipeline 5 km, 12″ incl. metering, tie-ins / Booster: ~8 MW inlcuding MCC &amp; VSDs (Ship Residual Unload → Grid Injection) / Decompression facilities (250→80 bar) / Loading infrastructure (pipelines lines, loading arms/hoses, ERS, metering, firefighting)</t>
  </si>
  <si>
    <t>Utilities, buildings, SIS/ESD, F&amp;G, EPCM, owners, commissioning, contingency</t>
  </si>
  <si>
    <t>Power for the booster/compression (≈ 0.2 kWh/kg)</t>
  </si>
  <si>
    <t>2026 - 1% | 2027 - 2% | 2028 - 2% | 2029 - 0,1% | 2030 - 0,2% | 2031 - 0,4% | 2032 - 0,3% | 2033 - 12% | 2034 - 50% | 2035 - 32% | 2036 - 5%</t>
  </si>
  <si>
    <t>Maintenance (mechanical/jetty/instrumentation) and spare parts / Operations (staff, services, insurances, compliance)</t>
  </si>
  <si>
    <t>According to call of interest data.</t>
  </si>
  <si>
    <t>Fluxys Hydrogen has the ambition to link interconnections, hydrogen import facilities (such as 3 potential terminals at Antwerp, Zeebrugge and Dunkirk, and an offshore pipeline from the UK) and local hydrogen production in Belgium with industrial clusters through an interconnected hydrogen backbone. This projects aims to kickstart the development of the hydrogen economy in North-West Europe. Clean hydrogen import gates in maritime ports and interconnections with adjacent countries such as Germany, The Netherlands, UK, Luxemburg and France are foreseen to ensure security of supply and flexibility. Repurposing existing infrastructure is put forward in order to reduce the system cost of the hydrogen value chain. This project is designed to enable the transport of renewable and low-carbon hydrogen along the HI West hydrogen corridor.
This part of the Belgian hydrigen backbone project is focused on the interconnection between Belgium &amp; UK (Zeebrugge).</t>
  </si>
  <si>
    <t>Measuring station Zeebrugge - 100.0%</t>
  </si>
  <si>
    <t>2034 - 20% | 2035 - 80%</t>
  </si>
  <si>
    <t>Fluxys Hydrogen has the ambition to link interconnections, hydrogen import facilities (such as 3 potential terminals at Antwerp, Zeebrugge and Dunkirk, and an offshore pipeline from the UK) and local hydrogen production in Belgium with industrial clusters through an interconnected hydrogen backbone. This projects aims to kickstart the development of the hydrogen economy in North-West Europe. Clean hydrogen import gates in maritime ports and interconnections with adjacent countries such as Germany, The Netherlands, UK, Luxemburg and France are foreseen to ensure security of supply and flexibility. Repurposing existing infrastructure is put forward in order to reduce the system cost of the hydrogen value chain. This project is designed to enable the transport of renewable and low-carbon hydrogen along the HI West hydrogen corridor.
This part of the Belgian hydrigen backbone project is focused on the interconnection between Belgium &amp; France (Blaregnies).</t>
  </si>
  <si>
    <t>2032 - 20% | 2033 - 40% | 2034 - 40%</t>
  </si>
  <si>
    <t>Fluxys Hydrogen has the ambition to link interconnections, hydrogen import facilities (such as 3 potential terminals at Antwerp, Zeebrugge and Dunkirk, and an offshore pipeline from the UK) and local hydrogen production in Belgium with industrial clusters through an interconnected hydrogen backbone. This projects aims to kickstart the development of the hydrogen economy in North-West Europe. Clean hydrogen import gates in maritime ports and interconnections with adjacent countries such as Germany, The Netherlands, UK, Luxemburg and France are foreseen to ensure security of supply and flexibility. Repurposing existing infrastructure is put forward in order to reduce the system cost of the hydrogen value chain. This project is designed to enable the transport of renewable and low-carbon hydrogen along the HI West hydrogen corridor.
This part of the Belgian hydrigen backbone project is focused on the interconnection between Belgium &amp; France (Alveringem).</t>
  </si>
  <si>
    <t>2033 - 20% | 2034 - 80%</t>
  </si>
  <si>
    <t xml:space="preserve">The project is part of EWE’s sustainability strategy, and it shall extend its IPCEI with another 500 MW electrolyser, producing 42,000 tons annually. The preparation of the permitting started and will be operational in 2033. It would significantly contribute to the HI WEST corridor as it makes use of the large-scale transport and gas storage infrastructure. The project is characterised by its proximity to the electricity and the hydrogen grid providing also flexibility service to avoid renewable energy curtailment. Thus, the produced hydrogen will be RFNBO-compliant and low-carbon. Due to the proximity to the Dutch border, hydrogen offtakers in the Netherlands can be supplied. This is especially relevant for the case that hydrogen imports by ships or cracking infrastructure will be delayed. </t>
  </si>
  <si>
    <t>2026 - 0.2% | 2027 - 0.2% | 2028 - 0.4% | 2029 - 0.9% | 2030 - 21% | 2031 - 21% | 2032 - 21% | 2033 - 21% | 2041 - 7.9% | 2050 - 7.9%</t>
  </si>
  <si>
    <t>The Cypriot Export Terminal (H2L Cyprus) will handle 28,000 t/y of compressed hydrogen (CGH₂) produced by the adjacent 250 MW H2E electrolyser. The facility will compress, buffer-store, and load renewable H2 onto specialised CGH₂ carriers for transport to the Greek mainland and, through DESFA’s H2 backbone, to the wider South-East European Hydrogen Corridor (SEEH₂ Corridor). 
The design includes a 30 bar pipeline from the electrolyser, compressors, a 450 t storage at 250 bar, and a marine loading jetty. The H2L export terminal follows a floating-barge design integrating compression, storage, and loading systems, compliant with EN1473 / ISO19880 and TEN-E Regulation (EU) 2022/869 Annex II(3)(c). 
Estimated investment is €195 million with annual OPEX €7,2 million. 
Commissioning is targeted for 2032, in full synchronisation with the Cypriot H2E facility and the H2L-N-70 Reception Termnal next to TSO’s infrastructure, enabling large-scale export of renewable H2 from Cyprus to Europe.</t>
  </si>
  <si>
    <t>The H2L Export Terminal will be supplied exclusively with renewable compressed gaseous H₂ produced by the H2E-N-838 Production Plant, a 250 MW electrolyser facility located adjacent to the H2L-N-716 Export Terminal.
The H2E plant will produce approximately 28,000 tonnes of renewable H₂ per year, using electricity from renewable energy sources, certified under RED III and Delegated Regulation (EU) 2023/1184. 
Hydrogen will be delivered to the H2L terminal via a short dedicated pipeline (≈5km, 30 bar) linking the electrolyser outlet to the compression and storage systems. 
The terminal will compress the H₂ to 250 bar, buffer-store up to 450 tonnes, and load it onto compressed H₂ carriers for shipment to the H2L Megara Reception Terminal and injection into DESFA’s hydrogen backbone, enabling distribution to Greek and European consumers.</t>
  </si>
  <si>
    <t xml:space="preserve">With the ‘GreenEast – Transformation through Hydrogen’ project (hereinafter: GreenEast), we aim to make an important contribution to the transformation of the Central German mining region by constructing a 60 MW hydrogen electrolysis plant at the Schkopau site and using regionally produced hydrogen (H2). With the goal of producing up to 6,300 tonnes of RFNBO-compliant H2 annually, GreenEast will enable us to support local refineries and the chemical and steel industries in Central Germany on their path to transformation. Thanks to the cost-efficient infrastructure connection, we are providing an industrial decarbonisation solution for Central Germany. </t>
  </si>
  <si>
    <t>Buildings - 5.0% | Compressor technology - 2.5% | Electrical engineering - 14.0% | Engineering - 5.0% | Expert assessment, 
insurance and 
training services - 1.1% | Mechanics, station piping - 1.7% | Outdoor facilities - 1.0% | Pipeline - 6.1% | Process engineering - 33.0% | Stack revision - 27.0%</t>
  </si>
  <si>
    <t>DevEx - 3.7%</t>
  </si>
  <si>
    <t>Eletricity - 76.0%</t>
  </si>
  <si>
    <t>Other Opex - 24.0%</t>
  </si>
  <si>
    <t>2026 - 1% | 2027 - 2% | 2028 - 64% | 2035 - 17% | 2042 - 17%</t>
  </si>
  <si>
    <t>The Poland–Ukraine Gas Interconnector aims to enhance cross-border transmission capacity and strengthen regional energy security through the development and modernization of gas infrastructure connecting the transmission systems of LLC Gas TSO of Ukraine and GAZ-SYSTEM S.A. The project is designed to facilitate gas flows towards Ukraine, improve market integration, and ensure more flexible access to diversified gas sources. It is being implemented in accordance with EU network codes and relevant regulatory frameworks, including the CAM NC provisions.
Further detailed information will be provided at a later stage.</t>
  </si>
  <si>
    <t>This is a preliminary assessment that may be updated at later stages of the
project. - 100.0%</t>
  </si>
  <si>
    <t>2026 - 10% | 2027 - 15% | 2028 - 25% | 2029 - 50%</t>
  </si>
  <si>
    <t>Norway; LNG supplier countries to Poland (United States, Qatar)</t>
  </si>
  <si>
    <t>TBD</t>
  </si>
  <si>
    <t>https://tsoua.com/en/business-services/order-and-payment/capacity-allocation-at-interconnection-points/auction-platforms-and-interconnection-points/incremental-capacity-process-non-binding-phase/</t>
  </si>
  <si>
    <t xml:space="preserve">We have identified a demand of 135.6 GWh/d for the 2025/2026 -
2034/2035 gas years.
</t>
  </si>
  <si>
    <t>This project enables underground hydrogen storage at Blexen. The first phase (this listed project) includes two caverns with 138 GWh working gas volume each, entering commercial operation in 2032 and 2033. The second phase (separately listed project “H2-Storage Expansion Blexen; Project Code: H2S-N-1379”) comprises six additional caverns. Using underground salt formations, the project stores (surplus) renewable energy as green hydrogen, reducing greenhouse-gas emissions and fossil fuel use in industry and power systems. Due to its highly favourable location near the North Sea, with potential for direct maritime logistics links and proximity to cross-border pipeline networks, the project will benefit Germany, neighbouring countries and the EU as a whole. Supported by local acceptance and the regional “H2Marsch” alliance, which secures ~6,000 jobs, the project advances sustainable regional development and decarbonization in hard-to-abate sectors.</t>
  </si>
  <si>
    <t>Subsurface investment - 63.0% | Surface investment - 37.0%</t>
  </si>
  <si>
    <t>2026 - 0,3% | 2027 - 0,7% | 2028 - 11% | 2029 - 14% | 2030 - 20% | 2031 - 29% | 2032 - 17% | 2033 - 8%</t>
  </si>
  <si>
    <t>Hydrogen via Energy Port in Wilhelmshaven, potential Port in Bremerhaven, via Netherlands and via electrolyzer in Emden.  Additionally, the direct North Sea connection via the Weser and the potential repurposing of existing maritime landing sites provide an additional direct import option.</t>
  </si>
  <si>
    <t>This project is being developed under a Memorandum of Understanding (MoU) between National Gas and Gascade. The two companies share the ambition of establishing a pipeline capable of transporting 100% hydrogen between the UK and Germany. The project involves the construction of a cross-border network centred on a new bi-directional H2 offshore pipeline from the UK to Germany via the AquaDuctus project. The UK-GER Hydrogen Interconnector and the AquaDuctus project will provide a physical link between the UK's national backbone (Project Union) and Germany's hydrogen core network. 
Two alternative routes are being investigated for the project: (1) from Teesside to AquaDuctus, and (2) from St Fergus to AquaDuctus. The connection to AquaDuctus will be at the UK-German EEZ border. The TYNDP application considers the first alternative (Teesside – AquaDuctus) as the base case scenario.
The project has been submitted to the TYNDP by National Gas and AquaDuctus Pipeline GmbH jointly.</t>
  </si>
  <si>
    <t>AGI (Above Ground Installations) on UK mainland, Landfall-Terminal on UK mainland + Land - 2.0% | Compressor on UK mainland - 14.0% | Offshore-Pipeline between UK mainland and the tie-in with AquaDuctus at the border of the UK-GER-EEZ - 84.0%</t>
  </si>
  <si>
    <t>2026 - 0% | 2027 - 0.1% | 2028 - 0.3% | 2029 - 1.6% | 2030 - 3% | 2031 - 4% | 2032 - 28% | 2033 - 30% | 2034 - 30% | 2035 - 3%</t>
  </si>
  <si>
    <t>Sources of hydrogen production in the UK will include onshore and offshore electrolysis, small-scale modular reactors (SMRs), and potential imports of hydrogen (e.g. from Ireland).</t>
  </si>
  <si>
    <t>https://www.bundesnetzagentur.de/DE/Fachthemen/ElektrizitaetundGas/Wasserstoff/Kernnetz/start.html https://ko-nep.de/en/; 
https://www.bundesnetzagentur.de/DE/Fachthemen/ElektrizitaetundGas/Wasserstoff/_DL/Antrag_FNB.pdf?__blob=publicationFile&amp;v=3;
https://www.bundeswirtschaftsministerium.de/Redaktion/DE/Publikationen/Energie/importstrategie-wasserstoff.pdf?__blob=publicationFile&amp;v=18
Please also consider the attached market studies, which provide information on hydrogen production and export potential from the UK. This information can be used to evaluate the hydrogen value chain from the UK to Germany.</t>
  </si>
  <si>
    <t>After each consultation of the hydrogen core grid, the NRA analysed all comments and feedback from third parties, discussing the content with the TSOs and the BMWE. The NRA evaluated the comments submitted and took them into account when reviewing and confirming the hydrogen core grid in 2024. A total of 1,731 project notifications (including PtG plants) were received in the 2024 cycle of the hydrogen project market survey. These were reviewed and considered when preparing the scenario framework for the NEP 2025. 
The German H2 Import Strategy (Importstrategie für Wasserstoff und Wasserstoffderivate, page 10) discusses the need for H2 import to meet German demand.
The import scenarios in the approval for the German core grid (page 22) shows that 5 GW of H2 import from Norway was assumed for AquaDuctus (although, as we know, this will no longer come from Norway, but from the UK instead). 
The attached market studies for the UK show the potential for hydrogen export of around 94 TWh/y.</t>
  </si>
  <si>
    <t>Fluxys Hydrogen has the ambition to link interconnections, hydrogen import facilities (such as 3 potential terminals at Antwerp, Zeebrugge and Dunkirk, and an offshore pipeline from the UK) and local hydrogen production in Belgium with industrial clusters through an interconnected hydrogen backbone. This projects aims to kickstart the development of the hydrogen economy in North-West Europe. Clean hydrogen import gates in maritime ports and interconnections with adjacent countries such as Germany, The Netherlands, UK, Luxemburg and France are foreseen to ensure security of supply and flexibility. Repurposing existing infrastructure is put forward in order to reduce the system cost of the hydrogen value chain. This project is designed to enable the transport of renewable and low-carbon hydrogen along the HI West hydrogen corridor.
This part of the Belgian hydrigen backbone project is focused on the interconnection between Belgium &amp; Netherlands ('s Gravenvoeren).</t>
  </si>
  <si>
    <t>The scattered production of renewable gas will take an increasing part in the gas mix. Grid adaptations and extensions will be required to connect these production units to the transmission network. These network upgrades will maximize the volume of biomethane injected into the gas system and reach the national target for renewable gas (15% of gas consumption in 2032). Teréga expects 3 to 5 connection projects per year (around 40 completed by 2033) for an estimated production of 1,6 TWh/year.</t>
  </si>
  <si>
    <t>Underlining the importance of establishing a national strategy on hydrogen, a strategy for the implementation of the European Green Deal, in the current European and national context, at SNTGN Transgaz SA level, the sustainable development strategy of the NTS for the coming years requires a resetting of objectives, a reshaping of the development model so that it allows the implementation of the provisions of the Green Deal. Thus, in order to create the "backbone" of the hydrogen transmission system in Romania, the need to include the Coroi - Medieșu Aurit corridor in this "backbone" has been identified. Modernization of this corridor can be included in the future European hydrogen transmission system.The infrastructure will allow the transmission of hydrogen mixed with natural gas.</t>
  </si>
  <si>
    <t>2033 - 1% | 2034 - 1% | 2035 - 2% | 2036 - 2% | 2037 - 19% | 2038 - 25% | 2039 - 25% | 2040 - 25%</t>
  </si>
  <si>
    <t>Eunice Laboratories plans to install 250 MW of electrolysers in the Atherinolakkos area of Crete, which has been designated as an Energy Hub of national importance. The project will be powered entirely by renewable energy sources (wind and solar), supplemented by the Greece–Africa Power (GAP) Interconnector (TYNDP2024 Project #1048), ensuring that all H2 production is fully renewable.
The GAP Interconnector has been reconfigured to deliver 600 MW of green electricity from solar parks in Egypt at a competitive cost. The renewable H2 produced will be exported by ship, in compressed gas form, to the Greek mainland and other European destinations.  Local demand will be also satisfied.
With an installed capacity of 250 MW, the plant will produce approximately 28,000 tonnes of renewable H2 per year. Its strategic coastal location in southern Crete makes it ideally suited for H2 exports to Europe, directly contributing to the EU objective of a climate-neutral continent by 2050.</t>
  </si>
  <si>
    <t>Electrolysis stack (150 M€)
BOP Cathode, H2 Purification (4.5 M€)
BOP Anode (4.5 M€)
System Cooling (1.5 M€)
H2O Purification (0.3 M€)
Power Electronis (48.3 M€)
Piping (22.5 M€)
Instrumentation (17.8 M€)
Housing (4.8 M€) - 79.0%</t>
  </si>
  <si>
    <t>Construction of Administration and Engineering Offices (5 M€) - 1.5% | Engineering and Overhead (46,1 M€) - 14.0% | High Voltage Transformer (6,3 M€) - 2.0% | Land for Plant Development (80.000-150.000 sq.m. - up to 2 M€) - 1.0% | Plant Infrustructure (3 M€) - 1.0% | Water Desalination and Storage (5 Μ€) - 1.5%</t>
  </si>
  <si>
    <t>Electricity cost for the 250 MW electrolysers is calcualted as written below:
Electrolysers need 1,533 TWh of electricity per year.
Electricity cost provided by PPA is currently 60€/MWh or even lower, when GAP project will be finalised (40€/MWh).
Energy cost: 1,533 TWh x 60€/MWh = 92 M€ - 95.0%</t>
  </si>
  <si>
    <t>Operational and Maintetance cost is estimated at 5 Μ€. - 5.0%</t>
  </si>
  <si>
    <t>This project is part of a hydrogen transport corridor from Italy via Switzerland to Germany. This corridor will provide Southern Germany with a direct import route from particular Italy and North Africa, enabling cost-effective hydrogen imports from those regions, one of the most promising regions for renewable hydrogen production. The project will support the establishment of an EU-wide hydrogen economy and enabling the balance between the North-West European markets and South European markets. Capacity will be offered at the existing border point of Wallbach. It consists of the extension of TENP infrastructure to transport both CH4 and H2 as from 2036. It is divided into four phases starting in 2036 and finishing with phase 4 in 2046.</t>
  </si>
  <si>
    <t>Compressor station - 46.0% | New pipeline - 48.0% | Repurposed pipeline - 6.0%</t>
  </si>
  <si>
    <t>2035 - 54% | 2041 - 23% | 2045 - 23%</t>
  </si>
  <si>
    <t>Italy, North Africa (Algeria), others.</t>
  </si>
  <si>
    <t>The port of Bordeaux is surrounded by large quantities of biogenic CO2 coming from paper industries, cogeneration plants, methanizers and biofuels factories. About 1.7 Mt has been identified and could be reused.
To do so, green hydrogen must be used. An estimation of 0.3 Mt has been made : 50% will be produced locally from electrolyzers, 50% will be imported. This is strict implementation of the European policy RePowerEU.
The port of Bordeaux has the assets to host such projects : large renewable electricity facilities (solar, windmills), availability of industrial water, port infrastructures, etc.
The current project "Bordeaux Port H2Hub - Ammonia" is aiming at having the capacity to import the equivalent of 150 kt of green hydrogen through ammonia per year (ie 850 kt of ammonia). 
The Port of Bordeaux has the support of RTE, the french electricity network operator (see letter of support).</t>
  </si>
  <si>
    <t>Ammonia cracking facilities - 70.0% | Ammonia terminal extension - 15.0% | H2 injection compressors - 15.0%</t>
  </si>
  <si>
    <t>Electricity for utilities and compression - 25.0%</t>
  </si>
  <si>
    <t xml:space="preserve"> - 75.0%</t>
  </si>
  <si>
    <t>2032 - 10% | 2033 - 40% | 2034 - 40% | 2035 - 10%</t>
  </si>
  <si>
    <t>A Yara fertilizer plant is located in the Ambès Peninsula. This unit already imports between 150 and 280 kt of ammonia per year.</t>
  </si>
  <si>
    <t>: In total, Teréga received over 100 expressions of interest in response to the CFI, of which more than 40 related to H2, indicating the clear need for H2 infrastructure. Future producers and importers have indicated that up to 26 TWh/y of H2 will be made available in the area from 2032. By 2040, the CFI has shown that these volumes may double. The total volumes are expected to equally originate from local supply as well as from imports through terminals in Bordeaux and Port-La Nouvelle. The CFI particularly identified stakeholders from the transport (and especially aviation) sector as future offtakers for H2 in the Teréga zone. The CFI also clearly shows that the H2 supply originating in the Teréga zone far exceeds local demand by more than 13 TWh/y from 2032, making the South-West of France a net exporter of H2. HySoW Atlantic plays an important role in ensuring that these additional H2 volumes can efficiently be fed into the EU energy system and be made available to offtakers.</t>
  </si>
  <si>
    <t xml:space="preserve">HyLacq project is part of the E-CHO project, led by Elyse Energy, aims to build 2 low-carbon molecule production plants and a hydrogen supply site in the Lacq industrial basin, near Pau, in the Pyrénées-Atlantiques.
Spread across 3 separate sites, it would be made up of 3 production units:
A production site of 72,000 tonnes of hydrogen, named HyLacq, located straddling the municipalities of Mourenx, Pardies and Noguères.
A production site of 200,000 tonnes of e-methanol in Lacq, named eM-Lacq.
A production site for 75,000 tonnes of e-biokerosene, called BioTJet, located between the municipalities of Pardies and Bésingrand.
</t>
  </si>
  <si>
    <t>Main Hard CAPEX regarding the electrolyser plant - 70.0% | Other CAPEX (HV Station, interconnecting, utilities &amp; safety, tech contingencies) - 30.0%</t>
  </si>
  <si>
    <t>2027 - 33%% | 2028 - 33%% | 2029 - 33%%</t>
  </si>
  <si>
    <t>The ACE Terminal project, a partnership between Gasunie and Vopak aims to develop an open access import terminal for hydrogen on the basis of ammonia as a carrier in the Port of Rotterdam. This will support the uptake of the EU hydrogen economy and help reach the strategic EU objective to import 10 Mt of hydrogen annually by 2030. To facilitate the hydrogen import, ACE Terminal plans to offer besides hydrogen import also storage and handling of ammonia. With these services the terminal will meet future market demand of ammonia consumers and shippers as well as green hydrogen off-takers. From its strategic position, having direct access to the North Sea and planned connection to Gasunie's hydrogen pipeline infrastructure, the terminal will serve local industry, North-Western Europe and beyond, in total enabling a net input of a 1.000.000 TPA green hydrogen, being the equivalent of 10% of the European 2030 green hydrogen import ambition.</t>
  </si>
  <si>
    <t>• Construction of new ammonia storage tank and realization of a cracker unit including a connection to the HNS-grid - 18.0% | • Construction of new ammonia storage tank and realization of multiple cracker units - 33.0% | • Construction of new ammonia storage tank and realization of multiple cracker units - 27.0% | • Construction of new ammonia storage tanks• Establishment of several berth for imports• Construction of Balance of Plant facilities, including Boil off Gas, flare, piping, CCR, warehouse, roads, and E&amp;I&amp;A infrastructure. - 22.0%</t>
  </si>
  <si>
    <t>2032 - 22% | 2034 - 18% | 2037 - 33% | 2039 - 27%</t>
  </si>
  <si>
    <t xml:space="preserve">suppliers of NH3 that will be imported to the ACE Terminal are Spain (EU), Norway, Australia, Canada, Chile, Morocco, Uruguay, China, Namibia, Norway, Saudi Arabia, Scotland, USA, the countries in Middles East.
</t>
  </si>
  <si>
    <t>https://www.aceterminal.nl/nieuws/laatste-oproep-tot-indienen-van-expression-of-interest</t>
  </si>
  <si>
    <t xml:space="preserve">Although most parties indicated at this time that their ambitions and plans were still unsure, most parties indicated to need significant capacities in storage and cracking. 
From February 2023 onwards we invited the parties we are talking to (over 70) to sign an MoU with ACE terminal and express their, more firm, interest in our services. In the following months a significant number of parties have signed the MoU with us, amongst others Iberdrola, Cepsa (Spain) and EnBW(Germany). This has given us enough  security that there is enough interest ACE Terminal for the project to succeed. </t>
  </si>
  <si>
    <t>Underlining the importance of establishing a national strategy on hydrogen, a strategy for the implementation of the European Green Deal, in the current European and national context, at SNTGN Transgaz SA level, the sustainable development strategy of the NTS for the coming years requires a resetting of objectives, a reshaping of the development model so that it allows the implementation of the provisions of the Green Deal. Thus, in order to create the "backbone" of the hydrogen transmission system in Romania, the need to include the Negru Vodă - Isaccea in this "backbone" has been identified. Modernization of this corridor can be included in the future European hydrogen transmission system.The infrastructure will allow the transmission of hydrogen mixed with natural gas.</t>
  </si>
  <si>
    <t>The realization of Project will establish a physical flow from Slovenia to Austria. It creates transmission capacity from Slovenian gas networks to Austrian gas networks.The project strengthens Security of Supply and contributes to the diversification of supply routes for the Austrian Market Area. Hence, the project contributes to the REPowerEU as well.</t>
  </si>
  <si>
    <t>LNG Krk intended</t>
  </si>
  <si>
    <t>Repurposing of two existing natural gas caverns and construction of a new above-ground facility at Nuettermoor storage site.</t>
  </si>
  <si>
    <t>2026 - 1% | 2027 - 2% | 2028 - 4% | 2029 - 14% | 2030 - 45% | 2031 - 25% | 2032 - 9%</t>
  </si>
  <si>
    <t xml:space="preserve">Project for a new H2 transmission infrastructure on the territory of Bulgaria, suitable for the transmission of 100% hydrogen. The new infrastructure is a continuation of the hydrogen interconnector between BG and GR (H2T-N-788: H2 transmission system in Bulgaria (Phase 1)). The planned infrastructure includes a pipeline with DN 1000 about 330 km long, starting from the Sofia region (Novi Iskar), parallel to the northern semi-ring with branch to Romania border at Ruse/Giurgevo, together with 3 compressor stations. </t>
  </si>
  <si>
    <t>New H2 transmission infrastructure for 100% hydrogen to the Bulgarian-Romanian border in the region Ruse/Giurgevo.
• Length: 330km /DN 1000 
• 3 compressor stations - 100.0%</t>
  </si>
  <si>
    <t>2026 - 0% | 2027 - 0,2% | 2028 - 0,8% | 2029 - 9% | 2030 - 30% | 2031 - 30% | 2032 - 30%</t>
  </si>
  <si>
    <t>With its strategic location and suitable natural resources, Bulgaria has the potential to become a factor in the production and transmission of hydrogen in South Eastern Europe. Bulgaria has a climatic potential of 1400-1800 hours of sunshine per year for the production of green hydrogen and at the same time geographically falls within the key hydrogen corridor HI East, which will connect Southeast with Central Europe. Considering this the supply sources will rely on a mix of domestic resources and imports. There are several private plans already announced, including initiatives from production companies. Initial market research also showed positive interest in hydrogen production and consumption in Bulgaria. At the national level, work is underway to identify priority projects that will contribute to the energy transition, including those for hydrogen production.</t>
  </si>
  <si>
    <t>https://bulgartransgaz.bg/en/pages/razvitie-v-oblastta-na-vodoroda-244.html</t>
  </si>
  <si>
    <t xml:space="preserve">The summarized results of the consultattion for Bulgaria show the following: 
Ten companies have expressed interest in hydrogen production in Bulgaria. The non-binding nominations cover the gas years from 2025/2026 to 2046/2047, with indicative hydrogen production during the period covered reaches 9,60 GWh/d.  Three companies have expressed interest in hydrogen consumption in Bulgaria. The non-binding nominations for future hydrogen consumption points cover the gas year period from 2026/2027 to 2046/2047, with indicative hydrogen consumption expected to start in gas year 2026/2027 and reach up to 6,10 GWh/d in gas year 2041/2042. These initial data shows that the total production capacity of the projects participating in the study exceeds the declared domestic consumption. However, it must be noted that the study is non-binding. The market is dynamic and constantly changing. </t>
  </si>
  <si>
    <t>The project involves the construction of hydrogen infrastructure in North-West Poland that connects local supply sources (i.e. onshore wind farms and solar PVs and in the longer run offshore wind parks on the Baltic Sea) with hydrogen off-takers and other sections of the Polish hydrogen system. The project is also composed of a bidirectional cross-border interconnection with Germany to integrate the potential of renewable hydrogen production with current and perspective consumers in the Pomeranian region in Poland and Germany. Pomeranian Green Hydrogen Cluster will be developed by implementing dedicated investments for pure hydrogen and by repurposing existing gas infrastructure if technical, market and financial pre-conditions are met (case-by-case investigation of existing assets).</t>
  </si>
  <si>
    <t>2031 - 25% | 2032 - 25% | 2033 - 25% | 2034 - 25%</t>
  </si>
  <si>
    <t>Renewable hydrogen produced in Northern Poland</t>
  </si>
  <si>
    <t>https://www.gaz-system.pl/pl/dla-mediow/komunikaty-prasowe/2023/marzec/01-03-2023-gaz-system-rozpoczyna-niewiazace-badanie-rynku-w-obszarze-wodoru-amoniaku-i-biometanu.html</t>
  </si>
  <si>
    <t>There is substantial potential to produce hydrogen from renewable sources in Northern Poland. Industrial off-takers and power plants are interested in connecting to the future hydrogen system to be supplied with RFNBO hydrogen in accordance with EU law (e.g. REDIII).</t>
  </si>
  <si>
    <t>Project for new H2 transmission infrastructure on the territory of Bulgaria suitable for the transmission of 100% hydrogen. The planned infrastructure includes a DN 1000 pipeline with a length of approximately 250 km, two compressor stations with an indicative total compressor capacity of about 48 MW (about 24 MW each) – in the regions of Petrich and Dupnitsa. The objective of the project is to provide conditions for bidirectional hydrogen transmission from/to Greece and the Sofia region in Bulgaria. Subsequently, the project will be further developed to the interior of Bulgaria and in the northern direction to Romania.</t>
  </si>
  <si>
    <t>Pipeline with DN 1000 about 250 km long from Kulata to the region of Sofia together with 2 compressor stations - 100.0%</t>
  </si>
  <si>
    <t>2025 - 0% | 2026 - 0,2% | 2027 - 0,8% | 2028 - 9% | 2029 - 20% | 2030 - 20% | 2031 - 20% | 2032 - 30%</t>
  </si>
  <si>
    <t>The summarized results of the consultation for Bulgaria show the following:
Ten companies have expressed interest in hydrogen production in Bulgaria. The non-binding nominations cover the gas years from 2025/2026 to 2046/2047, with indicative hydrogen production during the period covered reaches 9,60 GWh/d. Three companies have expressed interest in hydrogen consumption in Bulgaria. The non-binding nominations for future hydrogen consumption points cover the gas year period from 2026/2027 to 2046/2047, with indicative hydrogen consumption expected to start in gas year 2026/2027 and reach up to 6,10 GWh/d in gas year 2041/2042. These initial data shows that the total production capacity of the projects participating in the study exceeds the declared domestic consumption. However, it must be noted that the study is non-binding and the market is dynamic and constantly changing.</t>
  </si>
  <si>
    <t>The import onshore terminal for the liquefied natural gas (LNG) is situated in Omišalj on the Island of Krk, Republic of Croatia. The project is planned to be developed in two phases - in first phase as FSRU, and in second phase as onshore LNG terminal. 
Second phase is planned to be developed as onshore terminal with capacity of 7 bcm/y.</t>
  </si>
  <si>
    <t>Gas sourcing will be decided by LNG terminal capacity users, who will have the freedom to arrange gas supplies and gas origin</t>
  </si>
  <si>
    <t>Fluxys and Dunkerque LNG are investigating the development of an integrated open-access H2 terminal in the port of Dunkerque. The project would include facilities for berthing, unloading, loading, transshipments for seagoing vessels and barges, and trains as well as buffer storage, NH3 bunkering and NH3 cracking to H2 and H2 purification, capitalizing on existing facilities and team knowhow. Dunkerque LNG (part of Fluxys Group) is second biggest LNG Terminal in Europe vaporizing up to 13 bcm/y. Building on the unique assets of gas infrastructure and its commercial and technical expertise, Dunkerque LNG is committed to supply hydrogen and any other carbon-neutral energy carrier such as NH3 as well as CO2, accommodating CCUS of the latter.</t>
  </si>
  <si>
    <t>2032 - 20% | 2033 - 30% | 2034 - 30% | 2035 - 20%</t>
  </si>
  <si>
    <t xml:space="preserve">Open access with no origin requirements. Green ammonia to be produced in countries with abundant energy sources: - Oman - Chili - Egypt - Brazil - Australia - United States - Canada - Namibia - Others </t>
  </si>
  <si>
    <t>Hydrogen corridor between Slovakia and Hungary, connected to the Slovak Hydrogen Backbone (HYD-N-1264). The SK-HU H2 corridor will support further development of the hydrogen market in the Central and South-Eastern Europe and thus enhancing sustainability resulting in security of supply.  The project is part of the SEEHyCorridor initiative.</t>
  </si>
  <si>
    <t>New pipeline from SK-HU borders the the Slovak Hydrogen Backbone - 100.0%</t>
  </si>
  <si>
    <t>2029 - 5% | 2030 - 15% | 2031 - 45% | 2032 - 35%</t>
  </si>
  <si>
    <t>Supply sources of the Project will depend on the H2 market development and a sufficient demand.</t>
  </si>
  <si>
    <t>Eunice Laboratories plans to install 250 MW Electrolysers in the area of Larnaca, in Cyprus. Major industries are located in the area, such as the Vassilikos Power Plant, the Future Energy Center and Vassiliko Cement Works.
Renewable Energy Sources (wind and solar), will power the electrolysers with green energy, securing that the produced hydrogen is renewable. 
The produced hydrogen will be stored on new planned facilities on the island of Cyprus, before used locally or, mainly, transported by ships to Europe in compressed gaseous form.
The estimated quantity of renewable hydrogen to be produced, with the installed capacity of 250 MW electrolysers, is 28.000 tons per year. 
The proposed project installation site in Cyprus, next to the sea and sea corridors, is ideal for exporting the produced hydrogen to Europe by ships, contributing to the EU objective of a climate-neutral continent by 2050.</t>
  </si>
  <si>
    <t>Construction of Administration and Engineering Offices (5 M€) - 1.5% | Engineering and Overhead (46,1 M€) - 14.0% | High Voltage Transformer (6,3 M€) - 2.0% | Land for Plant Development (50.000-100.000 sq.m. - up to 2 M€) - 1.0% | Plant Infrastructure (3 M€) - 1.0% | Water Desalination and Storage (5 Μ€) - 1.5%</t>
  </si>
  <si>
    <t>Operational and Maintenance cost is estimated at 5 Μ€. - 5.0%</t>
  </si>
  <si>
    <t xml:space="preserve">The Southern Interconnection pipeline BIH/CRO (the pipeline Posusje to Novi Travnik and from Posusje to Mostar with respective branches) is the new infrastructure project that envisages the hydrogen transport, but could potentially transport blend gases or natural gas at the beginning of its exploitation until availability of H2 sources.. The Project will enable diversified energy and reliable H2 supply by connecting to the European hydrogen market, including the connection with Krk Terminal and IAP H2T. The Project will enhance the level of energy market flexibility and also contribute to the achievement of the set decarbonization goals.  The pipeline will be be-directional creating in the future the linked H2T on the south-north direction through BiH.  </t>
  </si>
  <si>
    <t>Construction Supervision include the cost for engagement the specialists for all construction phases including specialist for environment protection which acts on behalf of investor, all in accordance with valid legislation, professional standards and contract provisions. - 4.0% | Contingency are unexpected cost which may occur during construction. - 5.0% | Permits and land acquisition include the respective fess related to obtaining the consents and permits neccessary for start of construction and commissioning as well as the fees for right of way and the purchase of land for above ground installations - 11.0% | Supply include the costs for purchasing of PE and PP pipes, material and equipment for block stations, metering and regulating stations, launching and receiving stations, cathodic protection station, station for instrumentation and coontrol and other equipment. - 37.0% | Works include the costs for mechanical, civil, electrical, catodic protection, instrumentation and control, optic cable, geotechnical, geodetic and any other related work for pipeline construction. Also it includes respective civil and geotechnical works for above ground installations such as foundation, fences, etc. - 43.0%</t>
  </si>
  <si>
    <t>2025 - 1% | 2026 - 10% | 2027 - 40% | 2028 - 49%</t>
  </si>
  <si>
    <t>The project involves the construction of onshore and offshore infrastructure to connect the Polish hydrogen system with the Baltic Sea Hydrogen Collector. The tie-in will enable the delivery of hydrogen coming via the Baltic Sea Hydrogen Collector to the off-takers located in Poland and other countries in the Baltic Sea region and Central Europe. The onshore section involves the construction of H2 infrastructure that will connect Nordic-Baltic Hydrogen Corridor, industrial off-takers located in central Poland (e.g. Płock and Włocławek), H2 consumers in the Pomerania region (e.g. Gdańsk and Elbląg), hydrogen storage in Kosakowo, the tie-in to the Baltic Sea Hydrogen Collector. BHC consortium and GAZ-SYSTEM are in discussions on potentially developing a branch line from the BHC main trunkline towards Poland. The ownership and timeline of a potential branch line has not yet been decided and the parties will continue discussions on these topics.</t>
  </si>
  <si>
    <t>2030 - 33% | 2031 - 33% | 2032 - 33%</t>
  </si>
  <si>
    <t>Renewable hydrogen generated in Finland, Sweden and Poland</t>
  </si>
  <si>
    <t>NWKG will develop and (with partners) operate an H2 storage in Wilhelmshaven, DE. Today, NWKG is the only shareholder. This brownfield-project is in progress and has been adopted by EU Commission as PCI. It will be developed in 3 stages: 1) 2029: repurposing 3 oil caverns, WGV 420 GWh, Compressor power (“CP”) 52 MW, 2) 2034: 13 new caverns, WGV 3000 GWh, CP 74.5 MW, 3) 2036: repurposing 9 oil caverns, WGV 1060 GWh, CP 73.5 MW. The sum of all 3 phases shall be used for modelling, i.e. WGV 4480 GWh with increment (peak) capacities (HHV) of 169.92 GWh/d (exit grid) and 264.23 GWh/d (entry grid). H2 is an important building block to decarbonize industry and esp. hard-to-abate sectors. According to REPowerEU objectives SoS is an important project driver. In addition, our storage will provide balancing services and enhance supply and competitiveness of H2 to satisfy the growing EU H2 demand. The storage will be available to market players from DE and other MS on a non-discriminatory basis.</t>
  </si>
  <si>
    <t>Phase 1. Repurposing of three (3) oil caverns for H2 - 31.0% | Phase 2. Building thirteen (13) new caverns for H2 - 48.0% | Phase 3. Repurposing of nine (9) oil caverns for H2 - 21.0%</t>
  </si>
  <si>
    <t>Energy is needed for compression and heating purposes (will be paid by storage customers) - 0.0%</t>
  </si>
  <si>
    <t>cavern measurement and integrity testing, regular maintenance - 100.0%</t>
  </si>
  <si>
    <t>2024 - 0% | 2025 - 0% | 2026 - 23% | 2027 - 8% | 2028 - 1% | 2029 - 2% | 2030 - 11% | 2031 - 13% | 2032 - 6% | 2033 - 9% | 2034 - 13% | 2035 - 6% | 2036 - 3% | 2037 - 3% | 2038 - 1%</t>
  </si>
  <si>
    <t>EU domestic and world wide</t>
  </si>
  <si>
    <t>As mentioned in Q [364] and [384] our storage could be used by customers who import hydrogen, e.g., via Wilhelmshaven port as a derivative (e.g., ammonia).
The storage will be available to market participants on a non-discriminatory basis. Although nwkg is not in a position to influence the supply sources of the H2 injected into our storage (or the demand centers where the H2 will flow to after withdrawal), we expect the H2 to be supplied by electrolysers (onshore &amp; offshore) as well as imports via the port of Wilhelmshaven and the Netherlands and Denmark.
The German Government has already agreed partnerships, coalitions and alliances with several partners around the world (e.g., Australia, Brazil, Chile, Canada, Morocco, Namibia, Nigeria, Saudi Arabia, South Africa, Tunisia)</t>
  </si>
  <si>
    <t xml:space="preserve">The reception facility (“ReleasePLANT”) is part of the IPCEI “Green Hydrogen @ Blue Danube”. In this project, RFNBO hydrogen will be produced and stored in LOHC at a industrial site North-West Germany. The LOHC loaded with hydrogen will then be transported and released at the ReleasePLANT reception facility. The released hydrogen will be injected into the pipeline and made available for utilisation in the regional industrial cluster, mainly for a refinery. 
</t>
  </si>
  <si>
    <t>IPCEI Funding - 100.0%</t>
  </si>
  <si>
    <t>tbc - 0.0%</t>
  </si>
  <si>
    <t>2026 - 33% | 2027 - 33% | 2028 - 34%</t>
  </si>
  <si>
    <t>Renewable hydrogen produced in Europe</t>
  </si>
  <si>
    <t>Development of a transport network for the CO2 emissions captured from hard to abate industries around Cataluña. This network would include the necessary pipelines and the terminals required to reach the final destination (interconnection points with underground storage, liquifying terminals for ship transport,…)</t>
  </si>
  <si>
    <t>Phase 1 - 29.0% | Phase 2 - 71.0%</t>
  </si>
  <si>
    <t xml:space="preserve">https://www.enagas.es/en/energy-transition/hydrogen-network/hydrogen-infrastructure-spain/call-for-interest-renewable-hydrogen-network/  and https://www.enagas.es/content/dam/enagas/en/files/accionistas-e-inversores/comunicados-cnmv/otra-informacion-relevante/2024/PPT%20IIDiaH2_FINAL_EN.pdf </t>
  </si>
  <si>
    <t>37 companies interested in CO2 capture
53 companies interested in CO2 infrastructure
10,4 Mt/y of emissions to be captured</t>
  </si>
  <si>
    <t>Development of a transport network for the CO2 emissions captured from hard to abate industries around Puerto de Sagunto. This network would include the necessary pipelines and the terminals required to reach the final destination (interconnection points with underground storage, liquifying terminals for ship transport,…).</t>
  </si>
  <si>
    <t>Phase 1 - 38.0% | Phase 2 - 62.0%</t>
  </si>
  <si>
    <t>https://www.enagas.es/en/energy-transition/hydrogen-network/hydrogen-infrastructure-spain/call-for-interest-renewable-hydrogen-network/  and https://www.enagas.es/content/dam/enagas/en/files/accionistas-e-inversores/comunicados-cnmv/otra-informacion-relevante/2024/PPT%20IIDiaH2_FINAL_EN.pdf</t>
  </si>
  <si>
    <t>Development of a transport network for the CO2 emissions captured from hard to abate industries around Andalusia. This network will include the necessary pipelines and the terminals required to reach the final destination (interconnection points with underground storage, liquifying terminals for ship transport, …)</t>
  </si>
  <si>
    <t>Phase 1 - 51.0% | Phase 2 - 49.0%</t>
  </si>
  <si>
    <t xml:space="preserve">https://www.enagas.es/en/energy-transition/hydrogen-network/hydrogen-infrastructure-spain/call-for-interest-renewable-hydrogen-network/
https://www.enagas.es/content/dam/enagas/en/files/accionistas-e-inversores/comunicados-cnmv/otra-informacion-relevante/2024/PPT%20IIDiaH2_FINAL_EN.pdf
</t>
  </si>
  <si>
    <t>The ValdoEume Hydrogen Valley integrates the combined production of renewable H2 in A Coruña through the Triskelion plant in Mugardos, owned by Forestal del Atlántico and the H2Pole plant of the Reganosa Group in As Pontes. ValdoEume consists of a total 177 MW hydrogen nominal generation produced in two new PEM electrolysis plants with a production of 27.000 t/y renewable H2. In the next stages of implementation ValdoEume will be scaled up to a total electrolysis capacity of 500 MW to produce 75.000 t/y. The plants will be connected by a new 8” H2-pipe with a distance of 36.2 km. The H2 generated in the valley will be used for e-methanol production, mobility and injection into the new hydrogen network H2Med to the European Hydrogen Backbone through the As Pontes-Guitiriz-Zamora H2 Pipeline extension of the already nominated PCI H2 network until Barcelona and the connection to the Portuguese Hydrogen Backbone through the H2Med-CelZa transborder pipeline (Celorico da Beira-Zamora).</t>
  </si>
  <si>
    <t>Balance of Plant - 49.0% | Electrolyser - 39.0%</t>
  </si>
  <si>
    <t>Devex - 1.0% | Electrical connection - 2.0% | Hydrogen pipeline 34 km between Triskelion and H2Pole - 5.0% | Land - 1.0% | PMC and owner costs - 3.0%</t>
  </si>
  <si>
    <t>H2Pole: PPAs and dedicated wind farms - 47.0% | Triskelion: PPAs - 37.0%</t>
  </si>
  <si>
    <t>H2Pole: Including water cost, salaries, long term service agreement of the electrolyzer, operations and maintenance - 8.0% | Triskelion: Including water cost, salaries, long term service agreement of the electrolyzer, operations and maintenance - 8.0%</t>
  </si>
  <si>
    <t>In order to ensure the bidirectional flow at the border with Ukraine and Bulgaria on the T3 transit pipeline, it is necessary to upgrade the gas metering stations GMS Isaccea 3 and GMS Negru Vodă 3.</t>
  </si>
  <si>
    <t>2026 - 2% | 2027 - 48% | 2028 - 50%</t>
  </si>
  <si>
    <t>Storengy plans to construct an underground hydrogen storage close to the Harsefeld natural gas storage (Lower Saxony, close to Hamburg  Stade). The project phase II consists in the creation of a new salt cavern and construction of dedicated surface facilities to store 100% H2. The planned Working Gas Volume of 260 GWh could be cycled several times in a year thanks to a highly-flexible plant design. The maximum storage volume and the injection/withdrawal capacities are subject to further investigations and may be adapted depending on market needs. As the Harsefeld salt dome potentially allows for the creation of several caverns, the storage could be extended by leaching  further caverns and adding up the necessary surface equipment. A third phase could be achieved by repurposing to H2 the existing natural gas facilities. The storage would be connected to the H2 network of Gasunie running from the Netherlands to Denmark via Hamburg where a H2 industry network is planned.</t>
  </si>
  <si>
    <t>Cushion gas - 10.0% | Subsurface - 14.0% | Surface facilities - 76.0%</t>
  </si>
  <si>
    <t>The OPEX range provided is expressed in €2025 and covers one yearly cycle of the maximum Working Gas Volume. The main drivers for energy costs are storage utilization and operating (grid) pressure as well as electricity price (commodity, taxes and levies). - 19.0%</t>
  </si>
  <si>
    <t>The OPEX range provided is expressed in €2025 under the assumption of an integrated natural gas and hydrogen storage operator. Storage utilization will also impact O&amp;M costs. - 81.0%</t>
  </si>
  <si>
    <t>2027 - 2% | 2028 - 5% | 2029 - 2% | 2030 - 2% | 2031 - 1% | 2032 - 16% | 2033 - 26% | 2034 - 35% | 2035 - 10%</t>
  </si>
  <si>
    <t>see [384]</t>
  </si>
  <si>
    <t>The development of a hydrogen economy in North West Europe will mostly rely on green hydrogen produced via electrolysis. These volumes will probably also be supplemented by local low-carbon production and by pipeline imports of renewable and/or low-carbon hydrogen produced in neighbouring countries. A third supply alternative might emerge with long distance imports of ammonia and cracking it into hydrogen. A storage facility located at the crossroad of different import routes and production areas contributes to the creation of a resilient cross-border network for low-carbon hydrogen. As a SSO we intend to enable a transparent and non-discriminatory access to storage capacities.</t>
  </si>
  <si>
    <t>https://forms.office.com/Pages/ResponsePage.aspx?id=FJ0TJCzGR0yL3c5x6h1Qz2RuzzXQ2kFMh79BbopVOtdUQVlRQjY1N0YyNE5TQVk0S0o1NVlESklYRS4u</t>
  </si>
  <si>
    <t>More than 15 companies from Germany, Denmark, the Netherlands and the UK expressed interest in our hydrogen storage capacities during our Open Season market assessment. The participants included H2 producers (many electrolysis projects), importers, traders, suppliers and consumers (especially power plants); most indicated concrete and quantified storage needs. The total working gas volume needed amounted to 5.6 TWh by 2033 and 8.2 TWh by 2035, 4.4 respectively 5.8 TWh consisting in projects at high maturity levels (4 or 5 out of 5). These storage needs exceed the combined capacities of our SaltHy Harsefeld project and its SaltHy Harsefeld II expansion (520 GWh by 2034) by a factor of 10. Based on the results of our Open Season, the timeline of our SaltHy Harsefeld project and its expansion (described here) was rescheduled.</t>
  </si>
  <si>
    <t>The project consists in the construction of an LNG terminal located on the shore The project consists in the construction of an LNG terminal located on the shore of the Black Sea.of the Black Sea.</t>
  </si>
  <si>
    <t>2026 - 1% | 2027 - 1% | 2028 - 8% | 2029 - 45% | 2030 - 45%</t>
  </si>
  <si>
    <t>Access to LNG</t>
  </si>
  <si>
    <t>The project aims to develop an hydrogen transmission pipeline connecting HY-FEN with Manosque and its underground storage GeoH2. This connection will strengthen the security of supply and flexibility of the whole Iberia-France-Germany corridor thanks to GeoH2 storage site in Manosque. 
The project will also foster the decarbonization of a major CO2-emission hub in France by connecting the H2 production plant HYgreen to HY-FEN and allow the supply of industrial consumers (refinery, steel-making and petrocheminal sectors) with renewable and low carbon hydrogen through the HYnframed project.
Interconnecting the project Connexion HY-FEN-GeoH2 with HY-FEN will allow to support the advent of a cost-efficient and integrated European hydrogen network that brings significant benefits to consumers across the Union.</t>
  </si>
  <si>
    <t>the project is a 100% new built pipeline - 100.0%</t>
  </si>
  <si>
    <t>2029 - 2%% | 2030 - 18%% | 2031 - 50%% | 2032 - 30%%</t>
  </si>
  <si>
    <t>Electrolyser supply and imported H2</t>
  </si>
  <si>
    <t>https://www.natrangroupe.com/notre-transition-energetique/transport-hydrogene/hynframed</t>
  </si>
  <si>
    <t>19 respondents among them 8 producers  11 consumers &gt;1GW of production in aggregate 2 storage projects to connect to the infrastructure. The interest was therefore confirmed for the Fos Lavera La Mede loop (Hynframed) and Manosque Corridor (Connexion HY-FEN-GeoH2.).</t>
  </si>
  <si>
    <t>Western interconnection BiH/CRO (Trzac-Bosanska Krupa with branches to Bihac and Velika Kladusa) is the H2T project that together with the project Licka Jesenica - Rakovica (H2T-A-303) located in Croatia will connect BiH with  Croatian H2T system and enable use of new fuel in Una-Sana Canton in western Bosnia and Herzegovina. With the implementation of II Phase of this Project and III Phase of construction of transmission system in Central Bosnia Canton all necessary preconditions will be created in order to connect the Western interconnection to existing transmission system.</t>
  </si>
  <si>
    <t>Construction Supervision include the cost for engagement the specialists for all construction phases including specialist for environment protection which acts on behalf of investor, all in accordance with valid legislation, professional standards and contract provisions. - 12.0% | Permits and land acquisition include the respective fess related to obtaining the consents and permits neccessary for start of construction and commissioning as well as the fees for right of way and the purchase of land for above ground installations - 4.0% | Study and project documentation - FS,CBA,ESIA,Conceptual Design, Preliminary Design and Main Design - 6.0% | Supply include the costs for purchasing of PE and PP pipes, material and equipment for block stations, metering and regulating stations, launching and receiving stations, cathodic protection station, station for instrumentation and coontrol and other equipment. - 34.0% | Works include the costs for mechanical, civil, electrical, catodic protection, instrumentation and control, optic cable, geotechnical, geodetic and any other related work for pipeline construction. Also it includes respective civil and geotechnical works for above ground installations such as foundation, fences, etc. - 44.0%</t>
  </si>
  <si>
    <t>2026 - 0,2% | 2027 - 0,8% | 2028 - 1% | 2029 - 2% | 2030 - 40% | 2031 - 46%</t>
  </si>
  <si>
    <t>By connecting to Croatian system,it will be enabled diversified and reliable H2 supply available at CRO and EU H2 market,including Krk H2T.When it comes to potential H2 sources in BiH,according to draft H2 BiH Roadmap,expansion of RES power plants should continue over years to achieve decarbonization goal from the Green Deal for 2050 and to ensure capacity to maintain future demand for green H2.As stated in the draft,specifically in the global horizontal irradiation map,BiH southern region of  appears to be the best for solar projects.H2 Roadmap draft provides green H2 annual production targets in a range from 1.4 kt for 2035 to 28 kt for 2050,while electrolysis capacity installed would amount to 617 MW in 2050.On the other side,green H2 annual demand by 2050 would amount to 11.8 kt in refineries and 16.2 kt in fertilizers.In addition,potential additional annual demand is also assessed,which could amount to app. 50 kt in the steel,42 kt in the cement industry,and 31.5 kt in transport.</t>
  </si>
  <si>
    <t xml:space="preserve">Reduction of methane emissions project is aimed at the reduction of methane emissions that are created within the Slovak natural gas transmission system, in order to mitigate the impact on climate change. </t>
  </si>
  <si>
    <t>static and mobile solutions for depressurization of compressors and pipelines (which prevent the release of methane or burned methane into the atmosphere) and thermal methane leakage detection solutions. - 100.0%</t>
  </si>
  <si>
    <t>2025 - 0%</t>
  </si>
  <si>
    <t>IGI Poseidon wants to develop an energy terminal on the Greek Ionian coast, with potential capacity of up to ~0.5 Mtpa, accommodating future needs of renewable hydrogen, green ammonia, and renewable energy carriers. The European hydrogen market is developing at a fast pace and is set to become one of the main importers of clean energy volumes. In this context, IGI Poseidon priority aims to develop an energy terminal able to import green ammonia volumes, thanks the advanced stage of this technology and the maturity of global markets, to be gasified and injected into pipelines, in line with recent developments in such sectors.</t>
  </si>
  <si>
    <t>The CAPEX considered includes all the costs necessary for the implementation of the interconnection pipeline of the proposed Project. - 30.0% | The CAPEX considered includes all the costs necessary for the implementation of the terminal and storage parts of the proposed Project. - 70.0%</t>
  </si>
  <si>
    <t>The terminal will be fueled via green energy - 42.0%</t>
  </si>
  <si>
    <t>Other costs - 58.0%</t>
  </si>
  <si>
    <t>2031 - 15% | 2032 - 35% | 2033 - 35% | 2034 - 15%</t>
  </si>
  <si>
    <t>LNG; MENA area (Egypt, Saudi, Israel, Morocco, UAE) and India</t>
  </si>
  <si>
    <t>The information are covered by NDA still in place with the counterparties. Dedicated competitiveness assessment performed by the Promoter.</t>
  </si>
  <si>
    <t>Storengy plans to construct an underground hydrogen storage close to the Harsefeld natural gas storage (Lower Saxony, close to Hamburg  Stade). The current project phase consists in the creation of a new salt cavern and construction of dedicated surface facilities to store 100% H2. The planned Working Gas Volume of 260 GWh could be cycled several times in a year thanks to a highly-flexible plant design. The maximum storage volume and the injection/withdrawal capacities are subject to further investigations and may be adapted depending on market needs. As the Harsefeld salt dome potentially allows for the creation of several caverns, the option to leach further caverns and add up the necessary surface equipment is foreseen in a second phase. A third phase could be achieved by repurposing to H2 the existing natural gas facilities. The storage would be connected to the H2 network of Gasunie running from the Netherlands to Denmark via Hamburg where a H2 industry network is planned.</t>
  </si>
  <si>
    <t>Cushion gas - 6.0% | Subsurface - 20.0% | Surface facilities - 74.0%</t>
  </si>
  <si>
    <t>2026 - 6% | 2027 - 7% | 2028 - 4% | 2029 - 3% | 2030 - 2% | 2031 - 15% | 2032 - 26% | 2033 - 29% | 2034 - 8%</t>
  </si>
  <si>
    <t>See [247]</t>
  </si>
  <si>
    <t>More than 15 companies from Germany, Denmark, the Netherlands and the UK expressed interest in our hydrogen storage capacities during our Open Season market assessment. The participants included hydrogen producers (many electrolysis projects), importers, traders, suppliers and consumers (especially power plants); most indicated concrete and quantified storage needs. The total working gas volume needed amounted to 2.6 TWh by 2030 and 5.6 TWh by 2033, 2.0 respectively 4.4 TWh consisting in projects at high maturity levels (4 or 5 out of 5). These storage needs exceed the capacity of our SaltHy Harsefeld project (260 GWh by 2033) by a factor of 10-20. The results of our Open Season contributed to our decision to increase the volume of our first cavern, leading to the rescheduling of the commissioning of the SaltHy Harsefeld project.</t>
  </si>
  <si>
    <t>The project is a complementary project to the project TRA-N-766 by Gas Connect Austria (GCA). The implementation of the project comprises adjustments in the compressor station Weitendorf to ensure the transport of the existing import capacity at the entry point Arnoldstein and the planned additional capacity of up to 165 GWh/d at the entry point Murfeld (partially in competition freely allocable capacity (FZK)) to Baumgarten.</t>
  </si>
  <si>
    <t>Modifications in the compressor station Weitendorf. - 100.0%</t>
  </si>
  <si>
    <t>Ths project consists of a new hydrogen pipeline 580 km long. The purpose of the project is to transmit pure hydrogen mainly from the southern part of Greece, up to the Interconnection with Bulgaria. Preliminary analysis defined a 36’’ pipeline. The hydrogen pipeline will be constructed in parallel with the existing HP gas pipeline. It will connect hydrogen supply points with Athens and Corinth industrial areas, where potential consumers are expected to be in Thessaloniki industrial area and subject to the relevant developments neighboring countries, such as N. Macedonia and Bulgaria. Additionally, hydrogen-ready pipelines, already in planning, will extend this network to other regions, including Western &amp; Eastern Macedonia and Thrace. Future exports through the hydrogen-ready pipeline to North Macedonia will be facilitated, while exports towards Central Europe will be enabled through SEEHy Corridor, an initiative in line with the European Hydrogen Backbone.</t>
  </si>
  <si>
    <t>2025 - 0,1% | 2026 - 0,3% | 2027 - 0,8% | 2028 - 2,8% | 2029 - 15% | 2030 - 26% | 2031 - 20% | 2032 - 30% | 2033 - 5%</t>
  </si>
  <si>
    <t>Greece’s excellent conditions for both wind and solar power as well as abundance of water sources would allow the complete phase out of coal-based power plants by 2028 or even earlier. There are plans to increase installed capacity of Wind Power to 10.8 GW and Solar PV to almost 13.5 GW in 2030, as stated in its current draft NECP (subject to revision).  This may lead to the need to use hydrogen in dispatchable power. The main industrial clusters, in Thessaloniki, Athens and Corinth, are potential large demand sources for hydrogen. In addition, there is the large potential of hydrogen production in the region of West Macedonia. These potential stems from the expected deployment of large-scale PV plants, along with the potential for the use of hydrogen locally or its transportation through the new hydrogen-ready pipeline DESFA is deploying in the region.</t>
  </si>
  <si>
    <t>https://www.desfa.gr/en/announcements/nngs-users-information/anakoinwsh-desfa-kai-bulgartransgaz-gia-thn-koinh-prosklhsh-endiaferontos-gia-thn-ajiologhsh-ths-agoras-ydrogonoy-se-ellada-kai-boylgaria</t>
  </si>
  <si>
    <t>The H2 Call of Interest will be concluded on 30/11/2024. Thus, no results can be shared at this phase.</t>
  </si>
  <si>
    <t xml:space="preserve">Following completion of a detailed study aimed at analysing the capability of the current gas network with all its components to handle a mixture of Hydrogen blended with Natural Gas, retrofitting activities will be required for several elements. These elements include Compressor Stations, metering &amp; regulating stations and block valve stations. The extent of the modifications depends on the specific blending percentage.
H2 injection impacts major gas parameters, including pipeline pressure drop, flowrate, velocity, and most importantly, composition, GCV and Wobbe index, therefore prior to H2 addition to the grid, the installation has to achieve that the resulting blend will satisfy gas parameters.
The above will be controlled by a smart hydrogen injection and operation system, which will keep hydrogen percentages at certain levels, while also deblending solutions will be applied for consumers with special needs in fuel purity.  </t>
  </si>
  <si>
    <t>The NNGTS has three Interconnection Points for gas injection in the System namely IP Sidirokastro, IP Kipi and IP Nea Mesimvria. From these three entry points gas from Russia, Turkey and Azerbaijan is entering into the greek System. Further to that from the LNG Terminal in Revithousa LNG from Algeria is entering the system.</t>
  </si>
  <si>
    <t xml:space="preserve">The Portuguese Hydrogen Backbone linked with the H2Med/CelZa project, include one new Figueira da Foz/Carriço UGS–Cantanhede hydrogen pipeline with ca. 50 km, and three repurposed (hydrogen) pipelines: Cantanhede-Mangualde (68 km of major trunkline plus 8 km of a branch line); Mangualde-Celorico da Beira (48 km of major trunkline); and Celorico da Beira-Monforte (213 km major trunkline plus 4 km of a branch line). 
This project creates conditions for the production development and integration of green hydrogen, both in the Portuguese central interior region and in the region of Figueira da Foz/Carriço UGS, benefiting from the proximity to industrial infrastructures and the Atlantic zone of oceanic offshore wind production, within the framework of the objectives pursued by Government Dispatch nº 11404/2022, of 23 September.
The 1st PCI/PMI list was published in April 8th, 2024, which includes the Portuguese Backbone project (also included in the 2nd provisional PCI/PMI list). </t>
  </si>
  <si>
    <t>New H2 pipeline - 36.0% | Repurposed pipelines - 64.0%</t>
  </si>
  <si>
    <t>2024 - 0% | 2025 - 0% | 2026 - 0,3% | 2027 - 0,3% | 2028 - 0,3% | 2029 - 25% | 2030 - 25% | 2031 - 25% | 2032 - 25%</t>
  </si>
  <si>
    <t>The Iberian Peninsula has great resources of renewable energy sources and large free areas for the installation of renewable energy production facilities, whether solar or wind (On-shore and Off-shore), and is one of the European regions with the greatest potential for renewable energy production, especially for renewable hydrogen exports which is expected to contribute to supply demand centres in Germany.
Regarding Portugal, the Call for Interest resulted in an expression of interest for H2 production quantified at 0.36Mton in the early 2030´s, 0.38Mton in 2034 and 0.40Mton in 2040-2050.</t>
  </si>
  <si>
    <t>https://h2medproject.com/results-of-the-call-for-interest-h2med-promoters-share-insights-and-outline-future-steps-of-the-project/</t>
  </si>
  <si>
    <t>The Iberian Peninsula demonstrates a strong export potential as of early 2030's (0.4 Mt/year for Portugal and 1.22 Mt/year for Spain), reaching full BarMar capacity as of 2032.</t>
  </si>
  <si>
    <t>The project involves the construction of an underground storage facility for pure H2 (36 caverns, each with the capacity of approx. 40 mcm). The project is planned to be located in the Damasławek salt deposit. Integral parts of the investment are the underground and aboveground infrastructure of the storage facility, the leaching plant, brine, water and high-pressure pipelines for H2. The project foresees the construction of a tankless underground hydrogen storage facility that will offer the possibility to store renewable energy, to increase energy efficiency and to foster environmental sustainability including through the reduction of emissions by decarbonising the economy in a socially equitable manner. The cost figures provided in the questionnaire cover hydrogen caverns and common infrastructure dedicated to different activities. The project is planned to be connected to the PL section of the Nordic-Baltic Hydrogen Corridor.</t>
  </si>
  <si>
    <t>2030 - 14% | 2031 - 14% | 2032 - 14% | 2033 - 14% | 2034 - 14% | 2035 - 14% | 2036 - 14%</t>
  </si>
  <si>
    <t>Renewable hydrogen (e.g. onshore and offshore wind, solar PV) and low-carbon hydrogen in line with application EU and national regulatory framework.</t>
  </si>
  <si>
    <t>The project involves the construction of hydrogen grid in southern Poland that connects supply sources delivered by Nordic-Baltic Hydrogen Corridor, Baltic Sea Hydrogen Collector, Pomeranian Green Hydrogen Cluster and Hydrogen Highway - Northern Section with major consumption points and industrial clusters located in the South of Poland (e.g. hard-to-abate industries, energy and transport sectors). The project will be developed by implementing dedicated investments for pure hydrogen and by repurposing existing gas infrastructure if technical, market and financial pre-conditions are met (case-by-case investigation of existing assets).</t>
  </si>
  <si>
    <t>Renewable hydrogen (e.g. onshore and offshore wind, solar PV) and low-carbon hydrogen in line with applicable EU and national regulatory framework.</t>
  </si>
  <si>
    <t xml:space="preserve">The project aims at developing the CO2 transportation infrastructure, storage sites and CO2 import terminal plants to manage CO2 captured in Hard to Abate industries in the South West of France. This project is part of the PYCASSO project (current PCI), which provides a complete CCUS value chain solution for a diverse range of French and Spanish hard to abate industries in the quadrilateral Bordeaux-Toulouse-Bilbao-Gijón area, including both onshore storage (in the Southwest of France) and valorisation. The project optimises the efficiency of the infrastructure setup from capture to the storage facilities and the minimisation of the environmental impact and costs.
</t>
  </si>
  <si>
    <t>Storage part - 38.0% | Transport part - 62.0%</t>
  </si>
  <si>
    <t>Industry (fossil and biogenic)</t>
  </si>
  <si>
    <t xml:space="preserve">In total, Teréga received around 30 expressions of interest from a diverse group of stakeholders, including CO2 emitters (ranging from 10 to 600 ktCO2/year) and valorisation projects (from 50 kt to 1 Mt/year). The results confirmed several key findings: a clear need for storage among local industrial fossil CO2 emitters, the viability of maritime CO2 import/export starting in 2030, and the presence of significant local biogenic CO2 emissions (projected to account for over half of emissions in 2030 and 2040). Furthermore, the CFI highlighted a very strong potential for utilising this biogenic CO2, also beginning in 2030. Ultimately, the feedback demonstrated that Teréga's proposed future CO2 infrastructure architecture is in strong alignment with the geographic distribution of the emitters and users who responded.
</t>
  </si>
  <si>
    <t>This project will be an important entry point to the European H2 backbone. The location of Uniper's current coal-fired power plant at WHV (decom. 12/2021) will be used for a large-scale electrolyser (up to 1,000 MWe with a ramp-up starting with 200 MWe in 2029) to produce green H2 (up to 100 kilotons per anum in the final phase). The electricity will be provided by new offshore wind farms in the North Sea (the offshore cable will be landing at WHV). The hydrogen will be injected into the regulated German H2 core network which runs directly alongside the electrolyser site and which contains cross border connection to Denmark and Netherlands and also to the future European H2 Backbone. The electrolyser and the connecting pipeline infrastructure significantly contribute to SoS (Security of Supply) based on the forecasted gap between EU H2 production and demand.</t>
  </si>
  <si>
    <t>Capex hydrogen production facility (phases #1, #2, #3, #4, #5) - 100.0%</t>
  </si>
  <si>
    <t>2025 - 1%% | 2026 - 8%% | 2027 - 16%% | 2028 - 22%% | 2029 - 19%% | 2030 - 17%% | 2031 - 11%% | 2032 - 6%%</t>
  </si>
  <si>
    <t>Underlining the importance of establishing a national strategy on hydrogen, a strategy for the implementation of the European Green Deal, in the current European and national context, at SNTGN Transgaz SA level, the sustainable development strategy of the NTS for the coming years requires a resetting of objectives, a reshaping of the development model so that it allows the implementation of the provisions of the Green Deal. Thus, in order to create the "backbone" of the hydrogen transmission system in Romania, the need to include the Giurgiu - Podișor - Bibești - Jupa - Horia - Nădlac corridor (BRUA corridor) in this "backbone" has been identified. This corridor can be included in the future European hydrogen transmission system.</t>
  </si>
  <si>
    <t>Giurgiu - Podisor pipeline - 8.2% | Horia - Nadlac pipeline - 8.8% | Podisor - Horia pipeline - 83.0%</t>
  </si>
  <si>
    <t>HyOne will transport offshore produced H2 from the Dutch EEZ to the Dutch onshore H2 network. The network will also cater for imports (the UK/Scottland) and transits (towards Germany) and interconnector is part of the project. Interconnectivity supports the ramp-up of the hydrogen market, the first interconnector will be realized with the AquaDuctus project. Gasunie has completed a full pre-FEED study in 2025 and is ready fo for Concept Select.  The latest targets of the Dutch Ministry (max. 40 GW of wind capacity in 2040) have been taken into account. Central location for hydrogen production is wind area 6-7, where a 9 GW electrolysis capacity will be built, the first stepping stone is a 500MW electrolyser, south of wind area DWD-TnW planned for 2035 and beyond 2040 further electrolysis capacity is expected. In The Netherlands the Ministry, Tennet and Gasunie, have and do collaborate in scenario planning and early designs of the future offshore energy system.</t>
  </si>
  <si>
    <t>Offshore pipelines and compression - 100.0%</t>
  </si>
  <si>
    <t>2027 - 2% | 2028 - 2% | 2029 - 2% | 2030 - 2% | 2031 - 10% | 2032 - 20% | 2033 - 30% | 2034 - 20% | 2035 - 5% | 2036 - 5% | 2037 - 2%</t>
  </si>
  <si>
    <t xml:space="preserve">The first supply will come from a 500MW offshore electrolyser plant with an expected realization date of 2035. (referred to as Demo-2 at the location Ten Noorden van de Wadden). The further build-out of large scale electrolyser will be in the Wind Areas 6-7 in the Dutch EEZ, scheduled after 2037. In the years 2040 the even further remote areas close Doggerbank may be developed and provide hydrogen. International dialogue is ongoing with UK, Scottland and Germany on transit volumes from the UK to Germany via HyONE and the NL-DE offshore interconnector </t>
  </si>
  <si>
    <t xml:space="preserve">A consultation process was held about conditions for hydrogen offshore transport. Interested market parties were welcome to participate by answering questions. The consultation was conducted in a good, constructive and open manner. Potential investors do need policy support for integrated wind areas (E and H2) on one hand and offtake support on the other hand. </t>
  </si>
  <si>
    <t>The project paves the way for the deployment of a competitive hydrogen industry by designing, building, operating, and validating a 100MW alkaline electrolysis plant working 24 hours, which would produce around 2 t/h (~16 kt/yr) of renewable hydrogen and will allow to abate 167,500 tons/year of CO2 emissions. The Project will be located in Muzkiz and is part of the Basque Hydrogen Corridor (BH2C).The project must be understood as an essential part of the strategy of the Basque region to become an important energy and transport interconnection node between Spain and France in terms of electricity and hydrogen (TEN-E), but also an important area to store renewable energy in the form of hydrogen that will be make electricity and the hydrogen network more stable and flexible. The BH2C infrastructure ambition is in line with the strategy to develop the European Hydrogen Backbone and with the perspective to integrate it</t>
  </si>
  <si>
    <t>Electricity costs. - 95.0%</t>
  </si>
  <si>
    <t>Fixed and variable costs: water, air maintenance, staff. - 5.0%</t>
  </si>
  <si>
    <t>2024 - 5% | 2025 - 16% | 2026 - 35% | 2027 - 27% | 2028 - 17%</t>
  </si>
  <si>
    <t>A new hydrogen pipeline  along Giurgiu - Podișor - Bibești - Jupa - Horia - Nădlac corridor. This corridor can be included in the future European hydrogen transmission system.</t>
  </si>
  <si>
    <t>2027 - 1% | 2028 - 2% | 2029 - 2% | 2030 - 30% | 2031 - 35% | 2032 - 30%</t>
  </si>
  <si>
    <t>Greece, Domestic production along the transport corridor</t>
  </si>
  <si>
    <t>https://www.transgaz.ro/en/announcement-launch-process-hydrogen-transmission-capacity-demand-assessment-0</t>
  </si>
  <si>
    <t xml:space="preserve">TRANSGAZ  has received non-binding demand indication for firm hydrogen transmission capacity at the RO/BG H2 interconnection point and RO/HU H2 IP .
Exit capacity from Bulgaria-entry capacity to Romania,  gas year 2029/30- 2046/47, Amount in (kWh/h)/y:
173 880 (from gas-year  2029/30 to 2033/34)
248 400 (from gas-year  2034/35 to 2038/39)
414 000 (from gas-year  2039/40 to 2050/51)
On the envisaged point between Hungary and Romania we received the following non-binding demand indication for firm hydrogen transmission capacity:
Exit capacity from Romania-entry capacity to Hungary from gas year 2029/30 to gas year 2050/51, amount in (kWh/h)  
173 880 (from gas year 2029/30 to gas year 2033/34)
248 400 (from gas year 2034/35 to gas year 2038/39)
414 000 (from gas year 2039/40 to gas year 2050/51)
</t>
  </si>
  <si>
    <t xml:space="preserve">A new hydrogen pipeline  along Black Sea – Podișor corridor.
A new hydrogen pipeline  along Black Sea – Podișor corridor.
</t>
  </si>
  <si>
    <t>RO, Black Sea</t>
  </si>
  <si>
    <t>The configuration of the project includes a 210 km offshore pipeline from Greece (Florovouni - Igoumenitsa) crossing the Ionian Sea up to the Italian landfall in Otranto and a 130km onshore line to Taranto, interconnection point with the Snam H2 grid. The project is conceived to transport an initial capacity of 90 GWh/day from 2035 thanks to the implementation of the Ionian Energy Terminal project. The project will be able to transport up to 150 GWh/day in a second phase from 2036, allowing the flow of pure hydrogen coming from Eastern Mediterranean and Middle East region through EastMed pipeline, to which H2Poseidon pipeline will be connected once converted to hydrogen</t>
  </si>
  <si>
    <t>The CAPEX considered includes all the costs necessary for the implementation of the offshore section for proposed Project - 60.0% | The CAPEX considered includes all the costs necessary for the implementation of the onshore section for proposed Project - 40.0%</t>
  </si>
  <si>
    <t>2029 - 2% | 2030 - 28% | 2031 - 27% | 2032 - 25% | 2033 - 15% | 2034 - 3%</t>
  </si>
  <si>
    <t>Greece, Cyprus, Crete resources. MENA area, among which KSA, Egypt, Jordan sources. Worldwide potential supply through</t>
  </si>
  <si>
    <t>H2Poseidon Pipeline, through EastMed and Ionian Energy Terminal, allows a permanent access to several hydrogen sources, varying from national EU production (Greece and Cyprus), close available sources in the Eastern Mediterranean region and Middle East, to worldwide (Chile, Australia and US) potential sources supplied  through Ionian Energy Terminal.</t>
  </si>
  <si>
    <t>A large-scale GH2 - H2E project powered by dedicated 2100MW PV plant with dedicated transmission grid and using water from wastewater treatment plant. The Project is designed to be deployed in two equivalent phases with a total electrolyzer capacity of 1200 MW</t>
  </si>
  <si>
    <t>Electrical Connection - 1.0% | H2 Production - 59.0% | H2 Transportation - 2.0% | PV Plant - 27.0% | Substations - 2.0%</t>
  </si>
  <si>
    <t>Contingencies - 9.0%</t>
  </si>
  <si>
    <t>Access fees (power) - 20.0% | Grid imported energy - 48.0% | Solar OPEX - 13.0%</t>
  </si>
  <si>
    <t>Electrolyer augmentation - 3.0% | H2 production OPEX - 14.0% | H2 transportation OPEX - 1.0% | Substation and Transmission OPEX - 1.0%</t>
  </si>
  <si>
    <t>2030 - 50% | 2031 - 30% | 2032 - 20%</t>
  </si>
  <si>
    <t>https://www.desfa.gr/en/innovation-green-gases/participation-in-projects-and-groups/%ce%b5%cf%83%cf%89%cf%84%ce%b5%cf%81%ce%b9%ce%ba%ce%ae-%cf%85%cf%80%ce%bf%ce%b4%ce%bf%ce%bc%ce%ae-%cf%85%ce%b4%cf%81%ce%bf%ce%b3%cf%8c%ce%bd%ce%bf%cf%85-%cf%83%cf%84%ce%b7%ce%bd-%ce%b5%ce%bb%ce%bb/hydrogen-infrastructure-and-market-in-greece/</t>
  </si>
  <si>
    <t xml:space="preserve">To further assess hydrogen market dynamics in Greece and Bulgaria, DESFA along with the Bulgarian Gas Transmission System Operator – Bulgartransgaz, have launched a non-binding Hydrogen Call of Interest in late 2024. This main aim of the Call was to gather insights from industry stakeholders and market participants for the formation of the Greek Hydrogen Backbone and drive collaborative initiatives in advancing country’s hydrogen ecosystem.
The key results of DESFA’s non-binding Hydrogen Call of Interest for Greece show that out of 33 projects submitted to the call:
25 projects concern the production of renewable hydrogen
4 projects concern the consumption of all types of hydrogen
4 projects concern trading and supply activities
The total production capacity of the submitted projects amounts to 72 GWh/day, significantly exceeding the domestic consumption needs, which are estimated at 32 GWh/day. This substantial surplus highlight Greece’s potential to become an exporter of renewable </t>
  </si>
  <si>
    <t>The project concerns the construction of an Italian backbone for the dedicated transport of hydrogen to supply the H2 Italian and European demand by connecting production plants and import infrastructures to final demand and neighbouring countries. 
The Italian H2 Backbone (Poggio Renatico - P. Gries) is part of the second phase of the Italian H2 Backbone project enabling in particular flows towards North-West Italy, Switzerland and Germany</t>
  </si>
  <si>
    <t>Italian H2 Backbone Second Phase - Compression Stations - 31.0% | Italian H2 Backbone Second Phase - New Pipelines. - 60.0% | Italian H2 Backbone Second Phase - Repurposed Pipelines. - 9.0%</t>
  </si>
  <si>
    <t>2034 - 100%</t>
  </si>
  <si>
    <t>https://www.snam.it/en/our-businesses/hydrogen/survey-on-potential-market-for-hydrogen-and-CCS.html</t>
  </si>
  <si>
    <t>HySoW connection to Port la Nouvelle terminal is part of the Teréga’s H2 projects, connecting the South West of France with the HI West corridor. It will provide access to additional diversified green and low carbon H2 volumes into the EU energy system, but also enable crucial flexibility for the main hydrogen corridors in Western Europe. Through facilitating and accelerating the emergence of the EU H2 economy, the project will thus contribute to the affordable decarbonisation of the European energy system and industrial use cases from 2031 onwards.
Specifically the project consists of a high pressure pipeline connecting the Port la Nouvelle terminal to the  HySoW Atlantic to Mediterranean project in Narbonne.</t>
  </si>
  <si>
    <t>Narbonne to Port la Nouvelle - 100.0%</t>
  </si>
  <si>
    <t>2024 - 0.1% | 2025 - 0.2% | 2026 - 0.4% | 2027 - 2.3% | 2028 - 3% | 2029 - 3% | 2030 - 34% | 2031 - 43% | 2032 - 14%</t>
  </si>
  <si>
    <t>HySoW connection to Port la Nouvelle terminal  is part of the wider HySoW project which will be supplied with hydrogen via local production, imports at Bordeaux and Port la Nouvelle and the wider H2Med project and HI West corridor. Beyond locally produced renewable and low carbon hydrogen, the storage site will be supplied via hydrogen generated from renewable sources on the Iberian peninsula and transported via the H2Med corridor. Finally, through its connection to the import terminals of Port-La Nouvelle and Bordeaux, the storage site is also available to imported renewable and low carbon volumes. Currently, the import terminal projects target volumes from the US, South America, the UAE and North Africa as main supply sources.</t>
  </si>
  <si>
    <t xml:space="preserve">Uniper Energy Storage plans Stage 3 of UST Hydrogen Storage Epe with two additional new salt caverns providing ~180 GWh working-gas volume (LHV/NCV basis; 2.996 kWh/Nm³), ~150,000 Nm³/h injection and ~250,000 Nm³/h withdrawal design rates, and ~15 MW compression plus associated surface facilities (drying, metering/quality control, controls). The project is located at one of Germany’s largest storage clusters close to the Dutch border and key Benelux interconnections and is planned to connect to Germany’s Hydrogen Core Network / European Hydrogen Backbone. Stage 3 supports seasonal and short-cycle balancing, improves market liquidity and resilience, and enables integration of renewable/low-carbon hydrogen as demand grows. Target COD (Stage 3): 2051.
</t>
  </si>
  <si>
    <t>Capex (Surface and Subsurface) - 100.0%</t>
  </si>
  <si>
    <t>Energy cost (compression &amp; process power) - 86.0% | Other O&amp;M (ops/maintenance overheads) - 14.0%</t>
  </si>
  <si>
    <t>2041 - 10% | 2042 - 10% | 2043 - 20% | 2044 - 15% | 2045 - 10% | 2046 - 10% | 2047 - 5% | 2048 - 5% | 2049 - 5% | 2050 - 10%</t>
  </si>
  <si>
    <t>Germany, Denmark, Netherlands and any other kind of H2 production worldwide possible</t>
  </si>
  <si>
    <t xml:space="preserve">H2 storages are part of the H2 infrastructure and not part of demand or supply side. As the SSO we are not the buyer of the hydrogen that will be stored, this lies in the responsibility of the storage customer. Only the needed cushion gas is bought by SSO from possible different wourld-wide sources. </t>
  </si>
  <si>
    <t>The project connects the North Adriatic H2 terminal to the Italian H2 Backbone. To connect the projects, it will be necessary to increase the diameter to DN750 of the approximately 30 km branch that links Mestre to the eastern backbone of the Italian H₂ Backbone.</t>
  </si>
  <si>
    <t>pipeline - 100.0%</t>
  </si>
  <si>
    <t>Ammonia</t>
  </si>
  <si>
    <t>The supply sources are the same of the North Adriatic H2 Terminal</t>
  </si>
  <si>
    <t>The project aims to develop a cross-border large-scale network from the Dunkirk port along the whole of the Franco-Belgian border region. In the first stage, a 10km network will be developed in the Port of Dunkirk and interconnected with Northy ports in Belgium through a 40km pipeline network from Dunkirk to the franco-belgian border. The project will thus significantly contribute to the decarbonisation of a major industrial hub and emissions zone in the North of France and Belgium. In later stages, the project will expand southwards towards the Paris metropolitan region and East into the Grand-Est region, serving road and air mobility users too, and further integrate a cross-border European network spanning France, Belgium, Germany and the Netherlands.</t>
  </si>
  <si>
    <t>New pipeline - 28.0% | Repurposed pipeline - 72.0%</t>
  </si>
  <si>
    <t>2030 - 1.5% | 2031 - 3.5% | 2032 - 24% | 2033 - 28% | 2034 - 43%</t>
  </si>
  <si>
    <t>The hydrogen injected into the hydrogen network will be produced by electrolysers in France and electrolysers or ATR with CCS solutions in North-Western Europe or imported via ship.</t>
  </si>
  <si>
    <t xml:space="preserve">(1) - https://www.natrangroupe.com/medias/communiques-de-presse/appel-interet-aux-acteurs-du-marche-open-season-h2
- https://www.natrangroupe.com/medias/communiques-de-presse/transport-dhydrogene-transfrontalier-france-belgique
- https://www.natrangroupe.com/medias/actualites/open-season-hydrogene-valenciennes-interview
(2)- https://www.natrangroupe.com/notre-transition-energetique/hydrogene/open-season-hydrogene-dunkerque
- https://www.natrangroupe.com/medias/communiques-de-presse/transport-dhydrogene-bas-carbone-port-dunkerque
(3) https://www.natrangroupe.com/notre-transition-energetique/hydrogene/ami-interconnexion-port-de-dunkerque-et-belgique
- https://www.natrangroupe.com/medias/communiques-de-presse/lancement-ami-interconnexion-hydrogene-dunkerque-belgique
</t>
  </si>
  <si>
    <t>the 3 first market consultations underscored the market's strong interest in H2 transport infrastructures in the area 
(1) 10 respondents to the Open Season, including 4 producers and 3 consumers on the proposed route 
(2) 11 respondents to the Open Season, including 5 producers and 6 consumers on the proposed route
(3) 6 respondents to the Open Season, including 2 producers, 2 import terminal projects, 1 consumer and 1 mid-streamer</t>
  </si>
  <si>
    <t>The project is intended to develop the necessary repurposing of the national transmission network (RNTG) for blending of hydrogen into the natural gas streams. According to the current national legislation and regulation, the network has to be able to receive gas mixtures of hydrogen and natural gas with hydrogen content of 10% v/v until 2030. For the national transmission network (RNTG), the investments are split into pipelines and inspection programs, control systems, AGI (above ground installations) equipment and analysers and metering equipment.
The impact on the capacity of the transmission network associated with this project is negligible, given that its aim is to adapt the network to transport mixtures of natural gas with H2 up to a volume of 10%.</t>
  </si>
  <si>
    <t>H2RENGRID - Transport Network - 100.0%</t>
  </si>
  <si>
    <t>2024 - 2% | 2025 - 2% | 2026 - 1% | 2027 - 6% | 2028 - 14% | 2029 - 8% | 2030 - 15% | 2031 - 16% | 2032 - 9% | 2033 - 9% | 2034 - 9% | 2035 - 8%</t>
  </si>
  <si>
    <t>The hydrogen injection will be supplied from national green hydrogen producers.</t>
  </si>
  <si>
    <t>REN has received several expressions of interest, but at present the location and capacity of the hydrogen injection points for mixtures in the transport network has not yet been decided.</t>
  </si>
  <si>
    <t>This project is intended to perform the needed updates to the Carriço UGS for operating with blending of hydrogen with natural gas. According to the current national legislation, the Portuguese gas system has to be able to receive gas mixtures of hydrogen and natural gas with hydrogen content of 10% v/v until 2030. For Carriço UGS facility, investments are split into caverns, surface equipment, motor/compressor groups and electricity, and control systems.
The impact on the capacity of Carriço UGS associated with this project is negligible, given that its aim is to adapt the network to transport mixtures of natural gas with H2 up to a volume of 10%.</t>
  </si>
  <si>
    <t>H2RENGRID - Carriço UGS - 100.0%</t>
  </si>
  <si>
    <t>2026 - 1% | 2027 - 1% | 2028 - 2% | 2029 - 6% | 2030 - 35% | 2031 - 18% | 2032 - 18% | 2033 - 18% | 2034 - 1% | 2035 - 1%</t>
  </si>
  <si>
    <t>The H2ercules network aims to create a long-distance pipeline network by 2032. OGE, NaTran D and companies from the entire hydrogen value chain work to make hydrogen accessible to everyone in Germany. The OGE network as part of the German hydrogen core network consists of about 2,000 km of pipelines– of which the majority is repurposed pipelines. With this network OGE can establish connections to five European countries (NOR, NL, BE, FR, CZ) via pipeline to connect import routes for the German H2 supply and to diversify sources. It will also enable connections of domestic green H2 production and thus new sources to the existing pipeline network. This project relates to the southwest section from the German-French border (Medelsheim) to industrial clusters in Hesse and Baden-Württemberg. It is one of seven OGE network project submissions (H2T-A-1052 (with NaTran D), H2T-A-1037, H2T-A-1075, H2T-A-1038, H2T-A-1055 (with NaTran D), H2T-N-738, H2T-A-0).</t>
  </si>
  <si>
    <t>New build pipelines (share of 23.2% of the CAPEX) - 23.0% | Repurposing pipelines (share of 76,8% of the CAPEX) - 77.0%</t>
  </si>
  <si>
    <t>2029 - 7% | 2030 - 12% | 2031 - 27% | 2032 - 51% | 2033 - 3%</t>
  </si>
  <si>
    <t>Electrolysis; e.g. Iberian Peninsula; North Africa via Iberian Peninsula</t>
  </si>
  <si>
    <t>Cannot be specified yet.
Several projects in development for green hydrogen from the Iberian Peninsula, market test for transport demand has been conducted at the end of 2024. Results have been presented in February 2025.</t>
  </si>
  <si>
    <t>New Gorizia exit point for hydrogen export to Slovenia, as part of the development of the Slovenian hydrogen transmission network:
The project envisions a bidirectional capacity at the Gorizia interconnection point of 60 GWh/day.
To connect this point to the identified H₂ network, it will be necessary to build a new DN750 pipeline, approximately 70 km long, linking Gorizia to the eastern branch of the Italian H₂ Backbone near Flaibano.</t>
  </si>
  <si>
    <t>Electrolysis; SMR; Tunisia; Greece; potential terminals (green ammonia; liquefied H2, etc)</t>
  </si>
  <si>
    <t>The H2 will be transported trhough the Italian Backbone, the H2 sources will be the same as the Backbone.</t>
  </si>
  <si>
    <t xml:space="preserve">The project foresees an inlet capacity into the Italian system at an entry point in Taranto of 90 GWh/day by 2035, which could be upgraded in a second phase to around 150 GWh/day.
To connect this point to the identified H₂ network, it will be necessary to increase the diameter (from the current DN500 to DN1200) of the approximately 180 km branch that links Taranto to the southern backbone of the Italian H₂ Backbone.
</t>
  </si>
  <si>
    <t xml:space="preserve">Greece, Cyrpus, MENA countries </t>
  </si>
  <si>
    <t>Green hydrogen is expected to come from the MENA and Mediterranean regions, particularly the UAE, Saudi Arabia, Oman, Qatar, Egypt, Cyprus, and Turkey, which have strong production potential, limited domestic demand, and excellent solar and wind resources, enabling low-cost renewable generation. Additional green hydrogen, produced via ammonia cracking, will be imported through the Ionian Energy Terminal from global suppliers. Furthermore, Greece is identified as one of the key renewable hydrogen production hubs in Southeastern Europe.</t>
  </si>
  <si>
    <t>The H2ercules network aims to create a long-distance pipeline network by 2032. OGE, NaTran D and companies from the entire hydrogen value chain work to make hydrogen accessible to everyone in Germany. The OGE network as part of the German hydrogen core network consists of about 2,000 km of pipelines– of which the majority is repurposed pipelines. With this network OGE can establish connections to five European countries (NOR, NL, BE, FR, CZ) via pipeline to connect import routes for the German H2 supply and to diversify sources. It will also enable the connection of terminal and domestic green H2 production and thus new sources to the existing pipeline network. This project relates to the southeast H2ercules section from the German-Czech border (Waidhaus) to Bavaria (Forchheim). It is one of seven OGE network project submissions (H2T-A-1055 (with NaTran D), H2T-A-1037, H2T-A-1075, H2T-A-1038, H2T-A-1052 (with NaTran D), H2T-N-738, H2T-A-0).</t>
  </si>
  <si>
    <t>New build pipelines (share of 94.2% of the CAPEX) - 94.0% | Repurposing pipelines (share of 5.8% of the CAPEX) - 6.0%</t>
  </si>
  <si>
    <t>2027 - 1% | 2028 - 2% | 2029 - 3% | 2030 - 13% | 2031 - 22% | 2032 - 47% | 2033 - 12%</t>
  </si>
  <si>
    <t>Electrolysis; e.g. Ukraine, Greece/Bulgaria, North Africa via Italy, Baltic region</t>
  </si>
  <si>
    <t>Cannot be specified
Please check the following links for upstream project supporters information:
CEHC: https://www.cehc.eu/supporters/
CGHI: https://www.cghi.eu/supporters/
SunsHyne: https://www.sunshynecorridor.eu/project-supporters/
For SEEHyC: 
- https://www.seehyc.eu/supporters/
- Furthermore, hydrogen valleys in Greece and Bulgaria can be checked: https://www.clean-hydrogen.europa.eu/get-involved/hydrogen-valleys_en</t>
  </si>
  <si>
    <t xml:space="preserve">Gas pipeline Kozarac - Slobodnica jointly with gas pipeline sytem Zlobin - Bosiljevo - Sisak-Kozarac and with gas pipeline Omišalj-Zlobin makes LNG Main Evacuation Pipeline connecting LNG from the LNG solution on the island of Krk with Central Eastern European counties. The pipeline system
is a continuation of the existing Hungary – Croatia interconnection (gas pipeline Varosföld-Dravaszerdahely-Donji Miholjac-Slobodnica)
will be connected to the future Ionian Adriatic Pipeline (IAP)
will be connected to Krk LNG.  It will be the "backbone" of the Croatian gas system. The project will be H2 ready.
</t>
  </si>
  <si>
    <t>Kozarac -Slobodnica - 100.0%</t>
  </si>
  <si>
    <t>2029 - 33% | 2030 - 34% | 2031 - 33%</t>
  </si>
  <si>
    <t>Caspia/Azerbaijan; it will be gas from Croatia transport system, Croatian UGS and all import routes (LNG and IAP)</t>
  </si>
  <si>
    <t>Krk LNG, IAP , interconnection with Slovenia</t>
  </si>
  <si>
    <t>https://www.plinacro.hr/UserDocsImages/Istra%C5%BEivanje%20tr%C5%BEi%C5%A1ta%202023/DAR_2023_Dravaszerdahely_Plinacro_FGSZ_hr.pdf?vel=389318</t>
  </si>
  <si>
    <t>No market interest</t>
  </si>
  <si>
    <t>The project consists of the creation of an infrastructure that allows an export capacity from Italy to Malta of about 3 MSmc/day</t>
  </si>
  <si>
    <t xml:space="preserve">Algeria; Libya; </t>
  </si>
  <si>
    <t>Project would be supplied by all Italian gas supply sources</t>
  </si>
  <si>
    <t>Repurposing 6 existing natural gas pipelines in Eastern Hungary and about 8.5 km new pipeline at region Tiszaújváros.  Building 2 new compressor stations  depending on demand.</t>
  </si>
  <si>
    <t>Beregdaróc border metering station - 3.3% | Endrőd - Városföld  repurposed pipeline 72.5 km DN600, PN63 - 7.5% | Hajdúszoboszló - Endrőd repurposed pipeline 82 km, DN800, PN63 - 11.0% | Hajdúszoboszló GV - Hajdúszoboszló repurposed pipeline 4.5 km, DN600; PN63Hajdúszoboszló - Oszlár repurposed pipeline 49.4 km DN400, PN63; - 3.8% | New ompressor station at Városföld 24 MW - 28.0% | New ompressor station Beregdaróc 24 MW - 28.0% | Oszlár-Tiszaújváros 1.6 km DN400 PN63; Tiszaújváros-Tisza II 4.3 km DN400, PN63 - 1.5% | UA/HU border - Beregdaróc - Hajdúszoboszló repurposed pipeline (5+125 km) DN800, PN63 - 17.0%</t>
  </si>
  <si>
    <t>2030 - 5% | 2031 - 5% | 2032 - 35% | 2033 - 25% | 2034 - 30%</t>
  </si>
  <si>
    <t>Import</t>
  </si>
  <si>
    <t>UA import, HU production and import from direction RO, SI and HR.</t>
  </si>
  <si>
    <t xml:space="preserve"> https://fgsz.hu/file/documents/3/3137/2025_10_17_dar_2025_fgsz_summary_eng.pdf</t>
  </si>
  <si>
    <t>UA&gt;HU hydrogen corridor can support the Hungarian market, the SSEHy corridor (GR&gt;BG&gt;RO&gt;HU&gt;SK&gt;CZ&gt;DE ), and the HU/SI H2 corridor as we have knowledge from TYNDP 2024 modelling. 
H2 demand at Tiszaújváros region can be supplied with this project from UA direction and/or from Városföld direction.</t>
  </si>
  <si>
    <t xml:space="preserve">The Poseidon pipeline is the final section of the Greece–Italy interconnection system, linking the Italian network to gas volumes available at the Turkey–Greece border through an onshore extension across Greece to Kipi, and to the Levantine Basin (Cyprus and Israel) via the EastMed pipeline project (100% IGI Poseidon SA). The project includes an onshore section from Kipi to Florovouni, with two compressor stations, and an offshore section crossing the Ionian Sea to Otranto, where a receiving and metering station will connect to Italy’s national gas transmission system. The offshore section connects with the EastMed project at Florovouni. IGI Poseidon has assessed methane emissions along the entire route to identify potential sources and plans to use the best available technologies to minimize them. The project is designed to ensure bidirectional flow and future compatibility for hydrogen transport.
</t>
  </si>
  <si>
    <t>2029 - 100%</t>
  </si>
  <si>
    <t>Israel; Greece, Cyprus</t>
  </si>
  <si>
    <t>The sources of the project are the same as IGI Poseidon project</t>
  </si>
  <si>
    <t xml:space="preserve">The project consists in the interconnection of the National Transmission System to the LNG terminal by building a natural gas transmission pipeline, approximately 25 km long, from the Black Sea shore to the T1 and T2 pipelines
</t>
  </si>
  <si>
    <t xml:space="preserve">Turkey; </t>
  </si>
  <si>
    <t>The gas sources for the project are expected to come from a LNG terminal to be located at the Black Sea shore which will be supplied from different sources.</t>
  </si>
  <si>
    <t xml:space="preserve">The project is part of EWE’s sustainability strategy, and it shall extend its IPCEI with another 500 MW electrolyser, producing 42,000 tons annually. The preparation of the permitting started and will be operational in 2032. It would significantly contribute to the HI WEST corridor as it makes use of the large-scale transport and gas storage infrastructure. The project is characterised by its proximity to the electricity and the hydrogen grid providing also flexibility service to avoid renewable energy curtailment. Thus, the produced hydrogen will be RFNBO-compliant and low-carbon. Further, a share of the hydrogen will be marketed in Austria, supporting not only the German energy transition but also the Austrian which is the core of its cross-border impact. Due to the proximity to the Dutch border, hydrogen offtakers in the Netherlands can be supplied. This is especially relevant for the case that hydrogen imports by ships or cracking infrastructure will be delayed. </t>
  </si>
  <si>
    <t>DEVEX which include concept phase; mapping of the flora and fauna; pre-FEED; investigations of noise emission, water and soil; procurement preparation and execution, FEED and manufacturer reservation fee for the lead items. - 2.0% | Stack exchange every 7-10 years - 16.0% | The figure includes: electrolyser incl. project management costs,  Equipment for the electrolyser as electric wires, piping as well as software for operating it, site preparation and civil works, connection pipeline to the hydrogen core network incl. compressors, connecting cables to a newly build substation and a transformer station to adjust the voltage, and pipelines to connect the electrolyser to the local water grid, - 82.0%</t>
  </si>
  <si>
    <t>Energy costs consists mainly of the electricity input for electrolyser to produce hydrogen. - 90.0% | The cost for the water to produce the hydrogen. - 2.0%</t>
  </si>
  <si>
    <t>Operations and maintenance - 8.0%</t>
  </si>
  <si>
    <t>2025 - 0.4% | 2026 - 0.4% | 2027 - 0.9% | 2028 - 21% | 2029 - 21% | 2030 - 21% | 2031 - 21% | 2040 - 7.9% | 2041 - 7.9%</t>
  </si>
  <si>
    <t>The purpose of the project is to connect with the East Med pipeline, at Megalopolis area and consists of the implementation of one Metering  Regulating station at Megalopoli, in the Peloponnese region, for the future interconnection of the Greek gas transmission system with the East-Med pipeline as well as of a new Hydrogen pipeline of approximately 157 km long.  Preliminary analysis specified a 30'' pipeline with two (2) scraper stations and five (5)line valve stations. The start point of the Hydrogen pipeline will be Agioi Theodoroi area.</t>
  </si>
  <si>
    <t xml:space="preserve">The project will be connected to the East Med pipeline. </t>
  </si>
  <si>
    <t>The Amplifhy Antwerp project will develop a world scale ammonia import terminal and ammonia cracking facility that will facilitate decarbonization of various European sectors and industries in line with the RED3 targets, as well as aid European energy security by facilitating the diversification of Europe’s energy import options. Growth potential to contribute to 6% of the EU import target. Import flows are expected from the USA, Canada, UAE, Scandinavia, Brazil and potentially more locations. Most of the imported ammonia will be cracked to hydrogen for use in mobility and various industries. VTTI has existing business relationship and new developing relationships with sectors and industries that are willing to switch their fuel or feedstock to hydrogen, provided an economic business case can be made. Imported ammonia and the hydrogen extracted from the ammonia will be low carbon or RFNBO, adhering to the carbon intensity limits set by the qualified European regulatory bodies</t>
  </si>
  <si>
    <t>Cracker phase 1: 1x 140kta cracker - 28.0% | Cracker phase 2: 160kta cracker - 31.0% | Terminal phase 1: 2x 40 kt tanks - 22.0% | Terminal Phase 2: 1x 70kt tank - 19.0%</t>
  </si>
  <si>
    <t>Phase 1: 2x 40kt tanks + 140kta h2 cracker - 50.0% | Phase 2: 1x 70kt tank + 160kta h2 cracker - 50.0%</t>
  </si>
  <si>
    <t>2027 - 25% | 2028 - 25% | 2031 - 25% | 2032 - 25%</t>
  </si>
  <si>
    <t>Based on the supply ambitions and MOU’s signed by the partners of Project Amplifhy, clean hydrogen supply is foreseen from Canada, Abu Dhabi and Australia. Other supply sources, including but limited to USA, South Africa, Namibia, Morocco, South America, Scandinavia and the Iberian peninsula can be added to the mix pending the result of the open season procedure.</t>
  </si>
  <si>
    <t>The Nordic-Baltic Hydrogen Corridor project’s purpose is to build a hydrogen corridor connecting Finland, Estonia, Latvia, Lithuania, Poland, and Germany by 2033. This initiative, involving regional TSOs, promotes energy supply diversification, renewable energy uptake, and enhances energy security and resilience. It aims to establish a strong hydrogen market around the Baltic Sea and within the participating countries, capitalizing on competitive renewable resources. The project supports the EU’s hydrogen strategy, Clean Industrial Deal, REPowerEU plan, Green Deal, and Fit for 55 package. 
Main parameters of the project based on the pre-feasibility study:
- Hydrogen throughput ~ 2.7 MT H2 (91TWh) by 2040
- 6 EU Member States: FI, EE, LV, LT, PL, DE
- Total length of main pipeline ~ 2 500 km (newly built)</t>
  </si>
  <si>
    <t>Pipeline CAPEX - 100.0%</t>
  </si>
  <si>
    <t>https://elering.ee/en/eesti-vesinikutaristu-arendamine</t>
  </si>
  <si>
    <t>There was interest from the market participants to develop both hydrogen supply and demand projects. However the projects were mostly early stage. More advanced projects were in permitting.</t>
  </si>
  <si>
    <t>The project refers to the following upgrade of the Greek NNGTS in order to achieve increased capacity at the IP Kulata/ Sidirokastro. It is strongly connected with the project "Technical capacity increase of gas transmission from GR to BG and BG to NM" promoted by Bulgartransgaz. 
Namely the project includes the duplication of a part of the Greek Network south of Nea Mesimvria, a project of 30 inch and ~150km pipeline. The project may be expanded in the future with further 100km pipeline.
The project will be 100% hydrogen ready pipeline.</t>
  </si>
  <si>
    <t>The main source of gas supply will be through the south LNG Entry Point in Agia Triada.</t>
  </si>
  <si>
    <t>NHR is an initiative by Gasgrid and Nordion Energi to create a cross-border H2 economy in early 2030s, to be potentially linked to the rest of Europe. NHR could facilitate the exploitation of large-scale cost-efficient renewable energy sources supplying fossil-free hydrogen to meet expected regional hydrogen demand of 65 TWh in 2050 and other fossil-free hydrogen demand in Europe. NHR serves as a critical enabler of regional and European green industrialization, e-fuel and e-chemical production, and the transition towards a flexible, resilient, and integrated European system. Infrastructure in this submission: 
• main cross-border pipeline network 
• monitoring/control equipment with compressor stations for safety, security, and efficiency</t>
  </si>
  <si>
    <t>Equipment/compressor stations Finnish section 637 M€ (estimation based on pre-feasibility technical report). New estimation will be done during ongoing Feasibility phase. - 27.0% | Pipeline CAPEX Finnish section 1754 M€ (estimation based on pre-feasibility technical report). New estimation will be done during ongoing Feasibility phase. - 73.0%</t>
  </si>
  <si>
    <t>2028 - 20%% | 2029 - 50%% | 2030 - 30%%</t>
  </si>
  <si>
    <t xml:space="preserve">Consultation covering total Finnish market, with additional information received directly in customer discussion, totaling in over 80 TWh/year supply and over 30 TWh/year demand. Latest information collected and analysed 10/2025. </t>
  </si>
  <si>
    <t>The Central European Hydrogen Corridor aims to create an infrastructure for the transportation of renewable hydrogen from Ukraine to Germany via Slovakia and Czech Republic. The project's objective in Ukraine is to transport hydrogen from the country's promising production areas to IP Uzhhorod, situated on the Ukraine-Slovak border. The initiative will repurpose a part of the existing gas transportation infrastructure. The project is a part of a few pan-European H2 initiatives to establish Europe's most critical hydrogen transport corridors. CEHC covers the infrastructure in the western part of Ukraine, where potential investors are most active in considering developing of hydrogen production capacities. The current application reflects the latest GTSO of Ukraine efforts to expand the hydrogen pipeline infrastructure towards the promising in terms of renewable hydrogen production area - the North-West Ukraine region, Volyn.</t>
  </si>
  <si>
    <t>Reconstruction the Bohorodchany CS with creating 25 MW (+12.5 MW backpower) hydrogen compression capacities - 19.0% | Repurpose PROGRES-DOLYNA DN1400 pipeline km 0 – km 17.5
from connection point with PROGRES pipeline at the  km 4433.4 to the DOLYNA CS - 7.0% | Repurpose the section of IVATSEVICHI-DOLYNA-2 DN1200 pipeline km 219.45 – km 521.08 from the KOVEL CS to the DOLYNA CS - 39.0% | Repurpose the section of PROGRES DN1400 pipeline km 4379.7 – km 4601.2 from Bogorodchany CS  to IP Uzhhorod - 35.0%</t>
  </si>
  <si>
    <t>2026 - 0.1% | 2027 - 0.6% | 2028 - 0.7% | 2029 - 1.6% | 2030 - 18% | 2031 - 36% | 2032 - 43%</t>
  </si>
  <si>
    <t>Electrolysis; Ukraine</t>
  </si>
  <si>
    <t>In line with the European Hydrogen Strategy and the EU REPower Plan, Ukraine is considered an important partner for the supply of hydrogen to the European Union. 
Ukraine's advantages are its great, relatively low populated territory with good conditions for renewable energy production, vast powerful and currently underutilized gas pipeline system and short transport distance to the demand centers in Central Europe. There are different estimations of the Ukraine renewable hydrogen production potential starting with enormous theoretically available 44.96 mln tons (calculated by the Institute of Renewable Energy of the National Academy of Sciences and reflected in the draft of the Hydrogen Strategy https://www.mev.gov.ua/sites/default/files/field/file/vodneva-strategiya17.05.2024.pdf) up to much modest 18 mln tons per year as the lower level (in accordance with "The Unlocking Ukraine’s Hydrogen Opportunity: A Roadmap" – IEA, March 2025 report).</t>
  </si>
  <si>
    <t>Intensification of transmission capacities via adjustment of transmission system on Slovak side (installation of new filters, control valves, metering runs) to achieve higher entry capacities up to 10,9 bcm/y and exit capacities up to 12,8 bcm/y in order to increase possible flow from the diversified LNG supply. Implementation of the project will mitigate the dependance on the Russian gas supply in the CEE region.</t>
  </si>
  <si>
    <t>installation of new filters, control valves, metering runs - 100.0%</t>
  </si>
  <si>
    <t>2027 - 5% | 2028 - 25% | 2029 - 70%</t>
  </si>
  <si>
    <t>Norway; LNG</t>
  </si>
  <si>
    <t>Norwegian gas and LNG from various sources worldwide</t>
  </si>
  <si>
    <t xml:space="preserve">The Nordic-Baltic Hydrogen Corridor project’s purpose is to build a hydrogen corridor connecting Finland, Estonia, Latvia, Lithuania, Poland, and Germany by 2033. This initiative, involving regional TSOs, promotes energy supply diversification, renewable energy uptake, and enhances energy security and resilience. It aims to establish a strong hydrogen market around the Baltic Sea and within the participating countries, capitalizing on competitive renewable resources. The project supports the EU’s hydrogen strategy, Clean Industrial Deal, REPowerEU plan, Green Deal, and Fit for 55 package.  
Main parameters of the project based on the pre-feasibility study: 
-Hydrogen throughput ~ 2.7 MT H2 (91TWh) by 2040 
- 6 EU Member States: FI, EE, LV, LT, PL, DE 
- Total length of main pipeline ~ 2 500 km (newly built) </t>
  </si>
  <si>
    <t>Asturias H2 Valley project consists of a capacity of 150 MW electrolyser to produce and supply renewable hydrogen with electricity supply from renewable power plants (wind onshore, solar and hydro) to local offtakers, including a hydrogen refueling station, located in the town of Aboño belonging to the municipalities of Carreño and Gijón (Asturias, Spain). The project will be a first phase that would start operating in 2028 of an envisaged large scale H2 hub in the site with the potential of more than 500 MW. EDP Group has an ambition of developing 1 GW of electrolysis in the region of Asturias from 2028 onwards, if market conditions are favorable, split between Aboño H2 hub (project Asturias H2 Valley, 500MW electrolysis) and the future Soto H2 hub (500MW electrolysis in the site of EDP’s thermal power plant of Soto de Ribera, 40 km away from Aboño) both hubs linked with a high capacity H2 dedicated pipeline that would fit with the European Hydrogen Backbone ambition</t>
  </si>
  <si>
    <t>EDP intends to include the whole CAPEX into an EPC contract for each of the project phases - 100.0%</t>
  </si>
  <si>
    <t>2026 - 15%% | 2029 - 85%%</t>
  </si>
  <si>
    <t xml:space="preserve">The Hydrogen interconnection project between Spain and France will be ready in 2032, enabling the transport of 2 Mt/y of H2 and contributing to the emergence of one of the major hydrogen import corridors via the Mediterranean identified in the REPowerEU plan.  The project will be a key enabler of the uptake of renewable and low carbon hydrogen at market scale for various uses, allowing to achieve decarbonisation of many strategic industrial sectors. </t>
  </si>
  <si>
    <t>2024 - 0,1% | 2025 - 0,6% | 2026 - 0,9% | 2027 - 1,1% | 2028 - 0,3% | 2029 - 24% | 2030 - 32% | 2031 - 33% | 2032 - 8%</t>
  </si>
  <si>
    <t>Electrolysis; Morocco (&gt;2040)</t>
  </si>
  <si>
    <t>The Call for Interest (CFI) launched by the H2med Consortium (Nov. 2024 - Feb. 2025) confirmed the export potential of the Iberian Peninsula starting in 2030 (Portugal: 0.4 Mt/y; Spain: 1.22 Mt/y). The full capacity of the pipeline BarMar will be reached as of 2032. In 2035, Spain anticipates 4.6 Mt of total production, with 2.6 Mt intended for domestic consumption.I
n France, the CFI revealed significant volumes, with strong consumption (nearly 0.9 Mt/y by 2050, driven by the chemical industry and e-fuels) and high production. This confirms the key role of H2 for the industry. Part of the French production is expected to be exported to Germany via HY-FEN.
On Germany, significant consumption centers will absorb half of H2med's capacity by 2035. The corridor will help meet the massive German demand (estimated at 17 to 21 Mt/y by 2040). The figures collected by OGE, despite representing only a portion of the market (approximately one-third), are very encouraging for decarbonisation.</t>
  </si>
  <si>
    <t>the results were made available in Q1/2025</t>
  </si>
  <si>
    <t>The project 'H2Med/CelZa', linked and supplemented with the development of the H2Med/BarMar interconnection will enable the emergence of one of the major hydrogen corridors via the Mediterranean (Iberian Peninsula) identified in the REPower EU through ca. 248 km H2 pipeline, with ca. 162 km in the Portuguese section (meanwhile the foreseen length for the Portuguese section has been updated to ca. 185 km due to some preliminary studies carried out). 
On 28th November 2023, the Commission adopted the 1st PCI/PMI list in the form of a delegated act, including the Projects BarMar and CelZa as a key infrastructure of the HI West Corridor. The list was published in April 8th, 2024, which includes, among others, the above mentioned two interconnections. The H2Med projects were also included in the provisional 2nd PCI/PMI list at the June 2025 regional group meeting.</t>
  </si>
  <si>
    <t>CelZa Portuguese section - 100.0%</t>
  </si>
  <si>
    <t>2024 - 0% | 2025 - 0% | 2026 - 0,3% | 2027 - 0,3% | 2028 - 0,5% | 2029 - 25% | 2030 - 25% | 2031 - 25% | 2032 - 25%</t>
  </si>
  <si>
    <t xml:space="preserve">The project entails the development of a RFNBO/low-carbon hydrogen import facility in the German port of Wilhelmshaven. RFNBO/low-carbon hydrogen will be produced abroad and converted into ammonia for safe and efficient maritime transport to Europe. In Wilhelmshaven, the ammonia will be cracked back into hydrogen using a dedicated Ammonia Cracker facility. The produced hydrogen will be injected into the emerging German hydrogen pipeline network and supplied to key industrial regions. This project enables large-scale renewable hydrogen imports, supporting diversification of EU energy supplies and contributing to the decarbonisation targets of the EU, Germany, and the federal state of Lower Saxony. On a regional level, the project enhances the visibility and availability of RFNBO/low-carbon hydrogen in Lower Saxony. </t>
  </si>
  <si>
    <t>Includes the core process and conversion facilities such as ammonia storage and handling systems, ammonia cracking unit (reactors, heat exchangers, gas purification and compression systems), hydrogen export interface, utilities integration, jetty modifications, and safety systems. These elements represent the main technical assets enabling the conversion of imported ammonia into hydrogen and its delivery to the grid. - 80.0%</t>
  </si>
  <si>
    <t>Covers engineering, permitting, project management, site preparation, civil works, grid interconnection, control and monitoring systems, and contingency allowances. Also includes costs for studies, owner’s engineering, and auxiliary infrastructure required for safe and compliant operation. - 20.0%</t>
  </si>
  <si>
    <t>2026 - 10% | 2027 - 15% | 2028 - 20% | 2029 - 40% | 2030 - 15%</t>
  </si>
  <si>
    <t xml:space="preserve">The ammonia will be brought to Wilhelmshaven from multiple international hydrogen production locations. </t>
  </si>
  <si>
    <t>New gas transmission infrastructure with a lenght of about 73 km (45 km DN700 and 28km DN500) to supply customers in the Maritsa East coal region.
The new infrastructure will be connected to Bulgartransgaz network in the region of Stara Zagora and will be designed as infrastructure suitable for the transmission of non-corrosive natural gas, biomethane, hydrogen and their mixtures.</t>
  </si>
  <si>
    <t>New infrastructure with total lenght of about 73 km - 100.0%</t>
  </si>
  <si>
    <t>Caspia/Azerbaijan; Turkey; LNG from Greece/Turkey, other possible non  russian supplies from SGC</t>
  </si>
  <si>
    <t>The project will be part of the existing gas transmission infrastructure of Bulgartransgaz. The existing interconnectivity with neighboring countries allows gas supplies from majority of suppliers.</t>
  </si>
  <si>
    <t>Green H2 Los Barrios project consists of a capacity of 130 MW electrolyser to produce and supply RED compliant renewable hydrogen with electricity supply from renewable power plants (wind onshore and solar) to local offtakers, including a hydrogen refueling station, located in the town of Palmones, municipality of Los Barrios (Andalucía, Spain). The project will be a first phase (130MW electrolysis) that would start operating in 2028 of an envisaged large scale H2 hub in the site with the potential of around 630 MW. For 500 MW a feasibility study has been carried on to analyse the conversion of the produced H2 to other carriers, mainly NH3 in order to export through the port in he scalability phase. For that, a dedicated Haber Bosch plant located close to the H2 production plant in Los Barrios is being evaluated. Additionally, bunkering for NH3 type Pipe to Ship is being also analysed in the scope of the aforehead feasibility study.</t>
  </si>
  <si>
    <t>2026 - 20%% | 2029 - 80%%</t>
  </si>
  <si>
    <t>HY4Link will establish an integrated cross-border hydrogen transport system in the greater region, linking Wallonia in Belgium, Luxembourg, the Grand-Est region in France, and the federal state of Saarland in Germany. As a part of the European hydrogen backbone, the project links industrial hydrogen demand clusters in France, Germany, and Luxembourg with hydrogen supply centres at the North Sea coast and import hubs in Antwerp, Zeebrugge and Dunkirk. Creos Luxembourg and NaTran intend to develop an interconnection network running from Bonzonville in France to the south of Luxembourg via Thionville and connect to the mosaHYc project. In parallel, NaTran will build a new pipeline from Thionville to Cerville and connect HYFEN and the Hydrogen Storage project in Cerville. Connexion to the Storage would be operational in 2034.</t>
  </si>
  <si>
    <t>phase 1 - 100.0%</t>
  </si>
  <si>
    <t>2029 - 19% | 2030 - 24% | 2031 - 27% | 2032 - 30%</t>
  </si>
  <si>
    <t>Import and local production via electrolysis</t>
  </si>
  <si>
    <t>The H2med Call for Interest (CFI) gathered strong participation: 168 companies and 528 projects across Portugal, Spain, France, and Germany. 
 During the H2med market consultation, which encompassed HY4link project, 4 stakeholders (producer and consumers) showed interest in the project, thus confirming the infrastructure need.</t>
  </si>
  <si>
    <t>The project includes the activities aimed at the
realization of natural gas transport facilities interconnected with the supply
points of new LNG plants in the region of Sardinia that is not even methanized.</t>
  </si>
  <si>
    <t>New Pipelines for Sardinia Methanization (materials and construction) - 99.0%</t>
  </si>
  <si>
    <t>Building for operation - 1.0%</t>
  </si>
  <si>
    <t>2029 - 59% | 2030 - 11% | 2031 - 17% | 2033 - 10% | 2034 - 3%</t>
  </si>
  <si>
    <t>The project will be supplied with LNG coming from LNG plants that will be installed in more sites in Sardinia region.</t>
  </si>
  <si>
    <t>HySoW connection to Bordeaux terminal is part of the Teréga’s H2 projects, connecting the South West of France with the HI West corridor. It will provide access to additional diversified green and low carbon H2 volumes into the EU energy system, but also enable crucial flexibility for the main hydrogen corridors in Western Europe. Through facilitating and accelerating the emergence of the EU H2 economy, the project will thus contribute to the affordable decarbonisation of the European energy system and industrial use cases from 2035 onwards.
Specifically the project consists of a high pressure pipeline connecting the Bordeaux terminal to the  HySoW Atlantic to Mediterranean project in Lussagnet.</t>
  </si>
  <si>
    <t>Blasimon to Ambès (Bordeaux terminal) - 39.0% | Captieux to Blasimon - 42.0% | Lussagnet to Captieux - 19.0%</t>
  </si>
  <si>
    <t>2027 - 0.2% | 2028 - 0.5% | 2029 - 0.5% | 2030 - 3.8% | 2031 - 4% | 2032 - 27% | 2033 - 36% | 2034 - 28%</t>
  </si>
  <si>
    <t xml:space="preserve">HySoW connection to Bordeaux terminal is part of the wider HySoW project which will be supplied with hydrogen via local production, imports at Bordeaux and Port la Nouvelle and the wider H2Med project and HI West corridor. Beyond locally produced renewable and low carbon hydrogen, the storage site will be supplied via hydrogen generated from renewable sources on the Iberian peninsula and transported via the H2Med corridor. Finally, through its connection to the import terminals of Port-La Nouvelle and Bordeaux, the storage site is also available to imported renewable and low carbon volumes. Currently, the import terminal projects target volumes from the US, South America, the UAE and North Africa as main supply sources.
</t>
  </si>
  <si>
    <t xml:space="preserve">In total, Teréga received over 100 expressions of interest in response to the CFI, of which more than 40 related to H2, indicating the clear need for H2 infrastructure. Future producers and importers have indicated that up to 26 TWh/y of H2 will be made available in the area from 2032. By 2040, the CFI has shown that these volumes may double. The total volumes are expected to equally originate from local supply as well as from imports through terminals in Bordeaux and Port-La Nouvelle. The CFI particularly identified stakeholders from the transport (and especially aviation) sector as future offtakers for H2 in the Teréga zone. The CFI also clearly shows that the H2 supply originating in the Teréga zone far exceeds local demand by more than 13 TWh/y from 2032, making the South-West of France a net exporter of H2. HySoW Atlantic plays an important role in ensuring that these additional H2 volumes can efficiently be fed into the EU energy system and be made available to offtakers.
</t>
  </si>
  <si>
    <t xml:space="preserve">HySoW Spain to Castillon is a pipeline project aiming to import additional H2 from the Iberian Peninsula to North-western Europe by 2040/2050. The onshore H2 pipeline will follow the current route of the gas network from the border with Spain, West of the Pyrenees, and going up along the Atlantic coast.
The connection with Spain is made at two points, Biriatou and Larrau. The project ensures the transport of hydrogen from Spain to part of the French territory. The connection to the remaining part of the French territory is made at Castillon. The project also includes a compression station located in Lussagnet.
</t>
  </si>
  <si>
    <t>Biriatou to Lussagnet - 23.0% | Compression in Lussagnet - 26.0% | Larrau to Lussagnet - 24.0% | Lussagnet to Castillon - 27.0%</t>
  </si>
  <si>
    <t>2030 - 0.1% | 2031 - 0.1% | 2032 - 0.3% | 2033 - 0.5% | 2034 - 1% | 2035 - 2% | 2036 - 12% | 2037 - 15% | 2038 - 13% | 2039 - 29% | 2040 - 14% | 2041 - 13%</t>
  </si>
  <si>
    <t>The Iberian Peninsula has great resources of renewable energy and large free areas for the installation of renewable energy production facilities, whether solar or wind (On-shore and Off-shore). The Iberian Peninsula is one of the European regions with the greatest potential for renewable energy exports, especially for renewable hydrogen exports which is expected to contribute to supply demand centres in France and Germany. Furthermore, The Iberian corridor is expected to tap into imports from North African countries  (Morocco and Algeria) in 2040, complementing the surplus hydrogen from the Iberian Peninsula.</t>
  </si>
  <si>
    <t xml:space="preserve">The Iberian Peninsula demonstrated a strong export potential as of 2030 (0.4 Mt/year for Portugal and 1.22 Mt/year for Spain), reaching full BarMar capacity as of 2032. In Spain, these results also confirm the potential revealed in Enagás’ 2023 market test. According to the results, volume expected in Spain in 2035 is 4.6 Mt total production and 2.6 Mt production for Spanish consumption. This call to the market also reveals an interest of the Northern African countries to transit their hydrogen production into Europe from 2040 especially.
</t>
  </si>
  <si>
    <t>The project aims at the short-term implementation of a CO₂ transport connection between the industrial hub Cologne-Wesseling and the energy hub Wilhelmshaven (WHV) through the repurposing of existing pipeline sections. Two crude oil pipelines (40" and 28") owned by Nord-West Oelleitung GmbH (NWO) and two natural gas pipelines (40", formerly crude oil pipelines of NWO) are planned to be utilised. The connection enables fast, cost-efficient and environmentally compatible transport of up to 4 Mtpa of gaseous CO₂, establishing a full CO₂ value chain from emitters in the Rhineland to conditioning, liquefaction and shipment at Wilhelmshaven, thereby supporting both national and European decarbonisation targets. After liquefaction, CO₂ could be shipped to offshore storage facilities, e.g. in Norway or EU Member States such as Denmark or the Netherlands. The techno-economic feasibility is currently being assessed in an ongoing CO₂ transport study.</t>
  </si>
  <si>
    <t>Core infrastructure for CO₂ transport, including pipeline re Pipeline repurposing (cleaning, testing, conversion), necessary segment replacements, tie-ins, civil and mechanical works, SCADA integration, commissioning - 85.0%</t>
  </si>
  <si>
    <t>FEED, detailed engineering, EIA, permitting, project management, land access, contingency, integration at Wilhelmshaven terminal - 15.0%</t>
  </si>
  <si>
    <t>2026 - 10% | 2027 - 15% | 2028 - 45% | 2029 - 30%</t>
  </si>
  <si>
    <t>The CO₂ supply sources originate from energy-intensive and process industries that generate emissions which cannot, or only partly, be avoided through efficiency measures or fuel switching. These include chemical, petrochemical, cement, lime and refinery operations, where CO₂ results from core process reactions.</t>
  </si>
  <si>
    <t xml:space="preserve">Uniper Energy Storage plans Stage 2 as a expansion at of Stage 1 (UST Hydrogen Storage Krummhörn): three additional salt caverns with total ~600 GWh working-gas volume, design rates of ~260,000 Nm³/h injection and ~390,000 Nm³/h withdrawal, and ~33 MW added compression (3 × 11 MW). Stage 2 is engineered for connection to Germany’s Hydrogen Core Network and, through it, to the European Hydrogen Backbone, supporting the region with seasonal and intraday flexibility. COD: 2043 (last cavern of Stage 2). </t>
  </si>
  <si>
    <t xml:space="preserve"> - 77.0%</t>
  </si>
  <si>
    <t xml:space="preserve"> - 23.0%</t>
  </si>
  <si>
    <t>2036 - 15% | 2037 - 20% | 2038 - 15% | 2039 - 10% | 2040 - 10% | 2041 - 10% | 2042 - 10% | 2043 - 10%</t>
  </si>
  <si>
    <t>Stage 2 is the expansion of Stage 1 (UST Hydrogen Storage Krummhörn) at Krummhörn. As SSO, Uniper Energy Storage provides capacity; customers supply the working gas. Expected sources to defined. Only the cushion gas is procured by the SSO. Evidence basis: Stage-1 market consultation (Q1-2024) and letters of support indicated robust producer/off-taker interest and the need for higher WR/IR. Stage 2 will utilise the same grid interfaces; customer supply contracts are typically concluded closer to commissioning.</t>
  </si>
  <si>
    <t xml:space="preserve">Project concerns conversion of depleted fields in the Slovak Republic to CCS purposes. The aim of the project is to design, construct, commission and operate the selected repurposed production fields for CO2 storage, based on geological, reservoir engineering and production data.
</t>
  </si>
  <si>
    <t>CCS technology including CO2 separation;
CO2 transport technology and equipment;
CO2 storage technology - compressors, heat exchangers, equipment, etc - 100.0%</t>
  </si>
  <si>
    <t>2033 - 100%</t>
  </si>
  <si>
    <t>Slovak Republic</t>
  </si>
  <si>
    <t>domestic production, consultations are currently ongoing</t>
  </si>
  <si>
    <t>The Medhyterra project involves repurposing part of the site of Elengy's Fos Tonkin LNG terminal into a low-carbon ammonia import, storage and distribution terminal. It will supply Fos region, its hinterland and the connected European infrastructures with low-carbon molecules, either directly in the form of ammonia, or in the form of low-carbon hydrogen after cracking downstream of the terminal. The Medhyterra project includes reception and transfer facilities to accommodate ships carrying low-carbon ammonia, which will then be stored in a tank with a net capacity of around 30,000 m3, a pipeline connection to the cracking infrastructure, loading bays for wagons to transport low-carbon ammonia preferably by railway, and for tanker trucks to serve the local market.  From 2030, the Medhyterra terminal is expected to receive 200 ktpa of low-carbon ammonia, of which 100 ktpa would be converted into low-carbon hydrogen. Around 2040, a bunkering activity will be developped from the terminal.</t>
  </si>
  <si>
    <t>Jetty; Unloading facilities (arms, fenders ); Storage tank (30 000 cm), piping, cracker - 85.0%</t>
  </si>
  <si>
    <t>Loading systems for train and trucks - 15.0%</t>
  </si>
  <si>
    <t>Electricity consumption - 15.0%</t>
  </si>
  <si>
    <t>Operating and maintenance costs, staff, land lease, taxes - 85.0%</t>
  </si>
  <si>
    <t>2027 - 15% | 2028 - 30% | 2029 - 30% | 2030 - 25%</t>
  </si>
  <si>
    <t>The commercial capacity of the facility is sold on the basis of a tolling agreement. The supply contract and the property of the molecule is exclusively the customer's. The terminal operator has no role in the definition of the supply source.
The potential sources are not confirmed yet.</t>
  </si>
  <si>
    <t>The Joint North Sea Energy Hub (JNSEH) is a large-scale multipurpose offshore project built around a new artificial island in the Danish North Sea. It will integrate offshore wind, a HVDC hybrid interconnector between DK1 and DE, electrolysers and a hydrogen pipeline with compression on the hub connecting to the Aquaductus pipeline in the German North Sea. The hub will enable export of hydrogen and electricity to European demand centres. The hub could integrate up to 10GW of offshore wind. The relative capacities of HVDC and electrolysers will be determined by developments in the electricity and hydrogen markets, as well as energy policy priorities of the German and Danish Governments.
Phase 1 includes:
Artificial energy island (~27ha)
2 GW HVDC connection to Brunsbüttel (Germany)
Up to 8 GW offshore wind
Up to 6 GW electrolysers*
Hydrogen transmission pipeline to Aquaductus
*The proportion of the island CAPEX attributed has been added to the electrolyser CAPEX</t>
  </si>
  <si>
    <t>6 GW electrolyser on Island - 100.0%</t>
  </si>
  <si>
    <t>Project is an integral part of the Slovenian hydrogen backbone formation. The key part of the project is the establishment of a new bidirectional hydrogen cross-border point with Italy, including the part of the compressor capacity, which together with any of the remaining 3 integral projects of Slovenian hydrogen backbone forms a transition route. Project involves new BMCS on the border with Italy, new hydrogen pipeline from border with Italy to gas hub near Vodice, and a new hydrogen CS in Ajdovščina. Considering the new hydrogen pipeline will be constructed parallel to the existing natural gas pipeline, the natural gas supply and transit will not be interrupted with the implementation of the proposed project. The cross-border connection with Italy will enable access to EU hydrogen markets and supply from EU/non-EU regions such as North Africa via the SouthH2 Corridor infrastructure.</t>
  </si>
  <si>
    <t>BMCS (15 mio€) - 5.0% | Compressors (78 mio€) - 25.0% | Pipelines - new (224 mio€) - 70.0%</t>
  </si>
  <si>
    <t>Source of domesticaly injected hydrogen will be excess renewable electricity,
sourced from various RES capacities in Slovenia, neighbouring countries and non-EU regions, e.g. North Africa with vast RES potential. Hydrogen will be also supplied from neighbouring countries. The main supply route will be South H2 Corridor, which will enable hydrogen imports from North Africa (Algeria
and Tunisia). Slovenian natural gas suppliers already have contracts with Algeria
for natural gas supply and have necessary experience to negotiate hydrogen
supply contracts, when the corridor will be implemented, New sources will
contribute to phasing out of natural gas.</t>
  </si>
  <si>
    <t>Expansion of the capacity at the SK-HU interconnection point developing the transmission capacity in HU&gt;SK and SK&gt;HU direction from interruptible capacity to firm capacity in order to enhance flexibility, interoperability, operational efficiency reducing the flow direction switch operation time, security of gas supplies in the affected countries in the CEE and SEE region. Moreover price convergence is expected as a complementary effect.  The project is part of the Solidarity Ring initiative, which is aimed at diversification of natural gas sources and enhancing the security of supply via imports from Azerbaijan to Bulgaria, Romania, Hungary, Slovakia and to the whole CEE region. The Project scope consists of building a 10MW compressor on the Compressor Station Veľké Zlievce in Slovakia.</t>
  </si>
  <si>
    <t>2027 - 2% | 2028 - 3% | 2029 - 45% | 2030 - 50%</t>
  </si>
  <si>
    <t>It is a project which complements North - South gas sources axis including  its connection to the LNG in Poland after being commenced.</t>
  </si>
  <si>
    <t>The project will establish underground hydrogen storages in existing natural gas salt caverns at Lille Torup (DK). The scope of the project covers repurposing of one natural gas cavern into hydrogen as well as building a suitable topside (compression, cleaning and drying stations), which will subsequently be scalable up to several more caverns in later stages). With the strategically unique location of the project, it enhances the buildout of renewable energy by being positioned close to the wind energy in the North Sea. The project is developed in close collaboration with Danish hydrogen infrastructure and the multipurposed Green Hydrogen Hub Denmark project, which provides high security of hydrogen supply and supporting the CAES-facility in balancing the electricity grid. The Danish storage project enhances cross border hydrogen export by ensuring high security of supply and will enable and facilitate more local hydrogen production and consumption, as a low-cost storage option.</t>
  </si>
  <si>
    <t>Production of hydrogen from RES sources.</t>
  </si>
  <si>
    <t>https://en.energinet.dk/hydrogen/hydrogen-market-dialogue/</t>
  </si>
  <si>
    <t>Clear interest in hydrogen infrastructure and storage in connection with hydrogen infrastructure is essential. Several stakeholders emphasize that storage is a key value-creating element in connection with the establishment of a hydrogen infrastructure. In this connection, several players see Gas Storage Denmark's storage in Lille Torup as an essential element of the infrastructure.</t>
  </si>
  <si>
    <t>The Nordic-Baltic Hydrogen Corridor project’s purpose is to build a hydrogen corridor connecting Finland, Estonia, Latvia, Lithuania, Poland, and Germany by 2033. This initiative, involving regional TSOs, promotes energy supply diversification, renewable energy uptake, and enhances energy security and resilience. It aims to establish a strong hydrogen market around the Baltic Sea and within the participating countries, capitalizing on competitive renewable resources. The project supports the EU’s hydrogen strategy, Clean Industrial Deal, REPowerEU plan, Green Deal, and Fit for 55 package. 
Main parameters of the project based on the pre-feasibility study:
- Hydrogen throughput ~ 2.7 MT H2 (91TWh) by 2040
- 6 EU Member States: FI, EE, LV, LT, PL, DE
- Total length of main pipeline ~ 2 500 km (newly built).</t>
  </si>
  <si>
    <t>Main trunkline, pipeline CAPEX - 100.0%</t>
  </si>
  <si>
    <t>2025 - % | 2030 - 25% | 2031 - 25% | 2032 - 25% | 2033 - 25%</t>
  </si>
  <si>
    <t>Uniper Energy Storage plans two salt caverns at Krummhörn with ~430 GWh working-gas volume in total and target rates of ~200,000 Nm³/h injection and ~300,000 Nm³/h withdrawal. Stage 1 installs ~22 MW of compression (2 × 11 MW) and full surface processing (drying, metering/quality control, control systems) for commercial-scale operation. The facility is designed for connection to the German hydrogen core network and the European Hydrogen Backbone to support the Wilhelmshaven/NWE hub with seasonal and intraday flexibility. COD: 2038 (last cavern of Stage 1). Stage 1 is a separate commercial development that leverages learnings from the Krummhörn Hydrogen Pilot Cavern (HPC).</t>
  </si>
  <si>
    <t>likely to be paid by the customer (not by the operator) - 45.0%</t>
  </si>
  <si>
    <t>Operational maintenance costs - 55.0%</t>
  </si>
  <si>
    <t>2031 - 10% | 2032 - 20% | 2033 - 20% | 2034 - 10% | 2035 - 10% | 2036 - 10% | 2037 - 10% | 2038 - 10%</t>
  </si>
  <si>
    <t>Germany, Denmark and any other kind of H2 production worldwide possible</t>
  </si>
  <si>
    <t xml:space="preserve">H2 storages are part of the H2 infrastructure and not part of demand or supply side. As the SSO we are not the buyer of the hydrogen that will be stored, this is the responsibility of the storage customer. Only the needed cushion gas is bought by SSO from possible different sources. </t>
  </si>
  <si>
    <t xml:space="preserve">The project aims to develop a hydrogen transmission network in Nantes-saint nazaire area. The project will foster the decarbonization of a major CO2-emission hub in France by connecting industrial consumers (refinery, chimical and petrocheminal sectors) with renewable and low carbon hydrogen. 
The 560 km infrastructure will be composed  of new built pipelines. 
This is a three-phase project:
Phase 1 - Microgrid: Development of a local hub in Montoir de Bretagn to connect local producers and consumers.
Phase 2 - Dorsale: Interconnection between the local ecosystem and the Paris region
Phase 3 - Offshore: Development of an offshore connection for hydrogen supply </t>
  </si>
  <si>
    <t>Dorsale phase (1700 million€) - 77.0% | Microgrid (17 million €) - 1.0% | Offshore phase : (500 million€) - 22.0%</t>
  </si>
  <si>
    <t>2031 - 1% | 2032 - 2% | 2033 - 10% | 2034 - 10% | 2035 - 10% | 2036 - 10% | 2037 - 10% | 2038 - 12% | 2039 - 12% | 2040 - 13%</t>
  </si>
  <si>
    <t>The hydrogen injected into the hydrogen network will be produced by electrolysers in France, either via offshore hydrogen production, onshore hydrogen production or an import terminal</t>
  </si>
  <si>
    <t xml:space="preserve">The Czech H2 Backbone NORTH project goal is to repurpose part of the existing infrastructure for CH4 to H2. The project will enable the transit of H2 through the Czech Republic, the import of H2 into the CZ and will enable the efficient transport of H2 from domestic producers to consumers along the route. The project can contribute to H2 transport within the framework of several well-known European initiatives: the Central European Hydrogen Corridor (from UA to DE via CZ and SK), the SunsHyne Corridor ( from North Africa to DE via IT, AT, SK and CZ) and the South-East European Hydrogen Corridor (from South East Europe and Turkey to DE via GR, BG, RO, HU, SK and CZ). Additionally, the project creates bidirectionality at the H2 IP Lanžhot, therefore it can transport H2 from sources in Baltics, Nordics and North Germany to Slovakia and further CEE region.
One of the customers is interested in transit of H2 in this direction in amount of 43 kt starting as of 2030.
</t>
  </si>
  <si>
    <t>2025 - 1%% | 2026 - 2%% | 2027 - 2%% | 2028 - 2%% | 2029 - 3%% | 2030 - 4%% | 2031 - 31%% | 2032 - 49%% | 2033 - 7%%</t>
  </si>
  <si>
    <t>Electrolysis; H2 from Ukraine, North Africa, Balkans, Turkey, North Germany, Baltics and Nordics.</t>
  </si>
  <si>
    <t>With the European Green Deal and REPowerEU, the European Commission set the necessary and ambitious climate targets major emission reductions by 2030 and climate neutrality towards 2050. Important regions of hydrogen supply are Northern Germany, Baltics, but also Ukraine, North Africa, Greece and Turkey. The H2 transit pipeline system of the Czech Republic is well placed to connect demand centres in Europe with these resource territories.</t>
  </si>
  <si>
    <t>Alcazar de San Juan compressor station - 20.0% | Almendralejo compressor station - 23.0% | Meshing of central area - 44.0% | Villar de Arnedo compressor station expansion - 13.0%</t>
  </si>
  <si>
    <t>Electrolysis; Portugal, North Africa</t>
  </si>
  <si>
    <t>The Iberian Peninsula has great resources of renewable energy and large free areas for the installation of renewable energy production facilities, whether solar or wind (On-shore and Off-shore). The Iberian Peninsula is one of the European regions with the greatest potential for renewable energy exports, especially for renewable hydrogen exports which is expected to contribute to supply demand centres in France and Germany. Additionally it can serve as an import hub for North African H2 supplies.</t>
  </si>
  <si>
    <t>Not publicly available</t>
  </si>
  <si>
    <t>This project includes construction of the new H2 pipelines and repurposing of the existing gas pipelines for the transmission of 100% H2 along the route from Kozarac to interconnection point Donji Miholjac/Dravaszerdahely. Achieving carbon neutrality in compliance with the EU objectives. Part of the European Hydrogen backbone that enables the development of international hydrogen trade, especially with the EU's neighbouring countries in eastern Europe and the southern and eastern Mediterranean countries.</t>
  </si>
  <si>
    <t>Donji-Miholjac (HR)-Dravaszerdahely (HU) - new H2 pipeline - 4.0% | Kozarac-Slobodnica - new H2 pipeline - 58.0% | Lučko-Ivanja Reka - repurposing for 100% H2 - 2.0% | Slobodnica-Donji Miholjac - new H2 pipeline - 33.0% | Zagreb Istok-Kozarac - repurposing for 100% H2 - 3.0%</t>
  </si>
  <si>
    <t>2027 - 1% | 2028 - 3% | 2029 - 6% | 2030 - 5% | 2033 - 25% | 2034 - 35% | 2035 - 25%</t>
  </si>
  <si>
    <t>Power-to-gas instalation that  produces H2 from renewable energy sources via electrolysis and H2 production facility of Green Park Energy on the island Krk.</t>
  </si>
  <si>
    <t>Not yet available.</t>
  </si>
  <si>
    <t xml:space="preserve">Market participants i.e applicant have experssed non-biding interest to book hydrogen capacity of 3,8052 GWh/d/year at the interconnection point HR-HU Dravaszerdahely in period from 2030/2031 to 2040/2041. </t>
  </si>
  <si>
    <t xml:space="preserve">A new DN800, PN75 bar pipeline between RO/HU border - Csanádpalota - Városföld - Vecsés and Csanádpalota border metering station
A new H2 compressor station at Csanádpalota, depends on final binding demand.
</t>
  </si>
  <si>
    <t>Csanádpalota Compressor station 32 MW - 27.0% | DN800, PN75 H2 pipeline, 192.2 km,Csanádpalota metering border station - 73.0%</t>
  </si>
  <si>
    <t>2027 - 1% | 2028 - 3% | 2029 - 6% | 2030 - 35% | 2031 - 25% | 2032 - 30%</t>
  </si>
  <si>
    <t>Electrolysis; Import from Romania direction and upstream countries  from direction South  East .</t>
  </si>
  <si>
    <t>Hungary needs import hydrogen in 2030, 2040, 2050  according to market survey and  different predictions eg. EHB.</t>
  </si>
  <si>
    <t xml:space="preserve"> https://fgsz.hu/file/documents/3/3137/2025_10_17_dar_2025_fgsz_summary_eng.pdf;
https://fgsz.hu/file/documents/3/3140/2025_10_21_dar_2025_rohu_h2_fgsz_transgaz_eng.pdf</t>
  </si>
  <si>
    <t>Majority of Hungarian H2 consumption is expected from imports. RO/HU H2 project project is a vital element of  South-East European Hydrogen Corridor (GR&gt;BG&gt;RO&gt;HU&gt;SK&gt;CZ&gt;DE). The agreement among TSOs targeted capacities are able to ensure the submitted demand.</t>
  </si>
  <si>
    <t>The project aim is the realisation of a reverse flow at the existing IP Cieszyn (PL/CZ border). The project’s part at CZ has two stages. The first stage of the project will create the possibility of transporting gas via IP Cieszyn from Poland to the Czech Republic in the event of an exceptional state of emergency in CZ. The second stage of the project will ensure cross-border firm technical capacity.</t>
  </si>
  <si>
    <t xml:space="preserve">Norway; LNG terminals (in PL &amp; Baltic states) and further gas sources reaching EU or are directly from EU. </t>
  </si>
  <si>
    <t>Project will create reverse flow capacity to enable flow from Poland to the Czech Republic. Gas which will flow through this connection can be from Norway and LNG terminals (in Poland and/or Baltic states) and further gas sources reaching the EU or are directly from EU (biogas, synthetic methane, electrolysis, SMR, pyrolysis).</t>
  </si>
  <si>
    <t xml:space="preserve">Standard Market Demand Assessment Report (publication date 27/October/25):
https://www.net4gas.cz/en/customers/products-services/new-transmission-capacity/incremental-capacity-process-2025/
</t>
  </si>
  <si>
    <t>Slovak Hydrogen Backbone, by repurposing one of existing transmission lines, aims to create a corridor for transmission of H2 for needs of Slovakia and also for transit from SK via CZ and/or AT to DE. It will connect the non-EU point  at the SK/UA border with IP Lanžhot and IP Baumgarten. Slovakia, with its location, can provide EU market, via its infrastructure,with a reliable and flexible connection between production areas in Ukraine, North africa and South East Europe and demand areas.  Project is part of pan-european hydrogen corridors and initiatives as of Central European Hydrogen Corridor, SunsHyne Corridor, SEEHyCorridor, H2EU+Store.</t>
  </si>
  <si>
    <t>Compressor station Plavecký Peter - 28.0% | Compressor station Veľké Kapušany - 28.0% | Section Košice - SK/UA border - 6.3% | Section Nitra - Veľké Zlievce - 9.8% | Section Plavecký Peter - Baumgarten - 3.9% | Section Plavecký Peter - Lanžhot - 3.5% | Section Plavecký Peter - Nitra - 6.4% | Section Veľké Zlievce Košice - 14.0% | the project is divided into 8 sections, including two new compressor stations - 100.0%</t>
  </si>
  <si>
    <t>2026 - 5% | 2027 - 10% | 2028 - 10% | 2029 - 15% | 2030 - 20% | 2031 - 20% | 2032 - 20%</t>
  </si>
  <si>
    <t>from Ukraine</t>
  </si>
  <si>
    <t>In line with European H2 Strategy and EU REPower Plan, Ukraine is considered an important partner for H2 supply to EU. Electrolytic H2 produced in Ukraine will come from renewable sources such as wind and photovoltaics. H2 supply owill therefore make a significant contribution to decarbonisation objective set out in the Green Deal. A.Riepkin, the Ukrainian Foreign Minister's adviser on H2 economy, summarized the project's pre-war plans for 10 GW by 2030, of which 7.5 GW for export to the EU. He mentioned that Ukraine adheres to these plans and is waiting for their implementation after the war. In July 2021, European Bank for Reconstruction and Development (EBRD) and Gas Transmission System Operator of Ukraine formalised their cooperation on low-carbon H2 and to develop H2 supply chains.Countries in Northern Africa are also counted as importan partners for H2 production.Mutual agreement was confirmed by MoU signed between EU and Egypt at COP27 summit as commitment of partnership in H2.</t>
  </si>
  <si>
    <t>The project consists of the interconnections of the new biomethane productions to existing Snam Rete Gas network.</t>
  </si>
  <si>
    <t>The main investment regards the connection costs for biometan plants (feasibility, engeenering, construction, etc.) - 100.0%</t>
  </si>
  <si>
    <t xml:space="preserve">The project enable the biomethane production development </t>
  </si>
  <si>
    <t xml:space="preserve">The project concerns the installation of approximately 1.6 GW of electrolysers in Southern Italy (in particular 0.7 GW in Sicily and 0.9 in Puglia). 
The Project will be divided in two phases:
- the first concerns the installaton of 180 MW of electrolysers equally divided between Sicily and Puglia. This electrolysers will be used to produced H2 from overgeneration that will be injected in natural gas grid in blending
- the second phase will concern the installation in Sicily and Puglia of an additional 1.4 GW of electrolysers aimed at injection into the Hydrogen Backbone
</t>
  </si>
  <si>
    <t>Electrolyzers with a “network-related function” in Puglia and Sicily for the production of green hydrogen. - 100.0%</t>
  </si>
  <si>
    <t>Being network related electrolysers, they will absorb energy during hours with a price approximately equal to zero to resolve congestion in the electricity grid in line with the provisions of the delegated act (10 February 2023) - 0.0%</t>
  </si>
  <si>
    <t>The value equal to 14,4 M€/a regards only to the O&amp;M costs. - 100.0%</t>
  </si>
  <si>
    <t>2031 - 20% | 2034 - 80%</t>
  </si>
  <si>
    <t xml:space="preserve">The Nordic-Baltic Hydrogen Corridor project’s purpose is to build a hydrogen corridor connecting Finland, Estonia, Latvia, Lithuania, Poland, and Germany by 2033. This initiative, involving regional TSOs, promotes energy supply diversification, renewable energy uptake, and enhances energy security and resilience. It aims to establish a strong hydrogen market around the Baltic Sea and within the participating countries, capitalizing on competitive renewable resources. The project supports the EU’s hydrogen strategy, Clean Industrial Deal, REPowerEU plan, Green Deal, and Fit for 55 package. 
Main parameters of the project based on the pre-feasibility study:
- Hydrogen throughput ~ 2.7 MT H2 (91TWh) by 2040
- 6 EU Member States: FI, EE, LV, LT, PL, DE
- Total length of main pipeline ~ 2 500 km (newly built)
</t>
  </si>
  <si>
    <t>Construction of pipeline and necessary infarstructure - 100.0%</t>
  </si>
  <si>
    <t>2025 - 0% | 2026 - 0% | 2027 - 0.1% | 2028 - 0.5% | 2029 - 0.8% | 2030 - 18% | 2031 - 33% | 2032 - 32% | 2033 - 16%</t>
  </si>
  <si>
    <t>Hydrogen produced from renewables in Baltic States and Finland</t>
  </si>
  <si>
    <t xml:space="preserve">https://conexus.lv/press-releases/conexus-veiks-tirgus-izpeti-udenraza-infrastrukturas-attistibai-latvija
</t>
  </si>
  <si>
    <t xml:space="preserve">Received feedback from market participants expressing interest in developing business activities related to hydrogen production and utilization in the future. The adoption of H2 depends on the feasibility of replacing existing fuels with hydrogen.
</t>
  </si>
  <si>
    <t>Main target is to ensure a new bidirectional H2 transmission route between Hungary and Slovenia.  The project in Hungary consist of DN600, PN75 new pipeline between Tornyiszentmiklós (HU/SI border) and Nagykanizsa (41 km), a new DN600, PN75 pipeline between Nagykanizsa and Ősi (160 km)</t>
  </si>
  <si>
    <t>Nagykanizsa compressor station 20 MW - 23.0% | Tornyiszentmiklós (HU/SI borfer)-Nagykanizsa-Ősi 185.5 km pipeline - 75.0% | Tornyiszentmiklós HU/SI border metering station - 2.0%</t>
  </si>
  <si>
    <t>North Africa source, Croatian H2 source, Croatian greenliquid H2 source from KRK island,  Hungarian H2 productions.</t>
  </si>
  <si>
    <t>At the begining import from Slovenia direction, later H2 from other H2 hydrogen corridors. Hungary has a good solar power potential along the route. Hungarian green H2 producers have a  chance to connect and feed H2 production.</t>
  </si>
  <si>
    <t xml:space="preserve">https://fgsz.hu/file/documents/3/3137/2025_10_17_dar_2025_fgsz_summary_eng.pdf;
https://fgsz.hu/file/documents/3/3138/2025_10_17_dar_husi_fgsz_plinovodi_en_h2.pdf
</t>
  </si>
  <si>
    <t xml:space="preserve">Import from Slovenia direction and upstream countries eg. import from HR and from North Africa&gt;IT&gt;SI&gt;HU. </t>
  </si>
  <si>
    <t>Underground Storage Repurposing from a porous media natural gas to a hydrogen storage. 
This project is expected to support the development of hydrogen clusters and valleys in Spain and will contribute to achieve decarbonisation targets. As the volumes of hydrogen will be supplied from Iberia and transported via the Spanish hydrogen backbone the project will further accelerate the deployment of the hydrogen economy in Spain.</t>
  </si>
  <si>
    <t>Engineering works - 6.0% | Processing facilities - 360.0% | Wells Upgrading - 30.0%</t>
  </si>
  <si>
    <t>Spain, Portugal, North Africa</t>
  </si>
  <si>
    <t>The Iberian Peninsula has great resources of renewable energy and large free areas for the installation of renewable energy production facilities, whether solar or wind (On-shore and Off-shore). The Iberian Peninsula is one of the European regions with the greatest potential for renewable energy exports, especially for renewable hydrogen exports which is expected to contribute to supply demand centres in France and Germany.</t>
  </si>
  <si>
    <t xml:space="preserve">Interconnection between Spain and France through the Western corridor.  This project will reinforce the hydrogen interconnections between both countries.   </t>
  </si>
  <si>
    <t>H2 interconnector Larrau - 100.0%</t>
  </si>
  <si>
    <t xml:space="preserve">Interconnection between Spain and France through the Western corridor.  This project will reinforce the hydrogen interconnections between both countries.  </t>
  </si>
  <si>
    <t>Compressor Station Vergara - 76.0% | H2 interconnector Irún - 24.0%</t>
  </si>
  <si>
    <t>This project concerns the construction of a dedicated Swiss hydrogen transport corridor from Italy, through Switzerland, to Germany. Parallel to the Transitgas pipeline, it will connect North-West to South-East Europe, and offer the shortest route from Italy. This corridor will provide southern Germany with a direct import route from the south, enabling cost-effective hydrogen imports from Italy and North Africa—one of the most promising regions for renewable hydrogen production—directly into Baden-Württemberg. Due to its central position in Europe, it will help connect different hydrogen markets and support the establishment of an EU-wide hydrogen economy. Capacity will be offered at the existing border points of Wallbach (DE) and Passo Gries (IT).</t>
  </si>
  <si>
    <t>Cost of conversion includes evaluation and replacement costs of existing CH4 sections and installations to be gradually converted to hydrogen. This includes the sections Passo Gries to Ruswil (48") and Ruswil to Wallbach (combination of 48" and 36"). These costs are estimated at around € 190.000.000. - 5.0% | Cost of new built includes construction and installation of a new 24" pipeline from Passo Gries to Ruswil and new 36" H2 pipeline from Oltingue to Lostorf, both in parallel to the existing CH4 pipeline and re-using the existing tunnel infrastructure. Based on a pre-feasibility study, these costs are estimated at around € 1.500.000.000. - 95.0%</t>
  </si>
  <si>
    <t>2030 - 20% | 2031 - 20% | 2032 - 20% | 2033 - 20% | 2034 - 20%</t>
  </si>
  <si>
    <t>Italy, Iberian Peninsula (Portugal, Spain)</t>
  </si>
  <si>
    <t>Algeria: Algeria’s national hydrogen roadmap states an aim to produce and export 30-40TWh/y of gaseous and liquid hydrogen and H2 derivatives by 2040 or earlier where possible.
Tunisia: In 2024, numerous large-scale (+100MW) green hydrogen projects have been publicly presented, most aiming for production and export to Europe by the early 2030s. For reference, 2 support letters were attached to this application on this: from ACWA Power and Total Eren. Overall, the Tunisian government aims to become a green hydrogen powerhouse, aiming to export &gt; 1Mton/y from 2035 onwards, and targeting &gt; 6Mton/y by 2050.
Italy: The government is significantly investing in means for local production, aiming to install already 5 GW electrolysis capacity by 2030, partly meant for local consumption, partly for export. Italy is aiming to become a true Hydrogen HUB for southern Europe, using its central location in the Mediterranean to facilitate hydrogen trade between Africa, the Middle East, and Europe.</t>
  </si>
  <si>
    <t xml:space="preserve">HY4Link will establish an integrated cross-border hydrogen transport system in the greater region, linking Wallonia in Belgium, Luxembourg, the Grand-Est region in France, and the federal state of Saarland in Germany. As a part of the European hydrogen backbone, the project links industrial hydrogen demand clusters in France, Germany, and Luxembourg with hydrogen supply centres at the North Sea coast and import hubs in Antwerp, Zeebrugge and Dunkirk. In a 1. step, Creos Luxembourg and NaTran intend to develop an interconnection network running from Bonzonville in France to the south of Luxembourg via Thionville and connect to the mosaHYc project. As 2. step, a pipeline will connect Luxembourg to the Belgium Hydrogen Backbone via Berneau (BE) - Bras (LU), followed by an 80km newly built hydrogen pipeline across Luxembourg to France and Germany. During the 2. step NaTran will build a new pipeline from Thionville to Cerville and connect HYFEN and the Hydrogen Storage project in Cerville. </t>
  </si>
  <si>
    <t>Investment in Luxembourg - 100.0%</t>
  </si>
  <si>
    <t>2030 - 9% | 2031 - 9% | 2032 - 28% | 2033 - 18% | 2034 - 18% | 2035 - 18%</t>
  </si>
  <si>
    <t xml:space="preserve">Import and local production via electrolysis </t>
  </si>
  <si>
    <t xml:space="preserve">https://fedil.lu/wp-content/uploads/2022/12/2022-12-02-H2-for-Haut-comite-de-lIndustrie-VFR.pdf </t>
  </si>
  <si>
    <t>Three demand clusters were identified, with a particular focus on a south-west cluster in Luxembourg. The expected hydrogen demand could reach up to 2 TWh per year by 2050. In addition to industrial demand, other potential sectors for hydrogen consumption have also been identified.</t>
  </si>
  <si>
    <t>Uniper Energy Storage plans two salt caverns at Epe with ~200 GWh working-gas volume, ~100,000 Nm³/h injection and ~100,000 Nm³/h withdrawal design rates, and ~20 MW compression for Stage 1. The facility is planned to connect to Germany’s Hydrogen Core Network / the European Hydrogen Backbone, serving the North-West European market and improving system flexibility and security of supply. Stage 1 establishes commercial-scale hydrogen storage at Epe, with later stages envisaged as system needs grow. Target COD (Stage 1): 2039.</t>
  </si>
  <si>
    <t>Energy cost (likely to be paid by the customer (not by the operator)): - 55.0%</t>
  </si>
  <si>
    <t>Other O&amp;M (Operational maintenance costs): - 45.0%</t>
  </si>
  <si>
    <t>2032 - 10% | 2033 - 20% | 2034 - 20% | 2035 - 10% | 2036 - 10% | 2037 - 10% | 2038 - 10% | 2039 - 10%</t>
  </si>
  <si>
    <t>https://www.uniper.energy/de/energiespeicherung-uniper/hydrogen-storage-de</t>
  </si>
  <si>
    <t>The StorgrHyn Nancy - Storengy Nancy H2 project involves the development, construction and operation of a 750 GWh underground hydrogen storage facility. The caverns do not yet exist. Construction of the first cavern is scheduled to begin in 2043. Storage capacity at the end of construction will be 6,000T or 250GWh, rising to 20,000T or 1TWh in 2050. The project will also be connected to a backbone linking Luxembourg and Germany.</t>
  </si>
  <si>
    <t>The StorgrHyn 2 is a Storengy Mulhouse H2 project - consists in developing, building and operating an underground hydrogen storage facility of 750 GWh. The cavities are not existing yet. Start of construction is planned as of 2033 for a first cavern. Storage capacity at the end of construction will be 6,000T or 250GWh, rising to 20,000T or 1TWh in 2050. The project will also be connected to a backbone linking Luxembourg and Germany.</t>
  </si>
  <si>
    <t xml:space="preserve">The Nordic-Baltic Hydrogen Corridor project’s purpose is to build a hydrogen corridor connecting Finland, Estonia, Latvia, Lithuania, Poland, and Germany by 2033. 
This initiative, involving regional TSOs, promotes energy supply diversification, renewable energy uptake, and enhances energy security and resilience. It aims to establish a strong hydrogen market around the Baltic Sea and within the participating countries, capitalizing on competitive renewable resources. The project supports the EU’s hydrogen strategy, Clean Industrial Deal, REPowerEU plan, Green Deal, and Fit for 55 package. 
Main parameters of the project based on the pre-feasibility study:
- Hydrogen throughput ~ 2.7 MT H2 (91 TWh) by 2040
- 6 EU Member States: FI, EE, LV, LT, PL, DE
- Total length of main pipeline ~ 2,500 km (newly built)
</t>
  </si>
  <si>
    <t>2024 - 0% | 2025 - 0% | 2026 - 0% | 2027 - 0% | 2028 - 0% | 2029 - 0% | 2030 - 25% | 2031 - 25% | 2032 - 25% | 2033 - 25%</t>
  </si>
  <si>
    <t>Hydrogen produced from renewables.</t>
  </si>
  <si>
    <t>The North Adriatic H2 Terminal project is an offshore/nearshore  infrastructure for the handling, storage and regasification of decarbonized fuels, located in the North Adriatic area. The Terminal will be connected to an import supply chain for large volumes of decarbonized fuels, that will be transported by vessel through various types of carriers such as liquid NH3 and other energy carriers, originated from MENA and other countries. The Terminal will be connected to the onshore potential users through a pipeline (or a submarine pipeline in case of offshore position) that could be also interconnected to the new branch line of H2 Backbone located in the nearby of north-east/venetian industrial area. The potential capacity of the terminal is designed to storage enough m3 of decarbonized fuels, and the available volumes in terms of H2 are assumed up to 300,000 tons/year (Phase 1, COD 2034) and additional 300,000 tons/year (Phase2).</t>
  </si>
  <si>
    <t>Interconnection pipelines - 30.0% | Terminal for handling, storage - 70.0%</t>
  </si>
  <si>
    <t>Energy costs - 40.0%</t>
  </si>
  <si>
    <t>Labours costs, maintenance and operational costs - 60.0%</t>
  </si>
  <si>
    <t>2029 - 5%% | 2030 - 24%% | 2031 - 25%% | 2032 - 26%% | 2033 - 20%%</t>
  </si>
  <si>
    <t>MENA countries, such as Oman, Egypt, Saudi Arabia, Morocco, UAE, etc. and India</t>
  </si>
  <si>
    <t>These informations are the results of studies and analysis jointly performed by Edison Spa and Third Parties, covered by non-disclosure agreements. Dedicated competitiveness assessment performed by the Promoter.</t>
  </si>
  <si>
    <t>The "H2 Interconnection DE-PL" project aims to connect the hydrogen backbones of Poland and Germany. Specifically, it involves connecting the Polish H2 backbone (the Pomeranian Green Hydrogen Cluster project, H2T-A-779) to the German hydrogen core grid via the infrastructure of the 'Flow – Making Hydrogen Happen (East)' project (H2T-N-796). This interconnection will link green hydrogen production in north-west Poland to industrial clusters in eastern Germany. 
As the interconnection is bidirectional, green hydrogen can be transported from the Nordic Baltic region (i.e. Finland) or received by ship at hydrogen reception facilities in north-eastern Germany for onward delivery to Polish consumers.
Therefore, the project contributes to the ambitions of the REPowerEU initiative.</t>
  </si>
  <si>
    <t>construction of a pipeline - 100.0%</t>
  </si>
  <si>
    <t>2024 - 0% | 2025 - 2% | 2026 - 10% | 2027 - 20% | 2028 - 25% | 2029 - 30% | 2030 - 10% | 2031 - 2% | 2032 - 1%</t>
  </si>
  <si>
    <t xml:space="preserve">Electrolysis; Poland, Germany, hydrogen imported via ship from sources around the world </t>
  </si>
  <si>
    <t>Green hydrogen will be produced at several onshore and offshore electrolyser sites connected to renewable energy production facilities, such as wind farms, in north-west Poland and north-east Germany, particularly in the state of Mecklenburg-Western Pomerania. Additionally, hydrogen will be imported via a reception terminal in Lubmin and Rostock from sources around the world.</t>
  </si>
  <si>
    <t>https://www.bundesnetzagentur.de/EN/Areas/Energy/HydrogenCoreNetwork/start.html
https://ko-nep.de/en/</t>
  </si>
  <si>
    <t>After each consultation of the hydrogen core grid, the NRA analysed all comments and feedback from third parties, discussing the content with the TSOs and the BMWK. The NRA evaluated the comments submitted and took them into account when reviewing and confirming the hydrogen core grid in 2024.  
A total of 1,731 project notifications (including PtG plants) were received in the 2024 cycle of the hydrogen project market survey. These were reviewed and considered when preparing the scenario framework for the NEP 2025. </t>
  </si>
  <si>
    <t>The StorgrHyn 3– Storengy Selestat H2 project - involves the development, construction and operation of a 750 GWh underground hydrogen storage facility. The caverns do not yet exist. Construction of the first cavern is scheduled to begin in 2043. Storage capacity at the end of construction will be 6,000T or 250 0GWh, rising to 20,000T or 1Twh in 2050. The project will also be connected to a backbone linking Luxembourg and Germany.</t>
  </si>
  <si>
    <t>Extension AURA (HyPSTER 3) is an underground H2 storage project. It is located in Etrez. It follows on from the HyPSTER project, which was intended as a pilot for underground hydrogen storage.</t>
  </si>
  <si>
    <t>Surface: compressor, treatment unit, piping, civil work
Completion
Engineering 
AMOA/MOE/PMO
cushion gas - 100.0%</t>
  </si>
  <si>
    <t xml:space="preserve"> - 65.0% |  - 35.0%</t>
  </si>
  <si>
    <t>2029 - 10% | 2030 - 15% | 2031 - 30% | 2032 - 30% | 2033 - 15%</t>
  </si>
  <si>
    <t>The project H2Med-CelZa, linked and supplemented with the development of the H2Med-BarMar project, will enable the emergence of one of the major hydrogen import corridors via the Mediterranean identified in the REPower EU through a 86 km H2 pipeline. CelZa will consist of a 100% green hydrogen dedicated pipeline infrastructure that will be the prime export medium for hydrogen produced in Portugal from renewable energy sources, namely solar and wind. CelZa will connect to the Spanish Hydrogen Backbone 2030 at Zamora.</t>
  </si>
  <si>
    <t>Pipeline Zamora - Portuguese border - 50.0% | Zamora compressor station - 50.0%</t>
  </si>
  <si>
    <t>2024 - 0,1% | 2025 - 0.7% | 2026 - 1.8% | 2027 - 0.7% | 2028 - 0.7% | 2029 - 18% | 2030 - 25% | 2031 - 31% | 2032 - 22%</t>
  </si>
  <si>
    <t xml:space="preserve">The Iberian Peninsula has great resources of renewable energy and large free areas for the installation of renewable energy production facilities, whether solar or wind (On-shore and Off-shore). The Iberian Peninsula is one of the European regions with the greatest potential for renewable energy exports, especially for renewable hydrogen exports which is expected to contribute to supply demand centres in France and Germany. This is also evidenced by their strong representation in the European Hydrogen Bank auction (on 30th April, 2024), where €720 million was allocated for renewable hydrogen projects across Europe. The volume and capacity presented by the 46 Spanish projects as well as the presence of three Spanish and two Portuguese projects in the selected projects, justifies the necessity for hydrogen pipelines connecting the Iberian Peninsula to other parts of Europe. </t>
  </si>
  <si>
    <t xml:space="preserve">H2med partners launched their Call for Interest to assess the needs of future infrastructure users along the corridor from 7th November to 18th December, 2024.
Nearly 170 companies responded to the Call for Interest with over 500 reported projects, demonstrating a strong interest in the proposed infrastructure and confirming H2med’s role in achieving the decarbonisation and reindustrialisation objectives of European stakeholders. These results show the importance of the H2med project in line with the REPowerEU framework – which aims for 10 Mt of domestically produced renewable and fossil-free hydrogen and 10 Mt from imports – and the Net Zero Industry Act, both underscoring hydrogen’s crucial role in the EU’s decarbonisation and reindustrialisation efforts.
The Iberian Peninsula demonstrates a strong export potential as of early 2030's (0.4 Mt/year for Portugal and 1.22 Mt/year for Spain), reaching full BarMar capacity as of 2032. </t>
  </si>
  <si>
    <t>Fluxys is investigating the development of an integrated open-access H2 terminal in the port of Antwerp-Bruges, located in Zeebrugge. The project would include facilities for berthing, unloading,loading and transhipments for seagoing vessels and barges, as well as buffer storage, NH3 bunkering and NH3 cracking to H2 and H2 purification, capitalizing on existing facilities and team knowhow. Fluxys LNG (part of Fluxys Group) is one of the largest LNG Terminal in Europe regasifying up 17 bcm/y. Building on the unique assets of gas infrastructure and its commercial and technical expertise, Fluxys LNG is committed to develop the infrastructure needed to supply hydrogen and any other carbon-neutral energy carriers such as NH3 as well as CO2, accommodating CCUS of the latter.</t>
  </si>
  <si>
    <t xml:space="preserve">Open access with no origin requirements Green ammonia to be produced in countries with abundant energy sources : - Oman - Chili - Egypt - Brazil - Australia - United States - Canada - Namibia - Others </t>
  </si>
  <si>
    <t>https://www.fluxys.com/nl/news/fluxys-lng/2023/231123_cmi_zeebrugge</t>
  </si>
  <si>
    <t>The Call for Market Interest revealed a large demand for hydrogen imported via ammonia to cope with German energy transition and H2 demand post 2030-35. Aggregated import volumes would exceed the terminal ammonia cracking capacity of 3 mtpa of ammonia / year.</t>
  </si>
  <si>
    <t>HySoW Storage is a large-scale salt cavern underground H2 storage located in the South-West of France near Dax. It will provide significant flexibility to the EU energy system from 2030 onwards and offers scarce storage capacity along the HI West corridor. At times where supply of H2 exceeds demand due to intermittent RES production, H2 can be injected into storage. When demand exceeds supply, H2 can be withdrawn and supplied to the market. The technical setup of HySoW storage enables rapid switching between injection and withdrawal, thus satisfying continuous energy demand, despite intermittent supply. The HySoW Storage also increases the overall efficiency of the system and reinforces security of supply. Through smoothing the volatile hydrogen supply, HySoW improves the utilisation and system efficiency of downstream infrastructure. By enabling flexible electricity offtake through electrolysis and delayed electricity supply, HySoW provides important relief to electricity networks.</t>
  </si>
  <si>
    <t>Newly built hydrogen saline storage - 100.0%</t>
  </si>
  <si>
    <t>Compression - 20.0%</t>
  </si>
  <si>
    <t xml:space="preserve"> - 80.0%</t>
  </si>
  <si>
    <t>2024 - 0.1% | 2025 - 0,1% | 2026 - 0,2% | 2027 - 1,2% | 2028 - 1,7% | 2029 - 1,7% | 2030 - 17% | 2031 - 23% | 2032 - 12% | 2033 - 20% | 2034 - 7%</t>
  </si>
  <si>
    <t xml:space="preserve">- HySoW storage is part of the wider HySoW project and will be supplied with hydrogen via the HySoW Atlantic to Mediterranean project and the wider H2Med project and HI West corridor. 
- Beyond locally produced renewable and low carbon hydrogen, the storage site will be supplied via hydrogen generated from renewable sources on the Iberian peninsula and transported via the H2Med corridor. 
- Finally, through its connection to the import terminals of Port-La Nouvelle and Bordeaux, the storage site is also available to imported renewable and low carbon volumes. Currently, the import terminal projects target volumes from the US, South America, the UAE and North Africa as main supply sources.  
</t>
  </si>
  <si>
    <t xml:space="preserve">In total, Teréga received over 100 expressions of interest in response to the CFI, of which more than 40 related to hydrogen, indicating the clear need for hydrogen infrastructure. The CFI also clearly shows that the hydrogen supply in the Teréga zone exceeds local demand by more than 13 TWh per year, so that substantial volumes are available to be exported to additional stakeholders in Europe. The South-West of France – through local producers, import terminals and the HySoW Atlantic and Mediterranean projects – can become a net exporter of renewable and low carbon hydrogen. HySoW storage plays an important role in ensuring that these additional hydrogen volumes can efficiently be fed into the European hydrogen backbone and made available to consumers in the North West of Europe. </t>
  </si>
  <si>
    <t>The project enables bidirectional hydrogen transport at the IP Murfeld in both directions (AT-&gt;SI, SI-&gt;AT). With the project, potential hydrogen sources from the south (e.g. converted LNG Terminal in Krk or Italy) could be connected to demand centres in central Europe as well as to storage sites. This project constitutes an important contribution in achieving the objectives of the the REPowerEU plan as well as the European Clean Industrial Deal. The project is fully in line with TEN-E, as it meets the criteria for sustainability and security of supply with green energy. Due to the connection to additional sources for hydrogen (KRK Terminal or Italy) it contributes to security of supply through diversification of routes. The transport of H2 through this infrastructure project will lead to CO2 savings as it enhances fuel switching for high-temperature industries along the route, contributing to a significant reduction in GHG.</t>
  </si>
  <si>
    <t>New Pipeline - 60.0%</t>
  </si>
  <si>
    <t>Metering Stations - 40.0%</t>
  </si>
  <si>
    <t>2033 - 1% | 2034 - 42% | 2035 - 50% | 2036 - 7%</t>
  </si>
  <si>
    <t xml:space="preserve">The Baltic Sea Hydrogen Collector (BHC) – Section A is a 1,000 Km offshore hydrogen transmission pipeline linking Finland and Germany by 2032. It is developed by Gasgrid Finland, GASCADE and Copenhagen Infrastructure Partners (through CEI ApS). Section A is the first phase of the wider BHC project.
Section A will consist of a 42” offshore pipeline from Hanko in southern Finland to Lubmin in north-eastern Germany. At Hanko, the pipeline will connect to Gasgrid’s onshore hydrogen grid and include a compressor station. In Lubmin, it will tie into GASCADE’s  FLOW pipeline. The system will have the capacity to transport up to 120 TWh of renewable hydrogen annually.
Key objectives of the project are to unlock the substantial potential for cost-efficient green hydrogen production in the region and support reducing the European dependency on fossil fuels and energy imports.
</t>
  </si>
  <si>
    <t>H2 trunkline Hanko-Lubmin - 88.0%</t>
  </si>
  <si>
    <t>Hanko Compressor station - 12.0%</t>
  </si>
  <si>
    <t>2030 - 30% | 2031 - 35% | 2032 - 35%</t>
  </si>
  <si>
    <t>Finland, potentially Sweden</t>
  </si>
  <si>
    <t>The Nordic and Baltic regions offer some of Europe’s best potential for green H2 production, driven by favorable development, investment, construction, and production circumstances for renewable energy projects. The BHC envisions an open, integrated hydrogen market across the Baltic Sea region. Onshore wind and solar power are expected to expand significantly in Sweden and Finland, generating a H2 surplus for export. Offshore wind is anticipated to scale up in the Baltic Sea over the next two decades, including energy islands. The BHC pre-feasibility study estimates based on customer dialogue and market research studies that the offshore trunkline between Finland and Germany could transport up to 115 TWh of hydrogen annually by 2040. By linking supply with demand, BHC is critical for accelerating the hydrogen market ramp-up by driving upstream and downstream investments across the hydrogen value chain.</t>
  </si>
  <si>
    <t>Finland: https://forms.office.com/pages/responsepage.aspx?id=znnGJomScU2P98V0bg1jIVzCybfkcexCrjDwrFi9n8lURTY0OVJSVDRWS042MDBDUjRGQkdNTkdMNiQlQCN0PWcu
Germany: https://www.bundesnetzagentur.de/EN/Areas/Energy/HydrogenCoreNetwork/start.html</t>
  </si>
  <si>
    <t xml:space="preserve">Consultations made both in Finland (08/06/2023-on going) and Germany (07.02.2024 – 22.03.2024)
Finland: Consultation covering total Finnish market, with additional information received directly in customer discussion, totaling in over 80 TWh/year supply and over 30 TWh/year demand. Latest information collected and analysed 10/2025.
Germany: After each consultation of the hydrogen core grid, the NRA analysed all comments and feedback from third parties, discussing the content with the TSOs and the BMWK. The NRA evaluated the comments submitted and took them into account when reviewing and confirming the hydrogen core grid in 2024.
A total of 1,731 project notifications (including PtG plants) were received in the 2024 cycle of the hydrogen project market survey. These were reviewed and considered when preparing the scenario framework for the NEP 2025.
</t>
  </si>
  <si>
    <t xml:space="preserve">New offshore H2 pipeline between Morocco and Spain. In Spain the project promoter is Enagás Infraestructuras de Hidrógeno, whereas in Morocco is Onhym.  </t>
  </si>
  <si>
    <t>offshore H2 pipeline between Morocco and Spain - 100.0%</t>
  </si>
  <si>
    <t>Morocco</t>
  </si>
  <si>
    <t xml:space="preserve">the project will export H2 produced in Morocco through Spain to the rest of Europe.  </t>
  </si>
  <si>
    <t>Castillon - Le Mans is a pipeline project aiming to import additional H2 from the Iberian Peninsula to North-Western Europe by 2040/2050. The onshore H2 pipeline will follow the current route of the gas network from Castillon to Le Mans area. The project ensures the transport of hydrogen from Spain to part of the French territory and the hydrogen network interconnected to Germany and Belgium.</t>
  </si>
  <si>
    <t>Developpment of a new pipe infrastructure from Castillon to Le Mans (450 km) - 100.0%</t>
  </si>
  <si>
    <t>2026 - 0,1% | 2027 - 0,1% | 2028 - 0,1% | 2029 - 0,1% | 2030 - 1% | 2031 - 1% | 2032 - 1,5% | 2033 - 2% | 2034 - 2% | 2035 - 2% | 2036 - 2% | 2037 - 9,1% | 2038 - 14% | 2039 - 15% | 2040 - 25% | 2041 - 25%</t>
  </si>
  <si>
    <t>Electrolysis; Morocco</t>
  </si>
  <si>
    <t xml:space="preserve">Uniper Energy Storage plans a hydrogen storage in a porous reservoir at the existing Bierwang site (Bavaria, Germany). Stage 1 establishes an initial five-well configuration with dedicated surface facilities (compression, dehydration, metering and H₂-quality control) sized for ~40 million m³ reservoir volume (≈120 GWh WGV) and target injection and withdrawal rates of ~30,000 Nm³/h each. The facility will be prepared for connection to the planned hydrogen core grid in Southern Germany and will provide seasonal and short-term balancing for industrial offtakers, thereby strengthening flexibility and Security of Supply in Bavaria. </t>
  </si>
  <si>
    <t>Devex and Capex - 100.0%</t>
  </si>
  <si>
    <t>Energy cost — Compressor drive power, balance of plant: - 55.0%</t>
  </si>
  <si>
    <t>Other O&amp;M costs - 45.0%</t>
  </si>
  <si>
    <t>2033 - 5% | 2034 - 10% | 2035 - 20% | 2036 - 25% | 2037 - 25% | 2038 - 15%</t>
  </si>
  <si>
    <t>Electrolysis; Hydrogen Backbone</t>
  </si>
  <si>
    <t>As an SSO, the promoter does not procure working gas; customers supply H₂ via the core grid. Likely sources include German/nearby electrolysis and low-carbon H₂ (e.g., SMR+CCS or imports) delivered through the hydrogen backbone once available. Evidence path: market survey (2024) and letters of support/intent from TSOs/offtakers to be uploaded when concluded.</t>
  </si>
  <si>
    <t xml:space="preserve">"Contact data of the participating company: Name+E-mail
-Forecast of the annual storage capacity demand: WGV+IR+WR needed
-Pricing for demandes capacity
- Definition of the company that is ask: H2 producer/H2-consumer/TSO/Trader; Industry of the company; H2 imported or produced domestic; H2 quality use; demand fluctuation; ""color""of H2; 
- Geographical region where H2 Storage is needed in Germany"
</t>
  </si>
  <si>
    <t>Route South East of the Dutch Hydrogen Network will partially be developed in phase 3 of the roll-out plan and partially in phase 4. This corridor will interconnect the national network with Limburg industry and with a border point to Belgium, allowing for delivery to the Belgian market. This border points is aligned with the Fluxys network development, and will be operational in 2030.</t>
  </si>
  <si>
    <t>New - South East - 43.0% | repurposed - South East - 57.0%</t>
  </si>
  <si>
    <t>2026 - 3.3% | 2027 - 4.3% | 2028 - 11% | 2029 - 15% | 2030 - 23% | 2031 - 15% | 2032 - 7.5% | 2033 - 15% | 2034 - 3.6%</t>
  </si>
  <si>
    <t>The project involves the development of a liquefied hydrogen (LH2) terminal, with a capacity of 35 TWh/y, designed to receive LH2 from vessels, store it, regasify it, and deliver it through the H2DRIA Hydrogen pipeline, currently under study. The facility will feature a modular design with multiple cryogenic storage tanks with a total capacity of 140.000m3 of LH2. Each tank will use a double-shell, vacuum-insulated design to maintain the hydrogen at -253°C, allowing stable storage for at least 4 days. A purpose-built loading arm system will enable safe and efficient transfer of LH2 from ships to storage.  
Ancillary systems will include in-tank Low Pressure pumps, a recondenser, and High-Pressure pumps which produce the high pressure required to discharge vaporized H2 to the main gas line. Each high-pressure pump will be designed to deliver hydrogen at pressures of up to 80 bar. Vaporization of high pressure liquid H2 will be achieved in the vaporizers with a maximum capacity of about</t>
  </si>
  <si>
    <t>Cryogenic Storage Tanks - 38.0% | Engineering/Building/Utilities - 21.0% | Gasification System - 24.0% | Marine Unloading System - 15.0% | Pipeline - 2.0%</t>
  </si>
  <si>
    <t>Middle East</t>
  </si>
  <si>
    <t>https://www.desfa.gr/en/our-services/market-test/non-active/call-of-interest-for-non-binding-requests-for-the-h2-market/</t>
  </si>
  <si>
    <t>Please refer to attached document.</t>
  </si>
  <si>
    <t>Fluxys Hydrogen has the ambition to link interconnections, hydrogen import facilities (such as 3 potential terminals at Antwerp, Zeebrugge and Dunkirk, and an offshore pipeline from the UK) and local hydrogen production in Belgium with industrial clusters through an interconnected hydrogen backbone. This projects aims to kickstart the development of the hydrogen economy in North-West Europe. Clean hydrogen import gates in maritime ports and interconnections with adjacent countries such as Germany, The Netherlands, UK, Luxemburg and France are foreseen to ensure security of supply and flexibility. Repurposing existing infrastructure is put forward in order to reduce the system cost of the hydrogen value chain. This project is designed to enable the transport of renewable and low-carbon hydrogen along the HI West hydrogen corridor.
This part of the Belgian hydrigen backbone project is focused on the interconnection between Belgium &amp; Luxembourg (Bras).</t>
  </si>
  <si>
    <t>Fluxys Hydrogen has the ambition to link interconnections, hydrogen import facilities (such as 3 potential terminals at Antwerp, Zeebrugge and Dunkirk, and an offshore pipeline from the UK) and local hydrogen production in Belgium with industrial clusters through an interconnected hydrogen backbone. This projects aims to kickstart the development of the hydrogen economy in North-West Europe. Clean hydrogen import gates in maritime ports and interconnections with adjacent countries such as Germany, The Netherlands, UK, Luxemburg and France are foreseen to ensure security of supply and flexibility. Repurposing existing infrastructure is put forward in order to reduce the system cost of the hydrogen value chain. This project is designed to enable the transport of renewable and low-carbon hydrogen along the HI West hydrogen corridor.
This part of the Belgian hydrigen backbone project is focused on the connection of the Zeebrugge NH3 import terminal project.</t>
  </si>
  <si>
    <t>Zeebrugge-Ghent (new) - 50.0% | Zeebrugge-Ghent (repurpose) - 50.0%</t>
  </si>
  <si>
    <t>FRHYS is a project of 100% hydrogen pipelines in the bi-national region of the Upper Rhine. It aims to connect consumption and production of renewable and low carbon H2 to ensure security of supply and decarbonisation in the region. The infrastructure will be a new pipeline. On France side the project will link Swiss market to RHYN project from the airport of Bâle-Mulhouse-Fribourg to the French border with Switzerland.</t>
  </si>
  <si>
    <t>all - 100.0%</t>
  </si>
  <si>
    <t>2026 - 1% | 2027 - 3% | 2028 - 3% | 2029 - 4% | 2030 - 5% | 2031 - 6% | 2032 - 20% | 2033 - 55% | 2034 - 3%</t>
  </si>
  <si>
    <t>FRHYS project will be feeded through RHYN project that will be produced via electrolysis in France. Once RHYN will be interconnected with the Mediterranean area (NaTran’ HY-FEN project) as well as other hubs and harbors via fluvial link, other carriers (such as LH2 or NH3) will possibly be the sources of renewable and low carbon hydrogen in FRHYS.</t>
  </si>
  <si>
    <t>High pressure pipeline from Monforte to Évora, with an estimated length of 112 km and 200mm of diameter, which allows the supply of gas to the Évora region and also allows the reception of biomethane production in the high pressure network in an area with high potential for biomethane production.</t>
  </si>
  <si>
    <t>Monforte-Évora pipeline - 100.0%</t>
  </si>
  <si>
    <t>2031 - 33% | 2032 - 33% | 2033 - 33%</t>
  </si>
  <si>
    <t>Biomethane and natural gas.</t>
  </si>
  <si>
    <t>Compressed gas unloading station at junction station 'JCT7300-Monforte' located in Monforte/Alentejo.</t>
  </si>
  <si>
    <t>Monforte Biomethane Discharge Station - 100.0%</t>
  </si>
  <si>
    <t>2026 - 43% | 2027 - 57%</t>
  </si>
  <si>
    <t xml:space="preserve">Biomethane </t>
  </si>
  <si>
    <t>This project enables underground hydrogen storage at Blexen. The first phase (separately listed project “H2-Storage Blexen”; Project Code: H2S-N-719) includes two caverns, entering commercial operation in 2032 and 2033. The second phase (this project) comprises six additional caverns, with 343 GWh working gas volume each. Using underground salt formations, the project stores (surplus) renewable energy as green hydrogen, reducing greenhouse-gas emissions and fossil fuel use in industry and power systems. Due to its highly favourable location near the North Sea, with potential for direct maritime logistics links and proximity to cross-border pipeline networks, the project will benefit Germany, neighbouring countries and the EU as a whole. Supported by local acceptance and the regional “H2Marsch” alliance, which secures ~6,000 jobs, the project advances sustainable regional development and decarbonization in hard-to-abate sectors.</t>
  </si>
  <si>
    <t>Subsurface investment - 69.0% | Surface investment - 31.0%</t>
  </si>
  <si>
    <t>2033 - 0,5% | 2034 - 0,8% | 2035 - 10% | 2036 - 17% | 2037 - 12% | 2038 - 12% | 2039 - 7,8% | 2040 - 9,1% | 2041 - 6,5% | 2042 - 6,5% | 2043 - 10% | 2044 - 7,8%</t>
  </si>
  <si>
    <t xml:space="preserve">HY-SUISSE is a project of hydrogen pipelines within Switzerland. It will connect in the Basel area with project FRHYS that is connected to RHYN. HY-SUISSE is planned to run along the existing gas pipelines (repurposed). </t>
  </si>
  <si>
    <t>Repurposement of existing gaz pipeline including station infrastucture - 100.0%</t>
  </si>
  <si>
    <t>2032 - 30% | 2033 - 30% | 2034 - 40%</t>
  </si>
  <si>
    <t>H2-SUISSE project will be fed by FRHYS and as such by RHYN.</t>
  </si>
  <si>
    <t>The H2L SE MED Reception Facility (DESFA Infrastructure @Megara area) is a renewable H₂ import terminal on the Greek mainland.  It receives compressed gaseous hydrogen (CGH₂) shipped from the H2L Export Terminal in Crete and Cyprus, performs safe unloading, decompression/conditioning, metering, and injects into DESFA’s hydrogen backbone toward the Balkans and Central/Northern EU. 
The facility forms the mainland entry point of the South-East Mediterranean (SE MED) H₂ corridor, enabling maritime-to-grid transfers of renewable H₂. Currently 56,000 tons are foreseen to be transferred from Crete and Cyprus.
Design scope includes high-pressure unloading arms with ERS/QCDC, decompression skids, metering, grid tie-in and control/safety systems compliant with EN ISO 19880 and DNV-RP-F104. Commissioning is targeted for 2032, synchronised with the Cretan and Cypriot H2E and H2L Export assets.</t>
  </si>
  <si>
    <t>30 bar pipeline, 5 km, 12" incl. metering, tie-ins - 11.0% | Booster 7 MW inlcuding MCC &amp; VSDs (Ship Residual Unload → Grid Injection) - 15.0% | Decompression facilities (250→80 bar) - 3.0% | Loading infrastructure (pipelines lines, loading arms/hoses, ERS, metering, firefighting) - 37.0%</t>
  </si>
  <si>
    <t>Utilities, buildings, SIS/ESD, F&amp;G, EPCM, owners, commissioning, contingency - 34.0%</t>
  </si>
  <si>
    <t>Power for the booster/compression (≈ 0.2 kWh/kg × 56,000,000 kg ≈ 11.2 GWh/y) - 13.0%</t>
  </si>
  <si>
    <t>Maintenance (mechanical/jetty/instrumentation) + spares - 52.0% | Operations (staff, services, insurances, compliance) - 35.0%</t>
  </si>
  <si>
    <t>The H2L Reception Facility will be supplied exclusively with renewable compressed gaseous H₂ produced in Crete and Cyprus.
The H2E plants will produce approximately 56,000 tonnes of renewable H₂ per year, using electricity mainly from dedicated renewable energy sources, certified under RED III and Delegated Regulation (EU) 2023/1184. 
Renewable hydrogen will be delivered to the H2L Export Terminal via short dedicated pipelines (≈5km, 30 bar) linking the electrolyser outlets to the compression and storage systems. The terminal will compress the H₂ to 250 bar, buffer-store up to 450 tonnes, and load it onto compressed H₂ carriers for shipment to the H2L Megara Reception Terminal and injection into DESFA’s hydrogen backbone, enabling distribution to Greek and European consumers.
Note: Projects ref:
- H2E-N-737 Crete (Production Plant, 250 MW) 
- H2L-N-695 Crete Export Terminal (CGH₂ shipping) 
- H2E-N-838 Cyprus (Production Plant, 250 MW) 
- H2L-N-716 Cyprus Export Terminal (CGH2)</t>
  </si>
  <si>
    <t xml:space="preserve">Our project in the port of Duisburg consists of an NH3 terminal, an NH3 Storage, a cracker &amp; an H2 grid-connection. Planned entry into operation of terminal is 2032. Cracker &amp; connecting pipe will start operation in 2032, depending on availability of H2 grid &amp; market demand. The jetty could handle barges with a capacity of up to 3.000m³. The NH3 storage will be a new 45,000 m³ state-of-the-art, full-containment NH3 storage tank used to feed the cracker. The NH3 cracker will have an H2 output capacity of 100 kt H2/a. The planned entry capacity into H2 grid will be 9 GWh/d. Thus, the project significantly contributes to SoS based on the forecasted gap between EU H2 production &amp; demand. </t>
  </si>
  <si>
    <t>Cracker &amp; H2 grid connection pipe - 61.0% | NH3 Tank (Tank; process and safety equipment; rotating equipment) - 25.0% | Terminal (Jetty, NH3 loading arms; piping to jetty and cracker; buildings) - 14.0%</t>
  </si>
  <si>
    <t>2027 - 1% | 2028 - 6% | 2029 - 7% | 2030 - 29% | 2031 - 29% | 2032 - 29%</t>
  </si>
  <si>
    <t>LNG; Cracking of ammonia imported from sources worldwide</t>
  </si>
  <si>
    <t xml:space="preserve">MBE will offer its services on a non-discriminatory and transparent basis to third parties (negotiated TPA). Therefore, we do not know from where our customers might import NH3. In addition, MBE (or affiliated companies) might book capacities itself and is already in discussions for NH3 supply with various partners (e.g. in Canada). In any case, we will take contractual precautions that our services will be compliant with relevant legislation and regulation.
The German Government has setup several partnerships, coalitions and alliances across the world (e.g., Australia, Brazil, Chile, Canada, Morocco, Namibia, Nigeria, Saudi Arabia, South Africa, Tunisia). Projects in these countries could potentially deliver NH3 to our project. 
</t>
  </si>
  <si>
    <t>The implementation of RED III is regarded by many market participants (industry, refineries) as driver for market demand, esp. the steel industry intends decarbonisation via DRI. Therefore, a large scale cracker (optimized opex per ton compared to small scale) integrated in ammonia import terminal with import capabilities for cost competitve RFNBO / low-carbon ammonia seems justified. Therefore, the cracker will be connected to the H2 backbone</t>
  </si>
  <si>
    <t xml:space="preserve">Our project in the port of Duisburg consists of a liquid H2 terminal, an LH2 Storage &amp; an H2 grid-connection. Planned entry into operation is 2033 . The LH2 storage will be a  5,000 m³ LH2 storage tank. The planned entry capacity into H2 grid will be 1.6GWh/d . Thus, the project significantly contributes to SoS based on the forecasted gap between EU H2 production &amp; demand. </t>
  </si>
  <si>
    <t>LH2 Tank (Tank; process and safety equipment; rotating equipment) - 80.0% | Terminal (Jetty, LH2 loading arms; piping to tank; vaporizer and grid connecting pipeline) - 20.0%</t>
  </si>
  <si>
    <t>2027 - 1% | 2028 - 5% | 2029 - 10% | 2030 - 15% | 2031 - 30% | 2032 - 35% | 2033 - 4%</t>
  </si>
  <si>
    <t>LNG; from sources worldwide</t>
  </si>
  <si>
    <t xml:space="preserve">MBE will offer its services on a non-discriminatory and transparent basis to third parties (negotiated TPA). Therefore, we do not know from where our customers might import NH3. In addition, MBE (or affiliated companies) might book capacities itself and is already in discussions for liquid H2 supply with various partners. In any case, we will take contractual precautions that our services will be compliant with relevant legislation and regulation.
The German Government has setup several partnerships, coalitions and alliances across the world (e.g., Australia, Brazil, Chile, Canada, Morocco, Namibia, Nigeria, Saudi Arabia, South Africa, Tunisia). Projects in these countries could potentially deliver liquid H2 to our project.
</t>
  </si>
  <si>
    <t>The implementation of RED III is regarded by many market participants (industry, refineries) as driver for market demand, esp. the steel industry intends decarbonisation via DRI. Therefore, an import terminal with import capabilities for cost competitve RFNBO / low-carbon liquid H2 seems justified. Therefore, the liquid H2 import capacities will be connected to the H2 backbone</t>
  </si>
  <si>
    <t>The Baltic Sea Hydrogen Collector (BHC) – Section B is a 250 Km offshore hydrogen transmission pipeline linking Sweden and Finland by 2034. It is developed by Gasgrid Finland, Nordion Energi, and Copenhagen Infrastructure Partners (through CEI ApS). Section B is the second phase of the wider BHC project. 
Section B comprises a 36” offshore pipeline between Gävle (Sweden) and Uusikaupunki (Finland), connecting to the planned national hydrogen grids in both countries. A compressor station at Gävle will ensure efficient eastbound transmission. Section B also includes the preparation for branch lines to the islands of Åland and Gotland. By unlocking supply from Sweden’s growing onshore and offshore wind capacity and enhancing system integration across borders. Section B reinforces the BHC corridor as a key link between Nordic hydrogen resources and Central European demand.</t>
  </si>
  <si>
    <t>36” Hydrogen pipeline between Sweden and Finland - 48.0%</t>
  </si>
  <si>
    <t>Åland-BHC Section A branch line - 24.0% | Compressor station Sweden - 16.0% | Gotland-BHC Section A branch line - 12.0%</t>
  </si>
  <si>
    <t>2032 - 30% | 2033 - 35% | 2034 - 35%</t>
  </si>
  <si>
    <t>Electrolysis; Finland, Sweden</t>
  </si>
  <si>
    <t>The Nordic and Baltic regions offer some of Europe’s best potential for green hydrogen production, driven by favorable development, investment, construction, and production circumstances for renewable energy projects. The BHC envisions an open, integrated hydrogen market across the region. Onshore wind and solar power are expected to expand significantly in Sweden and Finland, generating hydrogen surplus for export. Offshore wind is anticipated to scale up in the Baltic Sea over the next two decades, including energy islands.  The BHC pre-feasibility study estimates based on customer dialogue and market research studies that the offshore trunkline between Finland and Germany could transport up to 115 TWh of hydrogen annually by 2040. Section B will integrate additional hydrogen from Swedish onshore wind, strengthening the corridor’s role in linking Nordic supply with European demand.</t>
  </si>
  <si>
    <t>FI: https://forms.office.com/pages/responsepage.aspx?id=znnGJomScU2P98V0bg1jIVzCybfkcexCrjDwrFi9n8lURTY0OVJSVDRWS042MDBDUjRGQkdNTkdMNiQlQCN0PWcu
SWE: https://forms.office.com/Pages/ResponsePage.aspx?id=4xe8PgGAtkmokAI_soExruz8t0b0lWNPnXXVw32390dUMk0wOTJNRUgzQ1g5QVhIWE9KWEVRMFFIVy4u</t>
  </si>
  <si>
    <t xml:space="preserve">FI: Consultation covering total Finnish market, with additional information received directly in customer discussion, totaling in over 80 TWh/year supply and over 30 TWh/year demand. Latest information collected and analysed 10/2025.
SWE: Consultation covering total Swedish market, with additional information received directly in customer discussion. Consultation is ongoing, and no results have been published yet. </t>
  </si>
  <si>
    <t>Uniper Energy Storage plans two additional salt caverns at UST Hydrogen Stroage Epe - Stage 2 with ~180 GWh working-gas volume, ~150,000 Nm³/h injection and ~250,000 Nm³/h withdrawal design rates, and ~15 MW compression for Stage 2. The facility will connect to Germany’s Hydrogen Core Network / the European Hydrogen Backbone, serving the North-West European market and enhancing system flexibility and security of supply. Stage 2 builds on the initial development to expand commercial-scale hydrogen storage at Epe, supporting regional initiatives such as Get H₂ and H2ercules. Target COD (Stage 2): 2044.</t>
  </si>
  <si>
    <t>Capex (Surface and Subsurface) 100% - 100.0%</t>
  </si>
  <si>
    <t>Energy cost (compression &amp; process power) - 77.0% | Other O&amp;M (ops/maintenance overheads) - 23.0%</t>
  </si>
  <si>
    <t xml:space="preserve">Gradually expansion of the gas transmission system capacity to meet incremental capacity demand along the romanian section of the Vertical Corridor, </t>
  </si>
  <si>
    <t>2026 - 1% | 2027 - 4% | 2028 - 50% | 2029 - 45%</t>
  </si>
  <si>
    <t>Caspia/Azerbaijan; Black Sea, LNG or other onshore blocks</t>
  </si>
  <si>
    <t>access for Ungaria, Slovacia, Austria. The gas sources for the project are expected to come from the Caspian region via Turkey, Greece and Bulgaria corridor.</t>
  </si>
  <si>
    <t xml:space="preserve">Our project in Hamburg harbor consists of a liquid H2 terminal, an LH2 Storage &amp; an H2 grid-connection. Planned entry into operation is 2033. The jetty could handle up to Very Large Gas Carriers, enabling cost-effective receipt, thus all sizes of LH2 carriers at that moment in time can be handled. The LH2 storage will be a  50,000 m³ LH2 storage tank. The planned entry capacity into H2 grid will be 8Wh/d. Thus, the project significantly contributes to SoS based on the forecasted gap between EU H2 production &amp; demand. </t>
  </si>
  <si>
    <t>LH2 Tank (Tank, process and safety equipment, rotating equipment) - 90.0% | Terminal (Jetty, LH2 loading arms, piping to tank, vaporizer and grid connection - 10.0%</t>
  </si>
  <si>
    <t>LNG; sources worldwide</t>
  </si>
  <si>
    <t xml:space="preserve">MBE will offer its services on a non-discriminatory and transparent basis to third parties (negotiated TPA). Therefore, we do not know from where our customers might import NH3. In addition, MBE (or affiliated companies) might book capacities itself and is already in discussions for liquid H2 supply with various partners (e.g. in Norway). In any case, we will take contractual precautions that our services will be compliant with relevant legislation and regulation.
The German Government has setup several partnerships, coalitions and alliances across the world (e.g., Australia, Brazil, Chile, Canada, Morocco, Namibia, Nigeria, Saudi Arabia, South Africa, Tunisia). Projects in these countries could potentially deliver liquid H2 to our project.
 </t>
  </si>
  <si>
    <t>not available</t>
  </si>
  <si>
    <t>H2T</t>
  </si>
  <si>
    <t>New/Repurposed</t>
  </si>
  <si>
    <t>Section Name</t>
  </si>
  <si>
    <t>Section Length (km)</t>
  </si>
  <si>
    <t>Nominal Diameter (mm)</t>
  </si>
  <si>
    <t>Compressor Power (MW)</t>
  </si>
  <si>
    <t>Max Operating Pressure (bar)</t>
  </si>
  <si>
    <t>Comissioning Year</t>
  </si>
  <si>
    <t>Sourcing Country</t>
  </si>
  <si>
    <t>Repurposed</t>
  </si>
  <si>
    <t>Irsching-Kösching</t>
  </si>
  <si>
    <t>Lengthal-Burgkirchen</t>
  </si>
  <si>
    <t>Haiming-Burghausen/Lengthal</t>
  </si>
  <si>
    <t>New</t>
  </si>
  <si>
    <t>Forchheim-Irsching</t>
  </si>
  <si>
    <t>Münchsmünster-Neustadt an der Donau</t>
  </si>
  <si>
    <t>Münchsmünster-Forchheim</t>
  </si>
  <si>
    <t>Mailing-Kötz</t>
  </si>
  <si>
    <t>Kösching-Mailing</t>
  </si>
  <si>
    <t>Finsing-Münchsmünster</t>
  </si>
  <si>
    <t>Bierwang-Finsing</t>
  </si>
  <si>
    <t>Gröben-Bierwang</t>
  </si>
  <si>
    <t>Burgkirchen-Gröben</t>
  </si>
  <si>
    <t>Überackern-Haiming</t>
  </si>
  <si>
    <t>Schnaitsee-Lengthal</t>
  </si>
  <si>
    <t>Finsing-Schnaitsee</t>
  </si>
  <si>
    <t>Emden-Ost-Nüttermoor</t>
  </si>
  <si>
    <t>UGS Huntorf-Sandkrug</t>
  </si>
  <si>
    <t>Sande-Jemgum</t>
  </si>
  <si>
    <t>Huntorf-Sandkrug</t>
  </si>
  <si>
    <t>Huntorf-Rastede</t>
  </si>
  <si>
    <t>Rastede-Westerstede</t>
  </si>
  <si>
    <t>UGS Huntorf-Elsfleth</t>
  </si>
  <si>
    <t>Elsfleth-Bremerhaven</t>
  </si>
  <si>
    <t>IP Zandvliet  + Cluster Antwerp</t>
  </si>
  <si>
    <t>IP Zelzate + Cluster Ghent​</t>
  </si>
  <si>
    <t>Bouzonville - cross border</t>
  </si>
  <si>
    <t>Carling – cross border</t>
  </si>
  <si>
    <t>Carling -Bouzonville - Perl</t>
  </si>
  <si>
    <t>cross border - Dillingen</t>
  </si>
  <si>
    <t>crossborder - Perl</t>
  </si>
  <si>
    <t>Fenne-Fürstenhausen- cross border</t>
  </si>
  <si>
    <t>Berlin to Blumberg</t>
  </si>
  <si>
    <t>Berlin to Leipzig</t>
  </si>
  <si>
    <t>Berlin to Eisenhüttenstadt</t>
  </si>
  <si>
    <t>Milzau to Plaußig</t>
  </si>
  <si>
    <t>Leuna to Böhlen/Kulkwitz</t>
  </si>
  <si>
    <t>Salzgitter to Bad Lauchstädt</t>
  </si>
  <si>
    <t>Oude Statenzijl-Bunder Tief</t>
  </si>
  <si>
    <t>Bunder Tief-Achim</t>
  </si>
  <si>
    <t>Nüttermoor-Folmhusen</t>
  </si>
  <si>
    <t>Nüttermoor-EWE / Mooräcker</t>
  </si>
  <si>
    <t>Ganderkesee-Stahlwerke Bremen</t>
  </si>
  <si>
    <t>Achim-Eckel</t>
  </si>
  <si>
    <t>Eckel-Leversen</t>
  </si>
  <si>
    <t>Luttum-Lehringen</t>
  </si>
  <si>
    <t>Kolshorn-Avacon Peine</t>
  </si>
  <si>
    <t>Achim-Lehringen</t>
  </si>
  <si>
    <t>Peine-Salzgitter</t>
  </si>
  <si>
    <t>Lehringen-Kolshorn</t>
  </si>
  <si>
    <t>Weser-Lehringen</t>
  </si>
  <si>
    <t>Barßel-Achim</t>
  </si>
  <si>
    <t>CS Bunde</t>
  </si>
  <si>
    <t>H2ercules Belgien (222B)</t>
  </si>
  <si>
    <t>DRC - New</t>
  </si>
  <si>
    <t>DRC - Repurposed</t>
  </si>
  <si>
    <t>GetH2 Bad Bentheim-Ledgen</t>
  </si>
  <si>
    <t>GetH2 Emsbüren-Bad Bentheim</t>
  </si>
  <si>
    <t>GetH2 Heek-Epe</t>
  </si>
  <si>
    <t>GetH2 Legden-Dorsten</t>
  </si>
  <si>
    <t>GetH2 Dorsten-Marl</t>
  </si>
  <si>
    <t>H2ercules Nordsee-Ruhr-Link (NRL IV)</t>
  </si>
  <si>
    <t>H2ercules Voigtslach-Paffrath</t>
  </si>
  <si>
    <t>H2ercules Glehn-Voigtslach-Voigtslach</t>
  </si>
  <si>
    <t>H2ercules Paffrath-Niederkassel</t>
  </si>
  <si>
    <t>Lemförde-Drohne</t>
  </si>
  <si>
    <t>H2ercules Belgien (222C)</t>
  </si>
  <si>
    <t>H2ercules Gersten-Emsbüren</t>
  </si>
  <si>
    <t>H2ercules Gescher-Werne</t>
  </si>
  <si>
    <t>H2ercules Werne-Paffrath</t>
  </si>
  <si>
    <t>H2ercules Rimpar-Rothenstadt</t>
  </si>
  <si>
    <t>H2ercules Gernsheim-Rimpar</t>
  </si>
  <si>
    <t>H2ercules Westhofen-Herdecke</t>
  </si>
  <si>
    <t>H2ercules Birlinghoven-Rüsselsheim</t>
  </si>
  <si>
    <t>H2ercules Niederkassel-Birlinghoven</t>
  </si>
  <si>
    <t>Verdichterstation Forchheim</t>
  </si>
  <si>
    <t>Delta-Rhine-Corridor (DRC)</t>
  </si>
  <si>
    <t>Leitung Misburg-Ahlten</t>
  </si>
  <si>
    <t>Leitung Vinnhorst-Misburg</t>
  </si>
  <si>
    <t>Bottrop-Gladbeck</t>
  </si>
  <si>
    <t>H2ercules Krefeld-Neumühl</t>
  </si>
  <si>
    <t>H2ercules Neumühl-Bruckhausen</t>
  </si>
  <si>
    <t>H2ercules Werne-Ummeln</t>
  </si>
  <si>
    <t>Connection to Fiume Treste</t>
  </si>
  <si>
    <t>Palagiano Brindisi  Repurposing</t>
  </si>
  <si>
    <t>Brindisi Branch</t>
  </si>
  <si>
    <t>Connections</t>
  </si>
  <si>
    <t>Taranto Branch</t>
  </si>
  <si>
    <t>North East - New</t>
  </si>
  <si>
    <t>North East - Repurposed</t>
  </si>
  <si>
    <t>South West - New</t>
  </si>
  <si>
    <t>South West - Repurposed</t>
  </si>
  <si>
    <t>Axis 2: Coruña-Zamora link</t>
  </si>
  <si>
    <t>Axis 2: Castilla y Leon</t>
  </si>
  <si>
    <t>Berneau-Eynatten</t>
  </si>
  <si>
    <t>Antwerp-Berneau</t>
  </si>
  <si>
    <t>Cap Bon – Mazara del Vallo</t>
  </si>
  <si>
    <t>First Phase - Onshore Pipeline</t>
  </si>
  <si>
    <t>First Phase - Compression Stations</t>
  </si>
  <si>
    <t>Second Phase - Compression Stations</t>
  </si>
  <si>
    <t>H2ercules St. Hubert-Glehn</t>
  </si>
  <si>
    <t>H2ercules Elten-St.Hubert</t>
  </si>
  <si>
    <t>H2 Backbone WAG + Penta West</t>
  </si>
  <si>
    <t>pipeline section North</t>
  </si>
  <si>
    <t>pipeline section South</t>
  </si>
  <si>
    <t>JAGAL</t>
  </si>
  <si>
    <t>STEGAL West</t>
  </si>
  <si>
    <t>STEGAL-LOOP</t>
  </si>
  <si>
    <t>Flow2H2ercules Lampertheim-Ludwigshafen (HYLU)</t>
  </si>
  <si>
    <t>Kienbaum-Hennickendorf</t>
  </si>
  <si>
    <t>Bobbau-Rückersdorf (HYBOR)</t>
  </si>
  <si>
    <t>MIDAL Süd</t>
  </si>
  <si>
    <t>Flow2H2ercules Ludwigshafen-Karlsruhe (HYKA)</t>
  </si>
  <si>
    <t>Edesbüttel-Bobbau (HYMI)</t>
  </si>
  <si>
    <t>Ceršak - Vodice</t>
  </si>
  <si>
    <t>Weiden-Marsdorf</t>
  </si>
  <si>
    <t>Stotzheim-Kalscheuren</t>
  </si>
  <si>
    <t>Oberaußem-Weiden</t>
  </si>
  <si>
    <t>Marsdorf-Stotzheim</t>
  </si>
  <si>
    <t>Kalscheuren-Wesseling</t>
  </si>
  <si>
    <t>Elten-St. Hubert</t>
  </si>
  <si>
    <t>Glehn-Voigtslach</t>
  </si>
  <si>
    <t>St. Hubert-Glehn</t>
  </si>
  <si>
    <t>Voigtslach-Paffrath</t>
  </si>
  <si>
    <t>Lias to Lannemezan</t>
  </si>
  <si>
    <t>Vlieghuis-Kalle</t>
  </si>
  <si>
    <t>Kalle-Ochtrup</t>
  </si>
  <si>
    <t>Emsbüren-Dorsten</t>
  </si>
  <si>
    <t>Dorsten-Recklinghausen</t>
  </si>
  <si>
    <t>Recklinghausen-Leverkusen</t>
  </si>
  <si>
    <t>Wilhelmshaven - Wardenburg</t>
  </si>
  <si>
    <t>RHYn – phase 1 - Fessenheim –Ottmarsheim</t>
  </si>
  <si>
    <t>RHYn – phase 4 – Fessenheim (FR) - Tunsel (DE)</t>
  </si>
  <si>
    <t>RHYn – phase 3 – Fessenheim -Marckolsheim</t>
  </si>
  <si>
    <t>RHYn – phase 2 – Ottmarsheim -Basel Airport</t>
  </si>
  <si>
    <t>AquaDuctus - SEN-1 connection</t>
  </si>
  <si>
    <t>AquaDuctus AWZ connection</t>
  </si>
  <si>
    <t>AquaDuctus onshore connection</t>
  </si>
  <si>
    <t>Fockbek-Ellund</t>
  </si>
  <si>
    <t>Fockbek-Quarnstedt</t>
  </si>
  <si>
    <t>Quarnstedt-Klein Offeseth</t>
  </si>
  <si>
    <t>Heidenau-Elbe-Süd</t>
  </si>
  <si>
    <t>Elbe-Süd-Elbe-Nord</t>
  </si>
  <si>
    <t>Elbe-Nord-Heist</t>
  </si>
  <si>
    <t>Klein Offenseth-Heist</t>
  </si>
  <si>
    <t>Helmste - Stade</t>
  </si>
  <si>
    <t>Weißenfelde - Harsefeld</t>
  </si>
  <si>
    <t>Achim-Heidenau</t>
  </si>
  <si>
    <t>Brunsbüttel-Hemingstedt</t>
  </si>
  <si>
    <t>Ellund-Niebüll</t>
  </si>
  <si>
    <t>CS Ellund</t>
  </si>
  <si>
    <t>CS Achim</t>
  </si>
  <si>
    <t>CZ/DE North border – CZ/DE South border</t>
  </si>
  <si>
    <t>H2ercules Wilhelmshaven-Küsten-Leitung (WKL)</t>
  </si>
  <si>
    <t>H2ercules Nordsee-Ruhr-Link (NRL I)</t>
  </si>
  <si>
    <t>H2ercules Nordsee-Ruhr-Link (NRL III)</t>
  </si>
  <si>
    <t>H2ercules Wettringen-Albachten</t>
  </si>
  <si>
    <t>H2ercules Ascheberg-Werne</t>
  </si>
  <si>
    <t>H2ercules Neumühl-Werne</t>
  </si>
  <si>
    <t>H2ercules Werne-Hamm</t>
  </si>
  <si>
    <t>H2ercules Nordsee-Ruhr-Link (NRL V)</t>
  </si>
  <si>
    <t>GetH2  Dorsten-Hamborn</t>
  </si>
  <si>
    <t>H2ercules Gescher-Dorsten</t>
  </si>
  <si>
    <t>H2ercules Vreden-Gescher</t>
  </si>
  <si>
    <t>Section 1 - Rhine crossing</t>
  </si>
  <si>
    <t>Section 5 - Offenburg to Kehl</t>
  </si>
  <si>
    <t>Section 4 - Freiburg to Offenburg</t>
  </si>
  <si>
    <t>Section 2 - Tunsel to Freiburg</t>
  </si>
  <si>
    <t>Section 3 - Freiburg area</t>
  </si>
  <si>
    <t>Axis 1: Valle del Ebro link</t>
  </si>
  <si>
    <t>Axis 1: Levante link (New)</t>
  </si>
  <si>
    <t>Axis 1: Levante link (Repurposed)</t>
  </si>
  <si>
    <t>Axis 2: Via de la Plata link (New)</t>
  </si>
  <si>
    <t>Axis 2:  Via de la Plata link (Repurposed)</t>
  </si>
  <si>
    <t>Axis 2: Puertollano link</t>
  </si>
  <si>
    <t>Axis 1: Cornisa Cantabrica</t>
  </si>
  <si>
    <t>Axis 1: Villar de Arnedo compressor station</t>
  </si>
  <si>
    <t>Axis 2: Zamora compressor station</t>
  </si>
  <si>
    <t>Axis 1: Tivissa compressor station</t>
  </si>
  <si>
    <t>Axis 2: Alcazar de San Juan - Montesa</t>
  </si>
  <si>
    <t>Övik-Boden</t>
  </si>
  <si>
    <t>Kiruna-Luleå</t>
  </si>
  <si>
    <t>Haparanda-Boden</t>
  </si>
  <si>
    <t>Rostock-Wrangelsburg</t>
  </si>
  <si>
    <t>New Pipelines - First Phase</t>
  </si>
  <si>
    <t>Repurposed Pipelines - First Phase</t>
  </si>
  <si>
    <t>Compression Stations - First Phase</t>
  </si>
  <si>
    <t>Compression Stations - Second Phase</t>
  </si>
  <si>
    <t>Százhalombatta Entry - DUFI exit</t>
  </si>
  <si>
    <t>HU/SK border - Vecsés</t>
  </si>
  <si>
    <t>Vecsés-Százhalombatta Entry; DUFI exit-Ercsi</t>
  </si>
  <si>
    <t>Axis 2: Huelva-Cádiz</t>
  </si>
  <si>
    <t>Ellund-Egtved</t>
  </si>
  <si>
    <t>Esbjerg-Veerst</t>
  </si>
  <si>
    <t>Fredericia-Ll. Torup Storage</t>
  </si>
  <si>
    <t>phase 1 - Fos Lavera La Mede loop</t>
  </si>
  <si>
    <t>North West - New</t>
  </si>
  <si>
    <t>North West - Repurposed</t>
  </si>
  <si>
    <t>Axis 2: Puertollano - Alcazar de San Juan - Madrid</t>
  </si>
  <si>
    <t>Montesa Compressor Station</t>
  </si>
  <si>
    <t>Average tie-in for the connection of a NH3 terminal in Antwerp to the Belgian hydrogen backbone.</t>
  </si>
  <si>
    <t>Slobodnica-B.Brod (BiH)</t>
  </si>
  <si>
    <t>IAP MONTENEGRO</t>
  </si>
  <si>
    <t>IAP ALBANIA</t>
  </si>
  <si>
    <t>IAP CROATIA</t>
  </si>
  <si>
    <t>Vukovar-Osijek</t>
  </si>
  <si>
    <t>Negoslavci-Sotin-B.N.Selo (Srb.)</t>
  </si>
  <si>
    <t>Slobodnica-Negoslavci</t>
  </si>
  <si>
    <t>Brod-Zenica</t>
  </si>
  <si>
    <t>Zagvozd -Imotski</t>
  </si>
  <si>
    <t>Split (Dugopolje)-Zagvozd</t>
  </si>
  <si>
    <t>Licka Jesenica-Rakovica-Croatian/Bosnian and Herzegovinian border</t>
  </si>
  <si>
    <t>NBHC Finnish section</t>
  </si>
  <si>
    <t>Barbaira to Lias</t>
  </si>
  <si>
    <t>Lias to Blagnac</t>
  </si>
  <si>
    <t>Lias to Lussan</t>
  </si>
  <si>
    <t>Lussagnet to Estibeaux</t>
  </si>
  <si>
    <t>Estibeaux to Lacq</t>
  </si>
  <si>
    <t>Cruzy to Narbonne</t>
  </si>
  <si>
    <t>Narbonne to Barbaira</t>
  </si>
  <si>
    <t>Compression station in Barbaira</t>
  </si>
  <si>
    <t>Compression station in Lussagnet</t>
  </si>
  <si>
    <t>Estibeaux to Dax (HySoW storage)</t>
  </si>
  <si>
    <t>Lussan to Lupiac</t>
  </si>
  <si>
    <t>Lupiac to Lussagnet</t>
  </si>
  <si>
    <t>JNSEH-Aquaductus</t>
  </si>
  <si>
    <t>Fos-sur-Mer / Etrez</t>
  </si>
  <si>
    <t>Voisines / Cerville</t>
  </si>
  <si>
    <t>Cerville / Obergailbach</t>
  </si>
  <si>
    <t>Cerville - Baldenheim</t>
  </si>
  <si>
    <t>Etrez / Voisines</t>
  </si>
  <si>
    <t>PU East to H2Interconnector</t>
  </si>
  <si>
    <t>Phase 1</t>
  </si>
  <si>
    <t>Phase 2</t>
  </si>
  <si>
    <t>Bissingen-Wertingen</t>
  </si>
  <si>
    <t>VDS Forchheim</t>
  </si>
  <si>
    <t>Kötz-Hittistetten</t>
  </si>
  <si>
    <t>H2 Omišalj-Zlobin</t>
  </si>
  <si>
    <t>Bosiljevo-Karlovac</t>
  </si>
  <si>
    <t>Karlovac-Lučko</t>
  </si>
  <si>
    <t>Zabok-Jezerišće-Sotla/Rogatec</t>
  </si>
  <si>
    <t>Onesti - Ungheni</t>
  </si>
  <si>
    <t>Petrovaselo - Comlosu Mare</t>
  </si>
  <si>
    <t>Section 1: Hydrogen Backbone</t>
  </si>
  <si>
    <t>Section 2: Flotta Spur</t>
  </si>
  <si>
    <t>Section 3: Cromarty Firth Spur</t>
  </si>
  <si>
    <t>Section 4: St Fergus Spur</t>
  </si>
  <si>
    <t>Section 5: Teesside Spur</t>
  </si>
  <si>
    <t>Section 6: Easington Spur</t>
  </si>
  <si>
    <t>Section 7: Bacton Spur</t>
  </si>
  <si>
    <t>Section 8: Combined Spur</t>
  </si>
  <si>
    <t>Rogatec - Kidričevo</t>
  </si>
  <si>
    <t>Rogatec - HR/SI border</t>
  </si>
  <si>
    <t>Pince - Kidričevo</t>
  </si>
  <si>
    <t>Kidričevo - Rogatec</t>
  </si>
  <si>
    <t>Rogatec-Vodice</t>
  </si>
  <si>
    <t>Komnina- Florovouni</t>
  </si>
  <si>
    <t>Measuring station Zeebrugge</t>
  </si>
  <si>
    <t>Zomergem-Blaregnies</t>
  </si>
  <si>
    <t>Alveringem-Maldegem</t>
  </si>
  <si>
    <t>Compressor</t>
  </si>
  <si>
    <t>offshore Pipeline</t>
  </si>
  <si>
    <t>'s Gravenvoeren-Berneau</t>
  </si>
  <si>
    <t>Coroi -Mediesu Aurit</t>
  </si>
  <si>
    <t>Mittelbrunn - Barbelroth</t>
  </si>
  <si>
    <t>Schwarzach - Eckartsweier</t>
  </si>
  <si>
    <t>Hügelheim - Hüsingen</t>
  </si>
  <si>
    <t>Barbelroth - Au am Rhein</t>
  </si>
  <si>
    <t>Au am Rhein - Schwarzach</t>
  </si>
  <si>
    <t>Eckartsweier - Hügelheim</t>
  </si>
  <si>
    <t>Hüsingen - Wallbach</t>
  </si>
  <si>
    <t>Mittelbrunn Compressor station</t>
  </si>
  <si>
    <t>Schwarzach Compressor station</t>
  </si>
  <si>
    <t>Negru Voda - Isaccea</t>
  </si>
  <si>
    <t>Sofia - Ruse</t>
  </si>
  <si>
    <t>PGHC - Ploty - Miedzyrzecz</t>
  </si>
  <si>
    <t>PGHC - PL-DE interconnection</t>
  </si>
  <si>
    <t>PGHC - Płoty - Reszki</t>
  </si>
  <si>
    <t>From Kulata to the region of Sofia</t>
  </si>
  <si>
    <t>SK part</t>
  </si>
  <si>
    <t>Posusje - Novi Travnik and Posusje - Mostar</t>
  </si>
  <si>
    <t>BHC - offshore connection to PL</t>
  </si>
  <si>
    <t>BHC - onshore connection in PL</t>
  </si>
  <si>
    <t>Connexio HY-FEN GeoH2</t>
  </si>
  <si>
    <t>Trzac-Bosanska Krupa</t>
  </si>
  <si>
    <t>Branches to Bihac and Velika Kladusa</t>
  </si>
  <si>
    <t>H2DRIA</t>
  </si>
  <si>
    <t>Cantanhede-Mangualde</t>
  </si>
  <si>
    <t>Mangualde-Celorico da Beira</t>
  </si>
  <si>
    <t>Celorico da Beira-Monforte</t>
  </si>
  <si>
    <t>Figueira da Foz/Carriço UGS - Cantanhede</t>
  </si>
  <si>
    <t>Giurgiu - Podisor</t>
  </si>
  <si>
    <t>Podisor - Horia</t>
  </si>
  <si>
    <t>Horia - Nadlac</t>
  </si>
  <si>
    <t>Hub West to Hub East</t>
  </si>
  <si>
    <t>Hub West to Aquaductus</t>
  </si>
  <si>
    <t>Hub West to Landall Den Helder</t>
  </si>
  <si>
    <t>Giurgiu - Nadlac</t>
  </si>
  <si>
    <t>Black Sea area - Podișor</t>
  </si>
  <si>
    <t>H2Poseidon Pipeline offshore</t>
  </si>
  <si>
    <t>H2Poiseidon Pipeline onshore</t>
  </si>
  <si>
    <t>New Pipelines - Italian H2 Backbone Second Phase</t>
  </si>
  <si>
    <t>Compression Stations - Italian H2 Backbone Second Phase</t>
  </si>
  <si>
    <t>Repurposed Pipelines - Italian H2 Backbone Second Phase</t>
  </si>
  <si>
    <t>Narbonne to Port la Nouvelle</t>
  </si>
  <si>
    <t>Mestre-Backbone</t>
  </si>
  <si>
    <t>H2 network on the Port of Dunkirk</t>
  </si>
  <si>
    <t>Extension to the Grand-Est Region</t>
  </si>
  <si>
    <t>Extension to the Parisian region from Taisnières FR/BE interconnection point</t>
  </si>
  <si>
    <t>French-Belgian H2 connection close to Dunkirk</t>
  </si>
  <si>
    <t>H2ercules Medelsheim-Mittelbrunn</t>
  </si>
  <si>
    <t>H2ercules Mittelbrunn-Gernsheim</t>
  </si>
  <si>
    <t>H2ercules Gernsheim-Nord-Gernsheim-Süd</t>
  </si>
  <si>
    <t>H2ercules Rüsselsheim-Lampertheim</t>
  </si>
  <si>
    <t>H2ercules Gernsheim</t>
  </si>
  <si>
    <t>Wiesbaden-Frankfurt</t>
  </si>
  <si>
    <t>Gorizia-Flaibano</t>
  </si>
  <si>
    <t>Taranto-Tarsia</t>
  </si>
  <si>
    <t>H2ercules Rothenstadt-Waidhaus</t>
  </si>
  <si>
    <t>H2ercules Rothenstadt-Forchheim</t>
  </si>
  <si>
    <t>UA/HU border - Hajdúszoboszló</t>
  </si>
  <si>
    <t>Hajdúszoboszló-Endrőd</t>
  </si>
  <si>
    <t>Endrőd-Városföld</t>
  </si>
  <si>
    <t>Hajdúszoboszló GV-Hajdúszoboszló</t>
  </si>
  <si>
    <t>Hajdúszoboszló-Oszlár</t>
  </si>
  <si>
    <t>Oszlár-Tiszajváros</t>
  </si>
  <si>
    <t>Tiszaújváros-Tisza II</t>
  </si>
  <si>
    <t>EE onshore section</t>
  </si>
  <si>
    <t>EE offshore section</t>
  </si>
  <si>
    <t>NHR Finnish pipeline</t>
  </si>
  <si>
    <t>PROGRES pipeline km 4379.7 – km 4601.2 from Bogorodchany CS  to IP Uzhhorod</t>
  </si>
  <si>
    <t>PROGRES-DOLYNA pipeline km 0 – km 17.5
from connection point with PROGRES pipeline at the  km 4433.4 to the DOLYNA CS</t>
  </si>
  <si>
    <t>IVATSEVICHI-DOLYNA-2 pipeline km 219.45 – km 521.08 from the KOVEL CS (Volyn region) to the DOLYNA CS (connection with PROGRES-DOLYNA pipeline at  km 17.5)</t>
  </si>
  <si>
    <t>Barcelone/Fos-Sur-Mer</t>
  </si>
  <si>
    <t>Celorico da Beira</t>
  </si>
  <si>
    <t>Thionville-Cerville</t>
  </si>
  <si>
    <t>border - Thionville; Thionville - Bouzonville</t>
  </si>
  <si>
    <t>Captieux to Blasimon</t>
  </si>
  <si>
    <t>Blasimon to Ambes (Bordeaux terminal)</t>
  </si>
  <si>
    <t>Lussagnet to Captieux</t>
  </si>
  <si>
    <t>Biriatou  to Lussagnet</t>
  </si>
  <si>
    <t>Lussagnet to Castillon</t>
  </si>
  <si>
    <t>Compression Station in Lussagnet</t>
  </si>
  <si>
    <t>Larrau to Lussagnet</t>
  </si>
  <si>
    <t>Vrtojba - Vodice</t>
  </si>
  <si>
    <t>NBHC Lithuanian section</t>
  </si>
  <si>
    <t>microgrid</t>
  </si>
  <si>
    <t>offshore</t>
  </si>
  <si>
    <t>Dorsale</t>
  </si>
  <si>
    <t>SK/CZ border – CZ/DE North border</t>
  </si>
  <si>
    <t>Alcazar de San Juan compressor station</t>
  </si>
  <si>
    <t>Villar de Arnedo compressor station expansion</t>
  </si>
  <si>
    <t>Almendralejo compressor station</t>
  </si>
  <si>
    <t>Meshing of central area</t>
  </si>
  <si>
    <t>Lučko-Ivanja Reka</t>
  </si>
  <si>
    <t>Zagreb Istok-Kozarac</t>
  </si>
  <si>
    <t>Kozarac-Slobodnica</t>
  </si>
  <si>
    <t>Slobodnica-Donji Miholjac</t>
  </si>
  <si>
    <t>Donji-Miholjac (HR)-Dravaszerdahely (HU)</t>
  </si>
  <si>
    <t>RO/HU border - Vecsés</t>
  </si>
  <si>
    <t>Section Plavecký Peter - Lanžhot</t>
  </si>
  <si>
    <t>Section Plavecký Peter - Nitra</t>
  </si>
  <si>
    <t>Secton Nitra - Veľké Zlievce</t>
  </si>
  <si>
    <t>Section Veľké Zlievce - Košice</t>
  </si>
  <si>
    <t>Section Plavecký Peter - Baumgarten</t>
  </si>
  <si>
    <t>Section Košice - UA/SK border</t>
  </si>
  <si>
    <t>Compressor station Veľké Kapušany</t>
  </si>
  <si>
    <t>Compressor station Plavecký Peter</t>
  </si>
  <si>
    <t>LV section</t>
  </si>
  <si>
    <t>HU/SI border - Nagykanizsa - Ősi</t>
  </si>
  <si>
    <t>H2 interconnector Larrau</t>
  </si>
  <si>
    <t>Compressor Station Vergara</t>
  </si>
  <si>
    <t>Pipeline</t>
  </si>
  <si>
    <t>Converted pipeline Ruswil to Däniken</t>
  </si>
  <si>
    <t>Converted pipeline Däniken to Wallbach</t>
  </si>
  <si>
    <t>H2 pipeline Passo Gries to Ruswil</t>
  </si>
  <si>
    <t>Converted pipeline Passo Gries to Ruswil</t>
  </si>
  <si>
    <t>(1) Bras-Frisange 
(2) Service Network</t>
  </si>
  <si>
    <t>Pipeline from DE/PL border to Eisenhüttenstadt (German hydrogen core section KLN073-01)</t>
  </si>
  <si>
    <t>Pipeline from Eisenhüttenstadt to Friederdorf/Staebchen German hydrogen core section KLN060-01) with connection to Flow East Project</t>
  </si>
  <si>
    <t>Schwedt-Greifenhagen (PL)</t>
  </si>
  <si>
    <t>Schönermark-Schwedt</t>
  </si>
  <si>
    <t>Construction of H2-IP at the border PL/DE</t>
  </si>
  <si>
    <t>Zamora compressor station</t>
  </si>
  <si>
    <t>Zamora - Portugal</t>
  </si>
  <si>
    <t>Finland - Germany (Section A, International part, i.e. Finnish POI to German EEZ-border)</t>
  </si>
  <si>
    <t>Finland - Germany (Section A, German part, i.e. German EEZ-border to German POI)</t>
  </si>
  <si>
    <t>Offhshore pipeline</t>
  </si>
  <si>
    <t>South East - New</t>
  </si>
  <si>
    <t>South East - Repurposed</t>
  </si>
  <si>
    <t>Berneau-Bras</t>
  </si>
  <si>
    <t>Zeebrugge-Ghent (repurpose)</t>
  </si>
  <si>
    <t>Zeebrugge-Ghent (new)</t>
  </si>
  <si>
    <t>FRHYS-raccordement Suisse</t>
  </si>
  <si>
    <t>HY-SUISSE-North</t>
  </si>
  <si>
    <t>BHC - interconnector pipeline Sweden - Finland (Section B)</t>
  </si>
  <si>
    <t>BHC - pipeline connection to Åland (Section B)</t>
  </si>
  <si>
    <t>BHC - pipeline connection to Gotland (Section B)</t>
  </si>
  <si>
    <t>H2L</t>
  </si>
  <si>
    <t>Hydrogene Import Capacity (GWh/d)</t>
  </si>
  <si>
    <t>Importing Hydrogene Carrier</t>
  </si>
  <si>
    <t>Average efficiency of  the conversion to hydrogen (%)</t>
  </si>
  <si>
    <t>Storage Capacity (GWh)</t>
  </si>
  <si>
    <t xml:space="preserve">LNG or LH2 or other liquid carriers; North America (USA and Canada), MENA region, Latin America. </t>
  </si>
  <si>
    <t xml:space="preserve">LNG or LH2 or other liquid carriers; </t>
  </si>
  <si>
    <t>liquified Hydrogen</t>
  </si>
  <si>
    <t xml:space="preserve">LNG or LH2 or other liquid carriers; Electrolysis; </t>
  </si>
  <si>
    <t>LNG or LH2 or other liquid carriers; The H2L facilities enables NH3 import and cracking towards H2 for the H2 core grid.</t>
  </si>
  <si>
    <t>Other LOHC</t>
  </si>
  <si>
    <t>LNG or LH2 or other liquid carriers; MENA area (Egypt, Saudi, Israel, Morocco, UAE) and India</t>
  </si>
  <si>
    <t>LNG or LH2 or other liquid carriers; Cracking of ammonia imported from sources worldwide</t>
  </si>
  <si>
    <t>LNG or LH2 or other liquid carriers; from sources worldwide</t>
  </si>
  <si>
    <t>LNG or LH2 or other liquid carriers; sources worldwide</t>
  </si>
  <si>
    <t>Working Gas Volume (GWh)</t>
  </si>
  <si>
    <t>Geomitrical Volume (Nm3)</t>
  </si>
  <si>
    <t>Commissioning Yeay</t>
  </si>
  <si>
    <t>H2E</t>
  </si>
  <si>
    <t>Electrolyser Capacity (MWhel)</t>
  </si>
  <si>
    <t>Average Efficiency</t>
  </si>
  <si>
    <t>Type of Production</t>
  </si>
  <si>
    <t>RES Technology</t>
  </si>
  <si>
    <t>Expected RES Installed Capacity (Mwel)</t>
  </si>
  <si>
    <t>Commissioning Year</t>
  </si>
  <si>
    <t>Dedicated renewables</t>
  </si>
  <si>
    <t>Off-shore wind</t>
  </si>
  <si>
    <t>410</t>
  </si>
  <si>
    <t>2027</t>
  </si>
  <si>
    <t>Electricity from electricity grid</t>
  </si>
  <si>
    <t>2029</t>
  </si>
  <si>
    <t>2030</t>
  </si>
  <si>
    <t>2034</t>
  </si>
  <si>
    <t>Other (please sepcify in comment)</t>
  </si>
  <si>
    <t>320</t>
  </si>
  <si>
    <t>40 Solar OV, 50 On-shore wind, 90 Off-shore wind</t>
  </si>
  <si>
    <t>2028</t>
  </si>
  <si>
    <t>128</t>
  </si>
  <si>
    <t>Solar PV</t>
  </si>
  <si>
    <t>40</t>
  </si>
  <si>
    <t>40 Solar PV, 50 On-shore wind, 90 Off-shore wind</t>
  </si>
  <si>
    <t>approx. 1 GW</t>
  </si>
  <si>
    <t>160 Solar PV
200 On-shore wind
360 Off-shore wind</t>
  </si>
  <si>
    <t>150</t>
  </si>
  <si>
    <t>200</t>
  </si>
  <si>
    <t>1200</t>
  </si>
  <si>
    <t>600</t>
  </si>
  <si>
    <t>1500</t>
  </si>
  <si>
    <t>2033</t>
  </si>
  <si>
    <t>780000</t>
  </si>
  <si>
    <t>526000</t>
  </si>
  <si>
    <t>640</t>
  </si>
  <si>
    <t>2032</t>
  </si>
  <si>
    <t>2000</t>
  </si>
  <si>
    <t>2039</t>
  </si>
  <si>
    <t>140</t>
  </si>
  <si>
    <t>625 MW (2.5 times the electrolysres capacity)</t>
  </si>
  <si>
    <t>250</t>
  </si>
  <si>
    <t>2035</t>
  </si>
  <si>
    <t>2031</t>
  </si>
  <si>
    <t>650</t>
  </si>
  <si>
    <t>1050</t>
  </si>
  <si>
    <t>8000</t>
  </si>
  <si>
    <t>2037</t>
  </si>
  <si>
    <t>Pipelines including Compressor Stations</t>
  </si>
  <si>
    <t>Section</t>
  </si>
  <si>
    <t>Length (km)</t>
  </si>
  <si>
    <t>Diameter (mm)</t>
  </si>
  <si>
    <t>Comissioning/Decomissioning Year</t>
  </si>
  <si>
    <t>Adriatic Line Phase 1</t>
  </si>
  <si>
    <t>Adriatic Line Phase 2</t>
  </si>
  <si>
    <t>Kozarac - Sisak</t>
  </si>
  <si>
    <t>Bosiljevo - Sisak</t>
  </si>
  <si>
    <t>Lučko-Zabok</t>
  </si>
  <si>
    <t>Maasvlakte</t>
  </si>
  <si>
    <t>Gorni Bogrov - Novi Iskar</t>
  </si>
  <si>
    <t>Compressor Station Bogrov</t>
  </si>
  <si>
    <t>Ihtiman - Venkovets</t>
  </si>
  <si>
    <t>Compression Station</t>
  </si>
  <si>
    <t>Lucera San Paolo</t>
  </si>
  <si>
    <t>Extension Compressor Station Rehden</t>
  </si>
  <si>
    <t>Phase 3</t>
  </si>
  <si>
    <t>Malborghetto CS</t>
  </si>
  <si>
    <t>Messina CS</t>
  </si>
  <si>
    <t>Montesano CS</t>
  </si>
  <si>
    <t>Gallese CS</t>
  </si>
  <si>
    <t>Melizzano CS</t>
  </si>
  <si>
    <t>Terranuova Bracciolini CS</t>
  </si>
  <si>
    <t>Masera CS</t>
  </si>
  <si>
    <t>Elbe Sued -&gt; Achim</t>
  </si>
  <si>
    <t>Compressor Achim</t>
  </si>
  <si>
    <t>CS Eggendorf</t>
  </si>
  <si>
    <t>Nea Messimvria to Evzoni/ Gevgelija</t>
  </si>
  <si>
    <t>Nea Messimvria to TAP</t>
  </si>
  <si>
    <t>ETL 179</t>
  </si>
  <si>
    <t>Wardenburg-Drohne</t>
  </si>
  <si>
    <t>Etzel – Wardenburg</t>
  </si>
  <si>
    <t>Rupcha - Vetrino</t>
  </si>
  <si>
    <t>Phase 1: Kulata-Kresna Looping</t>
  </si>
  <si>
    <t>Phase 1: Piperevo - Pernik</t>
  </si>
  <si>
    <t>Phase 2: Kresna - Piperevo looping</t>
  </si>
  <si>
    <t>Phase 2: Ihtiman - G. Bogrov</t>
  </si>
  <si>
    <t>Phase 2: CS Petrich</t>
  </si>
  <si>
    <t>Compression station</t>
  </si>
  <si>
    <t>NEL Compressor Station Wittenburg / Phase 2</t>
  </si>
  <si>
    <t>Opwijk-Desteldonk</t>
  </si>
  <si>
    <t>Zeebrugge-Desteldonk</t>
  </si>
  <si>
    <t>Upgrading CS Podisor</t>
  </si>
  <si>
    <t>Upgrading CS Bibesti</t>
  </si>
  <si>
    <t>Poseidon offshore section</t>
  </si>
  <si>
    <t>Delimara (Malta) to Gela (Sicily) Italy</t>
  </si>
  <si>
    <t>stMed pipeline Northern Line: section from Levantine Basin to Cyprus</t>
  </si>
  <si>
    <t>EastMed pipeline Northern Line: section from Cyprus to Crete</t>
  </si>
  <si>
    <t>EastMed pipeline Southern Line: section from Israeli fields to Crete</t>
  </si>
  <si>
    <t>EastMed pipeline Southern Line: section from Cypriot water to Cyprus mainla</t>
  </si>
  <si>
    <t>EastMed pipeline: section from Crete to Peloponnese</t>
  </si>
  <si>
    <t>EastMed: section from Peloponnese to West Greece</t>
  </si>
  <si>
    <t>EastMed pipeline: section from West Greece to Thesprotia</t>
  </si>
  <si>
    <t>Connecting pipeline LNG-Terminal Rostock-Krummendorf</t>
  </si>
  <si>
    <t>Connecting pipeline Rostock - Marienehe</t>
  </si>
  <si>
    <t>Upgarde of GMS Komotini and GMS Stara Zagora</t>
  </si>
  <si>
    <t>Baumgarten</t>
  </si>
  <si>
    <t>Duplication of HP Karperi - Komotini branch</t>
  </si>
  <si>
    <t>Full Expansion</t>
  </si>
  <si>
    <t>Minimum Expansion</t>
  </si>
  <si>
    <t>Hať (CZ/PL)-Bezměrov (CZ)</t>
  </si>
  <si>
    <t>Racibórz - PL-CZ border</t>
  </si>
  <si>
    <t>Matagiola - Massafra</t>
  </si>
  <si>
    <t>Recas - Mokrin</t>
  </si>
  <si>
    <t>Sławków (Tworzeń)-Oświęcim pipeline</t>
  </si>
  <si>
    <t>Upgrading CS Jupa</t>
  </si>
  <si>
    <t>Recas - Horia</t>
  </si>
  <si>
    <t>Zabok-Jezerišće</t>
  </si>
  <si>
    <t>Jezerišće-Sotla</t>
  </si>
  <si>
    <t>Pipeline development</t>
  </si>
  <si>
    <t>Compressor Station</t>
  </si>
  <si>
    <t>CS Kidričevo, 2nd phase of upgrade</t>
  </si>
  <si>
    <t>Wronów - Rozwadów pipeline</t>
  </si>
  <si>
    <t>Rozwadów - Strachocina pipeline</t>
  </si>
  <si>
    <t>Wronów compressor station</t>
  </si>
  <si>
    <t>Upgrade of Murfeld/Ceršak interconnection</t>
  </si>
  <si>
    <t>Upgrade of Rogatec interconnection</t>
  </si>
  <si>
    <t>Upgrading GMS Isaccea 2 and GMS Negru Voda 2</t>
  </si>
  <si>
    <t>Giurgiu-Ruse</t>
  </si>
  <si>
    <t>Eastring-SK</t>
  </si>
  <si>
    <t>CS Weitendorf</t>
  </si>
  <si>
    <t>Interconnection Plant</t>
  </si>
  <si>
    <t>Connection Otranto</t>
  </si>
  <si>
    <t>Conection NTS-LNG terminal</t>
  </si>
  <si>
    <t>Reinforcement of NNGTS</t>
  </si>
  <si>
    <t>Capacity intensification PL-SK</t>
  </si>
  <si>
    <t>Firm capacity increase at the IP Veľké Zlievce</t>
  </si>
  <si>
    <t>CZ Stage 1</t>
  </si>
  <si>
    <t>CZ Stage 2</t>
  </si>
  <si>
    <t>Bordosiu - Coroi</t>
  </si>
  <si>
    <t>Sendreni - Onesti</t>
  </si>
  <si>
    <t>Botorca - Bacia</t>
  </si>
  <si>
    <t>Cristur - Bordosiu</t>
  </si>
  <si>
    <t>Horia - Csanadpalota</t>
  </si>
  <si>
    <t>Vintu - Bacia</t>
  </si>
  <si>
    <t>Upgrading existing CS</t>
  </si>
  <si>
    <t>New CS</t>
  </si>
  <si>
    <t>LNG Terminals</t>
  </si>
  <si>
    <t>LNG Facility</t>
  </si>
  <si>
    <t>Project Phase</t>
  </si>
  <si>
    <t>Reloading Ability</t>
  </si>
  <si>
    <t>Project Yearly Volume (bcm/y)</t>
  </si>
  <si>
    <t>Project Ship Size  (m3 LNG)</t>
  </si>
  <si>
    <t>Project Storage Capacity  (m3 LNG)</t>
  </si>
  <si>
    <t>Sourcing Country LNG</t>
  </si>
  <si>
    <t>Gdansk FSRU</t>
  </si>
  <si>
    <t>FSRU project</t>
  </si>
  <si>
    <t>eLNG Terminal Wilhelmshaven</t>
  </si>
  <si>
    <t>FSRU 2 termi</t>
  </si>
  <si>
    <t>Panigaglia LNG Plant and OLT Livorno LNG Plant</t>
  </si>
  <si>
    <t>The import terminal for the liquefied natural gas(LNG) on the Island of Krk</t>
  </si>
  <si>
    <t>2nd phase</t>
  </si>
  <si>
    <t>Black Sea LNG Terminal</t>
  </si>
  <si>
    <t>RO LNG</t>
  </si>
  <si>
    <t>Underground Storages</t>
  </si>
  <si>
    <t>UGS Facility</t>
  </si>
  <si>
    <t>Type</t>
  </si>
  <si>
    <t>WGV (GWh)</t>
  </si>
  <si>
    <t>Withdrawal Capacity (GWh/d)</t>
  </si>
  <si>
    <t>Injection Capacity (GWh/d)</t>
  </si>
  <si>
    <t>Chiren Underground Gas Storage</t>
  </si>
  <si>
    <t>Aquifer</t>
  </si>
  <si>
    <t>Minerbio-Ripalta-Cortemaggiore-Sabbioncello-Sergnano-Settala</t>
  </si>
  <si>
    <t>Depleted Field</t>
  </si>
  <si>
    <t>Ripalta New Treatment Gas Plant</t>
  </si>
  <si>
    <t>Ripalta-Sergnano-Cortemaggiore Replacement Wells</t>
  </si>
  <si>
    <t>Settala P&gt;PI 116%</t>
  </si>
  <si>
    <t>Minerbio P&gt;PI 107%</t>
  </si>
  <si>
    <t>Minerbio Infilling Wells</t>
  </si>
  <si>
    <t>Cortemaggiore Infilling Wells</t>
  </si>
  <si>
    <t>Sabbioncello Infilling Wells</t>
  </si>
  <si>
    <t xml:space="preserve">Bilciuresti </t>
  </si>
  <si>
    <t>Bilciuresti</t>
  </si>
  <si>
    <t>Ghercesti</t>
  </si>
  <si>
    <t>UGS SARMASEL</t>
  </si>
  <si>
    <t>Sarmasel underground gas storage in Romania</t>
  </si>
  <si>
    <t>Alfonsine Field</t>
  </si>
  <si>
    <t>UGS Alfonsine</t>
  </si>
  <si>
    <t>Falticeni new UGS</t>
  </si>
  <si>
    <t>Balaceanca UGS</t>
  </si>
  <si>
    <t>Modernization of the natural gas storage infrastructure – Bălăceanca UGS</t>
  </si>
  <si>
    <t>Armazenamento Subterrâneo do Carriço</t>
  </si>
  <si>
    <t>Salt Cavern</t>
  </si>
  <si>
    <t>RENC-7</t>
  </si>
  <si>
    <t>RENC-8</t>
  </si>
  <si>
    <t>RET</t>
  </si>
  <si>
    <t>Subcategory</t>
  </si>
  <si>
    <t>Technical Parameters</t>
  </si>
  <si>
    <t>Retrofitting of existing gas pipelines and other network related assets for (bio-)methane-hydrogen blending;</t>
  </si>
  <si>
    <t>Compressor stations</t>
  </si>
  <si>
    <t>10 Compressor stations with approximate total installed capacity of 374 МW will be covered by the project, with purpose to prepare the CSs to operate safely with H2 blends up to 10%</t>
  </si>
  <si>
    <t>Pipeline network - gas pipelines</t>
  </si>
  <si>
    <t>Project activities are expected to affect the entire gas transmission network with total length of about 3 484 km (gas pipelines with DN500, DN700, DN1000, DN1200, over 350 linear valves, etc.) - with purpose to prepare the gas network to operate safely with H2 blends up to 10%</t>
  </si>
  <si>
    <t>Adjustment of existing eus pipeline SK-HU (SK part)</t>
  </si>
  <si>
    <t>Technical parametres are the subject of study outcomes and evaluation of project promoters.</t>
  </si>
  <si>
    <t>Pipeline Network</t>
  </si>
  <si>
    <t>Project activities are expected to affect the entire gas transmission network with total length of about 1466 km</t>
  </si>
  <si>
    <t>AGI equipment</t>
  </si>
  <si>
    <t>Flame speed varies with the content of hydrogen in the gas. This phenomenon reduces thermal efficiency of existing boilers, which have to be replaced in order to properly work with mixtures of natural gas and hydrogen. Other equipment such as valves, reservoirs and heat exchangers have also to be checked and retroffited where necessary.</t>
  </si>
  <si>
    <t>Analysers and metering</t>
  </si>
  <si>
    <t>Currently installed chromatographs use helium as the transport gas, resulting in the inability to detect hydrogen, which is a gas with similar conductivity. This situation can be overcome by converting current chromatographs with a specific column for hydrogen and changing the transport gas to argon, installing a hydrogen analyser in series with current chromatographs or replacing these with certified chromatographs for mixtures with hydrogen. The adopted solution will be decided on a case-by-case basis. Some metering devices, such as vortex flowmeters are not compatible with gas/H2 mixtures and have to be replaced as well.</t>
  </si>
  <si>
    <t>Control systems</t>
  </si>
  <si>
    <t>Different compositions of the gas will happen at different locations of the network, because of the heterogeneous distribution of the hydrogen injection points along the grid. As a consequence, it is necessary to better control the mixture composition along the network, with investments in SCADA system, simulation software and others.</t>
  </si>
  <si>
    <t>Pipelines</t>
  </si>
  <si>
    <t>The project includes specific studies to confirm and certificate the network to be used with mixtures of natural gas and hydrogen. These studies will verify, among others, the impacts on mechanical properties of steel, as well as the amplitude and frequency of pressure cycles. Hydrogen content increases the crack propagation speed in steel. New technologies for pipelines interior inspection are considered, as well as the increase of the inspection activities frequency.</t>
  </si>
  <si>
    <t>Retrofitting of existing storages for H2 blending;</t>
  </si>
  <si>
    <t>Caverns</t>
  </si>
  <si>
    <t>It is necessary to undertake a set of deep studies, such as inspection and bacteriological, materials behaviour, geomechanical and capacity analysis. The project also includes the reinforcement of the intrusive inspection programs and Integrity Management Programs currently in place.
In principle, it will be necessary to replace the cavities hole equipment and components with H2Ready and H2SReady materials to allow the use of underground storage in a context of renewable gases, even with low concentrations of hydrogen in natural gas. Replacing this equipment in the cavity in operation is a complex intervention that requires careful planning given the implications it has on the installation and the SNG management, as well as the resources that are essential to mobilize for its implementation.</t>
  </si>
  <si>
    <t>Electricity and control</t>
  </si>
  <si>
    <t>With the replacement of the current compressor engines for electric motors, it will be necessary to adapt and repower the existing electric installation. The project includes two new transformers, variable speed equipment, 60 kV substation and power line.</t>
  </si>
  <si>
    <t>High-pressure motor/compressor groups</t>
  </si>
  <si>
    <t>Currently working engines at Carriço UGS facility are OTTO cycle, natural gas driven engines, which do not accept mixtures of hydrogen with natural gas. Hydrogen blending into natural gas, as well as operating regime at Carriço, with frequent starts and stops, favour the replacement of current engines by electric motors.</t>
  </si>
  <si>
    <t>Surface equipment</t>
  </si>
  <si>
    <t>Underground gas storage pipelines, heating devices, analysers and metering equipment have to be replaced or retrofitted to admit gas mixtures of natural gas and hydrogen. For the UGS facility, it will also be necessary to assess the impact on the gas dehydration system.</t>
  </si>
  <si>
    <t>BIO</t>
  </si>
  <si>
    <t>A project enabling the reverse transportation between DSO and TSO of biomethane;</t>
  </si>
  <si>
    <t>Thirteen reverse flow stations</t>
  </si>
  <si>
    <t>Network development projects enabling biomethane production/injection into the gas grid;</t>
  </si>
  <si>
    <t>Biomethane units connection to grid</t>
  </si>
  <si>
    <t>Connection of biomethane production units : 14 projects are commissioned and 27 are under development.</t>
  </si>
  <si>
    <t>Biomethane interconnection</t>
  </si>
  <si>
    <t>Around 292km of pipeline (259 km DN 100, 33 km DN 150)</t>
  </si>
  <si>
    <t>OTH</t>
  </si>
  <si>
    <t>PEGASUS</t>
  </si>
  <si>
    <t>The project foresees:
- High voltage interconnection with the electricity grid for renewable energy supply to water electrolysis process
- renewable energy consumptions 42 GWh/y
- Interconnection with existing biogas plant for CO2 withdrawal, available from biomethane upgrading unit, 4000 ton/y
- Electrolyzer for hydrogen production, nominal power 23 MW with an efficiency of 69%
- Hydrogen storage 2,4 ton/157 scm
- Methanation reactor, nominal power 4,5 MW with an efficiency of 76%
- Capacity increment (production of syntethic renewable methane):
 21 GWh/y - 2 milion scm/y
- Capacity increment (hydrogen directly injected to the grid)
0,74 GWh/y - 70000 scm/y</t>
  </si>
  <si>
    <t>Projects enabling gas- electricity integration;</t>
  </si>
  <si>
    <t>Impulse - Operational phase</t>
  </si>
  <si>
    <t>Building and connecting a facility to demonstrate the operational and industrial feasibility of such projects</t>
  </si>
  <si>
    <t>Impulse - Pilot Phase</t>
  </si>
  <si>
    <t>Building an optimization and modelling tool relying on different technologies (P2G, P2H) and designs</t>
  </si>
  <si>
    <t>CO2 Grid</t>
  </si>
  <si>
    <t>The project regards the installation of 1370 km of network for the transport of CO2 and the construction of a dedicated compressor station</t>
  </si>
  <si>
    <t>Dedicated projects to reduce methane emission in existing infrastructure;</t>
  </si>
  <si>
    <t>2 new compressors: (specification of each unit)
Type : electric motor driven centrifugal compressor 
Installed power: 5322 kW
Rated voltage : 6 kV
Suction pressure: 25 bar(a) – 48 bar(a)
Discharge presure (designed): 59 bar(a) to 90 bar(a)
Volume flow: 1,8 mil. Sm3/d – 4,6 mil. Sm3/d 
Efficiency: up to 94,47%</t>
  </si>
  <si>
    <t>Kutina-Ivanic Grad</t>
  </si>
  <si>
    <t>Conversion of Kutina-Ivanic Grad old NG DN300 pipeline to CO2 transmission pipeline. Transmission capacity up to 180000 m3/h. It will connect current petrochemical plant with CO2 storage site in Ivanic Grad. Pipeline length 45 km.</t>
  </si>
  <si>
    <t>Zagreb-Ivanic Grad and Kutina-Dobrovac cluster</t>
  </si>
  <si>
    <t>Conversion of Zagreb-Ivanic Grad and Kutina-Dobrovac old NG pipelines to CO2 transmission pipeline. Transmission capacity up to 100000 m3/h. It will connect current major electricity production and industrial sites to CO2 storage site in Ivanic Grad and other potential CO2 storage sites Sava aquifer area (aquifer and depleted oil and gas fields). Pipelines length 60 km.</t>
  </si>
  <si>
    <t>NG to CO2 pipeline conversion Drava cluster</t>
  </si>
  <si>
    <t>Conversion of several NG pipelines to CO2 transmission pipelines. Transmission capacity up to 180000 m3/h</t>
  </si>
  <si>
    <t>Conversion of several NG pipelines to CO2 transmission pipelines. Transmission capacity up to 40000 m3/h</t>
  </si>
  <si>
    <t>Any other infrastructure related projects;</t>
  </si>
  <si>
    <t>All pipeline sections</t>
  </si>
  <si>
    <t>16-30 inch diameter tubes with a total network length of 850 km</t>
  </si>
  <si>
    <t>Phase 1: Project Mosusol</t>
  </si>
  <si>
    <t>100km pipeline from Cementos Molins to Underground Storage in Tarragona.</t>
  </si>
  <si>
    <t>Phase 2: Rest of the Hub</t>
  </si>
  <si>
    <t>270km pipeline to connect the rest of the Region</t>
  </si>
  <si>
    <t>Phase 1: CO2necta project</t>
  </si>
  <si>
    <t>Development of CO2 transmission + liquefaction plant</t>
  </si>
  <si>
    <t>Phase 2: Rest of Hub</t>
  </si>
  <si>
    <t>Connection of the rest of emitters to the Hub</t>
  </si>
  <si>
    <t>200km pipeline from first emitters to port of Huelva and export plant in port of Huelva</t>
  </si>
  <si>
    <t>300km pipeline to connect the rest of the emitters</t>
  </si>
  <si>
    <t>Basic variant</t>
  </si>
  <si>
    <t>Reduction of methane emissions (other pollutants)</t>
  </si>
  <si>
    <t>Cross-Border pipeline from Spain to France</t>
  </si>
  <si>
    <t>2 Mt/y.</t>
  </si>
  <si>
    <t>Eastern pipeline</t>
  </si>
  <si>
    <t>2,1 Mt/y ; 160km</t>
  </si>
  <si>
    <t>Northern pipeline</t>
  </si>
  <si>
    <t>3 Mt/y ; 140 km</t>
  </si>
  <si>
    <t>Storage Phase 1</t>
  </si>
  <si>
    <t>3,5 Mt/y</t>
  </si>
  <si>
    <t>Storage Phase 2</t>
  </si>
  <si>
    <t>9,5 Mt/y</t>
  </si>
  <si>
    <t>Western pipeline + terminal</t>
  </si>
  <si>
    <t>2 Mt/y ; 90 km</t>
  </si>
  <si>
    <t>Time Schedule</t>
  </si>
  <si>
    <t>Host Country</t>
  </si>
  <si>
    <t>PreFeasibility Starts</t>
  </si>
  <si>
    <t>PreFeasibility Ends</t>
  </si>
  <si>
    <t>PreFeasibility Info Not Available</t>
  </si>
  <si>
    <t>Feasibility Starts</t>
  </si>
  <si>
    <t>Feasibility Ends</t>
  </si>
  <si>
    <t>Feasibility Info Not Available</t>
  </si>
  <si>
    <t>FEED Starts</t>
  </si>
  <si>
    <t>FEED Ends</t>
  </si>
  <si>
    <t>Environmental impact Assessment Started ?</t>
  </si>
  <si>
    <t>Permitting Phase Starts</t>
  </si>
  <si>
    <t>Permitting Phase Ends</t>
  </si>
  <si>
    <t>Supply Contracts Ends</t>
  </si>
  <si>
    <t>Supply Contracts Info Not Available</t>
  </si>
  <si>
    <t>Construction Starts</t>
  </si>
  <si>
    <t>Construction Ends</t>
  </si>
  <si>
    <t>Commissioning Starts</t>
  </si>
  <si>
    <t>Commissioning Ends</t>
  </si>
  <si>
    <t>Grant Obtention Date</t>
  </si>
  <si>
    <t>Schedule Status</t>
  </si>
  <si>
    <t>Delay Explanation</t>
  </si>
  <si>
    <t>Comment</t>
  </si>
  <si>
    <t>The pre-feasibility ended in 2004</t>
  </si>
  <si>
    <t>The feasibility ended in 2004</t>
  </si>
  <si>
    <t>On time</t>
  </si>
  <si>
    <t>no delay compared to the previous TYNDP</t>
  </si>
  <si>
    <t>no additional comments</t>
  </si>
  <si>
    <t>It is not necessary to draw it up.</t>
  </si>
  <si>
    <t>No delay</t>
  </si>
  <si>
    <t>Project is under construction. All contracts are finalized, al equpment and pipes are on the working site. Project is going on schedule and will be finalized during 2026 according to RRF plan.</t>
  </si>
  <si>
    <t>It is not necesarry</t>
  </si>
  <si>
    <t>N/a</t>
  </si>
  <si>
    <t>No delay, poject is under construction.</t>
  </si>
  <si>
    <t>Under construction</t>
  </si>
  <si>
    <t>Delayed</t>
  </si>
  <si>
    <t xml:space="preserve">The contract/s for underground facilities will be awarded later than originally planned which in turn affected the originally expected end date of project. </t>
  </si>
  <si>
    <t>2 CEF grants:
- for studies obtained 23.10.2025
- for works obtained 22.06.2022</t>
  </si>
  <si>
    <t>N.A.</t>
  </si>
  <si>
    <t>The project is an aggregation of several intervention in different locations.</t>
  </si>
  <si>
    <t>some of the interventions have been rescheduled to later dates because of permitting delays</t>
  </si>
  <si>
    <t>Rescheduled</t>
  </si>
  <si>
    <t>The concept for the project has been reviewed and updated by precising the necessary additional infrastructure for achieving the target capacity increments. The updated concept renders account of recent developments and projects along the gas transmission infrastructure.</t>
  </si>
  <si>
    <t xml:space="preserve">Phase 3 has not received grants. The project schedule is presented in the section Project Schedule, which is covering the beginning of Phase 1 and the completion of the activities included in Phase 3. </t>
  </si>
  <si>
    <t xml:space="preserve">Decision for feasibility study execution already taken based on company procedures </t>
  </si>
  <si>
    <t>Lack o funding source.</t>
  </si>
  <si>
    <t>Please see the officially available NEP data base for the cycle NEP 2022-2032 (intermediate results)</t>
  </si>
  <si>
    <t>The project considers interventions in several different locations. The timing of the different phases may differ.</t>
  </si>
  <si>
    <t>Delay is due to the increase of permitting time.</t>
  </si>
  <si>
    <t>4 compression plants have FID (Malborghetto, Messina, Gallese and Terranuova). The expected commissioning year reflects commissioning of Malborghetto, the others will follow.</t>
  </si>
  <si>
    <t xml:space="preserve">Cluster Burghausen: 01.01.2020-31.12.2021 
IP, GTS, Pipelines: 01.01.2021-31.12.2023 </t>
  </si>
  <si>
    <t>Cluster Burghausen: 01.01.2022-31.12.2022
IP, GTS, Pipelines: 01.07.2023-31.12.2024</t>
  </si>
  <si>
    <t>Cluster Burghausen: 01.01.2024-31.12.2024
IP, GTS, Pipelines: 01.01.2026-31.12.2029</t>
  </si>
  <si>
    <t>None</t>
  </si>
  <si>
    <t>No grants for studies were obtained.</t>
  </si>
  <si>
    <t>Do to actual planning</t>
  </si>
  <si>
    <t>tbd</t>
  </si>
  <si>
    <t>On Time</t>
  </si>
  <si>
    <t>Project has not been part of previous TYNDP.</t>
  </si>
  <si>
    <t>Info not available</t>
  </si>
  <si>
    <t>Indicative timeline for first phase.</t>
  </si>
  <si>
    <t>No separate Pre-FS conducted.</t>
  </si>
  <si>
    <t>Multiple supply contracts; detailed information not yet available.</t>
  </si>
  <si>
    <t>Postpomoment requested by the hydrogen consumer (first mover enabling to launch the project)</t>
  </si>
  <si>
    <t>Due to the nature of the project, any planning processes are subject to ongoing modifications due to delays stemming from both the commercial processes or technical constraints. NaTran and its partners are aiming to follow the targeted timelines as closely as possible – proactively engaging in risk mitigation strategies where possible.</t>
  </si>
  <si>
    <t>DESFA found that pre-feasibility is not necessary.</t>
  </si>
  <si>
    <t>A revised project timeline to better align with the North Macedonia segment, allowing for coordinated construction and commissioning activities.</t>
  </si>
  <si>
    <t>Alignment of the Time Plan for the two parallel projects, referring to both Greek part and North Macedonia part of the Works, is continuously evaluated/monitored.</t>
  </si>
  <si>
    <t>There was no need for a pre-feasibility study.</t>
  </si>
  <si>
    <t>Delay during permitting phase by the Authorities.</t>
  </si>
  <si>
    <t>The project is currently in the construction phase, Although the permitting phase experienced delays due to extended administrative reviews by the authorities, construction activities are now progressing according to the revised schedule.</t>
  </si>
  <si>
    <t>Explanation of the short construction phase:
Creos has decades of experience in the construction of high-pressure gas pipelines. The construction of a hydrogen pipeline is no different from the construction of a natural gas pipeline in terms of pipework and civil engineering. For this reason and for the following reasons, we believe that the short construction time we envisage is realistic:
1) One requirement of the tender for the construction of the Leidingen/crossborder - Dillingen pipeline will be that the construction time planned by Creos must be adhered to. 
1) The challenging passages railway, road and waterway crossings should be started independently of the rest of the line construction work
2) Work is to be carried out with several columns at the same time, which will greatly shorten the construction time
3) A large part of the route runs across flat fields and grassland -&gt; rapid progress
4) Two summer periods are planned for the construction period -&gt; enough additional safe</t>
  </si>
  <si>
    <t>Due to the nature of the project, all planning processes are subject to ongoing changes. This innovative project requires coordination for the large-scale deployment of the new H2 technology, coordination of the value chain as a whole (from producer to consumer, see also our Letter of Supports) and an interdisciplinary and cross-institutional exchange.  Developments in national and European energy policy may also have an influence on the further course of the project. Creos and its partners aim to meet the targeted timelines as closely as possible, proactively applying risk mitigation strategies where possible. Further explanations according the short construction phase, see [318]</t>
  </si>
  <si>
    <t>Due to the many different subsections of the project, each of which is in a different project phase, the permitting phase can partially run in parallel with the construction phase.</t>
  </si>
  <si>
    <t>Reassessment of the project based on the preliminary results of the on-going market test.</t>
  </si>
  <si>
    <t>completed</t>
  </si>
  <si>
    <t>to be define</t>
  </si>
  <si>
    <t>not appllicable</t>
  </si>
  <si>
    <t>Pre 2022</t>
  </si>
  <si>
    <t>30/06/2024</t>
  </si>
  <si>
    <t>The schedule is for the first phase of the network (Antwerp).</t>
  </si>
  <si>
    <t>Tbc.</t>
  </si>
  <si>
    <t>Pre-Feasibility study from 2019 in combination with an engineering report in 2021, specifically for the storage site.</t>
  </si>
  <si>
    <t xml:space="preserve">Due to the delayed funding process – IPCEI H2 - the storage project in Gronau-Epe has a delay of 6 month. The year of the commercial start of the storage utilization stays the same: 2027. </t>
  </si>
  <si>
    <t xml:space="preserve">Changed market conditions or additional regulations that could affect the project and its implementation, e.g. a different H2 quality applicable to the market, are currently unforeseeable but must be taken into account as an additional risk. </t>
  </si>
  <si>
    <t xml:space="preserve">Delay in the concession of IPCEI grants. </t>
  </si>
  <si>
    <t xml:space="preserve">Completion of the schedule will require obtaining all the environmental and regulatory approvals for construction, which would be under the critical path of the schedule. In time approvals from Authorities would be key to meet proposed planning. </t>
  </si>
  <si>
    <t>not aplicable</t>
  </si>
  <si>
    <t>The commissioning date for the project has been adapted in accordance with the commissioning dates for the respective infrastructure measures as listed in Annex 3 or 4 of the Hydrogen Core Network as approved by the Federal Network Agency on 22nd October 2024.</t>
  </si>
  <si>
    <t>IGI Poseidon started the pre-fesability studied in 2002</t>
  </si>
  <si>
    <t xml:space="preserve">Market test to be perfomed 
</t>
  </si>
  <si>
    <t>The postponement of the realization of the project is due to events beyond the Company control. 
In such a view, IGI maintained the validity of all the already obtained permits in order to be ready to start the construction once the FID will be taken</t>
  </si>
  <si>
    <t>The project's development activities are on time, with the main engineering activities completed and construction tender almost finalized. The promoter has completed the authorization process on the Greek side, for the connection with EastMed pipeline.</t>
  </si>
  <si>
    <t>The Project is currently on-hold resulting in a one-year shift in the FID and consequently in the Project commissioning. The Project Promoter will be in a position to take the FID in consideration to the green hydrogen market development and potential funding.</t>
  </si>
  <si>
    <t xml:space="preserve">The date of grant obtention of 25/01/2018 refers to the last grant of studies obtained under the call of CEF-Energy Call of 2017. </t>
  </si>
  <si>
    <t>The detailed design (FEED) activities for EastMed are completed, including all the engineering details for project implementation. ESIA submission completed in all the involved countries but the certification has not been received yet by the involved authorites. For this reason, for the company is not possible start with the construction activities.</t>
  </si>
  <si>
    <t>Geopolitcal context</t>
  </si>
  <si>
    <t>The Project Promoter is proceeding with the development of the Project relying on the realization of the permit granting process in accordance with the Project’s priority status, pursuant to Regulations 347/2013 and 869/2022 and with the support of the National Competent Authorities concerned. Following the implementation of the necessary mitigation measures to reduce as much as possible the effect of the delays, the Project Promoter successfully submitted in June 2022 the ESIA (Environmental and Social Impact Assessment) in Greece and the draft ESIA in Cyprus. With respect to the schedule of the next steps of the Statutory Permit Granting procedures, the timeline for the Comprehensive Decision, will remain within the overall 51 months duration from starting date foreseen by Art.10 of PCI Regulation (24 months for the Pre-Application procedure + 18 months for the Statutory Permit Granting Procedure + 9 months extension) and is therefore expected by the end of 2024.</t>
  </si>
  <si>
    <t>Lack of funding sources.</t>
  </si>
  <si>
    <t>Schedules take into consideration:(a) the need to correlate the development of storage system with NTS development directions (stages of NTS and interconnections HU, BG and RS, changes in the status of transit lines, clarifications on gas sources for the entire NTS), (b) upcoming monetisation of Black Sea developments , (c) the impact on the financial results generated from the evolution of the gas price on the market which caused a drop in storage services demand.
Phase III of the project depends upon obtaining the agreements from Romgaz and ANRM for the transformation of geological horizon V into a storage facility and upon the identification of funding sources</t>
  </si>
  <si>
    <t>The ONTRAS project submission consists of 4 measure concerning the connection of the LNG-Terminal and TSO-internal measures. Please see the officially available NEP data base (cycle NEP 2022 Bestaetigt).</t>
  </si>
  <si>
    <t>Resheduled because of new information</t>
  </si>
  <si>
    <t>The new timeline considers the current shifts of milestones along the entire value chain regarding binding commitments and the establishment of guarantee/financing mechanisms required for FID on projects realisation.</t>
  </si>
  <si>
    <t>Considered 37 months for permitting as a target.</t>
  </si>
  <si>
    <t>Info not avaiable</t>
  </si>
  <si>
    <t>info not avaiable</t>
  </si>
  <si>
    <t xml:space="preserve">Schedule already analyzed in 343. 
With regards to the grants, two grants for studies have been obtained, the dates of obtention are indicated below:
- Studies- EUH2STARS: 24/11/2023
- Studies - PUREH2: 01/08/2024
</t>
  </si>
  <si>
    <t xml:space="preserve">Not applicable.  </t>
  </si>
  <si>
    <t xml:space="preserve">Not applicable. </t>
  </si>
  <si>
    <t>Due to the nature of the project, any planning processes are subject to ongoing modifications due to potential delays stemming from both the commercial processes or technical constraints.The expected timelines are based on Qair’s extensive industry experience in the realisation of comparable projects.</t>
  </si>
  <si>
    <t>As per number 347, the current delay is mostly due to the electricity grid.</t>
  </si>
  <si>
    <t>Current schedule is a proposition relying on three factors: 1. Offtake agreements We are currrently in the first steps of offtake agreements. Which are all dependend on the timely realisation of the hydrogen backbone. 2. Hydrogen Backbone Without availability of the grid, there will be no offtake agreement. The project is advancing with a more advanced status of the hydrogen backbone. 3. Electricity grid While a direct connection of the electrolysis to the renewable energy systems is possible, it still needs to be connected to the grid. Currently this is not possible due to the state of the electric grid. It is supposed to be further developed by 2033. We are currently in discussion for a sooner extension.</t>
  </si>
  <si>
    <t>EIA started for phase 1.</t>
  </si>
  <si>
    <t>No delay.</t>
  </si>
  <si>
    <t xml:space="preserve">Key milestones to maintain the project schedule include external factors such as completion of and connection to the hydrogen backbone, securing water supply, and construction of a new substation. Achieving these milestones is essential for the project to progress as planned. Each milestone represents a critical dependency for subsequent activities; for example, the substation is critical for reliable power, while the pipeline connection integrates off-takers. 
In addition to these technical milestones, the procurement of electricity and the sale of hydrogen are pivotal to the project's commercial success. Although a business case exists, factoring in subsidies, it must be ensured that this case is both achievable and economically viable. Securing favourable electricity purchase agreements and stable hydrogen sales contracts will be essential for the long-term financial sustainability of the project.
</t>
  </si>
  <si>
    <t xml:space="preserve">The project was not submitted to the previous TYNDP. </t>
  </si>
  <si>
    <t>Did not participate in previous TYNDP</t>
  </si>
  <si>
    <t xml:space="preserve">The project schedule has been indicated to us by our EPC contractors, they are confident that this can be achieved and will provide us an alternative estimate if they arent able to achieve it. 
If the current timeline is not achieved, the alternate estimates they have indicated are below:
The permitting phase will be extended from 01/04/2026 to 01/09/2026
The construction phase will be extended from 01/04/2027 to 01/04/2028 
</t>
  </si>
  <si>
    <t>The project is in a phase of study and the dates of each step for its implementation have not yet been defined in detail</t>
  </si>
  <si>
    <t xml:space="preserve">The project is in a phase of study and the dates of each step for its implementation are only indicative and may vary </t>
  </si>
  <si>
    <t>Delay due to permitting phase</t>
  </si>
  <si>
    <t>The realisation conditions depend on the timely completion of the EIA and permitting procedures, as well as confirmation of investment decisions and supply contract finalization.</t>
  </si>
  <si>
    <t>Included in Phase 1</t>
  </si>
  <si>
    <t>expected : 2028</t>
  </si>
  <si>
    <t>Need additional time to develop the model and optimization tool to identify the optimal configuration of a smart multi-energies system</t>
  </si>
  <si>
    <t>End of 2027, Teréga should be able to know whether to proceed with an operational phase and consult with other shareholders and French NRAs regarding the financing possibilities.</t>
  </si>
  <si>
    <t>Sufficient findings from the predecessor project as part of IPCEI</t>
  </si>
  <si>
    <t>Slightly delayed due to current market developments and the delay in establishing the regulatory framework for hydrogen storage in Germany</t>
  </si>
  <si>
    <t>Given the evolving nature of the hydrogen market, both in Europe and abroad, some uncertainties still persist regarding some background elements that directly impact project development timelines. These include long-term commitments along the value chain enabling infrastructure, production and market developments and the availability of adequate financing and guarantee mechanisms to support investments. In addition, other elements such as standards definition, the transposition of the framework for hydrogen transport as well as obligations for different hydrogen end-uses at national level should be completed.</t>
  </si>
  <si>
    <t>Timetable was aligned with potential obtaining of funding in early 2027. The current phases have only delayed slightly due to the high workload of external engineering service providers. Additionally, slightly delayed due to current market developments and the delay in establishing the regulatory framework for hydrogen storage in Germany</t>
  </si>
  <si>
    <t xml:space="preserve">The construction time is long, as both phases (see modelling variants) are included.  </t>
  </si>
  <si>
    <t>Pre-Feasibility study from 2019 in combination with an engineering report in 2021, specifically for the storage site and the core investment of Project H2S-N-1284.</t>
  </si>
  <si>
    <t xml:space="preserve">Without a subsidy, RWE will not be able to make an investment decision for the project. RGSW has applied for funding as part of the current CEF Energy Call. Due to the timetable of the funding process, an investment decision will not be made before summer 2026. Based on this, the associated and subsequent project phases will be postponed and lead to an update of the project schedule. </t>
  </si>
  <si>
    <t xml:space="preserve">The implementation of the storage facility requires a targeted technical permission process with the responsible mining authority &amp; timely funding commitments. Changed market conditions, which cannot be predicted at this time, must be taken into account as an additional risk. The European decarbonization strategy has a clear focus on H2 – and to achieve this – on repurposing the natural gas infrastructure – consisting of pipelines and storages – where possible and the construction of a new H2 infrastructure where necessary. In addition, the natural gas infrastructure is already connected to several European member states, which provides an excellent basis for building the new European H2 infrastructure. For the H2 storage Gronau-Epe expansion project it is planned to repurpose the already existing sub-surface installation from natural gas to H2. Therefore,  process with the regulatory authority to take these storage volumes out of the German natural gas market is already started. </t>
  </si>
  <si>
    <t xml:space="preserve">To date, no supply contracts have been signed. </t>
  </si>
  <si>
    <t>The delay is due to delays on the onshore facilities, general market slow down.</t>
  </si>
  <si>
    <t>The aforementioned timeline is highly subject to the permitting process.</t>
  </si>
  <si>
    <t>Negotiations on contracts are currently ongoing, however results cannot be disclosed at this point in time.</t>
  </si>
  <si>
    <t>The northern section from Lubmin to Radeland of the Flow (East) project is set to be commissioned by the end of 2025. The repurposing of the norther section is almost finished. This involves filling the pipeline section with hydrogen. 
An EIA had already been conducted by the time the pipeline was built. No new EIA needs to be conducted when repurposing the pipeline for hydrogen transmission.</t>
  </si>
  <si>
    <t>Not necessary as RGSW already planned several H2 storage projects e.g. H2S-N-1284 which are further ahead in their project status than this project.</t>
  </si>
  <si>
    <t>Without a subsidy, RWE will not be able to make an investment decision for the project. RGSW is now applying for the PCI list to request a funding during an upcoming CEF Energy Call. Due to the timetable of the funding process, an investment decision will not be made before 2028. Based on this, the associated and subsequent project phases will be postponed and lead to an update of the project schedule.</t>
  </si>
  <si>
    <t xml:space="preserve">The implementation of the storage facility requires a targeted technical permission process with the responsible mining authority and timely funding commitments.
Changed market conditions, which cannot be predicted at this time, must be taken into account as an additional risk.
The European decarbonization strategy has a clear focus on H2 – and to achieve this – on repurposing natural gas infrastructure – consisting of pipelines and storages – where possible and the construction of a new H2 infrastructure where necessary. In addition, the natural gas infrastructure is already connected to several European member states, which provides an excellent basis for building the new European H2 infrastructure.
For the H2 storage Staßfurt project it is planned to repurpose the already existing sub-surface installation from natural gas to H2. Therefore, the permission of the regulatory authority to take these storage volumes out of the German natural gas market is required in time.
</t>
  </si>
  <si>
    <t>R&amp;D phase is ongoing</t>
  </si>
  <si>
    <t>to be determined</t>
  </si>
  <si>
    <t xml:space="preserve">Any investment decision in an expansion on TAP pipeline will be taken following a positive EVT of the Binding Bids submitted in a Binding Phase of a market test. Therefore, the project will be put in motion by such a positive EVT and conclusion of GTA(s). The timeline for the realisation of the project is calculated from then on: Detailed Engineering is awarded and envisaged to last approximately 18 months. In parallel with the Detailed Engineering development, TAP would envisage to seek all relevant permits. The Execution starts immediately upon receipt of a positive EVT from any Market Test Binding Phase, with physical preparatory works expected to start on site within a few months. </t>
  </si>
  <si>
    <t xml:space="preserve">All timing indications are given on an indicative basis and will depend on the progress of the Market Test, technical studies, financing arrangements, coordination with adjacent TSOs, as well as engagements with the relevant authorities. However, the framework put in place by TAP states that any potential investment for TAP Expansion follows the receipt of Binding Bids and a positive EVT for one of the Offer Levels. The project costs and schedules published are based on conceptual/basic engineering. Whilst they are risk assessed and deemed realistic, TAP verifies both the cost and schedule estimates circa 12 months following any positive Binding Market test and thereafter re-evaluates the EVT. </t>
  </si>
  <si>
    <t>Not applicable.</t>
  </si>
  <si>
    <t xml:space="preserve">Realisation conditions: 
- permit approval within 11 months after submission. 
- sufficient supporting resources in the market for FEED incl. permitting preparation. </t>
  </si>
  <si>
    <t>No delay expected.</t>
  </si>
  <si>
    <t xml:space="preserve">Key milestones to maintain the project schedule include external factors such as completion of and connection to the H2 core grid, securing water supply, and construction of the existing substation Güstrow. Achieving these milestones is essential for the project to progress as planned. Each milestone represents a critical dependency for subsequent activities; for example, the substation is critical for reliable power, while the pipeline connection integrates off-takers. 
In addition to these technical milestones, the procurement of electricity and the sale of hydrogen are pivotal to the project's commercial success. Although a business case exists, factoring in subsidies, it must be ensured that this case is both achievable and economically viable. Securing favourable electricity purchase agreements and stable hydrogen sales contracts will be essential for the long-term financial sustainability of the project. </t>
  </si>
  <si>
    <t xml:space="preserve">Negotiations on contracts are currently ongoing, however results can not be disclosed at this point in time. </t>
  </si>
  <si>
    <t>No significant deviations from the plan submitted in the course of the application for PCI status.</t>
  </si>
  <si>
    <t xml:space="preserve">Shown schedule is base case, upsides are available, grid fee exemptions determines end date and commercial success of the project.
</t>
  </si>
  <si>
    <t>Project is in preliminary phase, project schedule is
in preparation.</t>
  </si>
  <si>
    <t>Project schedule is in preparation.</t>
  </si>
  <si>
    <t>info not available at the moment</t>
  </si>
  <si>
    <t>no delay</t>
  </si>
  <si>
    <t>The project is not included in the TYNDP 2024, it's a new one</t>
  </si>
  <si>
    <t xml:space="preserve">planning processes are subject to ongoing modifications due to potential delays stemming from both the commercial processes or technical constraints. Teréga is aiming to follow the targeted timelines as closely as possible and can draw upon its experience as an established TSO for natural gas.The envisaged timelines are based on Teréga’s extensive industry experience with the realisation of comparable projects and notable natural gas storage for almost 80 years.
</t>
  </si>
  <si>
    <t>Info not available at the moment</t>
  </si>
  <si>
    <t>Not decided yet</t>
  </si>
  <si>
    <t>Due to changes in upstream projects, the project was rescheduled.</t>
  </si>
  <si>
    <t xml:space="preserve">In Uniper binding supply contracts are typically signed after FID. Before FID MoUs and Non Binding Term Sheets form the starting point. Uniper is currently in the process of negotiations with suppliers (e.g. GreenKo) delivering NH3 to WHV. These discussions will be intensified based on the costs and project execution timeline developed in the FEED phase. </t>
  </si>
  <si>
    <t>Binding agreements with customers are crucial for implementation. If the ramp-up of the hydrogen market continues to be delayed, this could have a negative impact on the further scheduling of the project.</t>
  </si>
  <si>
    <t>The first key points for the project execution are the safe and successful procurement of the components, the construction and the commissioning of the facility. Furthermore, the preparation of the O&amp;M organisation for start-up through organisational readiness and operator training activities are to be scheduled. The safe start-up of the plant will finish the execution phase. Subsequently the operations will start. COD is planned for Q4 2029.</t>
  </si>
  <si>
    <t xml:space="preserve">The capacity of the consumers  to commit to infrastructure projects remains low due to doubts about the availability of the molecule, its price and doubts about the logistics being in place when needed. The production struggles with access to electric connections and to industrial parcels where they would be able to implement their projects. The State is willing to contribute to decarbonation strategy at least partially, but the evaluation of the candidacies is often delayed as well with cost uncertainty left for the market participants. These aspects make market structuration difficult and lengthy and delayed NaTran’ capacity to proceed on time. </t>
  </si>
  <si>
    <t>Due to the nature of the project, any planning processes are subject to ongoing modifications due to delays stemming from both the commercial processes or technical constraints. NaTran is aiming to follow the targeted timelines as closely as possible. 
Besides, RHYN is included in the 6th PCI list, allowing a shortened permitting period (18 months instead of 2 years)</t>
  </si>
  <si>
    <t>Procuremet LLIs start date January 2029</t>
  </si>
  <si>
    <t>TAG GmbH is committed to completing our project as soon as possible and are working on the next steps within the given conditions. However, we recognise that the realisation of essential prerequisites is being delayed due to the various challenges faced by all parties involved. This applies to regulatory and financing aspects, as well as more binding commitments on the production and consumer side or other de-risking instruments. The resulting uncertainties are influencing the speed of implementation and thus the timeline.</t>
  </si>
  <si>
    <t>Negotiations on contracts are currently ongoing, however results can not be disclosed at this point in time.</t>
  </si>
  <si>
    <t>The project schedule was updated slightly due to more accurate estimations gained during the ongoing development of the project.</t>
  </si>
  <si>
    <t>AquaDuctus is an advanced project in the North Sea. It will move into the FEED phase at the end of 2025, with the implementation of the EPC-M. 
As part of the German hydrogen core grid and an IPCEI, AquaDuctus is required to establish a hydrogen transmission infrastructure connecting the SEN-1 offshore area with the onshore hydrogen grid by 2030. Due to the expected increase in hydrogen production and import, the project has been designed with a transmission capacity of 20 GW from commissioning. This will reduce environmental impact and realise cost savings in later years. 
AquaDuctus will be a key enabler of the hydrogen ramp-up in the North Sea region, providing the necessary transport capacity for other projects being developed there. The listed matching projects, which will connect to the AQD pipeline, are in the early stages of business development and are therefore not expected to be commissioned until later. Some of them even depend on the realisation of AquaDuctus.</t>
  </si>
  <si>
    <t>Resource-related postponement taking into account the overall project portfolio</t>
  </si>
  <si>
    <t>The project’s permitting procedure was prolonged by the building authority.</t>
  </si>
  <si>
    <t>As the project is a security of supply measure the FID depends on the decision of the competent authority - the Ministry of Industry and Trade of the Czech Republic.</t>
  </si>
  <si>
    <t>The expected year of the project's commissioning was rescheduled by a year due to the alignment of the timeline with the related infrastructure in Germany.</t>
  </si>
  <si>
    <t>The time-schedule reflects TSO’s experience on similar projects finalized and put into operation in past years.</t>
  </si>
  <si>
    <t xml:space="preserve">The project schedule has been partially updated. However, the original commissioning year of 2028 has been retained, and the project remains on schedule. </t>
  </si>
  <si>
    <t>The projects RHYn and RHYn Interco are closely linked and try to align as close as possible. Due to a delay in the upstream project RHYn [H2T-A-969], RHYn Interco had to check and rework the timetable to match the commissioning date in 2030.</t>
  </si>
  <si>
    <t>Due to its first of its kind nature the project schedule, as well as the individual planning steps are subject to ongoing modifications, resulting from potential delays in the planning,  procurement and execution processes.</t>
  </si>
  <si>
    <t xml:space="preserve">Project was slightly delayed in moving from pre-feasibility to feasibility due to a delay in agreement and implementation of the RED3 and the delegated acts for definitions of renewable and low carbon hydrogen. Now that EU has agreement on those, it's clear when Member States ultimately need to have it implemented, the project is able to adjust its timeline accordingly. Clarity on the above now makes it possible to start the open season for capacity reservation and allocation and start discussions with customers on heads of agreement/termsheets. </t>
  </si>
  <si>
    <t>Schedule depends on the development of a viable business case, for which clarity in regulation is essential. Regulatory clarity is about TPA, RED3 incl. delegated acts and national implementation of these and implementation of incentives to use renewable and low carbon hydrogen. 
Subsidies for offtakers as well as for the midstream such as Project Amplify (Terminal and Cracker) will be helpful in maintaining schedule, as it increases competitiveness of the business case of the supply chain: import and conversion as well as offtake (levelized cost of hydrogen). 
Offtake agreements (following initial interest from potential end use H2 customers) are also vital for the project to take FID. EPC schedule lead times are also depending on market constraints and material delivery times
In addition, permits will have to be acquired and a cracking technology needs to be selected after careful evaluation in the feasibility phase.</t>
  </si>
  <si>
    <t>Lack of market committments</t>
  </si>
  <si>
    <t>Preliminary time schedule. It may be subject to change depending on the result of discussions about the project's development at the level of state's administration and the TSOs as well as market and financial conditions.</t>
  </si>
  <si>
    <t>:ntry into operation expected in 2030</t>
  </si>
  <si>
    <t>Estimated duration of permitting in line with TEN-E: 36 months</t>
  </si>
  <si>
    <t>The feasibility phase starts on November 24 according to the CEF-E call time schedule</t>
  </si>
  <si>
    <t>The effective commissioning date of the first phase, expected in 2028, depends on the availability of the storage capacity, the evolution of the regulatory framework and on the user commitment.
The commissioning date of the second phase of the project, expected in 2030, will depend on market developments and the resulting transport commitments by users.</t>
  </si>
  <si>
    <t xml:space="preserve">Key milestones to maintain the project schedule include external factors such as completion of and connection to the hydrogen backbone, securing water supply, and construction of a new substation. Achieving these milestones is essential for the project to progress as planned. Each milestone represents a critical dependency for subsequent activities; for example, the substation is critical for reliable power, while the pipeline connection integrates off-takers. 
In addition to these technical milestones, the procurement of electricity and the sale of hydrogen are pivotal to the project's commercial success. Although a business case exists, factoring in subsidies, it must be ensured that this case is both achievable and economically viable. Securing favourable electricity purchase agreements and stable hydrogen sales contracts will be essential for the long-term financial sustainability of the project. </t>
  </si>
  <si>
    <t xml:space="preserve">The NHR project is delayed mainly due to  that procurement processes for permit and pre-FEED activities, respectively, took longer time than expected. The conducted market studies also indicated some delay of overall hydrogen market development.
First sections to be commissioned in 2030, other early 2030s.
 </t>
  </si>
  <si>
    <t>1st of July 2025 answer in question (346) is referring to signing of the CEF agreement with CINEA.
The development of the infrastructure is intended to accelerate the growth of the hydrogen market and must therefore take a leading role. To achieve this, a range of financing options will be thoroughly assessed during the project’s planning phase. In the early stages of the hydrogen economy, public support will play a crucial role. For long-term financial sustainability, a robust and predictable regulatory framework will be essential.</t>
  </si>
  <si>
    <t xml:space="preserve">Due to contractual obligations, information about the contracts may not be publicly disclosed. </t>
  </si>
  <si>
    <t>not applicable as the project is on time</t>
  </si>
  <si>
    <t>The Project is part of several intervention on UGS and it is still under updating of the integrated project philosophy.</t>
  </si>
  <si>
    <t>No delay compared to the previous TYNDP</t>
  </si>
  <si>
    <t>We started our terminal development with the Feasibility Study without exercising a pre-feasibility study prior to that. The Feasibility has been successfully concluded on 28 October 2023.</t>
  </si>
  <si>
    <t>Delays in permitting (zoning plan and emissions permit)</t>
  </si>
  <si>
    <t>Considering a standard authorization process, a total period of 34 months could be considered as reference from the start of permitting phase to start of works for building the surface plant</t>
  </si>
  <si>
    <t xml:space="preserve">The Project is subject to requests for incremental capacity in exemption or in a regulated regime that will be made on existing Entry Points or to be created in Puglia
</t>
  </si>
  <si>
    <t>The deadline for performing feasibility study will depend on the implementation of foreseen EU regulation.</t>
  </si>
  <si>
    <t xml:space="preserve">Depending on feasibility study </t>
  </si>
  <si>
    <t>Commissioning date is delayed due to the delayed adoption of corresponding EU regulation.</t>
  </si>
  <si>
    <t>Currently only the need for project implementation is present.</t>
  </si>
  <si>
    <t xml:space="preserve">FGSZ has a plan to establish a hydrogen backbone in Hungary and a pre-feasibility study is completed. More detailed feasibility study will be prepared later.  </t>
  </si>
  <si>
    <t>Depends on the market demand.</t>
  </si>
  <si>
    <t>The PCI status is only expected. EU fund is needed.</t>
  </si>
  <si>
    <t xml:space="preserve">As per number 347, the current delay is mostly due to the electricity grid. </t>
  </si>
  <si>
    <t xml:space="preserve">Current schedule is a proposition relying on three factors: 
1. Offtake agreements 
We are currrently in the first steps of offtake agreements. Which are all dependend on the timely realisation of the hydrogen backbone. 
2. Hydrogen Backbone 
Without availability of the grid, there will be no offtake agreement. The project is advancing with a more advanced status of the hydrogen backbone. 
3. Electricity grid
While a direct connection of the electrolysis to the renewable energy systems is possible, it still needs to be connected to the grid. Currently this is not possible due to the state of the electric grid. It is supposed to be further developed by 2033. We are currently in discussion for a sooner extension. </t>
  </si>
  <si>
    <t>Expected commissioning year moved from 2028 to 2030 (where the cross border interconnection will be functioning). Additionally, the project has been divided into two phases. Phase 1 will be commsioned in 2030, and Phase 2 has a more uncertain timeline.</t>
  </si>
  <si>
    <t>public procurement period extended</t>
  </si>
  <si>
    <t>The project schedule has been updated taking into account the current status and also taking into account other planned projects</t>
  </si>
  <si>
    <t>The permitting process is under pressure due to complexity and leadtimes within the government bodies.</t>
  </si>
  <si>
    <t>Pre -Feasibility study from 2019 in combination with an engineering report in 2021, specifically for the storage site and the core investment of Project H2S-A-1284.</t>
  </si>
  <si>
    <t>Not necessary as the feasibility research results from the two previous construction stages from projects H2S-A-1284 and H2S-A-767 can be used</t>
  </si>
  <si>
    <t>Without a subsidy, RWE will not be able to make an investment decision for the project. As the CEF-E funding currently is seen as the only possibility to gain the required support RGSW has rescheduled the project in correlation to the timetable of the funding process. An investment decision will not be made before 2028. Based on this, the associated and subsequent project phases will be postponed and lead to an update of the project schedule.</t>
  </si>
  <si>
    <t>The implementation of the storage facility requires a targeted technical permission process with the responsible mining authority &amp; timely funding commitments. Changed market conditions, which cannot be predicted at this time, must be taken into account as an additional risk. The European decarbonization strategy has a clear focus on H2 – and to achieve this – on repurposing the natural gas infrastructure – consisting of pipelines and storages – where possible and the construction of a new H2 infrastructure where necessary. In addition, the natural gas infrastructure is already connected to several European member states, which provides an excellent basis for building the new European H2 infrastructure. For the H2 storage Gronau-Epe expansion project it is planned to repurpose the already existing sub-surface installation from natural gas to H2. Therefore, the permission of the regulatory authority to take these storage volumes out of the German natural gas market is required in time.</t>
  </si>
  <si>
    <t>It is too early for the project to have supply contracts.</t>
  </si>
  <si>
    <t>The FEED studies were launched in time but additional industrialists declared interest in the project, resulting in a longer FEED phase as expected to take into account their needs in the project's design. The commissioning with be postpone to 2030.</t>
  </si>
  <si>
    <t xml:space="preserve"> NaTran is continuously progressing the project and updating the schedule accordingly.</t>
  </si>
  <si>
    <t>We have continued progressing through the permitting process across all phases of the project. The first phase (ONUBA, 400 MW) has already obtained integrated environmental authorization and secure water supply. However, a key element delaying its commissioning is access to the electricity grid, an essential input for hydrogen production. The grid connection remains unresolved, as the national authority has yet to conclude the public tender process, with a final decision expected by year-end. On the financial side, we have secured the necessary funding through national and European programmes, ensuring financial readiness. We are now awaiting grid access confirmation to move forward with the Final Investment Decision (FID) and begin construction.</t>
  </si>
  <si>
    <t>Our permitting team has extensive experience managing projects of varying scale and complexity across multiple sectors. While large-scale electrolyser plants are a new frontier, our track record equips us to handle this challenge confidently (see attached list of previous projects). The project timeline and schedule are built on comparable references, leveraging our expertise in permitting procedures, technology readiness, and resource planning. Key milestones have already been achieved, including the integrated environmental authorization, confirmation of water availability, final selection of electrolyser suppliers and secured funding. These efforts also encompass the power connection process, which we have followed diligently. We are now awaiting the outcome of the public tender for grid access, one of the critical prerequisites for reaching Final Investment Decision (FID).</t>
  </si>
  <si>
    <t xml:space="preserve">Talks with potential power suppliers are currently held. At present, it is not possible to predict what content and contract terms the parties will agree on in these contracts. </t>
  </si>
  <si>
    <t>tbd. Brownfield approach</t>
  </si>
  <si>
    <t>Project was not included in previous TYNDP.</t>
  </si>
  <si>
    <t>In preparation</t>
  </si>
  <si>
    <t>Submission for approval in March 2026; 12 months until approval received -&gt; March 2027; FID (Final Investment Decision) in May 2027.</t>
  </si>
  <si>
    <t>Until now no equipment or service supply contracts have been signed.</t>
  </si>
  <si>
    <t>Regarding [005] project was not in previous TYNDP</t>
  </si>
  <si>
    <t xml:space="preserve">Start date always refers to the earliest of Terminal, Storage and Cracker project development. End date always refers to the latest of Terminal, Storage and Cracker project development. 
Regarding [340] the FID for the terminal is expected already for 2026.
</t>
  </si>
  <si>
    <t>Project has been rescheduled uue to the LNG capacity expansion.</t>
  </si>
  <si>
    <t>Info not available.</t>
  </si>
  <si>
    <t>See the comment below</t>
  </si>
  <si>
    <t xml:space="preserve"> See the comment below</t>
  </si>
  <si>
    <t>no delay since last TYNDP</t>
  </si>
  <si>
    <t>The project refers to some infrastructures whose feasebility and engineering phase was developed in tha past. A final investment decision for the project will be taken in the case the italian demand and supply scenarios will show the need for the capacity created by the project. As stated in the box 001 the commissioning date of the project is to be defined: therefore the dates of permitting and commissioning are the best estimates outside the plan horizon</t>
  </si>
  <si>
    <t>The Feasibility Study will be drawn up.</t>
  </si>
  <si>
    <t>Environmental impact assessment has expired. Environmental impact assessment of the project of the northern interconnection pipeline between Croatia and B&amp;H shall be conducted again. Also, location permit has expired as well. New request for the issuing of the location permit will be submit to the ralevant body.</t>
  </si>
  <si>
    <t>Aligning with Montenegro and Abania.</t>
  </si>
  <si>
    <t>Pre-feasibility studies are completed, Feasibilty study is completed, granted by Western Balkan Investment Framework (EU Funds). FS includes EIA/SIA and the Cost Benefit Analysis; For the Croatian sections: ESIA and LP are ccopmpleted. Main design is drawn up for 1st Croatian section, Building permit is obtained For the Montenegrin and Albanian sections: Gas Master Plan is finalized and Preliminary Design is finalized
Permitting Phase starts with ESIA permit and ends with Use permit. Project will be developed to transmit H2.</t>
  </si>
  <si>
    <t>It is not necessary</t>
  </si>
  <si>
    <t>Lack of Market interest</t>
  </si>
  <si>
    <t>The project timeline was shifted due to additional coordination regarding technical parameters with the neighboring TSOs.</t>
  </si>
  <si>
    <t>The project timeline was shifted due to additional coordination regarding technical parameters with the neighboring TSO (Snam Rete Gas).</t>
  </si>
  <si>
    <t>The project timeline was shifted due to additional coordination regarding technical parameters with the neighboring TSO (FGSZ).</t>
  </si>
  <si>
    <t>Compared to the Project schedule given for TYNDP 2024, the Project has not been rescheduled or delayed, i.e. the same dynamics of activities for the implementation of the project has been kept.</t>
  </si>
  <si>
    <t xml:space="preserve">Background of the Project includes two key elements: the current 100% dependence of Russian gas and ongoing decarbonization process.  The grant funds are highly required for project realization including technical assistance for documentation. </t>
  </si>
  <si>
    <t xml:space="preserve">The intention of GAZ-SYSTEM and GTSOU is to shorten the incremental process to one year and to offer the incremental capacities in an annual yearly auction in July 2026, provided that this approach is agreed upon and approved by the respective National Regulatory Authorities in Poland and Ukraine.  </t>
  </si>
  <si>
    <t>It is one year delay due to the harmonization with BH side.</t>
  </si>
  <si>
    <t xml:space="preserve">Environmental permit obtained.
Location permit obtained.
Building permit obtained.
</t>
  </si>
  <si>
    <t>It is not necessary to drawn up.</t>
  </si>
  <si>
    <t>Due to the lack of market maturity</t>
  </si>
  <si>
    <t>Permitting Phase starts with ESIA permit and ends with Construction permit.</t>
  </si>
  <si>
    <t>Change of the infrastructural configuration with an alternative proposal</t>
  </si>
  <si>
    <t>The project timeline was shifted due to additional coordination regarding technical parameters with the neighboring TSO (GCA).</t>
  </si>
  <si>
    <t>The project timeline was shifted due to additional coordination regarding technical parameters with the neighboring TSO (Plinacro).</t>
  </si>
  <si>
    <t>Reservoir study to be finalized by 2024</t>
  </si>
  <si>
    <t>not necessary</t>
  </si>
  <si>
    <t>not yet available</t>
  </si>
  <si>
    <t>project approach changed from blending to storing pure hydrogen in specific structure of H2 Lab Complex</t>
  </si>
  <si>
    <t>From the last information requested, the project has been rescheduled due to funding and access and connection to electricity grid schedules.</t>
  </si>
  <si>
    <t>The project has been awarded with 15 MEUR for the phase 1.a of the project (20 MW). However, further aid is expected regarding European and Spanish national programmes.</t>
  </si>
  <si>
    <t>Info not available - supply contracts will be developed further in the FEED phase</t>
  </si>
  <si>
    <t>The timeline has been adjusted based on the latest understanding of implementation schedule, including different development schedules and permitting and approval timelines in all involved countries based on our improved understanding following the pre-feasibility studies.</t>
  </si>
  <si>
    <t xml:space="preserve">The submission to the TYNDP 2026 comes in a context where infrastructure projects of the H2med corridor, that enable the project, have a commissioning date delayed from the end of 2029 to 2032. In order to be ready in 2032, the submitted project has a commissioning date at the end of 2032, aligned with several enabled projects of the South-West of France intending to connect to the HySoW network (HySoW storage, Port la Nouvelle Terminal) and join effectively the HI West corridor.
</t>
  </si>
  <si>
    <t xml:space="preserve">Due to the nature of the project, any planning processes are subject to ongoing modifications due to potential delays stemming from both the commercial processes or technical constraints. Teréga is aiming to follow the targeted timelines as closely as possible and can draw upon its experience as an established TSO for natural gas.The envisaged timelines are based on Teréga’s extensive industry experience with the realisation of comparable projects and notable natural gas storage for almost 80 years.
</t>
  </si>
  <si>
    <t>Project start has been rescheduled for 01/01/2027</t>
  </si>
  <si>
    <t>The project has not previously been submitted to TYNDP.</t>
  </si>
  <si>
    <t>N/A (Seven projects during the next 10 years)</t>
  </si>
  <si>
    <t>Project start has been rescheduled.</t>
  </si>
  <si>
    <t>Start of the project has been rescheduled for 01/01/2027</t>
  </si>
  <si>
    <t>Preparatory activities for the project were carried out in 2025. Bulgartrangaz and DESFA prepared and submitted a joint application for the project to be included in the Second List of PCIs. In the course of the application preparation the implementation schedule was updated.</t>
  </si>
  <si>
    <t>Regional Public Debate and difficulty to secure commercial contracts to book storage capacities</t>
  </si>
  <si>
    <t xml:space="preserve">The two first caverns were planned to be in operation in 2032, followed by others caverns if need is confirmed.
GeoH2’s timeline is strongly aligned with NaTran connexion HyFen-GeoH2 (H2T-A-909) which allow to immediately unlock the strong benefits associated with the combination and interoperability of the two projects – notably in terms of the decarbonization of the local industrial valley in the first instance. 
Géométhane continues to engage with its partners to ensure that timelines and priority actions remain aligned for a timely and cost-efficient delivery of the project.
</t>
  </si>
  <si>
    <t xml:space="preserve">The time schedule of the project was adapted as a result of the feasibility studies. The FEED phase was started with a 3 months delay corresponding to the staff mobilisation period after notification of the CEF grant award. </t>
  </si>
  <si>
    <t>The project a successor of the IPCEI CHC Electrolyser East Frisia and therefore most of the pre-feasibility work and documentation will be available. Consequently, the project starts with a feasibility study to integrate it into the local environment.</t>
  </si>
  <si>
    <t>There were delays due to the preparation of the land-use plan. Now these issues have been solved and the land-use plan for the project area was published by the local authorities.</t>
  </si>
  <si>
    <t>Information not available.</t>
  </si>
  <si>
    <t>The schedule is dependent on the results of the pre-feasibility.</t>
  </si>
  <si>
    <t xml:space="preserve">The project has not been submitted to TYNDP previously. </t>
  </si>
  <si>
    <t>from 31.12.2032</t>
  </si>
  <si>
    <t xml:space="preserve">Project was not included as an individual TYNDP project. </t>
  </si>
  <si>
    <t>The project schedule must be correlated with the ongoing incremental capacity project. The project schedule has been updated taking into account the current status and also taking into account other planned projects</t>
  </si>
  <si>
    <t>The project schedule is updated compared to PDSNT 2022-2031, the next phases of the project being accomplished depending on the results of the incremental capacity projects carried out with the adjacent operators.</t>
  </si>
  <si>
    <t>The project schedule must be correlated with the ongoing incremental capacity project. The project schedule has been updated taking into account the current status and also taking into account other planned projects.</t>
  </si>
  <si>
    <t>The project schedule has been updated, the development of the following design phases will be accomplished in correlation with the incremental capacity projects carried out with adjacent TSOs.</t>
  </si>
  <si>
    <t>no need for pre-feasibility study</t>
  </si>
  <si>
    <t>Lack of funding source.</t>
  </si>
  <si>
    <t>not available yet</t>
  </si>
  <si>
    <t>The project schedule has been updated taking into account the current status and also taking into account other planned projects.</t>
  </si>
  <si>
    <t>Time schedule in the last TYNDP was estimated according to the data from the pre-feasibility study with lower level of details.</t>
  </si>
  <si>
    <t>Supply contracts will be developed further in the FEED phase</t>
  </si>
  <si>
    <t>The timeline has been adjusted based on the latest understanding of implementation schedule, including different development schedules and permitting and approval timelines</t>
  </si>
  <si>
    <t>The project schedule is not yet available, since we are working on it and also awaiting for the NDP approval.</t>
  </si>
  <si>
    <t>The Project is in the preparation phase, subject of technical consideration and RD. Technical and other details will be outcomes of studies. The project is beyond the time period of the NDP.</t>
  </si>
  <si>
    <t xml:space="preserve">The first phase of the project (first ammonia tank) is still on track with an FID end 2026 and a COD planned in 2030. However, the phase 2 for the second tank and the cracker has been delayed due to customers being less mature and awaiting clarification on REDIII and CBAM among other things. </t>
  </si>
  <si>
    <t>EIA has been done for the first phase of the NH3 Antwerp project, being the terminal, not yet for the cracker.</t>
  </si>
  <si>
    <t>This planning is preliminary</t>
  </si>
  <si>
    <t>To be consistent with the HY-FEN project schedule</t>
  </si>
  <si>
    <t>Project is on time</t>
  </si>
  <si>
    <t>The phasing of the project strongly depends on market developments and permitting, and taking into account the required time to get the cavernes ready for operation</t>
  </si>
  <si>
    <t>The project was not in the previous TYNDP.</t>
  </si>
  <si>
    <t>Will be tendered after FEED Engineering.</t>
  </si>
  <si>
    <t>As the project has not been submitted to previous TYNDP lists, a delay explanation is not applicable.</t>
  </si>
  <si>
    <t xml:space="preserve">Project schedule has been developed in alignment with basic engineering and permitting planning activities and takes into account lessons learned from former natural gas storage project in Jemgum. All major project implementation steps are included  in the schedule, which we assume to be realistic. </t>
  </si>
  <si>
    <t xml:space="preserve">N/A </t>
  </si>
  <si>
    <t>Date for supply contracts is not known, expected to start in 2031, following permitting phase</t>
  </si>
  <si>
    <t>Not Applicable</t>
  </si>
  <si>
    <t>Linked to a change in the development strategy, the schedule was reconsidered, with adjustments to timelines and phases made to reflect the concrete evolutions and increased maturity of the project with other storages.</t>
  </si>
  <si>
    <t>dates corresponds to phase 1</t>
  </si>
  <si>
    <t>EcoLog has secured an exclusivity agreement and MOU with the tank manufacturer for both LH₂ and LCO₂, alongside close cooperation with key vendors. A dedicated technical consortium has been established to identify and select suppliers for critical equipment such as cryogenic piping, compressors, pumps, and vaporisers. A competitive tender process has been completed for FEED, with preferred EPC status under evaluation and final selection in November 2025. To strengthen delivery capacity, EcoLog has also appointed an Owner’s Engineer to oversee these activities, ensure technical robustness, and bolster internal resources</t>
  </si>
  <si>
    <t xml:space="preserve">The above schedule reflects the first phase, covering 200,000 MT of import capacity with a ramp-up detailed in the application. Permits already cover the full 600,000 MT and CO₂ elements, ensuring no additional bottlenecks for expansion. EcoLog has worked closely with authorities for nearly a year prior to submission, securing land and addressing regulatory requirements. With no major technical hurdles foreseen, and much of the capex tied to proven equipment in an industrialized area, construction risks are mitigated. Once regulatory clarity is achieved and commercial terms with offtakers are finalized, project development is expected to commence immediately. </t>
  </si>
  <si>
    <t>done in July 2024</t>
  </si>
  <si>
    <t>This is our first project report.</t>
  </si>
  <si>
    <t>Supply will be performed in several phases starting with the long-lead items for the subsurface part of the project.</t>
  </si>
  <si>
    <t>We don't have previous TYNDP Projects.</t>
  </si>
  <si>
    <t>Commissioning year (2032) is set, based on market search, the regulatory and permitting legislation for hydrogen in Greece, and data from equipment manufacturers and EPC contractors.</t>
  </si>
  <si>
    <t>The project schedule reflects the current planning assumptions based on ongoing feasibility work and coordination with relevant stakeholders. Final realisation will depend on the outcomes of the technical and commercial feasibility study, permitting timelines, availability of funding, and alignment with the national hydrogen network development. Adjustments may be required once the feasibility phase is completed and the FID process initiated.</t>
  </si>
  <si>
    <t>Pre-feasibility is under finalization.</t>
  </si>
  <si>
    <t xml:space="preserve">The overall project schedule is preliminary and subject to refinement during the detailed engineering and contracting phases. The indicative schedule assumes timely completion of all permitting engineering, procurement, and construction activities in line with standard industry practices for large scale infrastructure. </t>
  </si>
  <si>
    <t>Ν/Α</t>
  </si>
  <si>
    <t>The project has not been part of the previous TYNDP.</t>
  </si>
  <si>
    <t>Commissioning year (2032) is set, based on market search, the regulatory and permitting legislation for hydrogen in Cyprus, and data from equipment manufacturers and EPC contractors.</t>
  </si>
  <si>
    <t>For confidentiality reasons, information on negotiation progress cannot be provided</t>
  </si>
  <si>
    <t>The project schedule reflects the project's current stage and may be amended as the project evolves.</t>
  </si>
  <si>
    <t>N/A (40 projects during the next 10 years)</t>
  </si>
  <si>
    <t>The Greek regulatory framework and the National Strategy for Hydrogen have been delayed, imposing barriers which delay the completion of the project related tasks, such as the Feasibility Study and the FEED.
The national law to license the operation of the electrolysers has been released on July 4th, 2025 (Gazette no 5215, A116, 4.7.2025) with 5 years delay.
The regulatory framework for renewable hydrogen production, transportation and use is not yet fully set in Greece.</t>
  </si>
  <si>
    <t>The Commissioning year (2032) is set, based on market search, the regulatory and permitting legislation for renewable hydrogen in Greece, and data from electrolyser manufacturers.</t>
  </si>
  <si>
    <t xml:space="preserve">Info not available
</t>
  </si>
  <si>
    <t>Ahead of schedule</t>
  </si>
  <si>
    <t>Construction from 2034 to 2035. Expected commissioning phase 1 in 2036.</t>
  </si>
  <si>
    <t>There are existing infrastructure to accomodate ammonia in the port of Bordeaux. The technical issues to be tackled are mostly related to the ammonia cracking unit.</t>
  </si>
  <si>
    <t>The change of schedule is explained by the period of instruction of the ZIBAC program which was disrupted by political changes in France. Now the awarding process is over. Besides, the Project was not added by the Commission on the 2nd draft PCI list, which prevents applying for short-term CEF funds for studies.
It is also aligned with the delayed development of H2 infrastructures connecting to the European H2 network.
Now the schedule of the project is fully aligned with the national H2 strategy of France beyond 2035.</t>
  </si>
  <si>
    <t>The implementation of the project outside an operational industrial facility has required more time to complete and finalize feasibility and Prefeed studies. The integration of three different components (H2, Methanol, SAF) also poses a challenge for coordinating environmental studies and the permitting phase. The timeline has been updated to reflect these impacts, and the COD is anticipated by early 2030.</t>
  </si>
  <si>
    <t>Timeline has been adjusted to reflect preFeed &amp; FEED phase and overall development phases of the different projects. The FEED stage will be performed by 2 EPC in a Compensated Call For Tender. Construction phase will be 36months. This timeline will be adjusted after completion of the FEED.</t>
  </si>
  <si>
    <t>The postponement was made in light of the current circumstances.</t>
  </si>
  <si>
    <t>Newly planned due to internal plans in the area of hydrogen storage</t>
  </si>
  <si>
    <t>The project is being developed in coordination with other projects in the SEEHyC regional initiative therefore the revised schedule and new commissioning date reflect the partners' common vision for the development of the infrastructure.</t>
  </si>
  <si>
    <t>LNG terminal Krk 2nd phase is planned to be implemented in 2030 and supply contracts will be concluded accordingly.</t>
  </si>
  <si>
    <t xml:space="preserve">In comparison with last TYNDP, the project is planned for year 2030. </t>
  </si>
  <si>
    <t>Initial studies of the project that are completed: Conceptual solution, Market background analysis, Feasibility study. 
Environmental impact study, Conceptual design, FEED, Main Design have been prepared. 
Location permit for onshore solution and I. Amendment of Location permit has been obtained.</t>
  </si>
  <si>
    <t xml:space="preserve">H2 market maturity not yet at scale for such large scale H2 Terminal infrastructure. H2 Terminal development aligned with NaTran and Fluxys H2 network development plans. </t>
  </si>
  <si>
    <t>finished in 2023</t>
  </si>
  <si>
    <t>depending on market demand</t>
  </si>
  <si>
    <t>Alignment with the commissioning date of the German Hydrogen Core Network and the expected H2 demand uptake, primarily in the South Germany as well as along the whole corridor.</t>
  </si>
  <si>
    <t>Renewable hydrogen production in Cyprus faces regulatory, grid, and infrastructure barriers delaying deployment. The island lacks a national hydrogen strategy, legal framework, and certification system for Guarantees of Origin (GOs), leaving permitting unclear and lengthy. The isolated power grid limits renewable availability and flexibility, while the EuroAsia Interconnector is still pending, restricting large-scale operation. Absence of hydrogen transport, storage, and off-take infrastructure raises CAPEX and financing risks. Environmental approvals are complex, and water supply for electrolysis requires desalination. Institutional capacity on hydrogen safety and coordination among ministries is limited. These factors collectively cause multi-year delays. Establishing a dedicated regulatory framework, GO registry, streamlined permitting, and cross-sector planning is critical for Cyprus to accelerate renewable hydrogen projects and align with EU TEN-E and RED III objectives.</t>
  </si>
  <si>
    <t>The Commissioning year (2032) is set, based on market search, the regulatory and permitting legislation for renewable hydrogen in Cyprus, and data from electrolyser manufacturers.</t>
  </si>
  <si>
    <t>As Lex Specialis for the project includes additional instances within the process of permits issuing, the given timeline is reviewed and rescheduled in order to optimize compliance with the provisions of the Law. Additionally, grant funds and support of EnC/EU would significantly accelerate the project implementation.</t>
  </si>
  <si>
    <t>BiH is currently supplied with 100% Russian gas, so there is strategic need for acclerated implementation of new interconnection that will enable diversified energy source and route of supply. As region lacks adequate infrastructure to appropriately accommodate hydrogen as a new energy carrier, the issue of interstate connectivity is of crucial importance for this project as well. The implementation of this project will contribute to the decarbonization of the energy market, which is of strategic interest according to NECP provisions of both project promoters countries.</t>
  </si>
  <si>
    <t>To be determined</t>
  </si>
  <si>
    <t>Rescheduled due to the plans of BHC consortium</t>
  </si>
  <si>
    <t xml:space="preserve">Permitting phase takes one year longer, since our oil cavern is the first cavern to be transferred towards hydrogen; FEED takes also one year longer. </t>
  </si>
  <si>
    <t>Commissioning date of the first cavern of phase 1 is planned for 31.12.2027. Commissioning of the 13 caverns of phase 2 is planned for 31.12.2032 and last commissioning in this phase will be on 31.03.2038. Commissioning of 9 caverns of phase 3 will start on 31.12.2035 and last until 31.12.2038. Related rights to land, salt and water are already available.</t>
  </si>
  <si>
    <t>info not available, no contracts yet signed</t>
  </si>
  <si>
    <t>Delayed by IPCEI funding decision and national RED III transposition</t>
  </si>
  <si>
    <t>The project has been rescheduled due to funding and access and connection to electricity grid schedules.</t>
  </si>
  <si>
    <t>H2Pole and Triskelion have been awarded with two different funds. However, further aid is expected regarding European and Spanish national programmes.</t>
  </si>
  <si>
    <t>not availale</t>
  </si>
  <si>
    <t>The project calendar is updated compared to PDSNT 2022-2031, the next phases of the project being accomplished depending on the results of the incremental capacity projects carried out with the adjacent operators.</t>
  </si>
  <si>
    <t>Pre-Feasibility was not performed</t>
  </si>
  <si>
    <t>Supply will be performed in several phases starting with the long-lead items for the subsurface part of the project</t>
  </si>
  <si>
    <t>Due to the increased size and later commissioning date of the 1st phase, the 2nd phase is rescheduled: the second cavern will enter operation in 2034.</t>
  </si>
  <si>
    <t>The realization of the project and its timing will depend on a number of conditions that will need to be satisfied at the time of the financial investment decision: • permit to develop (and operate) a hydrogen storage project by the mining authorities • access to water and satisfactory agreement for the supply of water and disposal of brine during the creation of the cavern(s) • procurement of the main key equipment secured • satisfactory connection agreement with hydrogen transportation network operator • satisfactory financial regulation in place or sufficient offtake agreements secured to support financial viability of the project</t>
  </si>
  <si>
    <t>no supply contract to date</t>
  </si>
  <si>
    <t>The current FEED studies will need some complement to finish this phase</t>
  </si>
  <si>
    <t>NaTran is  continuously progressing the project and updating the schedule accordingly.</t>
  </si>
  <si>
    <t xml:space="preserve">As BH-Gas and Plinacro as a project promotors coordinate its schedule plans on regular basis, the time plan rescheduling above is given in that regard. 
In terms of project implementation, BH-Gas initiated activities concerning respective study documentation update and upgrade and the public procurement for the selection of consultant is ongoing.
</t>
  </si>
  <si>
    <t>Eustream seeks for any possibilities for public funding. That´s also the reason why the project is delayed.</t>
  </si>
  <si>
    <t>Mobile solutions will be implemented by procurement and installation of the necessary equipment. Static solutions will require installation of static pipeline systems connected to new depressurization compressors as well.</t>
  </si>
  <si>
    <t>Pre-Feasibility was not performed.</t>
  </si>
  <si>
    <t>Uncertainties regarding hydrogen market ramp-up, regulatory framework and financing mechanism for hydrogen storage as well as difficulties encountered during negotiations for land/salt mining rights and access to water supply / brine disposal lead us to reschedule our project. Additionally our market assessment shows hydrogen storage demand will rise sharply by 2035 compared to 2030. We choose to build a larger cavern with lower specific costs, better suited to future needs, which takes longer to develop. As a result, SaltHy will enter operation in 2033.</t>
  </si>
  <si>
    <t>The realization of the project and its timing will depend on a number of conditions that will need to be satisfied at the time of the financial investment decision:
• permit to develop (and operate) a hydrogen storage project by the mining 
  authorities
• access to water and satisfactory agreement for the supply of water and 
  disposal of brine during the creation of the cavern(s)
• procurement of the main key equipment secured 
• satisfactory connection agreement with hydrogen transportation network 
   operator
• satisfactory financial regulation in place or sufficient offtake agreements 
   secured to support financial viability of the project</t>
  </si>
  <si>
    <t>Not yet known.</t>
  </si>
  <si>
    <t>The project is a complementary project to the project TRA-N-766 by Gas Connect Austria (GCA), and subject to the respective implementation of that corresponding project.</t>
  </si>
  <si>
    <t xml:space="preserve">A pre-feasibility study including a conducted preliminary routing, and an initial Cost Estimation Report has already been conducted. The study has evaluated the possibility of the pipeline routing to take place in parallel with the existing Natural Gas pipeline for the majority of the routing.  The cost estimation has taken into consideration relevant costs for 100% hydrogen pipelines that DESFA is already constructing. </t>
  </si>
  <si>
    <t>The delay follows the H2 market evolution.</t>
  </si>
  <si>
    <t xml:space="preserve">A prefeasibilty study was not necessary. </t>
  </si>
  <si>
    <t>H2 demand assessment indicated the need to delay the project.</t>
  </si>
  <si>
    <t xml:space="preserve">The overall project schedule is preliminary and subject to refinement during the detailed engineering and contracting phases. The indicative schedule assumes timely completion of all permitting engineering, procurement, and construction activities in line with standard industry practices for larga scale infrastructure. </t>
  </si>
  <si>
    <t>Comissioning date as been delayed to December 2032 to align with the other projects in the H2Med corridor.</t>
  </si>
  <si>
    <t>Preliminary time schedule for the first 6 caverns. Further caverns expected in the subsequent years. The overall timeline may be subject to change depending on the confirmation of demand for H2 storage services, the construction of other connecting hydrogen infrastructure projects and other conditions (regulatory, financial, etc.).</t>
  </si>
  <si>
    <t>Yet to be determined</t>
  </si>
  <si>
    <t>Pre-Feasibility not performed as a joint main feasibility was completed instead.</t>
  </si>
  <si>
    <t>In Uniper binding supply contracts are typically signed after FID. Before FID MoUs and Non Binding Term Sheets form the starting point. Uniper is currently in the process to step into initial discussion with RES (offshore wind) suppliers and OEMs These discussions will be intensified based on the costs and project execution timeline developed in the FEED phase.</t>
  </si>
  <si>
    <t>Compared to the previous planning TYNDP2022/PCI 2024, there are changes to the schedule. Among other things, this is due to the fact that the pipeline connection required to supply an important anchor customer will not be realized until a later date. At the same time, the market conditions are challenging in the emerging green hydrogen market. Without appropriated support (e.g. regulatory frameworks, public funding) projects within the scope of TEN-E will be difficult to realize.</t>
  </si>
  <si>
    <t>The project dates refer to stage #1 of the electrolyser project with 200MW capacity. The following project phases will start and end later with the following construction end dates: #2 (200MW): 2030, #3 (600MW): 2032. However, the initial basic engineering and permitting of #1 will already cover large aspects of the subsequent project phases. Due to this successive project, the later phases will benefit from the experiences collected in the initial phase.</t>
  </si>
  <si>
    <t>See Q343</t>
  </si>
  <si>
    <t>The reception of the IPCEI funds has suffered a delay from the timeline expected in the previous TYNDP</t>
  </si>
  <si>
    <t>Completion of the schedule will require obtaining all the environmental and permission for construction, which would be under the critical path of the schedule. In time approvals from Authorities would be key to meet proposed planning</t>
  </si>
  <si>
    <t>Project schedule was updated and aligned with the Soouth Eastern Europe Hydrogen Corridor (SEEHyC) and also considering the current status of other planned projects</t>
  </si>
  <si>
    <t>Project schedule was updated and alignad with the South Eastern Europe Hydrogen Corridor (SEEHyC) and also considering the current status of other planned projects</t>
  </si>
  <si>
    <t>Market test to be performed</t>
  </si>
  <si>
    <t>The project development activities are on time in order to implement the project by 2035</t>
  </si>
  <si>
    <t>H2DRIA pipeline (connencting point) rescheduled for 2032</t>
  </si>
  <si>
    <t xml:space="preserve"> .</t>
  </si>
  <si>
    <t>The submission to the TYNDP 2026 comes in a context where infrastructure projects of the H2med corridor, that enable the project, have a commissioning date delayed from the end of 2029 to 2031.</t>
  </si>
  <si>
    <t xml:space="preserve">Due to the nature of the project, any planning processes are subject to ongoing modifications due to potential delays stemming from both the commercial processes or technical constraints. Teréga is aiming to follow the targeted timelines as closely as possible and can draw upon its experience as an established TSO for natural gas.The envisaged timelines are based on Teréga’s extensive industry experience with the realisation of comparable projects and notable natural gas transport for almost 80 years.
</t>
  </si>
  <si>
    <t>Land acquisition processes, and financing milestones taking longer than anticipated</t>
  </si>
  <si>
    <t>it was not part of the previous TYNDP</t>
  </si>
  <si>
    <t>Info not available,It is too early for the project to have supply contracts.</t>
  </si>
  <si>
    <t>The commissioning year of the project of network in the port of Dunkirk has been postponed to 2032, which stays compatible with a commissioning year for the French-Belgian connection close to Dunkirk planned in 2034. Initially, a specific market demand triggered Fluxys and NaTran to conduct a prefeasibility study for that interconnection, which demonstrated an achievable planning before 2030, depending on additional market commitment in following year. Therefore, a call for market interest for this interconnection project was launched mid-October 2024 in coordination between Fluxys and NaTran. As no sufficient interest was expressed, NaTran and Fluxys decided to postpone the technical feasibility studies for this cross-border project once the market has matured.  The commissioning year could therefore be rescheduled to a date between 2032 and 2034. Finally. the Valenciennes-Mons interconnexion has been suppressed in accordance with Fluxys and local stakeholders.</t>
  </si>
  <si>
    <t>As mentioned, this a multi-phase project. The project schedule may be subject to change, since we are awaiting for the NDP approval.
Thus, the dates indicated for FEED, FID, and Construction are merely indicative.
In this sense, injection of H2 in Transmission System is conditioned by this approval.</t>
  </si>
  <si>
    <t>The project schedule is not yet available, since we are awaiting for the NDP approval.
Thus, the dates indicated for FEED, Permitting Phase, FID, and Construction are merely indicative.</t>
  </si>
  <si>
    <t>The total project schedule is not yet available, since we are awaiting for the NDP approval, which is a condition for REN FID. In this sense, injection of H2 in Transmission System is conditioned by this approval.</t>
  </si>
  <si>
    <t>the porject was not part of the previous TYNDP</t>
  </si>
  <si>
    <t>info not available</t>
  </si>
  <si>
    <t>The project was not part of the previous TYNDP</t>
  </si>
  <si>
    <t>it is not necessary</t>
  </si>
  <si>
    <t>Depending on expansion of Krk LNG terminal</t>
  </si>
  <si>
    <t xml:space="preserve">ESIA - Obtained; Basic Design- done; LoCation Permit - obtained, Main Design - done, Building permit in the phase of obtaining.
</t>
  </si>
  <si>
    <t xml:space="preserve">The Project is subject to requests for incremental capacity from ongoing process.
</t>
  </si>
  <si>
    <t>FGSZ has a plan to establish a hydrogen backbone system in Hungary, which fits for EU H2 backbone system. A detailed pre-feasibility study will be prepared later.</t>
  </si>
  <si>
    <t>Depends on market demand.</t>
  </si>
  <si>
    <t>Rescheduling the SEEHyC corridor.</t>
  </si>
  <si>
    <t>the project was not part of the last TYNDP</t>
  </si>
  <si>
    <t xml:space="preserve">The project was not submitted to the TYNDP. </t>
  </si>
  <si>
    <t xml:space="preserve">No comments. </t>
  </si>
  <si>
    <t xml:space="preserve">DESFA does not require a pre-feasibility. </t>
  </si>
  <si>
    <t>The project is linked to Eastmed pipeline.</t>
  </si>
  <si>
    <t>The project depends on the implementation of a much larger project promoted by others (East-Med pipeline) aherefore the completion date is indicative and dependant on the advacement of East Med pipeline.</t>
  </si>
  <si>
    <t>Project was slightly delayed in moving from pre-feasibility to feasibility due to a delay in agreement and implementation of the RED3 and the delegated acts for definitions of renewable and low carbon hydrogen. Now that EU has agreement on those, it's clear when Member States ultimately need to have it implemented, the project is able to adjust its timeline accordingly. Clarity on the above now makes it possible to start the open season for capacity reservation and allocation and start discussions with customers on heads of agreement/termsheets.</t>
  </si>
  <si>
    <t>Schedule depends on the development of a viable business case, for which clarity in regulation is essential. Regulatory clarity is about TPA, RED3 incl. delegated acts and national implementation of these and implementation of incentives to use renewable and low carbon hydrogen. Subsidies for offtakers as well as for the midstream such as Project Amplify (Terminal and Cracker) will be helpful in maintaining schedule, as it increases competitiveness of the business case of the supply chain: import and conversion as well as offtake (levelized cost of hydrogen). Offtake agreements (following initial interest from potential end use H2 customers) are also vital for the project to take FID. EPC schedule lead times are also depending on market constraints and material delivery times In addition, permits will have to be acquired and a cracking technology needs to be selected after careful evaluation in the feasibility phase</t>
  </si>
  <si>
    <t>Info not available - Will be scheduled based on the findings of further studies</t>
  </si>
  <si>
    <t>Pre-feasibility is not needed.</t>
  </si>
  <si>
    <t>The project is implemented in full cooperation with BTG and with aligned timelines.</t>
  </si>
  <si>
    <t xml:space="preserve">The timeline has been adjusted based on the latest understanding of implementation schedule, including different development schedules and permitting and approval timelines in both involved countries based on our improved understanding following the pre-feasibility studies. The project is re-scheduled mainly due to that procurement processes for permit and pre-FEED activities, respectively, took longer time than expected. The conducted market studies also indicated some delay of overall hydrogen market development.
 </t>
  </si>
  <si>
    <t xml:space="preserve">1st of July 2025 answer in question 346 is referring to signing the CEF grant agreement with CINEA.
The development of the infrastructure is intended to accelerate the growth of the hydrogen market and must therefore take a leading role. To achieve this, a range of financing options will be thoroughly assessed during the project’s planning phase. In the early stages of the hydrogen economy, public support will play a crucial role. For long-term financial sustainability, a robust and predictable regulatory framework will be essential.
</t>
  </si>
  <si>
    <t xml:space="preserve">The commissioning date for the Central European Hydrogen Corridor has been postponed to 31 December 2032. This rescheduling is due to the impact of the war circumstance in Ukraine which cause the postponing both hydrogen production plants building and transport capacities development.  In addition, the connection to demand clusters in southern Germany is now scheduled for 31 December 2032. This adjustment follows a decision by the German Federal Network Agency approving the German Hydrogen Core Network in October 2024, which led to a rescheduling of other related infrastructure projects. </t>
  </si>
  <si>
    <t>The time-schedule reflects TSO’s experience on pipeline projects finalized in past years</t>
  </si>
  <si>
    <t>Missing relevant hydrogen demand based on the emerging hydrogen market development. A feasible increase in demand is expected to occur due to the new regasification capacities in Poland.</t>
  </si>
  <si>
    <t xml:space="preserve">The timeline has been adjusted based on the latest understanding of implementation schedule, including different development schedules and permitting and approval timelines in all involved countries based on our improved understanding following the pre-feasibility studies. </t>
  </si>
  <si>
    <t>Market development has been slower than expected, mainly due to delayed regulatory advances. Both production and consumption projects for renewable hydrogen need long-term clarity, visibility and an ambitious framework with incentives that make investments viable. Transposition of RED III and publication of low-carbon fuels delegated act are some of the most important topics creating uncertainty for the projects.</t>
  </si>
  <si>
    <t>The commissioning year of the phase 1 is 2028. Phase 2 in Aboño site and Soto site will be developed in parallel, but FID of the scale up phases will be only taken when market conditions and public incentives allow it.</t>
  </si>
  <si>
    <t>The work carried out at the national level, notably various environmental studies and commercial operations, has made it possible to refine the COD (Commercial Operation Date), which is now scheduled for December 2032. This date also allows for ensuring the development of the national backbones involved in a time-cohesive manner.</t>
  </si>
  <si>
    <t>Actually open. There is already high demand.</t>
  </si>
  <si>
    <t xml:space="preserve">As the previous project owner has paused the project and it is now being taken over by NWO, the overall project timeline will be adjusted accordingly, and the planning process will need to be re-established. </t>
  </si>
  <si>
    <t>Pre-Feasibility is not required for the project</t>
  </si>
  <si>
    <t>The project is important and has the potential to contribute to the transition of the Maritsa East coal region. The delay is due to the need of confirmation of the connection parameters from the main potential users. The conceptual route and technological sites are yet to be determined.</t>
  </si>
  <si>
    <t>At national level, the project was assigned the status of a National site and an Site of national significance in accordance with Decision No. 133 of 23.02.2024 of the Council of Ministers. This will allow the permit granting procedures to be carried out in half the usual time.</t>
  </si>
  <si>
    <t>The commissioning year of the phase 1 is 2028. Phase 2 will be developed in parallel, but FID of the scale up phases will be only taken when market conditions and public incentives allow it.</t>
  </si>
  <si>
    <t>No supply contrat to date</t>
  </si>
  <si>
    <t>project's developement on the French side has been aligned with HY-Fen's updated timeline</t>
  </si>
  <si>
    <t>The project is a multiphase one so the supply contract dates will be coherent with realization dates</t>
  </si>
  <si>
    <t>The project is multi-phase, so the first phase the commissioning will be during 2029. For the second phase will be during 2031.</t>
  </si>
  <si>
    <t xml:space="preserve">The submission to the TYNDP 2026 comes in a context where infrastructure projects of the H2med corridor, that enable the project, have a commissioning date delayed from the end of 2029 to 2032. Besides, The terminal and electrolyser projects located in Bordeaux were not added by the Commission on the 2nd draft PCI list, which prevents applying for short-term CEF funds for studies. </t>
  </si>
  <si>
    <t>Due to the nature of the project, any planning processes are subject to ongoing modifications due to potential delays stemming from both the commercial processes or technical constraints. Teréga is aiming to follow the targeted timelines as closely as possible and can draw upon its experience as an established TSO for natural gas.The envisaged timelines are based on Teréga’s extensive industry experience with the realisation of comparable projects and notable natural gas storage for about 80 years.</t>
  </si>
  <si>
    <t xml:space="preserve">The project was part of the HySoW Atlantic project submitted by Teréga to the TYNDP 2024. The project is now submitted to the TYNDP 2026 as a unique project,while keeping the same commissioning dates.
</t>
  </si>
  <si>
    <t>Due to the nature of the project, any planning processes are subject to ongoing modifications due to potential delays stemming from both the commercial processes or technical constraints. Teréga is aiming to follow the targeted timelines as closely as possible and can draw upon its experience as an established TSO for natural gas.The envisaged timelines are based on Teréga’s extensive industry experience with the realisation of comparable projects and notable natural gas storage for almost 80 years.</t>
  </si>
  <si>
    <t>Actually open.</t>
  </si>
  <si>
    <t>The project schedule depends on completion of the ongoing CO₂ transport study, confirmation of technical feasibility, and coordination with existing pipeline operators (NWO, TSO1, TSO2). Realisation conditions include positive study results, regulatory approval for CO₂ transport, the necessary decommissioning and reallocation of pipeline sections currently used for natural gas, confirmed demand from emitters. A key factor is also the ongoing development of the German legal framework for CO₂ transport and storage, which will directly influence permitting, market structure, funding mechanisms, and implementation timelines.</t>
  </si>
  <si>
    <t>Internal study has already been done</t>
  </si>
  <si>
    <t>The project was not on the TYNDP list. The project is on time.</t>
  </si>
  <si>
    <t xml:space="preserve">The project has not previously been submitted to TYNDP. </t>
  </si>
  <si>
    <t>Schedule and realisation conditions will be based on a technical solution agreed
by and between Eustream and FGSZ (project promoters).</t>
  </si>
  <si>
    <t>Schedule and realisation conditions will be based on a technical solution agreed
by and between Eustream and FGSZ(project promoters).</t>
  </si>
  <si>
    <t>The schedule is to be harmonized with the Hungarian counterpart.</t>
  </si>
  <si>
    <t>Exact dates not yet available</t>
  </si>
  <si>
    <t>The project FID is rescheduled primarily due to uncertainty related to timing of local connecting pipeline infrastructure and user commitment. As well as the time needed for permitting phase potentially will increase.</t>
  </si>
  <si>
    <t>Power connection earliest 2034/35, hence downstream milestones shifted accordingly.</t>
  </si>
  <si>
    <t xml:space="preserve">market maturity is currently not considered as sufficient to launch further studies for the whole project. The intial microgrid would answer the first maket needs. NaTran remains locally involved in initiatives linked to hydrogen in order to reschedule the project </t>
  </si>
  <si>
    <t xml:space="preserve">The commissioning date for the Central European Hydrogen Corridor (CEHC) and South-East European Hydrogen Corridor 
(SEEHyC) has been rescheduled to 31 December 2032 to align the timeline with the demand clusters in southern Germany. 
</t>
  </si>
  <si>
    <t xml:space="preserve">No further comments.   </t>
  </si>
  <si>
    <t>FGSZ has a plan to establish a hydrogen backbone in Hungary and a preliminary assessment study is prepared. The complete feasibility study will be prepared later.</t>
  </si>
  <si>
    <t>Rescheduled SEEHyC in DE, CZ, SK, RO, BG and in GR.</t>
  </si>
  <si>
    <t xml:space="preserve">The design has started directly with a feasibility study, a pre-feasibility study not needed. </t>
  </si>
  <si>
    <t>Not clear yet. It will be clarified later.</t>
  </si>
  <si>
    <t>The commissioning date for the Central European Hydrogen Corridor CEHC has been postponed to 31 December 2032. The connection to demand clusters in southern Germany is now scheduled for 31 December 2032. This adjustment follows a decision by the German Federal Network Agency approving the German Hydrogen Core Network in October 2024, which led to a rescheduling of other related infrastructure projects. Another contributing factor to the revised timeline is the updated forecast regarding the ongoing Russian invasion of Ukraine.</t>
  </si>
  <si>
    <t>project waiting for granting schemes</t>
  </si>
  <si>
    <t>The project is an aggregation of several interconnection construction so it is impossible to give a schedule</t>
  </si>
  <si>
    <t>the project consists in multiple connections, as we received requests for new biomethane connections the schedule has been prolonged</t>
  </si>
  <si>
    <t>The project is in a phase of study and the dates of each step for its implementation have not yet been all defined</t>
  </si>
  <si>
    <t>The project development will follow the provisions set out in the forthcoming regulations.</t>
  </si>
  <si>
    <t>Info not available – supply contracts will be developed further in the FEED phase</t>
  </si>
  <si>
    <t>FGSZ has a plan to establish a hydrogen backbone in Hungary and prepared a preliminary assessment study. The complete pre-feasibility study will be prepared later.</t>
  </si>
  <si>
    <t>After pre-feasibility study.</t>
  </si>
  <si>
    <t>not applicable.</t>
  </si>
  <si>
    <t>no comments.</t>
  </si>
  <si>
    <t>Not yet decided</t>
  </si>
  <si>
    <t xml:space="preserve">not applicable. </t>
  </si>
  <si>
    <t>no comments</t>
  </si>
  <si>
    <t>Further information will be provided soon</t>
  </si>
  <si>
    <t xml:space="preserve">Further information will be provided soon. </t>
  </si>
  <si>
    <t>Not defined</t>
  </si>
  <si>
    <t xml:space="preserve">2035 is the target year in which the interconnection between Italy and Germany will be realised. If required by the market, this timeline might be accelerated or a local connection between Italy and Switzerland might be established first.  </t>
  </si>
  <si>
    <t>The follow-up phases as of 2038 and beyond are indicative and subject to market needs (CH4 &amp; H2).</t>
  </si>
  <si>
    <t>no supply contracts</t>
  </si>
  <si>
    <t>Overall, the HY4Link project is not expected to face any delays. The interconnection with Belgium (Part 2 of the project) remains on track for completion by 2034. However, the first part of the project is currently experiencing a slight delay in the start of the feasibility studies.</t>
  </si>
  <si>
    <t>to early</t>
  </si>
  <si>
    <t>planning updated</t>
  </si>
  <si>
    <t>planning updates</t>
  </si>
  <si>
    <t xml:space="preserve">Info not available - To be determined in the FEED phase </t>
  </si>
  <si>
    <t>Phase 1 COD is 01/01/2034, Phase 2 will take place at the end of Phase 1 and its COD is planned for 01/01/2036 if market conditions allow it.</t>
  </si>
  <si>
    <t>Not yet applicable</t>
  </si>
  <si>
    <t>not applicable, as the project is on time</t>
  </si>
  <si>
    <t>The first section of the planned pipeline will connect Schwedt's industrial centre and its refinery to the German hydrogen core grid, especially the FLOW project (East). In order to decarbonise the industrial centre by replacing fossil fuels with emission-free hydrogen, the pipeline needs to be completed by 2029 to connect consumers with hydrogen producers in Northern Europe and north-eastern Germany.
The second section of the pipeline, which will run from Schwedt to the German-Polish border where it will connect to the Polish hydrogen backbone, is being coordinated and realised in close collaboration with the Polish hydrogen transmission operator Gaz System.</t>
  </si>
  <si>
    <t>Teams availability</t>
  </si>
  <si>
    <t xml:space="preserve">Delayed. The FID date has been revised to accommodate the delay of H2Med-BaMar. The new FID date has an impact on the Commissioning date which is now planned for June 2032. </t>
  </si>
  <si>
    <t>The decision to go ahead with H2Med-CelZa between Spain and Portugal is dependent to a positive decision on the interconnection H2Med-BarMar between Spain and France</t>
  </si>
  <si>
    <t xml:space="preserve">Feasibility can only start once rehabilitated land has been permitted to Port of Antwerp Bruges and sufficient customers’ commitment are secured. </t>
  </si>
  <si>
    <t>The submission to the TYNDP 2026 comes in a context where infrastructure projects of the H2med corridor, that enable the project, have a commissioning date delayed from the end of 2029 to 2032. In order to be ready in 2032, the submitted project has a commissioning date at the end of 2031, aligned with several other enabled projects of the South-West of France intending to connect to the H2med corridor (MidHY, HySoW Atlantic to Mediterranean, Hydrogen Mediterranean Gateway Hub) and join effectively the HI West corridor.</t>
  </si>
  <si>
    <t xml:space="preserve">Due to the nature of the project, any planning processes are subject to ongoing modifications due to potential delays stemming from both the commercial processes or technical constraints. Teréga is aiming to follow the targeted timelines as closely as possible and can draw upon its experience as an established TSO for natural gas.
The envisaged timelines are based on Teréga’s extensive industry experience with the realisation of comparable projects and notable natural gas storage for almost 80 years.
</t>
  </si>
  <si>
    <t xml:space="preserve">Compared the previous TYNDP, the Permitting start has been delayed from 01/06/2024 to 01/06 2026 and the Feasibility phase start date has been delayed from 01/01/2024 to 01/07/2025  The project has been delayed due to the lack of visibility on EU wide and member state level regulation for cross border hydrogen transmission, and the hydrogen market ramp-up timeline (both supply and offtake).
</t>
  </si>
  <si>
    <t xml:space="preserve">H2 pipeline infrastructure must be built as a first step in order to enable the creation of the regional and European H2 market. To do this, the collaborators will explore various financing options for the project, including planning, design, FEED studies, construction, and deployment. Public support and comprehensive regulations are essential for obtaining long-term financing. Additionally, a secure and resilient supply chain is necessary for capitalizing on the economic potential of the H2 energy system and guaranteeing the project implementation timeline. To ensure the successful development of the supply chain, OEMs will be engaged early to ensure sufficient domestic manufacturing capacity, raw materials, and to manage the efficient and environmentally friendly end of life recycling and waste management of key value-chain components. </t>
  </si>
  <si>
    <t xml:space="preserve">Estimated duration of permitting is in line with Enagás permitting phase of other projects already in operation. </t>
  </si>
  <si>
    <t>No pre-feasibility is required.</t>
  </si>
  <si>
    <t xml:space="preserve">The overall project schedule is preliminary and indicative, subject to optimization during FEED and EPC contracting. 
Any delay in regulatory processes, technology validation,tender process  could impact the proposed timeline.  </t>
  </si>
  <si>
    <t>The project schedule may be subject to change, since we are awaiting for the NDP approval. Thus, the dates indicated for FEED, Permitting Phase, FID, and Construction are merely indicative.</t>
  </si>
  <si>
    <t>The project schedule is not yet available, since we are awaiting for the NDP approval. Thus, the dates indicated for FEED, Permitting Phase, FID, and Construction are merely indicative.</t>
  </si>
  <si>
    <t xml:space="preserve">Start date always refers to the earliest of Terminal, Storage and Cracker project development. End date always refers to the latest of Terminal, Storage and Cracker project development. 
Regarding Q[340] the FID for the terminal is expected for 2029.
</t>
  </si>
  <si>
    <t xml:space="preserve">The project is in early consideration. Timeline depends a heavily on progress in technology development regarding liquid hydrogen storage.
</t>
  </si>
  <si>
    <t>The BHC project is currently focusing on the development and build out of Section A of the project from Finland to Germany as this section is more mature in terms of onshore infrastructure development and overall supply potential. Consequently, the consortium has decided to put Section B activities on hold until section A has been progressed further.</t>
  </si>
  <si>
    <t>H2 pipeline infrastructure must be built as a first step in order to enable the creation of the regional and European H2 market. To do this, the collaborators will explore various financing options for the project, including planning, design, FEED studies, construction, and deployment. Public support and comprehensive regulations are essential for obtaining long-term financing. Additionally, a secure and resilient supply chain is necessary for capitalizing on the economic potential of the H2 energy system and guaranteeing the project implementation timeline. To ensure the successful development of the supply chain, OEMs will be engaged early to ensure sufficient domestic manufacturing capacity, raw materials, and to manage the efficient and environmentally friendly end of life recycling and waste management of key value-chain components.</t>
  </si>
  <si>
    <t>Not aplicable</t>
  </si>
  <si>
    <t>Regarding (005) Project was not in previous TYNDP</t>
  </si>
  <si>
    <t>The project is in early consideration. Timeline depends a heavily on progress in technology development regarding liquid hydrogen storage.</t>
  </si>
  <si>
    <t>Capacity Created by the Projects</t>
  </si>
  <si>
    <t xml:space="preserve">Point </t>
  </si>
  <si>
    <t>From System</t>
  </si>
  <si>
    <t>To System</t>
  </si>
  <si>
    <t>Status</t>
  </si>
  <si>
    <t>Operator</t>
  </si>
  <si>
    <t>Capacity (GWh/d)</t>
  </si>
  <si>
    <t>Final Consumers Aggregated (exit) (DE)</t>
  </si>
  <si>
    <t xml:space="preserve">Transmission  Germany  </t>
  </si>
  <si>
    <t xml:space="preserve">Final Consumers  Germany  </t>
  </si>
  <si>
    <t>Production France PEG TIGF</t>
  </si>
  <si>
    <t xml:space="preserve">NP Send-out  France (PEG TIGF) </t>
  </si>
  <si>
    <t xml:space="preserve">Transmission  France  </t>
  </si>
  <si>
    <t>TERÉGA</t>
  </si>
  <si>
    <t>East Med / Cyprus/Israeli Production Field</t>
  </si>
  <si>
    <t xml:space="preserve">NP Send-out  Cyprus  </t>
  </si>
  <si>
    <t xml:space="preserve">Transmission East Med Greece  </t>
  </si>
  <si>
    <t>IGI Poseidon S.A.</t>
  </si>
  <si>
    <t>H2e_NP_ES</t>
  </si>
  <si>
    <t xml:space="preserve">NP Send-out  Spain (ES Hydrogen Electrolysis) </t>
  </si>
  <si>
    <t xml:space="preserve">NP Send-out  Spain (ES Hydrogen Transport) </t>
  </si>
  <si>
    <t>Reganosa</t>
  </si>
  <si>
    <t>H2_NP_FR_SouthWest_TRANSPORT</t>
  </si>
  <si>
    <t xml:space="preserve">NP Send-out  France (FR Hydrogen South West Transport) </t>
  </si>
  <si>
    <t xml:space="preserve">Transmission  France (FR Hydrogen South West) </t>
  </si>
  <si>
    <t>H2_NP_IT_TRANSPORT</t>
  </si>
  <si>
    <t xml:space="preserve">NP Send-out  Italy (IT Hydrogen Transport) </t>
  </si>
  <si>
    <t xml:space="preserve">Transmission  Italy (IT Hydrogen) </t>
  </si>
  <si>
    <t>H2e_NP_DE</t>
  </si>
  <si>
    <t xml:space="preserve">NP Send-out  Germany (DE Hydrogen Electrolysis) </t>
  </si>
  <si>
    <t xml:space="preserve">NP Send-out  Germany (DE Hydrogen Transport) </t>
  </si>
  <si>
    <t>EWE Hydrogen GmbH</t>
  </si>
  <si>
    <t>H2_NP_LT_TRANSPORT</t>
  </si>
  <si>
    <t xml:space="preserve">NP Send-out  Lithuania (LT Hydrogen Transport) </t>
  </si>
  <si>
    <t xml:space="preserve">Transmission  Lithuania (LT Hydrogen) </t>
  </si>
  <si>
    <t>H2e_NP_FR</t>
  </si>
  <si>
    <t xml:space="preserve">NP Send-out  France (FR Hydrogen Electrolysis) </t>
  </si>
  <si>
    <t>HDF Energy</t>
  </si>
  <si>
    <t>H2_NP_ES_TRANSPORT</t>
  </si>
  <si>
    <t xml:space="preserve">Transmission  Spain (ES Hydrogen) </t>
  </si>
  <si>
    <t>Enagas Infraestructuras de Hidrógeno</t>
  </si>
  <si>
    <t>Apex Energy</t>
  </si>
  <si>
    <t>HMS Oil and Gas Division GmbH</t>
  </si>
  <si>
    <t>H2e_NP_GR</t>
  </si>
  <si>
    <t xml:space="preserve">NP Send-out  Greece (GR Hydrogen Electrolysis) </t>
  </si>
  <si>
    <t xml:space="preserve">NP Send-out  Greece (GR Hydrogen Transport) </t>
  </si>
  <si>
    <t>Eunice Laboratories</t>
  </si>
  <si>
    <t>H2_NP_DE_TRANSPORT</t>
  </si>
  <si>
    <t xml:space="preserve">Transmission  Germany (DE Hydrogen) </t>
  </si>
  <si>
    <t>2026</t>
  </si>
  <si>
    <t>H2e_NP_CY</t>
  </si>
  <si>
    <t xml:space="preserve">NP Send-out  Cyprus (CY Hydrogen Electrolysis) </t>
  </si>
  <si>
    <t xml:space="preserve">NP Send-out  Cyprus (CY Hydrogen Transport) </t>
  </si>
  <si>
    <t>H2_NP_DE_TP_AWZ-Nordsee</t>
  </si>
  <si>
    <t>2040</t>
  </si>
  <si>
    <t>Bay of Biscay Hydrogen S.L.</t>
  </si>
  <si>
    <t>Rostock EnergyPort cooperation GmbH</t>
  </si>
  <si>
    <t>H2 ABONO</t>
  </si>
  <si>
    <t>H2 LOS BARRIOS</t>
  </si>
  <si>
    <t>H2_NP_SK_East_TRANSPORT</t>
  </si>
  <si>
    <t xml:space="preserve">NP Send-out  Slovakia (SK Hydrogen East Transport) </t>
  </si>
  <si>
    <t xml:space="preserve">Transmission  Slovakia (SK Hydrogen East) </t>
  </si>
  <si>
    <t>H2_NP_SK_West_TRANSPORT</t>
  </si>
  <si>
    <t xml:space="preserve">NP Send-out  Slovakia (SK Hydrogen West Transport) </t>
  </si>
  <si>
    <t xml:space="preserve">Transmission  Slovakia (SK Hydrogen West) </t>
  </si>
  <si>
    <t>H2e_NP_IT</t>
  </si>
  <si>
    <t xml:space="preserve">NP Send-out  Italy (IT Hydrogen Electrolysis) </t>
  </si>
  <si>
    <t>Cartagena Hydrogen Network</t>
  </si>
  <si>
    <t>Compañía Española de Petróleos, S.A.U. (CEPSA)</t>
  </si>
  <si>
    <t>SEFE Energy GmbH</t>
  </si>
  <si>
    <t>H2_IP_BE_INT</t>
  </si>
  <si>
    <t xml:space="preserve">Transmission  Belgium (BE Hydrogen) </t>
  </si>
  <si>
    <t xml:space="preserve">Transmission Interconnector United Kingdom (UK Hydrogen) </t>
  </si>
  <si>
    <t>Interconnector Limited</t>
  </si>
  <si>
    <t>2045</t>
  </si>
  <si>
    <t>H2_IP_UK-DE_offshore</t>
  </si>
  <si>
    <t xml:space="preserve">Transmission  United Kingdom (UK Hydrogen) </t>
  </si>
  <si>
    <t xml:space="preserve">Transmission  Germany  (Fork DE h2) </t>
  </si>
  <si>
    <t>Net Zero Technology Centre</t>
  </si>
  <si>
    <t>2036</t>
  </si>
  <si>
    <t>2038</t>
  </si>
  <si>
    <t>Fluxys Hydrogen</t>
  </si>
  <si>
    <t>National Gas Transmission</t>
  </si>
  <si>
    <t>Kalotina (BG)/ Dimitrovgrad (RS)</t>
  </si>
  <si>
    <t xml:space="preserve">Transmission  Serbia  </t>
  </si>
  <si>
    <t xml:space="preserve">Transmission  Bulgaria (NGTS) </t>
  </si>
  <si>
    <t>Kyustendil (BG) / Zidilovo (MK)</t>
  </si>
  <si>
    <t xml:space="preserve">Transmission  North Macedonia  </t>
  </si>
  <si>
    <t>Evzoni (GR)/ Gevgelija (MK)</t>
  </si>
  <si>
    <t xml:space="preserve">Transmission  Greece  </t>
  </si>
  <si>
    <t>Griespass (CH) / Passo Gries (IT) (FluxSwiss)</t>
  </si>
  <si>
    <t xml:space="preserve">Transmission  Switzerland  </t>
  </si>
  <si>
    <t xml:space="preserve">Transmission  Italy (PSV) (Italy Northern Export Fork) </t>
  </si>
  <si>
    <t>FluxSwiss</t>
  </si>
  <si>
    <t>Wallbach</t>
  </si>
  <si>
    <t xml:space="preserve">Transmission  Germany (NCG) </t>
  </si>
  <si>
    <t>H2_IP_CH-FR_Bale</t>
  </si>
  <si>
    <t xml:space="preserve">Transmission  France (FR Hydrogen) </t>
  </si>
  <si>
    <t xml:space="preserve">Transmission  Switzerland (CH Hydrogen Bâle) </t>
  </si>
  <si>
    <t>GCP GAZ-SYSTEM/UA TSO</t>
  </si>
  <si>
    <t xml:space="preserve">Transmission  Poland (VTP - GAZ-SYSTEM) </t>
  </si>
  <si>
    <t xml:space="preserve">Transmission  Ukraine (Exports) </t>
  </si>
  <si>
    <t>Isaccea (RO) - Orlovka (UA) II</t>
  </si>
  <si>
    <t xml:space="preserve">Transmission Trans-Balkan Pipeline Romania  </t>
  </si>
  <si>
    <t>SNTGN Transgaz S.A.</t>
  </si>
  <si>
    <t>H2_IP_NA-IT</t>
  </si>
  <si>
    <t xml:space="preserve">Transmission  Algeria (DZ Hydrogen) </t>
  </si>
  <si>
    <t xml:space="preserve">Transmission  Italy (IT Hydrogen) (Southern Projects) </t>
  </si>
  <si>
    <t>SeaCorridor</t>
  </si>
  <si>
    <t>Kipoi</t>
  </si>
  <si>
    <t xml:space="preserve">Transmission Trans-Anatolian Pipeline Turkey  </t>
  </si>
  <si>
    <t xml:space="preserve">Transmission Trans-Adriatic Pipeline Greece  </t>
  </si>
  <si>
    <t>Trans-Adriatic Pipeline AG</t>
  </si>
  <si>
    <t>Isaccea (RO) - Orlovka (UA) III</t>
  </si>
  <si>
    <t>Isaccea (RO) - Orlovka (UA) I</t>
  </si>
  <si>
    <t xml:space="preserve">Transmission  Romania  </t>
  </si>
  <si>
    <t>H2_IP_MA-ES</t>
  </si>
  <si>
    <t xml:space="preserve">Transmission  Morocco (MA Hydrogen) </t>
  </si>
  <si>
    <t>Uzhhorod (UA) - Velké Kapušany (SK)</t>
  </si>
  <si>
    <t xml:space="preserve">Transmission  Ukraine  </t>
  </si>
  <si>
    <t xml:space="preserve">Transmission  Slovakia  </t>
  </si>
  <si>
    <t>RO/SB IP</t>
  </si>
  <si>
    <t>Otranto - IT / IGI Poseidon</t>
  </si>
  <si>
    <t xml:space="preserve">Transmission  Italy (PSV) (Southern Projects) </t>
  </si>
  <si>
    <t xml:space="preserve">Transmission ITGI Poseidon Greece  </t>
  </si>
  <si>
    <t>East Med / Thesprotia (Poseidon)</t>
  </si>
  <si>
    <t>Gela (Italy) SRG-MTGP (Malta) Interconnection Point</t>
  </si>
  <si>
    <t xml:space="preserve">Transmission  Italy (PSV) (Italy Southern Import Fork) </t>
  </si>
  <si>
    <t xml:space="preserve">Transmission  Malta  </t>
  </si>
  <si>
    <t>H2_IP_HR_Slobodnica-BA_Bosanski Brod</t>
  </si>
  <si>
    <t xml:space="preserve">Transmission  Bosnia Herzegovina (BA Hydrogen) </t>
  </si>
  <si>
    <t xml:space="preserve">Transmission  Croatia (HR Hydrogen) </t>
  </si>
  <si>
    <t>H2_IP_AL-ME</t>
  </si>
  <si>
    <t xml:space="preserve">Transmission  Montenegro (ME Hydrogen) </t>
  </si>
  <si>
    <t xml:space="preserve">Transmission  Albania (AL Hydrogen) </t>
  </si>
  <si>
    <t>Albgaz Sha</t>
  </si>
  <si>
    <t>H2_IP_HR-ME</t>
  </si>
  <si>
    <t>H2_IP_HR-RS</t>
  </si>
  <si>
    <t xml:space="preserve">Transmission  Serbia (RS Hydrogen) </t>
  </si>
  <si>
    <t>Dravaszerdahely</t>
  </si>
  <si>
    <t xml:space="preserve">Transmission  Croatia  </t>
  </si>
  <si>
    <t xml:space="preserve">Transmission  Hungary (MGP) </t>
  </si>
  <si>
    <t>Rogatec</t>
  </si>
  <si>
    <t xml:space="preserve">Transmission  Slovenia  </t>
  </si>
  <si>
    <t>Gorizia (IT) /Šempeter (SI)</t>
  </si>
  <si>
    <t xml:space="preserve">Transmission  Italia (PSV) </t>
  </si>
  <si>
    <t>Pince (SI) /  Tornyszentmiklos (HU)</t>
  </si>
  <si>
    <t>BH Gas d.o.o.</t>
  </si>
  <si>
    <t>H2_IP_HR_Imotski-BA_Posušje</t>
  </si>
  <si>
    <t>H2_IP_HR_Rakovica-BA_Tržac</t>
  </si>
  <si>
    <t>East Med / Cyprus (CY)</t>
  </si>
  <si>
    <t xml:space="preserve">Transmission  Cyprus  </t>
  </si>
  <si>
    <t>East Med / Crete (GR)</t>
  </si>
  <si>
    <t xml:space="preserve">Transmission  Greece (Crete) </t>
  </si>
  <si>
    <t>East Med / Peloponnesus (GR)</t>
  </si>
  <si>
    <t>Murfeld (AT) / Ceršak (SI)</t>
  </si>
  <si>
    <t xml:space="preserve">Transmission  Austria (CEGH) </t>
  </si>
  <si>
    <t>H2_IP_FI-EE</t>
  </si>
  <si>
    <t xml:space="preserve">Transmission  Estonia (EE Hydrogen) </t>
  </si>
  <si>
    <t xml:space="preserve">Transmission  Finland (FI Hydrogen South) </t>
  </si>
  <si>
    <t>Gasgrid Finland Oy</t>
  </si>
  <si>
    <t>H2_IP_DK-DE_offshore</t>
  </si>
  <si>
    <t xml:space="preserve">Transmission  Denmark (DK Hydrogen Offshore) </t>
  </si>
  <si>
    <t>Copenhagen Energy Island</t>
  </si>
  <si>
    <t>Kulata (BG) / Sidirokastron (GR)</t>
  </si>
  <si>
    <t>Ruse (BG) / Giurgiu (RO)</t>
  </si>
  <si>
    <t>(Modelling) Negru Voda Aggregated</t>
  </si>
  <si>
    <t>Obergailbach (FR) / Medelsheim (DE)</t>
  </si>
  <si>
    <t xml:space="preserve">Transmission  France  (NS1) </t>
  </si>
  <si>
    <t>H2_IP_DE_Medelsheim-FR_Obergailbach</t>
  </si>
  <si>
    <t>Eynatten 1 (BE) // Lichtenbusch / Raeren (DE)</t>
  </si>
  <si>
    <t xml:space="preserve">Transmission  Belgium (H-Zone) </t>
  </si>
  <si>
    <t xml:space="preserve">Transmission  Germany (GASPOOL) </t>
  </si>
  <si>
    <t>H2_IP_HR-SI</t>
  </si>
  <si>
    <t xml:space="preserve">Transmission  Slovenia (SI Hydrogen) </t>
  </si>
  <si>
    <t>Eastring Cross-Border HU/EAR &lt;&gt; SK/EAR</t>
  </si>
  <si>
    <t xml:space="preserve">Transmission Eastring Hungary (MGP) </t>
  </si>
  <si>
    <t xml:space="preserve">Transmission Eastring Slovakia  </t>
  </si>
  <si>
    <t>Eastring B.V.</t>
  </si>
  <si>
    <t>Überackern SUDAL (AT) / Überackern 2 (DE)</t>
  </si>
  <si>
    <t>H2_IP_DE-AT_Ueberackern</t>
  </si>
  <si>
    <t xml:space="preserve">Transmission  Austria (AT Hydrogen) </t>
  </si>
  <si>
    <t>H2_IP_HU-SK</t>
  </si>
  <si>
    <t xml:space="preserve">Transmission  Hungary (HU Hydrogen) </t>
  </si>
  <si>
    <t xml:space="preserve">Transmission  Slovakia (SK Hydrogen) (SK Center) </t>
  </si>
  <si>
    <t>Komotini-DESFA/ICGB (GR/BG)</t>
  </si>
  <si>
    <t xml:space="preserve">Transmission  Greece  (Komotini) </t>
  </si>
  <si>
    <t xml:space="preserve">Transmission Interconnector Greece-Bulgaria Bulgaria  </t>
  </si>
  <si>
    <t>ICGB a.d.</t>
  </si>
  <si>
    <t>H2_IP_SI-HU</t>
  </si>
  <si>
    <t>H2_IP_DE-NL_Oude</t>
  </si>
  <si>
    <t xml:space="preserve">Transmission  Netherlands (NL Hydrogen) </t>
  </si>
  <si>
    <t>H2_IP_DE-NL_Vlieghuis</t>
  </si>
  <si>
    <t>H2_IP_BE-NL</t>
  </si>
  <si>
    <t>H2_IP_GRc-GR</t>
  </si>
  <si>
    <t xml:space="preserve">Transmission  Greece (GR Hydrogen Creta) </t>
  </si>
  <si>
    <t xml:space="preserve">Transmission  Greece (GR Hydrogen) (IB GR Megara) </t>
  </si>
  <si>
    <t>H2_IP_GR-HUB</t>
  </si>
  <si>
    <t xml:space="preserve">Transmission  Greece (GR Hydrogen) </t>
  </si>
  <si>
    <t xml:space="preserve">Transmission  Greece (GR Hydrogen) (IGI Poseidon) </t>
  </si>
  <si>
    <t>H2_IP_BE-DE_Eynatten</t>
  </si>
  <si>
    <t>H2_IP_BE-FR</t>
  </si>
  <si>
    <t>H2_IP_FRN_BE</t>
  </si>
  <si>
    <t xml:space="preserve">Transmission  France (FR Hydrogen North) </t>
  </si>
  <si>
    <t>H2_IP_CY-GR</t>
  </si>
  <si>
    <t xml:space="preserve">Transmission  Cyprus (CY Hydrogen) </t>
  </si>
  <si>
    <t>H2_IP_DE-NL_Elten</t>
  </si>
  <si>
    <t>(Modelling) Wallbach</t>
  </si>
  <si>
    <t>Fluxys TENP GmbH</t>
  </si>
  <si>
    <t>H2_IP_DE-CH_Wallbach</t>
  </si>
  <si>
    <t xml:space="preserve">Transmission  Switzerland (CH Hydrogen) </t>
  </si>
  <si>
    <t>Fluxys TENP GmbH &amp; Open Grid Europe GmbH</t>
  </si>
  <si>
    <t>2041</t>
  </si>
  <si>
    <t>Oberkappel</t>
  </si>
  <si>
    <t>H2_IP_AT-SK_West</t>
  </si>
  <si>
    <t xml:space="preserve">Transmission  Slovakia (SK Hydrogen) (SK West) </t>
  </si>
  <si>
    <t>H2_IP_DE-PL</t>
  </si>
  <si>
    <t xml:space="preserve">Transmission  Poland (PL Hydrogen) </t>
  </si>
  <si>
    <t>H2_IP_CZ-DE_Deutschneudorf</t>
  </si>
  <si>
    <t xml:space="preserve">Transmission  Czechia (CZ Hydrogen) </t>
  </si>
  <si>
    <t>H2_IP_DE_Lubmin-FI_offshore</t>
  </si>
  <si>
    <t xml:space="preserve">Transmission  Finland (FI Hydrogen Aland) </t>
  </si>
  <si>
    <t>Melendugno - IT / TAP</t>
  </si>
  <si>
    <t xml:space="preserve">Transmission Trans-Adriatic Pipeline Albania  </t>
  </si>
  <si>
    <t>Komotini - TAP / IGB</t>
  </si>
  <si>
    <t>Nea Mesimvria</t>
  </si>
  <si>
    <t>H2_IP_PL-FI_offshore</t>
  </si>
  <si>
    <t>H2_IP_SI-AT</t>
  </si>
  <si>
    <t>Tarvisio (IT) / Arnoldstein (AT)</t>
  </si>
  <si>
    <t>H2_IP_DE-FR_MosaHYc</t>
  </si>
  <si>
    <t>Negru Voda I (RO) / Kardam (BG)</t>
  </si>
  <si>
    <t>H2_IP_GR-Ionian</t>
  </si>
  <si>
    <t xml:space="preserve">Liquid Hydrogen  Greece  </t>
  </si>
  <si>
    <t>H2_IP_DE-FR_RHYn</t>
  </si>
  <si>
    <t>H2_IP_IT-AT</t>
  </si>
  <si>
    <t xml:space="preserve">Transmission  Italy (IT Hydrogen) (IT H2 North East) </t>
  </si>
  <si>
    <t>H2_IP_NL-DE_offshore</t>
  </si>
  <si>
    <t xml:space="preserve">Transmission  Netherlands (NL Hydrogen Offshore) </t>
  </si>
  <si>
    <t>H2_IP_DK-DE_Ellund</t>
  </si>
  <si>
    <t xml:space="preserve">Transmission  Denmark (DK Hydrogen) </t>
  </si>
  <si>
    <t>(Modelling) DK &lt;-&gt; DE THE North</t>
  </si>
  <si>
    <t xml:space="preserve">Transmission  Denmark  (Ellund) </t>
  </si>
  <si>
    <t>Hať</t>
  </si>
  <si>
    <t xml:space="preserve">Transmission  Czech Republic (VOB) </t>
  </si>
  <si>
    <t>H2_IP_GR-IT</t>
  </si>
  <si>
    <t>H2_IP_IT-CH</t>
  </si>
  <si>
    <t xml:space="preserve">Transmission  Italy (IT Hydrogen) (Northern Projects) </t>
  </si>
  <si>
    <t>H2 Italy Northern Export Fork</t>
  </si>
  <si>
    <t>VIP Waidhaus</t>
  </si>
  <si>
    <t>VIP Brandov (N4G)</t>
  </si>
  <si>
    <t xml:space="preserve">Transmission  Czech Republic (VOB) (Brandov) </t>
  </si>
  <si>
    <t>H2_IP_CZ-DE_Waidhaus</t>
  </si>
  <si>
    <t>NaTran Deutschland GmbH und Open Grid Europe GmbH</t>
  </si>
  <si>
    <t>H2_IP_SI-IT</t>
  </si>
  <si>
    <t>H2_IP_HU-UA</t>
  </si>
  <si>
    <t xml:space="preserve">Transmission  Ukraine (UA Hydrogen) </t>
  </si>
  <si>
    <t>H2_IP_DE-NL_Vreden</t>
  </si>
  <si>
    <t>H2_IP_GR-MEGA</t>
  </si>
  <si>
    <t>H2_IP_EE-LV</t>
  </si>
  <si>
    <t xml:space="preserve">Transmission  Latvia (LV Hydrogen) </t>
  </si>
  <si>
    <t>H2_IP_SE-FI_North</t>
  </si>
  <si>
    <t xml:space="preserve">Transmission  Sweden (SE Hydrogen) </t>
  </si>
  <si>
    <t xml:space="preserve">Transmission  Finland (FI Hydrogen North) </t>
  </si>
  <si>
    <t>H2_IP_UA_SK_East</t>
  </si>
  <si>
    <t xml:space="preserve">Transmission  Slovakia (SK Hydrogen) (SK East) </t>
  </si>
  <si>
    <t>Vyrava</t>
  </si>
  <si>
    <t>H2_IP_LT-PL</t>
  </si>
  <si>
    <t xml:space="preserve">Transmission  Poland (PL Hydrogen nordic baltic corridor) </t>
  </si>
  <si>
    <t>H2_IP_DE-PL_NordicBalticCorridor</t>
  </si>
  <si>
    <t>H2_IP_ES_FR_South</t>
  </si>
  <si>
    <t xml:space="preserve">Transmission  France (FR Hydrogen South) </t>
  </si>
  <si>
    <t>H2_IP_PT_ES</t>
  </si>
  <si>
    <t xml:space="preserve">Transmission  Portugal (PT Hydrogen) </t>
  </si>
  <si>
    <t>Nordion Energi AB</t>
  </si>
  <si>
    <t>Bunde (DE) / Oude Statenzijl (H) (NL) (GASCADE)</t>
  </si>
  <si>
    <t xml:space="preserve">Transmission  Netherlands (TTF) (fork NL DE) </t>
  </si>
  <si>
    <t>H2_IP_FR-LU</t>
  </si>
  <si>
    <t xml:space="preserve">Transmission  Luxemburg (LU Hydrogen) </t>
  </si>
  <si>
    <t>H2_IP_ES_FR_SouthWest</t>
  </si>
  <si>
    <t>Balassagyarmat (HU) / Velké Zlievce (SK)</t>
  </si>
  <si>
    <t>H2_IP_LV-LT</t>
  </si>
  <si>
    <t>Lanžhot</t>
  </si>
  <si>
    <t>H2_IP_CZ-SK_Lanzhot</t>
  </si>
  <si>
    <t>H2_IP_HR-HU</t>
  </si>
  <si>
    <t>Cieszyn (PL) / Český Těšín (CZ)</t>
  </si>
  <si>
    <t>(Modelling) Blaregnies (BE) / Taisnières (H) (FR) (Segeo/Troll)</t>
  </si>
  <si>
    <t>Conexus Baltic Grid</t>
  </si>
  <si>
    <t>H2_IP_BE-LU</t>
  </si>
  <si>
    <t>Creos Luxembourg S.A.</t>
  </si>
  <si>
    <t>VIP IBERICO</t>
  </si>
  <si>
    <t xml:space="preserve">Transmission  Spain (MS-ATR) </t>
  </si>
  <si>
    <t xml:space="preserve">Transmission  Portugal  </t>
  </si>
  <si>
    <t>H2_IP_GR_Megara</t>
  </si>
  <si>
    <t>Csanadpalota</t>
  </si>
  <si>
    <t>H2_IP_SE-FI_offshore</t>
  </si>
  <si>
    <t>Italy Mezzogiorno Import Fork</t>
  </si>
  <si>
    <t>H2_IP_FI-FI_South</t>
  </si>
  <si>
    <t xml:space="preserve">Transmission  Finland (FI Hydrogen) </t>
  </si>
  <si>
    <t>H2_IP_FRSW_FRS</t>
  </si>
  <si>
    <t>FR - NS2</t>
  </si>
  <si>
    <t xml:space="preserve">Transmission  France  (NS2) </t>
  </si>
  <si>
    <t>H2_IP_FRS_FR</t>
  </si>
  <si>
    <t>H2_IP_UK_INT</t>
  </si>
  <si>
    <t>H2_IP_PL-PL_nbc</t>
  </si>
  <si>
    <t>H2_IP_FI-FI_North</t>
  </si>
  <si>
    <t>H2_IP_IT_Z1-Z2 direction</t>
  </si>
  <si>
    <t xml:space="preserve">Transmission  Italy (IT Hydrogen Zone 1) </t>
  </si>
  <si>
    <t>H2 Italy Southern Import Fork</t>
  </si>
  <si>
    <t>H2 Italy North-Eastern Export Fork</t>
  </si>
  <si>
    <t>H2_IP_FRSW_FR</t>
  </si>
  <si>
    <t>H2_IP_SK_East_Z1-Z2 direction</t>
  </si>
  <si>
    <t xml:space="preserve">Transmission  Slovakia (SK Hydrogen East Zone 1) </t>
  </si>
  <si>
    <t>H2_IP_SK_West_Z1-Z2 direction</t>
  </si>
  <si>
    <t xml:space="preserve">Transmission  Slovakia (SK Hydrogen West Zone 1) </t>
  </si>
  <si>
    <t>H2_IP_SK_PP-SK_IN</t>
  </si>
  <si>
    <t>H2_IP_SK_IN-SK_VZ</t>
  </si>
  <si>
    <t>H2_IP_SK_VZ-SK_KE</t>
  </si>
  <si>
    <t>H2_IP_SK_KE-SK_CSVK</t>
  </si>
  <si>
    <t>Zeebrugge Belgian Balancing Area</t>
  </si>
  <si>
    <t xml:space="preserve">Transmission  Belgium (H-Zone) (Zeebrugge Beach) </t>
  </si>
  <si>
    <t>2024</t>
  </si>
  <si>
    <t>LH2_Tk_DE_DuisburgerHafen</t>
  </si>
  <si>
    <t xml:space="preserve">Liquid Hydrogen  Germany  </t>
  </si>
  <si>
    <t>LH2_Tk_BE_Antwerp–Fluxys &amp; Advario</t>
  </si>
  <si>
    <t xml:space="preserve">Liquid Hydrogen  Belgium () </t>
  </si>
  <si>
    <t>Fluxys and Advario</t>
  </si>
  <si>
    <t>LH2_Tk_NL_Eemshaven</t>
  </si>
  <si>
    <t xml:space="preserve">Liquid Hydrogen  Netherlands (TTF) </t>
  </si>
  <si>
    <t>NEDERLANDSE GASUNIE  LSO</t>
  </si>
  <si>
    <t>LH2_Tk_NL_Amsterdam</t>
  </si>
  <si>
    <t xml:space="preserve">Ecolog Eos B.V. </t>
  </si>
  <si>
    <t>2042</t>
  </si>
  <si>
    <t>LH2_Tk_DE_BPWilhelmshaven</t>
  </si>
  <si>
    <t>Nord-West Oelleitung GmbH</t>
  </si>
  <si>
    <t>LH2_Tk_FR_Bordeaux</t>
  </si>
  <si>
    <t xml:space="preserve">Liquid Hydrogen  France (FR Hy South West) </t>
  </si>
  <si>
    <t>GRAND PORT MARITIME DE BORDEAUX</t>
  </si>
  <si>
    <t>LH2_Tk_NL_Rotterdam</t>
  </si>
  <si>
    <t>LH2_Tk_FR_PortLaNouvelle</t>
  </si>
  <si>
    <t>Port La Nouvelle</t>
  </si>
  <si>
    <t>LH2_Tk_FR_North</t>
  </si>
  <si>
    <t xml:space="preserve">Liquid Hydrogen  France (PEG North) </t>
  </si>
  <si>
    <t>Dunkerque LNG</t>
  </si>
  <si>
    <t>LH2_Tk_BE_Antwerp-VEPA</t>
  </si>
  <si>
    <t xml:space="preserve">Vopak </t>
  </si>
  <si>
    <t>LH2_Tk_DE_Wilhelmshaven</t>
  </si>
  <si>
    <t>LH2_Tk_GR_Thessaloniki</t>
  </si>
  <si>
    <t>LH2_Tk_DE_Hamburg</t>
  </si>
  <si>
    <t>LH2_Tk_DE_Brunsbüttel</t>
  </si>
  <si>
    <t>LH2_Tk_IT_HighAdriatic</t>
  </si>
  <si>
    <t xml:space="preserve">Liquid Hydrogen  Italy (Adriatic) </t>
  </si>
  <si>
    <t>LH2_Tk_BE_Antwerp-VTTI</t>
  </si>
  <si>
    <t>VTTI terminal support services</t>
  </si>
  <si>
    <t>LH2_Tk_FR_South</t>
  </si>
  <si>
    <t xml:space="preserve">Liquid Hydrogen  France (PEG South) </t>
  </si>
  <si>
    <t>LH2_Tk_FR_West</t>
  </si>
  <si>
    <t xml:space="preserve">Liquid Hydrogen  France (FR Hy West) </t>
  </si>
  <si>
    <t>LH2_Tk_BE_Zeebrugge</t>
  </si>
  <si>
    <t>Fluxys</t>
  </si>
  <si>
    <t>DESFA S.A. (LSO)</t>
  </si>
  <si>
    <t>MB Energy Holding GmbH &amp; Co. KG</t>
  </si>
  <si>
    <t>OLT LNG / Livorno</t>
  </si>
  <si>
    <t xml:space="preserve">LNG Terminals  Italia (PSV) </t>
  </si>
  <si>
    <t>RAVENNA TERMINAL</t>
  </si>
  <si>
    <t>Croatia LNG</t>
  </si>
  <si>
    <t xml:space="preserve">LNG Terminals  Croatia  </t>
  </si>
  <si>
    <t>Gate Terminal (I)</t>
  </si>
  <si>
    <t xml:space="preserve">LNG Terminals  Netherlands (TTF) </t>
  </si>
  <si>
    <t xml:space="preserve">Transmission  Netherlands (TTF) </t>
  </si>
  <si>
    <t>Rostock</t>
  </si>
  <si>
    <t xml:space="preserve">LNG Terminals  Germany (GASPOOL) </t>
  </si>
  <si>
    <t>BRUNSBUETTEL HAFEN (FSRU) (DE)</t>
  </si>
  <si>
    <t>STADE (DE) (LNG)</t>
  </si>
  <si>
    <t>FSRU Polish Baltic Sea Coast</t>
  </si>
  <si>
    <t xml:space="preserve">LNG Terminals  Poland (VTP - GAZ-SYSTEM) </t>
  </si>
  <si>
    <t>Sardinia LNG</t>
  </si>
  <si>
    <t xml:space="preserve">LNG Terminals  Italy (Sardinia) </t>
  </si>
  <si>
    <t xml:space="preserve">Transmission  Italy (Sardinia) </t>
  </si>
  <si>
    <t>H2e_NP_DK_offshore</t>
  </si>
  <si>
    <t xml:space="preserve">NP Send-out  Denmark (DK Hydrogen Electrolysis) </t>
  </si>
  <si>
    <t>Forecast Production Italia</t>
  </si>
  <si>
    <t xml:space="preserve">NP Send-out  Italia (PSV) </t>
  </si>
  <si>
    <t>H2_ST_DE_EPE</t>
  </si>
  <si>
    <t xml:space="preserve">Storage  Germany (DE Hydrogen) </t>
  </si>
  <si>
    <t>H2_ST_DE_EPE (Uniper)</t>
  </si>
  <si>
    <t>2044</t>
  </si>
  <si>
    <t>H2_ST_DE_Krummhörn</t>
  </si>
  <si>
    <t>2043</t>
  </si>
  <si>
    <t>2050</t>
  </si>
  <si>
    <t>H2_ST_DE_Bierwang</t>
  </si>
  <si>
    <t>GMS Chiren</t>
  </si>
  <si>
    <t xml:space="preserve">Storage  Bulgaria (NGTS) (Storage) </t>
  </si>
  <si>
    <t>UGS - IT - Snam Rete Gas/STOGIT</t>
  </si>
  <si>
    <t xml:space="preserve">Storage  Italia (PSV) </t>
  </si>
  <si>
    <t>VIP Romgaz UGS (RO)</t>
  </si>
  <si>
    <t xml:space="preserve">Storage  Romania  </t>
  </si>
  <si>
    <t>H2_ST_IT_FiumeTresteUHS</t>
  </si>
  <si>
    <t xml:space="preserve">Storage  Italy (IT Hydrogen) </t>
  </si>
  <si>
    <t>H2_ST_SK_West</t>
  </si>
  <si>
    <t xml:space="preserve">Storage  Slovakia (SK Hydrogen West) </t>
  </si>
  <si>
    <t>NAFTA a.s.</t>
  </si>
  <si>
    <t>H2_ST_FR_SouthWest</t>
  </si>
  <si>
    <t xml:space="preserve">Storage  France (FR Hydrogen South West) </t>
  </si>
  <si>
    <t>H2_ST_ES</t>
  </si>
  <si>
    <t xml:space="preserve">Storage  Spain (ES Hydrogen) </t>
  </si>
  <si>
    <t>H2_ST_FR_South</t>
  </si>
  <si>
    <t xml:space="preserve">Storage  France (FR Hydrogen South) </t>
  </si>
  <si>
    <t>Storengy</t>
  </si>
  <si>
    <t>H2_ST_FR</t>
  </si>
  <si>
    <t xml:space="preserve">Storage  France (FR Hydrogen) </t>
  </si>
  <si>
    <t>Rüdersdorf H (DE)</t>
  </si>
  <si>
    <t xml:space="preserve">Storage  Germany  (DSO Storages) </t>
  </si>
  <si>
    <t xml:space="preserve">Storage  Germany  </t>
  </si>
  <si>
    <t>EWE Gasspeicher GmbH</t>
  </si>
  <si>
    <t>H2_ST_DE_Ruedersdorf</t>
  </si>
  <si>
    <t>H2_ST_ES_Aljarafe</t>
  </si>
  <si>
    <t>H2_ST_AT_RAG_Bayernets</t>
  </si>
  <si>
    <t xml:space="preserve">Storage  Austria (AT Hydrogen for DE) </t>
  </si>
  <si>
    <t>Carriço</t>
  </si>
  <si>
    <t xml:space="preserve">Storage  Portugal  </t>
  </si>
  <si>
    <t>REN Armazenagem</t>
  </si>
  <si>
    <t>H2_ST_DE_Nüttermoor</t>
  </si>
  <si>
    <t>H2_ST_DE_Huntorf</t>
  </si>
  <si>
    <t>H2_ST_DE_Jemgum</t>
  </si>
  <si>
    <t>H2_ST_DE_Blexen</t>
  </si>
  <si>
    <t>H2_ST_DE_Etzel</t>
  </si>
  <si>
    <t>SEFE Storage GmbH</t>
  </si>
  <si>
    <t>Storag Etzel GmbH</t>
  </si>
  <si>
    <t>EnBW Etzel Speicher GmBH</t>
  </si>
  <si>
    <t>H2_ST_DE_Kirchheiligen</t>
  </si>
  <si>
    <t>TEP (Thüringer Energie Speichergesellschaft)</t>
  </si>
  <si>
    <t>Zone UGS EWE H-Gas</t>
  </si>
  <si>
    <t xml:space="preserve">Storage  Germany (GASPOOL) </t>
  </si>
  <si>
    <t>Epe (DE) (innogy) H-Gas / Epe (UGS-A) II (Thyssengas)</t>
  </si>
  <si>
    <t>RWE Gas Storage West</t>
  </si>
  <si>
    <t>Epe (DE) (innogy) H-Gas / Epe (UGS-E) I (Thyssengas)</t>
  </si>
  <si>
    <t>Epe (DE) (innogy) L-Gas / UGS Gronau-Epe L1</t>
  </si>
  <si>
    <t xml:space="preserve">Storage  Germany (NCG) </t>
  </si>
  <si>
    <t>Nüttermoor H-2 (DE)</t>
  </si>
  <si>
    <t xml:space="preserve">Storage  Germany (Multi-Country Storages) (DE Multi-country storages) </t>
  </si>
  <si>
    <t xml:space="preserve">Storage  Germany (Multi-Country Storages) </t>
  </si>
  <si>
    <t>UGS Stassfurt</t>
  </si>
  <si>
    <t>H2_ST_DE_Stassfurt</t>
  </si>
  <si>
    <t>H2_ST_DE_wilhemshaven</t>
  </si>
  <si>
    <t>Nord-West Kavernengesellschaft GmbH</t>
  </si>
  <si>
    <t>H2_ST_DE_Weißenfeld</t>
  </si>
  <si>
    <t>H2_ST_PL_NordicBalticCorridor</t>
  </si>
  <si>
    <t xml:space="preserve">Storage  Poland (PL Hydrogen nordic baltic corridor) </t>
  </si>
  <si>
    <t>2048</t>
  </si>
  <si>
    <t>2051</t>
  </si>
  <si>
    <t>H2_ST_DE_Etzel_EnBW</t>
  </si>
  <si>
    <t>H2_ST_DK</t>
  </si>
  <si>
    <t xml:space="preserve">Storage  Denmark (DK Hydrogen) </t>
  </si>
  <si>
    <t>Energinet - Gas Storage Denmark</t>
  </si>
  <si>
    <t>H2_ST_NL</t>
  </si>
  <si>
    <t xml:space="preserve">Storage  Netherlands (NL Hydrogen) </t>
  </si>
  <si>
    <t>TERÉGA Storage Operator</t>
  </si>
  <si>
    <t>H2_VTP_PT</t>
  </si>
  <si>
    <t>Larino (IT)</t>
  </si>
  <si>
    <t xml:space="preserve">Transmission  Italia (SGI) </t>
  </si>
  <si>
    <t>Società Gasdotti Italia</t>
  </si>
  <si>
    <t>2022</t>
  </si>
  <si>
    <t>H2_IP_GR-BG</t>
  </si>
  <si>
    <t xml:space="preserve">Transmission  Bulgaria (BG Hydrogen) </t>
  </si>
  <si>
    <t>H2_IP_RO-BG</t>
  </si>
  <si>
    <t xml:space="preserve">Transmission  Romania (RO Hydrogen) </t>
  </si>
  <si>
    <t>H2_IP_BG-MK</t>
  </si>
  <si>
    <t xml:space="preserve">Transmission  North Macedonia (MK Hydrogen) </t>
  </si>
  <si>
    <t>H2_IP_RO-MD</t>
  </si>
  <si>
    <t xml:space="preserve">Transmission  Moldavia (MD Hydrogen) </t>
  </si>
  <si>
    <t>H2_IP_RO-RS</t>
  </si>
  <si>
    <t>Stara Zagora</t>
  </si>
  <si>
    <t>H2_IP_RO-UA</t>
  </si>
  <si>
    <t>H2_IP_RO-HU</t>
  </si>
  <si>
    <t>H2_IP_NL_offshore</t>
  </si>
  <si>
    <t>H2_IP_FI-FI_offshore</t>
  </si>
  <si>
    <t>Enablers</t>
  </si>
  <si>
    <t>Enabler Code</t>
  </si>
  <si>
    <t>Enabler Project Name</t>
  </si>
  <si>
    <t>Enabled Code</t>
  </si>
  <si>
    <t>Enabled Project Name</t>
  </si>
  <si>
    <t>Enabler Relationship</t>
  </si>
  <si>
    <t xml:space="preserve">Several storage sites of RWE and Uniper will be connected to the network to feed hydrogen into and out of the OGE pipeline network. Thus, OGE is an enabler for these projects of RWE and Uniper, as the produced hydrogen could not be brought into the pipeline system and could not be transported to the demand centers. </t>
  </si>
  <si>
    <t>Decree of the Italian Ministry for Economic Development,  dated  31.01.2007 (amended by the Decree dated 21.06.2007) granting exemption from Third Party Access to IGI Poseidon S.A.
The Poseidon Project will reprenset an enabler, providing a direct connection between the Eastern Mediterranean energy resources in the Levantine Basin transported via an interconnection with the EastMed pipeline, to Italy and beyond.</t>
  </si>
  <si>
    <t>TRA-A-75</t>
  </si>
  <si>
    <t xml:space="preserve">Gas pipeline Zlobin-Bosiljevo-Sisak-Kozarac jointly with gas pipeline Omišalj-Zlobin and gas pipeline Kozarac-Slobodnica makes LNG Main Evacuation Pipeline connecting  LNG Terminal on the isladn of Krk with Croatia/Hungary interconnection and other Central Eastern European countries. </t>
  </si>
  <si>
    <t xml:space="preserve">These projects will enable the bidirectional transmission of natural gas from Croatia to Slovenia and Austria. </t>
  </si>
  <si>
    <t>H2T-A-66</t>
  </si>
  <si>
    <t>By construction of this pipeline it would be interconnected to above stated H2T-N-66 which would enable the integration with european H2T network and access to available hydrogen sources including the potential H2 production in BiH/Croatia.</t>
  </si>
  <si>
    <t>TRA-A.10 Poseidon Pipeline; H2L-N-932 Ionian Energy Terminal; H2T-N-1017 H2Poseidon Pipeline</t>
  </si>
  <si>
    <t>The EastMed Project will represent an enabler, providing a direct connection between the Eastern Mediterranean energy resources in the Levantine Basin and the European energy markets also via an interconnection with the Poseidon Pipeline (gas and hydrogen), to Italy and beyond. 
Thanks to possibility to reverse the flow, the EastMed Pipeline can strengthen the Security of Supply of the Southeastern European area. 
The interconnection in Florovouni with the Ioniona Energy Terminal Project ensures the possibility to diversify the sources and intercept the opportunities that the market will make available. Thanks to the interconnection with the Greek national grid, EastMed could support the diversification of sources for Greece and the Balkan region in terms of gas and hydrogen. EastMed could foster the development of renewable energy potential production in the area collected by the enabled projects making available the access to several hydrogen markets and backbones.</t>
  </si>
  <si>
    <t>H2S-N-1189 Fiume Treste Livello F Underground Hydrogen Storage</t>
  </si>
  <si>
    <t>The project connect the Hydrogen Backbone to the underground storage facility of Fiume Treste</t>
  </si>
  <si>
    <t>This project is an important link between other H2 infrastructure development projects around the Baltic Sea. Together, these projects support development of integrated energy and hydrogen markets in the region, enable access to developing geological hydrogen storages in Central Europe as well as supports European energy independence, energy system resilience and significant production of renewables within EU. The Nordic Hydrogen Route (NHR) initiative advance the decarbonization, not only of at the region, but also in larger extent in EU enabled by Nordic-Baltic Hydrogen Corridor connection. The Baltic Sea Hydrogen Collector is a H2 offshore pipeline project connecting Germany with mainland Finland (i.e. Nordic-Baltic Hydrogen Corridor) and potentially Sweden at a later stage. To unlock the significant renewable energy production potential, connection to Germany is important in the Baltic Sea region, creating a booming hydrogen market.</t>
  </si>
  <si>
    <t>H2S-A-1352 + H2L-N-776 + H2L-N-741 + H2T-N-1025 + H2T-N-1216 + H2T-N-892 +H2E-N-675 + H2E-N-700</t>
  </si>
  <si>
    <t>HySoW Atlantic to Mediterranean is an essential enabler for the import and production projects in Bordeaux, Port la Nouvelle and Lannemezan: The network forms the connection both to local end customers but also to the wider EU H2 network. Without HySoW, the H2 volumes provided by these projects will not be available to the European market. HySoW Atlantic to Mediterranean is also crucial to unlock the benefits of the HySoW Storage project. Through this network, the storage site will be connected not just to local producers and consumers but also crucially to the overall HI West corridor). The significant flexibility offered by HySoW storage (showcased in the HySoW storage application) can only become available to the market through HySoW Atlantic to Mediterranean.</t>
  </si>
  <si>
    <t xml:space="preserve">The storage North-1 enables the Spanish Hydrogen Backbone (H2T-A-1149), and therefore the H2Med corridor including CelZa (H2T-N-1324) and BarMar (H2T-N-1151) to operate a network that can transport volatile renewable hydrogen production and export hydrogen from the Iberian Peninsula. </t>
  </si>
  <si>
    <t>H2S-N-1320</t>
  </si>
  <si>
    <t>HYfen will enable Storengy's HYpster storage project</t>
  </si>
  <si>
    <t>H2T-F-1329</t>
  </si>
  <si>
    <t>The specified project is the ONTRAS connection line to the storage location.</t>
  </si>
  <si>
    <t>H2T-A-1311</t>
  </si>
  <si>
    <t>The Antwerp NH3 import terminal will be linked to the national hydrogen backbone of Fluxys, which will connect the port of Antwerp-Bruges with the German border.
An ammonia and hydrogen import terminal would add volumes to the H2 backbone, increasing the quantities of H2 in the market and resulting in economies of scale for the users of the future H2 backbone.</t>
  </si>
  <si>
    <t>H2T-A-666</t>
  </si>
  <si>
    <t>This project enables the mentioned projects to connected the hydrogen storages system with the german hydrogen backbone</t>
  </si>
  <si>
    <t>MidHY enables HySoW Mediterranean by connecting the large production potential connected to the HySoW project to industrial hubs in France (HY-FEN) and Germany (via H2ercules South West). Without MidHY, consumption in the South West of France is not sufficient to match demand.</t>
  </si>
  <si>
    <t>H2T-A-1000</t>
  </si>
  <si>
    <t>Largescale underground hydrogen storage is necessary to make the hydrogen energy system work. Gasunie SpHyGER Etzel enables the future hydrogen market by offering open and non-discriminatory access to storage - and hence flexibility - to producers and consumers of hydrogen. This applies to the hydrogen transport networks in Germany and neighbouring countries as the Netherlands.</t>
  </si>
  <si>
    <t>The HBL pipeline can enable both supply and offtake projects to scale up more quickly and then expand, thereby enabling the European hydrogen market to scale more quickly. On the production side it provides a certainty of market, and in major offtake regions a certainty of supply, including through the German AquaDuctus pipeline and into the European Hydrogen Backbone. We have also worked closely with Gascade during the development of the connection to AquaDuctus.</t>
  </si>
  <si>
    <t>H2S-N-459</t>
  </si>
  <si>
    <t>STORAG provides storage caverns</t>
  </si>
  <si>
    <t>H2E-N-442 SLOP2G</t>
  </si>
  <si>
    <t>Project will allow industrial and domestic consumers to lower their carbon
footprint by replacing (part) of their natural gas consumption with hydrogen. This
is not possible at the moment since there is no hydrogen compatible
infrastructure in Slovenia, to supply hydrogen to end users and allow grid access
for hydrogen producers.</t>
  </si>
  <si>
    <t>Project will allow industrial and domestic consumers to lower their carbon
footprint by replacing (part) of their natural gas consumption with hydrogen. This
is not possible at the moment since there is no hydrogen compatible
infrastructure in Slovenia, to supply hydrogen to end users.</t>
  </si>
  <si>
    <t>H2S-A-1279 Hystock Opslag H2: North East is essential for HyStock storage cavern operation, as it provides the backbone connection that enables hydrogen to be injected into, and withdrawn from, the storage site and transported through the network.
H2T-A-906 Vlieghuis - Ochtrup: North East is also critical for the Vlieghuis IP, enabling bidirectional hydrogen flows with Germany and thereby. strengthening cross-border capacity, flexibility, and market integration. Thyssengas H2T-A-906 connects only to border point Vlieghuis.
H2L-A-665 Eemshaven H2: terminal only functions if connected to H2 Backbone.</t>
  </si>
  <si>
    <t>H2T-N-694</t>
  </si>
  <si>
    <t>H2T-F-725 Belgian Hydrogen Backbone - Interconnection BE-NL (Zandvliet &amp; Zelzate): IP with Belgium enables bidirectional hydrogen exchange between the Dutch and Belgian networks, enhancing cross-border capacity, system balancing, and market integration.</t>
  </si>
  <si>
    <t>Eunice Laboratories submits the H2L (export terminal) proposal, closely linked to the H2E (electrolyser) project already validated in the TYNDP 2024 cycle and resubmitted now.  The concept forms part of a wider integrated chain:
1. Production (H2E, 250 MW) – renewable hydrogen via electrolysis from renewable electricity;
2. Export (H2L Crete) – compression, storage, and ship loading;
3. Reception (H2L Greek mainalnd) – unloading, decompression, and connection to TSO’s planned hydrogen grid.
Together, the projects underpin a cross-border value chain aligned with the South-East European Hydrogen Corridor, ensuring the interconnectivity required for PCI eligibility.</t>
  </si>
  <si>
    <t>H2E-N-838, Cypriot Renewable Hydrogen Production Plant (H2E Cyprus)</t>
  </si>
  <si>
    <t>Eunice Laboratories submits the H2L (export terminal) proposal, closely linked to the H2E (electrolyser) project already validated in the TYNDP 2024 cycle and resubmitted now.  
The concept forms part of a wider integrated chain: 
1. Production (H2E-N-838, 250 MW) – renewable hydrogen via electrolysis from renewable electricity; 
2. Export (H2L-N-716 Cyprus) – compression, storage, and ship loading; 
3. Reception (H2L-N-1383 Greek mainalnd) – unloading, decompression, and connection to TSO’s planned hydrogen grid. Together, the projects underpin a cross-border value chain aligned with the South-East European Hydrogen Corridor, ensuring the interconnectivity required for PCI eligibility.</t>
  </si>
  <si>
    <t>H2T-A-0 [H2ercules Network Central]</t>
  </si>
  <si>
    <t>OGE's project “Delta Rhine Corridor H2 Germany North” connects an import route via Netherlands with the Rhineland region. Further it is an enabler for the H2ercules Network Central project to ensure a diversified supply of the German demand centers predominantly in the Southern and Western area.</t>
  </si>
  <si>
    <t>This project enables the above mentioned projects (HYD-N-1205 &amp; H2T-N-748) to reach the German Hydrogen market. Without this project, both projects cannot fulfil their goal in reaching the german market.</t>
  </si>
  <si>
    <t>H2T-N-1216 HySoW Connection to Bordeaux Terminal</t>
  </si>
  <si>
    <t>The imported hydrogen will be distributed to other customers of the South West of France thanks to the HySoW pipes.</t>
  </si>
  <si>
    <t>EWE Hydrogen Storage Huntorf</t>
  </si>
  <si>
    <t>Connecting pipeline between storage site and HyPerLink (Gasunie) pipeline as well es potential connction to Wilhelmshaven via H2Coastlink (GTG)</t>
  </si>
  <si>
    <t>EWE Hydrogen Storage Jemgum</t>
  </si>
  <si>
    <t xml:space="preserve">Project of GTG Nord, especially H2Coastlink (a pipeline recently built to store imported LNG will be repurposed to hydrogennd is part of the German H2 Kernnetz. The pipeline connects the Wilhelmshaven Energy Hub (esp. LNG terminal) with our storage site in Jemgum). </t>
  </si>
  <si>
    <t>H2S-N-767</t>
  </si>
  <si>
    <t>The enabled projects cannot be limited to individual projects. H2 storages are directly connected to H2 grids and will ensure system stability by providing flexibility and SoS to all projects connected to the H2 grid – position national H2 council</t>
  </si>
  <si>
    <t>H2S-A-767 is the expansion of H2S-A-1284 &amp;  Basis for H2S-A-1287. Switching from non-green H2 or other fossil fuels to green or low-carbon H2 will enable the industry to reduce its GHG footprint. Industrial consumers need a reliable availability of large amounts of H2 in a supply structure fitting to their individual demand. This supply can only be ensured through a well-connected underlying infrastructure. H2 storages as one part of the H2 infrastructure will ensure the balance of the fluctuating green H2 production and the mostly constant industrial H2 demand. Furthermore, they will provide an uninterrupted supply, absorb disruptions in supply and/or demand and enable grid operators to maintain the integrity of the pipeline system. With the availability of H2 storages in the evolving H2 system consumers are able to use H2 and to decarbonise their production processes. H2 storages enable the structured H2 usage and therefore the market access for all projects connected to the H2 grid.</t>
  </si>
  <si>
    <t xml:space="preserve">Project of GTG Nord, especially H2Coastlink (a pipeline recently built to store imported LNG will be repurposed to hydrogennd is part of the German H2 Kernnetz. The pipeline connects the Wilhelmshaven Energy Hub (esp. LNG terminal) with our storage site in Nuettermoor). </t>
  </si>
  <si>
    <t>HYD-N-926 + HYD-N-1355 Baltic Sea Hydrogen Collector; H2E-N-1056 HyTechHafen Rostock; H2E-N-702 Sun2Gas Finsterwalde; H2E-N-1221 Sun2Gas Pommerndreieck; H2E-N-1163 H2APEX Sky; H2E-N-842 H2APEX Spark; H2E-N-713 WAL; H2E_N_721 Project MEGaB</t>
  </si>
  <si>
    <t>The Flow (East) project enables the import of hydrogen from Nordic Countries as well as from reception and production facilities in the state of Mecklenburg-Western Pomerania. It also facilitates the transmission of these quantities of hydrogen to demand centres.</t>
  </si>
  <si>
    <t>H2S-N-802</t>
  </si>
  <si>
    <t>The enabled projects cannot be limited to individual projects. H2 storages are directly connected to H2 grids and will ensure system stability by providing flexibility and SoS to all projects connected to that grid – position national H2 council in Q308.</t>
  </si>
  <si>
    <t>Switching from non-green H2 or other fossil fuels to green H2 will enable the industry to reduce its GHG footprint. Industrial consumers need a reliable availability of large amounts of green H2 in a supply structure fitting to their individual demand. This supply can only be ensured through a well-connected underlying infrastructure. H2 storages as part of the H2 infrastructure will ensure the balance of the fluctuating green H2 production and the industrial – mostly constant – H2 demand. Furthermore, they will provide an uninterrupted supply, absorb disruptions in supply and/or demand and enable grid operators to maintain the integrity of the pipeline system. With the availability of H2 storages in the evolving ONTRAS H2 system GO!, consumers e.g. from the Middel German Chemical Triangle are able to use green H2 and to decarbonise their production processes. H2 storages enable the structured H2 usage and therefore the market access for all projects connected to that grid.</t>
  </si>
  <si>
    <t>TRA-A-782</t>
  </si>
  <si>
    <t xml:space="preserve">TAP and TAP Expansion are the European parts of the Southern Gas Corridor, enabling the Southern Gas Corridor Expansion project. It is only through the realization of TAP Expansion that substantial new volumes from the Caspian region may reach Europe. TAP Expansion may also enable the transportation of a higher volume of natural gas to Bulgaria via TAP's interconnection with Interconnector Greece Bulgaria (TRA-F-378).  </t>
  </si>
  <si>
    <t>LNG-A-815</t>
  </si>
  <si>
    <t>LNG-F-82</t>
  </si>
  <si>
    <t>The first phase of the project (FSRU terminal) enables the second phase (onshore LNG terminal).
The project is planned to be developed in two phases - in first phase as FSRU and in second phase as onshore LNG terminal. 
First phase has been developed in 2020 as FSRU solution, with correspondent nominal capacity of up to 2.9 bcm/y (maximal up to 3.9 bcm/y) and 1st phase has been extended in 2025 with capacity of maximal up to 6.1 bcm/y.</t>
  </si>
  <si>
    <t>H2T-A-851</t>
  </si>
  <si>
    <t>H2T-A-302</t>
  </si>
  <si>
    <t>By construction of this pipeline it would be interconnected to above stated H2T-A-302 which would enable the integration with european transmission network and access to available hydrogen sources including the potential H2 production in BiH /Croatia.</t>
  </si>
  <si>
    <t xml:space="preserve">Customer Projects with Hydrogen Demands in Rhine Area </t>
  </si>
  <si>
    <t xml:space="preserve">The project enables hydrogen consumers, e.g. power plants and chemical industry, along its routing with a total estimated demand of 10 GW. </t>
  </si>
  <si>
    <t>HyLann (H2E-N-700)</t>
  </si>
  <si>
    <t>HySoW connection to Lannemezan is an essential enabler for the production project in Lannemezan. The project forms the connection both to local end customers but also to the wider EU H2 network. Without HySoW, the H2 volumes provided by these projects will not be available to the European market and will not take advantage of the flexibility of the HySoW Storage project.</t>
  </si>
  <si>
    <t>H2T-A-987</t>
  </si>
  <si>
    <t>Common development with the German part of MosaHYc.</t>
  </si>
  <si>
    <t xml:space="preserve">H2T-A-917 is the prolonguement of Vlieghuis-Ochtrup, transporting the hydrogen imported over the IP Vlieghuis to several customers along the routung of H2T-A-917. </t>
  </si>
  <si>
    <t xml:space="preserve">Hygreen; GeoH2 </t>
  </si>
  <si>
    <t>Connexion HY-FEN-GeoH2 is an enabler of the Hygreen electrolysis project HYgreen and the GeoH2 (HYD-N-565)</t>
  </si>
  <si>
    <t>H2T-A-303</t>
  </si>
  <si>
    <t xml:space="preserve">By construction of this pipeline it would be interconnected to above stated H2T-N-303 which would enable access to available hydrogen sources including the potential H2 production in BiH/Croatia. </t>
  </si>
  <si>
    <t>Customer projects with a total of 3 GW demand are enabled by this project</t>
  </si>
  <si>
    <t>The project creates a large potential of  important industrial hydrogen consumers via the connection of the HyPerLink to the Ruhr Area, which in turn strengthens the Energy Hub Wilhelmshaven and contributes to its utilisation.</t>
  </si>
  <si>
    <t>H2T-N-1017H2 Poseidon Pipeline; TRA-A-330 EastMed Pipeline</t>
  </si>
  <si>
    <t>The terminal will be connected with H2Poseidon Pipeline and will provide hydrogen to the national system and Italy. The hydrogen could be also transported starting from 2036 via EastMed subject to the art. 24 Reg.869/2022 derogation.</t>
  </si>
  <si>
    <t>H2S-N-671 SpHyGER by Gasunie (UGS Etzel) -H2E-N-992 Green Wilhelmshaven by Uniper; H2E-N-1374</t>
  </si>
  <si>
    <t xml:space="preserve">Hyperlink provides a network connection to the future hydrogen storage in Etzel (H2S-N-671 Gasunie SpHyGer Etzel ). The hydrogen network enable the need and utilization of hydrogen storage in Germany for securing supply at demand side. Furthermore Hyperlink will enable electrolysis Project Green Wilhelmshaven by Uniper (H2E-N-992) </t>
  </si>
  <si>
    <t>H2T-N-1096 RHYn Interco (terranets' project in Germany); H2S-N-1297 (StorgrHYn 2); H2S-N-1319 (StorgrHYn 3); H2E-N-1192 – GHYGa H2</t>
  </si>
  <si>
    <t xml:space="preserve">Along the RHYN project in France, several electrolysis projects are planned, exceeding the industrial demand on the French side and thus destined for exportation.  On the German side, there are limited hydrogen production resources which makes of the Grand Est region the main source of hydrogen for Baden-Württemberg. Without this production, the terranet’s RHYn Interco project would be missing hydrogen sources. RHYN is an enabler of  storage projects such as StorgrHyn_2 in Mulhouse (H2S-N-1297) and StorgrHyn_3 in Selestat (H2S-N-1319), as well as production project of Hynamics at Fessenheim (H2E-N-1192 – GHYGa H2) </t>
  </si>
  <si>
    <t>H2Med/CelZa</t>
  </si>
  <si>
    <t>This project creates the conditions for the production development and integration of green hydrogen, both in the central interior region and in the region of Figueira da Foz/Carriço UGS, benefiting from the existing RES potential, proximity to industrial infrastructures and the Atlantic zone of production of electric energy of origin or oceanic location, within the framework of the objectives pursued by Government Dispatch nº 11404/2022, of 23 September.
Hydrogen produced in Portuguese backbone can be transported through the H2Med/CelZa interconnector.</t>
  </si>
  <si>
    <t xml:space="preserve">The German and French project are inseparable parts of one system (mosaHYc). 
</t>
  </si>
  <si>
    <t>This project creates the connection to the LNG Terminal Stade. Without this connection the Terminal cannot feed in the German Gas Grid</t>
  </si>
  <si>
    <t>H2T-N-991</t>
  </si>
  <si>
    <t>H2T-N-722 UK-GER-Hydrogen Interconnector; H2E-N-1225 + H2E-N-581 JNSEH Projects, H2S-N-671 SpHyGer Etzel; H2S-N-674 H2-Storage Jemgum; H2S-F-683 HYDRA</t>
  </si>
  <si>
    <t>AquaDuctus enables (i) green and low carbon hydrogen to be transported from the UK and (ii) green hydrogen produced offshore in Denmark to be transported  to Germany. AquaDuctus also enables the usage of connected hydrogen storage facilities by offering network access.</t>
  </si>
  <si>
    <t>H2S-N-749; H2S-N-761; H2S-N-775</t>
  </si>
  <si>
    <t>Hyperlink provides a network connection to the future hydrogen storages in Nüttermoor (H2S-N-775), Jemgum (H2S-N-761) and in Huntorf (H2S-N-749, H2S-N-839) . The hydrogen network enable the need and utilization of hydrogen storage in Germany for securing supply at demand side.</t>
  </si>
  <si>
    <t xml:space="preserve">Hyperlink provides a network connection to the future hydrogen storages in Harsefeld (H2S-N-934 SaltHy by Storengy) , The hydrogen network enable the need and utilization of hydrogen storage in Germany for securing supply at demand side. </t>
  </si>
  <si>
    <t xml:space="preserve">The project connects to H2T-F-468, the national H2 backbone, and brings large volumes of Hydrogen from offshore production to the backbone for further transmission to offtakers. </t>
  </si>
  <si>
    <t xml:space="preserve">TRA-A-330 EastMed Pipeline; H2L-N-932 Ionian Energy Terminal </t>
  </si>
  <si>
    <t>The H2Poseidon Project will represent an enabler, providing a direct connection between the Eastern Mediterranean energy green sources in the Levantine Basin and Middle East transported via the EastMed pipeline, to Italy and beyond</t>
  </si>
  <si>
    <t>H2T-A-1025</t>
  </si>
  <si>
    <t>H2L-N-776 (Hydrogen Mediterranean Gateway Hub)</t>
  </si>
  <si>
    <t>HySoW connection to Port la Nouvelle terminal is an essential enabler for the import and production projects in Port la Nouvelle. The project forms the connection both to local end customers but also to the wider EU H2 network. Without HySoW, the H2 volumes provided by this project will not be available to the European market and will not take advantage of the flexibility of the HySoW Storage project.</t>
  </si>
  <si>
    <t>The project allows the terminal to be connected to the Italian H2 Backbone and, consequently, to reach demand clusters</t>
  </si>
  <si>
    <t>H2L-N-968 [GreenWHV Terminal], H2E-A-992 [GreenWHV Elektrolyse], H2L-N-1159 [Wilhelmshaven NH3 Terminal], H2L-N-701 [Wilhelmshaven H2 Floating Terminal], H2E-N-571 [CHC Electrolyser Wilhelmshaven], H2T-A-0 [H2ercules Network Central]</t>
  </si>
  <si>
    <t>OGE's project “H2ercules Network North” connects major import points in northern Germany with large industrial consumers in the Ruhr region. At the North Sea coast in Wihelmshaven, the enabled projects aim to build additional electrolyzer capacity as well as the connection of terminals. Thus, OGE is an enabler for these projects, as the produced hydrogen could not be brought into the pipeline system and could not be transported to the demand centers.  Further it is an enabler for the H2ercules Network Central project to ensure a diversified supply of the German demand centers predominantly in the Southern and Western area.</t>
  </si>
  <si>
    <t>OGE's project “H2ercules Network West” connects the import route via Belgium with the Rhineland region. Further it is an enabler for the H2ercules Network Central project to ensure a diversified supply of the German demand centers predominantly in the Southern and Western area.</t>
  </si>
  <si>
    <t>OGE/NaTran Deutschland's project “H2ercules Network South-West” connects the import route via France with large industrial consumers in Hesse and Baden-Württemberg. It is an essential point for hydrogen supply to the H2ercules Network Central project from the HI West corridor. Further it is an enabler for the H2ercules Network Central project to ensure a diversified supply of the German demand centers predominantly in the Southern and Western area.</t>
  </si>
  <si>
    <t>H2T-N-0 [H2ercules Network Central]</t>
  </si>
  <si>
    <t>OGE's project “H2ercules Network South-East” connects the import route via Czech Republic to Bavaria. It is an essential point for hydrogen supply to the H2ercules Central project from the Hi East corridor.</t>
  </si>
  <si>
    <t>Gas pipeline  Kozarac-Slobodnicajointly with gas pipeline Omišalj-Zlobin and gas pipeline Zlobin-Bosiljevo-Sisak-Kozarac makes LNG Main Evacuation Pipeline connecting  LNG Terminal on the isladn of Krk with Croatia/Hungary interconnection and other Central Eastern European countries.</t>
  </si>
  <si>
    <t>OGE's project “H2ercules Network North-West” connects the import route via the Netherlands (Vreden) with large industrial consumers in the Ruhr region.
Further it is an enabler for the H2ercules Network Central project to ensure a diversified supply of the German demand centers predominantly in the Southern and Western area.</t>
  </si>
  <si>
    <t>H2T-A-1136</t>
  </si>
  <si>
    <t>Enabling other PCI projects with H2 supply potential (Nordic-Baltic Hydrogen Corridor, NBHC and Baltic Hydrogen Collector, BHC). The NHBC, running from Finland to Germany via Estonia, Latvia, Lithuania and Poland, and BHC, situated in the Baltic sea, on the TYNDP are enhanced by the NHR because an interconnection between these transmission pipelines can create a network that enhances the capabilities and efficiency of individual pipelines. These TYNDP projects form key access points that link the Nordic countries to the broader EHB pipeline network. The NHR provides further access to the sources of renewable energy in the northern part of Finland and Sweden. This interconnectivity allows H2 users across Europe to diversify their energy sources and reduce dependence on local energy that may be more vulnerable to fluctuations in availability, price and demand. The NHR facilitates access to hydrogen at lower costs due to economies of scale and reduced transportation expenses.</t>
  </si>
  <si>
    <t>Spanish hydrogen backbone is an enabler of both interconectors H2Med - BarMar ( H2T-N-1151) and  H2Med - CelZa (H2T-N-1324) linking cross border capacity from PT-&gt;ES to ES-&gt;FR establishing a green hydrogen corridor from the Iberian Peninsula to Central Europe.  Additionally, is also enabler for H2 storage North-1 (H2S-N-508) and H2 storage North-2 (H2S-N-1152). It also enables all additional sections of the Spanish Backbone for the 2030-2032 horizon.</t>
  </si>
  <si>
    <t>This storage is enabler of the Spanish hydrogen backbone which subsequently is an enabler of H2Med-CelZa and H2Med-BarMar interconnectors with Portugal and France.
The salt cavern storage enables the Spanish hydrogen backbone providing flexibility and balancing of supply and demand.The design of the Spanish Hydrogen Backbone (PCI 9.1.3) considers the integration with two underground hydrogen storages, “H2 Storage North-1” (PCI 9.24.1) and “H2 Storage North-2” (PCI 9.24.2). The national hydrogen infrastructure in Spain has been designed taking into account the estimated storage capacity of these two UHS projects.</t>
  </si>
  <si>
    <t>H2T-N-1171</t>
  </si>
  <si>
    <t>Enabling other PCI projects with H2 supply potential (Nordic-Baltic Hydrogen Corridor, NBHC and Baltic Hydrogen Collector, BHC). The NHBC, running from Finland to Germany via Estonia, Latvia, Lithuania and Poland, and BHC, situated in the Baltic sea, on the TYNDP are enabled by the NHR as the interconnection between these transmission pipelines can create a network that enhances the capabilities and efficiency of individual pipelines. These TYNDP projects form key access points that link the Nordic countries to the broader EHB pipeline network. The NHR provides further access to the sources of renewable energy in the northern part of Finland and Sweden. This interconnectivity allows H2 users across Europe to diversify their energy sources and reduce dependence on local energy that may be more vulnerable to fluctuations in availability, price and demand. The NHR facilitates access to hydrogen at lower costs due to economies of scale and reduced transportation expenses.</t>
  </si>
  <si>
    <t>H2S-N-1296; H2T-N-1294</t>
  </si>
  <si>
    <t>(1) HY4Link(FR) is an enable for Storengy storage project in Nancy (H2S-N-1296)
(2) HY4link(FR) is an enable for HY4link on Luxemburgish side (H2T-N-1294)</t>
  </si>
  <si>
    <t>H2S-N-1189</t>
  </si>
  <si>
    <t>H2T-N-418 Connection Fiume Treste Livello F</t>
  </si>
  <si>
    <t xml:space="preserve">The project enables the transport of hydrogen from/to the storage, through the connection, to/from the backbone </t>
  </si>
  <si>
    <t xml:space="preserve">Bordeaux Port H2Hub - Terminal (H2L-N-741 )  + NéoH2 Ambès (H2E-N-675) </t>
  </si>
  <si>
    <t>HySoW connection to Bordeaux terminal is an essential enabler for the import and production projects in Bordeaux. The project forms the connection both to local end customers but also to the wider EU H2 network. Without HySoW, the H2 volumes provided by these projects will not be available to the European market and will not take advantage of the flexibility of the HySoW Storage project</t>
  </si>
  <si>
    <t>H2T-N-1283 H2 Larrau; H2T-N-1285 H2 Irún</t>
  </si>
  <si>
    <t xml:space="preserve">Beyond 2040, the HySoW Spain to Castillon project will enable the hydrogen produced in the Iberian Peninsula and imported from North Africa to be exported through the H2 Irun project then the H2 Larrau project.
</t>
  </si>
  <si>
    <t>H2T-N-1220</t>
  </si>
  <si>
    <t>In the long run, the project enables imports from Morrocco via the Magreb pipeline (H2T-N-1360).</t>
  </si>
  <si>
    <t xml:space="preserve">The Spanish hydrogen backbone 2040 enables additional exports from the Iberian peninsula towards Central Europe. As such, it is an enabler of both Irun (H2T-N-1285) and Larrau (H2T-N-1283), the storage Yela (H2S-N-1282) and the Magreb pipeline (H2T-N-1360).
</t>
  </si>
  <si>
    <t>HYD-N-661 Adjustment of existing eus pipeline SK-HU, HYD-N-835 SK-HU H2 corridor</t>
  </si>
  <si>
    <t>Repurposing of one transmission line for 100% H2 ready line in Slovakia from UA borders to the CZ and AT borders is vital for the functionality of the connection to Hungary.</t>
  </si>
  <si>
    <t>H2S-N-1279</t>
  </si>
  <si>
    <t>Hystock will offer essential services for the national backbone H2 andenable electrlyzer projects to operate and serve customers continously.</t>
  </si>
  <si>
    <t xml:space="preserve">"The storage Yela  enables the Spanish Hydrogen Backbone 2040  (H2T-N-1252) to operate a network that can transport volatile renewable hydrogen production and export hydrogen from the Iberian Peninsula. 
</t>
  </si>
  <si>
    <t>The Larrau interconnector project enhances the ability of the Spanish Hydrogen Backbone 2040 (H2T-N-1252) to increase exports stemming from domestic sources and imports via the Magreb pipeline (H2T-N-1360).</t>
  </si>
  <si>
    <t>The  enabled projects cannot be limited only to individual projects. H2 storages are directly connected to H2 grids and will ensure system stability by providing flexibility and SoS to all grid connected projects.at.</t>
  </si>
  <si>
    <t>Project H2S-A-1284 is the core investment which is required for the next expansion stages as H2S-A-767 and H2S-A-1287. More general, industrial consumers need a reliable availability of large amounts of green H2 in a supply structure fitting to their individual demand. This supply can only be ensured through a well-connected underlying infrastructure. H2 storages as one part of the H2 infrastructure will ensure the balance of the fluctuating green H2 production and the industrial – mostly constant – H2 demand. Furthermore, they will provide an uninterrupted supply, absorb disruptions in supply and/or demand and enable grid operators to maintain the integrity of the pipeline system. With the availability of H2 storages in the evolving H2 system consumers are able to use green H2 and to decarbonise their production processes. H2 storages enable the structured H2 usage and therefore the market access for all projects connected to the H2 grid.</t>
  </si>
  <si>
    <t>This project will ensure the connection towards Germany from Italy where it will connect the Italian H2 Backbone to the Alpine HyWay project from Germany
An MoU has been agreed between German and  Swiss TSO’s. 
A seperate MoU has also been agreed with the French adjacent TSO GRTGaz to start cooperation on a French connection to Switzerland.
Additionally an MoU with the Italian TSO Snam has also been signed.</t>
  </si>
  <si>
    <t>H2S-N-1287</t>
  </si>
  <si>
    <t>The  enabled projects cannot be limited only to individual projects. H2 storages are directly connected to H2 grids and will ensure system stability by providing flexibility and SoS to all projects connected to that grid – position national H2 council.</t>
  </si>
  <si>
    <t xml:space="preserve">H2S-N-1287 is the expansion of H2S-N-767 &amp;  H2S-N-1284. Switching from non-green H2 or other fossil fuels to green or low carbon H2 will enable the industry to reduce its GHG footprint. Industrial consumers need a reliable availability of large amounts of green H2 in a supply structure fitting to their individual demand. This supply can only be ensured through a well-connected underlying infrastructure. H2 storages as one part of the H2 infrastructure will ensure the balance of the fluctuating green H2 production and the mostly constant industrial H2 demand. Furthermore, they will provide an uninterrupted supply, absorb disruptions in supply and/or demand and enable grid operators to maintain the integrity of the pipeline system. With the availability of H2 storages in the evolving H2 system consumers are able to use H2 and to decarbonise their production processes. H2 storages enable the structured H2 usage and therefore the market access for all projects connected to the H2 grid. </t>
  </si>
  <si>
    <t>Thanks to its connexion to a terminal project Medhyterra on the one hand, and the H2Med corridor on the other hand, Hynframed will provide the H2Med corridor with an additional supply source. This will strengthen competition and price convergence accross Europe</t>
  </si>
  <si>
    <t>Connection to Belgium Hydrogen Backbone and French HYFEN project.</t>
  </si>
  <si>
    <t>Connection of HY4Link with the Belgium Hydrogen Backbone will allow renewable hydrogen supply from the North Sea coast and via the different import hubs. 
HY4Links connection with HYFEN and the Hydrogen Storage project in Cerville will increase security of hydrogen supply in the greater region of BE-LU-FR-DE.</t>
  </si>
  <si>
    <t xml:space="preserve">The project is enables the Portuguese section of the H2Med-CelZa corridor. </t>
  </si>
  <si>
    <t>The Baltic Sea Hydrogen Collector (BHC) strengthens the Finnish sections of the Nordic Hydrogen Route and NHBC by leveraging their high supply potential and connecting hydrogen production capacity to Central Europe’s demand centers, where the Flow and Czech H2 Backbone projects are located. An interconnection between these transmission pipelines creates a network that enhances efficiency of individual pipelines. These TYNDP projects serve as key access points, linking the Nordic countries to the broader European Hydrogen Backbone (EHB) network. The BHC also provides access to Finland’s renewable energy sources, enabling hydrogen users across Europe to diversify their energy supply and reduce reliance on local sources that may be more vulnerable to fluctuations in availability, price and demand. By facilitating economies of scale and lowering transportation costs, the BHC ensures access to hydrogen at more competitive prices.</t>
  </si>
  <si>
    <t>H2T-N-1217 HySoW Spain to Castillon ; H2T-N-1283 H2 Larrau; H2-T-1285 H2 Irun</t>
  </si>
  <si>
    <t>Beyond 2040, the Castillon - Le Mans project project will enable the hydrogen produced in  the Iberian Peninsula and imported from North Africa to be exported though the H2 Irun and Larrau projets via HuSoW Spain to Castillon.</t>
  </si>
  <si>
    <t>H2T-N-1365</t>
  </si>
  <si>
    <t>H2L-A-680</t>
  </si>
  <si>
    <t>Connection with HyONE (H2T-N-1011): it only functions if connected to the open-gris system of the Dutch Hydrogen Network.
Connection with H2L-N-680 Project Eos: it enables this terminal by providing the on-shore backbone connection, capacity and system interfaces needed to move imported hydrogen from the terminal into the national network and cross-border markets.</t>
  </si>
  <si>
    <t>The Dutch Hydrogen Network (H2 Backbone) connects production &amp; import infrastructure developments that can only be viable by connection to offtakers at the transport network:
ACE Terminal HYD-N-754 only functions if connected to H2 Backbone.
LH2 Rotterdam H2L-A-543 only functions if connected to H2 Backbone.
Amplifhy terminal H2L-N-1127 only functions if connected to H2 Backbone.
H2T-A-876 IP Elten/Zevenaar - Cologne: Only functions with a operating DRC.</t>
  </si>
  <si>
    <t>H2T-N-726 Belgian Hydrogen Backbone - Interconnection BE-NL (Gravenvoeren): The IP with Belgium enables bidirectional hydrogen exchange between the Dutch and Belgian networks, enhancing cross-border capacity.</t>
  </si>
  <si>
    <t>H2T-N-1096 RHYn Interco (terranets' project in Germany); H2S-N-1297 (StorgrHYn 2); H2S-N-1319 (StorgrHYn 3); H2E-N-1192 – GHYGa H2; FRHYS</t>
  </si>
  <si>
    <t>HY-SUISSE is linked with the RHYN and FRHYS projects in France as hydrogen will flow from these projects into HY-SUISSE.</t>
  </si>
  <si>
    <t>The H2L SE MED Reception Facility is the enabler for the maritime transport and delivery of renewable H₂ from the Cretan and the Cypriot H2L Export Facilities. These export terminals will load CGH₂ produced by the associated H2E plants and transport it to the mainland via dedicated H2 carriers.
The H2L SE MED Reception Facility enables the offloading, and injection of the imported H₂ volumes into DESFA’s H2 backbone, ensuring their integration into the national and trans-European network. Without this reception facility, the renewable H2 produced and exported from Crete and Cyprus could not be injected into the mainland transmission system or distributed further along the South-East European H2 Corridor.
Hence, the H₂L SE MED project acts as the critical enabling infrastructure that closes the value chain between island production/export and mainland transmission, transforming renewable H₂ supply from Crete and Cyprus into usable grid-connected energy for Greece and the EU.</t>
  </si>
  <si>
    <t>The Baltic Sea Hydrogen Collector (Section B) strengthens the connection between Sweden and Finland allowing larger share of Swedish supply potential to be exported to Central Europe’s demand centers, where the Flow and Czech H2 Backbone projects are located. An interconnection between these transmission pipelines creates a network that enhances efficiency of individual pipelines. These TYNDP projects serve as key access points, linking Sweden to the broader European Hydrogen Backbone (EHB) network.</t>
  </si>
  <si>
    <t>H2L-A-1100</t>
  </si>
  <si>
    <t>This tie-in allows for the connection of NH3 terminals in Antwerp to the Belgian hydrogen backbone.</t>
  </si>
  <si>
    <t>Enhancers</t>
  </si>
  <si>
    <t>Enhancer Code</t>
  </si>
  <si>
    <t>Enhancer Project Name</t>
  </si>
  <si>
    <t>Enhanced Code</t>
  </si>
  <si>
    <t>Enhanced Project Name</t>
  </si>
  <si>
    <t>Other projects</t>
  </si>
  <si>
    <t>Enhancer Relationship</t>
  </si>
  <si>
    <t>Implementation of this project will enhance receiving and transmission of hydrogen from LH2 Krk, southern Croatia, Montenegro and  Albania to the repurposed and new H2 interconnections with Hungary and Slovenia and larger urban centers: Project connects: H2 interconnection HR-HU (H2T-N-1255), H2 interconnection HR-SLO (Lučko-Zabok-Rogatec) H2T-N-1237  into the interconnected national and regional H2 network.</t>
  </si>
  <si>
    <t>H2T-A-1237</t>
  </si>
  <si>
    <t>Croatia-Slovenia-Austria H2 corridor</t>
  </si>
  <si>
    <t>North Adriatic Hydrogen Valley (NAHV)</t>
  </si>
  <si>
    <t>An hydrogen transportation backbone is considered as an enhancer, for both the transportation and storage projects, as combination enhances security of supply and provides flexibility.
Due to the important interlinkages with other hydrogen projects in the South-East of France, GeoH2 is an key part of the puzzle required to deliver significant benefits to French and European consumers. In the first instance, GeoH2 enhances connexion HyFen-GeoH2 (H2T-A-909) which links the storage site with the Fos-Marseille industrial valley. Ultimately, it will provide significant flexibility potential to the German-French-Iberian H2 corridor represented by H2Med and Hyfen.
GeoH2 is also directly linked to the HyGreen project (H2E-N-875). The latter is a production project designed to store hydrogen in the GeoH2 cavities at Manosque.</t>
  </si>
  <si>
    <t>HySow Atlantic to Mediterranean (H2T-A-444); HyFen (H2T-N-569); Spanish Hydrogen Backbone (H2T-A-1149) H2ercules Southwest [H2T-A-1052] MidHy (H2T-N-667), Celza (H2T-A-1056 and H2T-A-1324)  Portuguese Backbone (H2T-A-978)</t>
  </si>
  <si>
    <t xml:space="preserve">HY-FEN and H2Med are significant milestones and vital links needed for the establishment of a European hydrogen backbone connecting South-Western Europe with hydrogen demand driven by industrial and mobility applications in the North-West (Germany, Benelux, France, …). Both projects therefore enhance each other and mutually unlock each other’s benefits potential.
HY-FEN will further enhance the BarMar, HYnframed, HY4Link, MosaHYc and RHYn projects by providing access to competitive H2 from various sources, particularly imports. Through HY-FEN, more potential consumers also gain access to production projects (such as HyGreen). Further, security of supply and flexibility will be enhanced through access to H2S projects (such as HYpster and GeoH2). Overall, stakeholders of the above projects will gain access to H2 volumes produced/stored outside their immediate periphery, thereby broadening the market for large H2 volumes. </t>
  </si>
  <si>
    <t>H2T-N-738 Delta Rhine Corridor H2 Germany North, H2T-A-1037 H2ercules Network North, H2T-A-1038 H2ercules Network West, H2T-A-1055 H2ercules Network South-East, H2T-A-1075 H2ercules Network North-West</t>
  </si>
  <si>
    <t>HyPSTER_2</t>
  </si>
  <si>
    <t>Storage systems will play an significant role in the future hydrogen network, as they ensure short-term synchronization of production and consumption. This synchronization is needed to achieve stable system operation as the hydrogen but also the electricity network relies on renewables and as the share of RES will increase in the future. Further, hydrogen storage support avoiding the curtailment of RES.  The Ruedersdorf storage site is therefore a supporter of the adjacent TSO project of GASCADE, ONTRAS and terranets bw.</t>
  </si>
  <si>
    <t>H2T-A-1205 
H2T-A-757 
H2T-N-1055 
H2T-A-986
H2T-N-849 Flow</t>
  </si>
  <si>
    <t>H2T-N-738 Delta Rhine Corridor H2 Germany North, H2T-A-1037 H2ercules Network North, H2T-A-1038 H2ercules Network West, H2T-A-1052 H2ercules Network South-West, H2T-A-1075 H2ercules Network North-West, H2T-A-642 [HyPipe Bavaria - The Hydrogen Hub]</t>
  </si>
  <si>
    <t>Project of bayernets is connected with the hydrogen project H2ercules Southeast H2T-A-1055 of Open Grid Europe.
The H2T-A-1055 project allows a supply of hydrogen to Bavaria and further down to Austria from the northern regions of Germany.
Additionally, there is a connection to the Project FLOW West - Making Hydrogen Happen H2T-N-849 of Gascade Gastransport GmbH and terranets bw GmbH.
The H2T-N-849 project allows a supply of hydrogen to Bavaria and further down to Austria from the Baltic Sea region.</t>
  </si>
  <si>
    <t>It will enhance the transport of surplus hydrogen volumes to the main hydrogen trunk pipeline</t>
  </si>
  <si>
    <t>H2T-N-1311</t>
  </si>
  <si>
    <t>Belgian Hydrogen Backbone (TYNDP 24)</t>
  </si>
  <si>
    <t>The hydrogen from Eemshaven will be injected into the pipelines of Hydrogen Network Netherlands and enhance the hydrogen market in NW europe</t>
  </si>
  <si>
    <t>H2T-N-468; H2T-N-933</t>
  </si>
  <si>
    <t xml:space="preserve">The project enhances the mentioned projects to distribute hydrogen out of our grid to industriel demands. Also it generates more capacities for the storage systems. </t>
  </si>
  <si>
    <t>H2T-N-738 Delta Rhine Corridor H2 Germany North, H2T-A-1038 H2ercules Network West, H2T-A-1052 H2ercules Network South-West, H2T-A-1055 H2ercules Network South-East, H2T-A-1075 H2ercules Network North-West, H2T-N-991 AquaDuctus</t>
  </si>
  <si>
    <t xml:space="preserve">MidHY  enhances HY-FEN by providing additional renewable or low carbon hydrogen capacity as well as providing access to HySoW storage and reinforcing energy security, supply diversification, and EU market integration. 
This connection increases hydrogen volumes locally, nationally, and across Europe, improving supply flexibility and supporting the EU’s decarbonisation goals. </t>
  </si>
  <si>
    <t xml:space="preserve">H2L-N-968 Hydrogen Receiving Terminal by Uniper in Wilhelmshaven (Green Wilhelmshaven Import Terminal);H2L-A-1159 - Hydrogen Receiving Terminal by BP in Wilhelmshaven ; H2T-N-884 CHE Pipeline, project by Equinor, H2T-A-1000 Hyperlink </t>
  </si>
  <si>
    <t>Gasunie SpHyGER Etzel will offer essential H2 storage services for Germany and adjacent hydrogen transportation services for the German Wasserstoffkernnetz, such as the national H2 backbone in the Netherlands via the cross-border connection point of Oude Statenzijl.</t>
  </si>
  <si>
    <t xml:space="preserve">JemgumH2 will increase the H2 transport of the selected grid sections. The connection to the storage facility increases the utilization and flexibility of the pipeline. In addition, the storage facility makes an important contribution to ensuring the security of supply for all connected customers. </t>
  </si>
  <si>
    <t>Enables the projects, including AquaDuctus, to materialise and scale to larger operation by providing an additional substantial source of supply and hence greater security of supply, thereby avoiding the risk of a stranded asset. We have coordinated with Gascade during the development of the connection to AquaDuctus. Letters of support available from AquaDuctus and Gascade.</t>
  </si>
  <si>
    <t>Our project is an enhancer for the Etzel site. We know that other storage operators want to convert their caverns to hydrogen or build new ones. Further, the project  supports the TSO's connecting pipelines, as additional storage capacity is available for the respective pipeline, but for the entire system as well. Additionally, the project supports the entire market by providing flexibility.
We spoke to OGE and think our project is an enahncer for Projekt-ID: H2ercules Network North H2T-A-1037, which do not find in the provided list.</t>
  </si>
  <si>
    <t>H2S-F-887</t>
  </si>
  <si>
    <t>HYDRA Storage Etzel</t>
  </si>
  <si>
    <t>H2T-N-738 Delta Rhine Corridor H2 Germany North, H2T-A-1037 H2ercules Network North, H2T-A-1038 H2ercules Network West, H2T-A-1052 H2ercules Network South-West, H2T-A-1055 H2ercules Network South-East</t>
  </si>
  <si>
    <t>By connecting H2 Backbone to cross border H2 transport networks, the market reach of all networks is enlarged. Cross border connections between 2 different   transportation networks therefore enhance each other, as wel as enhance the overall EU market development. This considers: 
Hyperlink H2T-A-1000 
H2ercules H2T-A-1075 en H2T-A-1037</t>
  </si>
  <si>
    <t>H2T-F-1366, H2T-N-693, H2T-N1367, H2T-N-694: The five segments constitute one integrated programme; by mutually enhancing one another they operate as a coherent whole and, in turn, indirectly enhance other projects across the wider system.</t>
  </si>
  <si>
    <t>The H2L Export Terminal in Crete will facilitate the transportation of renewable hydrogen in compressed gaseous form to the planned H2L-N-1383 SE MED Renewable Hydrogen Reception Facility, from where it will be delivered to the TSO’s hydrogen transmission infrastructure on the Greek mainland, i.e. the H2T-N-970 Internal hydrogen infrastructure in Greece towards the Bulgarian border.</t>
  </si>
  <si>
    <t xml:space="preserve">The additional sections of the Spanish hydrogen backbone significantly increase the ability of Spain to export domestically produced hydrogen. Hence, the project enhances  the Spanish Hydrogen Backbone 2030 (H2T-A-1149) and the interconectors H2Med - BarMar ( H2T-N-1151) and  H2Med - CelZa (H2T-N-1324) linking cross border capacity from PT-&gt;ES to ES-&gt;FR establishing a green hydrogen corridor from the Iberian Peninsula to Central Europe.
</t>
  </si>
  <si>
    <t>Pipelines from Wilhelmshaven will operate continously at higher rates through the additional volumes of the H2/NH3-floating terminal.</t>
  </si>
  <si>
    <t>The H2L Export Terminal in Cyprus will facilitate the transportation of renewable hydrogen in compressed gaseous form to the planned H2L-N-1383 SE MED Renewable Hydrogen Reception Facility, from where it will be delivered to the TSO’s hydrogen transmission infrastructure on the Greek mainland, i.e. the H2T-N-970 Internal hydrogen infrastructure in Greece towards the Bulgarian border.</t>
  </si>
  <si>
    <t>The UK-GER-Hydrogen Interconnector increases the capacity of the AquaDuctus Pipeline (H2T-N-991) to transport green and low-carbon hydrogen to Germany.</t>
  </si>
  <si>
    <t>This project enhances the above mentioned project (by increasing H2 supplies through the Italy-Switzerland-Germany corridor as well as connecting to the German Hydrogen Core Grid (H2T-A-1052).</t>
  </si>
  <si>
    <t>The HyPerLink project will also connect the storage site in the future. Storage facilities are required for the safe operation of the pipeline (and the entire hydrogen system).</t>
  </si>
  <si>
    <t>The development of hydrogen import facilities enhances the security of a steady supply of hydrogen molucules to fill the National H2 backbone and supply renewable energy to Northwestern Europe.</t>
  </si>
  <si>
    <t>The Flow (East) project increases the capacity for hydrogen to be transported to and from the Czech hydrogen network, the H2ercules South project (OGE) and the Polish hydrogen network via the H2 interconnection DE-PL. It also increases the quantity of hydrogen transported to south-western Germany via the Flow (West) section. Additionally, storage facilities that are connected directly or indirectly can benefit from being part of a pan-European hydrogen transmission network, as they and their customers gain access to an emerging European wholesale market for hydrogen.</t>
  </si>
  <si>
    <t xml:space="preserve">The ammonia terminal would be able to receive 5 TWh/year of hydrogen. This figure can strongly support the Belgian and European hydrogen backbone. </t>
  </si>
  <si>
    <t>Storage facilities are required for the safe operation of the pipeline (and the entire hydrogen system).</t>
  </si>
  <si>
    <t xml:space="preserve">The Flow (West) project provides an onshore connection to south-west Germany, enabling hydrogen received via the Flow (East) project to be transported to other transmission projects and various demand centres in south-western Germany. </t>
  </si>
  <si>
    <t>We will provide storage possibilities for (customers of) these projects. The storage will be available to market participants on a non-discriminatory basis. See also Q[360] and [364]</t>
  </si>
  <si>
    <t xml:space="preserve">Via this pipeline system, several customer clusters can be connected  to the beforementioned IP's to NL and the projects in Wilhelmshaven. 
Enhances all Kernnetz projects in West of Germany
</t>
  </si>
  <si>
    <t>H2T-N-569 HY-FEN – H2 Corridor Spain – France – Germany connection; H2T-N-899 mosaHYc - Mosel Saar Hydrogen Conversion</t>
  </si>
  <si>
    <t>interconnexion of HY4Link  with mosaHYc will establish an integrated cross-border hydrogen transport system in the greater Région, linking Wallonie in Belgium, the Grand Duchy of Luxembourg, the Grand-Est region in France, and the federal state of Saarland in Germany.
Furthermore, even if MosaHYc will not be directly connected to HY-FEN (H2T-N-569), the connection of HY4link (H2T-N-1187) to HY-FEN will enable to connect MosaHYc. This interconnection will allow additional supply of industrial customers with renewable and low-carbon hydrogen, as well as price convergence, market integration, and ultimately the diversification and autonomy of energy supply for the European economy.</t>
  </si>
  <si>
    <t>H2S-N-818</t>
  </si>
  <si>
    <t xml:space="preserve">RWE H2 Storage Xanten </t>
  </si>
  <si>
    <t>The enhanced projects cannot be limited to individual projects. H2 storages are directly connected to the H2 grid and will ensure system stability by providing flexibility. All projects connected to this grid will benefit.</t>
  </si>
  <si>
    <t>Netherlands Hydrogen Backbone, enhanced by the import route over IP Vlieghuis</t>
  </si>
  <si>
    <t>With the creation of a new underground hydrogen storage facility within the SaltHy Harsefeld project Storengy will contribute to an efficient expansion and reliable operation of the planned hydrogen backbone in the north-west of Europe, connecting the Benelux, Germany, Denmark and other Scandinavian countries.</t>
  </si>
  <si>
    <t>The connection with HY-FEN will deliver significant benefits to European consumers by connecting the storage facility in manosque (GeoH2) and the electrolyser (HYgreen)  with the Franco-German border. As such, it establishes a vital link for the establishment of an integrated cross-border European hydrogen network between the significant renewable and low carbon hydrogen production potential on the Iberian peninsula (via the H2med project) and key industrial valleys at the heart of Europe (France, Germany, Benelux, …). Producers connected to it will equally enhance security of supply and flexibility across the system. Together with GEO H2, the projet will also offer flexibility to producers and consumers located on Hynframed project (major industrial area in Fos sur Mer).</t>
  </si>
  <si>
    <t>Enhances all Kernnetz projects in West of Germany, as well as HYPERLINK and NL Backbone. Additionally, the project enhances the IP Vlieghuis as it can relay hydrogen to customers along the proejct (more than 3 GW).</t>
  </si>
  <si>
    <t>The H2 core network 2030 in DE mainly connects demand centers in North Rhine-Westphalia and Lower Saxony with projects for H2 production in northern Germany.
The network will be largely realized by converting natural gas pipelines. Initial connections to NL, DK, BEL are also planned. The starting point for the H2 core network 2030 was the market partner survey of the FNB Gas on green gas projects, including projects of large industrial customers such as steel mills and projects at refinery sites. As there is no common regulatory framework so far, there can be no common network development planning at present and the various legally independent gas TSOs in DE are developing their own H2 projects to enable the hydrogen market ramp-up further and in a timely manner. In addition, there are also pipeline companies that have not yet been regulated gas TSO. To supply customers with H2 from the GreenWilhelmshaven project, it is necessary to cooperate with all TSOs in the region.</t>
  </si>
  <si>
    <t>H2T-N-738 Delta Rhine Corridor H2 Germany North, H2T-A-1037 H2ercules Network North, H2T-A-1052 H2ercules Network South-West, H2T-A-1055 H2ercules Network South-East, H2T-A-1075 H2ercules Network North-West</t>
  </si>
  <si>
    <t>HY-FEN will deliver significant benefits to European consumers by connecting the Fos-Marseille area in the South of France with the Franco-German border. As such, it establishes a vital link for the establishment of an integrated cross-border European hydrogen network between the significant renewable and low carbon hydrogen production potential on the Iberian peninsula (via the H2med project) and key industrial valleys at the heart of Europe (France, Germany, Benelux, …). Producers connected to it will equally enhance security of supply and flexibility across the system. HY-FEN’s interconnection with RHYN will allow additional supply of the industrial customers by renewable and low carbon hydrogen and further price convergence, market integration and ultimately the diversification and autonomy of energy supply for the European economy.</t>
  </si>
  <si>
    <t>H2T-F-468</t>
  </si>
  <si>
    <t>National H2 Backbone</t>
  </si>
  <si>
    <t xml:space="preserve">AquaDuctus increases the amount of (green) hydrogen that can be transported to and from the Netherlands to Germany on- and offshore, as well as within the connected German core grid projects. 
AQD also offers capacity for the potential export of Scotland's hydrogen production that is not linked to the UK national backbone. </t>
  </si>
  <si>
    <t>H2L-N-668 Hydrogen Receiving Terminal by RWE in Brunsbüttel</t>
  </si>
  <si>
    <t>The 3rd section of HyONE will feed into the AquaDuctus project and increase volumes in the first years, enhancing the AquaDuctus business case.</t>
  </si>
  <si>
    <t>HY-FEN will deliver significant benefits to European consumers by connecting the Fos-Marseille area in the South of France with the Franco-German border. As such, it establishes a vital link for the establishment of an integrated cross-border European hydrogen network between the significant renewable and low carbon hydrogen production potential on the Iberian peninsula (via the H2med project) and key industrial valleys at the heart of Europe (France, Germany, Benelux, …). Producers connected to it will equally enhance security of supply and flexibility across the system.
HY-FEN's interconnection with this project will allow additional supply of the industrial customers by renewable and low carbon hydrogen and further price convergence, market integration and ultimately the diversification and autonomy of energy supply for the European economy.</t>
  </si>
  <si>
    <t>RHYn Interco includes a grid extension along the German side of Rhine river as well as the creation of a new German-French interconnection point. It is related to the RHYn project (H2T-N-969). The project cooperation is based on the interdependance, that the main hydrogen production facilities are located in Grand Est, France. Whereas a relevant share of the total clients for RHYn are located alongside the German hydrogen network of RHYn Interco, especially in Freiburg and Kehl.</t>
  </si>
  <si>
    <t>Hydrogen flows from and to the H2Med/CelZa interconnector leverages hydrogen volumes to be flown through the Portuguese and Spanish hydrogen backbones.</t>
  </si>
  <si>
    <t>Pipelines from Wilhelmshaven will operate continously at higher rates through the additional volumes of the H2/NH3-floating terminal.
The project is at the front end of the H2-transport-core grid. The H2-capacity is already included in the capacity.</t>
  </si>
  <si>
    <t xml:space="preserve">The project enables enhanced projects to reach their full potential by opening up supply possibilities beyond the local area and connects H2E-N-1056  HyTechHafen Rostock
</t>
  </si>
  <si>
    <t>The additional sections of the Spanish hydrogen backbone significantly increase the ability of Spain to export domestically produced hydrogen. Hence, the project enhances  the Spanish Hydrogen Backbone 2030 (H2T-A-1149) and the interconectors H2Med - BarMar ( H2T-N-1151) and  H2Med - CelZa (H2T-N-1324) linking cross border capacity from PT-&gt;ES to ES-&gt;FR establishing a green hydrogen corridor from the Iberian Peninsula to Central Europe.</t>
  </si>
  <si>
    <t xml:space="preserve">Medhyterra, as a low-carbon ammonia importing facility gives the opportunity to diversify the hydrogen sources. Hence this enhances the security of supply of the H2 system. The combination of a storage capacity and the cracker constitutes a source of modulation  to potentially cover a part of the flexibility demand of the  downstream users connected either to Hynframed or to Hyfen. </t>
  </si>
  <si>
    <t xml:space="preserve">This will in phase 2 enhance the need and utilisation of hydrogen storage in Denmark for securing supply at demand side. Our hydraulic flow simulations show that storage to a high degree increase the load factor of the pipeline. </t>
  </si>
  <si>
    <t>Connected to the DK Hydrogen pipeline enhancing the utilization and commercial capacity of the pipeline (HYD-N-1236 DK Hydrogen Pipeline) Enabling flexibility and improved capacity utilization of projects in the vicinity (Local hydrogen projects)</t>
  </si>
  <si>
    <t>Selected project H2T-N-619 includes transmission of H2 from potential H2 production site on the islad Krk. In that case, H2 interconnection HR-HU project will enable transmission and acces of H2 produced on the island Krk to the Hungarian market and thus enhanced the H2T-N-619 project.</t>
  </si>
  <si>
    <t>This project will ensure the connection towards Germany from Italy, connecting the Italian H2 Backbone to the Alpine HyWay project from Germany. An MoU has been agreed between German and  Swiss TSOs. An MoU has been signed between German, Italian and Swiss TSO’s to facilitate further collaboration in development of the route.</t>
  </si>
  <si>
    <t>By provding additional sources and consumers to the H2MEd corridor, HYnframed enhances its projects. HY-FEN will deliver significant benefits to European consumers by connecting the Fos-Marseille area in the South of France with the Franco-German border. As such, it establishes a vital link for the establishment of an integrated cross-border European hydrogen network between the significant renewable and low carbon hydrogen production potential on the Iberian peninsula (via the H2med project) and key industrial valleys at the heart of Europe (France, Germany, Benelux, …). Producers connected to it will equally enhance security of supply and flexibility across the system.
HY-FEN’s interconnection with this project will allow additional supply of the industrial customers by renewable and low carbon hydrogen and further price convergence, market integration and ultimately the diversification and autonomy of energy supply for the European economy.</t>
  </si>
  <si>
    <t xml:space="preserve">HYD-N849 Flow </t>
  </si>
  <si>
    <t xml:space="preserve">HY4Link will establish an integrated cross-border hydrogen transport system in the greater region and will link industrial hydrogen demand clusters in France, Germany, and Luxembourg with hydrogen supply centres at the North Sea coast and import hubs in Antwerp, Zeebrugge and Dunkirk. As such, it will enable additional hydrogen supply for the decarbonisation of industry and transport customers in the mosaHYc project.
HY4Link enhance the connection with HYFEN and the Hydrogen Storage project in Cerville. Consequently, security of hydrogen supply in the greater region of BE-LU-FR-DE will increase. 
</t>
  </si>
  <si>
    <t xml:space="preserve"> An hydrogen transportation backbone is considered as an enhancer, for both the transportation and storage projects, as combination enhances security of supply and provides flexibility.
</t>
  </si>
  <si>
    <t xml:space="preserve">The project links to major hydrogen clusters in Poland and Germany, enabling hydrogen to be exchanged between them. This would also increase the amount of hydrogen transported via these clusters and between the two countries.
</t>
  </si>
  <si>
    <t xml:space="preserve"> An hydrogen transportation backbone is considered as an enhancer, for both the transportation and storage projects, as combination enhances security of supply and provides flexibility</t>
  </si>
  <si>
    <t xml:space="preserve"> An hydrogen transportation backbone is considered as an enhancer, for both the transportation and storage projects, as combination enhances security of supply and provides flexibility. </t>
  </si>
  <si>
    <t>H2Med - CelZa enhances the ability of the Spanish Hydrogen Backbone 2030 (H2T-A-1149) and H2Med -  BarMar (H2T-N-1151) to export hydrogen from the Iberian peninsula to Central Europe.</t>
  </si>
  <si>
    <t>Additional voume of H2 can be fed in AtlantHYc infrastructure and in the H2 infrastructure to Germany and Belgium.</t>
  </si>
  <si>
    <t xml:space="preserve">H2T-F-1366, H2T-N-693, H2T-N1367, H2T-N-694: The five segments constitute one integrated programme; by mutually enhancing one another they operate as a coherent whole and, in turn, indirectly enhance other projects across the wider system.
</t>
  </si>
  <si>
    <t>H2T-A-1037 H2ercules Network North, H2T-A-1038 H2ercules Network West, H2T-A-1052 H2ercules Network South-West, H2T-A-1055 H2ercules Network South-East, H2T-A-1075 H2ercules Network North-West</t>
  </si>
  <si>
    <t>H2T-F-1349</t>
  </si>
  <si>
    <t>Capacity NL DE VREDEN</t>
  </si>
  <si>
    <t>H2T-F-1362</t>
  </si>
  <si>
    <t>Capacity NL DE ELTEN</t>
  </si>
  <si>
    <t>H2T-F-1348</t>
  </si>
  <si>
    <t>Capacity Netherlands Belgium</t>
  </si>
  <si>
    <t xml:space="preserve"> FRHYS will be the first interconnexion with Switzerland : bth projects enhance each other</t>
  </si>
  <si>
    <t>H2T-N-738 Delta Rhine Corridor H2 Germany North, H2T-A-1037 H2ercules Network North, H2T-A-1038 H2ercules Network West, H2T-A-1052 H2ercules Network South-West, H2T-A-1055 H2ercules Network South-East, H2T-A-1075 H2ercules Network North-West</t>
  </si>
  <si>
    <t>The enhanced pipeline and storage projects will be supplied with H2 via our project.. I.e. their utilization and economics will be improved.</t>
  </si>
  <si>
    <t>The enhanced pipeline and storage projects will be supplied with H2 via our project. I.e. their utilization and economics will be improved.</t>
  </si>
  <si>
    <t xml:space="preserve">Yes, increasing flows through BHC section A (H2T-A-1355) enabled by this project. </t>
  </si>
  <si>
    <t xml:space="preserve">The enhanced pipeline and storage projects will be supplied with H2 via our project.. I.e. their utilization and economics will be improved. </t>
  </si>
  <si>
    <t>H2T-N-1250</t>
  </si>
  <si>
    <t>NWH2</t>
  </si>
  <si>
    <t>BP Ammonia Import /- Cracking (H2L-A-1159)  + BlueHyNow, Uniper Electrolyzer and the connection to the transport projects from Gasunie (HYD-N-1000, H2T-A-1000)</t>
  </si>
  <si>
    <t>NDP Information</t>
  </si>
  <si>
    <t>NDP Name Or Reason for non-NDP inclusion</t>
  </si>
  <si>
    <t>NDP Website</t>
  </si>
  <si>
    <t>NDP Release Date</t>
  </si>
  <si>
    <t>Ten Years National Development Plan 2025-2034</t>
  </si>
  <si>
    <t>Piano decennale di sviluppo della rete di trasporto di gas naturale 2025-2034</t>
  </si>
  <si>
    <t>Maltese National Energy Climate Plan 2030</t>
  </si>
  <si>
    <t>NDP 2021-2030</t>
  </si>
  <si>
    <t>2021-2030; it iwill be included int new National Development Plan undergoing.</t>
  </si>
  <si>
    <t>TYNDP for the period 2025-2034</t>
  </si>
  <si>
    <t>2025-2034 Ten-year network development plan of BTG</t>
  </si>
  <si>
    <t>Addendum of the Investmentplan 2022</t>
  </si>
  <si>
    <t>National Ten-Year Transmission System Development Plan 2024-2033</t>
  </si>
  <si>
    <t>Ten-year development plan of the natural gas transmission network 2025-2034</t>
  </si>
  <si>
    <t>PDSNT 2022 - 2031</t>
  </si>
  <si>
    <t>PDSNT 2022-2031</t>
  </si>
  <si>
    <t>PDSNT 2021 - 2030</t>
  </si>
  <si>
    <t>NEP 2022</t>
  </si>
  <si>
    <t>Desaťročný plán rozvoja siete</t>
  </si>
  <si>
    <t>Stazione di Corridonia</t>
  </si>
  <si>
    <t>Lucera S Paolo 12" &amp; bretelle</t>
  </si>
  <si>
    <t>Ten Year Development Plan 2025-2034</t>
  </si>
  <si>
    <t>2025-2034 Ten-Year Network Development Plan of Bulgartransgaz EAD</t>
  </si>
  <si>
    <t>Erweiterung der VS Rehden</t>
  </si>
  <si>
    <t>German Grid Develompent Plan 2025 (Netzentwicklungsplan 2025)</t>
  </si>
  <si>
    <t>Gas and Hydrogen Network Development Plan 2025</t>
  </si>
  <si>
    <t>The National Gas Transmission System Development Plan 2024-2033</t>
  </si>
  <si>
    <t>2021-2030 and in the new National Development Plan 2025 -2034 that is underway</t>
  </si>
  <si>
    <t>Development plan of the transmission system of eustream, a.s. for the period 2025 - 2034</t>
  </si>
  <si>
    <t>NEP Gas 2022-32</t>
  </si>
  <si>
    <t>The Ten-Year (2024-2033) Network development Plan of the Operator of Natural Gas Transmission System</t>
  </si>
  <si>
    <t>PDIRG 2026-2035</t>
  </si>
  <si>
    <t>Plan of Ten-Year Development of the transmission network for 2025 -2034</t>
  </si>
  <si>
    <t>MIEK Overzicht 2024 - Meerjarenprogramma Infrastructuur Energie en Klimaat</t>
  </si>
  <si>
    <t>Gemeinsamer Antrag für das Wasserstoff-Kernnetz</t>
  </si>
  <si>
    <t>German National Development Plan 2022 Gas and Hydrogen</t>
  </si>
  <si>
    <t>Multi-year Programme for Energy and Climate Infrastructure (MIEK)</t>
  </si>
  <si>
    <t>Wasserstoff-Kernnetz</t>
  </si>
  <si>
    <t>Roll-out plan of Ministry of Climate Policy and Green Growth (KGG)</t>
  </si>
  <si>
    <t>Indicative H2 NDP Fluxys Hydrogen 2025–2034 (in final drafting). This interim plan, not yet subject to approval by authorities, anticipates a formal NDP proposal by 1 July 2027 per Belgian law.</t>
  </si>
  <si>
    <t>Development Plan of the NNGS 2024-2033</t>
  </si>
  <si>
    <t>Gas and Hydrogen Network Development Plan 2025 ('Szenariorahmen')</t>
  </si>
  <si>
    <t>NDP 2023 – 2032 approved 31/05/2023, NDP 2025 - 2034 consulted until 29.November 2024</t>
  </si>
  <si>
    <t>H2 core network</t>
  </si>
  <si>
    <t>Netzentwicklungsplan Gas 2022 - 2032</t>
  </si>
  <si>
    <t>Hydrogen core network</t>
  </si>
  <si>
    <t>German H2 core network</t>
  </si>
  <si>
    <t>DESETOGODISNJI PLAN RAZVOJA PLINSKOG TRANSPORTNOG SUSTAVA REPUBLIKE HRVATSKE 2021. - 2030.</t>
  </si>
  <si>
    <t>Plán rozvoja prepravnej siete spoločnosti eustream, a. s., na obdobie 2025 – 2034</t>
  </si>
  <si>
    <t>Marktabfrage 2022 für Wasserstoff und andere Grüngasprojekt</t>
  </si>
  <si>
    <t xml:space="preserve">Hydrogen core network </t>
  </si>
  <si>
    <t xml:space="preserve">Hydrogen Core Network </t>
  </si>
  <si>
    <t>NDP 2022</t>
  </si>
  <si>
    <t>2020,2022</t>
  </si>
  <si>
    <t>Projekty energetickej transformácie systému</t>
  </si>
  <si>
    <t>Decelopment Plan of the NNGS 2024-2033</t>
  </si>
  <si>
    <t>Development Plan of NNGS 2024-2033</t>
  </si>
  <si>
    <t>Plano de Desenvolvimento e Investimento da RNTIAT 2026-2035 (PDIRG 2026-2035)</t>
  </si>
  <si>
    <t xml:space="preserve"> French CCUS strategy published the 24th of July 2024 (État des lieux et perspectives de déploiement du CCUS en France)</t>
  </si>
  <si>
    <t>Coordinated Network Development Plan 2022</t>
  </si>
  <si>
    <t>Netzentwicklungsplan Gas 2022-2032 and Wasserstoff-Kernnetz</t>
  </si>
  <si>
    <t>Netzentwicklungsplan Gas  2022-2032</t>
  </si>
  <si>
    <t>Hydrogen core grid</t>
  </si>
  <si>
    <t>NDP 2022-2032</t>
  </si>
  <si>
    <t>German National Network Development Plan Gas 2022-2032</t>
  </si>
  <si>
    <t>CZ NDP 2024-2033, CZ NDP 2026-2035 (for NRA approval)</t>
  </si>
  <si>
    <t>CZ NDP 2025-2034, CZ NDP 2026-2035 (for NRA approval)</t>
  </si>
  <si>
    <t>Plano de Desenvolvimento e Investimento na RNTIAT 2026-2035 (PDIRG 2026-2035)</t>
  </si>
  <si>
    <t>2021-2030 and included in new NDP that is underway</t>
  </si>
  <si>
    <t>NDP 2025-2034</t>
  </si>
  <si>
    <t>NDP Hungary 2022, NDP Hungary 2023, NDP Hungary 2024, NDPHungary 2025</t>
  </si>
  <si>
    <t>German Gas Network Development Plan 2022–2032</t>
  </si>
  <si>
    <t>Estonian gas system development plan</t>
  </si>
  <si>
    <t>2025 - 2034 Ten-Year Network Development Plan of Bulgartransgaz EAD</t>
  </si>
  <si>
    <t xml:space="preserve">Meerjarenprogramma Infrastructuur Energie en Klimaat (MIEK) </t>
  </si>
  <si>
    <t>Development Plan of the NNGS 2024 - 2033</t>
  </si>
  <si>
    <t>UA NDP 2025-2034 (The Gas Transportation System Development Plan for 2025-2034)</t>
  </si>
  <si>
    <t>Plán rozvoja prepravnej siete spoločnsoti eustream,a.s. na obdobie 2026 - 2035</t>
  </si>
  <si>
    <t>Ten Years Development Plan 2025-2034</t>
  </si>
  <si>
    <t xml:space="preserve">2025 - 2034 Ten-Year Network Development Plan of Bulgartransgaz EAD </t>
  </si>
  <si>
    <t>Förslag till hur el- och  vätgasinfrastruktur kan  samplaneras i Norrbottens  och Västerbottens län</t>
  </si>
  <si>
    <t>Netzentwicklungsplan (NEP) 2022 Germany</t>
  </si>
  <si>
    <t>Energy HUB Wilhelmshaven (MAX) - (NDP is still a draft)</t>
  </si>
  <si>
    <t>NDP 2024 and the ongoing NDP 2025</t>
  </si>
  <si>
    <t>National Development Plan 2024 - 2033</t>
  </si>
  <si>
    <t>Energinets langsigtede udviklingsplan 2024</t>
  </si>
  <si>
    <t>NDP 2021-2030 and NDP 2026 -2035 that is underway</t>
  </si>
  <si>
    <t>NDP 2022, NDP 2023, NDP 2024 and the ongoing NDP 2025</t>
  </si>
  <si>
    <t>Plán rozvoja prepravnej siete spoločnosti eustream,a.s na obdobie 2025-2034</t>
  </si>
  <si>
    <t>Indicative investment plan Fluxys Belgium  Fluxys LNG 2025-2034</t>
  </si>
  <si>
    <t>Indicative Investment Plan Fluxys Belgium &amp; Fluxys LNG 2025-2034</t>
  </si>
  <si>
    <t>MIEK-2024</t>
  </si>
  <si>
    <t>Natural gas transmission system development plan 2026-2035</t>
  </si>
  <si>
    <t xml:space="preserve">Hungarian NDP 2022; NDP 2023, NDP 2024, ongoing Hungarian NDP 2025; </t>
  </si>
  <si>
    <t>German hydrogen core network and scenario-framework-2025</t>
  </si>
  <si>
    <t xml:space="preserve">Wasserstoffkernnetz (Hydrogen core network) </t>
  </si>
  <si>
    <t>NEP2037/2045</t>
  </si>
  <si>
    <t>The project will be proposed for inclusion in the next NDP. All measures are included in the approved German hydrogen core network. The unique identification numbers of the measures considered for the project can be found attached in the annex.</t>
  </si>
  <si>
    <t>No Hydrogen mention in NDP</t>
  </si>
  <si>
    <t>the energy transition investments (like Pegasus) are included in a specific Annex of 2025-2034 NDP</t>
  </si>
  <si>
    <t>EastMed pipeline is not included in the Greek NDP, as the project is considered an Indipendent Natural gas System.
In Cyprus there is no NND as the country does not have any gas TSO.</t>
  </si>
  <si>
    <t>No obligation to draft a hydrogen development plan for hydrogen grids</t>
  </si>
  <si>
    <t>Project is part of the core network. New pipelines need to be confirmed in the NDP additionally.
Compressor station is also part of the core network.</t>
  </si>
  <si>
    <t xml:space="preserve"> We plan to include the project in NDP 2024</t>
  </si>
  <si>
    <t>There is no obligation in Belgium to for this project to be part of an NDP, however, the project aims to realize the Belgian national hydrogen vision.</t>
  </si>
  <si>
    <t>ICGB is exempted from Art. 22 of the Gas Directive under the Final Joint Decision of the Energy Regulators on the Exemption Application of ICGB. Nevertheless, the IGB Project and the expansion are cited in the TYNDPs of Greece and Bulgaria.</t>
  </si>
  <si>
    <t>No NDP exists for the time being.</t>
  </si>
  <si>
    <t>Hydrogen NDP framework evolving; the Hydrogen Core Network was formally approved in 2024 and is being implemented to 2032—project alignment continues.</t>
  </si>
  <si>
    <t xml:space="preserve">Hydrogen NDP framework evolving; the Hydrogen Core Network was formally approved in 2024 and is being implemented to 2032—project alignment continues.
Connection to Bierwang under consideration
</t>
  </si>
  <si>
    <t xml:space="preserve">Germany has an officially approved National Hydrogen Network Plan under the Energy Industry Act approved by the Federal Network Agency (BNetzA), which covers hydrogen transport pipelines only. 
</t>
  </si>
  <si>
    <t>The French strategy aims to deploy 4.5 GW of electrolysis capacity by 2030 and 8 GW by 2035. HyLann is aiming to be a part of the French ambition. The French National Strategy for Hydrogen (SNH2) was published April 2025.</t>
  </si>
  <si>
    <t>Outside the 10 year window scope of the NDP.</t>
  </si>
  <si>
    <t xml:space="preserve">NNDP of Ukraine GTS: 2025 – 2034
</t>
  </si>
  <si>
    <t>Relevant project information can be found in the consultation version of the CNDP 2025-2034, however, CNDP 2025-2034 has not been approved by NRA at time of TYNDP 2026 project data collection.</t>
  </si>
  <si>
    <t>The project lies in the UK’s EEZ, so it’s not part of the German NDP. It will connect to AquaDuctus, which is included in the German NDP and hydrogen core network. The UK currently has no formal network development plan.</t>
  </si>
  <si>
    <t>This H2 pipeline project is not part of the current German NDP '25 and H2 core grid. The next German NDP 2025 is not finalized at the point of submission to ENTSOG.</t>
  </si>
  <si>
    <t>In Germany, the first regular NDP will be carried out in 2025. The Nuettermoor location is included in the German Kernnetz, but not in the form of the project reported here.</t>
  </si>
  <si>
    <t>No obligation to draft national hydrogen investment plan</t>
  </si>
  <si>
    <t xml:space="preserve">TAP is exempted from the network development obligations from Article 22 Gas Directive 2009/73/EC and hence from the obligation to be included in the NDPs of Greece and Italy and from presenting the non-binding written consent of relevant authority. </t>
  </si>
  <si>
    <t>No obligation yet to draft national hydrogen investment plan</t>
  </si>
  <si>
    <t>The project is part of the most recent NDP that has been submitted to the Austrian NRA. The NDP is still subject to approval by the Austrian NRA at the time of TYNDP 2026 data collection.</t>
  </si>
  <si>
    <t>The project is part of the CNDP 2025-2034 that has been submitted to the Austrian NRA. The NDP is still subject to approval by the Austrian NRA at the time of TYNDP 2026 data collection.</t>
  </si>
  <si>
    <t>H2 infrastructure like H2-terminals up to today not part of the NDP neither NDP Gas nor NDP H2. Uniper cooperates with TSOs and contributes to the development of an H2 core network in Germany.</t>
  </si>
  <si>
    <t>Currently, there is no obligation to draft national H2 network development plan.</t>
  </si>
  <si>
    <t>A new version of the NDP will be available in Q1 2026. It is envisaged, that the doing hydrogen pipeline sections will be part of the NDP then. However, these pipeline sections were already officially approved in the hydrogen core grid process.</t>
  </si>
  <si>
    <t>Hydrogen production are not part of the NDP . Uniper cooperates with TSOs and contributes to the development of an NDP H2 via initiatives such as GETH2 and Hercules and via data delivery into the H2 report &amp; H2 grid calculations.</t>
  </si>
  <si>
    <t>A new version of the NDP will be available in Q1 2026. It is envisaged, that the GO! pipeline sections will be part of the NDP then. However, the GO! pipeline sections are already officially approved in the hydrogen core grid process.</t>
  </si>
  <si>
    <t>The NDP in The Netherlands contains the onshore network only and has a time horizon of maximum 10 years. First offshore hydrogen in Dutch onshore backbone is projected in 2027. Offshore infrastructure plans will start appearing in the upcoming years.</t>
  </si>
  <si>
    <t>The project participated in the call-for-interest launched to develop an Hydrogen network in Spain by 2030.</t>
  </si>
  <si>
    <t>Hydrogen NDP framework is evolving. The Hydrogen Core Network was formally approved in 2024 and is being implemented to 2032; Stage 3 aligns and will follow subsequent H₂-NDP integration as the framework matures.</t>
  </si>
  <si>
    <t>No obligation to draft a national hydrogen development plan for hydrogen grids.</t>
  </si>
  <si>
    <t xml:space="preserve">Hydrogen NDP framework evolving; Stage 2 alignment pending future core-grid milestones and market maturity. </t>
  </si>
  <si>
    <t>The project participated in the 2023 call-for-interest launched to develop an Hydrogen network in Spain by 2030.
The project participated in the 2024 call-for-interest launched by the H2Med project to develop an Hydrogen corridor from Portugal to Germany,</t>
  </si>
  <si>
    <t>KO.NEP (EnWG amendment 16/05/2024) has started operations and is coordinating the first integrated NDPs for CH4 and H2, currently under development. In parallel, BNetzA approved the H2 Core Network on 22/10/2024.</t>
  </si>
  <si>
    <t>A new version of the NDP will be available in Q1 2026. It is envisaged, that the respective NBHC pipeline sections will be part of the NDP then. However, the German NBHC pipeline sections are already officially approved in the hydrogen core grid process.</t>
  </si>
  <si>
    <t>Spain’s Power NDP 2021–25 was set in 2022. On Dec 23, new investments incl. Moeve’s were approved. We now await grid capacity tender results. The 2030 draft plan prioritizes new electricity demand in Huelva and Cádiz, home to the Valley.</t>
  </si>
  <si>
    <t xml:space="preserve">Hydrogen NDP framework evolving; the Hydrogen Core Network was formally approved in 2024 and is being implemented to 2032—project alignment continues.
Connection to Bierwang under consideration
</t>
  </si>
  <si>
    <t>Hydrogen NDP framework is evolving. The Hydrogen Core Network was formally approved in 2024 and is being implemented to 2032; Stage 2 aligns and will follow subsequent H₂-NDP integration as the framework matures.</t>
  </si>
  <si>
    <t>CBCA and CEF</t>
  </si>
  <si>
    <t>CBCA Decision</t>
  </si>
  <si>
    <t>CBCA Decision Date</t>
  </si>
  <si>
    <t>CBCA decision website</t>
  </si>
  <si>
    <t>Benefiting Countries</t>
  </si>
  <si>
    <t>Bearer Countries</t>
  </si>
  <si>
    <t>CBCA Additional Comments</t>
  </si>
  <si>
    <t>Applied for CEF</t>
  </si>
  <si>
    <t>Grant for studies</t>
  </si>
  <si>
    <t>Amount received for studies (mil. EUR)</t>
  </si>
  <si>
    <t>Grant for works</t>
  </si>
  <si>
    <t>Amount received for works (mil. EUR)</t>
  </si>
  <si>
    <t>Intention to apply for CEF</t>
  </si>
  <si>
    <t>Financial support for other programs</t>
  </si>
  <si>
    <t>Financial support for other programs comment</t>
  </si>
  <si>
    <t>Other financial assistance</t>
  </si>
  <si>
    <t>CEF Additional Comments</t>
  </si>
  <si>
    <t>No, we have not submitted an investment request yet, and we have not yet decided whether we will submit or not</t>
  </si>
  <si>
    <t>(3) No, we have not applied for CEF</t>
  </si>
  <si>
    <t xml:space="preserve">OGE was granted with financial support by the Germany government and the federeal states of Lower Saxony and North Rhine-Westfalia within the IPCEI project Hy2Infra. </t>
  </si>
  <si>
    <t>We haven't applied for any other type of financial assistance, but cannot rule out to apply for other financial assistance in the future.</t>
  </si>
  <si>
    <t>No, we have not submitted an investment request yet, and we do not plan to submit it</t>
  </si>
  <si>
    <t>No decision yet taken</t>
  </si>
  <si>
    <t xml:space="preserve">The Poseidon project has been awarded in 2010 with c.a. 5.5 M€ of EU grants through EEPR program (EEPR-2009-INTg-Poseidon), mainly for the technical development activities as Front-End-Engineering-Design and Design Appraisal and Certification for the project offshore section.  Overall the project, as part of the ITGI project, had been awarded 100 m €. However, since the ITGI did not obtain the Shah Deniz 2 contract, the remaining EEPR grant was terminated. </t>
  </si>
  <si>
    <t>Yes, we have submitted an investment request and have received a decision</t>
  </si>
  <si>
    <r>
      <rPr>
        <sz val="10"/>
        <color rgb="FF1F4484"/>
        <rFont val="Segoe UI"/>
        <family val="2"/>
      </rPr>
      <t>URL</t>
    </r>
  </si>
  <si>
    <t>Italy;#Malta</t>
  </si>
  <si>
    <t>The CBCA decision jointly issued by the Maltese and Italian NRAs on the 4th June 2019, states that “Malta should bear 100% of the costs of the MTGP project and as such, no monetary transfer is needed between Italy and Malta”.</t>
  </si>
  <si>
    <t>(1) Yes, we have applied for CEF and we have received a decision</t>
  </si>
  <si>
    <t xml:space="preserve">(1) TEN-E Programme 2012 Call: 'Feasibility Study and cost-benefit analysis of a gas pipeline between Malta and Sicily' 2012-G215/12-ENER/12/TEN-ESI2.661346 Decision Nr C(2013) 8516 - Amount: 125,925 Eur
(2) CEF Synergy Call of 2016: 'Technical Study and Cost-Benefit Analysis for the Development of LNG as a Marine Fuel in Malta' Grant Agreement No: INEA/CEF/SYN/A2016/1338428; Action No: 2016-MT-SA-0005 - Amount : 600,000 Eur
</t>
  </si>
  <si>
    <t>Yes, for studies and works</t>
  </si>
  <si>
    <t>WBIF - EU preaccession Fund:
-Comprehensive Feasibility Study – 3,5 mil EUR
-Gas Master Plan MNE – 0,5 mil EUR
-Gas Master Plan ALB – 1,2 mil EUR
-Main Design (Preliminary Design for MNE and ALB) - 2, 5 mil EUR</t>
  </si>
  <si>
    <t>WBIF for works</t>
  </si>
  <si>
    <t>Croatia;#Hungary;#Ukraine</t>
  </si>
  <si>
    <t>No, we do not plan to apply</t>
  </si>
  <si>
    <t>Project is a part of REPowerEU and it is funded through Nationa RRF</t>
  </si>
  <si>
    <t>Any additional financial support related to REPower EU.</t>
  </si>
  <si>
    <t>Hungary;#Slovenia</t>
  </si>
  <si>
    <t>Bosnia Herzegovina;#Bulgaria;#Greece;#Romania;#Serbia</t>
  </si>
  <si>
    <t xml:space="preserve">Grant of 1 MEUR for FS, EIA, SIA and CBA was approved in WBIF round 6, Dec. 2011, but this grant was not realized as due to certain circumstances was withdrawn.  </t>
  </si>
  <si>
    <t>Financial assistance through other funds (including CEF) would contribute and help the implementation of this Project.</t>
  </si>
  <si>
    <t>The information provided concerns Phase 3</t>
  </si>
  <si>
    <t>Phase 1 was funded by Bulgartransgaz EAD. Phase 2 was implemented with financial support from CEF. Phase 3 has not received financial assistance. The information in section Cross Border Cost Allocation and Financial Assistance is about Phase 3.</t>
  </si>
  <si>
    <t>Yes, for work only</t>
  </si>
  <si>
    <t>The Project is awarded by WBIF grant for the joint Prefeasibility Study in the total amount of 0,4 mil € and by CONNECTA grant for the joint CBA in the total amount of 0,141 mil €.</t>
  </si>
  <si>
    <t>WBIF for works.</t>
  </si>
  <si>
    <t>NRA innovation grants</t>
  </si>
  <si>
    <t>Cyprus;#European Union;#Greece;#Italy</t>
  </si>
  <si>
    <t>No country overcome the 10% threshold for bearing costs of the project. The NRAs approved the CBCA based on a "no cost allocation approach" on the involved national systems.</t>
  </si>
  <si>
    <t>Poseidon completed the process related to the CEF Action 7.3.1-0023-CYEL-S-M-17, completing all the FEED phase activities related to the action in line with the schedule of the Grant Agreement and the related following amendments (June 2023) and the ones for the definition of the reimbursement, in accordance with the CEF Grant Agreement prescriptions.</t>
  </si>
  <si>
    <t>We have applied for CEF grant for studies but it was not approved</t>
  </si>
  <si>
    <t>The project has been awarded in the resolution of national funding in the context of the recovery, transformation and resilience plan (“H2 Pioneros”) for the phase 1.a of the project (20 MW)</t>
  </si>
  <si>
    <t>The project plan to apply for national an international renewable hydrogen funding programmes.</t>
  </si>
  <si>
    <t>We plan to apply for CEF-E funds once the Project has achieved the PCI status.</t>
  </si>
  <si>
    <t xml:space="preserve">Teréga is currently reviewing different national and European funding options which may be suitable for the project 
</t>
  </si>
  <si>
    <t>No, we have not submitted an investment request yet, but we do plan to submit it</t>
  </si>
  <si>
    <t>Enagás has applied for CEF-E funds for studies in October and expects to apply for CEF-E funds for works</t>
  </si>
  <si>
    <t>No further comments</t>
  </si>
  <si>
    <t>We have not yet decided whether we will apply for any other type of financial assistance or not.</t>
  </si>
  <si>
    <t>The project is candidate for IPCEI financial programme assistance</t>
  </si>
  <si>
    <t>ADEME to finance H2 injection pilot
CHP for FrHyGe project (Géométhane as partner of european consortium)</t>
  </si>
  <si>
    <t>Géométhane is engaged in ZIBAC-Syrius project (ADEME) to finance FEED studies with national funds</t>
  </si>
  <si>
    <t>Application to CEF works program. Other fundings at European, national and regional levels are considered.</t>
  </si>
  <si>
    <t>Yes, for studies only</t>
  </si>
  <si>
    <t xml:space="preserve">We are closely monitoring the national and European auctions under the WindaufSee Gesetz as well as Auction-as-a-service within the RFNBO-auction under the European Innovation Fund. No further application apart from this PCI application has been submitted at the current moment in time.  </t>
  </si>
  <si>
    <t>No aid has been received for works, but only for studies of viability and basic engineering:
-EUH2STARS – HE (EU): largest European research project on H2 storage in depleted deposits. Trinity is carrying out the basic engineering (wells and surface facilities) and the design and installation of monitoring networks. It will also develop a specific risk management system, and information and awareness actions to better the social acceptance of this sustainable infrastructure
-PUREH2 – IDAE (SP): Incentive Programme for the Innovative and Knowledge-Based Value Chain of Renewable H2 within the framework of the Recovery, Transformation and Resilience Plan. It aims to develop a H2 purification solution based on different types of membranes for application to the output of future storage systems. It also seeks to determine their optimal operating conditions. Trinity is actively involved by contributing with its expertise and collaborating in the design and evaluation of purification system</t>
  </si>
  <si>
    <t>Trinity is open to apply for further financial assistance, both at a local, national and European level, in order to support the development of the project in the phase of studies or construction.</t>
  </si>
  <si>
    <t>We have not yet decided to whether we will apply for any other type of finance assistance or not.</t>
  </si>
  <si>
    <t xml:space="preserve">De-risking mechanisms ensuring a fair distribution of risks between the MS and the EU need to be implemented. The CBCA isn't solving the problem. </t>
  </si>
  <si>
    <t>In case further financial funds will be available.</t>
  </si>
  <si>
    <t>Under evaluation</t>
  </si>
  <si>
    <t>No funding received yet</t>
  </si>
  <si>
    <t>The project has not applied to any other type of financial assistance yet.</t>
  </si>
  <si>
    <t>Part of the project ist part of an IPCEi Clean Hydrogen Coastline</t>
  </si>
  <si>
    <t xml:space="preserve">ICGB has held multiple exchanges with EU instituations regarding potential funding opportunities. </t>
  </si>
  <si>
    <t xml:space="preserve">No decision maake yet but under consideration. </t>
  </si>
  <si>
    <t>We have submitted the project to the InnovationFund23, but have not be funded during this call.  Moreover, we applied for InnovationFund24, waiting for the feedback from CINEA.</t>
  </si>
  <si>
    <t>HDF Energy has received financial support from the French State under the IPCEI “Hy2Move”, approved by the European Commission in May 2024. The grant, worth up to €172 million, supports the development and industrialization of multi-megawatt hydrogen fuel cells at the Blanquefort plant near Bordeaux. The project will develop fuel cells for three main uses: stationary electricity production, maritime mobility, and train mobility. This funding complements the company’s broader investment plan for low-carbon transport and power applications, and is separate from any CEF support, reinforcing HDF Energy’s contribution to regional industrial growth and Europe’s hydrogen transition.</t>
  </si>
  <si>
    <t>HDF Energy is open to receiving other types of financial assistance at both the national and European levels to support the implementation, industrialization, and scaling of its hydrogen projects. This includes grants, subsidies, or co-financing opportunities that complement existing funding and help accelerate the deployment of low-carbon hydrogen solutions.</t>
  </si>
  <si>
    <t xml:space="preserve">The Scottish Government provided Energy Transition Fund (ETF) funding to NZTC to establish the Net Zero Technology Transition Programme (NZTTP) that included the HBL project - this has so far included Phases 1 and 2 of the project (2021-2025). Phase 2 is near completion, and we are now in discussions with UK and German Governments and Stakeholders on how the project will be taken forward/for further investment, and to define a future operator at UK level including potential opportunities with National Gas. </t>
  </si>
  <si>
    <t>If the project receives the PCI label the companies involved (Terega and Enagás) will decide to apply for financial support in CEF.</t>
  </si>
  <si>
    <t xml:space="preserve">The project was the recipient of the Dutch TSE subsidy (link below) for the purpose of assisting the project with achieving FID.
https://business.gov.nl/subsidy/tse-industry/
The grant is a maximum of €4m provide the shareholders match the same commitment. </t>
  </si>
  <si>
    <t xml:space="preserve">In April 2025 EcoLog submitted an Innovation Fund application (decision pending) for this project.  The project is also currently under Due Diligence process with the European Investment Bank. </t>
  </si>
  <si>
    <t>By BMWK and Niedersachsen</t>
  </si>
  <si>
    <t xml:space="preserve">As explained in Stage 1: The Pilot Project HPC at Krummhörn, served as the foundation for the commercial project “UST Hydrogen Storage Krummhörn.” 
The pilot project received a funding commitment of EUR 2.375 million from the Investitions- und Förderbank Niedersachsen – NBank on June 21, 2022
</t>
  </si>
  <si>
    <t xml:space="preserve">If available funding opportunities (EU and national ones)  during project execution and operations phase as well as funding schemes applicable to FEED phase
</t>
  </si>
  <si>
    <t>SGEI (Services of General Economic Interest also as DAEB, Diensten van Algemeen Economisch Belang) allows Hynetwork Services (HNS), under the DAEB framework, to access up to €750 million in Dutch government funding; this imposes specific restrictions and guidelines on Gasunie regarding how the network is developed, operated and commercialised, with the support structured as a risk-coverage grant apportioned across the five segments of the Dutch Hydrogen Network.
https://www.eerstekamer.nl/behandeling/20230703/brief_regering_voortgang_4/document3/f=/vm4jp5cufqyz.pdf</t>
  </si>
  <si>
    <t xml:space="preserve">Gasunie is assessing which instruments are best suited for further funding, this can also be CEF funding. </t>
  </si>
  <si>
    <t>Under the so-called DAEB legislation HNS could make use of up to 750 million € funding from the Dutch government.  This does put restrictions / guidelines to Gasunie on the way the network is developed, operated an commercialized. 
https://www.eerstekamer.nl/behandeling/20230703/brief_regering_voortgang_4/document3/f=/vm4jp5cufqyz.pdf</t>
  </si>
  <si>
    <t xml:space="preserve">Gasunie will assess in the coming year which instruments are best suited for further funding, this can also be CEF funding. </t>
  </si>
  <si>
    <t>Not decided yet which actions will be taken.
Funding by the European Investment Bank, the Innovation Fund or other funding tools will be considered.</t>
  </si>
  <si>
    <t>NWO and EVI are just in the process of evaluating other funding opportunities, especially with regard to their compatibility with a potential CEF funding. These opportunities could be either on EU-level or national level.</t>
  </si>
  <si>
    <t>We received IPCEI funding for the project.</t>
  </si>
  <si>
    <t xml:space="preserve">Following Art. 18 EU/2022/869 (TEN-E), we can only apply for studies support and not for a works grant. </t>
  </si>
  <si>
    <t>We are closely monitoring the national and European auctions under the WindaufSee Gesetz as well as Auction-as-a-service within the RFNBO-auction under the European Innovation Fund. No further applications apart of this  application have been submitted at the moment in time to EU bodies.</t>
  </si>
  <si>
    <t>The project received an IPCEI grant.</t>
  </si>
  <si>
    <t>Not decided yet the kind of financial assistance to be requested.
Funding by the European Investment Bank, the Innovation Fund or other funding tools will be considered.</t>
  </si>
  <si>
    <t xml:space="preserve">We have applied for funding from the Just Transition Fund. A decision will be made in 2025. </t>
  </si>
  <si>
    <t>Not yet, but might change in the future</t>
  </si>
  <si>
    <t xml:space="preserve">Dedicated financing instruments must be developed to support the different project development phases in north african countries, especially to support investments in the initial study phase in absence of clear framework </t>
  </si>
  <si>
    <t>Currently, Eunice Laboratories is implementing in the area of Atherinolakkos in Crete two European Projects:
CRAVE-H2, financed by Clean Hydrogen Partnership, and co-funded by the European Union, with Grant Agreement ref. no. 101112169—Horizon-JTI-CleanH2-2022-2, and
Crete Valley, financed by the European Commission, with Grant Agreement ref. no. 101136139, HORIZON-CL5-2023-D3-01-01.</t>
  </si>
  <si>
    <t>Not decided yet. Funding by the European Investment Bank, the Innovation Fund or other funding tools will be considered.</t>
  </si>
  <si>
    <t>As mentioned earlier, the port of Bordeaux is funded by ADEME in the frame of the national program ZIBAC to carry on the required studies in CCUS and in hydrogen needs.
The port of Bordeaux is also funded by ADEME to study the contribution of the 4 ports of Region Nouvelle-Aquitaine to the offshore windmill farms industry.</t>
  </si>
  <si>
    <t>As part of the only 11 industriel areas qualified as ZIBAC, the port of Bordeaux and the BEES-ZIP association can apply to the second stage of the ZIBAC program.</t>
  </si>
  <si>
    <t>Financial Support from "Région Nouvelle-Aquitaine" ("Soutien régional en faveur de la transition énergétique")</t>
  </si>
  <si>
    <t>For our BioTJet project we have applied to the french program related to Feed Studies (AAP CarbAero 2 from the ADEME - https://agirpourlatransition.ademe.fr/entreprises/aides-financieres/20231214/developpement-dune-filiere-production-francaise-carburants-aeronautiques) and it ll include Feed studies for the H2 production.</t>
  </si>
  <si>
    <t>(2) Yes, we have applied for CEF, but we have not received a decision yet</t>
  </si>
  <si>
    <t>The ACE Terminal project has not applied to any other type of financial assistance yet. ACE terminal has submitted an CEF-E Study application in 2025</t>
  </si>
  <si>
    <t>As stated in the letter from the national regulatory authority (Bundesnetzagentur)  (see corresponding annex) for project-specific cross-border cost allocation, the project applied for here (which is being implemented in Germany) is currently not subject to regulation by the German regulator. In this case, the project promoter is not required to submit an investment application including an application for cross-border cost allocation (‘CBCA’) to the national regulatory authority.</t>
  </si>
  <si>
    <t>To set up the infrastructure of a H2 market, large investments are required. However, these will lead to unpredictable financial risks for first-mover companies due to great uncertainties about how the H2 markets in Germany and Europe will develop. Few infrastructure operators will start investments under these circumstances. To enable the evolving H2 market to grow with all components of the value chain, RGSW is willing to be first mover. Therefore, a mitigation of the coordination problems within a new green and low-carbon H2 market, due to the market failure of a non-existent liquid market, is essential for a positive FID. This market failure also impacts the economic returns of H2 projects along the value chain as measured by the resulting funding gaps. Especially the H2 infrastructure is the basis for any further connection of market participants and regional evolving markets. Only with funding, RGSW is able to support the evolving market and other participants of the value chain.</t>
  </si>
  <si>
    <t>We are assessing other scheme available and applicable.</t>
  </si>
  <si>
    <t>As stated in the letter from the national regulatory authority (Bundesnetzagentur) for project H2S-A-767 (see corresponding annex) for project-specific cross-border cost allocation, the project applied for here (which is being implemented in Germany) is currently not subject to regulation by the German regulator. In this case, the project promoter is not required to submit an investment application including an application for cross-border cost allocation (‘CBCA’) to the national regulatory authority.</t>
  </si>
  <si>
    <t xml:space="preserve">Project HENRI is divided in two phases : R&amp;D phase which should determine the proper volume and structure of storing hydrogen and FID phase which will lead to building a pilot plant dependending on R&amp;D phase results. The R&amp;D phase will be financed through RRF (contract is already signed). </t>
  </si>
  <si>
    <t>FID phase of project is subject to public funding</t>
  </si>
  <si>
    <t xml:space="preserve">We have not received support from any other funding programmes so far. </t>
  </si>
  <si>
    <t xml:space="preserve">TAP is continuously screening available external public funding opportunities to secure (co-)financing for its project proposals along the energy transition objectives (incl. energy efficiency, carbon footprint/GHG emissions reduction, renewables based power supplies to TAP facilities and operations). Other national/regional funding opportunities may be focused on the Western Balkans, which can increase the region’s diversification of energy supply and accelerate its decarbonisation objectives.  The EU’s Directorate-General for Neighbourhood &amp; Enlargement has recognised TAP's expansion as one of its flagship projects for decarbonising the Western Balkans, as it supports access to more sustainable and affordable energy across the region. 20b93f3f-9c3e-4402-bebd-c5a22f8252c3_en </t>
  </si>
  <si>
    <t>At European level, funding programme IPF TA (Western Balkans Investment Framework) financed – Conceptual Solution, Feasibility Study, EIA/SIA and Conceptual Design in amount of 1 mil €</t>
  </si>
  <si>
    <t>in the process of assessing and planning</t>
  </si>
  <si>
    <t>Currently, Eunice Laboratories is implementing in the island of Crete (Greece) two European Projects. 
CRAVE-H2, financed by Clean Hydrogen Partnership, and co-funded by the European Union, with Grant Agreement ref. no. 101112169—Horizon-JTI-CleanH2-2022-2, and
Crete Valley, financed by the European Commission, with Grant Agreement ref. no. 101136139, HORIZON-CL5-2023-D3-01-01. 
The aim of these projects is to install 4 MW electrolyser in Crete, produce 500 tons of green hydrogen per year and, use the produced green hydrogen to decarbonise the electricity grid (via fuel cells) and the transportation sector (buses). 
The synergies between abovementioned projects will be explored to maximise their environmental, energy, financial and social impact. Thus, the outcome of project funding will be leveraged.</t>
  </si>
  <si>
    <t>Notification procedure for IPCEI ongoing</t>
  </si>
  <si>
    <t>The project makes a significant contribution to achieving national climate targets and the EU’s climate neutrality goals. It supports the decarbonization of the energy sector by producing large quantities of green hydrogen, which replaces fossil fuels and significantly reduces CO₂ emissions. At the same time, the project enhances supply security by promoting the use of renewable energy and improving its integration into the European energy grid. Given the substantial investment costs, financial support through the CEF program will be essential to mitigate financial risks and enable the realization of this flagship project. Targeted funding will ensure the project’s successful implementation and provide a sustainable contribution to the European energy transition.</t>
  </si>
  <si>
    <t>Project support in the form of  EU grant funds is needed in order to increase the viability of the project, in accordance with the FS findings.  The grant funds are also required for the project section in Croatia. The length of the pipeline from the existing system in Croatia to the BiH border is 76 km. Section of 54 km / DN 800 is first phase of the IAP H2T project, and section of 22 km / DN 500 is part of the Southern Interconnection of BiH and Croatia. In case of delay of the IAP H2T project, the total length of 76 km would have to be realized in order to connect the system of BiH and Croatia.  The fact that Project involves two countries being EU and non-EU i.e. third country underline the need for providing grant funds which would facilitate CBCA decision and at the end the Project implementation.</t>
  </si>
  <si>
    <t>0,40 Million EUR from WBIF, PFS finalized in October 2013; 0,141 Million EUR from CONNECTA, CBA finalized in May 2018; approx 0,418 Million EUR from USAID for FS and ESIA finalized in 2020; approx 1,5 Million EUR from EC - Connecta for Preliminary Design, finalized in Oct. 2020  and Tender Dossier finalized in October 2022. Total amount of Grant is cca 2,5 Million EUR.</t>
  </si>
  <si>
    <t>The sustainability of the project would have significantly improved if the project would receive a grant fund for works of at least 20% that is maximum grant amount through WBIF. Financial assistance for construction through other funds (including CEF) would increase the financial viability of this strategic project.</t>
  </si>
  <si>
    <t>We might consider funding schemes (both national and on EU level) that are allowed to be coupled with a potential CEF funding. This applies to all phases of the project (from planning, FEED, development to operation)</t>
  </si>
  <si>
    <t>not yet</t>
  </si>
  <si>
    <t>confirmed IPCEI - Funding agreement</t>
  </si>
  <si>
    <t>The project was submitted for IF24.</t>
  </si>
  <si>
    <t>Options are open for requesting any funds/subsidies at European, national or regional level, including but not limited to to Innovation Fund, CEF.</t>
  </si>
  <si>
    <t>H2Pole has been awarded in the resolution of national funding in the context of the recovery, transformation and resilience plan (“H2 Pioneros”) with 15 M€ that will be received in 2026. In July 2023, Triskelion has been selected by the European Commission as one of the 41 beneficiaries of the third call for Innovation Fund 2022 large-scale with 49 M€ that will be received once the project is executed (2028).</t>
  </si>
  <si>
    <t>Both projects plan to apply for national an international renewable hydrogen funding programmes.</t>
  </si>
  <si>
    <t>Teréga is currently reviewing different national and European funding options which may be suitable for the project.</t>
  </si>
  <si>
    <t xml:space="preserve">Funding received from ADEME (the French Agency for Ecological Transition) for the feasibility study (25%) = 250k€. 
Application for IPCEI in 2021: pre-notified on the German part.
Approval for funding (Oct 2022) from ADEME “Brique technologique” for the CAPEX amortization/OPEX including R&amp;D from 2022 to 2032 (15% funding = 4.5M€ and 10% refundable advance = 3M€).
</t>
  </si>
  <si>
    <t xml:space="preserve">A request to Just Transition Fund was submitted fo fund R&amp;D.. 
</t>
  </si>
  <si>
    <t>The Project was granted IPCEI funding in 2024</t>
  </si>
  <si>
    <t>Subsidy granted by ADEME (French agency for Energy) and Region SUD: 50 K€ each in 2022 - for the market survey, design of the network and feasibility study. Subsidies granted for FEED by ADEME (ZIBAC call) : 1050 K, and by Region Sud : 250 K€ . Subsidies cover NaTran'project in the whole Fos Manosque area (HYnframed + Connexion H2 GEO H2)</t>
  </si>
  <si>
    <t>Funds at regional, national and European levels are considered.</t>
  </si>
  <si>
    <t>BH-Gas financed by its own funds Pre-fesibility Study developed in 2008. Within 33. WBIF TA Round, BH-Gas submitted the Application for the preparation of FS, CBA and Conceptual Design with Preliminary Geotechnical Study with total grant requested amount to EUR 0,8 million.</t>
  </si>
  <si>
    <t>The Promoter is intentioned to apply for funds but no decision has been taken yet</t>
  </si>
  <si>
    <t>FrHyGe (Full qualification in France for large-scale Hydrogen underground storage and replication from Germany to all European countries, GA # 101137892), 0.36 mil EUR</t>
  </si>
  <si>
    <t>We are planning to apply for the EU Innovation Fund</t>
  </si>
  <si>
    <t>The European internal market for H2 will develop in steps over time; at least a H2 market in Northwest Europe will develop first. The Project will provide additional supply capacity to this market. Not only DE but also the neighboring MS will take advantage of these factors: additional supply and more elastic supply curve under normal market conditions as well as of an improvement of their security of supply also under constrained market conditions. The open and transparent market access provides options for new entrants on both the supply and demand sides, provides price transparency and sets the conditions for a future European H2 trading market. However, it is expected that this will not trigger any willingness to pay from market participants in other MS for these advantages.</t>
  </si>
  <si>
    <t>Evaluation on application still pending</t>
  </si>
  <si>
    <t>Funding opportunities (EU and national ones) that might be coupled with CEF funding during project execution and operations phase as well as funding schemes applicable to FEED phase and the development and operation of the cracker pilot.</t>
  </si>
  <si>
    <t>feasibility study has been financed by French ADEME (energy transition agency)</t>
  </si>
  <si>
    <t>NaTran is considering different regional, national and European subsidies for the works phase</t>
  </si>
  <si>
    <t>We will ask for Innovation Fund in 2025</t>
  </si>
  <si>
    <t>(1) Yes, we have applied for CEF and we have received a decision;#(2) Yes, we have applied for CEF, but we have not received a decision yet;#(3) No, we have not applied for CEF</t>
  </si>
  <si>
    <t xml:space="preserve">We apply every year for the research premium from the Austrian Research Promotion Agency (FFG) and we received in 2022 17,5 TEUR for 2020 and 5180 EUR in 2023 for 2021 as a tax refund for the projects Hydrogen Backbone and a study with regards to Hydrogen. </t>
  </si>
  <si>
    <t>research premium from the Austrian Research Promotion Agency (FFG) - see question 329</t>
  </si>
  <si>
    <t>Application for IPCEI in 2021: granted on the German part application for grants to
We received the funding decision from the German Ministry of Economic Affairs on 15 July 2024 and are now a funded IPCEI project on the German side of mosaHYc.</t>
  </si>
  <si>
    <t>It is envisaged that the project will receive funding by the German Federal Ministry of Economic Affairs and Climate Action through the IPCEI Hydrogen programme.</t>
  </si>
  <si>
    <t>Funding provided by the German Federal Ministry for Economic Affairs and Climate Action related to Hydrogen Technologies and Systems (in the context of IPCEI Hy2Infra wave).</t>
  </si>
  <si>
    <t xml:space="preserve"> If regulations similar to those for natural gas are applied to the future hydrogen economy, hydrogen production would not fall under any CBCA provisions. The European internal market for H2 will develop in steps over time; at least a H2 market in Northwest Europe will develop first. The Project will provide additional supply capacity to this market. Not only DE but also the neighbouring MS will take advantage of the following factors: additional supply and more elastic supply curve under normal market conditions as well as of an improvement of their SoS (see also Q160) also under constrained market conditions. However, it is expected that this will not trigger any willingness to pay from market participants in other MS for these advantages.</t>
  </si>
  <si>
    <t>The joint feasibility study (total cost: €247k) received financial support from the state of Lower Saxony and the city of Wilhelmshaven. The financial support was €132k in total (€84k from NBank and €48k from Wilhelmshaven). The cost of the study and also the funding were shared in equal parts by the three project partners. Thus, Uniper received a financial support of €44k for the feasibility study.</t>
  </si>
  <si>
    <t>Funding opportunities (EU and national ones)  during project execution and operations phase as well as funding schemes applicable to FEED phase.</t>
  </si>
  <si>
    <t>TEN-E: 0.372 mil. EUR</t>
  </si>
  <si>
    <t>other funds under consideration</t>
  </si>
  <si>
    <t>32 mln funding for studies from national level.</t>
  </si>
  <si>
    <t>With the Pre-FEED finalized a full assessment report in available and input to ongoing dialogue with the Dutch Ministry. See Barriers for Implementation (Financing) for further details.</t>
  </si>
  <si>
    <t>The Commission has recognized this project as an Important Project of Common European Interest (IPCEI) in the IPCEI Hy2Use wave. The Commission has not yet sent the information about the maximum amount of funding gap that could be financed with the national instruments of the Member States</t>
  </si>
  <si>
    <t xml:space="preserve">Project was qualified as an IPCEI project in Septembre 2022. Awaiting the release of calls for the PERTE ERHA subsidies (“Proyecto Estratégico para la Recuperación y Transformación Económica de Energías Renovables, Hidrógeno Renovable y Almacenamiento”)
</t>
  </si>
  <si>
    <t>No support for this project has been requested nor obtained</t>
  </si>
  <si>
    <t xml:space="preserve">The development of a hydrogen economy in North West Europe will mostly rely on green hydrogen produced via electrolysis. Hydrogen storages are part of the Hydrogen infrastructure and not part of the supply side or demand side. Therefore, this question is rather not applicable for Hydrogen storages. UST Hydrogen Storage Epe will be part of the Hydrogen infrastructure with different supply sources (e.g. electrolyser) including a transparent and non-discriminatory access to capacities. As the customer is storing the gas in our storage he is responsible for the origin of the hydrogen itself. A storage facility located at the crossroad of different import routes and production areas contributes to the creation of a reliable cross-border network for low-carbon hydrogen. </t>
  </si>
  <si>
    <t>We are currently considering applying also to other funds (e.g. CZ Modernisation Fund).</t>
  </si>
  <si>
    <t>At this stage of the  project, we have obtained national fundings (ZIBAC AAP (ADEME) – a call for projects relating to low carbon industrial zones led by the French agency for the ecological transition) to support the launch of the feasibility study for the 1st step of the project project (Development of a network in the Port of Dunkirk).</t>
  </si>
  <si>
    <t>NaTran is looking for regional, national and European subsidies to support the project (studies).</t>
  </si>
  <si>
    <t>This project was submitted to EC's Innovation Fund, but did not get score enough to qualify for funding.
However, in the future, REN will consider applying for subsidies from other funding programmes for this project.</t>
  </si>
  <si>
    <t>This project was submitted to EC's Innovation Fund, but did not get score enough to qualify for funding. However, in the future, REN will consider applying for subsidies from other funding programmes for this project.</t>
  </si>
  <si>
    <t>We haven't applied for any other type financial assistance, but cannot rule out to apply for other financial assistance in the future.</t>
  </si>
  <si>
    <t>Funding was granted by the federal state of Mecklenburg-Western Pomerania and the German federal government in the course of granting the project IPCEI status as IPCEI Hy2Infra.</t>
  </si>
  <si>
    <t>No public decison yet, if an application for any other type of financial assistance will be done.</t>
  </si>
  <si>
    <t xml:space="preserve">We received funding on German federal state level for our pre-feed study for the project CHC Wesermarsch by NBANK as part of the programm "Zukunftsregionen in Niedersachsen", see website: https://www.nbank.de/F%C3%B6rderprogramme/Aktuelle-F%C3%B6rderprogramme/Zukunftsregionen-in-Niedersachsen-%E2%80%93-Projekte.html#unserefoerderleistungen
Following Art. 18 EU/2022/869 (TEN-E), we can only apply for studies support and not for a works grant. </t>
  </si>
  <si>
    <t>The funding amount is received for the Studies of the project cooperation between RHYn Interco [H2T-A-1096] and RHYn [H2T-A-969]. 
The reference number is 9.2.1-DEFR-S-M-24-RHYn STUDY</t>
  </si>
  <si>
    <t>We intend to apply for financial support from the Connecting Europe Facility for studies and works.</t>
  </si>
  <si>
    <t>not decided</t>
  </si>
  <si>
    <t>CB-RES:
As part of 101177511 CICERONE-AMMONIA, the project has received 11.6 million Euros of EU co-funding for the study phase through CB-RES. Grant agreement signed 7th of November 2024. 
So for Amplifhy Rotterdam no other study grant is foreseen, preparing for works co-funding under CEF-Energy.</t>
  </si>
  <si>
    <t>no additional financial assistant is identified at the moment</t>
  </si>
  <si>
    <t>Not applicable. Related to question [327] we are planning to apply CEF Works.</t>
  </si>
  <si>
    <t>The project hasn't received funding from other EU programs than CEF.
The Project Promoters have set up a funding work stream for the NHR project. Project has defined an initial funding strategy in pre-feasibility phase to support the selection of types of national and/or European financial assistance/instruments that can cover parts of the funding requirements. Due to the high-risk nature of developing a new infrastructure for a new market, the project will require public project funding in the early phases and a sound regulatory framework for project financing.
Plan is to update the funding strategy in 2026. The current view is to apply CEF Works in 2027.</t>
  </si>
  <si>
    <t>However, not decided yet.</t>
  </si>
  <si>
    <t>(1) Yes, we have applied for CEF and we have received a decision;#(3) No, we have not applied for CEF</t>
  </si>
  <si>
    <t>No additional comments</t>
  </si>
  <si>
    <t xml:space="preserve">Enagás has applied for CEF-E funds for studies in October 2024 and expects to apply CEF-E funds for works. </t>
  </si>
  <si>
    <t>Auxiliary works (pipelines, engineering) have been awarded with I3 Funds (ERDF) from EISMEA in a consortium with 10 regions of Europe and almost 40 entities involved.
150 MW have been awarded with Innovation Fund Large Scale 2022 call.
20 and 30 MW have been awarded with Spanish Recovery Plan calls "Pioneros" and "Cadena de Valor".
Spanish government has also approved the IPCEI Hy2Use funding scheme for projects under the IPCEI wave Hy2Use, with funding awarded to 100 MW of Asturias H2 Valley</t>
  </si>
  <si>
    <t>We are always exploring potential funding opportunitites that help the project development</t>
  </si>
  <si>
    <t>We successfully applied for CEF-E funds for studies in October 2024 and we expect to apply CEF-funds for works.</t>
  </si>
  <si>
    <t>Yes, CEF funds for works and other financing sources may be analysed.</t>
  </si>
  <si>
    <t>NWO is just in the process of evaluating other funding opportunities, especially with regard to their compatibility with a potential CEF funding. These opportunities could be either on EU-level or national level.</t>
  </si>
  <si>
    <t>We have not yet received any financial support in the form of grants for the 400 MW electrolysis project.</t>
  </si>
  <si>
    <t>The project makes a significant contribution to achieving national climate targets and the EU’s climate neutrality goals. It supports the decarbonization of the energy sector by producing large quantities of green hydrogen, which replaces fossil fuels, grey hydrogen and significantly reduces CO₂ emissions. At the same time, the project enhances supply security by promoting the use of renewable energy and improving its integration into the European energy grid. Given the substantial investment costs, financial support through the CEF program will be essential to mitigate financial risks and enable the realisation of this flagship project. Targeted funding will ensure the project’s successful implementation and provide a sustainable contribution to the European energy transition.</t>
  </si>
  <si>
    <t xml:space="preserve"> N/A</t>
  </si>
  <si>
    <t>The Project Promoters have set up a funding work stream for the NHR project. The funding strategy developed under prevailing project phase will be up-dated during on-going feasibility phase.  The overall aim of the strategy is to support the selection of types of national and/or European financial assistance/instruments that can cover parts of the financial requirements. Due to the high-risk nature of developing a new infrastructure for a new market, the project will require public project funding in the early phases and a sound regulatory framework for project financing.</t>
  </si>
  <si>
    <t>5 MW and 20 MW subphases have been awarded with Spanish recovery plan calls named "Pioneros I" and "Pioneros II". IPCEI funding scheme has been approved by the Spanish government and awarded to Green H2 Los Barrios for 100 MW.</t>
  </si>
  <si>
    <t>We are always exploring potential funding opportunities that help the project development.</t>
  </si>
  <si>
    <t>/</t>
  </si>
  <si>
    <t>If a programme will be published which is relevant for our terminal development next to the CEF programme, we will apply. Currently, our analysis did not result in a match.</t>
  </si>
  <si>
    <t>NaTran will consider possible subsidies at regional, national and European level.</t>
  </si>
  <si>
    <t>No financial support at the submission date</t>
  </si>
  <si>
    <t xml:space="preserve">Financial resources that might be derived from UE and/or national funding mechanisms would be an incentive particularly helpful considering the innovative character of the initiative   </t>
  </si>
  <si>
    <t>At the beginning the envisaged source of H2 from Africa-IT-AT-SK-HU route  and UA H2 sources. And via HU/RO H2 corridor from GR, BG, RO and other upstream countries, terminals. On longer terms any potential source from South East European Hydrogen corridor.</t>
  </si>
  <si>
    <t xml:space="preserve">Teréga is currently reviewing different national and European funding options which may be suitable for the project.
</t>
  </si>
  <si>
    <t>As explained in Stage 1: The Pilot Project HPC at Krummhörn, served as the foundation for the commercial initiative “UST Hydrogen Storage Krummhörn.” 
The pilot project received a funding commitment of EUR 2.375 million from the Investitions- und Förderbank Niedersachsen – NBank on June 21, 2022</t>
  </si>
  <si>
    <t>If available funding opportunities (EU and national ones)  during project execution and operations phase as well as funding schemes applicable to FEED phase</t>
  </si>
  <si>
    <t>Elengy will receive funds to support the opportunity study of the ammonia cracker in the framework of the ZIBac project in Fos -sur-Mer. The study of the cracker was only a small part of the study number 25 of the Syrius project (alias ZIBac, alias Zones Industrielles Bas Carbone in the port of Marseille-Fos). The amount to be received is around 100 k€ for the whole study. The French state (ADEME - France 2030) is financing the ZIBac programme. The final date of payment is expected beginning of 2026.</t>
  </si>
  <si>
    <t>To support the FEED study, Elengy applied for the phase 2 of ZIBac in Fos-Marseille industrial area. The award recipients are not yet known.</t>
  </si>
  <si>
    <t xml:space="preserve">To be determined. </t>
  </si>
  <si>
    <t>The Green Hydrogen Hub Denmark project (including repurpose of the cavern) has previously applied for funding via the European Innovation Fund (EUIF). No funds received.</t>
  </si>
  <si>
    <t xml:space="preserve">The Pilot Project HPC at Krummhörn which gives dedicated information on the here relevant commercial Project "UST Hydrogen Storage Krummhörn" received a funding commitment of 2.375 million EUR of Investitions- und Förderbank Niedersachsen - NBank in 21.06.2022 </t>
  </si>
  <si>
    <t xml:space="preserve">ongoing application to the ZIBAC fund granted by ADEME to finance feasibility study. </t>
  </si>
  <si>
    <t>options to be fully considered</t>
  </si>
  <si>
    <t>no further details</t>
  </si>
  <si>
    <t>The H2I-TR (renamed to "Slovak Hydrogen Backbone") has been awarded IPCEI status. However, due to necessity of consolidation of Slovak public finances it is not feasible that the project will be supported from the Slovak public financial sources.</t>
  </si>
  <si>
    <t>No, we have submitted an investment request, but not received a decision yet</t>
  </si>
  <si>
    <t>Not decided yet whether to apply for any other type of financial assistance.</t>
  </si>
  <si>
    <t xml:space="preserve">no additional comments. c </t>
  </si>
  <si>
    <t>no further details.</t>
  </si>
  <si>
    <t xml:space="preserve">no further relevant details </t>
  </si>
  <si>
    <t>Financial support was requested via the IPCEI H2and funding was granted in June 2024. The project is part of the IPCE H2 wave H2Infra.</t>
  </si>
  <si>
    <t xml:space="preserve">To set up the infrastructure of a H2 market, large investments are required. However, these will lead to unpredictable financial risks for first-mover companies due to great uncertainties about how the H2 markets in Germany and Europe will develop. Few infrastructure operators will start investments under these circumstances. To enable the evolving H2 market to grow with all components of the value chain, RGSW is willing to be first mover. Therefore, a mitigation of the coordination problems within a new green H2 market, due to the market failure of a non-existent liquid market, is essential for a positive FID. This market failure also impacts the economic returns of H2 projects along the value chain as measured by the resulting funding gaps. Especially the H2 infrastructure is the basis for any further connection of market participants and regional evolving markets. Only with funding, RGSW is able to support the evolving market and other participants of the value chain. </t>
  </si>
  <si>
    <t>No further details available at this stage</t>
  </si>
  <si>
    <t>As stated in the letter from the national regulatory authority (Bundesnetzagentur)  for project H2S-A-767 (see corresponding annex) for project-specific cross-border cost allocation, the project applied for here (which is being implemented in Germany) is not subject to regulation by the German regulator. In this case, the project promoter is not required to submit an investment application including an application for cross-border cost allocation (‘CBCA’) to the national regulatory authority.</t>
  </si>
  <si>
    <t>To set up the infrastructure of a H2 market, large investments are required. However, these will lead to unpredictable financial risks for first-mover companies due to great uncertainties about how the H2 markets in Germany and Europe will develop. Few infrastructure operators will start investments under these circumstances. To enable the evolving H2 market to grow with all components of the value chain, RGSW is willing to be first mover. Therefore, a mitigation of the coordination problems within a new green and low carbon H2 market, due to the market failure of a non-existent liquid market, is essential for a positive FID. This market failure also impacts the economic returns of H2 projects along the value chain as measured by the resulting funding gaps. Especially the H2 infrastructure is the basis for any further connection of market participants and regional evolving markets. Only with funding, RGSW is able to support the evolving market and other participants of the value chain.</t>
  </si>
  <si>
    <t>Subsidy granted by ADEME (French agency for Energy) and Region SUD: 50 K€ each in 2022 - for the market survey, design of the network and feasibility study. Subsidies granted for FEED by ADEME (ZIBAC call) : 1050 K, and by Region Sud : 250 K€ for the projects led by NaTran in the Region form Fos to Manosque (ie Hynframed and connexion between HYFEN and GeoH2)</t>
  </si>
  <si>
    <t>subsidies at local, national and European level will be considered</t>
  </si>
  <si>
    <t xml:space="preserve">The Commission has recognized this project as an Important Project of Common European Interest (IPCEI) in the IPCEI Hy2Use wave. Under Royal Decree 663/2024 dated 6 July 2024 the Spanish Authorities pre-assigned to this project an amount of 155 M€, with corresponds to the 100% of de Funding Gap requested in 2022. As project Promoter we submitted all the required information required by the Royal Decree on time in Octobre 2024. The Final Resolution assigning the 155 M€ grant to the project was released by the Spanish Authorities on 30th May 2025. </t>
  </si>
  <si>
    <t xml:space="preserve">State aid regime for enviromental studies based on the law related to environmental protection. </t>
  </si>
  <si>
    <t>To be defined</t>
  </si>
  <si>
    <t>The Promoter is intentioned to apply for funds but no decision has been taken yet.</t>
  </si>
  <si>
    <t xml:space="preserve">Enagás expect to apply CEF-funds for works. </t>
  </si>
  <si>
    <t>Teréga is currently reviewing different national and European funding options which may be suitable for the project such as Innovation Fund.</t>
  </si>
  <si>
    <t xml:space="preserve">Public funding is essential for the development of infrastructure in emerging markets, supporting early-stage planning, design, and construction phases, alongside a solid regulatory framework. Despite the BHC promotors’ strong financial positions, developing the project without any de-risking through public co-funding, such as support from the CEF, is not feasible due to current market uncertainties and associated risks. The hydrogen market faces a classic chicken-and-egg dilemma: substantial infrastructure like BHC is needed to catalyze market development, and further the supply and demand sectors cannot provide sufficient guarantees to infrastructure developers at this stage. </t>
  </si>
  <si>
    <t>We have secured significant public support for the development of the Andalusian Hydrogen Valley. Most notably, we were awarded €304 million through the national PERTE ERHA Hydrogen Valleys programme for ONUBA 400 MW phase. Additionally, we won the second auction of the European Hydrogen Bank for an 80 MW RFNBO hydrogen production project, receiving €84 million in funding. Further support under the PERTE ERHA programme includes €15 million for our Huelva site (Value Chain subcategory) and €12.7 million for our Algeciras site (Pioneers subcategory). We are awaiting confirmation of grid connection capacity to reach Final Investment Decision (FID) of the phases. (attach relevant documents)
Due to current regulations, electrolyser projects are not eligible for funding under the CEF program for doing “works”. We expect these restrictions to be lifted soon.</t>
  </si>
  <si>
    <t>We are actively engaged in European, national, and regional funding programmes to strengthen our funding strategy. In 2023, we applied to the Innovation Fund Call and Auction; although not awarded, we were labelled as a STEP potential project, receiving EIB financial assistance. We are currently awaiting results from the Innovation Fund Call 2024. In parallel, we participated in the 2025 CEF-E call with new studies for the Valley and are actively involved in Germany’s H2 Global programme. We plan to apply to the next CEF-Transport call and anticipate new national funding opportunities similar to PERTE Hydrogen Valleys to support large-scale hydrogen initiatives. These efforts reflect our long-term commitment to securing diversified funding sources and accelerating the deployment of renewable hydrogen infrastructure across strategic sites.</t>
  </si>
  <si>
    <t xml:space="preserve">No further comments. </t>
  </si>
  <si>
    <t>No further details.</t>
  </si>
  <si>
    <t>Natran is currently reviewing different national and European funding options which may be suitable for the project.</t>
  </si>
  <si>
    <t>SGEI (Services of General Economic Interest also as DAEB, Diensten van Algemeen Economisch Belang) allows Hynetwork Services (HNS), under the DAEB framework, to access up to €750 million in Dutch government funding; this imposes specific restrictions and guidelines on Gasunie regarding how the network is developed, operated and commercialised, with the support structured as a risk-coverage grant apportioned across the five segments of the Dutch Hydrogen Network.</t>
  </si>
  <si>
    <t xml:space="preserve">Possibly other national funding programms are applicable. Currently, it is not predictable at what time potential funding programms will be maturated and if the project is valid for funding submission. </t>
  </si>
  <si>
    <t>NaTran is considering different regional, national and European subsidies to launch the studies.</t>
  </si>
  <si>
    <t>All CAPEX and OPEX funding, both European and national, are being identified and evaluated.</t>
  </si>
  <si>
    <t>GVM is in close exchange with the Swiss Gas Association, the Swiss federal government and their respective authorities to potentially apply for assistance. No decisions have been taken so far.</t>
  </si>
  <si>
    <t>Not decided yet for the actions to be taken.
Funding by the European Investment Bank, the Innovation Fund or other funding tools will be considered.</t>
  </si>
  <si>
    <t>We are just in the process to evaluate whether other funding opportunities, both on EU-level and national level, exist that could be coupled with a potential CEF funding.</t>
  </si>
  <si>
    <t>Public funding is essential for the development of infrastructure in emerging markets, supporting early-stage planning, design, and construction phases, alongside a solid regulatory framework. Despite the BHC promotors’ strong financial positions, developing the project without any de-risking through public co-funding, such as support from the CEF, is not feasible due to current market uncertainties and associated risks. The hydrogen market faces a classic chicken-and-egg dilemma: substantial infrastructure like BHC is needed to catalyze market development, and further the supply and demand sectors cannot provide sufficient guarantees to infrastructure developers at this stage.</t>
  </si>
  <si>
    <t>We are just in the process to evaluate whether other funding opportunities, both on EU-level and national level, exist that could be coupled with a potential CEF funding</t>
  </si>
  <si>
    <t xml:space="preserve">We are just in the process to evaluate whether other funding opportunities, both on EU-level and national level, exist that could be coupled with a potential CEF funding. </t>
  </si>
  <si>
    <t>Intergovernmental Agreements</t>
  </si>
  <si>
    <t>Agreement</t>
  </si>
  <si>
    <t>Signed</t>
  </si>
  <si>
    <t>Signature Date</t>
  </si>
  <si>
    <t>Description</t>
  </si>
  <si>
    <t>Franco-German Economic Agenda</t>
  </si>
  <si>
    <t>bilateral coordination</t>
  </si>
  <si>
    <t>See 'other comments'</t>
  </si>
  <si>
    <t>Franco-German Council of Ministers</t>
  </si>
  <si>
    <t>NATO's commitment</t>
  </si>
  <si>
    <t>NATO's allocated budget for critical infrastructure</t>
  </si>
  <si>
    <t>NATO's Commintment</t>
  </si>
  <si>
    <t>Joint Letter of Intent</t>
  </si>
  <si>
    <t>Federal Ministry for Economic Affairs and Climate  Action of the federal Republic of Germany</t>
  </si>
  <si>
    <t>Federal Ministry for Economic Affairs and Climate Action of the Federal Republic of Germany</t>
  </si>
  <si>
    <t>Italian Government</t>
  </si>
  <si>
    <t>Federal Ministry of Energy for Italy expresses strong support for the application and selection process and highlights the need of the project to aid energy transit and security of supply.</t>
  </si>
  <si>
    <t>JDOI to develop the Southern Hydrogen Corridor signed</t>
  </si>
  <si>
    <t>Germany, Algeria, Italy, Austria and Tunisia signed a joint declaration of intent on the development of the Southern Hydrogen Corridor</t>
  </si>
  <si>
    <t>Declaration of Political Intent</t>
  </si>
  <si>
    <t>Five Countries Sign Declaration of Political Intent in Rome</t>
  </si>
  <si>
    <t>Joint Declaration of Political Intent regarding the Southern Hydrogen Corri</t>
  </si>
  <si>
    <t>Joint Declaration of Political Intent regarding the Southern Hydrogen Corridor</t>
  </si>
  <si>
    <t>Federal Ministry of Energy for Germany (BMWK)</t>
  </si>
  <si>
    <t>Federal Ministry of Energy for Germany expresses strong support for the application and selection process and highlights the need of the project to aid energy transit and security of supply.</t>
  </si>
  <si>
    <t>BfE (Bundesministerium für Energy) Switzerland letter of support</t>
  </si>
  <si>
    <t>Directorate of Swiss Federal Office of Energy expresses strong support for the application and selection process and highlights the need of the project to aid energy transit and security of supply.</t>
  </si>
  <si>
    <t>Support Letter</t>
  </si>
  <si>
    <t>Ministry of Economy of the Slovak Republic</t>
  </si>
  <si>
    <t>Protokol of the 6-th session</t>
  </si>
  <si>
    <t>Decision of the Joint Commissionon Economic, Industrial and Scienetifis-Technical Cooperation between Ukraine and the Slovak Republic</t>
  </si>
  <si>
    <t>German Federal Ministry for Economic Affairs and Climate Action</t>
  </si>
  <si>
    <t>Baden Württemberg letter of support</t>
  </si>
  <si>
    <t>Ministry of Baden Württemberg expresses strong support for the application and selection process and highlights the need of the project to aid energy transit and security of supply.</t>
  </si>
  <si>
    <t>Joint Declaration of Intent for the development the Development of the Sout</t>
  </si>
  <si>
    <t>Joint Declaration of Intent for the development of the SoutH2 Corridor</t>
  </si>
  <si>
    <t>Joint Declaration of Political Intent regarding the Southern H2 Corridor</t>
  </si>
  <si>
    <t>Ministerial support (Italy, Austria and Germany) on the development of a „Southern Hydrogen Corridor“ in the European Union (EU), connecting to North Africa</t>
  </si>
  <si>
    <t>Joint Letter of intent</t>
  </si>
  <si>
    <t>Bavaria-Czechia</t>
  </si>
  <si>
    <t>MoU FluxSwiss - Transitgas, Fluxys TENP, OGE, Snam</t>
  </si>
  <si>
    <t>Cooperation in various aspects linked to the cross-border development of their respective H2 and/or “green gasses” transmission infrastructures and services correlated to the corridor from Italy via Switzerland to Germany.</t>
  </si>
  <si>
    <t>Saxony - Czechia</t>
  </si>
  <si>
    <t>Saxony-Czechia</t>
  </si>
  <si>
    <t>Joint Declaration of Intent on further energy cooperation regarding hydroge</t>
  </si>
  <si>
    <t>Agreement Netherlands and Germany</t>
  </si>
  <si>
    <t>Declaration of Intent on establishing a UK-Germany H2 Partnership</t>
  </si>
  <si>
    <t>MoU between the Flemish Governmand and the Scottish government</t>
  </si>
  <si>
    <t>General MoU addressing cooperation between Flanders and Scotland in the future in which hydrogen is also mentioned.</t>
  </si>
  <si>
    <t>Joint letter of political support from Austria, Germany, Italy for the deve</t>
  </si>
  <si>
    <t>Joint letter of political support from Austria, Germany, Italy for the development of a "South Central Hydrogen Corridor"</t>
  </si>
  <si>
    <t>Letter of Intent energy cooperation Belgium - North Rhine Westphalia</t>
  </si>
  <si>
    <t>A letter of intent between Ministers of Energy regarding collaborative projects in the field of energy related to a future-proof gas transport network that is compatible with hydrogen and a CO2 transport network.</t>
  </si>
  <si>
    <t>Trilateral letter of political support</t>
  </si>
  <si>
    <t>Energy  Ministers  (Italy, Austria and Germany) support on the development of a „South Central Hydrogen Corridor“ in EU and the respective infrastructure projects in order to obtain the PCI status</t>
  </si>
  <si>
    <t>Joint Letter of political Support ..."South Central Hydrogen Corridor"</t>
  </si>
  <si>
    <t>the ministries of Austria, Germany and Italy express the joint support for the development of a South2 Central Hydrogen Corridor</t>
  </si>
  <si>
    <t>DoI Belgium-Oman</t>
  </si>
  <si>
    <t>Building on the MoU singed in 2021, to promote and develop cooperation between both countries in the field of green energy, and in particular in the field of green hydrogen</t>
  </si>
  <si>
    <t>Building on the MoU singed in 2021, to promote and develop cooperation between both countries in the field of green energy, and in particular in the field of green hydrogen.</t>
  </si>
  <si>
    <t>memorandum of understanding</t>
  </si>
  <si>
    <t>mutual cooperation to ensure unrestricted and uninterrupted access for natural gas from Azerbaijan to EU</t>
  </si>
  <si>
    <t>Ostend declaration</t>
  </si>
  <si>
    <t>Joint declaration by nine North Sea countries to strengthen regional cooperation on offshore renewable energy, grid integration, and hydrogen production and transport.</t>
  </si>
  <si>
    <t>Joint Letter of Support from Austria, Germany, Italy for the Development of</t>
  </si>
  <si>
    <t>Joint Letter of Support from Austria, Germany, Italy for the Development of a “South Central Hydrogen Corridor”</t>
  </si>
  <si>
    <t>Declaration of intent GE/DK on green hydrogen &amp; cross-border H2 pipeline</t>
  </si>
  <si>
    <t>Cooperation on advancing the rollout of transmission infrastructure for green hydrogen between Western Denmark and Northern Germany</t>
  </si>
  <si>
    <t>Joint Declaration of Intent</t>
  </si>
  <si>
    <t>Belgian-German Joint Declaration</t>
  </si>
  <si>
    <t>A joint declaration on bilateral cooperation on the transition to sustainable carbon neutral economies, including cooperation in H2 and CO2 infrastructure development..</t>
  </si>
  <si>
    <t>A joint declaration on bilateral cooperation on the transition to sustainable carbon neutral economies, including cooperation in H2 and CO2 infrastructure development.</t>
  </si>
  <si>
    <t>Memorandum of Understanding between the European Union and Ukraine</t>
  </si>
  <si>
    <t>About a Strategic Partenership on Biomethane, Hydrogen other Synthetic Gases</t>
  </si>
  <si>
    <t>Political declaration Belgium-The Netherlands</t>
  </si>
  <si>
    <t>Political declaration on energy cooperation between The Netherlands and Belgium</t>
  </si>
  <si>
    <t>Joint declaration</t>
  </si>
  <si>
    <t>Joint declaration in Alicante</t>
  </si>
  <si>
    <t>Joint Declaration on the launch of H2Med</t>
  </si>
  <si>
    <t>Joint Declaration on the launch of H2med</t>
  </si>
  <si>
    <t>President Emmanuel Macron, President of the Spanish Government Pedro Sánchez and Portuguese Prime Minister António Costa launched the H2Med project in Alicante.</t>
  </si>
  <si>
    <t>Alicante Declaration</t>
  </si>
  <si>
    <t>Joint declaration Alicante</t>
  </si>
  <si>
    <t>Political declaration of Franco-German Solidarity</t>
  </si>
  <si>
    <t>Cooperation on the development of the future hydrogen infrastructure for Europe</t>
  </si>
  <si>
    <t>Declaration on importance of hydro and coordination between the 2 countries</t>
  </si>
  <si>
    <t>Joint press release by France, Portugal and Spain</t>
  </si>
  <si>
    <t>Joint declaration in Brussels</t>
  </si>
  <si>
    <t>Joint Declaration made on 20th October 2022 in Brussels by the President of France, Emmanuel Macron, Spain’s President of the Government, Pedro Sánchez, and Portugal’s Prime Minister António Costa</t>
  </si>
  <si>
    <t>Joint declaration Brussels</t>
  </si>
  <si>
    <t>oint press release by France, Portugal and Spain</t>
  </si>
  <si>
    <t>Joint Declaration Germany-Belgium</t>
  </si>
  <si>
    <t>Both countries reaffirmed their relation as partners in the development of hydrogen technologies, while also mentioning the possibility of converting the current energy infrastructure for the transport of hydrogen .</t>
  </si>
  <si>
    <t>German-Dutch Climate Cabinet Statement</t>
  </si>
  <si>
    <t>Both governments aim to cooperate on different H2 aspects, such as the German H2Global initiative and the launching of joint calls to promote innovations. Both governments, together with TSOs, agreed to intensify cooperation to create an h2 infrastructure</t>
  </si>
  <si>
    <t>German Dutch Statement</t>
  </si>
  <si>
    <t>The Marienborg Declaration</t>
  </si>
  <si>
    <t>The declaration sets the overall vision of how the Baltic Sea countries will strengthen national and European independence from Russian energy and boost the green transition.</t>
  </si>
  <si>
    <t>The declaration sets the overall vision of how the Baltic Sea countries will strengthen national and European independence from Russian energy and boost the green transition</t>
  </si>
  <si>
    <t>Esbjerg declaration</t>
  </si>
  <si>
    <t>Political declaration between Denmark, Germany, the Netherlands, and Belgium on the accelerated development of offshore renewable energy and hybrid offshore infrastructure in the North Sea.</t>
  </si>
  <si>
    <t>Declaration on the North Sea as a Green Power Plant for Europe</t>
  </si>
  <si>
    <t>Involved countries communicate their interest to explore synergies for cooperating on offshore hydrogen production and transmission. Promotion of the necessary pipeline infrastructure is explicitly mentioned.</t>
  </si>
  <si>
    <t>German, Belgium, Dutch and Danish ministries of Energy and Climate</t>
  </si>
  <si>
    <t>LETTER OF INTENT (LoI)</t>
  </si>
  <si>
    <t>The objective of this Letter of Intent is to initiate bilateral cooperation between Germany and Denmark on green hydrogen based on renewable energy both onshore and offshore.</t>
  </si>
  <si>
    <t>LETTER OF INTENT (LoI) BETWEEN THE FEDERAL MINISTRY FOR ECONOMIC AFFAIRS AN</t>
  </si>
  <si>
    <t>The objective of this Letter of Intent is to initiate bilateral cooperation on green hydrogen based on renewable energy both onshore and offshore. The Participants will also cooperate on improving security of supply of green hydrogen by facilitating integ</t>
  </si>
  <si>
    <t>MoU BE-UK</t>
  </si>
  <si>
    <t>MoU on cooperation towards decarbonization and future electricity interconnection between Belgium and UK</t>
  </si>
  <si>
    <t>Memorandum of Understanding between the Government of the Kingdom of Belgium  the Government of the United Kingdom of Great Britain and Northern Ireland on cooperation towards decarbonisation and future electricity interconnection.</t>
  </si>
  <si>
    <t>Memorandum of Understanding between the Government of the Kingdom of Belgium &amp; the Government of the United Kingdom of Great Britain and Northern Ireland on cooperation towards decarbonisation and future electricity interconnection.</t>
  </si>
  <si>
    <t>MoU North-Rhine Westphalia with the Flemish region</t>
  </si>
  <si>
    <t>Both German region of North-Rhine Westphalia and Belgian Flemish region acknowledge hydrogen as a policy priorities. Both region have the aim to continue their successful cooperation and expand it to several fields, including transport infrastructure.</t>
  </si>
  <si>
    <t>NGEP - Norwegian- German partnership</t>
  </si>
  <si>
    <t>Norwegian- German partnership</t>
  </si>
  <si>
    <t>MoU Norway - Belgium</t>
  </si>
  <si>
    <t>Belgium and Norway signed a Memorandum of Understanding (MoU) on energy cooperation in the North Sea in February 2022, in which the cooperation on imports of renewable or low-carbon hydrogen is explicitly mentioned.</t>
  </si>
  <si>
    <t>MoU Belgium-Namibia</t>
  </si>
  <si>
    <t>MoU to promote and develop cooperation between both countries in the field of green energy, and in particular in the field of green hydrogen</t>
  </si>
  <si>
    <t>MoU Belgium-Oman</t>
  </si>
  <si>
    <t>Inerconnection point agreement</t>
  </si>
  <si>
    <t>Agreement between Plinacro and BH Gas on the location of the southern interconnection point between Croatian and BH gas transmission systems</t>
  </si>
  <si>
    <t>Statement on the gas pipeline interconnection point between the Croatian an</t>
  </si>
  <si>
    <t>Between Croatian TSO Plinacro and BH-Gas for Southern Gas Interconnection pipeline Project</t>
  </si>
  <si>
    <t>Memorandum of Understanding and Cooperation</t>
  </si>
  <si>
    <t>Memorandum of Understanding and Cooperation between Plinacro and BH Gas on planned interconnections between Craotain and BH transmission gas systems</t>
  </si>
  <si>
    <t>Memorandum of Understanding and Cooperation  27/04/2020  Between Croatian TSO Plinacro and BH-Gas for all interconnection projects</t>
  </si>
  <si>
    <t>MOuC between Plinacro and BH Gas</t>
  </si>
  <si>
    <t>Between Croatian TSO Plinacro and BH-Gas for all interconnection projects</t>
  </si>
  <si>
    <t>Intergovernamental Agreement Cyprus-Israel-Greece</t>
  </si>
  <si>
    <t>The intergovernmental agreement setting the legal framework for the EastMed Project</t>
  </si>
  <si>
    <t>Intergovernamental Agreement between Republic of Bulgaria and Republic of G</t>
  </si>
  <si>
    <t>Intergovernamental Agreement between Republic of Bulgaria and Republic of Greece with respect to the "Gas Interconnection Greece - Bulgaria" (IGB Project), regarding different aspects and conditions for the IGB Project development</t>
  </si>
  <si>
    <t>The Treaty of Aachen on Franco-German Cooperation and Integration</t>
  </si>
  <si>
    <t>The Treaty defines development priorities, among which the “Joint implementation of a regional project to repurpose the area adjoining the Fessenheim nuclear power plant”, by creating a Franco-German economic activity</t>
  </si>
  <si>
    <t>Letter of Itent</t>
  </si>
  <si>
    <t>Signed by Plinacro, Montenegro Bonus and Albgaz</t>
  </si>
  <si>
    <t>Memorandum of Understanding on cooperation in relation to EastMed Pipeline</t>
  </si>
  <si>
    <t>MoU signed by Ministers of the Republic of Cyprus, the Hellenic Republic and the State of Israel and the Ambassador of the Italian Republic to Cyprus</t>
  </si>
  <si>
    <t>Memorandum of Understanding</t>
  </si>
  <si>
    <t>MoU between Plinacro and BH Gas</t>
  </si>
  <si>
    <t>Italiy-Greece-Cyprus-Israel Working Group</t>
  </si>
  <si>
    <t>signed by the Ministry of Energy and Industry of Republic of Albania, Ministry Foreign Trade and Economic Relations of Bosnia and Herzegovina, Ministry of Economy of the Republic of Croatia and Ministry of Economy of Montenegro</t>
  </si>
  <si>
    <t>The Three Seas initiative</t>
  </si>
  <si>
    <t>Connecting Central and Eastern   European economies and infrastructure from North to South of Europe, in order to complete the single European market.</t>
  </si>
  <si>
    <t>Cyprus-Israel-Greece Trilateral Summit Declaration</t>
  </si>
  <si>
    <t>Agreement to "to strengthen the cooperation between our three countries in order to promote a trilateral partnership in different fields of common interest and to work together towards promoting peace, stability, security and prosperity in the Mediterran"</t>
  </si>
  <si>
    <t>CESEC MoU</t>
  </si>
  <si>
    <t>Declaration</t>
  </si>
  <si>
    <t>Governmental declaration</t>
  </si>
  <si>
    <t>Signed among Plinacro, Plinovodi and Gas Connect Austria</t>
  </si>
  <si>
    <t>Letter of Intent</t>
  </si>
  <si>
    <t>Signed between Plinacro and Plinovodi</t>
  </si>
  <si>
    <t>Agreement to extend the Memorandum of Understanding</t>
  </si>
  <si>
    <t>Signed between Plinacro and TAP</t>
  </si>
  <si>
    <t>between Plinacro and BH Gas for all projects of interconnection</t>
  </si>
  <si>
    <t>Memorandum of Understanding between Greece and Turkey</t>
  </si>
  <si>
    <t>Memorandum of Understanding (MOU)</t>
  </si>
  <si>
    <t>Joint statement of the Italian Minister of Economic Development and the Turkish Minister of Energy and Natural Resources</t>
  </si>
  <si>
    <t>Protocol of Cooperation between Italy and Azerbaijan</t>
  </si>
  <si>
    <t>Ministerial declaration</t>
  </si>
  <si>
    <t>signed by the Ministries of enegry of Albania, Montenegro and Croatia, from dezember 2008, Bosnia and Herzegovina signed as well</t>
  </si>
  <si>
    <t>Italy‐Greece‐Turkey Intergovernmental Agreement</t>
  </si>
  <si>
    <t>Memorandum of understanding</t>
  </si>
  <si>
    <t>signed between Plinacro and BH Gas</t>
  </si>
  <si>
    <t>Italy‐Greece Intergovernmental Agreement</t>
  </si>
  <si>
    <t>Joint declaration of intent (JDOI)</t>
  </si>
  <si>
    <t>The German, Austrian and Italian ministries responsible for energy today signed a joint declaration of intent in the presence of EU Energy Commissioner Kadri Simson, with the intention of further intensifying cooperation.</t>
  </si>
  <si>
    <t>Joint letter of support</t>
  </si>
  <si>
    <t>The Energy Ministries of Austria, Germany and Italy yesterday signed a joint letter of support for the development of a “Southern Hydrogen Corridor” in the European Union.</t>
  </si>
  <si>
    <t>MoU between Plinacro and Bh Gas</t>
  </si>
  <si>
    <t>PRJ Groups Main Information</t>
  </si>
  <si>
    <t>PRJ Commissioning Year First</t>
  </si>
  <si>
    <t>PRJ Commissioning Year Last</t>
  </si>
  <si>
    <t>PRJ Group Description</t>
  </si>
  <si>
    <t>Code of individual projects</t>
  </si>
  <si>
    <t>Project Promoter</t>
  </si>
  <si>
    <t>Project Host Country</t>
  </si>
  <si>
    <t xml:space="preserve">New pipeline which will upgrade the existing interconnection Croatia/Slovenia. Along with the existing interconnection Karlovac-Lučko-Zabok-Rogatec, a new gas pipeline system has been planned which would significantly increase the capacity of the interconnection of the Croatian and the Slovenian gas transmission systems in this direction. Considering almost all existing and new supply directions in the surrounding region (especially LNG on the island of Krk) and the Croatian storage potentials this opens significant transit potentials in both directions. </t>
  </si>
  <si>
    <t>HR</t>
  </si>
  <si>
    <t>SI</t>
  </si>
  <si>
    <t>Project which includes the construction of the LNG terminal on the island of Krk and the gas pipeline for the delivery of gas from the LNG terminal. LNG Project is a strategic project for the Republic of Croatia and it is of great importance for the EU. The construction of the LNG terminal on the island of Krk and the evacuation gas pipelines will provide a new supply gas route for the market of the Republic of Croatia as well as the markets of other countries of the central and southeastern Europe. It is integral part of the Baltic-Adriatic Gas Corridor.</t>
  </si>
  <si>
    <t>Integration of the LNG Terminal Brunsbuettel (Area Hamburg) into the German Gas Infrastructure</t>
  </si>
  <si>
    <t>DE</t>
  </si>
  <si>
    <t>The purpose of the project is to expand the capacity of the border crossing point at Balassagyarmat/Veľké Zlievce in both transmission directions, and to offer the increased capacities as non-interruptible capacities, for the development of the N-S gas corridor due to expected changes of the gas flow directions in the future.</t>
  </si>
  <si>
    <t>SK</t>
  </si>
  <si>
    <t>The transmission Corridor ensures bidirectional capacity between Romania and Hungary.</t>
  </si>
  <si>
    <t>RO</t>
  </si>
  <si>
    <t>IT</t>
  </si>
  <si>
    <t>Interconnector between the Hungarian and Slovenian transmission systems on the route Nagykanizsa - Tornyiszentmiklós (HU) - Lendava (SI) – Kidričevo, enabling access to underground storages in Hungary for Slovenian gas suppliers, to LNG terminals in northern Adriatic and other gas sources for Hungarian gas suppliers. [PCI 6.23. Hungary – Slovenia interconnection (Nagykanizsa - Tornyiszentmiklós (HU) - Lendava (SI) - Kidričevo)]</t>
  </si>
  <si>
    <t>The project enables incremental capacity at the IP Murfeld/Ceršak in both directions (from AT to SI and from SI to AT). Moreover, physical RF capacity at the IP Murfeld/Ceršak is achieved.</t>
  </si>
  <si>
    <t>AT</t>
  </si>
  <si>
    <t>mosaHYc is a joint project where GRTgaz France and Creos Germany (participation of GRTD to be confirmed) work together towards a cross-border 100% hydrogen infrastructure and - in the framework of the "Grande Region Hydrogen" initiative - a hydrogen ecosystem. The ambition of the project is to provide a hydrogen transportation network connecting Saarland (Germany), Lorraine (France) and arriving at the border of Luxembourg (Saar-Lor-Lux region). Large part of the 90km pipeline system is established by repurposing existing gas pipelines where various hydrogen producers and consumers can access on a non-discriminatory basis and interact freely to develop hydrogen applications in industry and especially mobility sector. Indeed, the project aims at supplying first future hydrogen filling stations, in line with green cross-border mobility ambitions of the region. Thus, the project could contribute decarbonising mobility uses and address major environmental and societal challenges.</t>
  </si>
  <si>
    <t>FR</t>
  </si>
  <si>
    <t>H2 IP between Italy and Austria</t>
  </si>
  <si>
    <t>TN</t>
  </si>
  <si>
    <t>Project is dedicated to retrofit currently operational UGS Lab in order to enable to store natural gas in mixture with hydrogen at volume of 5%</t>
  </si>
  <si>
    <t>The project reflect the vision of an evolution to a hydrogen network from Austria to Germany</t>
  </si>
  <si>
    <t>In the current European context, the sustainable development strategy of the NTSs for the coming years requires a resetting of objectives, a reshaping of the development model so that it allows the implementation of the provisions of the Green Deal. Thus, in order to create the "backbone" of the hydrogen transmission system, the need to repurpose for hydrogen the RO-HU (BRUA) corridor and in case of capacity demand developed with new elements and its inclusion in this "backbone" has been identified by the two project promoters. This corridor can be included in the future European hydrogen transmission system</t>
  </si>
  <si>
    <t>HU</t>
  </si>
  <si>
    <t>This project enables the transport of renewable hydrogen from danish wind power to consumers in germany.</t>
  </si>
  <si>
    <t>DK</t>
  </si>
  <si>
    <t xml:space="preserve">This cross-border project between Greece and Bulgaria plans to connect via a new hydrogen pipeline.  For the Greek part a 36’’ pipeline is foreseen with approximately 540 km length. For the Bulgarian part a 40’’ pipeline is foreseen of approximately 250 km length. The purpose of this cross border project is to transmit hydrogen bidirectionally from/to Greece (through new IP Kulata/Sidirokastro II) to/from the Bobov Dol coal region and Sofia region in Bulgaria. Possible significant H2 consumers in Bulgaria are a power production unit near Bobov Dol and District Heating Plants in Sofia. Possible significant H2 consumers in Greece will be at least big industrial consumers. H2 is expected to be produced both in Greece and in Bulgaria. </t>
  </si>
  <si>
    <t>BG</t>
  </si>
  <si>
    <t>GR</t>
  </si>
  <si>
    <t>enhancement of export from Italy to Austria</t>
  </si>
  <si>
    <t>Nordic Hydrogen Route is an initiative between Gasgrid Finland and Nordion Energi to accelerate the creation of a hydrogen economy by building up a cross-border hydrogen infrastructure in Bothnian Bay region and an open hydrogen market by 2030. The aim of Nordic Hydrogen Route is to drive decarbonization, support regional green industrialization, economic development, and European energy independence. The companies seek to develop a network of pipelines that would effectively transport energy from producers to consumers to ensure they have access to an open, reliable, and safe hydrogen market.</t>
  </si>
  <si>
    <t>FI</t>
  </si>
  <si>
    <t>SE</t>
  </si>
  <si>
    <t>The aim of the project is to create a hydrogen corridor from Finland to Germany via Estonia, Latvia, Lithuania and Poland. The project will contribute to REPowerEU ambitions to make full use of domestically produced hydrogen when decarbonising EU economies. The project foresees the construction of a corridor to transport green hydrogen produced from renewable sources in the concerned Baltic Sea countries to supply consumption points and industrial clusters along the corridor as well as in central Europe. The initial phase will comprise a feasibility study for establishing a business case and hydrogen transport alternatives from the Nordics via Baltics, Poland to Germany. The project will be developed by implementing dedicated investments for pure hydrogen and by repurposing existing gas infrastructure if technical, market and financial preconditions are met (case-by-case investigation of existing assets).</t>
  </si>
  <si>
    <t>LT</t>
  </si>
  <si>
    <t>PL</t>
  </si>
  <si>
    <t>EE</t>
  </si>
  <si>
    <t>LV</t>
  </si>
  <si>
    <t>The focus of the joint initiative called the Central European Hydrogen Corridor is on developing a hydrogen “highway” in Central Europe for the transport of hydrogen from promising future major hydrogen supply areas in Ukraine via Slovakia and the Czech Republic to large hydrogen demand areas in Germany and further to the EU. The hydrogen corridor will also enable transporting hydrogen between hydrogen production facilities and hydrogen consumers in the Czech Republic and Slovakia.</t>
  </si>
  <si>
    <t>UA</t>
  </si>
  <si>
    <t xml:space="preserve">The project aims at the construction of bidirectional cross-border interconnection between Poland and the Czech Republic which will connect the existing Czech and Polish transmission systems. </t>
  </si>
  <si>
    <t>CZ</t>
  </si>
  <si>
    <t>Spanish hydrogen backbone gathers hydrogen transmission and storage projects developing the national hydrogen network. Hydrogen transmission pipelines will be developed for HyDeal-España project linking production  (350.000 ton by 2030) to consumption and storages in the North West of Spain, enabling also future cross border trade flows between Spain and Portugal. Hydrogen transmission pipelines will also be developed in the context of Catalina project linking Aragón production (up to 200.000 ton by 2030) with the Mediterranean side of the country , also enabling cross border hydrogen flows with France and establishing a hydrogen supply corridor to North West Europe from the Iberian peninsula.</t>
  </si>
  <si>
    <t>ES</t>
  </si>
  <si>
    <t>The CH2-4EU project is designed to enable the transport of renewable and low-carbon hydrogen along the HI West hydrogen  corridor at scale to and within in North West Europe to support the transition from fossil fuels to hydrogen, with the aim of accelerating the decarbonization of industry and transport.  The project envisages a cross-border network that will be centered around integrated hydrogen pipeline transport infrastructures.  - Completely new or partly new-and-partly repurposed natural gas offshore pipelines from Norway to Germany. - A partly new-and-partly repurposed natural gas onshore 2400+km transport and storage network in Germany with cross-border connections to Belgium and Norway. - A partly new-and-partly repurposed natural gas onshore transport network in Belgium with cross-border connections to Germany. - Onshore and offshore renewable and low carbon hydrogen production facilities in Norway, Belgium, Germany and the Netherlands for injection inot the EHB</t>
  </si>
  <si>
    <t>NL</t>
  </si>
  <si>
    <t xml:space="preserve">Tha Baltic Sea Hydrogen Collector is not part of TYNPD2022. </t>
  </si>
  <si>
    <t>The TSOs GRTgaz France and Terranets work together towards a cross-border 100% hydrogen transportation network via reuse of existing gas pipelines. The project will connect Baden Wurttemberg (DE) and Grand Est (FR) by 2028, as well as Basel region (CH) at a later stage. The ambition is to create approx. 200 km of transportation network and to offer to interested customers an open access to regional H2 infrastructure. The interconnection between these areas will be done via a newly built crossing under the Rhine. This project will dispatch renewable and low carbon hydrogen produced in France to industrial and mobility consumers across the Upper Rhine region to help reduce CO2 emissions and contribute to fulfilling ambitious regional decarbonisation strategies</t>
  </si>
  <si>
    <t xml:space="preserve">This corridor connects regions with green and affordable hydrogen potential in the south of Europe to demand clusters in Germany and along the path. </t>
  </si>
  <si>
    <t>PT</t>
  </si>
  <si>
    <t>CH</t>
  </si>
  <si>
    <t>Project will establish a new H2 corridor between Hungary and Slovakia, and this project will be part of European Hydrogen Backbone.</t>
  </si>
  <si>
    <t>Project will establish a new pipeline route for hydrogen and will connect Italy with Hungary via Slovenian territory, which would allow for crossborder hydrogen excahnge between the three countries and imports of hydrogen from North Africa region via Italian territory and from Ukraine via Hungary.</t>
  </si>
  <si>
    <t>Project is a part of the common initiative of three neighboring TSOs (Plinacro, Gas Connect Austria and Plinovodi) and a part of the hydrogen backbone, presented in the European Hydrogen Backbone report and is the first phase of establishing transit routes for hydrogen from Croatia to Austria trough Slovenian territory.</t>
  </si>
  <si>
    <t>Connecting Italy to Germany through Switzerland</t>
  </si>
  <si>
    <t xml:space="preserve">The initiative Energy Hub Wilhelmshaven of the regional economic development association in Wilhelmshaven connects projects in Wilhelmshaven focusing on the energy transition and green molecules. </t>
  </si>
  <si>
    <t>Eastring is a new pipeline project for Central and South-eastern Europe It will bring gas from new sources from the Caspian/eastern Mediterranean/Black Sea/Middle East region</t>
  </si>
  <si>
    <t>HY4Link Transit BE-LU-FR-DE will establish an integrated cross-border hydrogen transport system in the Grande Région, linking Wallonie in Belgium, the Grand Duchy of Luxembourg, the Grand-Est region in France, and the federal state of Saarland in Germany. Part of the European hydrogen backbone, the project links industrial hydrogen demand clusters in France, Germany, and Luxembourg with hydrogen supply centres at the North Sea coast and import hubs in Antwerp, Zeebrugge and Dunkirk. In a first step, Creos Luxembourg and GRTgaz envisage to develop an interconnection network running from Thionville in France to the south of Luxembourg and connect to the mosaHYc project via Bouzonville. In a second step, a pipeline will connect Luxembourg to the Belgium Hydrogen Backbone via Berneau (BE) - Bras (LU), followed by an 80km newly built hydrogen pipeline across Luxembourg to France and Germany. Further HY4Link enables the connection of both EU hydrogen import corridors north and south.</t>
  </si>
  <si>
    <t>LU</t>
  </si>
  <si>
    <t xml:space="preserve">The project concerns the realization of the PCI project n. 5.19 "Connection of Malta to the European gas network — pipeline interconnection with Italy at Gela" </t>
  </si>
  <si>
    <t>RGSW plans to build a H2 storage on the site of its existing natural gas storage in Staßfurt.   The planned H2 grid of ONTRAS Gastransport GmbH (Ontras) named Green Octopus (GO!) will ensure the grid connection of the H2 storage with the German and European H2 grid and also to the Middle German Chemical Triangle. The pipeline system is expected to be connected to the evolving Western H2 clusters via Salzgitter and thereby also to the GET H2 and H2ercules pipeline system. This increases resilience, flexibility and security for the future energy mix of the EU</t>
  </si>
  <si>
    <t>SSO and TSO grid connection</t>
  </si>
  <si>
    <t>H2 Interconnection UK-BE</t>
  </si>
  <si>
    <t>UK</t>
  </si>
  <si>
    <t>BE</t>
  </si>
  <si>
    <t>The pipeline covers the countries Croatia and Bosnia and Herzegovina and will transport H2 from Croatia to Bosnia and Herzegovina. The pipeline goes from Slavonski Brod (Slobodnica) in Croatia, it will cross the Sava river to Bosanski Brod in Bosnia and Herzegovina with further extension to Zenica. The project will potentially transport natural gas if H2 market is not developed until commissioning date.</t>
  </si>
  <si>
    <t>BA</t>
  </si>
  <si>
    <t>South Interconnection of Croatia and B&amp;H - the pipeline is a new H2 supply route for Bosnia and Herzegovina that will enable the reliable and diversifed H2 supply. The pipeline will enable the flow of IAP and Krk LH2T to Bosnia and Herzegovina.  For the implementatiion of the project, the  first phase of the IAP project (Dugopolje -Zagvozd pipeline) has to be constructed. The project will potentially transport natural gas if H2 market is not developed until commissioning date.</t>
  </si>
  <si>
    <t>Interconnection Croatia-Bosnia and Herzegovina on the route Licka Jesenica-Rakovica on the teritorry of Croatia to border with Bosnia and Herzegovina. Bosnian part of the route starts on the border point near Trzac and continues to Bosanska Krupa with branches to Bihać and Velika Kladusa. This project enables hydrogen transmission and gasification of western parts of Bosnia and Herzegovina and contributes to reduction of CO2 emissions.</t>
  </si>
  <si>
    <t>H2 Interconnection Croatia-Serbia with further connection toward Romania and Bulgaria</t>
  </si>
  <si>
    <t xml:space="preserve">Repurposing of the existing transmission system in Slovakia to hydrogen transmission </t>
  </si>
  <si>
    <t>Between UA and HU at region of Beregovo and Beregdraróc repurposing an existing interconnection.</t>
  </si>
  <si>
    <t>H2 Storage project in Huntorf from EWE Gasspeicher and grid connection of Gastransport Nord</t>
  </si>
  <si>
    <t>H2 storage project in Nüttermoor from EWE Gasspeicher an grid connection of Gastransport Nord</t>
  </si>
  <si>
    <t>The project aim is the realisation of a reverse flow at the existing IP Cieszyn (PL/CZ border).</t>
  </si>
  <si>
    <t>The PRJ group includes projects with significance for the Czech Republic and at the same time for cross-border transit via the Czech Republic. All included projects are connected through H2 border points with neighbouring countries and are part of several H2 European initiatives which aim to create crucial H2 transport corridors across Europe. The H2 initiatives are the Czech German Hydrogen Interconnector (transport of H2 from H2 supply areas mainly in North Germany, Baltics and Nordics to demand areas in South Germany via CZ), the Central European Hydrogen Corridor (transport of H2 from Ukraine to Germany via CZ and SK), the SunsHyne Corridor (transport of H2 from North Africa to Germany via IT, AT, SK and CZ) and the South-East European Hydrogen Corridor (transport of H2 from South East Europe and Turkey to Germany via GR, BG, RO, HU, SK and CZ).</t>
  </si>
  <si>
    <t>Cross-border interconnector to integrate the potential of renewable hydrogen production with current and perspective consumers in the Pomeranian region in Poland and Germany.</t>
  </si>
  <si>
    <t>Production, storage and utilisation of green hydrogen in Crete.</t>
  </si>
  <si>
    <t>Production and storage of green hydrogen in Cyprus.</t>
  </si>
  <si>
    <t>CY</t>
  </si>
  <si>
    <t>SmartSwitch project</t>
  </si>
  <si>
    <t>An efficient and reliable infrastructures that enhance the decarbonization of the European energy system. The system will provide Europe with completely new energy sources from a new and dedicated route, enhancing security of supply thereby, facilitating the energy transition of EU countries currently dependent on coal and oil. The system can promote the EUs long term energy goals thanks to its technical design which will reduce emission and leakage. In addition, it is designed also to end the energy isolation of Cyprus, transport hydrogen and contributing to the development of renewable energy projects useful to sustain green hydrogen production.</t>
  </si>
  <si>
    <t xml:space="preserve">TAP pipeline expansion will ensure additional increased flows to Italy, underpinning thus security of gas supply and enabling flows of gas from additional sources into the EU. In addition, the expansion of TAP pipeline will enable the increase in capacity at TAP's exit points along the pipeline route and the increased flows of gas to Greece, Bulgaria and Albania. The expansion of TAP pipeline's exit points is done in coordination with TAP's adjacent TSOs and with SRG for the Italian exit point. The expansion of TAP Pipeline is undertaken based on economically viable bids and has been defined following technical studies  which concluded with various electrical expansion options included in the Project Proposal, approved by the relevant authorities (ARERA, RAE and ERE).  </t>
  </si>
  <si>
    <t>CH4 and H2 Submarine Interconnector Cyprus - Greece-Italy</t>
  </si>
  <si>
    <t xml:space="preserve">The interconnection Point in Oude connects the Dutch hydrogen backbone with the German Hyperlink project, which provides direct access to the big industrial and urban centers in northern Germany and the Ruhr area. The project enables the exchange of Hydrogen with Denmark and Norway. </t>
  </si>
  <si>
    <t>Projects Expected Impact</t>
  </si>
  <si>
    <t>Main Project Drivers</t>
  </si>
  <si>
    <t>Energy Transition Contribution</t>
  </si>
  <si>
    <t>Justification in case none of above</t>
  </si>
  <si>
    <t>Comments on Project Driver</t>
  </si>
  <si>
    <t>Gasification</t>
  </si>
  <si>
    <t>Gasification Comments</t>
  </si>
  <si>
    <t>Project Expected Benefits</t>
  </si>
  <si>
    <t>Impacted Countries Information</t>
  </si>
  <si>
    <t>Creation of New Jobs</t>
  </si>
  <si>
    <t>Positive impact on Climate Change</t>
  </si>
  <si>
    <t>Negative impact on Climate Change</t>
  </si>
  <si>
    <r>
      <rPr>
        <b/>
        <i/>
        <sz val="10"/>
        <color rgb="FF696969"/>
        <rFont val="Segoe UI Semibold"/>
        <family val="2"/>
      </rPr>
      <t xml:space="preserve">New Digital 
</t>
    </r>
    <r>
      <rPr>
        <b/>
        <i/>
        <sz val="10"/>
        <color rgb="FF696969"/>
        <rFont val="Segoe UI Semibold"/>
        <family val="2"/>
      </rPr>
      <t>Solutions</t>
    </r>
  </si>
  <si>
    <t>Further contribution</t>
  </si>
  <si>
    <t xml:space="preserve"> Market Demand, Sustainability, Others</t>
  </si>
  <si>
    <t xml:space="preserve"> Integration of renewable and low carbon gases into the gas network, Contribution to Greenhouse gas emission reductions in different end-use applications</t>
  </si>
  <si>
    <t>Market Demand: In order to contribute to the achievement of climate targets, various sectors need to be decarbonized. The H2ercules Network Central provides the link  via the H2ercules projects with cross-border connections between major import routes from BE, CZ, FR, NL, NO storages and major demand centers. By reaching these demand centers in the west and further south of Germany the hydrogen supply is ensured. The REPowerEU ambitions also support the increased market demand. 
Sustainability: Integration of renewable and low carbon gases into the gas network &amp; contribution to Greenhouse gas emission reductions in different end-use applications. The majority of the overall H2ercules network consists of natural gas pipelines to be converted to transport hydrogen. This also contributes to sustainability, as e.g. resources can be saved. 
Others: The ramp-up of the hydrogen economy is a major contributor to security of supply and the use of hydrogen will further diversify energy imports</t>
  </si>
  <si>
    <t>Yes, it contributes to the gasification of specific sector(s) by replacing other fuels</t>
  </si>
  <si>
    <t>In the long term, the use of hydrogen will replace fossil energy sources. With the overall H2ercules network two thirds of the whole German hydrogen demand can be covered by 2032.</t>
  </si>
  <si>
    <t>The expected benefits by H2ercules Network are: - Cross-border hydrogen transport connecting five countries (NOR, NL, BE, FR, CZ) - Connection of different value chains (production, storage, demand centers) - Majority of the network can be repurposed (cost efficient and sustainable)</t>
  </si>
  <si>
    <t>The overall H2ercules establishes cross-border connections to five european countries (Norway, the Netherlands, Belgium, France and Czech Republic). In addition, the import corridors also indirectly impact the countries not directly bordering with Germany but being part of the same supply corridors.</t>
  </si>
  <si>
    <t>The necessary construction measures for the pipelines to be repurposed and newly built can have negative effects.</t>
  </si>
  <si>
    <t xml:space="preserve"> Market Demand, Regulation SoS, Others</t>
  </si>
  <si>
    <t xml:space="preserve">Access to new source to EU MS: as part of infrastructure for gas transmission from the Eastern Mediterranean Basin, Caspian Region, Middle East and Central Asia, the projects will allow Europe to access new gas sources 
Security of Supply and Diversification: improvement of SoS and flexibility with diversification of EU energy supplies with new sources and routes
Market integration and Competition: new gas sources will determine positive impacts in terms of supply cost savings
</t>
  </si>
  <si>
    <t>Security of supply, diversification of sources, diversification of routes, N-1 National (Italy), back-up for renewables, power-to-gas, market Integration (Increase of competition) and flexibility of the system.</t>
  </si>
  <si>
    <t>Italy, Greece, Albania, Switzerland, Germany</t>
  </si>
  <si>
    <t>A greater supply of natural gas will allow a lowering of gas prices and an incentive to switch from more polluting fuels</t>
  </si>
  <si>
    <t>No negative impacts</t>
  </si>
  <si>
    <t xml:space="preserve"> Market Demand, Regulation-Interroperability</t>
  </si>
  <si>
    <t>The project envisages further upgrades of a series of methane pipelines and plants along the South - North route, to create new transport capacity from a possible new entry point from the South relating to new import or LNG projects.</t>
  </si>
  <si>
    <t>Security of Supply, Market integration, Diversification of sources, N-1 National (ITALY), Back-up for renewables, Power-to-gas, Market Integration (Increase of competition), Flexibility of the system.</t>
  </si>
  <si>
    <t>A greater gas supply will allow the lowering of natural gas prices and incentivize switching from polluting fuels to natural gas</t>
  </si>
  <si>
    <t>No Negative Impacts</t>
  </si>
  <si>
    <t xml:space="preserve"> Market Demand, Sustainability, Regulation SoS</t>
  </si>
  <si>
    <t xml:space="preserve"> Integration of renewable and low carbon gases into the gas network</t>
  </si>
  <si>
    <t>The Poseidon pipeline will provide valuable amounts of diversified sources of gas, leading to greater liquidity of the impacted markets, enhancing the security of supply and competitiveness of prices. Other than Italy (as well as Greece through reverse flow) Poseidon, functioning in complementarity with the SNAM RETE GAS, Adriatica line will enable the delivery of gas to markets in North-East Europe where its benefits will also be felt. While market demand is a key driver, the Poseidon pipeline, by allowing gas from the Southern Corridor to European markets, contributes fundamentally to the security of supply and reduction of energy costs.</t>
  </si>
  <si>
    <t>Through the promotion of diversification of sources, routes and counterparts, Poseidon serves to enhance energy security. In conjunction with the EastMed pipeline, it will enable the delivery of a completely new source at competitive prices, via a new route to reach markets, in Italy and beyond. Moreover, due to the reverse flow function, Poseidon will supply gas from Italy to the Greek system and thereby contribute decisively during disruption periods. As regards Italy, Poseidon creates a new entry point with firm capacity, enhancing the effectiveness of the N-I indicator.  The new gas will also lead to greater market liquidity creating conditions for healthy gas trading. Via synergies with the TAG and Transitgas pipelines, these benefits can contribute to SoS in the interconnected European countries while SE European  market conditions will also be positively influenced through the connection, via Greece, with these more developed, hub-based markets.</t>
  </si>
  <si>
    <t>The pipeline will provide a new energy backbone for an inclusive development of the Italian and European Network, reducing dependence from existing routes and sources of supply. Poseidon will facilitate the energy transition by boosting the penetration of gas and hydrogen, in the future, in the industrial and transport sectors and thus promoting, in a cost-efficient manner</t>
  </si>
  <si>
    <t>This aspect of the Project is under evaluation.</t>
  </si>
  <si>
    <t xml:space="preserve"> Others</t>
  </si>
  <si>
    <t>The main driver is the elimination of Malta's isolation from the European Gas network a future hydrogen network.</t>
  </si>
  <si>
    <t>Yes, it contributes to the gasification of a country not yet reached by natural gas</t>
  </si>
  <si>
    <t xml:space="preserve">The current LNG supply of Malta through a Floating Storage Unit was always considered as a temporary solution until Malta would be interconnected through the pipeline. This is highlighted also in the State Aid Decision SA.45779 (2016/NN) of 2017 for the LNG facility and power plant project where a 10-year derogation was provided for the LNG FSU from third-party access. The FSU did not bring gasification to the island of Malta. On the other hand, the Melita TransGas pipeline will operate in an open and regulated market. 
The FSU has also a limitation in its technical capacity and is susceptible to weather disruption. On the other hand, the MTGP Project will contribute to security of gas supply and allow the gasification of Malta, by not only by meeting future demand requirements, but also by allowing access to green gases from the emerging EU hydrogen backbone. 
</t>
  </si>
  <si>
    <t xml:space="preserve">The project will end Malta’s isolation by connecting the island to the trans-European Natural Gas Network and to the emerging Italian/EU hydrogen network. It will contribute to the decarbonisation of the local power generation and future inland market by enabling the access to renewable gases (hydrogen/biomethane). By replacing the need for the current FSU, the project will increase the technical capacity limit of the existing LNG Facility. The project will furthermore contribute to market integration, access to lower gas prices and improved security of energy supply, whilst removing the emissions from the current LNG supply chain and generate environmental landscape benefits. 
</t>
  </si>
  <si>
    <t>Malta and Italy.</t>
  </si>
  <si>
    <t xml:space="preserve">The MTG pipeline design is being upgraded to allow the transport of a blend of hydrogen and/or biomethane with natural gas, up to 100% hydrogen, hence making the pipeline ready for green gases importation once injected in the European/Italian gas grid. The project will hence contribute in the mid-term and long-term national strategy to combat climate change through the reduction in the GHG emissions from potential use of green gases for local power production and other sectors including transport. By replacing the LNG deliveries through the FSU, MTG Pipeline will support objectives of sustainability by eliminating / reducing emissions stemming from the LNG supply related to liquefaction, shipping transport and operation of the FSU and regasification facility, while generating environmental landscape benefits. </t>
  </si>
  <si>
    <t xml:space="preserve">The only negative impact on climate change are methane emissions during the operation of the pipeline which are considered minimal as all the appropriate mitigation measures shall be adopted to minimise such fugitive emissions. </t>
  </si>
  <si>
    <t>​This project is of great interest for the development of the H2 sector in B&amp;H, as its implementation would provide new route of supply B&amp;H with H2, with a possibility of diversification of supply sources and increase in security of supply of the existing transportation system of B&amp;H. The construction of this H2 pipeline would enable the B&amp;H transmission system to connect with the Croatian transmission system through the pipeline from Slavonski Brod to Donji Miholjac, and then with the Hungarian pipeline. It will connect BH market to the futer Krk H2 terminal in Croatia and Austria via Slovenia.</t>
  </si>
  <si>
    <t xml:space="preserve">It will be new interconnection, new entry point and transmission route for the needs of BH; it will be SoS and diversification of supply route for Bosnia  and Herzegovina. It will anable BH access to Croatian UGS.This project is an interconnection of the transmission systems of Croatia and Bosnia and Herzegovina on the route Slobodnica-Brod-Zenica. The most important impacts and benefits of this project:
1. It provides viability and security of supply of Bosnia and Herzegovina;
2. It provides diversification of supply routes and sources for the market of Bosnia and Herzegovina;
3. It provides development of the H2 market in Bosnia and Herzegovina;
4.  Introducing an environmentally more acceptable energy source (replacement for firewood, coal, fuel oil and complementary generation to renewable energy, and the potential for new CCGT and PP);
5. Reducing CO2 and SO2 emissions in the B&amp;H and region and facilitating economic development.
</t>
  </si>
  <si>
    <t>Bosnia and Herzegovina and Croatia – project will increase security of supply, competition and market integration and in some scenario in Hungary as well.</t>
  </si>
  <si>
    <t xml:space="preserve">It will be developed as H2 and will transport H2 and enable Green Deal zero carbon emission. </t>
  </si>
  <si>
    <t>The project envisages transporting natural gas at the beginning of exploitation and then transporting decarbonized hydrogen or other decarbonized gases. Natural gas, in addition to having minimal negative effects due to the minimum methane emissions described earlier, will have positive effects when replacing fuels that have higher CO2 emissions. It can be concluded that the positive effects of the project on climate change far outweigh the minimal negative effects. After the transition to the transport of hydrogen and other decarbonized gases project will not have any negative impact on climate change.</t>
  </si>
  <si>
    <t xml:space="preserve"> Market Demand, Sustainability, Regulation SoS, Others</t>
  </si>
  <si>
    <t>H2 supply of Albania and Montenegro. Diversification of supply, Security of Supply: Swiching coal to H2.</t>
  </si>
  <si>
    <t>​Security of Supply, Rewerse flow, Integration of market areas (market integration benefits for Croatia and region (Albania, Montenegro, Bosnia and Herzegovina and neighbouring countries), diversification of sources, diversification of routes, N-1 criteria completion on national and regional level, support back-up to renewables</t>
  </si>
  <si>
    <t xml:space="preserve">It crosses one MS - Croatia and two CP - Albania and Montenegro. The project will have significant cross-border impact to the other MS - Hungary and Sovenia. On the other hand it will contribute the H2 system development of entire region of the Western Balkans. Project will increase security of supply, competition and Market integration and in some scenario in Serbia.. Project will enable hydrogen supply and hydrogen Market development in Montenegro and Albania and neighbouring countries. </t>
  </si>
  <si>
    <t xml:space="preserve">It will be developed as H2 project and will transport H2 and enable Green Deal zero carbon emission. </t>
  </si>
  <si>
    <t>It will be developed as H2 project and will transport H2 and enable Green Deal zero carbon emission.  It can be concluded that the positive effects of the project on climate change far outweigh the minimal negative effects. After the transition to the transport of hydrogen and other decarbonized gases project will not have any negative impact on climate change.</t>
  </si>
  <si>
    <t xml:space="preserve"> Market Demand, Regulation SoS</t>
  </si>
  <si>
    <t xml:space="preserve">It will integrate Serbian market with the  Croatian market which will enable it to be supplied from all other neighbouring markets (Hungary, Austria, Italy). This project is an interconnection of the gas systems of Croatia and Serbia on the route Slobodnica-Sotin-Bačko Novo Selo and it is primarily intended for transport of LNG f Krk as well as from other possible routes and directions towards SEE countries. The most important impacts and benefits of the project:
1) It provides viable and secure supply of SEE countries, which are heavily dependent on the Russian gas and jeopardized by the Russian giving up on the South Stream project and the announcement regarding termination of gas transmission via Ukraine after 2019
2) It provides diversification of supply (also in case the previously mentioned threats fail to occur) and thereby competitiveness and lower prices for users
3) It facilitates market integration
</t>
  </si>
  <si>
    <t>It will be new entry point and transmission route for the needs of Serbia</t>
  </si>
  <si>
    <t>It crosses one MS Croatia and one CP - Serbia, it have an impact on Bosnia and Herzegovina. Project has a significant contribution on Hungary, Slovenia and entire region. project will increase security of supply, competition and Market integration and in some scenario in Slovenia.</t>
  </si>
  <si>
    <t>In the first years of project exploitation hydrogen and potentially natural gas can enable fuel switch from more carbone intensive fuels. It will be developed as H2 ready and will transport H2 in the later phases of the project exploration and enable Green Deal zero carbon emission.</t>
  </si>
  <si>
    <t>​This gas pipeline passes only through the territory of the Republic of Croatia. However, it has regional significance since it is the main evacuation gas pipeline from the LNG solution on the island of Krk towards Hungary and it is its main role. This gas pipeline increases utilisation of the interconnection with Hungary so it has influence on Hungary but also further on Slovakia and Ukraine. The gas pipeline shall be also significant for third countries; Serbia, Bosnia and Herzegovina by constructing interconnection with these countries.</t>
  </si>
  <si>
    <t>The project is the main gas pipeline for transport of LNG from the terminal on the island of Krk as well as from other possible sources, such as gas from the Ionian-Adriatic Pipeline , towards CEE and SEE countries. At the same time, in addition to already constructed interconnection gas pipeline with Hungary, Slobodnica-Donji Miholjac-Dravaszerdahely, it presents the Croatian part of the strategic transregional gas pipeline connection Adriatic-Baltic the aim of which is to connect the Polish and Croatian LNG terminal. The most important impacts and benefits of this project:
1. It provides viable and secure supply of CEE and SEE countries.
2. It provides diversification of supply (also in case the previously mentioned threats fail to occur) and thereby competitiveness and lower prIce.</t>
  </si>
  <si>
    <t xml:space="preserve">Hungary, Slovenia; Croatia. project will increase security of supply, competition and Market interation. Hungary and Croatia – Market integration. Thanks to the project group, Bosnia and Herzegovina, Croatia, Czechia, Hungary, Romania, Serbia, Slovenia and Slovakia will have more access to LNG gas supply. </t>
  </si>
  <si>
    <t>In the first years of project exploitation natural gas can enable fuel switch from more carbone intensive fuels. It will be developed as H2 ready and will transport H2 in the later phases of the project exploration and enable Green Deal zero carbon emission.</t>
  </si>
  <si>
    <t xml:space="preserve">The source of the gas, is going to be the gas from the  Krk LNG   toward Slovenia and the neighbouring countries. In this case the current pipeline capacity would not be sufficient; therefore it is envisaged to be increased. By doubling the pipeline, it is possible to use both the existing and future Croatian UGSs.
The construction of this interconnection is vital for the security of supply of both the Croatian market and other markets in the SE region. 
The project will be hydrogen ready.
</t>
  </si>
  <si>
    <t xml:space="preserve">It will be significantly increase the capacity of the interconnection of the Croatian and Slovenian gas transmission systems in&amp;#160;both directions. It will increase the capacity along the route, provide enhanced access to Baumgarten and Italien gas market. The most important impacts and benefits of this project:
1. It provides security of supply for Croatia (N-1 criterion has not been met!) and a reverse flow (from Croatia to Slovenia)
2. It provides access to the gas markets of Austria and Italy via the Slovenian system 
3. It provides import and significant transit of gas from the direction of Italy and Austria to CEE and SEE countries (Hungary, Bosnia and Herzegovina, Serbia…) 
4. It provides significant transit of gas from LNG terminal, Ionian-Adriatic Pipeline or other sources towards Slovenia, Austria and Italy as well as the countries in their surrounding 
5. It facilitates market integration
</t>
  </si>
  <si>
    <t xml:space="preserve">Slovenia andd Croatia. Project will increase security of supply, competition and market integration. </t>
  </si>
  <si>
    <t>The project envisages transporting natural gas at the beginning of exploitation and then transporting decarbonized hydrogen or other decarbonized gases.
Natural gas, in addition to having minimal negative effects due to the minimum methane emissions described earlier, will have positive effects when replacing fuels that have higher CO2 emissions. It can be concluded that the positive effects of the project on climate change far outweigh the minimal negative effects. After the transition to the transport of hydrogen and other decarbonized gases project will not have any negative impact on climate change.</t>
  </si>
  <si>
    <t xml:space="preserve"> Market Demand</t>
  </si>
  <si>
    <t xml:space="preserve">Also essential contribution to Security of supply. </t>
  </si>
  <si>
    <t>The project will improve possibilities for diversification of gas sources, considering almost all existing and new supply directions in the surrounding region (LNG in Croatia, large existing interconnection capacity at Croatia - Hungary border, other sources) and the Austrian, Hungarian and Croatian storage potentials. It opens significant transit potentials in both directions. Project is hydrogen compatible and will make phasing out of natural gas possible in the future.</t>
  </si>
  <si>
    <t>Slovenia, Croatia, Austria</t>
  </si>
  <si>
    <t>Project is compatible with hydrogen and will contribute to lower GHG emissions first by contributing to replace coal and second by contributing to replace natural gas in the future. Project will allow integration of gas and power sector and integration of electrolyzers.</t>
  </si>
  <si>
    <t>Negative impacts regarding methane emissions will be minimized by implementing measures and technologies for prevention of methane emission. Hydrogen concentration in pipeline will increase over time and that will lower any negative impact on climate and environment.</t>
  </si>
  <si>
    <t xml:space="preserve"> Regulation SoS</t>
  </si>
  <si>
    <t>Increasing operational reliability by increasing cross-border transmission capacities from western directions. Ensuring sufficient transmission capacities in the event of failure of the eastern supply direction and at the same time harmonizing with the operating pressure of the Italian transmission system.</t>
  </si>
  <si>
    <t>Project will increase security of supply of Slovenian gas market. It will provide access to western sources for gas markets in the region. At the same time it will contribute to phase out coal in Slovenia. Project is hydrogen compatible and will make phasing out of natural gas possible in the future.</t>
  </si>
  <si>
    <t>Project will increase security of supply in Slovenia and the region. It will also contribute to decarbonisation of energy supply.</t>
  </si>
  <si>
    <t>Negative impacts regarding methane emissions will be minimized by implementing measures and technologies for prevention of methane emission. Hydrogen concentration in pipeline will increase over time and that will lower any negative impact on climate and environment. In the future pipeline will be used as hydrogen pipeline and will not pose any negative impact on climate and environment.</t>
  </si>
  <si>
    <t xml:space="preserve"> Market Demand, Sustainability</t>
  </si>
  <si>
    <t>Project will increase security of supply by adding new transmission capacities and new IP on Slovenian Hungarian border and enabling natural gas imports from Hungary, which is not possible at the moment. That will contribute to phase out coal in Slovenia. Project is hydrogen compatible and will make phasing out of natural gas possible in the future.</t>
  </si>
  <si>
    <t>Slovenia and Hungary. Project will increase security of supply in both countries and contribute to decarbonisation of energy supply.</t>
  </si>
  <si>
    <t xml:space="preserve"> Sustainability, Regulation SoS</t>
  </si>
  <si>
    <t xml:space="preserve"> None of the above (please justify)</t>
  </si>
  <si>
    <t>In the process of achieving fully decarbonized energy, Chiren UGS expansion project will be of particular importance for Bulgaria and the region of Southeast Europe as it will enable storage of larger natural gas volumes and increase of daily withdrawal. Optimization of storage conditions will result in better accessibility and a significant reduction in gas supply costs, which in turn will promote the more extensive use of natural gas for household and industrial needs in the region, helping to replace of traditionally used coal in the region. The provision of significant natural gas storage capacity will thus promote the switch from carbon-intensive and polluting solid fuels to natural gas at an affordable price across all consumption sectors.</t>
  </si>
  <si>
    <t>UGS Chiren has been the only gas storage on the territory of Bulgaria for 40 years. It is a key instrument for the functioning of the gas market in Bulgaria, covering seasonal fluctuations in natural gas consumption in the country by securing the necessary flexibility caused by the differences between the supplies and consumption and ensures emergency reserve. UGS Chiren is a crucial instrument ensuring the security of gas supplies. In the medium term UGS Chiren promises to become a commercial facility with a significant role in competition development in the regional gas market and in provision of additional flexibility of the gas transmission systems at regional level, with a significant contribution to congestion management and seasonal optimization of use of the gas transmission systems.</t>
  </si>
  <si>
    <t xml:space="preserve">Chiren UGS is a key tool for ensuring security of supply, and in the longer term, based on expected growth in natural gas demand and network development in the region, its role will grow into commercial storage with significant contribution to development of competition and increase of the benefits for natural gas consumers in the single interconnected and pan-European market.
Optimization of storage conditions will result in better market integration,  accessibility and a significant reduction in gas supply costs. This in turn will promote natural gas entry into the energy mix at the expense of solid fuels. The project will bring about  a long-term and sustainable reduction in emissions of harmful substances and greenhouse gases.
The project will increase the storage capacity in the South East Europe region, while also increasing its flexibility. In addition, it will improve the possibility for diversification (LICD indicator).
</t>
  </si>
  <si>
    <t>In the field of competition, the implementation of the Project shall improve the possibility for diversification in Bulgaria and Serbia, due to the already existing infrastructure between Greece, Bulgaria and Serbia. This increases the number of gas sources that Serbia and Bosnia and Herzegovina can use at the “existing” level of infrastructure and it increases the security of supply to those countries. Due to the good level of interconnection with neighboring countries a significant available transmission capacity will benefit Romania from the Chiren UGS capacity increase.  The net benefits to Bulgaria exceed the estimated investment costs and, as a result, no Member State has a negative net economic impact from the project.</t>
  </si>
  <si>
    <t>The project implementation will enable expanding the use of natural gas for domestic and industrial needs in the region, which will reduce emissions of harmful substances and greenhouse gas emissions in the atmosphere as a result of replacing the use of conventional fuels, which in turn will create conditions in the future to switch to decarbonised fuels, including hydrogen.</t>
  </si>
  <si>
    <t>it is an unique project, adressing the security of supply for methane via the possibility of additional LNG import but also opening the door for the enrgy transition by making it possible to be Bio- or synthetic LNG</t>
  </si>
  <si>
    <t>Netherlands, and all H-gas exports from the Netherlands. At the same time it is piossble to open up the market for LNG created from hydrogen</t>
  </si>
  <si>
    <t>GATE should provide these numbers, we only provide connection to the grid</t>
  </si>
  <si>
    <t xml:space="preserve"> Market Demand, Sustainability, Regulation SoS, Regulation-Interroperability</t>
  </si>
  <si>
    <t>The implementation of the project will create the conditions for development of hydrogen market when H2 production would be developed and its integration with EU market, increasing security of energy supply and increasing the competitiveness compared to other fuels, as well as introducing the new fuel with small or zero carbon footprint.</t>
  </si>
  <si>
    <t>Yes, it contributes to the gasification of a specific isolated area in a country where the gas already arrives</t>
  </si>
  <si>
    <t>The project will create conditions for the introduction of hydrogen as an environmentally friendly fuel in areas of Bosnia and Herzegovina, and thus enable local and regional economic development. When it comes to regional wider aspect, the Project will improve H2T connectivity with Croatia, contribute to increasing security of supply and enable access to available H2 sources. In long term, potential number of new users is expected to increase by 60% compared to the current number of natural gas users.</t>
  </si>
  <si>
    <t>The implementation of the Project provide higher security of energy supply. Furthermore, it is expected to bring additional direct and indirect benefits related to the increase in employment growth and economic activities in the two countries linked to the Project. Implementation of Northern Interconnection Pipeline of BiH and Croatia will make possible development of local distribution networks in the major cities along the transmission route, enable introducing of H2.</t>
  </si>
  <si>
    <t>For both impacted countries, Bosnia and Herzegovina and Croatia, the Project provide market integration with diversified and reliable hydrogen supply, increasing the energy competitiveness as well as economic development and growth.</t>
  </si>
  <si>
    <t xml:space="preserve">BiH is a signatory to the Paris Agreement and the Sofia Declaration, thus committing itself to fulfilling the set goals. BiH currently uses coal in the overall energy mix to a significant extent and one of the ways to meet the set goals of decarbonization is the gradual replacement of coal with fuel with small or zero carbon footprint. </t>
  </si>
  <si>
    <t>The Project envisages the hydrogen transport, but could transport potentially blend gases or natural gas at the beginning of its exploitation until availability of H2 sources. Usage of hydrogen as energy source will have a minimal negative effect due to small or zero carbon footprint, so it will have positive effects when replacing currently used fuels in BiH such as coal and heavy fuel oil that have high emissions of greenhouse gases. It can be concluded that the positive impacts of the project on climate change are far greater than the minimal negative impacts.</t>
  </si>
  <si>
    <t>Regulation SoS, market demand, sustainability</t>
  </si>
  <si>
    <t>The project will allow to transport significant volumes of gas via PL-SK and/or PL-UA Interconnections. Construction of the pipelines within this project, together with completion of the PL-SK Interconnection and PL-UA Interconnection, will have a positive impact on the competition in the CEE region, as the project will provide a possibility to open the market for more gas suppliers. This would in turn mean ending the state of major dependency on one single gas supplier for the countries in the respective regions thanks to the potential access to gas deliveries from new sources.</t>
  </si>
  <si>
    <t>Information provided in the answer to the question 363.</t>
  </si>
  <si>
    <t>CO2 reduction - the project allow to increase the use of natural gas as a low-emission energy source for individual customers, energy sector, heating and other industries. As a result of the implementation of the project, an effective transformation towards low-carbon energy sources will be possible. This is essential, especially considering that high-emission fuels constitute a significant part of the national energy mix in Poland. Support in the development of renewable energy sources (RES) - A visible increase in investments in renewable energy sources, covering mainly photovoltaics and wind energy is noticeable in Poland. In this context, the role of natural gas is particularly important, as it will ensure reliable and flexible energy supply in the event of adverse weather conditions (no sun or wind). Air quality - natural gas is a source of energy that can be used effectively and help to resolve problems related to sulfur and nitrogen oxide emissions as well as other pollutants.</t>
  </si>
  <si>
    <t xml:space="preserve"> Market Demand, Others</t>
  </si>
  <si>
    <t>The main project driver is related to have an increase of withdrawal peak capacity in order to guarantee a more efficient and flexible service to the customers and a stronger level of security of supply.</t>
  </si>
  <si>
    <t>Benefits to the security of supply of Italian Gas System, also in terms of the N-1 indicator.</t>
  </si>
  <si>
    <t>The principal impacted country is Italy, but it is possible to have benefits also for the neighboring countries, as Austria and the other european countries along the south-north direction.</t>
  </si>
  <si>
    <t>All the facilities will be projected and constructed in order to accept increasing percentages of hydrogen.</t>
  </si>
  <si>
    <t>No relevant negative impacts.</t>
  </si>
  <si>
    <t xml:space="preserve">With the implementation of the project improvement of the transmission system’s  efficiency, reliability and flexibility will be achieved, ensuring the necessary capacities and pressures including pressure recovery, bottlenecks removal, providing technical capabilities for transmission of additional natural gas quantities through the territory of the country, in relation to the existing entry and exit points and opportunities for diversification of the transmission directions depending on the market interest and last but not least management optimization of the gas flows and setting the facilities meeting the ecologic requirements. </t>
  </si>
  <si>
    <t xml:space="preserve">The overall project implementation will contribute to increasing the degree of market integration, creating a competitive gas market, encouraging the trade development, ensuring greater systems’ flexibility and risk management optimization. It is directly related to the interconnections - with Greece (IGB), and Serbia (IBS) and Romania (IBR); with the utilization of the UGS Chiren’s capacity in relation to the project for its expansion; with the development of the significant cross-border gas projects in the region. Their efficient use is related to the technical capacities of the existing gas transmission infrastructure on the territory of Bulgaria to ensure sufficient capacity and adequate technical conditions for the transport of the planned new natural gas quantities. The project was supported at the highest political level, as well as at regional level.
</t>
  </si>
  <si>
    <t>Greece, Romania, Serbia, Turkey and North Macedonia, according to CBCA Decision as of 2018.</t>
  </si>
  <si>
    <t>The modernization of compressor stations by replacing the units with modern, reliable, highly efficient and low emission gas turbine compressor units is directly contributing to the reduction of the ambient air pollution and reduction of the energy used.</t>
  </si>
  <si>
    <t>Negative impact not expected.</t>
  </si>
  <si>
    <t>​Market Demand and SoS for the Southern part of Bosnia and Herzegovina</t>
  </si>
  <si>
    <t>The aim of the project is to establish a new supply route for Bosnia and Herzegovina providing a diversified and reliable hydrogen.</t>
  </si>
  <si>
    <t>The project cross one MS (Croatia) and one CP (Bosna and Herzegovina). Project will increase security of supply, competition and Market integration and in some scenario in Slovenia as well.</t>
  </si>
  <si>
    <t>It will be developed as H2 and will transport H2 and enable Green Deal zero carbon emission. In the first years of project exploitation natural gas can enable fuel switch from more carbone intensive fuels.</t>
  </si>
  <si>
    <t>The project envisages transporting hydrogen at the beginning of exploitation. Hydrogen, in addition to having minimal negative effects due to the minimum emissions described earlier, will have positive effects when replacing fuels that have higher CO2 emissions. It can be concluded that the positive effects of the project on climate change far outweigh the minimal negative effects.</t>
  </si>
  <si>
    <t>​Supply of hydrogen to the western part of Bosnia and Herzegovina.</t>
  </si>
  <si>
    <t xml:space="preserve">The aim of the project is to assess the feasibility of providing hydrogen supply to the Una-Sana Canton in BiH from the Croatian transmission system. It will be from the Lička Jesenica transmission node in Croatia via Lika to the HR/BiH border and from there to Bosanska Krupa with brances to Bihać and velika Kladuša in Una-Sana Canton. </t>
  </si>
  <si>
    <t>Project crosses one MS - Croatia and one CP - Bosnia and Herzegovina. Project will increase security of supply, competition and Market integration and in some scenario in Slovenia.</t>
  </si>
  <si>
    <t>The project envisages transporting hydrogen  Hydrogen, in addition to having minimal negative effects due to the minimum emissions described earlier, will have positive effects when replacing fuels that have higher CO2 emissions. It can be concluded that the positive effects of the project on climate change far outweigh the minimal negative effects.</t>
  </si>
  <si>
    <t>The connection with Sardinia will allow coal to be phased out within the time frame envisaged by the Italian strategy. The infrastructure will allow the island to have bill prices in line with those of the continent.</t>
  </si>
  <si>
    <t>Sardinia is the only italian region in which the use of natural gas is not diffused.</t>
  </si>
  <si>
    <t>The project will make it possible to replace more expensive and polluting fuels such as diesel, LPG and propane air. The methanisation of Sardinia will favor access to essential renewable gases in the transition process.</t>
  </si>
  <si>
    <t>There aren't other impacted countries outside of Italy.</t>
  </si>
  <si>
    <t>Coal phase out of the termoelectric plant sited in Portovesme, and switch to gas for the residential and industrial consumptions.</t>
  </si>
  <si>
    <t xml:space="preserve"> Sustainability</t>
  </si>
  <si>
    <t xml:space="preserve">Syntetic methane injection in the network </t>
  </si>
  <si>
    <t>fossil gas substitution by synthetic renewable methane</t>
  </si>
  <si>
    <t>local area</t>
  </si>
  <si>
    <t>Estimates not available yet</t>
  </si>
  <si>
    <t xml:space="preserve"> Sustainability, Others</t>
  </si>
  <si>
    <t xml:space="preserve"> Contribution to Greenhouse gas emission reductions in different end-use applications</t>
  </si>
  <si>
    <t>Higher delivery rate of gas per day. The project aims at supplying directly or indirectly at least two Member States and although it meets the competition, market integration, security of supply and sustainability criteria, the project’s main contribution is to the European security of supply, given its complementarity to  major pipeline projects in Romania developed by SNTGN Transgaz S.A creating on one hand interconnections with the NTS of neighboring Member States (HU and BG) and on the other hand access to the newly discovered gas resources in the Black Sea, which are expected to be extracted soon.</t>
  </si>
  <si>
    <t>Based on Romanian Preventive Action Plan regarding the measures to guarantee the security of natural gas supply in Romania, in the context of the energy transition, however, we can consider that natural gas is a source of energy that already brings a rapid and efficient contribution, through available and innovative technologies, to the realization of the potential of energy efficiency. The current potential for the application of high-efficiency cogeneration and district heating should be mentioned, and also that of efficient central cooling. While cogeneration contributes significantly to primary energy savings, it must also be taken into account in the context of industrial competitiveness, security of supply, flexibility sector coupling and decarbonization, by applying it more and more to low-carbon or decarbonized.</t>
  </si>
  <si>
    <t>Its main regional benefits are: (a) SoS will benefit from the increase of withdrawal capacity, (b) increase the flexibility of the storage system, (c) contribution to the sustainability and flexibility of the transmission system especially of high pressure pipelines, (d) reduction of dependency on Russian gas, and (e) support for Romania's gas export potential.</t>
  </si>
  <si>
    <t>Bulgaria, Greece</t>
  </si>
  <si>
    <t xml:space="preserve">The positive impact of the project on climate change cannot be quantified at this moment. However, the project has net positive impact on climate change, even at this stage, due to a diminuation of the number of dehydration plants from 7 to 4. This results both in mitigation of energy consumtion and of CO2 emissions </t>
  </si>
  <si>
    <t>It is our strong opinion that the implementation of the project will not have a negative impact on climate change. DEPOGAZ development projects are not greenfield projects.</t>
  </si>
  <si>
    <t>The primary objective of the EastMed Pipeline is to provide a permanent and stable connection of green gases, including hydrogen, potential production and the already in production natural gas reserves in the Levantine Basin with the EU energy markets. The specific objectives to be achieved with implementation of the project are to: -exploit the proximity of the Levantine gas and the source along the route to mainland Europe, to diversify the sources, routes and counterparts of the EU gas supply reducing energy costs -up to 21 bcm/year of deliveries from new sources, which are mostly produced within the EU; -integrate Cyprus and Crete with the EU energy system, further promoting market integration in the SEE region; - promoting energy price approximation in Greece and in Italy, in connection with other Corridors initiatives and facilitate the energy transition in SEE; - gasify regions of Greece that currently have no access to gas; -promoting RES, allowing hydrogen transport</t>
  </si>
  <si>
    <t>EastMed enables: - The integration of Cyprus and Crete to the continental EU energy markets and grids, enhancing interoperability and allowing its access to natural gas and hydrogen; - The gasification of Cyprus and Crete, by providing access to the gas reserves of the Levantine basin, and to gas from the continental EU gas market. The quantification of the reduction of CO2 and GHG emissions reported in the CBCA - Connection with MENA area for renewable green gases production Data are sensible and, at this phase, still confidential</t>
  </si>
  <si>
    <t>Dependence of EU on external energy supplies is continuously increasing, with indigenous production declining, leading to the need to diversify to strengthen the SoS on the markets, particularly in SEE. On the other hand, unlocking the already in production, or new ones, discoveries along the route and exploiting the relevant H2 potential. Considering all the above, EastMed addresses the following main needs: -Increase security and diversification of gas supplies to EU, as well as competition in line with the EU targets to complete the internal energy market; contributes to the development of EU domestic resources, thus limiting the dependence on 3rd countries; provides a competitive, stable and long-term energy supply source for EU markets, that allows reduction of energy costs and balance other forms of import; secures access to energy sources strategically located for EU; Accommodate and increase quantities of hydrogen from the off-takes. Data are sensible and confidential</t>
  </si>
  <si>
    <t>The most impacted countries are Cyprus, Greece and Italy. Cyprus: gasification of the country and access to natural gas resources (also thanks to the bidirectional link with EU grid). Greece and Italy: diversification of the energy sources and security of supply enhancement. Contributes to the security of the supply and route diversification in the EU markets. The quantification of the reduction of CO2 and GHG emissions has been evaluated. The relevant part of the benefits are allocated as EU-Wide benefits. The quantification of the reduction of CO2 and GHG emissions has been estimated and reported in the CBCA calculation. Data and info are sensible and, at this phase, still confidential</t>
  </si>
  <si>
    <t>The European net benefits are over 30 B€.
The benefits related to the climate change are estimated in around 7,5 B€ at European level
Data and info are sensible and, at this phase, still confidential</t>
  </si>
  <si>
    <t>no negative impact</t>
  </si>
  <si>
    <t>The project aims at supplying directly or indirectly at least two Member States and although it meets the competition, market integration, security of supply and sustainability criteria, the project’s main contribution is to the European security of supply, given its complementarity to  future major pipeline projects in Romania developed by SNTGN Transgaz S.A creating on one hand interconnections with the NTS of neighboring Member States (HU and BG) and on the other hand access to the newly discovered gas resources in the Black Sea, which are expected to be monetized soon.</t>
  </si>
  <si>
    <t xml:space="preserve">Its main regional benefits are:
(a) decongestion of existing storage capacities in South Romania which may become available for neighboring countries, 
(b) increase the flexibility of the storage system, 
(c) contribution to the sustainability and flexibility of the transmission system especially of high pressure pipelines, 
(d) reduction of dependency on Russian gas, and 
(e) support for Romania's gas export potential. 
</t>
  </si>
  <si>
    <t>Poland, Bulgaria through the second Central - East - West Corridor. The implementation of the project will support the increase of the transmission capacity of the cross-border point with Hungary and will also ensure the physical bi-directional transmission of gas between this point and other cross-border interconnection points</t>
  </si>
  <si>
    <t>The positive impact of the project on climate change is based on two facts:
1. The reduction of carbon emissions will be achieved through the decrease of the energy costs required for the storage process by 25%, as well as through the implementation (as part of the project) of a renewable energy producing solar panel system and the use of LED lighting for both indoor and outdoor use;
2. The project contributes to a reduction of greenhouse gas and pollutant emissions, aligned to the context of European decarbonization policies and the overall increase in costs of ETS emission certificates. The implementation of the project will allow the role of natural gases or of gases from renewable sources to increase significantly;</t>
  </si>
  <si>
    <t>There are no possible negative impacts of the project on climate change to be quantified</t>
  </si>
  <si>
    <t>The project aims at supplying directly or indirectly at least two Member States and although it meets the competition, market integration, security of supply and sustainability criteria, the project’s main contribution is to the European security of supply, given its complementarity to  future major pipeline projects in Romania developed by TSO creating on one hand interconnections with the NTS of neighboring Member States (HU and BG) and on the other hand access to the newly discovered gas resources in the Black Sea, which are expected to be monetized soon.</t>
  </si>
  <si>
    <t>Its main regional benefits are: (a)SoS will benefit from the increase of withdrawal capacity , (b) increase the flexibility of the storage system, (c) creating additional capacities for energy transition from coal to gas, (d) support for Romania's gas export potential.
Also, the gas storage projects promoted by DEPOGAZ have a positive social impact at local community level by infrastructure development and quality of life increase</t>
  </si>
  <si>
    <t xml:space="preserve">Bulgaria, Greece </t>
  </si>
  <si>
    <t>The positive impact of the project on climate change has to do with a reduction of greenhouse gas and pollutant emissions since the implementation of the project will support the tranzition from coal to gas for some of the most important providers of electricity in Romania that are located in the region. However the positive impact cannot be quantified at this moment</t>
  </si>
  <si>
    <t>The project aims at supplying with gas, directly or indirectly, the northern part of the country. it meets the market integration, security of supply and sustainability criteria</t>
  </si>
  <si>
    <t>The project will contribute to the gasification of the Northern part of the country, an area where the energetic strategy of Romania plans to expand the gas network</t>
  </si>
  <si>
    <t xml:space="preserve">Its main regional benefits are: (a) SoS in the region, (b) increase the flexibility of the storage system, </t>
  </si>
  <si>
    <t>Romania, Bulgaria</t>
  </si>
  <si>
    <t>The positive impact on climate change cannot be quantified at this moment</t>
  </si>
  <si>
    <t>The implementation of the project will have no negative impact on climate change</t>
  </si>
  <si>
    <t>Main driver is security of supply</t>
  </si>
  <si>
    <t xml:space="preserve">Security of supply </t>
  </si>
  <si>
    <t xml:space="preserve"> Market Demand, Sustainability, Regulation-Interroperability</t>
  </si>
  <si>
    <t xml:space="preserve"> Integration of renewable and low carbon gases into the gas network, Contribution to Greenhouse gas emission reductions in different end-use applications, Flexibility and seasonal storage options for renewable electricity generation</t>
  </si>
  <si>
    <t>The main driver of the project is sustainability, supporting the decarbonisation of the Italian and European energy systems by enabling the integration of green and low carbon H2 through the connection between storage and related  transportation services. The project enables the maximization of the supply of renewable sources in form of H2 produced in North Africa and in Italy, useful to cover the Italian and EU H2 demand.</t>
  </si>
  <si>
    <t>The project makes available a clean and flexible energy source (green H2), creating opportunities to accelerate the decarbonisation of the system thanks to the substitution of carbon intensive fuels (grey H2, coal, oil derivatives, natural gas) across various sectors, in line with environmental and energy policy objectives.</t>
  </si>
  <si>
    <t xml:space="preserve">In addition to the main project driver (sustainability), the project, enables relevant benefits in terms of SoS (Security of energy Supply) and energy system flexibility.
Indeed, underground storages (salt caverns, depleted fields/deep aquifers) make possible large-scale H2 storage in a GWh/TWh range (thus covering energy system needs for weeks/months), compared to alternatives such as above-ground storage facilities, having a capacity in the order of MWh (coping with only hour-days of energy demand), the project makes possible to connect such storage to the Italian H2 Backbone. 
Gases storage allows to cover imbalances between energy demand and supply, due to diversified trends between availability of energy sources and consumption patterns, by guaranteeing the coverage of energy needs as key element for the network physical balancing and flow stabilization.
</t>
  </si>
  <si>
    <t>Italy and - through H2 backbone interconnections - also Switzerland; Austria; Germany; Czech Republic; Slovakia; Slovenia; France.</t>
  </si>
  <si>
    <t xml:space="preserve">Hydrogen as decarbonized energy carrier holds the potential to be a key component in the future energy system. Energy transition poses the challenge of incorporating more and more renewable energy sources, that are variable and subject to geographical and/or seasonal constraints: here H2 storage can play a unique role. Indeed, without H2 storage, renewable energy sources cannot be maximized and then meet, when and where required, the demand of the entire system under seasonal and peak energy conditions. 
The project creates an opportunity to accelerate decarbonisation of the energy and industrial sectors, therefore having a positive impact on climate change. Indeed the project will enable a CO2 Saving up to 108 kton/y.
</t>
  </si>
  <si>
    <t>no negative impacts</t>
  </si>
  <si>
    <t>In line with EU Green Deal and EU Hydrogen Strategy, NAFTA is continously seeking opportunities to begin with transitional period and its focus on green energy, especially Hydrogen. Therefore, its intention is to start to retrofit current operational facilities to hydrogen ready ones.</t>
  </si>
  <si>
    <t>contributes to sustainability - reduction of greenhouse gas emissions - supporting NAFTAs prepardness for Hydrogen readiness and energy transition period - energy storage commencment</t>
  </si>
  <si>
    <t>Austria, Czech Republic and all countries who are currently market customers using NAFTAs storage products</t>
  </si>
  <si>
    <t>using hydrogen as "green" energy and slow shift from natural gas.</t>
  </si>
  <si>
    <t>none</t>
  </si>
  <si>
    <t>H2Pole is an industrial proyect that, as part of ValdoEume initiative, will develop a hydrogen valley in Northwest of Spain to attend national and international demand and make renewable hydrogen accessible to all users. The aim of the project is to develop the value chain of renewable hydrogen, providing a first stable market of renewable hydrogen. The main use will consider hydrogen as feedstock to produce e-methanol to decarbonise maritime transport. The project will contribute to the decarbonisation of industries and contribute for the sustainability, having a positive impact on economic growth of the region and a significant spillover effect in small and medium companies and increasing the availability of renewable hydrogen for international market.</t>
  </si>
  <si>
    <t>This initiative will encourage the decarbonisation of different sectors (mainly gas, mobility and industry), increasing the renewable energy uses and providing a circular energy ecosystem for the region and the surrounding companies. . Additionally, the use of hydrogen to produce e-Methanol will contribute to the transport decarbonization (aligned with Fuel EU Maritime and RED III Directives).</t>
  </si>
  <si>
    <t>The expected benefits are related with the development of the value chain of hydrogen promoting its use in a variety of sectors, outstanding its value as an energy vector through the injection into the natural gas grid to facilitate the immediate use of hydrogen and making available hydrogen for Spanish Hydrogen Backbone. The H2Pole Project aims to validate the hybridisation of hydrogen production with several renewable energy sources, such as wind farms and pumped storage hydropower. Additionally, the project will have a positive impact on economic growth and a significant spill-over effect in small and medium companies, acquiring experience and know-how, and creating opportunities for development of new business models and services associated to the hydrogen value chain. Among others, main positive impacts are expected in companies related to equipment manufacturing, logistics, energy and naval sectors.</t>
  </si>
  <si>
    <t>Mainly Spain, Portugal, Netherlands and Germany. The project will have a relevant impact in different countries: •H2Med connects Spain with third countries, the closest being Portugal and France •The project has an agreement with Siemens Energy (Germany) as technological partner and supplier of the electrolyser. This collaboration will positively impact their factory located in Germany and the development of the second generation of electrolyser based on the accumulated experience in H2Pole project. •H2Pole has signed a MoU with Sojitz and Rubis Terminal for the development of the renewable hydrogen supply connecting Galicia and North-West Europe, mainly Rotterdam Port.</t>
  </si>
  <si>
    <t>From an environmental point of view, renewable hydrogen means a decarbonisation of the power system, the shift from the energy from fossil fuels and the maximisation of the potential of renewables, which will have as a consequence the decrease of the emissions of greenhouse gases, as well as the quality of the air. It is estimated that H2Pole will avoid around 146.000 tCO2/y. This initiative will encourage the decarbonisation of different sectors (mainly natural gas, mobility and industry), increasing the renewable energy uses and providing a circular energy ecosystem for the region and the surrounding companies. H2Pole has been granted with the main authorisation milestones, including the environmental clearances (Environmental Assessment Declaration (October 2023) and Integrated Environmental Authorization (September 2024)) and the water use administrative concession rights (March 2024).</t>
  </si>
  <si>
    <t>At the moment, there is any negative impacts detected in the project.</t>
  </si>
  <si>
    <t>The project will be increase the security enabling the revers-flow un the pipelines sistem allowing the delvery to Recanati interconnection point of gas coming from south</t>
  </si>
  <si>
    <t>Increased system security under normal conditions 
Increased system security in stress disruption situations</t>
  </si>
  <si>
    <t>Center of Italy</t>
  </si>
  <si>
    <t xml:space="preserve">Increased system security under normal conditions 
Increased system security in stress disruption situations
</t>
  </si>
  <si>
    <t>impacts not valued</t>
  </si>
  <si>
    <t>- Strengthens European energy security by enabling domestically produced green hydrogen in the EU, diversifying away from external fossil fuel imports and improving resilience to geopolitical shocks.
- Enhances security of supply in the power system, as hydrogen can provide flexibility and act as a buffer between weather‑dependent renewables and dispatchable generation, helping to avoid outages.
- Supports Europe’s economic growth and competitiveness by enabling cost‑efficient hydrogen from RES and catalysing new green industries.
- Provides efficient and safe transmission of hydrogen from production sites to end users and storage facilities.
- Responds to the need to accelerate decarbonisation cost‑effectively by decarbonising industry and reducing economy‑wide greenhouse‑gas emissions, particularly in hard‑to‑abate sectors (e.g., heavy industry).</t>
  </si>
  <si>
    <t>- Increased energy security through hydrogen produced domestically in the EU, reducing dependence on fuel imports from outside the EU.
- Increased security of supply in the power system, as hydrogen can act as a buffer for weather dependant and dispatchable generation assets, e.g. helping to avoid power system blackouts. 
- Green hydrogen can boost Europe’s economic growth and competitiveness by providing low-cost energy and enabling new green industries that create new skilled jobs and boost GDP growth, addressing Europe’s competitiveness challenge highlighted by the Draghi report. 
- Hydrogen market provides opportunities to power producers by creating additional revenue streams, thereby reducing the reliance on subsidy schemes and capacity mechanisms.
- Decarbonization of industry and consequently the contribution towards the reduction of greenhouse gas emissions of the whole economy, especially in hard-to-abate sectors (e.g. heavy industry).</t>
  </si>
  <si>
    <t>DE, PL, FI, EE, LV and LT</t>
  </si>
  <si>
    <t>The project is projected to reduce carbon emissions by up to 37 MtCO₂eq annually by 2050, an annual equivalent to approximately 3.6%  of the abovementioned countries’ current annual emissions* and exceeding the combined annual emissions of the Baltic countries. It will enable the integration of 4 TWh of renewable energy storage into the EU grid by 2040 and facilitate the transport of up to 2.7 million tons of hydrogen (91TWh) by 2040. Aligned with the EU’s Clean Industrial Deal and climate targets, the initiative supports the decarbonization of key sectors including energy, transportation, chemicals, steel, and manufacturing. Additionally, it promotes increased investments in renewable electricity and contributes to greater energy price stability by increased use of renewable energy.
*Calculated based on 2023 data by Global Change Data Lab</t>
  </si>
  <si>
    <t>HySoW Atlantic to Mediterranean is primarily motivated by supporting the decarbonization efforts of the industrial sector in France and EU and serving the resulting demand for renewable and low carbon H2. Through HySoW, the EU energy system will gain access to additional H2 volumes of more than 13 TWh/year from local production in France and international imports injected through the network. Securing these volumes will enable significant emissions reductions across sectors, particularly industry and transport – locally and across the EU. The connection via the HI West corridor (especially MidHY and HY-FEN) enables the supply to large clusters in the North-West of Europe and key sectors of the economy, such as the chemical or food industry, glass production, paper and steel production or power generation. By providing access to the HySoW storage, the project will also be a key element to reinforce SoS along the HI West corridor and in the electricity system.</t>
  </si>
  <si>
    <t xml:space="preserve">As part of the CFI, Teréga identified a large demand and a number of end-applications in the transport sector, where H2 will be employed to replace fossil fuels. In particular the connection of the HySoW network to Toulouse as one of the key aviation hubs in Europe through the wider HySoW project will enable the introduction of H2 to the transport sector. </t>
  </si>
  <si>
    <t>HySoW Atlantic to Mediterranean will contribute to the decarbonisation of existing (grey) and new H2 use cases which are currently using fossil fuels. The project will provide access to significant additional H2 volumes from both competitive local H2 production and international imports through terminals in Bordeaux and Port-La Nouvelle to regional, national and European consumers. Locally, H2 will primarily be supplied to several industrial stakeholders (chemical, paper and pulp, etc.) and to serve transport demand where the abatement of emissions is particularly challenging. H2 supply in the South-West of France incl. imports outweighs local demand by more than 13 TWh each year. Through HySoW’s connection to the HI West corridor, these volumes can be made available to EU customers and further accelerate decarbonization efforts in line with the REPowerEU ambitions. Across local and EU demand, volumes sourced through HySoW will enable emission savings of up to 5.8 mtCO2eq yearly.</t>
  </si>
  <si>
    <t>Spain, France and Germany directly, Portugal indirectly</t>
  </si>
  <si>
    <t>Through the HySoW project, additional renewable and low carbon hydrogen volumes of almost 13 TWh per year are made available to the national and European energy systems, where they can be utilised to decarbonise a range of processes across numerous sectors. An analysis commissioned by Teréga indicates that the HySoW project has the potential to enable emission savings of more than 5 million t of CO2eq each year, assuming that the hydrogen volumes supplied by HySoW will be allocated across use cases following demand estimates by the European Hydrogen Backbone. Due to the large export potential (90%) of the region, the majority of emission savings - 5.2 million t CO2eq – are expected to be realized in industrial clusters in the North-West of Europe.</t>
  </si>
  <si>
    <t>Facilitating the use of renewable and low carbon H2 instead of fossil fuels inherently has a positive impact on the environment. Establishing a new storage site can possibly have a temporary negative impact caused by the necessary construction work. At operations, negative impacts could stem from potential leaks of H2 which may themselves have a greenhouse effect when released freely into the atmosphere. The exact impacts of the project will be described and quantified as part of a life-cycle assessment. As an established player in the gas sector, Teréga is well acquainted with mitigating the environmental impact of its projects. It is put into practice through our “Avoid, Reduce, Compensate” (ARC) methodology, to minimise the impact of our activities as much as we possibly can. We prioritise dialogue with all stakeholders (elected representatives, neighbours, authorities etc.). Finally, we get involved at the local level, particularly through partnerships with associations in the area</t>
  </si>
  <si>
    <t>Collecting, transporting and storaging of CO2 will enable the reduction of CO2 emissions of large users of fossil fuels, whose conversion for the use of CO2-neutral fules is not cost-effective.</t>
  </si>
  <si>
    <t>Significant reduction of CO2 emissions. Due to suitable location and sufficient capacity of the storages there is posibility to transport and storage CO2 from neighboring MS and enegy commuinty states.</t>
  </si>
  <si>
    <t>Croatia, Slovenia, Hungary, Serbia, Bosnia and Herzegovina</t>
  </si>
  <si>
    <t>Significant reduction of CO2 emissions.</t>
  </si>
  <si>
    <t>Project does not have any negative imact on cilmate change.</t>
  </si>
  <si>
    <t>The Joint North Sea Energy Hub addresses the growing demand for renewable hydrogen as a decarbonization vector for hard-to-abate sectors (industry, transport, etc.). Due to the project’s scale and strategic location in the North Sea, it will significantly contribute to European security of supply by diversifying energy sources and reducing dependency on imported fossil fuels. Moreover, the project will help reduce overall system costs through increased system flexibility and balancing, enabling value creation during hours of low or negative electricity prices. By coupling offshore wind generation with large-scale hydrogen production, the project supports efficient use of renewable energy and delivers a cost-effective pathway for deep decarbonization across key industrial sectors</t>
  </si>
  <si>
    <t>Large-scale integration of 10 GW offshore wind via electrolysis, enabling delivery of industrial-scale volumes of renewable hydrogen for European customers. Diversification through cross-border infrastructure that strengthens European market integration and long-term security of supply by reducing reliance on energy imports. Supports EU decarbonisation targets by substituting fossil fuels with renewable hydrogen in hard-to-abate industrial and transport sectors. Creates a multipurpose offshore hub that combines electricity, hydrogen, and interconnectors in a cost-efficient setup, ensuring competitive energy prices for industry while enhancing system resilience.</t>
  </si>
  <si>
    <t>Germany will get access to reliable sources of green and cost competitive hydrogen and power, emission reductions and increased security of supply. Other EU Member States benefits include competitive hydrogen and power supply, lower energy prices for consumers, enhanced security of supply, large-scale greenhouse house gas abatement. Denmark will be able to capitalize on vast share of its offshore wind resources  in the North Sea.</t>
  </si>
  <si>
    <t>The project will enable replacement of fossil-based hydrogen and fossil fuels with renewable hydrogen - High level estimate indicate 13.2 kg CO2-reduction for every kg of grey H2 replaced by green hydrogen from JNSEH. The project supports overall integration of offshore wind and reduces the cost of the green transition.</t>
  </si>
  <si>
    <t>The project will lead to a temporary increase in emissions during construction, stemming both from offshore installation activities and the production of building elements for the islands. These impacts can be mitigated through careful design choices, such as minimising material transport to the site and prioritising low-carbon alternatives to conventional materials like concrete. The total life cycle climate impact of the project will be positive.</t>
  </si>
  <si>
    <t>The project aims to:
increase the security of supply;
satisfy the demand of automotive consuptions;
enable the injection of biomethane productions in the network</t>
  </si>
  <si>
    <t xml:space="preserve">reduction of CO2 emissions
other fossil fuel substitution
</t>
  </si>
  <si>
    <t>south East Italy</t>
  </si>
  <si>
    <t xml:space="preserve">
Increased system security under normal conditions 
Increased system security in stress disruption situations
reduction of CO2 emissions
other fossil fuel substitution
The amount of the positive impact is about 86 M€</t>
  </si>
  <si>
    <t>The project aims to storage renewable hydrogen, contributing significantly to achieve the EU sustainability targets.
The project also contributes to security of supply and flexibility helping to achieve the REPowerEU targets of EU consumption by 2030. 
The storage facilitates market integration and efficient management of surplus production in relation to the import/exports balance</t>
  </si>
  <si>
    <t xml:space="preserve">This project is expected to support the development of hydrogen clusters and valleys in Spain and will contribute to achieve decarbonisation targets. As the volumes of hydrogen will be supplied from Iberia and transported via the Spanish hydrogen backbone the project will further accelerate the deployment of the hydrogen economy in Spain </t>
  </si>
  <si>
    <t>To be analysed</t>
  </si>
  <si>
    <t xml:space="preserve">Negative impacts on climate change will be described and quantified during the development phase of the Project in using a lifecycle assessment of the project </t>
  </si>
  <si>
    <t>The project will allow the uptake of green gas and contribute to GHG emissions reduction. It's totally in line with the REPowerEU plan.</t>
  </si>
  <si>
    <t xml:space="preserve">Reduction of GHG emissions due to the uptake of biomethane. </t>
  </si>
  <si>
    <t xml:space="preserve">Only France. </t>
  </si>
  <si>
    <t>GHG emissions reduction (biomethane)</t>
  </si>
  <si>
    <t>The project aims to be a first enabler for the formation of an H2 market
The main driver is the decarbonization of  end-user districts, primarily in the steelmaking, refining and chemical sectors</t>
  </si>
  <si>
    <t>The Apulia Hydrogen Backbone creates an opportunity to accelerate the decarbonisation of the system and the reduction of CO2 emissions in line with environmental and energy policy objectives</t>
  </si>
  <si>
    <t>Up to 190 kton/a of CO2eq saving</t>
  </si>
  <si>
    <t xml:space="preserve">no negative impact
</t>
  </si>
  <si>
    <t xml:space="preserve">The ambition for achieving carbon neutrality until 2050 paves the way for broader use of low-carbon and carbon free fuels such as hydrogen. Hydrogen is regarded a key priority to achieve the European Green Deal and Europe’s clean energy transition. Natural gas has a great potential for reducing GHG emissions in SEE region by substituting coal. Blending natural gas with hydrogen would allow additional emission savings. Market demand of natural gas/hydrogen blends is expected to grow as a result of the energy consumers’ target to achieve lower carbon footprint. </t>
  </si>
  <si>
    <t xml:space="preserve">The planned re-equipment and upgrade of the existing gas transmission network under the project will enable transport of more renewable gases, including "green" hydrogen, to existing and new users in various sectors, thus integrating the market at regional and pan-European level and meeting the market demand.
The modernisation and the upgrade of the transmission infrastructure to transport hydrogen as well up to 10% by volume hydrogen will create the conditions for a large-scale reform of the energy sector in the country, resulting in a gradual decarbonisation of the energy sector and economy.
The main beneficial effects of project implementation are the following:
- Access to environmentally friendly energy carrier (H2) as part of a hydrogen-gas mixture for all market participants;
- Reduction of greenhouse gas emissions;
- Achieving a gradual decarbonisation of the energy sector and the economy, and providing conditions to boost the competitiveness of the industry;
</t>
  </si>
  <si>
    <t xml:space="preserve">Bulgaria and Greece </t>
  </si>
  <si>
    <t>The project implementation will lead to reduction of the GHG emissions of consumers and will contribute to achieving carbon neutrality by 2050.</t>
  </si>
  <si>
    <t>No negative impact is expected</t>
  </si>
  <si>
    <t xml:space="preserve">GéoH2 development is driven by the potential for significant benefits to the hydrogen ecosystem and the energy system more generally in the South-West of Europe (and in line with European ambitions). Its hydrogen storage facility provides flexibility to hydrogen producers (notably electrolysers) and consumers thus facilitating the integration of renewable and low carbon hydrogen and the development of associated infrastructure. Bringing this hydrogen to demand centers and responding to requirements about the stability of demand associated with a range of use cases through the supply smoothing that storage can provide will significantly contribute to a reduction in greenhouse gases from abating emissions in industrial and mobility use cases. Finally, linking electrolysis and hydrogen storage in the South-Est of France will allow to relieve local constraints on the electricity grid and RES curtailment driving a more cost-efficient operation of the power grid. </t>
  </si>
  <si>
    <t>The hydrogen stored by GeoH2 facilitates the decarbonisation in hard-to-abate sectors replacing other fossil fuels. In addition, hydrogen is expected to be used as an input for the production of sustainable aviation fuels.</t>
  </si>
  <si>
    <t>The project provides significant decarbonization potential through the facilitation of the integration of renewable and low carbon hydrogen in GRTgaz HyFen-GeoH2 network that will substitute fossil energy in the Fos-Lavera-Marseille area, which is France’s second-largest emitting area. Specifically, GeoH2 will allow to absorb hydrogen demand and supply shocks which benefit both consumers and producers and allow for a more efficient operation of the network infrastructure. These benefits will be significantly upscaled by the interconnection of the project with the significant RES and hydrogen production potential on the Iberian peninsula (Spain and Portugal – through BarMar) and important industrial and mobility demands in the North of France and across Germany and Benelux (through Hyfen). Finally, by providing flexibility to electrolysers, GeoH2 will also improve cost-efficiency on the power-grid by accommodating otherwise curtailed RES production and alleviating grid constraints</t>
  </si>
  <si>
    <t xml:space="preserve">Once GeoH2 is connected to a European backbone, it will positively impacts not only France but Southern and Northern coutries (including Spain, Portugal and Germany) </t>
  </si>
  <si>
    <t>As described above, the project will provide significant decarbonisation potential for hydrogen production and by substituting fossil energy vector across a range of industrial and mobility use cases. The flexibility offered by the storage facility and interlinkages with the electricity sector will further facilitate the development and accommodation of low carbon RES in the power mix and help decarbonising electricity used across the economy as a whole. 
The project enables the avoidance of 5.7 million tonnes of CO2eq, the economic value of which alone significantly outweighs the cost of the project. More detail on expected project benefits is provided in the attached note on the analysis of estimated project costs and benefits.</t>
  </si>
  <si>
    <t>Géométhane has a strong track record in reducing any environmental or climate risks of its storage activities and will proactively monitor the good operation of the system and ensure that any risks are mitigated.</t>
  </si>
  <si>
    <t>HY-FEN is driven by market demand (both at the national level and through North-Western Europe overall): Accessing hydrogen at competitive prices is key for European consumers. HY-FEN contributes to the sustainability of the European Economy by providing infrastructures for a green energy vector and providing flexibility to the power system, facilitating intermittent renewable energies integration. HY-FEN is also driven by SoS regulation as it shall provide access to large storage volumes to the European interconnected network and diversification in supply sources. HY-FEN is also driven by interoperability regulation as interconnected network implies interoperability between MS.</t>
  </si>
  <si>
    <t xml:space="preserve">Low carbon and renewable H2 volumes transported through HY-FEN will be supplied to a number of sectors, which currently rely on other fossil fuels, such as the steel industry or certain mobility applications. In steel plants, H2 will replace coking coal, thereby contributing to the gasification of the sector. Similarly, liquid fossil fuels (diesel, kerosene) will be replaced in the mobility sector for both terrestrial transport and aviation.   </t>
  </si>
  <si>
    <t>The project is a key milestone in the development of a renewable hydrogen market as envisioned by the European Commission, primarily driven by the decarbonation efforts of the industrial sector in North-Western Europe and the associated demand for green H2. Securing green H2 supply will enable essential industries, such as the chemical industry, glass production, food industry, power, paper and steel production. Through connecting several MS (Portugal, Spain, France, Germany), the Green Energy Corridor can possibly substantially lower the costs of hydrogen produced in Europe in line with REPowerEU ambitions. Through its link to several storage facilities, it further ensures resilience of the hydrogen network and security of supply for both local industrial hubs and the overall hydrogen market. In total, the project would allow for avoided GHG emissions of around 34 million tonnes of CO2 emissions per year-see attached cost-benefit assessment note.</t>
  </si>
  <si>
    <t>France and Germany in the first instance through direct connection of hubs and cross-border interconnections. Interconnection with Iberia (Spain and Portugal) via BarMar/H2Med.</t>
  </si>
  <si>
    <t>As described above, the project will provide significant decarbonisation potential for hydrogen production and by substituting fossil energy vectors across a range of industrial and mobility use cases – avoiding up to 34 million tonnes of CO2 emissions per year. The ability to connect demand with various supply sources and large underground storage sites will foster the development of low carbon technology (e.g. RES) more generally which will have significant positive externalities effect on climate change across the European economy.</t>
  </si>
  <si>
    <t>The use of green hydrogen inherently has a positive impact on the environment. However, constructing a new pipeline network could possibly have a negative impact – even if largely temporary – on the environment (climate and biodiversity). NaTran aims to minimize this impact through proactive stakeholder engagement, utilization of existing pipelines where possible and design options that take into account possible negative environmental impacts. During operation, additional negative impacts could arise from potential H2 leaks, which may themselves have a greenhouse effect when released freely into the atmosphere. NaTran is conscious of this risk and leak prevention is a key focus in the technical design and operation of our projects. Hydrogen networks will be regularly monitored by pigging. They are also monitored with measuring instruments with leaks detectors. NaTran has a strong track record in mitigating the environmental impact of its projects</t>
  </si>
  <si>
    <t xml:space="preserve">The aim of the project is to maintain SoS in dynamically changing gas markets. </t>
  </si>
  <si>
    <t>Strengthening SoS for North West Europe</t>
  </si>
  <si>
    <t>An increased SoS in case of Russian Disruption or Demand Curtailments can be achieved.</t>
  </si>
  <si>
    <t>Increasing customer requirements to decarbonize their processes in industry or transport applications is leading to increased demand for hydrogen. This situation is addressed by the European hydrogen strategy with an expansion target of 40 GW of electrolysis. Due to the current energy situation, the target was even increased significantly with REPowerEU. In order to reach these targets and thus to achieve security of supply for green hydrogen, projects for the production of green hydrogen are absolutely necessary.</t>
  </si>
  <si>
    <t>The hydrogen produced can be used to convert industrial processes from other energy sources to green gases. The priority is to replace coal with gas in steel production, for example. However, quantities of natural gas in the energy system can also be replaced by hydrogen. For example, around 1.5 GW of electrolysis capacity is needed to fully supply the steel mill in Bremen. The resulting waste heat can be used to provide heat for customers if necessary.</t>
  </si>
  <si>
    <t>The project will support policy objectives at the European level on hydrogen production capacity. This will be an important step towards decarbonizing the European energy system and increasing security of supply.</t>
  </si>
  <si>
    <t>Germany and German regions and customers with a connection the European Hydrogen Backbone.  Due to the proximity to the dutch border green hydrogen offtakers in the Netherlands can be supplied by the project, via the HyPerLink project of Gasunie. This is especially important for the case that hydrogen imports via ships or ammonia cracking infrastructure will be delayed. Denmark for green hydrogen supply with a pipeline connection from Hamburg to Denmark.</t>
  </si>
  <si>
    <t>The hydrogen produced is primarily intended to replace the use of coal in industrial processes. In the event of hydrogen being used in the steel sector, it can be assumed that around 270,000 tons of CO2 can be saved per 100 MW of electrolysis.  At 500 MW, this results in a potential of about 1.3 million tons of CO2 reduction. If natural gas is replaced by hydrogen, a CO2 reduction of about 55,000 tons per 100 MW can be assumed. For 500 MW, this results in a saving of 270,000 tons of CO2 for a substitution of natural gas.</t>
  </si>
  <si>
    <t>Hydrogen production via electrolysis requires renewable electricity, fresh water and the plant itself. Water extraction is always an essential point in the environmental analysis. Therefore, the project does not want to use drinking water but surface water. In terms of electricity procurement, only renewable electricity from the region or offshore will be used. No LCA has been performed for the plant itself.</t>
  </si>
  <si>
    <t xml:space="preserve">One of the main drivers for this project is the need to move towards cleaner fuel sources, as this contributes to the UK's ambitions to achieve net zero by 2050. The project also enables diversification and security of energy supply by integrating the use of renewable energy and overall fostering economic growth. Another key driver the contribution to emission reduction in hard to abate sectors. 
</t>
  </si>
  <si>
    <t xml:space="preserve">Transitioning to a hydrogen-based energy system decreases reliance on fossil fuels. This shift is crucial in mitigating climate change, as burning fossil fuels is a major source of CO2 emissions. Also, by facilitating the transition from natural gas to hydrogen in the existing pipeline infrastructure, Project Union can significantly reduce carbon emissions associated with energy production and consumption as hydrogen when produced from renewable sources, emits no CO2 when burned.  The project also enables cleaner industrial processes as some industries (such as steel, chemicals, power stations and transportation) which are heavily reliant on CO2 emitting gases can significantly reduce their carbon foot prints by utilising hydrogen as a cleaner fuel source.
Another benefit of the project is creating a bi-directional flow of H2 between UK and Belgium (via an offshore p), which benefits both parties by creating flexibility and security of supply into their networks.
</t>
  </si>
  <si>
    <t>United Kingdom and Belgium</t>
  </si>
  <si>
    <t xml:space="preserve">Transitioning to a hydrogen-based energy system decreases reliance on fossil fuels. This shift is crucial in mitigating climate change, as burning fossil fuels is a major source of CO2 emissions. Also, by facilitating the transition from natural gas to hydrogen in the existing pipeline infrastructure, Project Union can significantly reduce carbon emissions associated with energy production and consumption as hydrogen when produced from renewable sources, emits no CO2 when burned. This can indirectly increase the demand and boost the development of renewable energy infrastructure. The project also enables cleaner industrial processes as some industries (such as steel, chemicals, power stations and transportation) which are heavily reliant on CO2 emitting gases can significantly reduce their carbon foot prints by utilising hydrogen as a cleaner fuel source.
</t>
  </si>
  <si>
    <t xml:space="preserve">The potential negative impact on climate change is related to the source of hydrogen. If the hydrogen supplied through project union is predominantly ‘blue’ hydrogen (produced from natural gas with carbon capture and storage), there could still be significant carbon emissions as CCUS process is not 100% efficient. CCUS is very energy intensive and there are emissions associated with the transport and storage of captured CO2.
Another possible negative impact is the infrastructure conversion and construction. The process of converting existing pipelines for hydrogen or building new infrastructure could involve significant emissions. The manufacturing, transportation and construction activities associated with this process often rely on fossil fuels.
</t>
  </si>
  <si>
    <t>The interconnection will contribute to fulfil future EU low-carbon energy needs and decarbonization targets for hard-to-abate sectors, both in Belgium as in the UK. The location of the project is considered as of strategic value for the EU, since the North Sea area is foreseen as one of the three major H2 import corridors in RePowerEU.</t>
  </si>
  <si>
    <t>The interconnection will contribute to fulfil future low-carbon energy needs and decarbonization targets for hard-to-abate sectors, both in Belgium as in the UK. The location of the project is considered as of strategic value for the EU, since the North Sea area is foreseen as one of the three major H2 import corridors in RePowerEU.</t>
  </si>
  <si>
    <t>UK, BE, North-West Europe.</t>
  </si>
  <si>
    <t>A major driver for EWE’s storage projects is the market demand. Overall, very high hydrogen storage demand is forecasted in Europe as described in the scenarios of the German Federal Ministry for Economic Affairs and Climate Action (https://www.bmwk.de/Redaktion/DE/Schlaglichter-der-Wirtschaftspolitik/2024/04/05-neue-langfristszenarien-fuer-die-energiewende.html#:~:text=Die%20Langfristszenarien%20zeigen%20auf%20lange,von%20Wasserstoffspeichern%20erreicht%20werden%20kann.). We were able to confirm this high market demand through our market test. The demand uncertainty remains high due to the early phase of the market ramp-up. In addition, the contribution to sustainability is a key driver for the projects. EWE has set itself high targets for sustainability, including the transformation of natural gas to hydrogen storage in line with European and German climate neutrality targets.</t>
  </si>
  <si>
    <t>Large-scale hydrogen fired power plants are being planned in Germany as described in the power plant strategy (https://www.bundesregierung.de/breg-de/aktuelles/kraftwerksstrategie-2257868). These are primarily intended to replace electricity generation from lignite and hard coal, particularly at times when insufficient amounts of renewable electricity are available. In addition, hydrogen will be used in some industrial processes, replacing other fossil fuels. The most important applications are the steel production and refineries, where coal and natural gas respectively can be replaced by hydrogen. The substitution of fossil fuels with hydrogen is also possible in the transportation sector. The areas of application, particularly in electricity generation and industrial applications, result in high storage requirements. The gasification and decarbonization targets can only be achieved with appropriate storage facilities.</t>
  </si>
  <si>
    <t>Our project provides storage capacities for customers to structure their portfolios, e.g. imports or domestic generation or the reserve of hydrogen for power plants or industry. Hydrogen projects in north-eastern Germany and the Baltic Sea region can, in particular, benefit from the storage facility. In addition, the storage facility in Ruedersdorf can be used to supply the Berlin metropolitan region and act as a stabilizer for the hydrogen network by providing balancing energy, for example for the transport network, especially for ONTRAS and, in the long term, GASCADE. Two reports that were published by H2eart for Europe are attached to the submission. The reports highlight general benefits of hydrogen storages. Since Rüdersdorf will be one of very few hydrogen storage opportunities in that area, it will have an important impact on the hydrogen system in North-East Germany and Poland.</t>
  </si>
  <si>
    <t>Germany, Baltic Sea Area (Denmark, Finnland, Seweden), Poland, Czech Republic</t>
  </si>
  <si>
    <t>The hydrogen storage facility can be used to structure the import and production of green hydrogen and enable the constant supply of industrial customers and the peak supply of power plants. The exact amount of CO2 savings can only be calculated on the basis of the actual substitution of fossil fuels in the corresponding areas of application. As EWE GASSPEICHER allocates the corresponding quantity on a non-discriminatory basis, it is not possible to determine specific quantities in advance. The GHG emission avoidance potential is significant as for instance in the steel industry a 95% GHG emission avoidance can be realized if steal is produced using green hydrogen (https://stegra.com/news-and-stories/green-hydrogen-enables-the-decarbonization-of-steel-production).</t>
  </si>
  <si>
    <t xml:space="preserve">During the implementation of the project IPCEI CHC Huntorf, extensive assessment for the entire storage site analysing the environmental impact has been done. This includes this proposal project. The assessment consists of soil examination, an analysis of potentially endangered species (flora and fauna), and an assessment acc. to §34 Federal Act for the Protection of Nature to ensure that the project in corresponding to defined objectives of the area. Results show that there are no negative effects to be expected from injection and/or withdrawal of hydrogen of the cavern storage. Even if the assessment was executed for another storage side, most the finding can be transferred to Ruedersdorf. An extensive assessment will however be part of the pre-engineering as well to ensure that the local flora and fauna will be preserved. </t>
  </si>
  <si>
    <t>The decision to undertake this project focuses on several key factors around sustainability:
1. Recognizing climate challenges, Trinity aims to shift towards cleaner and more sustainable energy sources. Hydrogen offers a viable solution for decarbonizing hard-to-electrify sectors, like high-heat industrial processes.
2. By repurposing depleted natural gas deposits, it maximizes the use of existing infrastructure, avoiding the need for new sites and minimizing environmental impact. This approach is both economical and ecological.
3. It presents an opportunity to significantly contribute to the EU's renewable hydrogen development goals, integrating electrolyzer capacity and supporting the southwest European hydrogen network, reinforcing market integration and cross-border cooperation.
4. Underground storage capability addresses seasonal energy needs, enhancing security of supply and flexibility, reducing reliance on fossil fuels and renewable energy curtailments.</t>
  </si>
  <si>
    <t>-It is integrated into the H2MED corridor connecting Portugal, Spain, and France, ensuring significant cross-border impact and contributing to the integration of the European hydrogen market.
-Large-scale underground hydrogen storage provides seasonal availability, enhancing the security of supply and flexibility of the European energy system.
-As a “regulated asset” it ensures transparent and non-discriminatory access for multiple stakeholders, fostering competition.
-It enables storage of hydrogen produced from variable renewable sources, reducing renewable curtailment and stabilizing prices by mitigating supply volatility.
-Scheduled to begin operation by 2030, it supports the EU’s 2030 and 2050 climate targets by promoting an integrated and sustainable European hydrogen transport and storage network.
-The project repurposes depleted gas fields, minimizing environmental impacts and the need for new infrastructure, aligning with environmental and economic sustainability.</t>
  </si>
  <si>
    <t>The Aljarafe project, located near Seville, Spain, will have a significant impact on the national hydrogen ecosystem by boosting storage and supply capabilities. It will also enhance the southwestern European hydrogen backbone, benefiting Central European countries through improved supply and reception capacity, thereby supporting market integration and cross-border cooperation. Furthermore, the project holds strategic relevance for North African regions, including Morocco and Algeria, which are expected to export renewable hydrogen to Europe. This strengthens intercontinental energy ties and contributes to the EU’s objective of a resilient, interconnected hydrogen infrastructure with transboundary environmental and economic benefits. The Aljarafe project directly supports the targets set by Europe in initiatives such as REPowerEU, by enhancing storage infrastructure to help achieve the aim of producing 10 million tonnes and importing 10 million tonnes of renewable hydrogen by 2030</t>
  </si>
  <si>
    <t>Beyond the 550 GWh of green hydrogen that Aljarafe can store annually, avoiding more than 150,000 tons of CO₂ emissions per year through its direct use in hard-to-electrify industries, underground infrastructure plays a crucial role in the energy transition, given that it will not be possible to achieve zero-emission targets without the implementation of large scale energy storage system.  Besides that, Aljarafe will support the consolidation of an integrated environment around the sustainable hydrogen value chain, boosting projects for production and consumption of this energy vector, essential to reach European climate neutrality.
In this way, massive storage will enable supply Europe with carbon-free hydrogen produced at competitive costs, accelerate Europe’s decarbonization roadmap and net-zero objectives.</t>
  </si>
  <si>
    <t>None, as no  emission of  greenhouse gases takes place as a result of the project</t>
  </si>
  <si>
    <t>Large-scale integration of 10 GW offshore wind via electrolysis, enabling delivery of industrial-scale volumes of renewable hydrogen for European customers.
Diversification through cross-border infrastructure that strengthens European market integration and long-term security of supply by reducing reliance on energy imports.
Supports EU decarbonisation targets by substituting fossil fuels with renewable hydrogen in hard-to-abate industrial and transport sectors.
Creates a multipurpose offshore hub that combines electricity, hydrogen, and interconnectors in a cost-efficient setup, ensuring competitive energy prices for industry while enhancing system resilience.</t>
  </si>
  <si>
    <t>.Germany will get access to reliable sources of green and cost competitive hydrogen and power, emission reductions and increased security of supply.  Other EU Member States benefits include competitive hydrogen and power supply, lower energy prices for consumers, enhanced security of supply, large-scale greenhouse house gas abatement.
Denmark will be able to capitalize on vast share of its offshore wind resources  in the North Sea.</t>
  </si>
  <si>
    <t>The project will enable replacement of fossil-based hydrogen and fossil fuels with renewable hydrogen - High level estimate indicate 13.2 kg CO2-reduction for every kg of grey H2 replaced by green hydrogen from JNSEH. 
The project supports overall integration of offshore wind and reduces the cost of the green transition.</t>
  </si>
  <si>
    <t xml:space="preserve">The project will lead to a temporary increase in emissions during construction, stemming both from offshore installation activities and the production of building elements for the islands. These impacts can be mitigated through careful design choices, such as minimising material transport to the site and prioritising low-carbon alternatives to conventional materials like concrete. The total life cycle climate impact of the project will be positive. </t>
  </si>
  <si>
    <t xml:space="preserve">The project supports the development of a Union wide network for transport of hydrogen. It is driven by market demand of end customers as well as of the goal of bayernets and neighbouring TSOs to contribute to the EU targets to decarbonize hard-to-abate sectors and to increase the security of supply by reducing the dependence on fossil fuels. Furthermore, the project is supported by the Bavarian Ministry for Economic Affairs which supports the development of internationally connected hydrogen network. On the demand side end customers indicated in the network area of bayernets a demand of at least 7,5 GWh in 2030. The project establishes the basis to cover the demand with affordable and renewable hydrogen already in 2030. The project is fully in line with TEN-E, as it meets the criteria for sustainability, market integration by connecting member states, competition by allowing access to multiple sources and security of supply of central Europe as well as of neighbouring countries.  </t>
  </si>
  <si>
    <t xml:space="preserve">It is expected that the project will have a positive impact regarding the following aspects. On sustainability it is expected that the switch from natural gas to green hydrogen will lead to a reduction of GHG emissions by enabling the decarbonisation of hard-to-abate sectors. Thereby it enhances the deployment of renewable hydrogen and supports renewable power generation.
Furthermore, the project supports market integration with the development of a Union wide network for hydrogen.
Additionally, the project leads to an increased security of supply of central Europe as well of neighbouring countries by diversifying the supply sources and increasing transit capacity. Moreover, it increases the international competitiveness of the EU by delivering affordable and renewable hydrogen and contributes to a rapid acceleration of the development of an integrated gas hydrogen infrastructure with repurposed transport infrastructure. </t>
  </si>
  <si>
    <t>The projects contribute to the connection of the Southern and of the South Western Hydrogen Import Corridors towards Southern Germany.</t>
  </si>
  <si>
    <t>The project enables the transport of significant amounts of renewable hydrogen and contributes to EU climate targets with an emphasis on the reduction of greenhouse gases and decarbonising hard-to-abate sectors. The industry cluster Burghausen alone has currently emissions of 2,1 Mt co2-eq and 60% of its energy demand is covered by natural gas. The supply of renewable electricity and hydrogen will contribute to climate neutrality of the industry cluster. 
The switch from fossil fuels is supported with an increase in storage connection transit capacity for renewable hydrogen. Repurposing natural gas pipelines has a comparatively lower environmental impact than other transport methods, which additionally leads to the avoidance of further (indirect) emissions.</t>
  </si>
  <si>
    <t>Based on our plannings we don't expect a negative impacts on climate change. In normal operation no negative impact is expected. To avoid emission as much as possible the tendering processes in connection to the project are intended to be carried out in a climate neutral manner. The only additional emissions we expect will be indirect emissions which will come from the small part of the pipeline which will be newly build. Our ambition is to keep emissions to a minimum.</t>
  </si>
  <si>
    <t xml:space="preserve">Market Demand 
Enabling bidirectional flow on the T2 pipeline, part of the Trans-Balkan Corridor
</t>
  </si>
  <si>
    <t>Bulgaria, Ukraine, Romania</t>
  </si>
  <si>
    <t>Positive impact of the project on climate change has not been quantified yet.</t>
  </si>
  <si>
    <t>Any possible negative impact of the project on climate change will be determined later on.</t>
  </si>
  <si>
    <t>Market demand</t>
  </si>
  <si>
    <t>Market integration, security of supply</t>
  </si>
  <si>
    <t>Positive impact of the project on climate change has not been quantified yet</t>
  </si>
  <si>
    <t>Any possible negative impact of the project on climate change will be determined later on</t>
  </si>
  <si>
    <t xml:space="preserve"> Contribution to Greenhouse gas emission reductions in different end-use applications, Flexibility and seasonal storage options for renewable electricity generation</t>
  </si>
  <si>
    <t>Higher daily delivery rate
The UGS will operate in multicycle regime, therefore it will improve flexibility of supply</t>
  </si>
  <si>
    <t>(a) SoS will benefit from the increase of withdrawal capacity, (b) increase the flexibility of the storage system, (c) contribution to the sustainability and flexibility of the transmission system especially of high pressure pipelines, (d) reduction of dependency on Russian gas</t>
  </si>
  <si>
    <t>Replacement of gas turbo compressors awith more efficient engines with less environmental impact in terms of CO2, NOX as well as other pollutants emissions.</t>
  </si>
  <si>
    <t>The most efficient electric compressors allow to save fuel and CO2 and NOx as well as other pollutants emissions. Sector coupling through flexibility provided to the electrical balancing market.</t>
  </si>
  <si>
    <t>Italy.</t>
  </si>
  <si>
    <t>Saving of 300 ktonCO2/y (from saving of CH4 emissions with fully operational project), and other pollutant emissions.</t>
  </si>
  <si>
    <t>The main project driver is sustainability and decarbonization of the different sectors by transmission of the green hydrogen.</t>
  </si>
  <si>
    <t>Implementation of this project will enable transmission of the green hydrogen across the border of two MS and will have a significant impact on decarbonization in both MS.</t>
  </si>
  <si>
    <t>Croatia, Slovenia, Austria</t>
  </si>
  <si>
    <t>Project will enable decarbonization of different sectors and end-users in both MS.</t>
  </si>
  <si>
    <t>Project does not have any negative impact on climate change.</t>
  </si>
  <si>
    <t xml:space="preserve">SNTGN Transgaz SA, as operator of the National Transmission System (NTS) for natural gas, is concerned about the potential of integrating hydrogen from renewable and low-carbon sources into the natural gas transmission system, with a view towards aligning with the provisions of the European directives in force and those of the European Green Deal.
Underlining the importance of establishing a national strategy on hydrogen, a strategy for the implementation of the European Green Deal, in the current European and national context, at SNTGN Transgaz SA level, the sustainable development strategy of the NTS for the coming years requires a resetting of objectives, a reshaping of the development model so that it allows the implementation of the provisions of the Green Deal.
</t>
  </si>
  <si>
    <t>The upgrading of the proposed hydrogen transmission corridor ensures interconnection with Romania's neighbor Republic of Moldova and also provides access to existing natural gas storage facilities. H2 will be available for users and producers along the pipeline route.</t>
  </si>
  <si>
    <t>Romania, Republic of Moldova</t>
  </si>
  <si>
    <t>In an integrated energy system, hydrogen supports the decarbonization of industry, transport and power generation. The project is aligned with the EU strategy on decarbonization, while creating the possibility to connect to Europe's future hydrogen infrastructure. H2 will replace natural gas gradually and CO2 emission will be decreased.</t>
  </si>
  <si>
    <t>The project is yet in early stages. Any possible negative impact of the project on climate change will be determined on the next stages</t>
  </si>
  <si>
    <t xml:space="preserve"> Regulation SoS, Others</t>
  </si>
  <si>
    <t>The project brings significant benefits to the SoS of Europe, bringing the increasing new sources of gas supply in South Eastern Europe to the markets of Central and  Western Europe, while further enhancing the market integration of the affected countries. Decrease of market concentration on producers side; price convergence; Decrease of carbon emissions.
The interconnector was designed for natural gas transmission and not hydrogen transmission. In the future, the pipeline will be assessed for its suitability for hydrogen transmission.</t>
  </si>
  <si>
    <t>- Physical alternative for providing 100% of all Balkan countries' consumption; enhancing market development and liquidity of the region;
- Providing security of supply for 100% of all Balkan countries' consumption;
- Additional utilization for CZ, SK, PL, UA, RO, BG transit and storage assets;
- Providing Western shippers with possibility to supply Balkan countries and even Turkey from NCG/Gaspool/Baumgarten;
- Corridor ready for future gas imports to Europe from alternative sources – AGRI, TANAP, Caspian, Iran, Iraq, Egypt, Israel, Cyprus, Turkey, etc.
-price convergence of Balkan region to EU West
-Decrease of market concentration on producers side</t>
  </si>
  <si>
    <t>The 4 core countries that are directly impacted by the Project (all of them are EU member states):
 Bulgaria  Hungary  Romania  Slovakia
The indirectly impacted region is formed by the following 16 countries.
The 8 EU member states that are indirectly impacted by the Project:
 Austria  Croatia  Czech Republic  Germany  Greece  Italy  Poland  Slovenia
The other 8 non-EU member countries are:  Albania  Bosnia and Herzegovina  Kosovo  Former Yugoslav Republic of Macedonia  Moldova  Montenegro  Serbia  Ukraine</t>
  </si>
  <si>
    <t>On a regional level 262.2 million EUR benefit was monetized due to the project in the period between 2025-2044 in Base Case Scenario (SC0). (feasibility study results)</t>
  </si>
  <si>
    <t>deforestation along the route</t>
  </si>
  <si>
    <t>The projects has an impact on Austria, Italy, Slovaki as well as on neighbouring TSOs in Germany and strengthens the interconnection between Austria and Germany.</t>
  </si>
  <si>
    <t>- Strengthens European energy security by enabling domestically produced green hydrogen in the EU, diversifying away from external fossil fuel imports and improving resilience to geopolitical shocks. - Enhances security of supply in the power system, as hydrogen can provide flexibility and act as a buffer between weather‑dependent renewables and dispatchable generation, helping to avoid outages. - Supports Europe’s economic growth and competitiveness by enabling cost‑efficient hydrogen from RES and catalysing new green industries. - Provides efficient and safe transmission of hydrogen from production sites to end users and storage facilities. - Responds to the need to accelerate decarbonisation cost‑effectively by decarbonising industry and reducing economy‑wide greenhouse‑gas emissions, particularly in hard‑to‑abate sectors (e.g., heavy industry).</t>
  </si>
  <si>
    <t>- Increased energy security through hydrogen produced domestically in the EU, reducing dependence on fuel imports from outside the EU. - Increased security of supply in the power system, as hydrogen can act as a buffer for weather dependant and dispatchable generation assets, e.g. helping to avoid power system blackouts. - Green hydrogen can boost Europe’s economic growth and competitiveness by providing low-cost energy and enabling new green industries that create new skilled jobs and boost GDP growth, addressing Europe’s competitiveness challenge highlighted by the Draghi report. - Hydrogen market provides opportunities to power producers by creating additional revenue streams, thereby reducing the reliance on subsidy schemes and capacity mechanisms. - Decarbonization of industry and consequently the contribution towards the reduction of greenhouse gas emissions of the whole economy, especially in hard-to-abate sectors (e.g. heavy industry).</t>
  </si>
  <si>
    <t>The project is projected to reduce carbon emissions by up to 37 MtCO₂eq annually by 2050, an annual equivalent to approximately 3.6% of the abovementioned countries’ current annual emissions and exceeding the combined annual emissions of the Baltic countries. It will enable the integration of 4 TWh of renewable energy storage into the EU grid by 2040 and facilitate the transport of up to 2.7 million tons of hydrogen (91TWh) by 2040. Aligned with the EU’s Clean Industrial Deal and climate targets, the initiative supports the decarbonization of key sectors including energy, transportation, chemicals, steel, and manufacturing. Additionally, it promotes increased investments in renewable electricity and contributes to greater energy price stability by increased use of renewable energy.</t>
  </si>
  <si>
    <t xml:space="preserve">The upgrading of the proposed hydrogen transmission corridor ensures interconnection with Romania's neighbor Serbia. H2 will be available for users and producers along the pipeline route. </t>
  </si>
  <si>
    <t>Romania, Serbia</t>
  </si>
  <si>
    <t xml:space="preserve">As mentioned, this new project result from the Portuguese Decree Law nº70/2022, that created a new strategic reserve, through the construction of two new natural gas caverns in the Carriço UGS site.
This new caverns will be also developed for the storage of 100% hydrogen.
</t>
  </si>
  <si>
    <t>Needs for retrofit will by driven by the H2 production and market demand.</t>
  </si>
  <si>
    <t>HU, CZ and AT and other countries on the route to Europe</t>
  </si>
  <si>
    <t xml:space="preserve">The Antwerp NH3 Import terminal will be key for Belgium and it’s neighbouring countries to supply clean hydrogen and ammonia to the industry. With the proposed infrastructure, the industry will be in the position to realize their decarbonization plans. The project will contribute to fulfill future EU low-carbon energy needs and decarbonization targets for hard-to-abate sectors. The location of the project is considered as of strategic value for the EU, since the North Sea area is foreseen as one of the three major H2 import corridors in RePowerEU. The overall project will provide security of supply and reduce the dependency on Russian gas supplies over time by securing imports and transport of H2 produced in the North Sea to the EU. </t>
  </si>
  <si>
    <t>The expected benefits are qualitatively assessed as positive spill-over effects on society and economy. GDP will be directly affected by the construction of the project and indirectly by the indirect and induced job impact of the industry which will use the terminal for sourcing of NH3 and Hydrogen. The import terminal will help to reduce the Belgian CO2 emissions, meeting the decarbonization targets by 2030. Additionally the project will increase the NH3 and H2, energy independency and diversification of supply for Belgium and Europe. Quantitatively the effects of a hydrogen network with linked import facilities are described in the projects related to the Belgian Hydrogen Backbone.</t>
  </si>
  <si>
    <t xml:space="preserve">The impacted countries which are directly affected are Belgium and its neighbouring countries. Belgium is directly impacted by this project as it will be constructed in Belgium and deliver clean hydrogen to the linked industry (via the backbone). Neighbouring countries benefit by access to the capacities available for import, and then delivered via the Belgian hydrogen network, which will give flexibility and security of supply for industry projects in France, Germany and The Netherlands. Specifically the southern and middle part of Germany will benefit as hydrogen can be imported via Belgium towards the large demand centres for hydrogen in Germany. The route via Belgium is the shortest route to deliver the molecules. Countries outside of Europe will benefit by having an outlet for their green hydrogen production, via the import terminal and the linked network to deliver the green hydrogen towards the offtakers. </t>
  </si>
  <si>
    <t>No detailed study has been carried out yet to indicate the climate change impact for this specific project, however, this project will contribute to the realization of the projects related to the Belgian Hydrogen Backbone.</t>
  </si>
  <si>
    <t>In line with the EIA Directive an environmental impact assessment or environmental screening will be executed and mitigating measures will be foreseen when needed. The Antwerp NH3 Import project will benefit from existing facilities at the Advario Terminal.</t>
  </si>
  <si>
    <t>Expected that the local production in NW-Europe will not be sufficient to cover demand, thus import will be necessary. Furthermore, a diversification of supply is required for the market to function optimally and ensure security of supply.</t>
  </si>
  <si>
    <t xml:space="preserve">•Contribution to the development of the hydrogen backbone and consequently to the hydrogen economy as envisaged in RePowerEU •Contribution to the EU Green Deal, RePower EU, National hydrogen strategies, and the goals of the private industrial stakeholders •Security of the hydrogen supplies in the EU •Advancing large-scale application of the ammonia cracker technology •Contribution to the diversification of the energy supplies •Giving a clear signal to the industry to invest in hydrogen-based processes by ensuring the supply •Contribution to the social benefits of society, including GHG reduction •Contribution to the regulatory framework •Linking different actors/aspects of the hydrogen supply and value chains •Positive effect on the hydrogen price setting •Through open access approach providing non-discriminatory access to both small and big actors, allowing smooth transition toward hydrogen application in their production ptocesses </t>
  </si>
  <si>
    <t>The Netherlands and Germany as the receiver of the imported hydrogen. Potential other EU countries that will export hydrogen, e.g. Norway, Scotland, Spain, Portugal.</t>
  </si>
  <si>
    <t>As the project contributes to reaching the EU and national targets for CO2 reduction and becoming net zero by 2050. The terminal will contribute to establishing a hydrogen economy and increase access to green molecules in the Netherlands and Germany.</t>
  </si>
  <si>
    <t>The project will not create any significant harm to the environment or cause negative effect on the climate change. The project will follow the strict EIA regulatory framework as required by the Dutch Ministry for Economic Affairs and Climate and will consider all environmental impact aspect during the permitting procedures. In the risk registry [annex 052], one risk has been identified worth mentioning here: NOx emissions can occur during construction and shipping, and when converting NH3. These cannot be captured for 100%.</t>
  </si>
  <si>
    <t xml:space="preserve"> Integration of renewable and low carbon gases into the gas network, Flexibility and seasonal storage options for renewable electricity generation</t>
  </si>
  <si>
    <t xml:space="preserve">MidHY is primarily motivated by supporting the decarbonization efforts of the industrial sector in France and EU and serving the resulting demand for renewable and low carbon H2. Through the connection with HySoW, the EU energy system will gain access to additional diversified H2 volumes of more than 11TWh/year from local production in France and international imports injected through the network. Securing these H2 volumes will enable significant emissions reductions across sectors, particularly industry and transport, locally and across the EU. The connection enables the supply to large clusters in the North-West of Europe and key sectors of the economy such as the chemical or food industry, glass production, paper and steel production or power generation. By providing access to the large-scale HySoW storage, the project will also be a key element to reinforce security of supply along the HI West corridor and in the electricity system. </t>
  </si>
  <si>
    <t>Contribution to Greenhouse gas emission reductions in different end-use applications</t>
  </si>
  <si>
    <t xml:space="preserve">MidHY will contribute to the decarbonisation of existing (grey) and new H2 use cases which are currently using fossil fuels. The project will provide access to significant additional H2 volumes from both competitive local H2 production and international imports through terminals in Bordeaux and Port-La Nouvelle to regional, national and European consumers.  H2 supply in the South-West of France incl. imports outweighs local demand by more than 11 TWh each year. MidHY allows HySoW’s connection to the HI West corridor, hence these volumes can be made available to EU customers and further accelerate decarbonization efforts in line with the REPowerEU ambitions. </t>
  </si>
  <si>
    <t xml:space="preserve">France directly, Spain, Portugal and Germany indirectly </t>
  </si>
  <si>
    <t xml:space="preserve">Through the MidHY project, additional renewable and low carbon hydrogen volumes of almost 11 TWh per year imported from SouthWest France are made available to the national and European energy systems, where they can be utilised to decarbonise a range of processes across numerous sectors. An analysis commissioned by Teréga indicates that the HySoW project has the potential to enable emission savings of more than 5 million t of CO2eq each year, assuming that the hydrogen volumes supplied by HySoW will be allocated across use cases following demand estimates by the European Hydrogen Backbone. Due to the large export potential (90%) of the region, the majority of emission savings - 4.8 million t CO2eq – are expected to be realized in industrial clusters in the North-West of Europe. </t>
  </si>
  <si>
    <t xml:space="preserve">The energy landscape in Europe has recently undergone dynamic fluctuations, leading to change in the supply direction and a rapid increase of the LNG demand. This evolving scenario has made the role of Greece (and its existing and planned LNG terminals) as well as the countries from the SEE region increasingly crucial. The timely development of the gas infrastructure of those countries will be essential to promptly respond to the rising demand. The Project increases northbound capacity along the Vertical Gas Corridor, improving access for Bulgaria, Romania, Hungary, Slovakia, Moldova and Ukraine, consistent with the EU objective to reduce reliance on Russian gas by 2027.
</t>
  </si>
  <si>
    <t>"IGB 3to5 Expansion" contributes to the gasification of an isolated area/region of Bulgaria where gas is already consumed, but until the start of operation of the IGB Project (initial, 3 bcm/y) the gas was supplied only by trucks (Kardzhali and South to the border with Greece). 
"IGB 3-5 Expansion" can contribute to a specific sector replacing 
other fuels, namely can impact the overall energy mix in the Maritsa Iztok Complex / Lignite Basin.</t>
  </si>
  <si>
    <t>"IGB 3to5 Expansion" interacts with alternative supply sources, such as the Southern Gas Corridor and LNG via Greek regasification terminals. The current market test outcomes indicate strong demand coming from existing and upcoming LNG terminals located on the territory of Greece. Given the natural gas supply disruptions in Europe, the Project enables gas supplies to countries fully dependent on Russian gas until recently (Ukraine, Moldova,etc.). It supports the EU objective to phase out Russian gas by 2027, enabling diversified supplies to previously dependent markets.</t>
  </si>
  <si>
    <t>Bulgaria and Greece directly and SEE Countries indirectly. The countries part of the natural gas "Vertical Corridor" - Greece, Bulgaria, Romania, Hungary, Slovakia, Moldova, Ukraine as well as  Serbia and North Macedonia.By increasing northbound capacity from Greek LNG and Caspian sources the project reinforces security of supply and route diversification across the Vertical Gas Corridor and utilization of Trans-Balkan route. The 3→5 bcm upgrade supports the EU aim to phase out Russian gas by 2027 and facilitates onward deliveries to Ukraine and Moldova, while improving flexibility and competition in regional markets.</t>
  </si>
  <si>
    <t>Access of hard-to-abate sectors to natural gas for possible replacement of CO2 intensive fuels.</t>
  </si>
  <si>
    <t>None compared to the situation prior to the commissioning of "IGB 3to5 Expansion".</t>
  </si>
  <si>
    <t xml:space="preserve">The Gasunie SpHyGER Etzel project is currently in its assessment phase. The RFO-date of the Etzel UHS facility we use in this assessment phase is 2032 /2033. This is in a timeframe (2030-2035) in which the growth of the hydrogen market in Germany (GER) is expected to accelerate and the hydrogen market in the Netherlands (NL) is expected to start up. German hydrogen market projections (Weissbuch Wasserstoffspeicher '25) indicate, even in low scenarios, an UHS demand growth in GER from 2 TWh  in 2030 to 13 TWh in 2035, to 33 TWh in 2040. If this flexibility demand would be fully covered with caverns, this would indicate a growth from 4 caverns in 2030 to 28 caverns in 2035 (approx. 5 caverns -i.e. 1 SpHyGER-like project- per year) to 180 caverns in 2040 (approx. 30 caverns per year). In NL the expectations (summer ´24) are a demand growth of at least 14 caverns up to 2040 for fast cycle storage only. </t>
  </si>
  <si>
    <t xml:space="preserve">As one of the first commercial, open access, non-discriminatory large-scale fast cycle hydrogen storage facilities, Gasunie SpHyGER Etzel will offer crucial and scalable storage capacity to an emerging hydrogen market in North-West Europe. With the expected intermittent production and/or import of hydrogen in North-West Europe, the opportunity to store the hydrogen in salt caverns will be paramount to the overall security of supply and the energy system as such. </t>
  </si>
  <si>
    <t xml:space="preserve">With a strategic location, Gasunie SpHyGER Etzel will act as an enabler to the developing and accelerate the hydrogen market in Germany as well as the Netherlands and eventually the broader North-West European region. </t>
  </si>
  <si>
    <t xml:space="preserve">Early availability of large scale fast cycle hydrogen storage facility supports development and acceleration of a fossil-free energy system, and opens opportunities for further development of production and consumers/off-takers  of hydrogen. 
Moreover, the efficient, effective and economical use of precious (green) hydrogen by means of fast cycle storage will result in an increase of hydrogen utilization and less dependency use of fossil fuels, hence reducing emissions of GHG’s. 
</t>
  </si>
  <si>
    <t>The European Union defines H2 as the prime energy carrier to achieve the “Green Deal” and Europe’s clean energy transition. In order to allow the market to switch to green gases such as H2, a stable delivery quantity must be available for the customers on a 8760 hours/y basis. To fulfill this, large scale versible/intermittent production, demand driven delivery and the security of supply needs of the customers must be safeguarded with flexible storage solutions.</t>
  </si>
  <si>
    <t>The offtakers in Bavaria, Southern Germany require a constant or demand driven delivery of energy on a 8760 hours/y basis at competitive prices. This can only be achieved in using the combination of a H2 production facility with flexible large scale storage options; both will be available in Austria. This is the only solution for the anticipated energy system that will be based on highly fluctuating renewable energy sources and a demand-based energy supply. Therefore, first large scale projects, like "H2Austria&amp;Bavaria+Store" - using this combination - will be essential for the H2 market ramp up.</t>
  </si>
  <si>
    <t>The impacted countries are Austria and Germany. (Southern) Germany strongly relies on energy imports from Austria.</t>
  </si>
  <si>
    <t>A shift from natural gas to green gases such as H2 will have a significant positive impact to reach the climate goals of the EU. The transformation to H2 will automatically lead to a GHG emission reduction in all relevant sectors compared to the use of natural gas.</t>
  </si>
  <si>
    <t>There are no negative impacts associated with the present project.</t>
  </si>
  <si>
    <t>High H2 storage demand for Europe and Germany is expected in order to be able to integrate substantial renewable volumes and low carbon gases. Due to German geological conditions and the general assumption that mainly salt cavern storages are appropriate for storing hydrogen, the required storage volume is increased by the demand from other European countries which are connected via hydrogen pipelines.</t>
  </si>
  <si>
    <t xml:space="preserve">The project will enable the growing demand for hydrogen storage to be met and additional capacity to be made available. It also represents an important part of the hydrogen value chain, without which the hydrogen market cannot develop. It will help the sector coupling of power and gas market. </t>
  </si>
  <si>
    <t>Germany, Netherlands and other European countries.</t>
  </si>
  <si>
    <t xml:space="preserve">The project enables low carbon hydrogen to be available in large volumes in the market. In alignment with the InnovationFund methodology of quantifying GHG emission avoidance, the project will reduce the GHG emission by 3,602,000 t during the first 10 years of operation. </t>
  </si>
  <si>
    <t xml:space="preserve">Small nature areas will be used for installations and ressources covered for storage building will be assessed in EIA. It is assumed that areas with a size of 13ha will be used to construct the surface and subsurface facilities. </t>
  </si>
  <si>
    <t>The main driver of the NéoH₂ Ambès project is the decarbonization of industrial and transport sectors in the Bordeaux region and Europe. The project addresses growing demand for low-carbon hydrogen for industrial consumption, German off-takers via the HySoW pipeline, and emerging mobility applications. It is triggered by the strategic goal of integrating France into the European hydrogen backbone, enabling cross-border renewable hydrogen flows, supporting EU objectives such as REPowerEU and Fit-for-55, and fostering a local hydrogen ecosystem. Leveraging the regional industrial platform and access to low-carbon electricity, the project maximizes climate, economic, and energy system benefits, while reducing reliance on fossil fuels and contributing to the competitiveness of French and European industry.</t>
  </si>
  <si>
    <t>The project contributes to the decarbonization of specific sectors by supplying low-carbon hydrogen to industrial consumers in the Bordeaux region, to German off-takers via the HySoW pipeline, and to mobility applications (maritime and rail). Hydrogen produced by NéoH₂ Ambès will replace fossil fuels in these sectors, reducing CO₂ emissions and supporting EU energy transition targets.
Expected H₂ production: ~23,400 t/year (1,430 GWh/year)
Sectors impacted: industrial feedstock and energy, maritime propulsion, rail transport, and electricity supply</t>
  </si>
  <si>
    <t>National benefits:
- Decarbonization of industrial, maritime, and rail sectors in the Bordeaux region.
- Support for France’s low-carbon hydrogen ecosystem and industrial competitiveness.
- Creation of local jobs, skills development, and regional economic growth.
- Integration of renewable electricity and reduction of fossil fuel dependence.
Cross-border benefits:
- Supply of low-carbon hydrogen to German off-takers via the HySoW pipeline, enhancing cross-border energy trade.
- Contribution to the European hydrogen backbone and renewable hydrogen corridor development.
- Strengthening energy security and market integration by enabling cross-border hydrogen flows.</t>
  </si>
  <si>
    <t>France: The project will produce low-carbon hydrogen at the Ambès industrial platform, contributing to the national hydrogen ecosystem, decarbonizing regional industrial, maritime, and rail sectors, and fostering local economic growth and jobs.
Germany: The project will supply hydrogen to German off-takers via the HySoW pipeline. Two Letters of Intent (LOIs) have been received from potential German offtakers; final names will be confirmed in due course.
Spain: HDF Energy’s presence in Spain opens the potential for future hydrogen supply to Spanish off-takers via the same corridor, supporting cross-border renewable hydrogen flows, market integration, and competition.</t>
  </si>
  <si>
    <t>The NéoH₂ Ambès project will significantly reduce greenhouse gas emissions by producing low-carbon hydrogen to replace fossil fuels in industrial processes, maritime propulsion, rail transport, and electricity supply. Using renewable and low-carbon electricity, the electrolyser is expected to produce ~23,400 t H₂/year (~1,430 GWh/year), corresponding to a life-cycle GHG reduction of over 70% compared with conventional fossil fuels (~94 gCO₂eq/MJ). This translates to an estimated ~600,000 t CO₂eq avoided annually once the full 150 MW capacity is operational, contributing directly to France’s and Europe’s REPowerEU and Fit-for-55 climate targets and supporting the decarbonization of hard-to-abate sectors.</t>
  </si>
  <si>
    <t>While the NéoH₂ Ambès project produces low-carbon hydrogen, potential negative impacts include:
- Material use for PEM electrolysers (e.g., rare metals) during manufacturing, which entails upstream GHG emissions.
- High electricity consumption, which may generate indirect emissions if electricity is not fully low-carbon.
These lifecycle emissions are relatively small compared with the avoided CO₂ from replacing fossil fuels in industrial, maritime, and rail sectors. Operational emissions are negligible due to the use of low-carbon electricity. Impacts are mitigated by sourcing renewable/low-carbon electricity, sustainable procurement of materials, and efficient construction and manufacturing practices. Overall, the minor negative impacts are far outweighed by the climate benefits of the project.</t>
  </si>
  <si>
    <t>The main drivers for HBL are: (1) to establish a direct connection from Scotland/UK to Europe for green hydrogen export; (2) to develop new pipelines as existing pipelines cannot be repurposed for hydrogen due to technical and safety constraints, as confirmed by feasibility studies; (3) the project will deliver a new, dedicated offshore pipeline linking Scotland’s green hydrogen production to European demand centres; and (4) this infrastructure will enable large-scale, reliable, and cost-effective transport of green hydrogen, supporting decarbonisation and energy integration between Scotland/UK and Europe.</t>
  </si>
  <si>
    <t>The HBL will enable gasification of specific sectors in Germany and northern Europe by supplying green hydrogen from Scotland via a new offshore pipeline. As existing pipelines cannot be repurposed for hydrogen, this dedicated infrastructure will allow hydrogen to replace fossil fuels in hard-to-abate sectors such as steel, chemicals, and heavy transport. By connecting Scotland’s green hydrogen production directly to European demand centres and distribution networks, the project supports national and regional decarbonisation and aligns with EU and Member State policies to phase out fossil fuels and achieve Net Zero.</t>
  </si>
  <si>
    <t xml:space="preserve">The benefits of the project are both nation-wide (UK) and cross-border (Germany and wider Europe) -  that hydrogen will play a substantial role in Europe's energy systems, alongside electrification. There is opportunity for European industrial decarbonisation; ability to reduce emissions and retain strong industry; support jobs; European energy cohesion; cost benefit of hydrogen pipelines for large amounts; the role of hydrogen pipelines in balancing energy systems which is applicable to both the UK and Europe (potential opportunity for bi-direcitonal pipelines). </t>
  </si>
  <si>
    <t xml:space="preserve">Primarily Germany and the Netherlands, extending to the Benelux countries and from this Northern European base into Central Europe - both through national networks and the European Hydrogen Backbone. Also Ireland, by connecting Ireland to the UK onshore network for hydrogen, and onwards to the HBL. Additionally, there is potential to work and coordinate with Denmark and Norway in the supply of hydrogen from the North, enabling in time a more resilient network of North Sea pipelines and perhaps giving Norwegian hydrogen producers the business case to review the potential export of hydrogen through the prospect of shared infrastructure. </t>
  </si>
  <si>
    <t>The HBL aims to supply green hydrogen from the UK to mainland Europe, securing the benefits of a fully renewable energy system without the emissions tied to shipping. Originally, hydrogen strategies focused on decarbonisation, but economic and energy security factors are now also prominent. HBL’s pipeline, enabled by the UK’s offshore renewables, can deliver about 0.8Mtpa of green hydrogen directly to Europe, supporting EU network goals under TEN-E and PMI. Transporting hydrogen this way is highly cost-effective and, if leakage is controlled, offers considerable climate benefits by displacing fossil fuels and enabling widespread decarbonisation, integration, and renewable scale-up. This results in real CO₂e reductions of several million tonnes annually as European industry transitions to clean hydrogen.</t>
  </si>
  <si>
    <t>The negative climate impact of transporting hydrogen from the UK to Germany is expected to be minimal, but large scale hydrogen export  is still new and under development with potential new risks, from venting to new found leakage such as from valves.</t>
  </si>
  <si>
    <t>abatement of CO2 emissions</t>
  </si>
  <si>
    <t>it would enable reaching decarbonisation targets whilst preventing de-industrialisation in the north of Spain (thus avoiding loss of jobs and increased dependency on extra-EU imports). In addition, the deployment of CCUS itself could create significant economic and social value for Europe thereby enhancing the EU’s overall energy independence and resilience</t>
  </si>
  <si>
    <t>In the PYCASSO project the CO2 transport and storage infrastructure will be used by both French and Spanish companies and emitters. It will increase integration between the two countries and will be a good example of cooperation in a complex issue which fights climate change.</t>
  </si>
  <si>
    <t>The Hub Conet2 North project will contribute to a rapid decarbonization of industrial activity the North of Spain. I will abate 5 mt/a of CO2 emissions in the North of Spain.</t>
  </si>
  <si>
    <t xml:space="preserve">The project is driven by a demand for cheaply priced and abundant green hydrogen to backup EU and national transition strategies. Offtakers with whom we are in discussion find the price of domestically produced hydrogen to be uncompetitive while the small size of projects create additional challenges. With the upcoming transposition of REDIII hydrogen quotas many offtakers are struggling to source reliable and competitive sources of hydrogen. By leveraging economies of scale and cheap electricity outside the EU the project can deliver in cheaply priced and abundant hydrogen. By offering pipeline services, the project can also back up the operation of the pipeline network and support a nascent hydrogen market. </t>
  </si>
  <si>
    <t xml:space="preserve">The project will import abundant green hydrogen at significantly lower prices than domestically produced hydrogen, support pipeline development, support creation of a clean hydrogen market. The combination of H2 and CO2 services will support a much greater range of decarbonisation activities targetting hard to decarbonise sectors in particular. </t>
  </si>
  <si>
    <t xml:space="preserve">The direct impact of this project would be to support consumers in the Netherlands. The project could also have a significant positive impact in the implementation and orderly operation of the Hynetwork pipeline by offering services such as cushion gas and balancing services. Beyond making hydrogen directly available to consumers in the Netherlands, the planned connections as well as the size of the terminal would have significant impact in connected to the HyNetwork, such as Germany. EcoLog is already having discussions with various potential offtakers in Germany. </t>
  </si>
  <si>
    <t>The project will import RFNBO-compliant hydrogen to decarbonize hard-to-abate sectors such as mobility, steel, refineries, and cement that cannot be easily electrified. It will also aggregate CO₂ from these industries, liquefy it, and export it for permanent sequestration. In Phase 1, the project is expected to abate 2–4.2 million MT of CO₂ annually through hydrogen use and 1.75 million MT via CO₂ sequestration. At full development, this rises to 6–12.6 million MT and 5.75 million MT respectively. By combining large-scale hydrogen deployment with CO₂ capture and export, the project delivers measurable climate benefits while enabling e-fuels and e-SAF production, reducing reliance on biofuels and easing pressure on food markets.</t>
  </si>
  <si>
    <t xml:space="preserve">Negative impacts have been examined under the permitting process, focusing on NOx emissions during construction and the potential impact of emergency releases of hydrogen and CO2.  </t>
  </si>
  <si>
    <t>substitution of natural gas with hydrogen</t>
  </si>
  <si>
    <t>Implementation of hydrogen in the future energy industry, especially infrastructure  Demonstrating the operational safety of hydrogen storage in salt caverns  Storage integrity and validation of equipment  Public acceptance of operational safety and the effects of underground storage  Researching operating fields and developing services for the operation of hydrogen caverns hydrogen caverns  Development of storage facilities for security of supply  Estimation of the storage requirements for hydrogen and development of a strategy for the flexible, scalable rededication of former oil and natural gas storage facilities in the transition phase.  Interaction of underground storage facilities (UGS) with above-ground facilities (OTA) when switching from oil / natural gas to hydrogen  Diversity of research and (underground) storage</t>
  </si>
  <si>
    <t>Europe</t>
  </si>
  <si>
    <t>high impact in CO2 reduction</t>
  </si>
  <si>
    <t xml:space="preserve">Stage 3 scales up commercial H₂ storage at Krummhörn with ~1200 GWh WGV and higher rates to balance variable renewables and industrial demand. The location near Wilhelmshaven and the planned connection to Germany’s Hydrogen Core Network (and via it to the European Hydrogen Backbone) enable seasonal and short-cycle flexibility, strengthen SoS and support decarbonisation of energy-intensive industries in NWE.
</t>
  </si>
  <si>
    <t>National (DE): firm flexibility and seasonal balancing for industry; SoS; supports Core-Network ramp-up. Cross-border (NWE): via Core Network/EHB, enables cross-zonal balancing and liquidity for NL/Benelux/Denmark/Nordics; strengthens EU resilience and market integration.</t>
  </si>
  <si>
    <t>Germany (host; core-grid node); Netherlands/Benelux/Denmark/Nordics (connected via Core Network/EHB corridors enabling cross-border balancing &amp; SoS).</t>
  </si>
  <si>
    <t>By providing large-scale H₂ flexibility, Stage 3 reduces curtailment/redispatch and supports renewable H₂ production utilisation across seasons. Storage helps time-shift clean power into hydrogen and back into industry/power as needed, lowering lifecycle emissions for delivered H₂ compared with fossil-derived alternatives. With backbone interconnection, system-wide dispatch can prioritise low-carbon sources across borders.</t>
  </si>
  <si>
    <t>Unburned H₂ leakage can indirectly warm the climate by extending methane lifetime and perturbing tropospheric chemistry; design and O&amp;M therefore minimise fugitive losses (tightness specs, monitoring, dry-gas handling). Stage 3 adopts state-of-the-art equipment/standards to reduce leaks and power use.</t>
  </si>
  <si>
    <t>Making system integration of hydrogen possible. Making hydrogen available to a
broad range of customers and sectors by establishing new hydrogen transmission
path and connecting to the potential hydrogen/ammonia terminal on the island of Krk. Project will also enable development of hydrogen economy and domestic
hydrogen production, which would lead to decarbonisation of natural gas supply.
With this project Slovenian TSO will be able to manage flows of different energy
carriers (hydrogen and natural gas) on IP and thus continue to provide reliable
transit route and supply for domestic consumers while maintaining current levels
of interoperability.</t>
  </si>
  <si>
    <t>Project of key importance for the construction of the Slovenian hydrogen backbone and will enable start of hydrogen economy in Slovenia and gradual
replacement of natural gas with carbon neutral green hydrogen. Project will
contribute to diversification of energy sources in involved countries by
increasing utilization of domestic RES potential and by enabling hydrogen imports
from third countries and exchange of domestically produced hydrogen between
involved countries.</t>
  </si>
  <si>
    <t>Slovenia and neighbouring countries since transit of hydrogen via Slovenian
teritorry will be possible.</t>
  </si>
  <si>
    <t>Project will allow hydrogen utilization on a large scale, which will be beneficial for climate and environment since green H2 is a carbon free energy carrier. When natural gas is replaced by hydrogen, no methane emissions occur, and CO2 emissions will be reduced significantly.</t>
  </si>
  <si>
    <t>Since hydrogen is a carbon free energy carier, negative impacts on climate and
environment are not expected.</t>
  </si>
  <si>
    <t xml:space="preserve">Southern Germany lacks commercial-scale H₂ storage. UST Hydrogen Storage Bierwang provides seasonal and short-cycle flexibility for Bavarian industry and networks, improves SoS during supply/demand swings, and supports RES integration by time-shifting green H₂—completing a missing link in the regional value chain and underpinning core-grid balancing.
</t>
  </si>
  <si>
    <t xml:space="preserve">National (DE): Firm seasonal &amp; intraday H₂ flexibility in Bavaria; industrial supply stability; congestion relief for the Southern core grid; curtailment reduction via storage.
Cross-border (EU): Enhances regional balancing once the core grid interconnects with neighbouring systems (AT and wider EU), improving resilience and market integration.
</t>
  </si>
  <si>
    <t xml:space="preserve">Germany (primary); Austria (via cross-border network flows, once connected). Further impacted Member States depend on core-grid expansion and interconnection schedules.
</t>
  </si>
  <si>
    <t xml:space="preserve">Facilitates RES integration by storing surplus-based H₂ and reducing curtailment; enables fuel switching in industry by providing dependable H₂ during low-production periods; reduces redispatch indirectly via better system balancing.
</t>
  </si>
  <si>
    <t xml:space="preserve">H₂ leakage risk managed via LDAR and continuous monitoring; energy use for compression/auxiliaries mitigated via high-efficiency equipment and (where available) low-carbon electricity; blowdown/venting minimised via recovery systems and procedures
</t>
  </si>
  <si>
    <t>H2 storage projects are crucial for the operation of the German H2 backbone and to secure Germany's seasonal energy supply.</t>
  </si>
  <si>
    <t>Storage capacity provides flexibility to the market and increases security of supply.</t>
  </si>
  <si>
    <t>Germany and maybe Netherlands</t>
  </si>
  <si>
    <t>Hydrogen storage contributes positively to climate protection by enhancing the efficiency and reliability of renewable energy systems and tehreby reducing the usage of fossil energy resources.</t>
  </si>
  <si>
    <t>We currently operate a natural gas storage facility at this location. We assume that the transition to hydrogen will have little to no impact. We anticipate the usage of materials and land.</t>
  </si>
  <si>
    <t>Making system integration of hydrogen possible. Making hydrogen available to a
broad range of customers and sectors by establishing new hydrogen transmission
path and connecting to SEEHyc Corridor via Hungarian territory. Project will also enable development of hydrogen economy and domestic hydrogen production, which would lead to decarbonisation of natural gas supply. With this project Slovenian TSO will be able to manage flows of different energy carriers (hydrogen and natural gas) on IP and thus continue to provide reliable transit route and supply for domestic consumers while maintaining current levels of interoperability.</t>
  </si>
  <si>
    <t>Project of key importance for the construction of the Slovenian hydrogen backbone and will enable start of hydrogen economy in Slovenia and gradual
replacement of natural gas with carbon neutral green hydrogen. Project will
contribute to diversification of energy sources in involved countries by
increasing utilization of domestic RES potential and by enabling hydrogen imports from third countries and exchange of domestically produced hydrogen between involved countries.</t>
  </si>
  <si>
    <t>The main drivers of the UGS Kirchheilingen H₂ Storage Facility are sustainability, security of supply and system flexibility. By converting an existing porous gas storage into a hydrogen facility, the project provides seasonal and balancing capacity for renewable hydrogen in Central Germany. Hydrogen is a key solution to achieve decarbonisation targets for hard-to-abate sectors, replacing natural gas, coal and other fossil hydrocarbons in industrial processes. The project enables the integration of fluctuating wind and solar generation, supports industrial decarbonisation and strengthens regional supply security. The reuse of existing infrastructure minimizes environmental impact and investment cost compared with new construction. The storage contributes to the resilience of the future German hydrogen core network and complements the regional TH2ECO ecosystem, ensuring that hydrogen can be stored when production exceeds demand and withdrawn during peak consumption periods.</t>
  </si>
  <si>
    <t>The project will convert an existing underground porous gas storage into Germany’s first hydrogen storage in Thuringia, providing about 42,5 million m³ H₂ of working-gas capacity. It supports the national hydrogen network by offering seasonal and flexible balancing between renewable generation and industrial consumption. The conversion avoids new drilling and additional land use, minimizing environmental impact. By reusing proven infrastructure, the project reduces investment cost, accelerates hydrogen market ramp-up, and increases regional energy security within the TH2ECO ecosystem.</t>
  </si>
  <si>
    <t>The project is located in Germany and will mainly serve the regional TH2ECO hydrogen ecosystem in Thuringia. Indirectly, it contributes to the wider European hydrogen backbone by providing storage flexibility for cross-border hydrogen flows once the national hydrogen core network (“Wasserstoff-Kernnetz”) is operational. The storage enhances system reliability and supports integration of renewable hydrogen produced in Germany and neighbouring Member States</t>
  </si>
  <si>
    <t>The development of an affordable and reliable hydrogen-based energy infrastructure will be key to reach climate neutrality by 2045. The project will contribute to the creation of a high-performing European hydrogen backbone by connecting large-scale hydrogen production to storage and consumption areas. The conversion of the Kirchheilingen storage enables the replacement of natural gas and fossil-based hydrogen with renewable hydrogen. By storing hydrogen produced from surplus wind and solar power, the facility prevents curtailment of renewables and reduces CO₂ emissions from industry and power generation. The estimated avoided emissions are in the range of several tens of kt CO₂ per year, depending on hydrogen utilisation.</t>
  </si>
  <si>
    <t>No significant negative impact is expected. Temporary emissions will occur during construction and testing due to transport and site activities but will be minor compared with the overall climate benefits. The facility is located on an existing industrial site with minimal additional land use. Potential environmental risks, such as hydrogen leakage or groundwater interaction, will be mitigated by continuous monitoring, corrosion-resistant materials, and compliance with national safety and environmental standards.</t>
  </si>
  <si>
    <t xml:space="preserve">The main driver behind the Dutch (and EU) H2 Backbone is the increasing and estimated future demand for hydrogen in the market. The EU had expressed clear objectives regarding decarbonization and hydrogen plays a key role in that energy shift. The development of a national and cross-border H2 network is vital to enable industry players to shift their energy source to hydrogen. The H2 Backbone is designed to be ahead of its time and ready for the industries of tomorrow. </t>
  </si>
  <si>
    <t>CO2 emission reduction and re-use of existing natural gas infrastructure. Continuation of EU steeal, refinery, heavy and chemical industry. Economic and social benefits by creating a strong and sustainable EU economy.</t>
  </si>
  <si>
    <t xml:space="preserve">Direct impact for the Netherlands, Germany and Belgium. Indirect impact for all surrounding NW EU countries like Danmark, France, Luxemburg since their hydrogen (network) plans can also benefit from the developments in NL, GE, BE.
We also see positive impact for non EU surrounding countries like Norway and UK, that can become producers to the EU countries. Finally all countries from which imports (liquid hydrogen, ammonia) can be established (f.i. Canada, Namibia, Oman, Brazill, South Africa) can benefit from these developments. </t>
  </si>
  <si>
    <t xml:space="preserve">CO2 emission reduction by enabling the hydrogen shift for off-takers in diverse sectors, in first instance refineries, chemical industry and steel industry. Later in time other (industrial) sectors like bricks, glass, aviation, shipping etc. 
Based on ultimately 20 - 30 GW capacity around 4 - 6 Mton / annum of hydrogen could be transported and delivered, which could enforce a CO2 reduction of 50 - 70 Mton / annum. </t>
  </si>
  <si>
    <t>The main driver behind the Dutch (and EU) H2 Backbone is the increasing and estimated future demand for hydrogen in the market. The EU had expressed clear objectives regarding decarbonization and hydrogen plays a key role in that energy shift. The development of a national and cross-border H2 network is vital to enable industry players to shift their energy source to hydrogen. The H2 Backbone is designed to be ahead of its time and ready for the industries of tomorrow.</t>
  </si>
  <si>
    <t>The main driver of the H2L Export Terminal is to enable the large-scale export of renewable hydrogen produced in Crete to the Greek mainland and onward to the South-East European Hydrogen Corridor (SEE H₂ Corridor). 
The project ensures full utilisation of renewable electricity generation on the island by converting surplus power into hydrogen, thereby stabilising the local grid and promoting further RES deployment. 
It also supports the decarbonisation of energy-intensive industries in Europe by providing cross-border hydrogen supply infrastructure in line with Regulation (EU) 2022/869 (TEN-E) and the EU Hydrogen Strategy. 
The export terminal constitutes the essential export link of the Cretan Renewable Hydrogen Value Chain, creating both environmental and economic benefits through energy diversification, security of supply, and investment in sustainable infrastructure.</t>
  </si>
  <si>
    <t>The H2L Export Terminal contributes to the gasification of specific sectors in Crete, mainland Greece and many other European Member States, by providing renewable hydrogen as a clean gaseous energy carrier, replacing liquid and solid fossil fuels currently used in transport, power generation, and industry. 
The project enables the substitution of approximately 470,000 tons of CO₂ emissions per year, equivalent to the replacement of 180 million Nm³ of natural gas or 150,000 tons of fuel oil. 
Through its integration with DESFA’s future hydrogen backbone, the terminal will progressively supply hydrogen to end-users in energy-intensive and mobility sectors, thereby facilitating sectoral gasification with renewable hydrogen and supporting the EU’s decarbonisation and energy diversification targets.</t>
  </si>
  <si>
    <t>The H2L Export Terminal delivers multiple environmental, economic, and strategic benefits. It enables the export to Europe of 28,000 t/y of renewable hydrogen produced in Crete, facilitating the decarbonisation of energy-intensive industries and the transport sector in Greece and other EU Member States. 
By integrating Crete into the South-East European Hydrogen Corridor (SEE H₂ Corridor), the project strengthens cross-border energy interconnections and enhances the security of energy supply. 
It also supports the reduction of approximately 470,000 tCO₂/y by replacing fossil fuels with renewable hydrogen. 
Locally, it drives economic development, stimulates employment in clean technologies, and promotes renewable energy integration by converting surplus electricity into hydrogen. 
Overall, the project contributes directly to the EU’s climate-neutrality objectives, the TEN-E Regulation (EU) 2022/869, and Greece’s National Energy and Climate Plan (NECP).</t>
  </si>
  <si>
    <t>The H2L Export Terminal primarily impacts Greece, where it establishes the first large-scale renewable hydrogen export infrastructure and connects Crete to the national hydrogen backbone operated by DESFA. 
Through this connection, renewable hydrogen will be transported to the Balkan countries (including Bulgaria, North Macedonia, and Serbia) via the emerging South-East European Hydrogen Corridor (SEE H₂ Corridor). 
The project will further enable flows toward Central and Northern European Member States, particularly Germany, Austria, and neighbouring industrial hubs, supporting their renewable hydrogen import needs under the EU Hydrogen Strategy.
By linking the Mediterranean renewable hydrogen supply regions with Central Europe’s high-demand markets, the project enhances cross-border energy integration, market liquidity, and security of supply, contributing to a balanced and decarbonised European hydrogen economy.</t>
  </si>
  <si>
    <t>The H2L Export Terminal contributes directly to climate change mitigation by enabling the export and utilisation of renewable hydrogen produced from 100% renewable electricity. The project replaces fossil fuels in industry, transport, and power generation, resulting in an estimated annual reduction of approximately 470,000 tons of CO₂ emissions. 
This corresponds to a life-cycle GHG reduction of more than 90% compared to conventional fossil-based hydrogen or natural gas use, in full compliance with the EU Taxonomy threshold of ≤3 tCO₂e/tH₂ and the RED III (RFNBO) sustainability criteria.
In addition, the project facilitates the integration of 625 MW of new renewable generation in Crete by converting surplus electricity into hydrogen, thereby reducing curtailments of solar and wind power and supporting the broader EU climate-neutrality target for 2050.</t>
  </si>
  <si>
    <t>The project’s negative impacts relate mainly to embedded emissions from the manufacture and installation of steel-based components, such as compressors, storage tanks, pipelines, and marine loading systems. 
These life-cycle emissions, including material production and transport, are estimated at about 25–30% of the first year’s CO₂ savings, equivalent to ≈130,000 t CO₂e, occurring once during construction. Minor indirect emissions arise from the terminal’s electricity use for compression (≈50 GWh/y), fully offset by renewable PPAs. 
The operational phase of the H₂ terminal is emission-free, as all systems are closed and leak-tight. Overall, temporary construction emissions are negligible compared to the annual 470,000 t CO₂ reduction achieved through fossil fuel substitution with renewable hydrogen.</t>
  </si>
  <si>
    <t>Sustainability : The project aims to transport only renewable and low carbon hydrogen, contributing significantly to achieve the EU targets
Market Demand : The project aims to connect bidirectionally the Iberian Peninsula with France and participate in the emergence of an EU H2 market and H2 technical cross border specifications. Enablers allow to transport and store the hydrogen through national and regional pipelines to and from consuming and producing H2 valleys and clusters 
SoS: the project will contribute to energy SoS of the EU and reduce dependance fron 3rd countries</t>
  </si>
  <si>
    <t xml:space="preserve">This project is expected to support the development of hydrogen clusters and valleys in Spain and will contribute to achieve decarbonisation targets. As the volumes of hydrogen will be supplied from Iberia and transported via the Spanish hydrogen backbone the project will further accelerate the deployment of the hydrogen economy in Portugal and in Spain </t>
  </si>
  <si>
    <t xml:space="preserve">A rough estimation shows  that for a potential green hydrogen consumption of 5MTPA by 2050, GHG savings up to 31,2 Mio tCO2e/y, based on the following calculation : 5 000 000 t/y x 33,4 MWh/t x 0,187 tCO2e/MWh (NG emissions factor in use with 100 % efficiency). </t>
  </si>
  <si>
    <t>Negative impacts on climate change will be described and quantified during the development phase of the Project in using a lifecycle assessment of the project</t>
  </si>
  <si>
    <t>HyLann is primarily motivated by supporting the decarbonization efforts of the industrial sector in France and EU and serving the resulting demand for renewable and low carbon H2. Through the project, the EU energy system will gain access to additional diversified H2 volumes of around 20.4 kt  /y from local production in France injected through the network. Securing these H2 volumes will enable significant emissions reductions across sectors, particularly industry and transport – locally and across the EU. The connection via the HI West corridor (especially Mid’Hy and HY-FEN) enables the supply to large clusters in the North-West of Europe and key sectors of the economy, such as the chemical or food industry, glass production, paper and steel production or power generation.</t>
  </si>
  <si>
    <t>HyLann will contribute to the decarbonisation of existing (grey) and new H2 use cases which are currently using fossil fuels. The project will provide access to significant additional H2 volumes from competitive local H2 production to regional, national and European consumers. Locally, H2 will primarily be supplied to several industrial stakeholders (chemical, paper and pulp, etc.) and to serve transport demand where the abatement of emissions is particularly challenging. Through HySoW’s connection to the HI West corridor, these volumes can be made available to EU customers and further accelerate decarbonization efforts in line with the REPowerEU ambitions.</t>
  </si>
  <si>
    <t>Spain, France and Germany</t>
  </si>
  <si>
    <t>Through the HyLann project, additional renewable and low carbon hydrogen volumes of around 20.4 kt per year are made available to the national and European energy systems, where they can be utilised to decarbonise a range of processes across numerous sectors.</t>
  </si>
  <si>
    <t>Not identified</t>
  </si>
  <si>
    <t>According to the European and national German H₂ strategy, H₂ is an important tool for decarbonizing especially hard-to-abate sectors in industry and mobility. EU SoS objectives, especially RePowerEU, and their regulatory implementation are important drivers for the floating NH₃ import and conversion terminal. The project will improve the supply situation of H₂ to satisfy expected growing EU H₂ demand. Given limited renewable electricity generation capacities in Europe, demand for RFNBO and low-carbon H₂ cannot be met by domestic H₂ production. Therefore, H₂ imports are necessary.</t>
  </si>
  <si>
    <t>The project contributes to the gasification and decarbonisation of specific industrial sectors in Germany by providing low-carbon hydrogen as a substitute for fossil fuels such as natural gas, coal or oil. By enabling large-scale imports of renewable hydrogen via ammonia, the floating terminal will supply approximately 200 000 tonnes of H2 per year, supporting the transition of hard-to-abate industries towards cleaner gas-based energy carriers. In addition, the project benefits exporting countries by increasing their exports, thereby strengthening their trade balance.</t>
  </si>
  <si>
    <t>The project aims to address the increasing demand for energy by importing green hydrogen globally, thereby enhancing energy supply. It seeks to improve the security and reliability of energy supply while reducing energy costs. The project aims to transition from self-production to import, promote market integration, enhance energy efficiency, leading to a reduction in production costs and diversify energy carriers/sources for a more resilient energy system. Floating terminals are generally less expensive than onshore facilities and offer flexibility, as they can be relocated if market conditions change, reducing the risk of standard investments. No additional land is required and the distance to public area is larger. The project reduces GHG emissions and air pollution, supports GHG reduction of hard-to-abate sectors, helps them to stay in the EU (effects on GDP, jobs etc.) and enhances SoS for their products. It supports EU’s goal to reduce dependency on fossil fuels and their prices.</t>
  </si>
  <si>
    <t>By integrating the NH3 floating terminal (incl. storage &amp; cracking) into the H2 backbone, it will generate positive spill-over effects to several EU Member States. This applies to the region in North-West Europe (DE, Benelux, FR) but also to Central Europe (AT, CZ, PL) being partly landlocked countries. The development of the projects import capacities for NH3 to the EU will support the development of export capacities in export countries. This increases the global production and market volume of RFNBO- and low-carbon NH3.</t>
  </si>
  <si>
    <t>The project contributes to climate change mitigation by enabling large-scale import and conversion of renewable ammonia into hydrogen, providing a low-carbon alternative to fossil-based hydrogen and natural gas. The floating configuration allows faster implementation and flexible deployment, accelerating market access for renewable hydrogen and supporting early decarbonisation of hard-to-abate sectors. Once operational, the terminal will enable substitution of fossil fuels with renewable hydrogen equivalent to about 200 kt H₂ per year, potentially avoiding several million tonnes of CO₂ emissions annually depending on end-use applications and supply chain characteristics.</t>
  </si>
  <si>
    <t>The project’s potential negative impact on climate change is limited and mainly related to energy consumption for ammonia cracking and auxiliary systems, as well as emissions from the maritime transport of ammonia. During operation, electricity and heat are required for the conversion process, leading to indirect CO₂ emissions depending on the carbon intensity of the power supply. Additional minor impacts arise from vessel operations, maintenance activities, and construction of the jetty and pipeline connection. Overall, these emissions are expected to represent a small fraction of the avoided CO₂ compared to fossil-based hydrogen, and can be further reduced through the use of renewable electricity and low-carbon logistics.</t>
  </si>
  <si>
    <t>We see the need for green hydrogen and the use of green electricity as one of the biggest drivers for the sector coupling projects. Projecting and operating Solar and wind energy plants in Germany without generating a proper use case for the electricity produced, will not be feasible on the long run. Hence we see the greatest opportunity in engaging the whole value chain, building value for communities and municipalities and supporting the defossilization of various sectors.</t>
  </si>
  <si>
    <t>The German government has agreed in line with the EU decarbonization goal to reduce the total CO2 emissions of the country. In order to achieve this goal, multiple sectors have to be tackled. Especially the hard to abate sectors (chemical industry, steel etc.) have little potential for a total electrification. While they are currently reliant on natural gas, in future electrolysis will be help to operate them with less or with no CO2 emissions. Besides there are efforts to decarbonize mobility, especially cargo transport and long range busses, which are not easily electrified.</t>
  </si>
  <si>
    <t>Local benefits - Green Electricity, Hydrogen and Waste Heat for the local municipality - locally generated work places and business taxes - technology-driven advancements of local infrastructures Country-wide impacts - provision of green hydrogen - supporting the rise of a hydrogen economy</t>
  </si>
  <si>
    <t>Decarbonization / Defossilization of industry sector and parts of the mobility sector and lessen CO2 emissions</t>
  </si>
  <si>
    <t>High water consumption</t>
  </si>
  <si>
    <t>A major driver for EWE’s electrolyser projects is the market demand. Overall, very high hydrogen demand is forecasted in Europe as described paper from the national hydrogen council called: ‘Greenhouse gas emission reduction and the corresponding hydrogen demand in Germany’ https://www.wasserstoffrat.de/fileadmin/wasserstoffrat/media/Dokumente/2023/2023-02-01_NWR_Grundlagenpapier_H2-Bedarf_2.pdf 
We were able to confirm this high market demand through our market test. The demand uncertainty remains high due to the early phase of the market ramp-up. In addition, the contribution to sustainability is a key driver for the projects. EWE has set itself high targets for sustainability.</t>
  </si>
  <si>
    <t>Large-scale hydrogen fired power plants are being planned in Germany as described in the power plant strategy (https://www.bundesregierung.de/breg-de/aktuelles/kraftwerksstrategie-2257868) which shall replace electricity generation from lignite and hard coal, particularly at times when insufficient amounts of renewable electricity are available. In addition, hydrogen will be used in some industrial processes, replacing other fossil fuels. The most important applications are the steel production and in refineries, where coal and natural gas respectively can be replaced by hydrogen. The substitution of fossil fuels with hydrogen is also possible in the transportation sector. The areas of application, particularly in electricity generation and industrial applications result in a high demand for hydrogen production capacities. The gasification and decarbonization targets can only be achieved with appropriate production facilities.</t>
  </si>
  <si>
    <t>The project has manifold benefits. The GHG emission avoidance potential of the produced hydrogen and the potential in avoiding renewable energy curtailment is significant. The project further supports the phasing out of hydrogen produced via Steam Methane Reforming from Natural Gas as well as supports curtailment of hydrogen demand due to missing electrolyser capacity. Each implemented electrolyser supports the availability of hydrogen to satisfy the market demand.</t>
  </si>
  <si>
    <t>Germany and German regions and customers with a connection the European Hydrogen Backbone. Due to the proximity to the dutch border hydrogen offtakers in the Netherlands can be supplied by the project. This is especially important for the case that hydrogen imports via ships or ammonia cracking infrastructure will be delayed. Offtakers in Denmark for green hydrogen can be supplied supply by a pipeline connection from Hamburg to Denmark.</t>
  </si>
  <si>
    <t>The produced hydrogen will be RFNBO-complaint as well as low-carbon hydrogen. In both cases the life cycle emission savings of 70% compared to the reference value of 94gCO2e/MJ will be ensured. Consequently, every hydrogen molecule produced via this electrolyser will have a positive effect on climate change as it substitutes fossil fuels.</t>
  </si>
  <si>
    <t>As described above the project started the permitting phase. Part of this process is the assessment and mapping of the local flora and fauna to ensure that even though the area will be permanently sealed, no negative effect occurs. Consequently, it can be assumed that the local negative impact of sealing the area will be very limited.</t>
  </si>
  <si>
    <t xml:space="preserve">The pipeline will enable the transport of renewable hydrogen and help accelerate the development of the hydrogen market in Western Macedonia, a region with substantial potential for renewable hydrogen production and one of the areas most affected by the decarbonization of the national energy mix in Greece. In this context, the project will support the shift from conventional fuels to renewable alternatives, contributing directly to greenhouse gas emission reductions and fostering a just regional transition. </t>
  </si>
  <si>
    <t>The pipeline will deliver substantial strategic, economic, and environmental benefits by establishing a direct interconnection between the Greek and Italian hydrogen transmission systems. As a key component of the SoutH₂ Corridor, the pipeline will enable the export of hydrogen produced in Greece to Central Europe and particularly Germany, thereby contributing to the diversification and decarbonization of the European energy supply. Additionally, the project will strengthen regional energy security, enhance cross-border market integration, and attract investment in hydrogen production and infrastructure within Greece.</t>
  </si>
  <si>
    <t>Greece, Italy, Austria, Germany</t>
  </si>
  <si>
    <t>There are no negative impact forthe environment from the project.</t>
  </si>
  <si>
    <t>The hydrogen backbone will be key for Belgium and it’s neighbouring countries to supply clean hydrogen to the industry. With the infrastructure, local industry can realize their decarbonization plans. The impact on avoided CO2 emissions is quantified as 6.6 Mt CO2 per year. The backbone will contribute to fulfil future EU low-carbon energy needs and decarbonization targets for hard-to-abate sectors. The location of the project is considered as of strategic value for the EU, since the North Sea area is foreseen as one of the three major H2 import corridors in RePowerEU. The overall project will provide security of supply and reduce the dependency on Russian gas supplies over time by securing imports and transport of H2 produced in the North Sea to the EU.</t>
  </si>
  <si>
    <t xml:space="preserve">Fluxys conducted a study (available if needed) on the expected benefits (incl jobs) of project early 2022. Input on the next questions is derived from the study. The “waterdrop-ripple” effect of the construction of a hydrogen backbone (next to job impact) is expected to have several positive spill-over effects on society and economy. This includes the positive direct GDP impact generated from the construction of the backbone (estimated to reach around ~€350 to 550M per year across Belgium and Europe, equal to an uptake of ~0.06% of the Belgian GDP and ~0.001% of the EU’s GDP), as well as anchoring ~90-270k direct and indirect jobs linked to the Belgian chemical and steel clusters as well as the ports, contributing ~14% to the Belgian CO2 reduction emission targets by 2030, increasing the gas independency and diversification of supply, enabling export of knowledge for off-shore construction of wind plants and helping to balance European electricity systems.
</t>
  </si>
  <si>
    <t>The impacted countries which are directly affected are Belgium and its neighbouring countries. Belgium is directly impacted by the hydrogen backbone project, the construction, the linked industry, the linked ports to deliver the clean hydrogen. Neighbouring countries benefit by access to the Belgian Hydrogen network, which will give flexibility and security of supply for the projects in France, Germany and The Netherlands. Specifically the southern and middle part of Germany will benefit as hydrogen can be imported via Belgium towards the large demand centres for hydrogen in Germany. The route via Belgium will be the shortest route to deliver the molecules. Countries outside of Europe will benefit by having an outlet for their green hydrogen production, via the import terminals in the ports and the linked network to deliver the green hydrogen towards the offtakers.</t>
  </si>
  <si>
    <t>The construction of the hydrogen backbone could enable a reduction of up to ~6.6Mt CO2 per year, equivalent to approximately 14% of the required Belgian CO2 reduction for '19-'30, with the largest share coming from reductions achieved in the industry sector. These reductions are based on conversion factors of 0.67 Mt/TWh for steel (including conversion of natural gas and coke raw material), 0.23 Mt/TWh for chemicals and refineries (including conversion of petroleum and natural gas), 0.26 Mt/TWh for transport (petroleum) and 0.20 Mt/TWh for power generation (natural gas, incl. CHP plants).</t>
  </si>
  <si>
    <t>The infrastructure project is not expected to lead to a significant increase in the emissions of pollutants into air, water or land. During transport of hydrogen, any leakage from the infrastructure will be prevented. In case of interventions, maintenance... best available techniques will be selected to prevent/reduce losses. Transport by (underground) pipeline is the most sustainable way of transporting molecules and will not have a detrimental impact on biodiversity and ecosystems. Fluxys has also a long outstanding experience with the construction and exploitation of pipelines in good relationship with concerned neighbours/farmers/…. In line with the EIA Directive an environmental impact assessment or environmental screening will be executed and mitigating measures will be foreseen when needed. The expected impact would furthermore be temporarily during the construction works. After the construction works, the original environmental state is completely restored.</t>
  </si>
  <si>
    <t>Fluxys conducted a study (available if needed) on the expected benefits (incl jobs) of project early 2022. Input on the next questions is derived from the study. The “waterdrop-ripple” effect of the construction of a hydrogen backbone (next to job impact) is expected to have several positive spill-over effects on society and economy. This includes the positive direct GDP impact generated from the construction of the backbone (estimated to reach around ~€350 to 550M per year across Belgium and Europe, equal to an uptake of ~0.06% of the Belgian GDP and ~0.001% of the EU’s GDP), as well as anchoring ~90-270k direct and indirect jobs linked to the Belgian chemical and steel clusters as well as the ports, contributing ~14% to the Belgian CO2 reduction emission targets by 2030, increasing the gas independency and diversification of supply, enabling export of knowledge for off-shore construction of wind plants and helping to balance European electricity systems.</t>
  </si>
  <si>
    <t>Fluxys conducted a study (available if needed) on the expected benefits (incl jobs) of project early 2022. Input on the next questions is derived from the study. The “waterdrop-ripple” effect of the construction of a hydrogen backbone (next to job impact,) is expected to have several positive spill-over effects on society and economy. This includes the positive direct GDP impact generated from the construction of the backbone (estimated to reach around ~€350 to 550M per year across Belgium and Europe, equal to an uptake of ~0.06% of the Belgian GDP and ~0.001% of the EU’s GDP), as well as anchoring ~90-270k direct and indirect jobs linked to the Belgian chemical and steel clusters as well as the ports, contributing ~14% to the Belgian CO2 reduction emission targets by 2030, increasing the gas independency and diversification of supply, enabling export of knowledge for off-shore construction of wind plants and helping to balance European electricity systems.</t>
  </si>
  <si>
    <t>The market drivers include strong policy momentum from EU and national hydrogen strategies, which prioritize green hydrogen for industrial decarbonization and energy security. The region offers abundant renewable electricity from wind and solar, enabling competitive electrolytic hydrogen production. Demand is expected to grow rapidly due to carbon pricing, fossil fuel phase-out, and emerging hydrogen applications in steel, chemicals, and heavy transport. Integration into the core network ensures access to large-scale offtakers and cross-border markets, enhancing scalability and long-term viability. Thus regulatory impulses can be indified as the main project driver together with demand from industry and mobility customers.</t>
  </si>
  <si>
    <t>The WAL project described here could cover a significant quota (in last expansion stage about 10%) of the current demand of the chemical industry for hydrogen in Germany, which has been around 400,000 tons per year in recent years. Hydrogen is widely used in industry, e.g. ammonia production, refinery processes, hydroformylation, hydrogenation, Fischer-Tropsch process. Furthermore, hydrogen is expected to be used as renewable fuel for high-temperature processes or in fuel cells for HGV, in future.</t>
  </si>
  <si>
    <t>The construction of a 100 MW electrolysis plant and injecting green hydrogen into the core network will enable large-scale, national distribution, enhancing energy security and supporting sustainable transition. It aids in achieving EU climate goals by reducing fossil fuel dependency and boosting renewable energy use, aiding industry decarbonization and fostering innovation. Integrating green hydrogen supports a unified EU hydrogen market, driving collaboration and lowering costs. This aligns with the EU Green Deal and strengthens the EU’s leadership in renewables. Additionally, renewable-based potential heat supply reduces emissions, in this regard, fruitful discussions not only with local industry but also with regional heat framework operators are ongoing. These measures promote energy sovereignty, create jobs, and address regional needs, including a potential water treatment plant to help alleviate drinking water shortages in the local are.</t>
  </si>
  <si>
    <t>In terms of its size and potential, the planned WAL project is to be seen as a pioneering and flagship project for the development of a hydrogen economy in Europe and especially in the democratic Baltic Sea region. In particular, the hydrogen infrastructures of Lubmin will be connected and, therefore, positively influence the energy market of Denmark (Bornholm connector), Finland (Baltic connector), and the Czech Republic (Flow project), at least. It is intended to increase the competitiveness not only of Germany but also of the EU in total and contribute to the goal of energy autonomy.</t>
  </si>
  <si>
    <t>The project contributes to the German hydrogen strategy, which is an important building block in the transformation of industry towards climate neutrality. Around five tons of carbon dioxide are currently released to produce one ton of grey hydrogen using the conventional steam reforming route. The WAL project described here could, thus, save up to 50,000 tons of carbon dioxide emissions per year. The possibility of coupling out climate-neutral heat from the production process also offers the potential to save further emissions that are currently released during the operation of conventional heating systems, for example (see also No. 381). Furthermore, the planned system-friendly operation of electrolysis will enable a higher utiliszation of regional wind turbines for electricity generation by reducing re-dispatch, which indirectly serves the climate goals.</t>
  </si>
  <si>
    <t>Negative effects on the climate are rather low and significantly over-compensated by the positive effects described above. Emissions are mainly generated during the construction and production of components and building materials, e.g. concrete or steel.</t>
  </si>
  <si>
    <t>The main driver of the H2L Export Terminal is to enable the large-scale export of renewable hydrogen produced in Cyprus to the Greek mainland and onward to the South-East European Hydrogen Corridor (SEE H₂ Corridor). 
The project ensures full utilisation of renewable electricity generation on the island by converting surplus power into hydrogen, thereby stabilising the local grid and promoting further RES deployment. 
It also supports the decarbonisation of energy-intensive industries in Europe by providing cross-border hydrogen supply infrastructure in line with Regulation (EU) 2022/869 (TEN-E) and the EU Hydrogen Strategy. 
The export terminal constitutes the essential export link of the Cretan Renewable Hydrogen Value Chain, creating both environmental and economic benefits through energy diversification, security of supply, and investment in sustainable infrastructure.</t>
  </si>
  <si>
    <t>The H2L Export Terminal contributes to the gasification of specific sectors in Cyprus, mainland Greece and many other European Member States, by providing renewable hydrogen as a clean gaseous energy carrier, replacing liquid and solid fossil fuels currently used in transport, power generation, and industry. 
The project enables the substitution of approximately 470,000 tons of CO₂ emissions per year, equivalent to the replacement of 180 million Nm³ of natural gas or 150,000 tons of fuel oil. 
Through its integration with DESFA’s future hydrogen backbone, the terminal will progressively supply hydrogen to end-users in energy-intensive and mobility sectors, thereby facilitating sectoral gasification with renewable hydrogen and supporting the EU’s decarbonisation and energy diversification targets.</t>
  </si>
  <si>
    <t>The H2L Export Terminal delivers multiple environmental, economic, and strategic benefits. It enables the export to Europe of 28,000 t/y of renewable hydrogen produced in Cyprus, facilitating the decarbonisation of energy-intensive industries and the transport sector in Greece and other EU Member States. 
By integrating Cyprus into the South-East European Hydrogen Corridor (SEE H₂ Corridor), the project strengthens cross-border energy interconnections and enhances the security of energy supply. 
It also supports the reduction of approximately 470,000 tCO₂/y by replacing fossil fuels with renewable hydrogen. 
Locally, it drives economic development, stimulates employment in clean technologies, and promotes renewable energy integration by converting surplus electricity into hydrogen. Overall, the project contributes directly to the EU’s climate-neutrality objectives, the TEN-E Regulation (EU) 2022/869, and Greece’s National Energy and Climate Plan (NECP).</t>
  </si>
  <si>
    <t>The H2L Export Terminal primarily impacts Cyprus, where it establishes the first large-scale renewable hydrogen export infrastructure and connects Cyprus to the national hydrogen backbone operated by DESFA. 
Through this connection, renewable hydrogen will be transported to Greece, to the Balkan countries (including Bulgaria, North Macedonia, and Serbia) via the emerging South-East European Hydrogen Corridor (SEE H₂ Corridor). 
The project will further enable flows toward Central and Northern European Member States, particularly Germany, Austria, and neighbouring industrial hubs, supporting their renewable hydrogen import needs under the EU Hydrogen Strategy. 
By linking the Mediterranean renewable hydrogen supply regions with Central Europe’s high-demand markets, the project enhances cross-border energy integration, market liquidity, and security of supply, contributing to a balanced and decarbonised European hydrogen economy.</t>
  </si>
  <si>
    <t>The H2L Export Terminal contributes directly to climate change mitigation by enabling the export and utilisation of renewable hydrogen produced from 100% renewable electricity. 
The project replaces fossil fuels in industry, transport, and power generation, resulting in an estimated annual reduction of approximately 470,000 tons of CO₂ emissions. This corresponds to a life-cycle GHG reduction of more than 90% compared to conventional fossil-based hydrogen or natural gas use, in full compliance with the EU Taxonomy threshold of ≤3 tCO₂e/tH₂ and the RED III (RFNBO) sustainability criteria. 
In addition, the project facilitates the integration of 625 MW of new renewable generation in Crete by converting surplus electricity into hydrogen, thereby reducing curtailments of solar and wind power and supporting the broader EU climate-neutrality target for 2050.</t>
  </si>
  <si>
    <t>The project’s negative impacts relate mainly to embedded emissions from the manufacture and installation of steel-based components, such as compressors, storage tanks, pipelines, and marine loading systems. 
These life-cycle emissions, including material production and transport, are estimated at about 25–30% of the first year’s CO₂ savings, equivalent to ≈130,000 t CO₂e, occurring once during construction. 
Minor indirect emissions arise from the terminal’s electricity use for compression (≈50 GWh/y), fully offset by renewable PPAs. 
The operational phase of the H₂ terminal is emission-free, as all systems are closed and leak-tight. Overall, temporary construction emissions are negligible compared to the annual 470,000 t CO₂ reduction achieved through fossil fuel substitution with renewable hydrogen.</t>
  </si>
  <si>
    <t>GreenEast makes a vital contribution to decarbonizing industrial processes by integrating green hydrogen into existing gas infrastructure. A 60 MW electrolysis plant in Schkopau will produce up to 6,400 tons of RFNBO-compliant hydrogen annually from 2028. By replacing fossil fuels in the chemical, refinery, and steel industries, as well as in mobility, GreenEast significantly reduces greenhouse gas emissions. Cross-sector use—from process heat to mobility and material applications—opens diverse decarbonization paths for hard-to-electrify sectors. GreenEast exemplifies the transformation through green gases and is a key pillar of VNG’s climate-neutral strategy. Its technological maturity, infrastructure integration, and regional market access make it a model for successfully embedding renewable energy carriers into existing supply structures.</t>
  </si>
  <si>
    <t>GreenEast creates strong regional economic momentum by generating jobs during construction and operation of the electrolysis plant in Schkopau. The investment strengthens local businesses and supports energy autonomy in Central Germany through local green hydrogen production. Nationally, GreenEast reduces GHG emissions by replacing fossil fuels in industry and mobility. With an annual output of 6,400 tons of RFNBO-compliant hydrogen, it diversifies and secures energy supply. The project fosters innovation along the hydrogen value chain, positioning Germany as a leader in green gases. At EU level, GreenEast serves as a model for integrating green hydrogen into the energy market, supporting climate goals and enabling future cross-border hydrogen cooperation.</t>
  </si>
  <si>
    <t>The main climate protection effect of GreenEast lies in the fact that no CO₂ emissions are generated during the electrolysis process. Green hydrogen produced at the Schkopau site can replace fossil-based hydrogen with identical chemical properties. While specific customers are not yet defined, the climate impact can be estimated: gray hydrogen typically emits around 10 tons of CO₂ per ton produced. With an annual output of 6,400 tons of RFNBO-compliant hydrogen, GreenEast could avoid approximately 64,000 tons of CO₂ emissions per year. This substitution supports industrial decarbonization and contributes significantly to national and European climate targets.</t>
  </si>
  <si>
    <t>None to minimal negative impact expected.</t>
  </si>
  <si>
    <t xml:space="preserve">The primary driver of this project is the growing market demand for increased gas
transmission capacity, especially to meet import needs during periods of domestic
natural gas shortage, ensuring energy security and supply diversification.
</t>
  </si>
  <si>
    <t>The project is expected to provide significant benefits including enhanced energy
security and diversification of gas supply sources. By creating long-term firm
capacitiy, it facilitates access to LNG imports and Norwegian gas. This increased
supply flexibility supports market stability, promotes competition, and contributes
to the regional energy transition.</t>
  </si>
  <si>
    <t xml:space="preserve">The project directly impacts Poland and Ukraine by enhancing gas transmission
capacity between the two countries. Additionally, it facilitates access to LNG from
various supplier countries, contributing to the diversification of energy sources
and improving regional energy security.
</t>
  </si>
  <si>
    <t>The project will have a positive impact on climate change. Improved compressor
station operations will reduce methane emissions and energy losses. This will
contribute to a decrease in greenhouse gas emissions compared to current
infrastructure.</t>
  </si>
  <si>
    <t xml:space="preserve">No significant negative impact on climate change is expected from this project.
The design and operation follow best practices to minimize emissions, including
methane leaks. Any potential emissions during construction and operation are
anticipated to be low and will be managed according to environmental
regulations. Therefore, no considerable adverse effects on climate change are
foreseen at this stage.
</t>
  </si>
  <si>
    <t>The project supports the integration of renewable and low-carbon gases by providing underground H2 storage that connects potential import hubs in Bremerhaven and Wilhelmshaven with industrial demand and the grid. This enables flexible injection of green hydrogen into the network and indirectly accelerates the European market ramp-up by strengthening cross-border energy links. It also generates knowledge and standards for geological storage solutions (e.g., salt caverns) – essential for the Europe-wide integration of renewable gases. It directly contributes to greenhouse-gas emission reductions by enabling replacement of fossil fuels in industries and avoiding renewable curtailment, while indirectly fostering sector coupling and investor confidence in low-carbon technologies. Finally, it enhances flexibility and seasonal storage for renewable electricity generation by converting surplus wind power into storable H2. This stabilizes the grid and icreases system resilience across the EU.</t>
  </si>
  <si>
    <t>The project delivers significant benefits across the European energy system. It reduces greenhouse-gas and non-GHG emissions by replacing fossil fuels in industry and avoiding renewable curtailment. By storing hydrogen underground, surplus renewable electricity can be converted and released when needed, enabling higher utilization of green power and facilitating greater production and import of low-carbon hydrogen, which supports the market ramp-up of green gases. The project also enhances market efficiency by enabling smoother energy flows and cross-border trading. Finally, it reduces exposure to curtailed hydrogen demand by ensuring reliable supply for industrial and grid applications, strengthening system flexibility and energy security across Europe.</t>
  </si>
  <si>
    <t>The project benefits the European energy system as a whole, with direct effects in Germany and cross-border impacts in neighboring countries such as the Netherlands and Denmark. It enhances the integration of renewable electricity and low-carbon hydrogen, reduces greenhouse-gas and non-GHG emissions, and ensures reliable supply for industrial and grid applications. By enabling higher utilization of renewable energy and facilitating imports of low-carbon hydrogen via nearby North Sea ports, the project strengthens market efficiency, energy security, and system flexibility across Europe. Its benefits are relevant locally and across the continent, supporting the transition to a decarbonized, interconnected energy system.</t>
  </si>
  <si>
    <t>The underground hydrogen storage project can have multiple positive impacts on climate change. By enabling the storage and flexible use of green hydrogen produced from renewable electricity, it allows industry and energy systems to replace fossil fuels, directly reducing greenhouse-gas emissions. It also prevents curtailment of renewable electricity by converting surplus energy into hydrogen, maximizing the use of clean power. Furthermore, the project supports cross-border hydrogen flows, increasing the availability of low-carbon energy across Europe and enhancing system flexibility and resilience. While these effects are expected to contribute significantly to emission reductions and the decarbonization of hard-to-abate sectors, they have not yet been quantitatively assessed due to the early stage of the project.</t>
  </si>
  <si>
    <t>The project is expected to have a negligible negative impact on climate change. Any emissions from construction, materials, or auxiliary energy use are negligible compared to the long-term benefits of enabling green hydrogen and renewable energy integration.</t>
  </si>
  <si>
    <t>Security of Supply. Diversification of supply routes.</t>
  </si>
  <si>
    <t>Austria and the neighboring countries.</t>
  </si>
  <si>
    <t>Subject of assesment.</t>
  </si>
  <si>
    <t>Non identified.</t>
  </si>
  <si>
    <t xml:space="preserve">To increase and diversify Germany's energy production 
</t>
  </si>
  <si>
    <t>General Industrial Decarbonization
Decreased CO2 Emmisions from traditional fuels that Germany is currently reliant on</t>
  </si>
  <si>
    <t>Substitutes grey hydrogen from natural gas, avoiding ~9–10 kg CO₂ per kg H₂ produced.
Enables clean hydrogen use in steel, chemicals, and transport, reducing overall sector emissions.
Helps absorb excess renewable energy, minimizing curtailment and supporting grid stability.</t>
  </si>
  <si>
    <t>Purifying water for electrolysis consumes energy and resources, causing a small indirect carbon footprint.
Civil works and installation (concrete, steel structures) generate one-time CO₂ emissions.
Production of electrolyzer components (steel, catalysts, membranes) involves embedded CO₂ emissions.</t>
  </si>
  <si>
    <t>The main reason for a hydrogen interconnection between the UK and Germany is the alignment of their decarbonisation goals, as well as the need to ensure secure, flexible and scalable access to green and low-carbon hydrogen across Europe. While Germany’s projected hydrogen demand significantly exceeds its domestic production capacity, the UK is positioning itself as a major exporter of green hydrogen, leveraging its abundant offshore wind resources. An interconnection would facilitate cross-border trade, improve energy supply security, balance supply and demand, and promote the development of a cross-border hydrogen market. This is essential for achieving net-zero targets and decarbonising industry, particularly in hard-to-abate sectors.</t>
  </si>
  <si>
    <t>The transition to a future energy system that uses hydrogen as a new energy carrier reduces our reliance on fossil fuels. This shift is crucial in mitigating climate change, given that burning fossil fuels is a major source of CO₂ emissions. A key benefit of the project is the creation of a cross-border H2 market between the UK and Germany (via AquaDuctus) by connecting the UK's national H2 backbone to the European H2 network. This benefits both sides by providing flexibility and security of supply to their networks, while supporting the UK's and Europe's sustainability and decarbonisation targets. The project therefore enables cleaner industrial processes, as industries such as steel, chemicals, refineries, power stations and the transportation sector, which rely heavily on CO₂ emitting gases, can significantly reduce their carbon footprints by utilising hydrogen as a cleaner fuel source. Furthermore, the project reduces the EU's dependency on energy imports from outside Europe.</t>
  </si>
  <si>
    <t>United Kingdom, Ireland, Germany</t>
  </si>
  <si>
    <t>An EU-backed study found that failing to establish a pan-European hydrogen market through the construction of hydrogen pipelines could lead to a 20% increase in carbon emissions by 2050 due to continued reliance on fossil fuels for backup power. 
As a climate-neutral and renewable energy carrier, hydrogen will replace former fossil energy carriers on a large scale. This project facilitates the interconnection of the UK and Germany's hydrogen networks, supporting the development of a cross-border hydrogen market and enabling the large-scale decarbonisation of hard-to-abate sectors. This will facilitate the transition to a low-carbon energy system. It will allow low-carbon and green hydrogen produced in the UK to be transported to Germany and the rest of Europe, and vice versa. Ultimately, this project will support the UK's and the EU's net-zero targets.</t>
  </si>
  <si>
    <t>The potential negative impact on climate change relates to the construction of the infrastructure. 
While the construction process itself will not be climate-neutral, this can be offset (a possibility that is under consideration). Nevertheless, compared to other transport concepts, it remains the solution with the least environmental impact impact (please refer to AFRY Study here: https://aquaventus.org/wp-content/uploads/2022/05/AquaDuctusShortStudy_OffshoreHydrogenProduction_v120_EN.pdf).</t>
  </si>
  <si>
    <t xml:space="preserve">Fluxys conducted a study (available if needed) on the expected benefits (incl jobs) of project early 2022. Input on the next questions is derived from the study. The “waterdrop-ripple” effect of the construction of a hydrogen backbone (next to job impact) is expected to have several positive spill-over effects on society and economy. This includes the positive direct GDP impact generated from the construction of the backbone (estimated to reach around ~€350 to 550M per year across Belgium and Europe, equal to an uptake of ~0.06% of the Belgian GDP and ~0.001% of the EU’s GDP), as well as anchoring ~90-270k direct and indirect jobs linked to the Belgian chemical and steel clusters as well as the ports, contributing ~14% to the Belgian CO2 reduction emission targets by 2030, increasing the gas independency and diversification of supply, enabling export of knowledge for off-shore construction of wind plants and helping to balance European electricity systems. </t>
  </si>
  <si>
    <t>Fluxys conducted a study (available if needed) on the expected benefits (incl jobs) of project early 2022. Input on the next questions is derived from the study. The “waterdrop-ripple” effect of the construction of a hydrogen backbone (next to job impact) is expected to have several positive spill-over effects on society and economy. This includes the positive direct GDP impact generated from the construction of the backbone (estimated to reach around ~€350 to 550M per year across Belgium and Europe, equal to an uptake of ~0.06% of the Belgian GDP and ~0.001% of the EU’s GDP), as well as anchoring ~90-270k direct and indirect jobs linked to the Belgian chemical and steel clusters as well as the ports, contributing ~14% to the Belgian CO2 reduction emission targets by 2030 (question 229), increasing the gas independency and diversification of supply, enabling export of knowledge for off-shore construction of wind plants and helping to balance European electricity systems.</t>
  </si>
  <si>
    <t xml:space="preserve">The impacted countries which are directly affected are Belgium and its neighbouring countries. Belgium is directly impacted by the hydrogen backbone project, the construction, the linked industry, the linked ports to deliver the clean hydrogen. Neighbouring countries benefit by access to the Belgian Hydrogen network, which will give flexibility and security of supply for the projects in France, Germany and The Netherlands. Specifically the southern and middle part of Germany will benefit as hydrogen can be imported via Belgium towards the large demand centres for hydrogen in Germany. The route via Belgium will be the shortest route to deliver the molecules. Countries outside of Europe will benefit by having an outlet for their green hydrogen production, via the import terminals in the ports and the linked network to deliver the green hydrogen towards the offtakers. </t>
  </si>
  <si>
    <t>The upgrading of the proposed hydrogen transmission corridor ensures interconnection with Romania's neighbor Ukraine and also provides access to existing natural gas storage facilities. H2 will be available for users and producers along the pipeline route.</t>
  </si>
  <si>
    <t>Romania, Ukraine</t>
  </si>
  <si>
    <t>The project is yet in early stages. Any possible negative impact of the project on climate change will be determined on the next stages.</t>
  </si>
  <si>
    <t>The project is driven by the need to contribute to the decarbonization of the Italian and European energy systems by enabling the import of hydrogen from North Africa at competitive cost. The project is developed in response to a strong market demand for large quantities of renewable hydrogen from 2030 onwards and will allow the import of up to 147 TWh, or c.a. 40% of the REPowerEU import target – therefore contributing significantly to EU security of supply in the long term.</t>
  </si>
  <si>
    <t>The project contributes to the switching of more polluting GHG fuels to H2</t>
  </si>
  <si>
    <t xml:space="preserve">• Enables competitive renewable hydrogen production as Tunisia and Algeria are widely considered optimal locations for thanks to the concentration of optimal wind and solar conditions. 
• Allows for cost-effective transport via pipeline (most efficient hydrogen transport method) 
• Enables significant transport capacity up to 147 TWh dimensioned for an effective and efficient market ramp-up (while meeting initial demand volumes evidenced by LoIs signed by Snam production partners) while contributing significantly to EU security of supply in the long term
• Creates a functioning cross-border hydrogen market by linking production and demand 
</t>
  </si>
  <si>
    <t>Italy; Tunisia; Algeria; Austria; Germany; Switzerland; Czech Republic; Slovakia; Slovenia; France;</t>
  </si>
  <si>
    <t>The project creates an opportunity to accelerate decarbonisation of the EU energy and industrial sectors, therefore the impact on climate change will be very high. Indeed, the project will contribute to generate CO2 savings up to 26.5 Mtpa in the EU and also additional savings in North Africa.</t>
  </si>
  <si>
    <t>No negative impacts envisaged.</t>
  </si>
  <si>
    <t>The project will allow the accommodation and transfer of additional gas flows from the Northern to the Southern parts and vice versa, eliminating the existing bottlenecks of the NNGTS and providing firm capacity to the existing and new entry and exit points of the northern parts of NNGTS. Its main aim is to eliminate the bottlenecks for the provision of firm capacity to the new entry and exit points of the northern part of the NGTS, as well as the provision of firm access to the VTP. Such removal of the bottlenecks will increase the liquidity of the Greek VTP and provide to all NGTS Users equitable access to all northern exit points, increasing in such a way the benefits for the Greek market.</t>
  </si>
  <si>
    <t>The project will allow the accommodation and transfer of additional gas flows from the Northern to the Southern parts and vice versa, eliminating the existing bottlenecks of the NNGTS and providing firm capacity to the new the existing and new entry and exit points of the northern parts of NNGTS. Also the project will support the development of the H2 market through the transfer of renewable gases (mainly green hydrogen) and the sustainability by reducing the greenhouse gas emissions mainly of the industrial players of Greece and the Southeastern Europe.</t>
  </si>
  <si>
    <t>Greece, Bulgaria</t>
  </si>
  <si>
    <t>Environmental awareness is a fundamental target of DESFA's projects construction and operation, so that a carbon-constrained future emerges. Generally, natural gas projects in Greece are serving environmental objectives, because in many areas the penetration of natural gas in the energy mixture has not yet been completed. In addition to the above, natural gas (a) is a transition fuel, towards the delignification of Greece and (b) is the necessary complement to the increase of RES based power production to accommodate the RES intermittency. The project meets the targets of the NECP for Greece, indicatively the substitution of oil consumed by the local area households and industries, but also replace lignite, currently used for the provision of heat in district heating networks of the cities in regions, connected to the current lignite plants. Moreover, the new pipeline branch will be technically ready to transport 100% hydrogen, leading to the reduction of greenhouse gases emissions.</t>
  </si>
  <si>
    <t xml:space="preserve">It is mentioned that there is no risk of adverse impact of current or expected future climate on the project, especially with a risk of impact to people, nature or assets. All measures have been taken during design studies to ensure this. There is special chapter in the EIA, covering possibility of vulnerability of the project to risks of natural disasters and climate change according to existing law. It is also noticed, that the project does not fall under Directive 2010/75, on pollution prevention and control, because it is a small compressor station and the pollutants coming from NOx and CO2 are quite insignificant. From the above, it is therefore ensured, that the project does not lead to any significant impact to climate change and  it will not lead to significant greenhouse gas emissions. </t>
  </si>
  <si>
    <t>The market demand at sustainable prices for renewable hydrogen offtake is the main project driver.
Demand and regulations, which are set to mitigate climate crisis, will drive the growth of the renewable hydrogen production.</t>
  </si>
  <si>
    <t>The H2E Crete project enables the decarbonisation of several economic sectors by replacing fossil fuels with renewable hydrogen produced from 100 % renewable electricity (solar, wind, and GAP interconnector). 
The annual production of 28,000 t H₂ (≈ 933 GWh/y) will substitute about 83 million Nm³ of natural gas or 250,000 t of diesel, avoiding roughly 470,000 t CO₂eq emissions per year. 
The hydrogen will cover the limited local demand for power generation, mobility, and industrial use, but manily it will be exported to the Greek mainland and other EU Member States. This cross-sector impact supports the decarbonisation of electricity, transport, and heavy industry while fostering RES integration and energy autonomy in Crete, Greece and mainly the Central and Northern European Member States.</t>
  </si>
  <si>
    <t>The H2E Project delivers multiple environmental, economic, and strategic benefits. It enables the production of renewable H2 (28,000 t/y) and its export to Europe, facilitating the decarbonisation of energy-intensive industries and the transport sector in Greece and other EU Member States. 
By integrating H2E Crete into the South-East European Hydrogen Corridor (SEE H₂ Corridor), the project strengthens cross-border energy interconnections and enhances the security of energy supply. It also supports the reduction of approximately 470,000 tCO₂/y by replacing fossil fuels with renewable hydrogen. 
Locally, it drives economic development, stimulates employment in clean technologies, and promotes renewable energy integration by converting surplus electricity into hydrogen. Overall, the project contributes directly to the EU’s climate-neutrality objectives, the TEN-E Regulation (EU) 2022/869, and Greece’s National Energy and Climate Plan (NECP).</t>
  </si>
  <si>
    <t>The project is located on the island of Crete (Greece), which will be directly impacted through the establishment of large-scale renewable hydrogen production and related infrastructure.
Downstream impacts will extend to Germany and Central Europe, where the exported hydrogen will contribute to industrial defossilisation and energy diversification, in full alignment with the REPowerEU Plan and the European Green Deal objectives for climate neutrality and security of supply.</t>
  </si>
  <si>
    <t xml:space="preserve">The H2E Production Plant contributes directly to climate change mitigation by enabling the production of renewable hydrogen produced from 100% renewable electricity. The project replaces fossil fuels in industry, transport, and power generation, resulting in an estimated annual reduction of approximately 470,000 tons of CO₂ emissions. 
This corresponds to a life-cycle GHG reduction of more than 90% compared to conventional fossil-based hydrogen or natural gas use, in full compliance with the EU Taxonomy threshold of ≤3 tCO₂e/tH₂ and the RED III (RFNBO) sustainability criteria. 
In addition, the project facilitates the integration of 625 MW of new renewable generation in Crete by converting surplus electricity into hydrogen, thereby reducing curtailments of solar and wind power and supporting the broader EU climate-neutrality target for 2050.
</t>
  </si>
  <si>
    <t>The main potential negative impacts of the project relate to the embedded emissions and resource consumption associated with the manufacture, transport, and installation of the electrolyser systems, auxiliary equipment, and supporting infrastructure.
These include the use of critical raw materials (such as nickel, platinum group metals, and rare earth elements) and the energy intensity of component production. The overall climate impact is estimated at approximately 30% of the first-year CO₂ savings, equivalent to about 141,000 tonnes of CO₂.
Additionally, water consumption for electrolysis may exert a limited environmental footprint; however, it will be managed through closed-loop and desalination systems, minimising local resource impacts.</t>
  </si>
  <si>
    <t>Main project drivers:
- Maintaining competitiveness on global scale (NW-Europe cluster vs U.S., Middle-East, Asia);
- Connect industry clusters (demand) in Germany with import facilities and domestic production (supply); 
- Making industries more sustainable and efficient by connecting clusters; 
- Reach scale by combining demand from Chemical, Refining, Steel and Energy industry in several clusters and regions;
- Direct contribution towards reaching climate goals (Carbon reduction;)</t>
  </si>
  <si>
    <t>In the long term, the use of hydrogen will replace fossil energy sources.</t>
  </si>
  <si>
    <t>The expected benefits by DRC are: 
- Cross-border hydrogen transport connecting the Netherlands and Germany 
- Connection of different value chains (production, storage, demand centers) 
- Part of the network can be repurposed (cost efficient and sustainable)</t>
  </si>
  <si>
    <t>Netherlands and Germany</t>
  </si>
  <si>
    <t>The impact of the H2 pipeline (original plan of pipeline from NL to DE) has been considered in comparison to a reference situation in which H2 is transported by IWT. The effect on GHG reduction resulting from a modal shift gives a NPV (at 4%) over 25 years of respectively 12 mln € and 26 mln € (24 inch vs 36 inch). Furthermore, an incremental approach has been applied and the impact on the following externalities has been considered 
- Transport safety: risks of casualties resulting from traffic accidents. - Air quality: emissions of NOx, SO and PM.
-External safety: risk of hazardous substances leaking or exploding. These results in a NPV (at 4%) over 25 years of respectively 12 mln € and 2 mln € (24 inch vs 36 inch) The impact of a possible accident underground is also expected to be smaller than when the accident occurs above ground, external safety improves further. There are no data available to quantitatively value the improved external safety.</t>
  </si>
  <si>
    <t>The 2022 NL draft SCBA assessment does not highlight any material negative climate impact.</t>
  </si>
  <si>
    <t>Main driver of the project is the connection of the future hydrogen markets of Germany, Switzerland, Italy and possibly France in order to improve competition and diversity among hydrogen sources on the one hand and to make a decisive contribution to decarbonisation in the Member States on the other.</t>
  </si>
  <si>
    <t>Germany, Switzerland, Italy, France.</t>
  </si>
  <si>
    <t>Decarbonization of German and European industry.</t>
  </si>
  <si>
    <t>None.</t>
  </si>
  <si>
    <t>The european policy ReFuelEU is pushing for an increased amount of SAF (e-SAF and e-bioSAF) to fuel aviation. This is a very strong signal to the market. ADEME (french agency) has estimated the need for biogenic CO2 : between 5.8 to 7.3 Mt in 2050. The associated needs for hydrogen are from 1 to 1.3 Mt.</t>
  </si>
  <si>
    <t>The expected results are the following :
- job creations
- education 
- european sovereignty in terms of energies and technologies</t>
  </si>
  <si>
    <t>France, Spain and Germany directy. Portugal indirectly.</t>
  </si>
  <si>
    <t>1.7 Mt of biogenic CO2 per year could be reused to produce e-fuels and especially e-SAF. Thus the project can give the opportunity to the aviation market to decarbonize one part of their fuels.</t>
  </si>
  <si>
    <t xml:space="preserve">The project aims to integrate renewables and low carbon gases  (via biomethane or synthetic methane), to reduce GHG emissions via integration of renewable sources and to offer flexibility (storage or energy transformation). </t>
  </si>
  <si>
    <t xml:space="preserve">The project aims to bring benefits in terms of GHG emissions reduction via the integration of renewable sources (via biomethane or synthetic methane). Benefits are also expected in flexibility gains as the project tries to solve the difference between offer and demand of energy, via storage or transformation of energy into another. </t>
  </si>
  <si>
    <t>France only</t>
  </si>
  <si>
    <t xml:space="preserve">The project will contribute to GHG emissions reduction and energy efficiency. </t>
  </si>
  <si>
    <t xml:space="preserve">Aviation:
The European Union, through the "ReFuelEU Aviation" initiative, has established targets for incorporating Sustainable Aviation Fuels (SAFs): aiming for up to 6% by 2030 (including 1.2% from synthetic fuels) and reaching up to 70% by 2050 (with 35% from synthetic fuels). Starting in 2025, this requirement will apply to all flights departing from EU airports handling over one million passengers annually, such as Paris Charles de Gaulle, Amsterdam Schiphol, and Frankfurt Rhine.
Maritime:
Maritime transport accounts for 2.9% of global greenhouse gas emissions due to its fuel use and atmospheric emissions. Without actions to reduce these emissions, the sector could contribute up to 17% by 2050. Decarbonizing maritime transport is therefore a critical economic and strategic priority.
Industry:
In France, the chemical sector alone is responsible for 25% of greenhouse gas emissions within the industrial sector and, more broadly, 5% of the country’s total greenhouse gas emissions.
</t>
  </si>
  <si>
    <t>Sustainable fuels with reduction of at least 70% of GHG vs. fossil fuel.</t>
  </si>
  <si>
    <t>France/Spain</t>
  </si>
  <si>
    <t>The use of sustainable fuels like e-methanol can significantly reduce the carbon impact of this sector in the short term. E-methanol emits at least 70% fewer greenhouse gases than fossil-based marine fuels, translating to a reduction of 2 tons of CO₂ emissions for every ton of fossil fuel replaced.</t>
  </si>
  <si>
    <t>Water withdrawal 5m3/year with discharge of 1.6m3/year</t>
  </si>
  <si>
    <t xml:space="preserve">A major driver for EWE’s storage projects is the market demand. Overall, very high hydrogen storage demand is forecasted in Europe as described in the scenarios of the German Federal Ministry for Economic Affairs and Climate Action (https://www.bmwk.de/Redaktion/DE/Schlaglichter-der-Wirtschaftspolitik/2024/04/05-neue-langfristszenarien-fuer-die-energiewende.html#:~:text=Die%20Langfristszenarien%20zeigen%20auf%20lange,von%20Wasserstoffspeichern%20erreicht%20werden%20kann.). We were able to confirm this high market demand through our market test. The demand uncertainty remains high due to the early phase of the market ramp-up. In addition, the contribution to sustainability is a key driver for the projects. EWE has set itself high targets for sustainability, including the transformation of natural gas to hydrogen storage in line with European and German climate neutrality targets.
</t>
  </si>
  <si>
    <t>Our project provides storage capacity for customers to structure their portfolios. This can be the structuring of imports or domestic generation or the reserve of hydrogen for power plants or industry. Hydrogen projects in Northwestern Germany and the North Sea region will benefit from the storage facility. Germany is planning to substantially expand the offshore renewable energy generation (https://www.netzentwicklungsplan.de/sites/default/files/2024-04/NEP_2037_2045_V2023_Anhang_2E_Aktualisierung_April_2024_%28komprimiert%29.pdf p.941 following). To avoid curtailment even during peak times, sufficient storage capacity is critical. Moreover, the storage facility in Huntorf can be used for cross-border trade, especially between Germany and Netherlands. It will thereby act as a stabilizer for the hydrogen network by providing balancing energy, for example for the transport network, especially for GTG Nord and Gasunie as well as, in the long term, possibly OGE, thyssengas and Nowega.</t>
  </si>
  <si>
    <t>Germany, North Sea Area, Netherlands, Denmark</t>
  </si>
  <si>
    <t xml:space="preserve">During the implementation of the above-mentioned project IPCEI CHC Huntorf, extensive assessment for the entire storage site analysing the environmental impact has been done. This includes this proposal project. The assessment consists of soil examination, an analysis of potentially endangered species (flora and fauna), and an assessment acc. to §34 Federal Act for the Protection of Nature to ensure that the project in corresponding to defined objectives of the area. Results show that there are no negative effects to be expected from injection and/or withdrawal of hydrogen of the cavern storage. </t>
  </si>
  <si>
    <t xml:space="preserve">Market demand: The EU ambition is to import 10 Mt green H2 by 2030. The largest hydrogen demand is located in Northern Europe.  The ACE Terminal project will help to meet this demand by supplying &gt;1 Mt of green H2 from 2030 onwards.
Sustainability is linked above and to [160]; considering the increasing demand for low-carbon H2, it is unlikely that there will be enough feedstock worldwide. The import of H2 carriers is an important development for the hydrogen economy. Moreover, not diversifying and hence not investing in the hydrogen carriers might result in a high dependency of the EU on green H2 feedstock 
Regulation-interoperability: the regulatory framework is only emerging, therefore major flagship initiatives such as ACE Terminal will pave the way and accelerate the development of the regulatory framework in the MSs and on the EU level. The consortium members are involved in the national and EU initiatives and will participate to knowledge sharing activities
</t>
  </si>
  <si>
    <t>•Contribution to the development of the hydrogen backbone and consequently to the hydrogen economy as envisaged in RePowerEU
•Contribution to the EU Green Deal, RePower EU, National hydrogen strategies, and the goals of the private industrial stakeholders 
•Security of the hydrogen supplies in the EU
•Advancing large-scale application of the ammonia cracker technology
•Contribution to the diversification of the energy supplies
•Giving a clear signal to the industry to invest in hydrogen-based processes by ensuring the supply
•Contribution to the social benefits of society, including GHG reduction
•Contribution to the regulatory framework
•Linking different actors/aspects of the hydrogen supply and value chains
•Positive effect on the hydrogen price setting
•Through open access approach providing non-discriminatory access to both small and big actors, allowing smooth transition toward hydrogen application in their production ptocesses</t>
  </si>
  <si>
    <t xml:space="preserve">Directly impacted countries in the EU 
1) for the import of H2: the Netherlands, Germany and Belgium
2) export of NH3: Spain as a supplier of estimated 150000 tpa
Directly impacted countries outside the EU are (suppliers of NH3): Australia, Canada, Chile, Morocco, Uruguay, China, Namibia, Norway, Saudi Arabia, Scotland, US.
For a detailed overview of the expected volumes per country/region, please refer to the annex [162]. </t>
  </si>
  <si>
    <t xml:space="preserve">The ACE Terminal consortium has contracted an external party to perform a CBA based on the JRC Draft Methodology. 
CBA shows that social benefits outweigh the financial investments. In project lifetime, 77 Mton GHG emissions will be avoided. 
On average (over operational time horizon) is this 3.2 Mton per year. Per ton imported ammonia (input of project) is 0.86 ton of CO2 emissions reduced. Per ton cracked hydrogen (output of project) is 6.03 ton of CO2 emissions reduced. These emissions reductions represent the net reduced emissions, including emissions caused by the project for transporting and cracking. 
Over the operational time horizon, the ACE terminal reduces in total 89% of the greenhouse gas emissions compared to its baseline scenario (natural gas substitute).
The NPV of societal benefit associated with total GHG avoidance based on the social costs of carbon equals to 33 353 million EUR. </t>
  </si>
  <si>
    <t xml:space="preserve">The project will not create any significant harm to the envronment or cause netagive effect on the climate change. The project will follow the strict EIA regulatory framework as required by the Dutch Ministry for Economic Affairs and Climate and will consider all environmental impact aspect during the permitting procedures. 
In the risk registry [annex 052], one risk has been identified worth mentioning here: 
NOx emissions can occur during construction and shipping, and when converting NH3. These cannot be captured for 100%.. The project consortium has already taken the first steps to mitigate the risk by initiating the investigation on the possibilities for netting based on the existing permits. In addition, the consortium follows closely the case of Porthos in the Netherlands and will act pre-emptively on possible similar challenges. </t>
  </si>
  <si>
    <t>The upgrading of the proposed hydrogen transmission corridor ensures interconnection with Romania's neighbors Bulgaria and Ukraine and also provides access to existing natural gas storage facilities. H2 will be available for users and producers along the pipeline route.</t>
  </si>
  <si>
    <t>Romania, Bulgaria, Ukraine</t>
  </si>
  <si>
    <t>The project reflects the vision of an evolution to a H2 network enabling the delivery of H2 to industrial sites in Austria and supplying it further to neighbouring regions as well as to storage sites. The project connects potential H2 sources from Northern Africa (e.g. Tunisia) via Italy or Eastern Europe (e.g. Ukraine) via Slovakia or Northern Europe with H2 demand centres in Austria and Central Europe, South Bavaria in particular. The project constitutes an important contribution in achieving the objectives of the RE-PowerEU plan and European Clean Industrial Deal. The project is fully in line with TEN-E, as it meets the criteria for sustainability, security of supply with green energy and, due to the connection to two (or more sources), also security of supply through diversification of routes.The transport of H2 through this project will lead to CO2 savings as it enhances fuel switching for high-temperature industries along the route, contributing to a significant reduction in GHG.</t>
  </si>
  <si>
    <t xml:space="preserve">The project has the potential to foster the transit function of the Austrian gas market and supports the development of a Union wide network for H2. The project is developed in a coordinated approach with the neighbouring TSOs in order to ensure interoperability of the connected systems. The project leads to an increased transit capacity, wich contributes to an enhanced level of security of supply for the European Gas Market. The project has the potential to connect H2 to main storage centers in Central Europe. As the project is capable of transporting and distributing significant amounts of green H2 it contributes to the EU and national climate targets, which put an emphasis on the reduction of GHG. </t>
  </si>
  <si>
    <t>Austria, Germany, Italy, Slovakia, Tunisia, Ukraine</t>
  </si>
  <si>
    <t>Approx. 10MT CO2 savings until 2040 in Austria are estimated. Additionally the project could be an enabler for potential savings along the whole route from sources to demand centres.</t>
  </si>
  <si>
    <t>No negative effects expected.</t>
  </si>
  <si>
    <t xml:space="preserve">For the project in Jemgum, a preliminary assessment was conducted as the project side is close to a Natura2000 area. The results of this assessment in particular in terms of the protection of bird, in particular of their breeding season, have been incorporated in the project schedule. </t>
  </si>
  <si>
    <t xml:space="preserve">With contributing to achieving REPowerEU goals this project aims at route and source diversification covering potential future additional demand for capacity at Entry Murfeld.
</t>
  </si>
  <si>
    <t>The project is in line with the REPowerEU goals, contributing Security of Supply, through  appropriate connections and diversification of supply sources, supplying counterparts and routes. In future the established infrastructure will be able to transport hydrogen and renewable gases showcasing a strong focus on sustainability in project development.</t>
  </si>
  <si>
    <t>Austria &amp; Slovenia &amp; Croatia</t>
  </si>
  <si>
    <t>not known yet</t>
  </si>
  <si>
    <t>The location of RGSW’s H2 storage project is considered as of strategic value for the EU. As partner in the CH2-4EU project, the H2 storage enables the usage of H2 along the HI West corridor. The aim is to provide Europe with H2 supplies, structured by H2 storages and satisfying the demand of off-takers. The overarching infrastructure offers the possibility of further regional and local penetration with H2 and contribute to fulfil future EU low-carbon energy needs and decarbonization targets for hard-to-abate sectors. The inclusion and extension of the H2 storage Gronau-Epe is an important element of the value chain. H2 storages will balance fluctuating H2 production based on renewable energies, ensure constant and uninterrupted supply, insure against disruptions of supply and/or demand and enable operators to maintain H2 infrastructure integrity. Therefore, the necessary prerequisites are set for the industry to convert their processes from fossil fuels to H2.</t>
  </si>
  <si>
    <t xml:space="preserve">The construction of large-scale H2 storage facilities completes the H2 value chain. This allows the enlargement of evolving H2 clusters and the perspective connection of H2 clusters in Europe. Thus, the project makes a significant contribution to the development of the EHB. Only with the balancing of the fluctuating H2 production -– based on renewable energies – and the predominantly constant H2 consumption, the large-scale production of green H2 and the conversion of industrial processes to H2 is enabled. Thus, H2 storages also contribute indirectly to the GHG-reduction goals of the European Union by enabling future H2 consumers to get and use green and low-carbon H2 and to reduce their GHG emissions. H2 storages will ensure constant and uninterrupted supply, insure against disruptions of supply and/or demand (security of supply), and enable operators to maintain the integrity of infrastructure. </t>
  </si>
  <si>
    <t>The OGE pipeline system (PS) will connect the H2 storage of RGSW to the evolving H2 market with its producers and consumers. Further interconnections of the OGE PS as part of the H2ercules initiative will not only establish a connection to the German network, but also to other network operators with access to centres of expected massive H2 demand and thereby to further H2 deliveries e.g. coming via the Dutch PS, from Norway or through converted former LNG terminals. This will create the opportunity for the H2 storage Gronau-Epe to provide flexibility services to multiple markets. The co-operation of OGE and RGSW focuses on the development of necessary European H2 infrastructure for connecting supply and consumption via non-discriminatory system access. The co-operation starts on a national level and proceeds with the connection of neighbouring countries and the CH2-4EU infrastructure to establish a major cross-border H2 infrastructure in the ‘HI West’ corridor and contribute to the EHB</t>
  </si>
  <si>
    <t xml:space="preserve">Only a well-connected and non-discriminatory European H2 infrastructure, consisting of pipeline systems and storages, will enable the widespread consumption of green and low-carbon H2 and usage. This enables energy-intensive businesses and industrial customers to substitute fossil fuels and reduce GHG emissions. The planned H2 storage extension in Gronau-Epe RGSW enables and enhances  utilization of green and low-carbon H2 production  and speeds-up decarbonization of industrial processes and consumption and therefore helping to combat climate change. Since H2 storages complete the infrastructure for using H2 and thus enable greater decarbonization of the industrial processes and consumption, an assessment of the positive effects made possible by this infrastructure for industrial consumers cannot be estimated yet. </t>
  </si>
  <si>
    <t xml:space="preserve">Construction and operation of a large-scale H2 storage, like any other industrial plant, always faces the issue of emissions, environmental impact and the requirement to prevent them as much as possible. Possible emissions might be light, noise, GHG, impact on landscape, nature (flora and fauna) and biodiversity. To compensate for those effects that cannot be avoided, compensatory measures must be taken. The main items having an impact on climate change are the required energy (secondary emissions) to produce the storage components, resources used to operate the storage facility (e.g. refrigerants, adsorbents) and the energy to operate the storage system.
The plant is specially designed for the minimization of emissions and to the possible use of renewable energies, e.g.: compressors, heating of the process gas during gas-cleaning, avoidance of tail-gas. 
</t>
  </si>
  <si>
    <t xml:space="preserve">Market demand is a key driver of our project planning. Overall, very high hydrogen storage demand is forecasted in Europe (see, for example, the scenarios of the German Federal Ministry for Economic Affairs and Climate Action). We were able to confirm this high market demand through our market test. However, demand uncertainty remains high due to the early phase of the market ramp-up. 
</t>
  </si>
  <si>
    <t>Large-scale hydrogen power plants are being planned in Germany (part of the so-called power plant strategy). These are primarily intended to replace electricity generation from lignite and hard coal in Germany, particularly at times when insufficient amounts of renewable electricity are produced.
In addition, hydrogen will be used in some industrial processes, replacing other fossil fuels. The most important application here is steel production, where coal can be replaced by hydrogen.
The substitution of fossil fuels with hydrogen is also possible in the transportation sector.
The areas of application, particularly in electricity generation and industrial applications, result in high storage requirements. The gasification and decarbonization targets can only be achieved with appropriate storage facilities.</t>
  </si>
  <si>
    <t xml:space="preserve">Our project provides storage capacity for customers to structure their portfolios. This can be the structuring of imports or domestic generation or the reserve of hydrogen for power plants or industry. Hydrogen projects in north-western Germany and the North Sea region in particular can benefit from the storage facility. In addition, the storage facility in Nuettermoor can be used for cross-border trade, especially between Germany and Netherlands, and act as a stabilizer for the hydrogen network by providing balancing energy, for example for the transport network, especially for GTG Nord and Gasunie as well as, in the long term, possibly OGE, thyssengas and Nowega. </t>
  </si>
  <si>
    <t>Germany, North Sea Area, Netherlands</t>
  </si>
  <si>
    <t>The hydrogen storage facility can be used to structure the import and production of green hydrogen and enable the constant supply of industrial customers and the peak supply of power plants. The exact amount of CO2 savings can only be calculated on the basis of the actual substitution of fossil fuels in the corresponding areas of application. As EWE GASSPEICHER allocates the corresponding quantity on a non-discriminatory basis, it is not possible to determine specific quantities in advance. However, the CO2 savings can be enormous, for example in the steel industry, where around 28 tons of CO2 can be saved per ton of climate-neutral hydrogen used.</t>
  </si>
  <si>
    <t>There are no known negative impacts that would even come close to offsetting the corresponding positive effects.</t>
  </si>
  <si>
    <t>- EU’s REPowerEU ambitions: the project directly serves EU demand for low carbon H2 imports. Subject to the availability of blue/green H2 (there may be a need for blue H2 in the short-run prior to shifting to green H2), this project will adjust to EU energy transition needs. 
- Market Demand: This project responds to a high demand for H2 (in Germany but also France, Luxembourg, beyond) by supplying 210,000t of H2 by early 2030s. The project is supported by off-takers and the H2 transport network (HySoW).
- Sustainability: The floating ammonia cracker allows emission free transformation of molecules into H2. 
- Regulation SoS: This project imports molecules from a flexible and diverse set of countries. 
- Additional project specific-drivers include the desire to balance domestic H2 production and imports, the competitiveness of a floating terminal compared to onshore facilities, and the decreased transport distance from the Middle East and North Africa for the import of molecules.</t>
  </si>
  <si>
    <t>The project will enable a wide range of consumers across Europe, ranging from industrials to mobility users (aviation, heavy duty and light cars), to be supplied with low carbon hydrogen, thus reducing GHG emissions as these consumers are currently using fossil-fuel-based vectors. 
Based on internal modelling that accounts for demand for hydrogen across various industries in Europe and in particular in Germany, we estimate that the 6,930 TWh of low carbon hydrogen per year will enable potential CO2 emissions savings of 2,904 million tonnes of CO2e per year (note that this value is calculated based on an internal model that reflects ENTSOG’s methodology).
As noted above, the project will also contribute to market integration, enhanced competition and security of supply by enabling western European countries to benefit from an additional option to receive significant hydrogen imports (in line with REPowerEU ambitions).</t>
  </si>
  <si>
    <t>The low carbon hydrogen imported through PLN will be injected into the Western European hydrogen corridor connecting France and Germany, via Teréga’s HySoW H2 network. Therefore these two countries will be directly impacted. Further member States such as Belgium, Luxembourg, and the Netherlands will also indirectly benefit from the additional renewable hydrogen supply enabled by the project at PLN. It is therefore expected that the project will have a wide and significant cross-border impact across Western Europe, in particular by contributing to the important demand from industrial off-takers in Germany amongst others (as demonstrated by the letters of supports attached to this application). Additionally, both a SEMOP PLN commissioned study and Teréga’s call for interest carried out in 2023/2024 (see attached in Annex the results) in the context of the HySoW project have provided considerable evidence of H2 needs for regional consumers in the south of France.</t>
  </si>
  <si>
    <t>The project will enable the injection of 6,930 TWh of low carbon hydrogen per year from 2030. Furthermore, by 2050, the project expects to build on existing opportunities to increase the hydrogen import capacity at PLN. This will bring significant benefits in terms of climate change as this low carbon hydrogen will replace the consumption of fossil energy vectors in the industrial and mobility sectors. Based on internal modelling that accounts for demand for hydrogen across various industries in Europe and in particular in Germany, we estimate that the 6,930 TWh of low carbon hydrogen will enable potential CO2 emissions savings of 2,904 million tonnes of CO2e per year.</t>
  </si>
  <si>
    <t>The electricity requirements to produce hydrogen, which could have a negative impact on climate change if electricity is not produced from renewable source. Therefore, in the medium and long term, the project aims to meet the European demand for green hydrogen. However, it considers that there may be a need for blue hydrogen as defined by the EU’s Renewable Energy Directive (REDII) in the short-run, due to limited availability of green ammonia(further details in question 383 below). The floating ammonia to H2 import terminal being agnostic to green or blue ammonia, the project  is flexible to adjust from blue to green once green ammonia supply is available in sufficient quantities. Nonetheless, by supplying blue hydrogen throughout the short-term period during which green hydrogen is not yet feasible, the project will still benefit decarbonisation efforts in Europe and the development of the H2 value chain and technology.</t>
  </si>
  <si>
    <t xml:space="preserve">The project will significantly contribute to the national and European decarbonization targets, accelerate decarbonized gas market development, offer spill over effects and new opportunities to an area which will be highly affected by the energy transition. The ambition for achieving carbon neutrality until 2050 paves the way for broader use of hydrogen. Hydrogen is regarded a key priority to achieve the European Green Deal and Europe’s clean energy transition. Market demand of hydrogen is expected to grow as a result of the energy consumers’ target to achieve lower carbon footprint. </t>
  </si>
  <si>
    <t xml:space="preserve">The dedicated H2 pipeline is expected to make a very important contribution to the sustainable economic growth, employment and competitiveness of industry and the economy in the region and in Bulgaria in general. It supports all policies and initiatives that meet common European objectives in the field of energy and climate protection, in particular the European Green Deal, as well as to promote new technologies and support hydrogen economy and carbon neutrality. </t>
  </si>
  <si>
    <t>Bulgaria and Romania</t>
  </si>
  <si>
    <t>As a clean, zero-emission energy source and environmentally friendly alternative to traditional fossil fuels, hydrogen plays an integral role in the decarbonization of the energy market as that leads to a greener future and achieving carbon neutrality until 2050.</t>
  </si>
  <si>
    <t>- Exploiting the potential of hydrogen produced from RES hydrogen.
- Support for the decarbonisation of industry and consequently the contribution towards the reduction of greenhouse gas emissions of the whole economy, especially in hard-to-abate sectors (e.g. heavy industry). 
- Use of hydrogen as an alternative fuel in transport. 
- Efficient and safe transport of hydrogen from the production sites to the end users and storage facilities.</t>
  </si>
  <si>
    <t>Poland and Germany</t>
  </si>
  <si>
    <t>Detailed quantification of benefits will be undertaken in the feasibility study.</t>
  </si>
  <si>
    <t>§§ 38 / 39 GasNZV request for entry capacity</t>
  </si>
  <si>
    <t>Diversification of sources through German access to the global LNG market</t>
  </si>
  <si>
    <t>Information not available</t>
  </si>
  <si>
    <t>The project will significantly contribute to the national and European decarbonization targets, accelerate decarbonized gas market development, offer spill over effects and new opportunities to an area which will be highly affected by the energy transition. At the same time, the planned new hydrogen pipeline can be the first part of the future backbone for a hydrogen route from SE Europe, where resources can offer low-cost production for green hydrogen, to Central Europe, where a high hydrogen demand is foreseen.
The ambition for achieving carbon neutrality until 2050 paves the way for broader use of hydrogen. Hydrogen is regarded a key priority to achieve the European Green Deal and Europe’s clean energy transition. Market demand of hydrogen is expected to grow as a result of the energy consumers’ target to achieve lower carbon footprint.</t>
  </si>
  <si>
    <t>The dedicated H2 pipeline is expected to make an important contribution to the sustainable economic growth, employment and competitiveness of industry and the economy in the region and in Bulgaria in general. It supports all policies and initiatives that meet common European objectives in the field of energy and climate protection, in particular the European Green Deal, as well as to promote new technologies and support hydrogen economy and carbon neutrality.</t>
  </si>
  <si>
    <t xml:space="preserve">No negative impact is expected </t>
  </si>
  <si>
    <t xml:space="preserve">The ambitious climate neutrality targets set by the European Commission and the Member States by 2050, along with the need for connecting secure green energy supply from European production to industrial clusters, drive the project. The Flow (East) project supports interoperability in the European hydrogen backbone by connecting cross-border network points in Northern and Eastern Europe to Germany and the German hydrogen core grid. Linking green hydrogen production and import clusters to Central and Eastern Europe helps to develop a hydrogen value chain, enabling transport to demand centers. By connecting production facilities and regions to various networks and storages, supply security increases, and a European hydrogen market is supported. Flow east helps to ramp up a market for carbon-neutral hydrogen and thereby supports the European net zero target. </t>
  </si>
  <si>
    <t>Flow (East) strengthens the European hydrogen grid by connecting the Baltic Sea region with Central Europe, linking hydrogen markets in the Nordic countries Germany, Poland and the Czech Republic. Additionally, markets outside the EU can be connected via hydrogen recpetion terminals in Lubmin and Rostock. By this Flow (East) enables complementary diversification alongside other hydrogen projects. This boosts cross-border capacity, access for producers and consumers, and competition, benefiting the German, Polish, and Czech hydrogen markets. By connecting producers and consumers, it increases supply sources, supports hydrogen production ramp-up, and strengthens the European hydrogen market. More supply options and competition lead to lower prices and drives innovation. Enhanced supply security and reduced EU energy import dependence support REPowerEU objectives.</t>
  </si>
  <si>
    <t xml:space="preserve">The countries impacted by Flow (East) are Finland, Germany, Poland, and the Czech Republic. The project involves an interconnection of production and reception sites in North-Eastern Germany, i.e. in the federal state of Mecklenburg-Western Pomerania, as well as offshore production sites in the Nordic countries adjacent to the Baltic Sea e.g. Finland and Sweden, with hydrogen then being transported to the Czech border and within Germany. Moreover, Flow (East) supports a bidirectional interconnection with Poland. </t>
  </si>
  <si>
    <t>A climate neutral and renewable energy carrier will be replacing former fossil energy carriers in large scale. Green hydrogen produced locally will be transported along a repurposed gas network. This will replace the use of methane with green hydrogen along the route, leading to a reduction in greenhouse gas emissions.</t>
  </si>
  <si>
    <t>Construction works included in the repurposing process might emit green house gases. Compensations are currently discussed.</t>
  </si>
  <si>
    <t>The location of RGSW’s H2 storage project is considered as of strategic value for the EU. As partner in the CH2-4EU project, the H2 storage enables the usage of H2 along the HI West corridor. The aim is to provide Europe with H2 supplies, structured by H2 storages and satisfying the demand of off-takers. The overarching infrastructure offers the possibility of further regional and local penetration with H2 and thus contribute to fulfil future EU low-carbon energy needs and decarbonization targets for hard-to-abate sectors. The inclusion of sufficient H2 storage capacities is an important element of the value chain. H2 storages will balance fluctuating H2 production based on renewable energies, ensure constant and uninterrupted supply, insure against disruptions of supply and/or demand and enable operators to maintain H2 infrastructure integrity. Therefore, the necessary prerequisites are set for the industry to convert their processes from fossil fuels to H2.</t>
  </si>
  <si>
    <t xml:space="preserve">The construction of large-scale H2 storage facilities completes the H2 value chain. This allows the enlargement of evolving H2 clusters and the perspective connection of H2 clusters in Europe. Thus, the project makes a significant contribution to the development of the EHB. Only with the balancing of the fluctuating H2 production – based on renewable energies – and the predominantly constant H2 consumption, the large-scale production of green H2 and the conversion of industrial processes to H2 is enabled. Thus, H2 storages also contribute indirectly to the GHG-reduction goals of the European Union by enabling future H2 consumers to get and use green and low-carbon H2 and to reduce their GHG emissions. H2 storages will ensure constant and uninterrupted supply, insure against disruptions of supply and/or demand (security of supply), and enable operators to maintain the integrity of infrastructure. </t>
  </si>
  <si>
    <t xml:space="preserve">The Ontras pipeline system will connect the H2 storage of RGSW to the evolving H2 market with its producers and consumers. Furthermore, the Ontras pipeline system will be connected to other network operators with access to H2 supply sources and centres of expected massive H2 demand. The cross-border connection via several grid connections will not only ensure access for further H2 deliveries, but will also create the opportunity for the H2 storage Staßfurt to provide its flexibility services to the whole system. The co-operation of Ontras and RGSW focuses on the development of necessary European H2 infrastructure for connecting H2 supply and H2 consumption via non-discriminatory system access. The co-operation starts on a national level and proceeds with the connection of neighbouring countries and the CH2-4EU infrastructure to establish a major cross-border H2 infrastructure in the ‘HI West’ corridor and contribute to the EHB development. </t>
  </si>
  <si>
    <t xml:space="preserve">Only a well-connected and non-discriminatory European H2 infrastructure, consisting of pipeline systems and storages, will enable the widespread consumption of green and low-carbon H2 and usage. This enables energy-intensive businesses and industrial customers to substitute fossil fuels and reduce GHG emissions. The planned H2 storage in Staßfurt enables and enhances higher utilization of green and low-carbon H2 and speeds-up decarbonization of industrial processes and consumption and therefore helping to combat climate change. Since H2 storages complete the infrastructure for using H2 and thus enable greater decarbonization of the industrial processes and consumption, an assessment of the positive effects made possible by this infrastructure for industrial consumers cannot be estimated yet. </t>
  </si>
  <si>
    <t xml:space="preserve">Construction and operation of a large-scale H2 storage, like any other industrial plant, always faces the issue of emissions, environmental impact and the requirement to prevent them as much as possible. Possible emissions might be light, noise, GHG, impact on landscape, nature (flora and fauna) and biodiversity. To compensate for those effects that cannot be avoided, compensatory measures must be taken. The main items having an impact on climate change are the required energy (secondary emissions) to produce the storage components, resources used to operate the storage facility (e.g. refrigerants, adsorbents) and the energy to operate the storage system.
The plant is specially designed for the minimization of emissions and to the possible use of renewable energies, e.g.: compressors, heating of the process gas during gas-cleaning, avoidance of tail-gas. </t>
  </si>
  <si>
    <t>The intended energy transition at EU level will radically transform the EU’s generation, distribution, storage and consumption of energy. Hydrogen is a key enabler for this transition, as it can be used to integrate large quantities of renewable electricity into the energy system. It is considered the most economical option for large-scale and long-term renewable energy storage. Such an approach also contributes to EU energy and climate goals, including security of energy supply. All these preconditions should be adressed by the Project.</t>
  </si>
  <si>
    <t xml:space="preserve">-sustainability through usage of renewable gases
- reduction of GHG emissions </t>
  </si>
  <si>
    <t>- Slovakia
- Austria
- Czech Republic</t>
  </si>
  <si>
    <t>reduction of greenhouse gas emissions in comparison with storing energy in form of pure natural gas</t>
  </si>
  <si>
    <t>Project will not have any negative impact on climate change.</t>
  </si>
  <si>
    <t xml:space="preserve">TAP Expansion is triggered following sufficient market demand expressed in a binding way during the Market Tests, which will underpin the investment  provided the Economic Viability Test is passed. TAP is designing technical solutions to ensure the construction of an expansion that will be sustainable and foster the achievement of the EU’s decarbonization goals by making use of electrically powered compressor stations instead of gas-fuelled compressor stations. The technical solutions proposed reduce the GHG emissions substantially compared to today’s levels. </t>
  </si>
  <si>
    <t>TAP Expansion enhances and contributes to the gasification of Albania and decarbonisation in the Western Balkans. TAP Expansion can enable entry and exit points in Albania, as per TAP’s regulatory framework and can thus facilitate the development of the country’s energy infrastructure and internal energy market, increase its regional and geostrategic significance and contribute to the country’s commercial and physical integration with the European energy market. By potentially connecting to key transport infrastructures, TAP can bring new gas supplies to countries (Albania, North Macedonia, Bosnia and Herzegovina, Montenegro) that either currently depend on a single gas source or do not have access to gas at all.</t>
  </si>
  <si>
    <t xml:space="preserve">It is envisaged that TAP Expansion will enable the transportation of new volumes of natural gas and potentially a blend of hydrogen or of synthetic methane and biomethane, in line with EU Green Deal and climate change mitigation strategies and objectives of the EU. These new volumes of gas and hydrogen blend can only be transported if TAP’s Expansion is realised. TAP Full Expansion and its full electric option would enable a significant decrease in GHG emissions, as the compressor stations will be electrically powered and thus renewable power will be replacing fuel gas. TAP’s public HV power grid connections in Greece and Albania, together with TAP’s demand for green electricity will have a significant spillover effect on the local markets.
</t>
  </si>
  <si>
    <t xml:space="preserve">Greece, Italy, Central and South East Europe and Western Balkans. </t>
  </si>
  <si>
    <t xml:space="preserve">TAP Expansion will have significant positive impacts on climate. Firstly, the solutions that are proposed in the Project Proposal for the 2023 Market Test include electric-powered compressor stations instead of gas-fuelled ones. This is a testimony of TAP’s commitment not only to a sustainable and future-proof infrastructure that represents a fundamental pillar for security of supply in the long-term, but also to support reaching EU’s environmental goals. The replacement of gas-fuelled compressor stations with electrical ones will enable a significant reduction in GHG emissions. Moreover, TAP Expansion will contribute to the switch from coal and lignite to gas in SEE and potentially transportation of hydrogen blend, biomethane and other renewable/low-carbon gases. </t>
  </si>
  <si>
    <t>The inclusion of electrically driven compressor stations in the TAP Expansion project enables a significant reduction in the scope 1 GHG emissions. The electrified technical solutions are efficient and flexible options providing a full range of incremental capacity in line with the expressed non-binding demand. In this respect and to ensure the capacity to potentially inject the volumes of renewable gases and hydrogen, TSOs’ role is fundamental to ensure the networks are prepared to transport green gases. TSOs’ contribution to enabling the decarbonization of the energy system is to ensure that the networks are ready to transport green gases, while guaranteeing energy security and continuity of service.</t>
  </si>
  <si>
    <t>​Importance of LNG terminal in Croatia is in possibility of providing natural gas to multiple countries in the region. Gas supply in the region is heavily dependent on one supply source and therefore LNG terminal in Croatia represents a major diversification gas supply route in the region.</t>
  </si>
  <si>
    <t xml:space="preserve">​Project benefits include: providing diversity of supply of natural gas, providing security of supply of natural gas, introducing the ecologically sound energy source in the region, reducing CO₂ emissions in the region, facilitating economic development, etc. </t>
  </si>
  <si>
    <t xml:space="preserve">Countries included: Hungary, Slovenia, Austria, Italy, Germany, Czech Republic, Slovak Republic, North Macedonia, Albania, Kosovo, Serbia, Montenegro, Bosnia and Herzegovina, Ukraine, Romania, and Bulgaria. </t>
  </si>
  <si>
    <t xml:space="preserve">Project positive impact on climate change is introducing the ecologically sound energy source in the region and reducing CO2 emissions in the region. </t>
  </si>
  <si>
    <t xml:space="preserve">The Dunkerque Import terminal will be key for France and its neighbouring countries to supply clean hydrogen and ammonia to the industry. With the proposed infrastructure, the industry will be in the position to realize their decarbonization plans. The project will contribute to fulfil future EU low-carbon energy needs and decarbonization targets for hard-to-abate sectors. The location of the project is considered as of strategic value for the EU, since the North Sea area is foreseen as one of the three major H2 import corridors in RePowerEU. The overall project will provide security of supply and reduce the dependency on Russian gas supplies over time by securing imports and transport of H2 produced in the North Sea to the EU. </t>
  </si>
  <si>
    <t xml:space="preserve">The expected benefits are qualitatively assessed as positive spill-over effects on society and economy. GDP will be directly affected by the construction of the project and indirectly by the indirect and induced job impact of the industry which will use the terminal for sourcing of NH3 and Hydrogen. The import terminal will help to reduce the French and European CO2 emissions, meeting the decarbonization targets. Additionally the project will increase the NH3 and H2 offtake, energy independency and diversification of supply for France and Europe. </t>
  </si>
  <si>
    <t xml:space="preserve">The impacted countries which are directly affected are France and its neighbouring countries. France is directly impacted by this project as it will be constructed in France and deliver clean hydrogen to the linked industry (via the network). Neighbouring countries benefit by access to the capacities available for import, which will give flexibility and security of supply for industry projects in Belgium, Germany and The Netherlands. </t>
  </si>
  <si>
    <t>No detailed study has been carried out yet to indicate the climate change impact for this specific project.</t>
  </si>
  <si>
    <t xml:space="preserve">In line with the EIA Directive an environmental impact assessment or environmental screening will be executed and mitigating measures will be foreseen when needed. The Dunkerque Import project will benefit from existing facilities at the LNG Terminal. </t>
  </si>
  <si>
    <t xml:space="preserve">The main driver for the ammonia import terminal project is the strategic recognition of market demand for clean energy solutions and the facility's proactive alignment with industry trends. By addressing this demand through ammonia import and the corresponding cracking into hydrogen, Vopak Energy Park Antwerp positions itself as a key player in the evolving energy landscape, contributing to a more sustainable and interconnected future.
</t>
  </si>
  <si>
    <t xml:space="preserve">The end-use application for the total H2 consumption of +:- 140000 tonnes/y of H2 (~ 5 TWh of H2) by 2029 may include: 1) industry: Hydrogen is widely used in various industries for processes such as chemical manufacturing, refining, and metallurgy. This is where we currently see most of the demand. Furthermore, hydrogen can be used as a clean energy source for heating and power generation. 2) mobility: Current assumptions indicate that customers for H2 in mobilit
2) mobility: Current assumptions indicate that customers for H2 in mobility will be mainly active in heavy duty truck and marine. In this case its highly likely that the H2 will be liquified into LH2 and further distributed. We envisage this market as very nacent and small scale in the early years. 
3) Cluster enhancement - Vopak Energy Park Antwerp : Hydrogen can play a pivotal role for other projects that we envisage on site. From the production of methanol to the usage of hydrogen molecules in waste to chemicals recycling </t>
  </si>
  <si>
    <t>The ammonia import terminal project is expected to deliver a range of benefits, encompassing environmental sustainability, economic growth, regional energy security, and contributions to the development of a more interconnected European hydrogen infrastructure. These anticipated benefits position the project as a transformative initiative with positive implications for both the local and larger European energy and industry landscape.</t>
  </si>
  <si>
    <t>The ammonia import terminal project at Vopak Energy Park Antwerp will involve key stakeholders and countries in the European region, fostering collaboration and contributing to a more interconnected energy landscape. While the primary location of the project is in Belgium, its impact extends to neighboring countries, including the Netherlands and Germany.</t>
  </si>
  <si>
    <t>At this stage the quantification is work in progress to determine the project's impact on climate change. This initiative underscores our goal to not only ensure a reliable and stable energy supply but also to play a pivotal role in supporting a carbon-neutral network that benefits all providers and consumers. Our aim is to facilitate a seamless transition towards renewable energy sources, enhancing the resilience and sustainability of the energy system.</t>
  </si>
  <si>
    <t>At this stage the quantification is work in progress to determine the project's impact on climate change. This initiative underscores our goal to not only ensure a reliable and stable energy supply but also to play a pivotal role in supporting a carbon-neutral network that benefits all providers and consumers. Our aim is to facilitate a seamless transition towards renewable energy sources, enhancing the resilience and sustainability of the energy system</t>
  </si>
  <si>
    <t>The pipelines connect the HU and the SK H2 systems and creates the possibility of H2  export and import.  Along the route, the H2 producers have the possibility to feed in their H2 productions.</t>
  </si>
  <si>
    <t>H2 can be available for users along the pipeline route.</t>
  </si>
  <si>
    <t>Slovakia and Hungary and the upstream and downstream countries related to the other SK H2 corridors.</t>
  </si>
  <si>
    <t xml:space="preserve">Renewable and low-carbon H2 will replace natural gas gradually and CO2 emission will be decreased. Positive spill over effects due to creating new transmission pathways for renewable and low-carbon hydrogen. </t>
  </si>
  <si>
    <t>Construction work can have negative effects on the climate.All construction works will be carried out as environmentally friendly as possible.</t>
  </si>
  <si>
    <t>The market demand at sustainable prices for renewable hydrogen offtake is the main project driver. Demand and regulations, which are set to mitigate climate crisis, will drive the renewable hydrogen production.</t>
  </si>
  <si>
    <t>The H2E Cyprus project enables the decarbonisation of several economic sectors by replacing fossil fuels with renewable hydrogen produced from 100 % renewable electricity (solar and GSI interconnector). 
The annual production of 28,000 t H₂ (≈ 933 GWh/y) will substitute about 83 million Nm³ of natural gas or 250,000 t of diesel, avoiding roughly 470,000 t CO₂eq emissions per year. 
The hydrogen will cover the limited local demand on the island for power generation, mobility, and industrial use, but manily it will be exported to the Greek mainland and other EU Member States. 
This cross-sector impact supports the decarbonisation of electricity, transport, and heavy industry while fostering RES integration and energy autonomy in Cyprus, Greece and mainly the Central and Northern European Member States.</t>
  </si>
  <si>
    <t>The Cyprus H2E project will save 470.000 tons of CO2 per year. 
Economic growth and social benefit: 60 new and highly specialised jobs to be created during operation. 
300 M€ will be invested in Cyprus, with multiple benefits for the local environment, the society and the economy.
Sustainability reputation will affect significantly the tourist sector growth in Cyprus.</t>
  </si>
  <si>
    <t>The project is located in Cyprus, which will be directly impacted through the establishment of large-scale renewable hydrogen production and related infrastructure. Downstream impacts will extend to Germany and Central Europe, where the exported hydrogen will contribute to industrial defossilisation and energy diversification, in full alignment with the REPowerEU Plan and the European Green Deal objectives for climate neutrality and security of supply.</t>
  </si>
  <si>
    <t>The H2E Production Plant in Cyprus contributes directly to climate change mitigation by enabling the production of renewable hydrogen produced from 100% renewable electricity. 
The project replaces fossil fuels in industry, transport, and power generation, resulting in an estimated annual reduction of approximately 470,000 tons of CO₂ emissions. This corresponds to a life-cycle GHG reduction of more than 90% compared to conventional fossil-based hydrogen or natural gas use, in full compliance with the EU Taxonomy threshold of ≤3 tCO₂e/tH₂ and the RED III (RFNBO) sustainability criteria. 
In addition, the project facilitates the integration of 250 MW of new renewable generation in Cyprus by converting surplus electricity into hydrogen, thereby reducing curtailments of solar and wind power and supporting the broader EU climate-neutrality target for 2050.</t>
  </si>
  <si>
    <t>The main potential negative impacts of the project relate to the embedded emissions and resource consumption associated with the manufacture, transport, and installation of the electrolyser systems, auxiliary equipment, and supporting infrastructure. These include the use of critical raw materials (such as nickel, platinum group metals, and rare earth elements) and the energy intensity of component production. The overall climate impact is estimated at approximately 30% of the first-year CO₂ savings, equivalent to about 141,000 tonnes of CO₂. Additionally, water consumption for electrolysis may exert a limited environmental footprint; however, it will be managed through closed-loop and desalination systems, minimising local resource impacts.</t>
  </si>
  <si>
    <t xml:space="preserve">Our project provides storage capacity for customers to structure their portfolios. This can be the structuring of imports or domestic generation or the reserve of hydrogen for power plants or industry. Hydrogen projects in north-western Germany and the North Sea region in particular can benefit from the storage facility. In addition, the storage facility in Huntorf can be used for cross-border trade, especially between Germany and Netherlands, and act as a stabilizer for the hydrogen network by providing balancing energy, for example for the transport network, especially for GTG Nord and Gasunie as well as, in the long term, possibly OGE, thyssengas and Nowega. </t>
  </si>
  <si>
    <t xml:space="preserve">APEX Energy GmbH, part of H2APEX, is a leading developer and operator of hydrogen production plants in Germany, focusing on mobility, industrial processes, and energy. Mobility solutions include green hydrogen refuelling for cars, trucks, rail vehicles, and trailers. For industry, H2APEX provides climate-neutral, tailored solutions, such as green hydrogen production for green steel production. The third focus is on hydrogen production and supply for industrial needs, including this project for green hydrogen production for the planned core network. All solutions ensure green energy supply, advanced hydrogen production, certified storage systems, and distribution through refuelling stations or network feed-in. </t>
  </si>
  <si>
    <t xml:space="preserve">The H2APEX Spark described here could cover a significant quota (in last expansion stage about 5%) of the current demand (of the chemical industry) for hydrogen in Germany, which has been around 400,000 tons per year in recent years. Hydrogen is widely used in industry, e.g. ammonia production, refinery processes, hydroformylation, hydrogenation, Fischer-Tropsch process. Furthermore, hydrogen is expected to be used as renewable fuel for high-temperature processes or in fuel cells for HGV, in future. </t>
  </si>
  <si>
    <t xml:space="preserve">By 2030, an electrolysis capacity of 200 MW will be developed and operational. The produced hydrogen will be fed into a pipeline of the hydrogen core network, connecting future customers and neighboring EU member states. The hydrogen is generated using renewable energy from local wind farms, stored as green hydrogen. The pipeline provides non-discriminatory access for third parties, enabling CO₂ emission reductions through the use of green hydrogen. Electrolysis is powered entirely by wind and solar energy, in line with current regulations for RFNBO compliant hydrogen production. In the future,  process heat could be used by companies within the hydrogen park or in municipal heating systems. </t>
  </si>
  <si>
    <t>In terms of its size and potential, the planned H2APEX Spark is to be seen as a pioneering and flagship project for the development of a hydrogen economy in Europe and especially in the democratic Baltic Sea region. In particular, the hydrogen infrastructures of Laage will be connected and, therefore, positively influence the energy market of Denmark (Bornholm connector), Finland (Baltic connector), Poland (Flow project) and the Czech Republic (Flow project), at least. The grid-supportive operation of an electrolyser producing RFNBO hydrogen stabilises the power grid. While the electricity purchased financially must originate from the German bidding zone, the physically available best-quality electricity is used, which also contributes to cross-border stabilisation, particularly regarding the installed capacity.</t>
  </si>
  <si>
    <t xml:space="preserve">The project contributes to the German hydrogen strategy, which is an important building block in the transformation of industry towards climate neutrality. Around ten tons of carbon dioxide are currently released to produce one ton of grey hydrogen using the conventional steam reforming route. The Project described here could, thus, save up to 110,000 tons of carbon dioxide emissions per year (at last expansion stage). The possibility of coupling out climate-neutral heat from the production process also offers the potential to save further emissions that are currently released during the operation of conventional heating systems, for example (see also No. 381). Furthermore, the planned system-friendly operation of electrolysis will enable a higher utilisation of regional wind turbines for electricity generation by reducing re-dispatch, which indirectly serves the climate goals. </t>
  </si>
  <si>
    <t xml:space="preserve">Negative effects on the climate are rather low and significantly over-compensated for by the positive effects described above. Emissions are mainly generated during the construction and production of components and building materials, e.g. concrete or steel.  </t>
  </si>
  <si>
    <t>The Flow (West) project is establishing a vital part of Germany's hydrogen backbone grid by connecting cross-border projects in the west, south, east and north-east of the country. It therefore promotes the interoperability of the national hydrogen backbone. By connecting several projects, numerous supply sources and demand centres, Flow (West) helps to secure the hydrogen supply in the event of temporary failure of a source. 
Furthermore, transporting green hydrogen to demand centres will support the decarbonisation of industry and help establish a market for carbon-neutral hydrogen.</t>
  </si>
  <si>
    <t>As part of the core grid of the German hydrogen network, the project will connect various cross-border projects and demand centres within Germany, thereby ensuring a diverse supply of hydrogen from both domestic and international sources. This will make an important contribution to the security of supply in Germany and Western and Central Europe. It will also promote the development of the hydrogen market and encourage future competition. This will accelerate the decarbonisation of industry by facilitating the transition from fossil fuels to emission-free hydrogen. More supply options and competition lead to lower prices and encourage innovation. Enhanced supply security and reduced EU energy import dependence will support the objectives of the REPowerEU initiative.</t>
  </si>
  <si>
    <t>The countries affected by Flow (West) are primarily Germany, along with Austria and France. The project is pivotal in developing the German hydrogen core grid and linking it to cross-border projects in these countries.</t>
  </si>
  <si>
    <t>(Green) hydrogen will be transported through the pipelines that form part of the Flow (West) project, a significant proportion of which has been repurposed. The hydrogen capacities will replace the existing gas capacities in the pipeline. Therefore, the positive impact of green hydrogen as a climate neutral energy carrier is significant.</t>
  </si>
  <si>
    <t>Construction works included in the repurposing process might emit emissions. Compensations are currently discussed.</t>
  </si>
  <si>
    <t>With the realization of this Project, transmission systems of BiH and Croatia will be interconnected. The main goal is to increase energy security of Bosnia and Herzegovina by construction H2T Southern Interconnection that will enable diversified and reliable H2 supply by connecting to European hydrogen market, including the connection with Krk Terminal and IAP H2T.  Additionally, by Project realization the marked demand will be met.</t>
  </si>
  <si>
    <t>The Project contributes to national development objectives, such as increasing the importance of hydrogen as an new energy source in the economy with the aim of strengthening the integration of H2 market and security of supply. The Project implementation would create preconditions for the introduction of new energy source in new areas of BiH, as well as in the area where natural gas market is already developed. In the long term, the potential number of new users is expected to increase by 60% compared to the current number of natural gas users.</t>
  </si>
  <si>
    <t>Implementation of the project will create conditions for the usage of hydrogen as a fuel with small (or even zero) carbon footprint and enable Green Deal. This will enable local and regional economic development introducing high-efficiency energy source in existing and new industrial processes, establishment of new distribution companies in cities along the Project route and thereby increasing employment in the relevant areas. When it comes to regional wider aspect, the Project will improve connectivity of transmission systems with EU energy market through Croatia that will via Hungary and Slovenia be connected to the planned European H2 backbones and valleys.</t>
  </si>
  <si>
    <t>For BiH, the project implementation will enable the introduction of new energy source, increasing security of supply and providing the diversification of sources of supply. The full mitigation of risk of demand curtailment in Bosnia Herzegovina in case of disruption of its main infrastructure; Market integration by connecting the BiH H2T system with Croatia H2T and further to European; Meeting the set goals of decarbonization by gradually replacing of coal; For Croatia, the Project will increase the number of interconnection points and usability of Croatian transmission system.</t>
  </si>
  <si>
    <t xml:space="preserve">BiH is a signatory to the Paris Agreement and the Sofia Declaration. BiH currently uses coal in the overall energy mix to a significant extent and one of the ways to meet the decarbonization goals is the gradual replacement of coal with fuel with small or zero carbon footprint.  According to CBA/FS the benefits of the project implementation are: Avoidance of costs related to the use of alternative fuels per 1,000 m3 is EUR 385.600. Impact from greenhouse gas emissions per 1.000 tons: total avoided emissions are 3.400 tons and total avoided costs are EUR 90.600. Impact from emissions of other polluting compounds per 1.000 m3 - total avoided costs are EUR 108.000; </t>
  </si>
  <si>
    <t>The Project envisages the hydrogen transport, but until full availability of H2 sources, it will be capable to  transport of blend gases or potentially natural gas at the beginning of its exploitation. Usage of hydrogen as an energy source will have a minimal negative effect due to small or zero carbon footprint, so it will have positive effects when replacing currently used fuels in BiH such as coal and heavy fuel oil that have higher emission of greenhouse gases. It can be concluded that the positive impacts of the project on climate change are far greater than the minimal negative impacts.</t>
  </si>
  <si>
    <t>- Exploiting the potential of hydrogen produced from RES hydrogen. 
- Support for the decarbonisation of industry and consequently the contribution towards the reduction of greenhouse gas emissions of the whole economy, especially in hard-to-abate sectors (e.g. heavy industry). 
- Use of hydrogen as an alternative fuel in transport. 
- Efficient and safe transport of hydrogen from the production sites to the end users and storage facilities.</t>
  </si>
  <si>
    <t>Poland, FInland, Germany</t>
  </si>
  <si>
    <t>Detailed quantification of benefits will be undertaken in the feasibility study</t>
  </si>
  <si>
    <t>According to the European as well German Hydrogen Strategy, hydrogen is an important building block to decarbonize industry and especially hard-to-abate sectors. According to REPowerEU objectives security of supply is an important project driver. Next to its contribution to security of supply our storage will provide balancing services and thereby enhance supply of hydrogen to satisfy the expected growing European hydrogen-demand.</t>
  </si>
  <si>
    <t>As nwkg offers its services on a transparent and non-discriminatory basis, and by this improving the competitiveness of H2, e.g., customers from the hard-to-abate sectors, e.g., steel industry (or their suppliers) could use these services. By this, the use of coking coal will be reduced and replaced by H2.</t>
  </si>
  <si>
    <t xml:space="preserve">Our project fulfils all requirements for energy infrastructure categories of Annex II (3): esp. storage facilities connected to high-pressure H2 pipelines.
It fulfils the general criteria for PCIs set out in Art. 4.1 TEN-E: (a) It belongs to the PCI corridors set out in TEN-E, Annex I No. 3. (9) H2 infrastructure within the priority corridor for H2, (b) we expect a positive CBA outcome, (c) is located in DE and has a significant positive cross-border impacts to other MS as it aims to supply at least 2 MS (Annex IV (1) (e)).
The Project fulfils the specific criteria set out in Art 4.3 (d): The project contributes significantly to sustainability, incl. GHG reductions, and supports flexible renewable power generation by offering storage solutions. The project supports market integration, SoS and flexibility, and competition.
It fulfils the assessing indicators according to Art 4.4 in combination with Annex IV (3)-(8) as well as the assessing points according to Art 4.5 (a)-(d). </t>
  </si>
  <si>
    <t>By integrating Wilhelmshaven into the EU hydrogen backbone, the project will generate positive spill-over effects at European level. In particular, this applies to NWE (Germany, Benelux) but also to Central Europe (AT, CZ).</t>
  </si>
  <si>
    <t>The project advances the decarbonization of industry and energy supply. The environmental effects and greenhouse gas (GHG) reduction potentials achieved by the project are mainly based on the provision of storage services (e.g., supply-demand balancing, security of supply) of renewable or low carbon hydrogen for the future hydrogen infrastructure. By providing these services the whole H2 value chain becomes more secure, stable and cost-effective on the CAPEX- and OPEX-side compared to a situation without storages. Therefore, our project indirectly supports the reduction of GHG emissions by other parts of the H2 value chain. In order to avoid double counting we refrain from performing a quantification.</t>
  </si>
  <si>
    <t>During construction phase we expect GHG emissions due to building activities and material input. However, these emissions will be negligible compared to the emission savings by our project.
During operational phase we intend to use renewable electricity only.</t>
  </si>
  <si>
    <t>no comment</t>
  </si>
  <si>
    <t>The project contributes to the diversification of the renewable hydrogen supply chain and additionally supports the decarbonisation of the gas sector as the released hydrogen will be RFNBO compliant. Refineries in the region will benefit from increased supply resilience. The project will also create new jobs in the clean-tec industry.</t>
  </si>
  <si>
    <t>Germany, and potentially neighbour countries in the soulth-east.</t>
  </si>
  <si>
    <t>the released hydrogen is RFNBO compliant</t>
  </si>
  <si>
    <t>no</t>
  </si>
  <si>
    <t>Hydrogen is critical to achieving German and European climate targets as it can be used to produce materials such as steel, jet fuel and key chemicals and raw materials without CO2 emissions. GreenRoot will contribute to fulfill future EU low-carbon energy needs and decarbonization targets for hard-to-abate sectors. Central Germany is home to a large chemical industry and a large potential market for green Hydrogen. The project thus meets the growing demand of industry in general, the petrochemical industry in particular, and the emerging demand in the heavy-duty transport sector. Green hydrogen from the GreenRoot project will offer an attractive decarbonization option to the market from 2029 through a 500 MW electrolysis, underpinning European hydrogen production. Overall, GreenRoot is in line with the expected ramp-up curve for green hydrogen in Germany and Europe.</t>
  </si>
  <si>
    <t>At regional level, GreenRoot is expected to create numerous jobs during construction and operation of the electrolysis plant. The investment will also boost the local economy by benefiting businesses and service providers, while enhancing the energy autonomy of the Central German region through local hydrogen production. On a national level, GreenRoot contributes to the reduction of GHG-emissions by replacing fossil fuels. Additionally, by generating 50,000 tons of H2/a, GreenRoot diversifies and secures the national energy supply. The project also fosters innovation by encouraging the development of new technologies, positioning Germany as a leader in this emerging field. At the European level, GreenRoot serves as a model project for integrating green hydrogen into the European energy market. It supports the EU in achieving its climate goals. Furthermore, GreenRoot could lay the groundwork for future cross-border hydrogen projects and strengthening cooperation among countries.</t>
  </si>
  <si>
    <t>The GreenRoot project aims to make a significant contribution to decarbonization in Europe. Due to the pipeline connection to the German hydrogen core network, the beneficiaries are particularly in Germany and its neighboring countries with a connection to the core network. These are in particular Poland, the Czech Republic, Denmark, the Netherlands, France and Austria.</t>
  </si>
  <si>
    <t>: The main climate protection effect of an electrolysis project is that no CO2 emissions are generated in the production process. This means that electrolytic hydrogen can replace fossil hydrogen with the same chemical properties. Without knowing the specific customer today, we can approximate the climate protection effect using the following calculation: Gray hydrogen is typically produced from natural gas and generates about 9 to 12 tons of CO2 per ton of hydrogen produced. In contrast, green hydrogen is produced through electrolysis of water using renewable energy and has virtually no direct CO2 emissions. If we assume that the emissions for gray hydrogen are about 10 tons of CO2 per ton of hydrogen, we can calculate the savings as follows: Emissions from gray hydrogen: 50,000 tons of hydrogen/year * 10 tons of CO2/ton of hydrogen = 500,000 tons of CO2/year Therefore, by switching to green hydrogen, approximately 500,000 tons of CO2 emissions can be saved annually.</t>
  </si>
  <si>
    <t>None to minimal negative impact on climate change.</t>
  </si>
  <si>
    <t>Making system integration of hydrogen possible. Making hydrogen available to a
broad range of customers and sectors by establishing new hydrogen transmission
path and connecting to South H2 Corridor to import hydrogen from North Africa.
Project will also enable development of hydrogen economy and domestic
hydrogen production, which would lead to decarbonisation of natural gas supply.
With this project Slovenian TSO will be able to manage flows of different energy
carriers (hydrogen and natural gas) on IP and thus continue to provide reliable
transit route and supply for domestic consumers while maintaining current levels
of interoperability.</t>
  </si>
  <si>
    <t>it would enable reaching decarbonisation targets whilst preventing de-industrialisation in Cataluña (thus avoiding loss of jobs and increased dependency on extra-EU imports). In addition, the deployment of CCUS itself could create significant economic and social value for Europe thereby enhancing the EU’s overall energy independence and resilience</t>
  </si>
  <si>
    <t>the project will contribute to a rapid decarbonization of industrial activity the North of Spain. I will abate around 2,5 mt/a of CO2 emissions in Cataluña region.</t>
  </si>
  <si>
    <t>it would enable reaching decarbonisation targets whilst preventing de-industrialisation in Sagunto area (thus avoiding loss of jobs and increased dependency on extra-EU imports). In addition, the deployment of CCUS itself could create significant economic and social value for Europe thereby enhancing the EU’s overall energy independence and resilience</t>
  </si>
  <si>
    <t>the project will contribute to a rapid decarbonization of industrial activity the North of Spain. I will abate around 1 mt/a of CO2 emissions in Sagunto region.</t>
  </si>
  <si>
    <t>Abatement CO2 emissions</t>
  </si>
  <si>
    <t>The project would contribute directly to achieving decarbonisation targets while helping to prevent de-industrialisation in southern Spain — thereby safeguarding jobs and reducing dependency on extra-EU imports. Additionally, the deployment of CCUS technologies is expected to generate substantial economic and social value across Europe, reinforcing the EU’s energy independence and resilience.</t>
  </si>
  <si>
    <t>The project will contribute to the rapid decarbonisation of industrial activity in southern Spain, directly supporting national and EU climate targets. It is expected to abate approximately 5 million tonnes of CO₂ per year, representing a significant reduction in emissions from hard-to-abate sectors.</t>
  </si>
  <si>
    <t>The project aims at connecting both the planned connection to hydrogen production in NL (H2T-N-468) via the IP Elten/Zevenaar and the connection to hydrogen production and terminals in Wilhelmshaven via the HyPerLink-Ruhr Connection ( H2T-N-1000, H2T-N-933) with the chemical industry and potential power plant locations in Cologne. Thus, the project is a crucial connection within Germany to connect the main import routes from the coast of the North Sea (Eemhaven NL, Wilhelmshaven) and the import Route via Zevenaar (Rotterdam) with one of the biggest chemical clusters in Cologne. Furthermore, provides the connection the integration of hydrogen storage facilities and helps to decarbonise the steel and aluminium industry. Additionally, the project is connected to an IP with Belgium via planned pipelines of a third party TSO.</t>
  </si>
  <si>
    <t>The project contributes to switching the heavy industry as steel plants and chemical plants from fossil fuels to climate neutral hydrogen.</t>
  </si>
  <si>
    <t xml:space="preserve">NL: hydrogen coming over IP's Vlieghuis and Zevenaar, as mentioned before
DE: hydrogen supply of customers, storage connection, connection of electrolysis plant
</t>
  </si>
  <si>
    <t>Also, the project will contribute to the strengthening of the European 
energy-supply, as it will promote the production of green H2 and, 
consequently, the replacement of natural-gas by H2 wherever possible in 
industrial production processes. Thus, natural-gas-imports will be 
reduced, which strengthens the strategic autonomy in the energy-sector, 
what is also an important political goal for the European Union and the 
European industry</t>
  </si>
  <si>
    <t>The currently known negative impact on climate change only arises from the construction of infrastructure due to possible emissions in the area of material logistics and construction.</t>
  </si>
  <si>
    <t>ValdoEume is a hydrogen valley in Northwest of Spain that will attend national and international demand and make renewable hydrogen accessible to all users. The aim of the project is to develop the value chain of renewable hydrogen, providing a first stable market of renewable hydrogen. Besides, Triskelion project is expected to produce 56,000 t/y of e-Methanol that will contribute to the transport decarbonization (aligned with Fuel EU Maritime and RED III Directives). In conclusion, ValdoEume will contribute to the decarbonization of industries and transport, having a positive impact on economic growth of the region and a significant spillover effect in small and medium companies and increasing the availability of renewable hydrogen and e-Methanol for international market.</t>
  </si>
  <si>
    <t>This initiative will encourage the decarbonization of different sectors (mainly gas, mobility and industry), increasing the renewable energy uses and providing a circular energy ecosystem for the region and the surrounding companies. As mentioned before, Triskelion project is expected to produce e-Methanol that will contribute to the transport decarbonization (aligned with Fuel EU Maritime and RED III Directives).</t>
  </si>
  <si>
    <t>The expected benefits are related with the development of the value chain of hydrogen promoting its use in a variety of sectors, outstanding its value as an energy vector through the injection into the natural gas grid to facilitate the immediate use of hydrogen and making available hydrogen for Hydrogen Backbone. ValdoEume aims to validate the hybridization of hydrogen production with several renewable energy sources, such as wind farms and pumped storage hydropower. Additionally, the project will have a positive impact on economic growth and a significant spill-over effect in small and medium companies, acquiring experience and knowhow, and creating opportunities for development of new business models and services associated to the hydrogen value chain. Among others, main positive impacts are expected in companies related to equipment manufacturing, logistics, energy and naval sectors. ValdoEume has support letters with associations and universities to promote knowledge (attached).</t>
  </si>
  <si>
    <t>Mainly Spain, Portugal, France and Germany. The project will have a relevant impact in different countries: H2Med connects Spain with third countries, the closest being Portugal and France. 
H2Pole has an agreement with Siemens Energy (Germany) as technological partner and supplier of the electrolyser. This collaboration will positively impact their factory located in Germany and the development of the second generation of electrolysers based on the accumulated experience in H2Pole project.
Forestal del Atlántico has a ship berth, infrastructures for shipping the e-methanol produced, as well as experience in the purchase and sale and storage of this product. Methanol is mainly shipped through the port of Rotterdam and can be connected to other European Union ports. It also has an MOU for the sale of methanol signed with the company Solvadis Methanol gmbh, for a period of 5 years (attached document in [445]).</t>
  </si>
  <si>
    <t>From an environmental point of view, renewable hydrogen means a decarbonisation of the power system, the shift from the energy from fossil fuels and the maximisation of the potential of renewables, which will have as a consequence the decrease of the emissions of greenhouse gases, as well as the quality of the air. It is estimated that ValdoEume will avoid around 237.000 tCO2/y. This initiative will encourage the decarbonisation of different sectors (mainly natural gas, mobility and industry), increasing the renewable energy uses and providing a circular energy ecosystem for the region and the surrounding companies. H2Pole and Triskelion have been granted with the main authorisation milestones, including the environmental clearances (Environmental Assessment Declaration (October 2023 and January 2024) and Integrated Environmental Authorization (September 2024 and February 2024)) and the water use administrative concession rights for H2Pole (March 2024).</t>
  </si>
  <si>
    <t>At this time, no negative impacts have been detected on the project.</t>
  </si>
  <si>
    <t>Market demand enabling bidirectional flows on the T3 pipeline, part of the Trans-Balkan Corridor</t>
  </si>
  <si>
    <t xml:space="preserve">The project aims at increasing the SoS of Austria and neighboring countries as well as enhancing diversification of supply routes and sources, by enabling the import of additional 164.5 GWh/d from Italy to Austria. This represents a potential increase by more than 60% to the current import capacity from Italy to Austria. </t>
  </si>
  <si>
    <t>The project increases the SoS of Austria and neighboring countries as well as enhancing diversification of supply routes and sources, by increasing the current import capacity potential from Italy to Austria by more than 60%.</t>
  </si>
  <si>
    <t>The project is a local enabler for the routing of additional gas from Italy towards the Austrian Virtual Gas Hub as well as neighboring countries.</t>
  </si>
  <si>
    <t>Subject to assessment.</t>
  </si>
  <si>
    <t>None identified.</t>
  </si>
  <si>
    <t>HySoW connection to Lannemezan is primarily motivated by supporting the decarbonization efforts of the industrial sector in France and EU and serving the resulting demand for renewable and low carbon H2. Through HySoW, the EU energy system will gain access to additional diversified H2 volumes of more than 13 TWh/year from local production in France and international imports injected through the network. Securing these H2 volumes will enable significant emissions reductions across sectors, particularly industry and transport. The connection via the HI West corridor (especially Mid’Hy and HY-FEN) enables the supply to large clusters in the North-West of Europe and key sectors of the economy, such as the chemical or food industry, glass production, paper and steel production or power generation. By providing access to the large-scale HySoW storage, the project will also be a key element to reinforce security of supply along the HI West corridor and in the electricity system.</t>
  </si>
  <si>
    <t>As part of the CFI, Teréga identified a large demand and a number of end-applications in the transport sector, where H2 will be employed to replace fossil fuels. In particular the connection of the HySoW network to Toulouse as one of the key aviation hubs in Europe through the wider HySoW project will enable the introduction of H2 to the transport sector.</t>
  </si>
  <si>
    <t>HySoW connection to Lannemezan will contribute to the decarbonisation of existing (grey) and new H2 use cases which are currently using fossil fuels. The project will provide access to significant additional H2 volumes from both competitive local H2 production and international imports through terminals in Bordeaux and Port-La Nouvelle to regional, national and European consumers. Locally, H2 will primarily be supplied to several industrial stakeholders (chemical, paper and pulp, etc.) and to serve transport demand where the abatement of emissions is particularly challenging. H2 supply in the South-West of France incl. imports outweighs local demand by more than 13 TWh/y. Through HySoW’s connection to the HI West corridor, these volumes can be made available to EU customers and further accelerate decarbonization efforts in line with the REPowerEU ambitions. Across local and EU demand, volumes sourced through HySoW will enable emission savings of up to 5.8 mtCO2eq yearly.</t>
  </si>
  <si>
    <t>Facilitating the use of renewable and low carbon hydrogen instead of fossil fuels inherently has a positive impact on the environment. Establishing a new network can possibly have a negative impact caused by the necessary construction work. At operations, negative impacts could stem from potential leaks of H2 which may themselves have a greenhouse effect when released freely into the atmosphere. The exact impacts of the project will be described and quantified as part of a lifecycle assessment during the development phase of the project. As an established player in the gas sector, Teréga is well acquainted with mitigating the environmental impact of its projects and has a particularly strong track-record of the safe operation of its energy infrastructure. It is put into practice through our “Avoid, Reduce, Compensate” (ARC) methodology, to minimise the impact of our activities as much as we possibly can. We prioritise dialogue with all stakeholders (elected representatives, neighbours,</t>
  </si>
  <si>
    <t xml:space="preserve"> Market Demand, Sustainability, Regulation SoS, Regulation-Interroperability, Others</t>
  </si>
  <si>
    <t xml:space="preserve">The project will help decarbonise a large part of the current fossil-based industrial usages in North-Western Europe with the substitution of conventional fossil-fuels by low carbon and renewable hydrogen, thereby meeting the EU ambitions to decarbonise the energy system.  
The project is a key milestone in the development of a renewable hydrogen market as envisioned by the European Commission. It will initially allow strategic industries in France and Germany to access a cost-efficient clean energy source transforming industrial processes and securing their future in a climate-neutral European economy. The supply of hydrogen via an open-access pipeline will offer a competitive alternative of clean energy supply to a wide range of industrial consumers. Linking major industrial areas in the two countries and a concentration of industrial (in particular steel) and mobility industries, the project will be key in reaching European decarbonisation and wider energy policy objectives. 
</t>
  </si>
  <si>
    <t>The hydrogen is expected to replace fossil fuels in the mobility sector as well as coke gases for steel production and provides significant gasification benefit results</t>
  </si>
  <si>
    <t>MosaHYc will contribute to the decarbonisation of existing and new industrial and mobility use cases which are currently exclusively ensured by fossil fuels. The estimated decarbonisation potential is more than 750,000 tonnes of avoided CO2 emissions per year. The capacity provided by the project will allow to accommodate hydrogen volumes that far outweigh the demand of the local cluster, thus unlocking important benefits for European consumers through MosaHYc’s integration and interoperability with cross-border hydrogen projects and ultimately an integrated, cross-border hydrogen network in the HI West priority corridor. This will ensure security of supply and energy independence across the Union while being cost-efficient (relying on repurposing of existing gas pipelines) and drives the development of economic growth. Finally, open access to the network will allow for effective competition driving lower prices. A note setting out more detail is attached to this application.</t>
  </si>
  <si>
    <t>France and Germany</t>
  </si>
  <si>
    <t xml:space="preserve">The project will help decarbonise a large part of the current fossil-based industrial usages in North-Western Europe with the substitution of conventional fossil-fuels by hydrogen – avoiding GHG emissions of more than 750 000 tonnes of CO2 per year. As a result, it will support EU decarbonisation ambitions for the energy system as well as a wide range of additional sectors of the European economy. In addition to existing consumers, additional use cases are likely to arise (such as in mobility), which allow to extend the greenhouse gas reduction potential of H2 to other hard-to-abate sectors. </t>
  </si>
  <si>
    <t xml:space="preserve">The use of green hydrogen inherently has a positive impact on the environment. However, construction works could possibly have a negative impact on the environment (climate and biodiversity) – even if largely temporary and reduced for repurposed assets. NaTran aims to minimize this impact through proactive stakeholder engagement and design options that take into account possible negative environmental impacts. During operations, additional negative impacts could arise from potential H2 leaks, which may themselves have a greenhouse effect when released freely into the atmosphere. NaTran is conscious of this risk and leak prevention is a key focus in the technical design and operation of our projects. Hydrogen networks will be regularly monitored by pigging. They are also monitored with measuring instruments with leaks detectors. GRTgaz has a strong track record in mitigating the environmental impact of its projects. </t>
  </si>
  <si>
    <t>The most important project drivers are the development of a non-discriminatory european hydrogen infrastructure and the decabonization of the steel industry.</t>
  </si>
  <si>
    <t>The project is intended to make an active contribution to the emergence of an integrated market for renewable hydrogen. Thyssengas is responsible for the construction of a pipeline infrastructure for the transport of renewable hydrogen, connecting producers and consumers of green hydrogen.</t>
  </si>
  <si>
    <t>Germany and the Netherlands, also Norway as an importer of blue hydrogen</t>
  </si>
  <si>
    <t>To achieve European climate-objectives, energy-intensive industries need access to large-scale volumes of green H2 to decarbonise their production processes, e.g. steel-industry, petrochemical-industry and chemical-industry. For lower volumes like for example 100 MWel, on-site green H2 production is possible, but H2 may also be transported by trailer. However, the only efficient transport-vehicle for large volumes is a H2 pipeline. By connecting large industrial customers to the H2 grid, grid operators contribute to the decarbonisation of these industries – large CO₂-savings can be realised.</t>
  </si>
  <si>
    <t>• The North West of Germany is a large industrial basin where we anticipate a strong growth in H2 needs by the end of the decade, to decarbonize grey H2 and replace other hydrocarbons. • H2 is a solution to achieve decarbonization targets for hard to abate sectors. It is a low carbon solution that can replace natural gas, coal and other hydrocarbons in the industry. • Underground Storage insures against temporary disruption in production facilities, import and transport routes. • Moreover, it is a way to manage a highly intermittent electricity production. The electricity sector will see an increasing need for long duration storage to integrate a much larger proportion of renewable intermittent production, this can be satisfied with H2 storage. • By the mid-2030s, use of natural gas storage will remain significant (SoS), we thus focus on new projects for the first H2 storages and consider repurposing of natural gas storage at a later stage.</t>
  </si>
  <si>
    <t>Hydrogen is a low carbon solution that can replace natural gas but also coal and other fuels in the industry sector. The development of an affordable and reliable large-scale hydrogen economy is not feasible without the flexibility and backup functions that can be provided by underground storages.</t>
  </si>
  <si>
    <t>The creation of a new underground hydrogen storage facility – SaltHy - will be a key enabler to the development of a high-performing European hydrogen backbone by connecting large-scale hydrogen production to storage and consumption areas in the Benelux, Germany, Denmark and other Scandinavian countries. A new underground storage facility at Harsefeld would provide the flexibility needed to absorb fluctuations in production, import and consumption and also assist in ensuring an efficient expansion and reliable operation of the planned hydrogen backbone. The Project SaltHy Harsefeld contributes furthermore to an integrated concept for the production, import, transport, storage and consumption of hydrogen in the Harsefeld-Stade-Hamburg region and beyond it. It would contribute to security of supply in an emerging hydrogen economy.</t>
  </si>
  <si>
    <t>The project will contribute to the creation of a high-performing European hydrogen backbone by connecting large-scale hydrogen production to storage and consumption areas in the Benelux, Germany, Denmark and other Scandinavian countries. The SaltHy Harsefeld project will be in the heart of this development, connected to Phase III of Gasunie’s Hyperlink project running from Elbe Süd to Ellund at the border with Denmark (see also support letter from Equinor and Gasunie). The project will also support the strong development and integration of off shore wind power production in the North sea and surrounding countries (Germany, Netherlands, Denmark and Scandinavian countries).</t>
  </si>
  <si>
    <t>The development of an affordable and reliable hydrogen-based energy infrastructure will be key to reach climate neutrality by 2045. The project will contribute to the creation of a high-performing European hydrogen backbone by connecting large-scale hydrogen production to storage and consumption areas in the Benelux, Germany, Denmark and other Scandinavian countries. It will thus provide a significant decarbonisation potential for hydrogen production and by substituting fossil energy vector across a range of industrial and mobility use cases. The flexibility offered by the storage facility (power to gas and gas to power) will further facilitate the development and accommodation of intermittent RES in the power mix and help decarbonising electricity used across the economy as a whole. It is also envisaged to convert the existing natural gas storage facilities to hydrogen in a later phase.</t>
  </si>
  <si>
    <t>Impact on nature (e.g. due to construction of well pad and surface facility on land previously used for agricultural purposes) will be reduced to the strict minimum, assessed during planning phase and would be compensated by appropriate measures. Thanks to high environmental and safety standards a potential negative impact of the project on climate change should be limited. A specific attention will be put on gas leaks and gas hazard, two areas where Storengy is at the highest industry standards. Apart from the construction phase, only a minimal increase in traffic is to be expected compared to the previous traffic volume of the neighboring Harsefeld Underground Gas Storage. The mid and long term environmental benefits of the project (reduction of greenhouse gas emissions in industry and higher integration of renewable electricity) will outweigh the short term environmental and climate impact incurred during the construction phase.</t>
  </si>
  <si>
    <t>Through its link to the GeoH2 storage facility in Manosque, it further ensures resilience of the network and security of supply for both the local industrial hub (directly connected through Hynframed) and the operation of H2Med and HYFEN pipelines and interconnected networks.</t>
  </si>
  <si>
    <t>Low carbon and renewable H2 volumes will be supplied to a number of sectors, which currently rely on other fuels, such as the steel industry or certain mobility applications. In steel plants, H2 will replace coking coal, thereby contributing to the gasification of the sector. Similarly, liquid fossil fuels (diesel, kerosene) will be replaced in the mobility sector for both terrestrial transport and aviation.</t>
  </si>
  <si>
    <t xml:space="preserve">Thanks to Connexion HY-FEN-GeoH2, the access to the GeoH2 storage site will further drive security of supply and market integration. 
Due to its connection with HYFEN and more generally the H2Med project, it links key European supply and demand areas for H2 with the storage facility GeoH2. Through enabling the ramp up of H2 utilization locally in a key industrial area and internationally, several sectors and industries (including aviation in Marignane airport and shipping at the Fos-sur-Mer harbor) gain access to a climate-neutral source of energy at competitive prices. </t>
  </si>
  <si>
    <t>France, Germany, Spain, Portugal</t>
  </si>
  <si>
    <t>As described above, the project will provide significant decarbonisation potential for hydrogen production.The ability to interconnect a large underground storage site and significant hydrogen production facilities with the wider European cross-border network will foster the development of low carbon technology (e.g. RES) more generally which will have a positive knock-on effect on climate change across the economy.</t>
  </si>
  <si>
    <t>The use of green hydrogen inherently has a positive impact on the environment. However, constructing a new pipeline network could possibly have a negative impact – even if largely temporary – on the environment (climate and biodiversity). NaTran aims to minimize this impact through proactive stakeholder engagement, design options and mitigation measures that take into account possible negative environmental impacts. During operation, additional negative impacts could arise from potential H2 leaks, which may themselves have a greenhouse effect when released freely into the atmosphere. NaTran is conscious of this risk and leak prevention is a key focus in the technical design and operation of our projects. Hydrogen networks will be regularly monitored by pigging. They are also monitored with measuring instruments with leaks detectors.</t>
  </si>
  <si>
    <t>The project will create conditions for the introduction of hydrogen as an environmentally friendly fuel in western part of Bosnia and Herzegovina, and thus enable local and regional economic development. When it comes to regional wider aspect, the Project will improve H2T connectivity with Croatia and enable access to available H2 sources. In the long term, potential number of new users is expected to increase by 30% compared to the current number of natural gas users.</t>
  </si>
  <si>
    <t>The implementation of the Project provide the higher security of energy supply. Furthermore, it is expected to bring additional direct and indirect benefits related to the increase of employment growth and economic activities in the two countries linked to the Project. Implementation of Western Interconnection Pipeline of BiH and Croatia will make possible development of local distribution networks in the major cities along the transmission route, enable introducing of  H2.</t>
  </si>
  <si>
    <t>For both impacted country, Bosnia and Herzegovina and Croatia, the Project provide market integration with diversified and reliable hydrogen and potentialy blend gases and natural gas supply, increasing the energy competitiveness as well as economic development and growth.</t>
  </si>
  <si>
    <t>BiH is a signatory to the Paris Agreement and the Sofia Declaration, thus committing itself to fulfilling the set goals. BiH currently uses coal in the overall energy mix to a significant extent and one of the ways to meet the set goals of decarbonization is the gradual replacement of coal with fuel with small or zero carbon footprint.</t>
  </si>
  <si>
    <t>The Project envisages the hydrogen transport and could potentially transport blend gases or natural gas at the beginning of its exploitation until availability of H2 sources. Usage of hydrogen as energy source will have a minimal negative effects due to small or zero carbon footprint, so it will have positive effects when replacing currently used fuels in BiH such as coal and heavy fuel oil that have higher emission of greenhouse gases. It can be concluded that the positive impacts of the project on climate change are far greater than the minimal negative impacts.</t>
  </si>
  <si>
    <t>The most important project drivers are the development of a non-discriminatory European hydrogen infrastructure and the decarbonization of the steel industry.</t>
  </si>
  <si>
    <t>The project contributes to switching the heavy industry as steel plants and chemical plants from fossil fuels to climate neutral hydrogen. The project is intended to make an active contribution to the emergence of an integrated market for renewable hydrogen. Thyssengas is responsible for the construction of a pipeline infrastructure for the transport of renewable hydrogen, connecting producers and consumers of green hydrogen in the early phase of the European hydrogen market development.</t>
  </si>
  <si>
    <t>Germany, the Netherlands and Norway</t>
  </si>
  <si>
    <t xml:space="preserve">Also, the project will contribute to the strengthening of the European energy-supply, as it will promote the production of green H2 and, consequently, the replacement of natural-gas by H2 wherever possible in industrial production processes. Thus, natural-gas-imports will be reduced, which strengthens the strategic autonomy in the energy-sector, what is also an important political goal for the European Union and the European industry. To achieve European climate-objectives, energy-intensive industries need access to large-scale volumes of green H2 to decarbonise their production processes, e.g. steel-industry, petrochemical-industry and chemical-industry. </t>
  </si>
  <si>
    <t>need for reduction of methane emissions</t>
  </si>
  <si>
    <t>under further clarification</t>
  </si>
  <si>
    <t>Considering the key role hydrogen will play in the next years, IGI Poseidon strongly believes that connecting Europe to global markets is crucial for the development of a structural and resilient European hydrogen backbone. The Project will ensure the collection of green hydrogen and ammonia volumes, boosting investments for the decarbonization of hard-to-abate industrial and transportation systems and fostering transition path to a carbon neutral European energy system. The Ionic Energy Terminal, thanks to the interconnection with H2Poseidon Pipeline, will promote the establishment of a flexible energy network in SEE, contributing to sources diversification and market competition.</t>
  </si>
  <si>
    <t>Becoming the first energy terminal in the South-East Mediterranean area, the Project will boost the development of a robust South European hydrogen supply chain, promoting necessary investments in the clean energy industry. Furthermore, access to local and global energy markets will promote price competition by balancing, stabilizing, and optimizing energy costs. The Project will support the clean energy transition path, boosting the shift to carbon neutrality and promoting the decarbonization of industrial and transport systems. The Ionian Energy Terminal will position as a frontrunner multi-energy port, able to connect Europe to global clean hydrogen markets by 2035, in a timeframe consistent with European targets for energy transitions.</t>
  </si>
  <si>
    <t>Given its key geographical position, the Terminal will give benefits to the entire Mediterranean area, with a strong focus on the Greek, Balkan and Italian markets, through the integration with H2Poseidon Pipeline. Thanks to the possibility to receive clean energy volumes, the Project will foster the development of low-carbon energy systems in the whole SEE area, promoting the creation of local and regional hydrogen economies</t>
  </si>
  <si>
    <t>Not yet available</t>
  </si>
  <si>
    <t>The aim of project Hyperlink is to develop an open access, cross-border hydrogen infrastructure   in North-Western Germany. The envisaged hydrogen pipeline network establishes the connection between large-scale intake of hydrogen from various German domestic sources, final consumers in industrial and urban centers in North-Western Germany and future hydrogen storage facilities. Moreover it enables the import of hydrogen from the Netherlands, Denmark and overseas, e.g. from Norway. In doing so, Gasunie’s transport infrastructure in Northern Germany provides an essential  connection between supply, demand and storage both regionally and internationally.</t>
  </si>
  <si>
    <t>Hyperlink provides direct access to the big industrial and urban centers in northern Germany (such as Brunsbüttel, Heide, Hamburg, Bremen, Hannover, Salzgitter) and to the big industrial centers in the Ruhr area. It enables to supply hydrogen to different industries (e.g. chemical industry, refinery, fertilizer industry, glass industry, steel industry etc.), transport sector (urban and reginal transportation, ports, airports) and district heating. Most of these industries are currently supplied by natural gas and plan to replace it by receiving hydrogen out of the Hyperlink. The project connects the Danish supply with green hydrogen to the German demand.</t>
  </si>
  <si>
    <t>The Project enables the import of renewable hydrogen from Norway to North Western Europe, the import and export of green hydrogen from and to Denmark and the Netherlands as well as the transport of renewable hydrogen from Wilhelmshaven Energy Hub (with a big variety of hydrogen production and import projects) and import facilities in Brunsbüttel to North-Western Europe. It provides access to neighbouring European hydrogen markets such as the Netherlands and Denmark as well.</t>
  </si>
  <si>
    <t>Direct impacted countries: Norway and Germany. Further impacted countries: the Netherlands and Denmark via connection to the remaining part of Hyperlink System.</t>
  </si>
  <si>
    <t>For Europe to achieve the climate goals, hydrogen needs to be established as a decarbonisation option for various end users in industry, transport and mobility. The development of a reliable, open-access infrastructure will enable a secure supply of hydrogen and bring confidence to end users to channel their investments into hydrogen-based technologies. Hydrogen will play a key role in the energy transition for various sectors, as it can be used as an energy source and energy storage medium in large quantities. Additionally, hydrogen will enable sector coupling (electricity and gas) and will be used as a feedstock to decarbonise a wide range of industries where electrification is not feasible. This in turn will result in ensuring the reduction of the GHG emissions for the hydrogen end users and contribute to achieving climate neutrality goals. Hyperlink enables reduction in CO2 emissions up to 16,5 mio t/a (base case with capacity of 10,8 GWh/h and full load factor of 8760 h/a.</t>
  </si>
  <si>
    <t>There is no negative impact expected.</t>
  </si>
  <si>
    <t xml:space="preserve">• The North West of Germany is a large industrial basin where we anticipate 
   a strong growth in H2 needs by the end of the decade, to decarbonize grey 
   H2 and replace other hydrocarbons.
• H2 is a solution to achieve decarbonization targets for hard to abate sectors. 
   It is a low carbon solution that can replace natural gas, coal and other 
   hydrocarbons in the industry. 
• Underground Storage insures against temporary disruption in production 
  facilities, import and transport routes. 
• Moreover, it is a way to manage a highly intermittent electricity production. 
  The electricity sector will see an increasing need for long duration storage to 
  integrate a much larger proportion of renewable intermittent production, this 
  can be satisfied with H2 storage.
• By the mid-2030s, use of natural gas storage will remain significant (SoS), we thus focus on new projects for the first H2 storages and consider repurposing of natural gas storage at a later stage. </t>
  </si>
  <si>
    <t xml:space="preserve">Hydrogen is a low carbon solution that can replace natural gas but also coal and other fuels in the industry sector. The development of an affordable and reliable large-scale hydrogen economy is not feasible without the flexibility and backup functions that can be provided by underground storages. </t>
  </si>
  <si>
    <t xml:space="preserve">The creation of a new underground hydrogen storage facility – SaltHy - will be a key enabler to the development of a high-performing European hydrogen backbone by connecting large-scale hydrogen production to storage and consumption areas in the Benelux, Germany, Denmark and other Scandinavian countries. 
A new underground storage facility at Harsefeld would provide the flexibility needed to absorb fluctuations in production, import and consumption and also assist in ensuring an efficient expansion and reliable operation of the planned hydrogen backbone.
The Project SaltHy Harsefeld contributes furthermore to an integrated concept for the production, import, transport, storage and consumption of hydrogen in the Harsefeld-Stade-Hamburg region and beyond it. It would contribute to security of supply in an emerging hydrogen economy.
</t>
  </si>
  <si>
    <t xml:space="preserve">The project will contribute to the creation of a high-performing European hydrogen backbone by connecting large-scale hydrogen production to storage and consumption areas in the Benelux, Germany, Denmark and other Scandinavian countries. The SaltHy Harsefeld project will be in the heart of this development, connected to Phase III of Gasunie’s Hyperlink project running from Elbe Süd to Ellund at the border with Denmark (see also support letter from Equinor and Gasunie).
The project will also support the strong development and integration of off shore wind power production in the North sea and surrounding countries (Germany, Netherlands, Denmark and Scandinavian countries).
</t>
  </si>
  <si>
    <t xml:space="preserve">The development of an affordable and reliable hydrogen-based energy infrastructure will be key to reach climate neutrality by 2045.  The project will contribute to the creation of a high-performing European hydrogen backbone by connecting large-scale hydrogen production to storage and consumption areas in the Benelux, Germany, Denmark and other Scandinavian countries. It will thus provide a significant decarbonisation potential for hydrogen production and by substituting fossil energy vector across a range of industrial and mobility use cases. The flexibility offered by the storage facility (power to gas and gas to power) will further facilitate the development and accommodation of intermittent RES in the power mix and help decarbonising electricity used across the economy as a whole.
It is also envisaged to convert the existing natural gas storage facilities to hydrogen in a later phase.
</t>
  </si>
  <si>
    <t xml:space="preserve">Impact on nature (e.g. due to construction of well pad and surface facility on land previously used for agricultural purposes) will be reduced to the strict minimum, assessed during planning phase and would be compensated by appropriate measures.  
Thanks to high environmental and safety standards a potential negative impact of the project on climate change should be limited. A specific attention will be put on gas leaks and gas hazard, two areas where Storengy is at the highest industry standards. 
Apart from the construction phase, only a minimal increase in traffic is to be expected compared to the previous traffic volume of the neighboring Harsefeld Underground Gas Storage.
The mid and long term environmental benefits of the project (reduction of greenhouse gas emissions in industry and higher integration of renewable electricity) will outweigh the short term environmental and climate impact incurred during the construction phase.
</t>
  </si>
  <si>
    <t>Project driver: SoS, market demand, sustainability</t>
  </si>
  <si>
    <t>The FSRU project will have an impact on: 
- reducing dependence gas supplies from RU in the CEE region;
- contributing towards creating a competitive gas market in the CEE region;
- reducing price differences between the BEMIP and North-West regions;
- fostering diversification of supply sources, routes and counterparts by enhancing the accessibility of LNG in PL and the CEE region (in response to increasing gas demand);
- Reduction of CO2 emissions. The project will provide incremental volumes of natural gas as a low emission source of energy to the power, heating sectors and other industries and consequently enable the switch from carbon intensive fuels towards low emission sources;
- Support towards the increasing uptake of RES. Natural gas provides reliable and flexible back-up for intermittent renewables that are planned to be further deployed in the coming years in PL and other CEE countries.
- Mitigation of air pollution resulting from burning high emission fuels.</t>
  </si>
  <si>
    <t>Information provided in the answer to the question 212.</t>
  </si>
  <si>
    <t>- Reduction of CO2 emissions. The project will provide incremental volumes of natural gas as a low emission source of energy to the power, heating sectors and other industries and consequently enable the switch from carbon intensive fuels towards low emissions.</t>
  </si>
  <si>
    <t xml:space="preserve">This project would grant access from and between the Slovenian and Italian gas systems to the Austrian Virtual Trading Point, and to improve local security of supply and liquidity through diversification of supply routes and sources of supply. </t>
  </si>
  <si>
    <t>The project is a local enabler for the routing of gas from Croatia and Slovenia toward the Austrian Virtual Gas Hub.</t>
  </si>
  <si>
    <t>North Macedonia has a forecast gas demand showing an important increase due to their need to replace polluting energy sources in the District heating installations and in some of their power plants as well as in the residential space heating sector.</t>
  </si>
  <si>
    <t>The project aims to introduce one additional supply source to North Macedonia.</t>
  </si>
  <si>
    <t>The gas interconnection between North Macedonia and Greece will have a positive impact on the advancement of the regional infrastructure and the improvement of the market integration while the main goal is to promote the diversification of the natural gas supply (which today is only through an interconnection with Bulgaria) by adding one more source and to ensure the security of supply both in the country and the region. 
Access to Greek transmission system , and especially to the LNG terminal of Revithoussa and to natural gas through TAP pipeline, can benefit market competition thus leading to lower prices for the supply of natural gas in the neighboring country. Meanwhile the project enhances the regional development of natural gas market and the involvement of more market players thus enhancing the role of Greece as a hub. Furthermore, the basic design is under updatehas been  toupdated to incorporate requirements for H2 compatibility.</t>
  </si>
  <si>
    <t xml:space="preserve">Greece, North Macedonia </t>
  </si>
  <si>
    <t xml:space="preserve">Environmental awareness has long been a fundamental target of DESFA's projects construction and operation, so that a carbon-constrained future emerges. Generally, natural gas projects in Greece are serving environmental objectives, because in many areas the penetration of natural gas in the energy mixture has not yet been completed. In addition to the above, natural gas (a) is a transition fuel, towards the delignification of Greece and (b) is the necessary complement to the increase of RES based power production to accommodate the RES intermittency. The project meets the targets of the NECP for Greece, indicatively the substitution of oil consumed by the local area households and industries, but also replace lignite, currently used for the provision of heat in district heating networks of the cities in regions, connected to the current lignite plants. </t>
  </si>
  <si>
    <t>It is mentioned that there is no risk of adverse impact of current or expected future climate on the project, especially with a risk of impact to people, nature or assets. All measures have been taken during design studies to ensure this. There is special chapter in the EIA, covering possibility of vulnerability of the project to risks of natural disasters and climate change according to existing law. It is also noticed, that the project does not fall under Directive 2010/75, on pollution prevention and control, because it is a small compressor station and the pollutants coming from NOx and CO are quite insignificant. From the above, it is therefore ensured, that the project does not lead to any significant impact to climate change and  it will not lead to significant greenhouse gas emissions.</t>
  </si>
  <si>
    <t>According to the European as well German Hydrogen Strategy, hydrogen is an important building block to decarbonize industry and other hard-to-abate sectors. According to REPowerEU objectives SoS as such and its regulation is an important project driver. The NH3 terminal (incl. tank farm, cracker) will enhance supply of hydrogen to satisfy the expected growing European hydrogen-demand. In view of the available generation capacities for renewable electricity in the EU, this H2-demand cannot be met solely by domestic production and, therefore, imports of hydrogen are necessary. The advantage of importing ammonia is the volumetric energy density, which is 1.5 times higher than hydrogen, and the generally easier liquefaction (-33°C at ambient pressure).</t>
  </si>
  <si>
    <t>It belongs to the PCI corridors, has a positive CBA&amp;significant positive cross-border impacts to other MS and by this fulfills the general criteria acc. TEN-E, Art 4.1;
It supports market integration, SoS and competition acc. to the spec. criteria in Art 4.3 (d) (benefits B1-B5 of draft CBA Methodology for H2 projects) as well as acc. to assessment criteria Art 4.4 in combination with Annex IV (5) which includes sustainability.
It fulfils all rqd. for Energy Infrastructure categories of Annex II (3): esp. reception, storage and regasification for H2 embedded in other chemical substances with objective of injecting into the H2 grid.
It fulfils the assessing points acc. Art 4.5 (a)-(d).
It supports the GHG red. of hard-to-abate sectors. These industries are enabled to stay in Europe (GDP-, job-effects). This enhances SoS for their products in Europe. It contributes to EU’s objective to reduce dependency on fossil fuels and their prices.</t>
  </si>
  <si>
    <t>By integrating the Wilhelmshaven site into the European hydrogen backbone, the project will generate positive spill-over effects at European level. This applies in particular to the region in North Western Europe (Germany, Benelux) which can be regarded as the core of a future hydrogen infrastructure but also to middle Europe (AUT, CH) and eastern Europe (CZ) beiing landlocked countries. The establishment of import opportunities for green ammonia in Europe will also support the ramp-up of export capacities in the corresponding export countries. This will lead to an increase in the global production of green ammonia.</t>
  </si>
  <si>
    <t xml:space="preserve">The project advances the decarbonisation of industry and energy supply. The environmental effects and greenhouse gas reduction potentials achieved by the project are mainly based on the provision of green hydrogen for the future hydrogen infrastructure. By providing green hydrogen from NH3 cracking as part of the project, annual CO2 reductions of around 2mt/a can be achieved (compared to the use of grey hydrogen).
</t>
  </si>
  <si>
    <t>There will be no major negative impacts on climate change from the ammonia import terminal. In fact, Uniper aims at decarbonizing the entire value chain as much as possible. This would include shipping vessels using green fuels and running all terminal facilities with renewable energies. Especially the crackers would be fired with either green ammonia or electricity from renewable sources.</t>
  </si>
  <si>
    <t>RHYN is a key milestone in the development of a renewable hydrogen market as envisioned by the European Commission, primarily driven by the decarbonation efforts of the industrial sector in France, Germany (and Switzerland) and the associated demand for renewable and low carbon H2. Securing renewable and low carbon H2 supply will enable significant emissions reductions in essential industries, such as the chemical industry, glass production, food industry, power, paper and steel production in a strategically important industrial cluster, spreading across all three participating countries. The RHYN project is an important link to access sources of renewable and low carbon hydrogen for local industries, even more so thanks to its integration at the heart of the European Hydrogen Backbone. Further potential lies in the potential demand from the transport sector, particularly aviation and shipping.</t>
  </si>
  <si>
    <t>The project will foster the use of H2 in several mobility applications, thus replacing fuels. Through the RHYn project, four H2 gas stations are planned in the region to provide H2 to the road transport sector. Similarly, access to H2 for five major harbors along the Rhine river is enabled, potentially supplying the shipping sector. The Euroairport (Basel-Mulhouse) is located in the region and is planned to be connected, so that the aviation sector can potentially also be supplied. Petrochemicals and fertilizers industries will benefit from access to renewable and low carbon hydrogen allowing to replace current SMR-produced hydrogen, and contributing to significant CO2 emissions reduction.</t>
  </si>
  <si>
    <t>The project will foster the use of H2 in several mobility applications, thus replacing fuels. Through the RHYN project, four H2 gas stations are planned in the region to provide H2 to the road transport sector. Similarly, access to H2 for five major harbors along the Rhine river is enabled, potentially supplying the shipping sector. The Euroairport (Basel-Mulhouse) is located in the region and is planned to be connected, so that the aviation sector can potentially also be supplied. Petrochemicals and fertilizers industries will benefit from access to renewable and low carbon hydrogen allowing to replace current SMR-produced hydrogen, and contributing to significant CO2 emissions reduction.</t>
  </si>
  <si>
    <t>France
Germany</t>
  </si>
  <si>
    <t>60 kt of grey H2 are currently utilized within the relevant region per year. The decarbonisation of solely this existing consumption would enable CO2eq. saving of 500 kt. In addition to the existing consumers, new industries are expected to use hydrogen (such as the aviation sector), therefore possibly saving up to up to 1900 kt of CO2eq., assuming full capacity use of the RHYN project.</t>
  </si>
  <si>
    <t xml:space="preserve">The utilization of renewable and low carbon hydrogen instead of fossil fuels inherently has a positive impact on the environment. Establishing a new network can possibly have a negative impact caused by the necessary construction work. The RHYN project aims to minimize this impact through utilizing the use of repurposed pipelines where possible. At operations, negative impacts could stem from potential leaks of H2 which may themselves have a greenhouse effect when released freely into the atmosphere. NaTran is conscious of this aspect and leak prevention is a very important focus point in the technical design of our projects. Hydrogen networks will be regularly monitored by pigging. They are also monitored with measuring instruments with leaks detectors. NaTran has a strong track record in mitigating the environmental impact of its projects. </t>
  </si>
  <si>
    <t>The project will significantly contribute to the national and European decarbonization targets, accelerate decarbonized gas market development, offer spill over effects and new opportunities to an area which will be highly affected by the energy transition. At the same time, the proposed new Hydrogen pipeline can be the first part of the future backbone for a hydrogen route from SE Europe, where resources can offer low-cost production for green hydrogen, to Central Europe, where a high hydrogen demand is foreseen.</t>
  </si>
  <si>
    <t>The dedicated H2 pipeline is expected to make a very important contribution to the sustainable economic growth, employment and competitiveness of industry and the economy in the region and in Greece in general.  It is designed to bring together the public and private sectors to undertake large-scale projects that bring significant benefits to the Union and its citizens. 
Moreover, it can support all policies and actions that meet common European objectives, in particular the European Green Deal, and the Next Generation EU instrument and also contribute to sustainable recovery following severe economic turmoil, such as the one caused by the COVID-19 pandemic and Russia's invasion in Ukraine , and support efforts to strengthen the EU's social and economic resilience.
Furthermore, hydrogen that is going to be injected in the new pipeline will be produced locally, it will contribute to the strengthening of Greece’s energy security of supply and reduction of it is energy dependence.</t>
  </si>
  <si>
    <t>Greece, Bulgaria, Romania, Hungary, Slovakia, Czech Republic, Germany, North Macedonia</t>
  </si>
  <si>
    <t>As a clean, zero-emission energy source and environmentally friendly alternative to traditional fossil fuels hydrogen plays an integral role in our move toward a greener future.</t>
  </si>
  <si>
    <t>There are no negative impacts of the project on climate change.</t>
  </si>
  <si>
    <t>The project will allow firm physical flows from Greece towards TAP pipeline 
and therefore will fulfill the complete  integration of the two systems (by allowing flows to both directions).</t>
  </si>
  <si>
    <t xml:space="preserve">The project will allow firm physical flows from Greece towards TAP pipeline 
and therefore will enhance the integration of the two systems.
In that sense the project adds to the criteria fulfilled by TAP pipeline which
will be interconnected.
The project also promotes market integration by bringing a new source of gas to the countries crossed and by supplying more countries through connected
pipelines.
</t>
  </si>
  <si>
    <t>Greece and possibly neighboring countries that TAP intersecs</t>
  </si>
  <si>
    <t>Environmental awareness is a fundamental target of DESFA's projects construction and operation, so that a carbon-constrained future emerges. Generally, natural gas projects in Greece are serving environmental objectives, because in many areas the penetration of natural gas in the energy mixture has not yet been completed. In addition to the above, natural gas (a) is a transition fuel, towards the delignification of Greece and (b) is the necessary complement to the increase of RES based power production to accommodate the RES intermittency. The project meets the targets of the NECP for Greece, indicatively the substitution of oil consumed by the local area households and industries, but also replace lignite, currently used for the provision of heat in district heating networks of the cities in regions, connected to the current lignite plants. Also, it should be taken in mind, that the Compressor will be able to operate with up to 20% hydrogen, leading to decrease of GHG emissions.</t>
  </si>
  <si>
    <t>The project is driven by sustainability and net zero emissions targets, and aims at integrating progressive blends of H2 blends in the existing infrastructure network.</t>
  </si>
  <si>
    <t xml:space="preserve">The project is expected to make a very important contribution to the sustainable economic growth, employment and competitiveness of industry and the economy in the region and in Greece in general.  It is designed to bring together the public and private sectors to undertake large-scale projects that bring significant benefits to the Union and its citizens. 
Moreover, it can support all policies and actions that meet common European objectives, in particular the European Green Deal, the digital strategy, the new industrial strategy for Europe and the Next Generation EU instrument and also contribute to sustainable recovery following severe economic turmoil, such as the one caused by the COVID-19 pandemic, and support efforts to strengthen the EU's social and economic resilience
</t>
  </si>
  <si>
    <t>Bulgaria and North Macedonia will be also impacted from this project through the relevant IPs.</t>
  </si>
  <si>
    <t xml:space="preserve">The project is expected to decrease methane emissions significantly by up to 10% as well as CO2 emissions also by appr. 10%.
</t>
  </si>
  <si>
    <t>This project is aligned with the EU sustainability objectives. This project, associated with H2Med/CelZa, supports the H2 corridor that will connect the Iberian green H2 production with the main EU consumption centres in France and Germany and seizing opportunities offered by H2 storage in France and Spain.</t>
  </si>
  <si>
    <t>This project is expected to support the development of hydrogen clusters and valleys in Portugal and will contribute to the ambitions of the European Strategy for Hydrogen. 
As the volumes of hydrogen will be supplied from Portugal and Spain and transported via pipeline the project will further accelerate the deployment of the hydrogen economy in Europe, contributing to reduce the dependence from fossil imports.</t>
  </si>
  <si>
    <t>Spain and Portugal are the countries directly impacted, and France and Germany indirectly.</t>
  </si>
  <si>
    <t>Positive impacts, namely the decarbonisation of previous consumption based on natural gas and increase flexibility through a sector coupling with RES electricity. It also contributes to reduce the EU energy imports on the equivalent up to 0.75 million tH2/year.</t>
  </si>
  <si>
    <t>No negative impacts are foreseen.</t>
  </si>
  <si>
    <t>- Exploiting the potential of hydrogen produced from RES and possibly low-carbon sources of supply. 
- Efficient and safe storage of hydrogen. 
- Use of hydrogen as an alternative fuel in transport. 
- Support for the decarbonisation of industry and consequently the contribution towards the reduction of greenhouse gas emissions of the whole economy, especially in hard-to-abate sectors (e.g. fertilizer, chemical, refineries, heavy industry, metallurgy, ceramics and glass).</t>
  </si>
  <si>
    <t>- Efficient and safe storage of hydrogen.
- Support for the decarbonisation of industry and consequently the contribution towards the reduction of greenhouse gas emissions of the whole economy, especially in hard-to-abate sectors (e.g. heavy industry). This includes the support for activities aimed at obtaining and applying low-emission hydrogen for petrochemical, chemical and fertilizer production processes, as well as decarbonisation of hard-to-abate sectors (in particular in steel, refining and chemical.
- Use of hydrogen as an alternative fuel in transport. 
- Utilisation of hydrogen technologies in the energy sector to reduce the emissions and diversify the energy generation structure, to limit the use of fossil fuels and reduce the state's dependence on fuel imports.</t>
  </si>
  <si>
    <t>Adjacent EU countries in the BEMIP region, depending on the market development, supply potential, demand requirements and the needs for cross-border services.</t>
  </si>
  <si>
    <t>To be estimated at a later stage, i.e. during feasibility studies.</t>
  </si>
  <si>
    <t>- Exploiting the potential of hydrogen produced from RES and low-carbon sources of supply.
- Use of hydrogen as an alternative fuel in transport.
- Support for the decarbonisation of industry and consequently the contribution towards the reduction of greenhouse gas emissions of the whole economy, especially in hard-to-abate sectors (e.g. fertilizer, chemical, refineries, heavy industry, metallurgy, ceramics and glass). 
- Efficient and safe distribution of hydrogen from the production sites to the end users and storage facilities.</t>
  </si>
  <si>
    <t>- Support for the decarbonisation of industry and consequently the contribution towards the reduction of greenhouse gas emissions of the whole economy, especially in hard-to-abate sectors (e.g. heavy industry). This includes the support for activities aimed at obtaining and applying low-emission hydrogen for petrochemical, chemical and fertilizer production processes, as well as decarbonisation of hard-to-abate sectors (in particular in steel, refining and chemical.
- Use of hydrogen as an alternative fuel in transport, especially in urban transport (buses), road transport (heavy and long-distance transport), rail transport (locomotives and traction vehicles equipped with fuel cells and batteries) and sea transport, and in the long term also in aviation.
- Utilisation of hydrogen technologies in the energy sector to reduce the emissions and diversify the energy generation structure, to limit the use of fossil fuels and reduce the state's dependence on fuel imports.</t>
  </si>
  <si>
    <t>Adjacent EU countries depending on the market development, supply potential, demand requirements and the needs for cross-border services.</t>
  </si>
  <si>
    <t xml:space="preserve">To be estimated at a later stage, i.e. during feasibility studies. </t>
  </si>
  <si>
    <t xml:space="preserve"> In line with national and international commitments, the project is expected to contribute to GHG emissions reduction.</t>
  </si>
  <si>
    <t>it would enable reaching decarbonisation targets whilst preventing de-industrialisation in the Southwest of France (thus avoiding loss of jobs and increased dependency on extra-EU imports). In addition, the deployment of CCUS itself could create significant economic and social value for Europe thereby enhancing the EU’s overall energy independence and resilience</t>
  </si>
  <si>
    <t xml:space="preserve"> In the PYCASSO project the CO2 transport and storage infrastructure will be used by both French and Spanish companies and emitters. It will increase integration between the two countries and will be a good example of cooperation in a complex issue which fights climate change.</t>
  </si>
  <si>
    <t xml:space="preserve">the project will contribute to a rapid decarbonization of industrial activities in the South of France. I will abate 5,8 Mt/y of CO2 emissions in the South West of France by 2035.
</t>
  </si>
  <si>
    <t>The project is proposed to meet the European Union's objectives of greenhouse gas emission reduction, security of supply, sustainability and efficiency by replacing fossil energy carriers with carbon neutral ones (hydrogen). 
The project is listed in the delegated act for the 6th PCI List (HI East) and is part of the "European Hydrogen Backbone" vision with the aim of transporting up to 168 GWh/d of carbon neutral hydrogen , ensuring the interoperability of the AT corridor along the NSE corridor and interconnecting the IT, DE, AT and other CEE markets and providing the link to possible H2 storage in AT. It allows to meet the planned demand in these regions, to promote the reduction of CO2 emissions by meeting sustainability criteria and to achieve liberalised cross-border liquid wholesale markets.</t>
  </si>
  <si>
    <t>The project is part of a hydrogen network, enabling the import of up to 168 GWh/d to central europe to meet the local demand. It replaces natural gas by hydrogen in different areas.</t>
  </si>
  <si>
    <t xml:space="preserve">- CO2 reduction through the replacement of fossil energy in the equivalent amount of up to 168 GWh/d of hydrogen transport and availability in the CEE markets
- Fostering the early development of the European hydrogen sector and industry, and thus the national and regional industrial activity
- the project supports the diversification of energy and supply sources, the diversification in energy routes, not only by adding an additional energy carrier but also by its bidirectional flow possibilities - optimized in direction IT-&gt;AT-&gt;SK/DE and the high availability by redundant compressors.
- supports to create a liquid market by linking different supply regions (North Africa via Italy and South East Europe (Greece and Ukraine)) and demand centers.
</t>
  </si>
  <si>
    <t xml:space="preserve">Europe: 
Italy, Austria, Slovakia, Czech Republic, Germany as part of the submitted Hydrogen network, where our project is one part. These countries would benefit from a sustainable and liquid hydrogen market as an additional energy source with high reliability.
Other Eastern and south eastern countries such as Slovenia, Greece, Ukraine as potential supply/demand centers 
Africa: Tunesia, Algeria and neighbouring countries as supply countries
 </t>
  </si>
  <si>
    <t>- CO2 reduction through the replacement of fossil energy in the equivalent amount of up to 168 GWh/d of hydrogen.
 A transport of hydrogen with a volume of 35 TWh/year could lead to a CO2 reduction due to reduced natural gas demand of about 6.3 Mt CO2</t>
  </si>
  <si>
    <t xml:space="preserve"> Market Demand, Sustainability, Regulation-Interroperability, Others</t>
  </si>
  <si>
    <t xml:space="preserve">The project will provide an infrastructure to supply clean hydrogen to the Industry sector (steel factories), the heating sector and to the transport sector (train, bus, automobiles, trucks, …) , in line with the green cross-border ambitions of Saarland and the Grand Est Region of France. As such, mosaHYc is a concrete contribution to the Green deal ambition.
The project is a key milestone in the development of a renewable hydrogen market as envisioned by the European Commission. It will initially allow strategic industries in France and Germany to access a cost-efficient clean energy source transforming industrial processes. The supply of hydrogen via an open-access pipeline will offer to a wide range of industrial consumers.
The other main drivers are: 
- Energy cooperation with France within the Grande Region Hydrogène
- Socioeconomic transition of a former coal territory (steel industry)
- Demonstrate the feasibility of natural gas pipeline repurposing
</t>
  </si>
  <si>
    <t xml:space="preserve">In 2032, the infrastructure is expected to transport about 130,000 t of renewable and low carbon hydrogen per year. This hydrogen is expected to replace the use of fossil fuels in the mobility sector as well as coke for steel production  (explanation: use of hydrogen instead of coal for the reduction of iron in steel production) and provides significant gasification benefits as a result. </t>
  </si>
  <si>
    <t>Expected benefits are: Decarbonisation of applications, reduction of CO2 emission, sustainable securing of jobs in the industry sector,   contribution to the emerging H2 ecosystem in Europe and valorisation gas infrastructure. The development of the direct ecosystem will allow a wider territory to benefit from the effects of scale. The consumption and production are estimated to ramp up from 2027 on. The regional ecosystem will lead to an increasing hydrogen demand which will exceed the local production capacity. Because of that, MosaHYc will be connected to other parts of the developing European hydrogen pipeline systems (backbone) to import and transport hydrogen to the region in the future (expected until 2035).</t>
  </si>
  <si>
    <t>The project will help decarbonise a large part of the current fossil-based industrial usages in the Greater Region of Saarland (Germany) and Lorraine (France) with the substitution of conventional energy carriers (especially coal in the steel making process) by hydrogen – avoiding GHG emissions of more than 750 000 tonnes of CO2 per year. As a result, it will support EU decarbonisation ambitions for the energy system as well as a wide range of additional sectors of the European economy. In addition to existing consumers, additional use cases are likely to arise (such as in mobility), which allow to extend the greenhouse gas reduction potential of H2 to other hard-to-abate sectors.</t>
  </si>
  <si>
    <t>The use of green hydrogen inherently has a positive impact on the environment. However, construction works could possibly have a negative impact on the environment (climate and biodiversity) – even if largely temporary and reduced for repurposed assets. Creos aims to minimize this impact through proactive stakeholder engagement and design options that take into account possible negative environmental impacts. That`s why the pipelines were monitored with measuring instruments.</t>
  </si>
  <si>
    <t>Market Demand and sources diversification</t>
  </si>
  <si>
    <t>Sources diversification first German LNG Terminal Projekt</t>
  </si>
  <si>
    <t xml:space="preserve">Satisfies the increasing German gas demand due to L- to H-Gas conversion and the coal to gas switch. </t>
  </si>
  <si>
    <t>Market demand and sustainability</t>
  </si>
  <si>
    <t xml:space="preserve">Satisfying H2 demand in the future market especially industrial end customers as well contributing to the reduction of GHG. </t>
  </si>
  <si>
    <t>Supporting the reduction of GHG emissions especially of industrial end customers  by using H2 for their processes (instead of using natural gas).</t>
  </si>
  <si>
    <t>The ambitious climate neutrality targets set by the European Commission and the Member States by 2050, as well as the security of green energy supply through local European production, are considered crucial drivers of the project. As the project will be interconnected offshore (to UK, Denmark, NL and potentially to Norway) and onshore (to NL) across borders with other Member States and adjacent European countries, it benefits the national markets in North-West Europe in terms of sustainability, security of supply, market integration and competition. Furthermore the project will connect to offshore H2 production in the German north sea, enabling the integrated (electricity and H2) development of offshore wind areas in order to maximize the offshore wind production and energy output. This locally (within Germany) produced green H2 will be transported to local German demand centres, helping to achieve net-zero targets and industrial decarbonisation particularly for hard to abate sectors.</t>
  </si>
  <si>
    <t>AquaDuctus connects several Member States and neighboring countries, supporting a cross-border hydrogen market in north-west Europe. It links the Netherlands, Belgium, Denmark, the UK, and potentially Norway, serving as a foundation for future offshore hydrogen transport across the North Sea. By integrating off- and onshore networks, AquaDuctus strengthens the HI West region, improves access to international supplies, and fosters the European H2-market. The project enables large-scale offshore hydrogen production by integrating wind energy and hydrogen in the German North Sea, transporting green hydrogen to German demand centers, aiding net-zero targets and industrial decarbonization. AquaDuctus delivers green H2 cost-efficiently to Germany and neighbors, stabilizes the energy system, reduces EU energy import dependency, and supports decarbonization in hard-to-abate sectors, contributing to REPowerEU climate goals.</t>
  </si>
  <si>
    <t>Germany, Denmark, UK, the Netherlands and potentially Norway.</t>
  </si>
  <si>
    <t>Hydrogen as  climate neutral and renewable energy carrier will be replacing former fossil energy carriers in large scale.</t>
  </si>
  <si>
    <t xml:space="preserve">The construction process itself will not be climate neutral but can be compensated (which is under consideration) however compared to other transport concepts it is still the solution with the least environmental impact (please refer to AFRY Study here: https://aquaventus.org/wp-content/uploads/2022/05/AquaDuctusShortStudy_OffshoreHydrogenProduction_v120_EN.pdf). </t>
  </si>
  <si>
    <t>According to Uniper’s strategy, which supports the EU as well German Hydrogen Strategy, green H2 is an important building block to decarbonize industry and other hard-to-abate sectors. The electrolyser will produce H2 to satisfy the expected growing European H2 demand. The electrolyser is located in northern Germany in an area with a high supply of electricity from renewable energy sources and therefore definitely before a power grid bottleneck. Project will only use new RES production, will be built on a brownfield site and will use rededicated pipelines. The project produces H2 using RES electricity and thereby reduces EU’s energy import dependency and increases SoS. It enables industries (e.g. steel) to decarbonize and stay in EU and by this improves SoS in industry sectors.</t>
  </si>
  <si>
    <t>It provides several benefits in respect to the following TEN-E criteria and assessing points: It belongs to the PCI corridors, has a positive CBA, has significant pos. cross-border impacts to other MS and by this fulfils the general criteria acc. Art 4.1; It supports sustainability, SoS and flexibility acc. to the specific criteria in Art 4.3(e) i)-iii) (benefits B1,B2 and B4-B7 of draft CBA Methodology for ELY) as well as acc. to assessment criteria Art 4.4 in comb. with Annex IV (7). It fulfils all requirements for Energy Infrastructure categories of Annex II (4): &gt;50MW, sufficient GHG savings and network related function. It fulfils the assessing points acc. Art 4.5(a)-(d). It supports the decarbonization of hard-to-abate sectors. By this, these industries are enabled to stay in EU (GDP-/job-effects). Further, this enhances SoS for their products in EU. It contributes to EU’s objective to reduce dependency on foreign fossil fuels and their prices.</t>
  </si>
  <si>
    <t>By integrating the Wilhelmshaven site into the European hydrogen backbone, the project will also generate positive spill-over effects at European level. This applies in particular to the region in North Western Europe (Germany, Benelux), which can be regarded as the core of a future hydrogen infrastructure.</t>
  </si>
  <si>
    <t>The H2 production of the project complies with the life cycle greenhouse gas emissions savings requirement of 70 % relative to a fossil fuel comparator of 94 g CO2eq/MJ. According to the planned ramp-up phase and during its assumed lifetime the electrolyser will emit 0.0 tCO2eq, which is substantially lower than any fossil-fuel. Further, it should be noted that the indirect emissions of an electrolyser are minimal.</t>
  </si>
  <si>
    <t>According to the GHG emission avoidance calculation (attached Excel), which is based on a planned supply according to RED II and its Delegated Acts, no GHG emissions occur. With reference to ”RED II, Annex V, C. Methodology 1(a)” emissions from the manufacture and machinery and equipment shall not be taken into account.</t>
  </si>
  <si>
    <t>Market demand and sustainability.</t>
  </si>
  <si>
    <t>Satisfying the future H2 demand especially for industrial end customers as well contributing to the reduction of GHG.</t>
  </si>
  <si>
    <t>Supporting the reduction of GHG emissions especially for industrial end customers by using H2 for their processes (instead of using natural gas).</t>
  </si>
  <si>
    <t>The upgrading of the proposed hydrogen transmission corridor ensures interconnection with Romania's neighbors Hungary and Bulgaria and also provides access to existing natural gas storage facilities. H2 will be available for users and producers along the pipeline route.</t>
  </si>
  <si>
    <t>Romania, Hungary, Bulgaria</t>
  </si>
  <si>
    <t>The aim of project Hyperlink is to develop an open access, cross-border hydrogen infrastructure   in North-Western Germany. The envisaged hydrogen pipeline network establishes the connection between large-scale intake of hydrogen from various German domestic sources, final consumers in industrial and urban centers in North-Western Germany and future hydrogen storage facilities. Moreover it enables the import of hydrogen from the Netherlands, Denmark and overseas. In doing so, Gasunie’s transport infrastructure in Northern Germany provides an essential  connection between supply, demand and storage both regionally and internationally.</t>
  </si>
  <si>
    <t>Hyperlink provides direct access to the big industrial and urban centers in northern Germany (such as Brunsbüttel, Heide, Hamburg, Bremen, Hannover, Salzgitter and others) and to the big industrial centers in the Ruhr area. It enables to supply hydrogen to different industries (e.g. chemical industry, refinery, fertilizer industry, glass industry, steel industry etc.), transport sector (urban and reginal transportation, ports, airports) and district heating. Most of these industries are currently supplied by natural gas and plan to replace it by receiving hydrogen out of the Hyperlink. The project connects the Danish supply with green hydrogen to the German demand.</t>
  </si>
  <si>
    <t xml:space="preserve">The Project enables the import of renewable hydrogen from Norway to North Western Europe, the import and export of green hydrogen from and to Denmark and the Netherlands as well as the transport of renewable hydrogen from Wilhelmshaven Energy Hub (with a big variety of hydrogen production and import projects) and import facilities in Brunsbüttel to North-Western Europe. It provides access to neighbouring European hydrogen markets such as the Netherlands and Denmark as well. </t>
  </si>
  <si>
    <t>Direct impacted countries: Germany and the Netherlands. Further countries, impacted by other Hyperlink sections: Denmark and Norway</t>
  </si>
  <si>
    <t>For Europe to achieve the climate goals, hydrogen needs to be established as a decarbonisation option for various end users in industry, transport and mobility. The development of a reliable, open-access infrastructure will enable a secure supply of hydrogen and bring confidence to end users to channel their investments into hydrogen-based technologies. Hydrogen will play a key role in the energy transition for various sectors, as it can be used as an energy source and energy storage medium in large quantities. Additionally, hydrogen will enable sector coupling (electricity and gas) and will be used as a feedstock to decarbonise a wide range of industries where electrification is not feasible. This in turn will result in ensuring the reduction of the GHG emissions for the hydrogen end users and contribute to achieving climate neutrality goals. Hyperlink enables reduction in CO2 emissions up to 6,2 mio t/a (base case with capacity of 4 GWh/h and full load factor of 8760 h/a).</t>
  </si>
  <si>
    <t>The Projects enables bidirectional transport of renewable hydrogen between Denmark and Germany. Due to the high demand import of renewable hydrogen is expected to become necessary in the future in Germany. Based on the large RES production potential Denmark may become an exporter of renewable hydrogen. Hyperlink 3enables open access large-scale cross-border transport infrastructure, based on partial repurposing of existing natural gas infrastructure as well as new construction. Located in northern Germany, reach by offshore and onshore wind, Hyperlink 3 geography is ideal for coupling electricity and gas infrastructures in a way that makes economic sense and conserves resources. Hyperlink 3 enables reduction in CO2 emissions up to 6,6 mio t/a (base case with capacity of 3,2 GWh/h and full load factor of 8760 h/a.).</t>
  </si>
  <si>
    <t>The project connects the Danish supply with green hydrogen to the German demand. Hyperlink 3 will be connected to the remaining Hyperlink system. which provides direct access to the big industrial and urban centers in northern Germany (such as Brunsbüttel, Heide, Hamburg, Bremen, Hannover, Salzgitter and others) and enables hydrogen supply to different industries (e.g. chemical industry, refinery, fertilizer industry, glass industry, steel industry etc.), transport sector (urban and reginal transportation, ports, airports) and district heating.</t>
  </si>
  <si>
    <t>see 225</t>
  </si>
  <si>
    <t>Direct impacted countries: Germany and Denmark Indirect impacted countries: the Netherlands and other countries due to possibility of offshore imports and the connection to the German hydrogen backbone.</t>
  </si>
  <si>
    <t>For Europe to achieve the climate goals, hydrogen needs to be established as a decarbonisation option for various end users in industry, transport and mobility. The development of a reliable, open-access infrastructure will enable a secure supply of hydrogen and bring confidence to end users to channel their investments into hydrogen-based technologies. Hydrogen will play a key role in the energy transition for various sectors, as it can be used as an energy source and energy storage medium in large quantities. Additionally, hydrogen will enable sector coupling (electricity and gas) and will be used as a feedstock to decarbonise a wide range of industries where electrification is not feasible. This in turn will result in ensuring the reduction of the GHG emissions for the hydrogen end users and contribute to achieving climate neutrality goals. Hyperlink 3 enables reduction in CO2 emissions up to 6,6 mio t/a (base case with capacity of 4,3 GWh/h and full load factor of 8760 h/a.</t>
  </si>
  <si>
    <t>Increase diversification of gas supply sources and routes due to current geopolitical situation. The project has potential on the Czech side to increase the CZ Entry capacity up to 208 GWh/d.</t>
  </si>
  <si>
    <t>The realization of project will make available transmission capacity between Poland and the Czech Republic and should contribute to increase diversification of gas supply sources and routes.</t>
  </si>
  <si>
    <t>At least Poland and the Czech Republic.</t>
  </si>
  <si>
    <t>Positive impact due to hydrogen transport readiness.</t>
  </si>
  <si>
    <t>Studies have shown that the build-out of renewable electricity, of which the main contributor will be offshore wind energy, goes hand in hand with large scale green hydrogen production (electrolysis) because an efficient renewable energy system requires large-scale flexibility and long-terms storage. Electrolysers and hydrogen provide are solution to electrical grid congestion in two ways: as flexible load and providing a decarbonisation pathway to industries that might electrify, but cannot because of lack of sufficient electrical grid access. The economic drivers to co-locate large scale, grid-supporting electrolysers in the landing zones of offshore wind (happening today) and in a later phase co-located offshore electrolysers at offshore windfarms become more and more apparant. The EU Commission and NSEC countries are in the process of adopting and recognizing the role of large scale electrolysers in the future energy system and more regulatory support is expected.</t>
  </si>
  <si>
    <t>The project provides a new (hydrogen) gas infrastructure to decarbonize the so-called hard-to-abate (HTA) sectors, namely major industries that rely on fossil fuels, either for high-temperature energy or for chemical feedstocks. These include iron and steel, cement, chemicals, and building materials. Another HTA sector is transportation such as aviation and shipping, sectors that need large volumes of synthetic fuels for which hydrogen is a building block.</t>
  </si>
  <si>
    <t>HyONE enables the roll-out of offshore wind energy in The Netherlands by providing the option for offshore electrolysis. It also facilitates the cross-border H2 flow from the Netherlands to the neighboring country: Germany.</t>
  </si>
  <si>
    <t>The Netherlands and to a lesser extent Germany will be impacted by HyONE because the pipeline network will deliver hydrogen to the demand centers in these countries</t>
  </si>
  <si>
    <t>Once fully operational, HyONE-NL will transport up to 1.8 million tons of H2 every year, which replaces a significant amount of fossil fuel and thereby avoids 20 million tons of CO2.</t>
  </si>
  <si>
    <t>Any negative impact e.g. originating  from the construction works during the roll-out  will be mitigated and kept as low as possible.</t>
  </si>
  <si>
    <t xml:space="preserve">Aligned with climate and environmental European goals and targets; regarding the capacity and the emission reduction – 100 MW Electrolyser Capacity &amp; 167 kton/year of CO2 abated. 
Contribute to the overall flexibility and efficiency of the energy system, both the electricity grid and the future hydrogen network. Generate impact on employment, being a pioneer in the technological transformation and kick-starting of the renewable hydrogen ecosystem in Spain and Europe.
Increasing the potential of the integration of renewables source of energy by providing a solution to make more flexible the electricity system, to storage renewable energy and to reduce emissions in hard to abate sectors.   
Integrate the renewable hydrogen capacities in a sector coupling approach, i.e.  by delivering grid balancing services for the electricity system. 
This project will allow, as well as decarbonization, the improvement of the energy independence of the EU.
</t>
  </si>
  <si>
    <t xml:space="preserve">Phase 1_Energy dependence reduction: reduction of natural gas consumption: - 56 Kton /year
Phase 2_Energy dependence reduction: reduction of natural gas consumption: - 168 Kton /year
</t>
  </si>
  <si>
    <t>- Contribute to achieving the climate and environmental European goals and targets
- Contribute to the overall flexibility and efficiency of the energy system
- Employment generation
- Contribute to the creation of a new market, activating a virtuous circle of increased supply and demand.
- Increase the potential of the integration of renewables source of energy by providing a solution to make more flexible the electricity system
- Promote the collaboration with a large number of European partners (technology centers, associations, public entities, other companies)
- Improve the energy independence of the EU.</t>
  </si>
  <si>
    <t>Spain and France</t>
  </si>
  <si>
    <t>This project will abate around 3% of current fossil Spain’s H2 production. Contributing to the 2050 climate neutrality objectives; Net zero green House Emission - with the displacement of 167.5 kt CO2 / year</t>
  </si>
  <si>
    <t xml:space="preserve">No impact on climate change envisaged. </t>
  </si>
  <si>
    <t xml:space="preserve">SNTGN Transgaz SA, as operator of the National Transmission System (NTS) for natural gas, is concerned about the potential of integrating hydrogen from renewable and low-carbon sources into the natural gas transmission system, with a view towards aligning with the provisions of the European directives in force and those of the European Green Deal. Underlining the importance of establishing a national strategy on hydrogen, a strategy for the implementation of the European Green Deal, in the current European and national context, at SNTGN Transgaz SA level, the sustainable development strategy of the NTS for the coming years requires a resetting of objectives, a reshaping of the development model so that it allows the implementation of the provisions of the Green Deal.The project along the corridor consists of 663 km length, connects RO/BG border with RO/HU border. The pipelines connect the HU and the RO H2 systems and creates the possibility of H2  export and import.  Along the route, </t>
  </si>
  <si>
    <t>H2 will be available for users and producers along the pipeline route. RO/HU BG/RO import and export will be available to the HU/RO BG/RO hydrogen corridor delivers H2 towards HU hydrogen corridors.</t>
  </si>
  <si>
    <t>SNTGN Transgaz SA, as operator of the National Transmission System (NTS) for natural gas, is concerned about the potential of integrating hydrogen from renewable and low-carbon sources into the natural gas transmission system, with a view towards aligning with the provisions of the European directives in force and those of the European Green Deal. Underlining the importance of establishing a national strategy on hydrogen, a strategy for the implementation of the European Green Deal, in the current European and national context, at SNTGN Transgaz SA level, the sustainable development strategy of the NTS for the coming years requires a resetting of objectives, a reshaping of the development model so that it allows the implementation of the provisions of the Green Deal.
Along the route, the H2 producers have the possibility to feed in their H2 productions, and new H2 consumers are able to connect. The linepack of the group of pipelines serves as a temporary storage facility also.</t>
  </si>
  <si>
    <t>H2 will be available for users and producers along the pipeline route. The project will be connected to the South-East European hydrogen corridor, which ensures hydrogen deliveries on the route GR&gt;BG&gt;RO&gt;HU&gt;SK&gt;CZ&gt;DE towards the EU market and  reverse flow will be also available.</t>
  </si>
  <si>
    <t>The H2Poseidon pipeline will provide valuable amounts of diversified sources of H2 enhancing the decarbonization, SoS and competitiveness of prices. Other than Italy (as well as Greece through reverse flow) H2Poseidon, functioning in complementarity with the Italian H2 backbone, will enable the delivery of green energy to markets in North-East Europe where its benefits will also be felt. While market demand is a key driver, the H2Poseidon pipeline, by allowing hydrogen from the HI East Corridor to European markets, contributes fundamentally to the energy transition and the security of supply. The initiative does not support only the hydrogen import from the global market but will also support the exploitation of the massive Greek green H2 potential production.</t>
  </si>
  <si>
    <t>In conjunction with EastMed pipeline and with the Ionian Energy Terminal project, H2Poseidon will represent an important project for promoting energy transition, enabling the delivery of a completely new source from East Mediterranean and MENA at competitive prices, via a new route to reach markets, in Italy and beyond. Due to the reverse flow function, H2Poseidon will supply hydrogen from Italy to the Greek system and thereby contribute to the balance of European energy consumption strengthening the grids connection. As regards Italy, H2Poseidon creates a new entry point, boosting the development of European hydrogen economy. Finally, representing a connection between HI East and HI West corridor, will promote the development of a new energy corridor, contributing to Security of Supply in regions bordering NE and NW of Italy while SE European market conditions will also be positively influenced through the connection, via Greece, supporting also the development of the local production</t>
  </si>
  <si>
    <t>The pipeline will provide a new energy corridor for an inclusive development of the Italian and European Network, and will facilitate the energy transition by boosting the penetration and hydrogen in the industrial and transport sectors and thus promoting, in a cost efficient manner.</t>
  </si>
  <si>
    <t>The Project benefits have been estimated but not yet finalized. The evaluation and info are sensible data and, at this phase, still confidential</t>
  </si>
  <si>
    <t>No negative impact</t>
  </si>
  <si>
    <t>The European energy market, shaped by geopolitical and environmental factors, is driving hydrogen demand forecasts to 14.98 Mt by 2030 and 36.13 Mt by 2040. Despite Greece's significant renewable energy capacity, insufficient storage and transmission infrastructure lead to substantial energy curtailments and hinder future investments.
The Thalis project, located near the planned European Hydrogen Backbone (EHB), leverages secured access to water resources and a dedicated PV plant on private land. These advantages enhance its technical and financial performance, positioning it to contribute significantly to both local and international hydrogen demand.</t>
  </si>
  <si>
    <t>The project, which involves the implementation of an electrolysis capacity of 1.200 MW, is expected to provide multiple positive spillovers to local communities, the Greek economy and the energy market in general. Τhe number of direct jobs generated are 5.700, the number of indirect jobs could reach up to 11.400. In addition, the project will contribute significantly the Greek GDP growth (c. 0,39% during construction) with an average annual contribution on GDP estimated around 0,17% . T Once full hydrogen production capacity is enabled, the goal is to achieve an average annual production of 140.932 tons of GH2. Compared to the conventional production method of steam methane reforming (SMR), which generates approximately 11kgCO2/kgH2, the production of green hydrogen through electrolysis using photovoltaic solar energy results in emissions of around 1 kgCO2/kgH237, This shift could facilitate a reduction of up to 1.29 mtons (MT) of CO2</t>
  </si>
  <si>
    <t>Greece
Bulgaria
Germany</t>
  </si>
  <si>
    <t>IDEA’s project will aim to reduce Greece's dependence on natural gas, contributing to the country's energy security and to the gas market package proposed by the European Union. For this reason, the project will supply c.a. 50% of production, around 71,156 tons/year of hydrogen, to the Greek domestic market, which will be applied in industry, heat generation, construction, transportation, and other sectors. This value can replace up to 236 Million m3/year of natural gas in terms of energy, supposing a reduction of a 3,7% of the current Natural Gas consumption, being a CO2 emissions estimated reduction of 458,39 kT CO2 emissions/year avoided. Additionally, this Natural Gas consumption avoidance will suppose economic savings around 100 – 125 MEUR/year (assuming natural gas prices between 40 – 50 EUR/MWh).</t>
  </si>
  <si>
    <t>non applicable</t>
  </si>
  <si>
    <t>The main driver of the project is to support the decarbonisation of the Italian and European energy system by enabling the integration and transportation of green and low carbon H2. The project enables the supply of H2 produced in North Africa and in Italy in order cover the Italian and EU H2 demand as well as creating export capacity toward the central and eastern Europe.</t>
  </si>
  <si>
    <t xml:space="preserve">The project contributes to the switching to Hydrogen of more pollutants and GHG fuels </t>
  </si>
  <si>
    <t>The Italian Hydrogen Backbone creates an opportunity to accelerate the decarbonisation of the system and the reduction of CO2 emissions in line with environmental and energy policy objectives, through the development of H2 transmission network, enhancing at the same time the energy system resilience, market integration as well as security of supply across Europe. The project is also expected to contribute significantly to the recovery of the economy by creating new job opportunities. Each Euro spent is expected to generate a 3x GDP effect.</t>
  </si>
  <si>
    <t>Italy; Switzerland; Germany;</t>
  </si>
  <si>
    <t>The Italian Hydrogen Backbone creates an opportunity to accelerate decarbonisation of the energy and industrial sectors therefore the impact on climate change will be very high Indeed the project will enable a CO2 Saving up to 26,5 Mton/y.</t>
  </si>
  <si>
    <t xml:space="preserve">HySoW connection to Port la Nouvelle terminal  is primarily motivated by supporting the decarbonization efforts of the industrial sector in France and EU and serving the resulting demand for renewable and low carbon H2. Through HySoW, the EU energy system will gain access to additional diversified H2 volumes of more than 13 TWh/year from local production in France and international imports injected through the network. Securing these H2 volumes will enable significant emissions reductions across sectors, particularly industry and transport – locally and across the EU. The connection via the HI West corridor (especially Mid’Hy and HY-FEN) enables the supply to large clusters in the North-West of Europe and key sectors of the economy, such as the chemical or food industry, glass production, paper and steel production or power generation. By providing access to the large-scale HySoW storage, the project will also be a key element to reinforce security of supply along the HI West corridor </t>
  </si>
  <si>
    <t xml:space="preserve">As part of the CFI, Teréga identified a large demand and a number of end-applications in the transport sector, where H2 will be employed to replace fossil fuels. In particular the connection of the HySoW network to Toulouse as one of the key aviation hubs in Europe through the wider HySoW project will enable the introduction of H2 to the transport sector.
</t>
  </si>
  <si>
    <t>HySoW connection to Port la Nouvelle terminal  will contribute to the decarbonisation of existing (grey) and new H2 use cases which are currently using fossil fuels. The project will provide access to significant additional H2 volumes from both competitive local H2 production and international imports through terminals in Bordeaux and Port-La Nouvelle to regional, national and European consumers. Locally, H2 will primarily be supplied to several industrial stakeholders (chemical, paper and pulp, etc.) and to serve transport demand (up to 80 GWh/year) where the abatement of emissions is particularly challenging. H2 supply in the South-West of France incl. imports outweighs local demand by more than 13 TWh each year. Through HySoW’s connection to the HI West corridor, these volumes can be made available to EU customers and further accelerate decarbonization efforts in line with the REPowerEU ambitions. Across local and EU demand, volumes sourced through HySoW will enable emission savings</t>
  </si>
  <si>
    <t>According to Uniper’s strategy, which supports the EU as well the German Hydrogen Strategy, Hydrogen Storage is an important element to decarbonize the industry. The planned Hydrogen Storage project will give flexibility to the Hydrogen market to balance the unsteady supply and demand. The storage facility is located in northwest Germany in an area with high supply of electricity from renewable energy sources. It enables industries like steel to further decarbonize and stay in the EU.</t>
  </si>
  <si>
    <t xml:space="preserve">UST Hydrogen Storage Epe brings flexibility to the German and the EU hydrogen market, especially Benelux, Denmark and other scandinavian countries. Adding those hydrogen storage capacities to the market will complete the hydrogen value chain. Targeted hydrogen clusters therefore can be connected within Germany and Europe. Storages are supposed to be the connecting element between volatile production and stable consumption.
</t>
  </si>
  <si>
    <t>Germany, NL, Benelux, Denmark, other scandinavian countries</t>
  </si>
  <si>
    <t xml:space="preserve">H2 production+utilisation is key for transformation of EU energy market.Large scale H2 storage is key condition for development of H2 economy in GER+EU.To ensure SOS,storage of CH4 or H2 is becoming focus of politics+industry.But corresponding investment decisions require clear regulatory framework+investment incentives.H2 storage assets help avoid electric redispatch+fossil-based H2 production + to avoid RES curtailment.By fostering the production of low-carbon H2,UHS project helps avoid GHG emissions.Project promotes the use of decarbonized electricity for green H2 production(increas. withdrawal of neutral-carbon electricity from grid or developing dedicated renew. production).Flexibility provided by project does not only result in environmental benefits within the H2system, but contributes to GHG abatement in broader energy system.By promoting the use of decarbonised electricity for renewable H2 production,H2 storage reduces average carbon emissions of H2 by more than 70%. </t>
  </si>
  <si>
    <t>The climate effect of hydrogen released unburned to the atmosphere is  not yet completely understood.  In general the project convert methane gas storage to hydrogen storage application accordingly to the reduction of methane gas consumptions. This requires newbuild of surface installations with the possibility to apply newest state of the art technics for operational efficiency, emission avoidance and safety.  Sufficient avoidance of hydrogen leckages will be ensured in the design of facilities</t>
  </si>
  <si>
    <t>the project connects the North Adriatic H2 Terminal to the Italian H2 Backbone. All the benefits related to the terminal apply to this project</t>
  </si>
  <si>
    <t>Italy, Austria, Slovenia and connected countries</t>
  </si>
  <si>
    <t>Developing low-carbon H2 value chain, is a key step in achieving EU's decarbonization objectives. The EU H2 Strategy presented a vision for the creation of a European H2 ecosystem, an essential part of which is H2 production and transport infrastructure on an international scale necessary. With the publication of the REPowerEU plan, the EC pushed the implementation of this strategy forward while also increasing the EU´s ambitions for renewable H2. According to the REPowerEU plan, the EU plans to import 10 Mt /y of H2 from abroad by 2030. To do so, the EC devised three major import priority infrastructure corridors for hydrogen. This project builds on one of these priority corridors and contributes to the objectives by introducing reliable, flexible,high-capacity and cost-efficient hydrogen import &amp; transit corridor from a high-potential H2 supply region in the Northern Germany,Baltics and Nordics to areas with high expected H2 demand in the EU (predominantly in CZ and South DE).</t>
  </si>
  <si>
    <t>The aim of this project is to contribute to EU’s decarbonization agenda via transporting hydrogen from cost competitive supply regions to EU’s high H2 demand clusters.</t>
  </si>
  <si>
    <t>The project contributes to achieving the Green Deal objective of making the EU climate neutral by 2050. It helps to fulfill the goals set out in the European and Czech hydrogen strategies for the transport and import of hydrogen. In addition, it contributes to achievement of the hydrogen objectives set out in the REPowerEU plan as a reaction to the new need to accelerate the EU´s clean energy transition. Given the transport capacity and assuming 5000 Full Load Hours, the project could transport to expected demand clusters up to 0.9 Mt of hydrogen per year.</t>
  </si>
  <si>
    <t xml:space="preserve">Germany: Connection of supply areas in the Northern Germany, Baltics and Nordics with high demand clusters in the EU, predominantly in the Czech Republic and South Germany.
Czech Republic: Low-cost transport corridor from North to South Germany with connection of demand clusters in the Northern Czech Republic.
</t>
  </si>
  <si>
    <t>Supply of the hydrogen to Central Europe via this corridor will contribute to EU’s decarbonization goal as it has the potential to selectively replace fossil fuels as well as help to decarbonize hard to abate heavy industrial processes. Using the assumptions stated in the European Hydrogen Backbone initiative, we estimate the project can contribute to emission savings of up to 10-15 Mt/y   based on the end-users' technology.</t>
  </si>
  <si>
    <t>Construction works required to repurpose the pipeline may have slightly negative effects on the climate. However, we estimate this impact to be negligible as construction works will be limited, (works in already existing objects only), especially in comparison with building a new infrastructure. In any case, the necessary construction works will be conducted as environmentally friendly as possible and in line with requirements of all concerned environmental authorities.</t>
  </si>
  <si>
    <t>The project will help decarbonise a large part of the current fossil-based industrial usages in North-Western Europe with the substitution of conventional fossil-fuels by low carbon and renewable hydrogen, thereby meeting the EU ambitions to decarbonise the energy system. 
The project is a key milestone in the development of a renewable hydrogen market as envisioned by the European Commission. The supply of hydrogen via an open-access pipeline will offer a competitive alternative of clean energy supply to a wide range of industrial consumers. Linking major industrial areas in France, Belgium and Germany the project will be key in supporting several European industrial and mobility sectors in reaching their decarbonisation objectives. As a result, the project will foster security of supply and market integration by bringing together various producers of hydrogen in different locations and linking into the wider hydrogen and energy systems.</t>
  </si>
  <si>
    <t>The infrastructure will notably enable the replacement of coke in the steel and other fossil-fuels in other industries as well as in the mobility sector by renewable and low-carbon hydrogen.</t>
  </si>
  <si>
    <t xml:space="preserve">The project will yield the following benefits : 
Supporting quick uptake of renewable and low carbon H2 to market scale by providing a flexible and secure connection between production and consumption sites on a much wider territory than could be envisioned without pipelines. 
Ramping up growth of the primary H2 valleys across France, Belgium and Germany with access to competitive and secure domestic production of renewable and low carbon H2. 
The significant capacity provided will allow to accommodate H2 volumes (produced both locally, nationally and abroad) that far outweigh the demand of the local clusters, thus unlocking important benefits for European consumers through the projects’ integration and interoperability with cross-border H2 projects  and ultimately the European H2 backbone.
When used at capacity, the project will allow to avoid around 5,2 to 20,9 million tonnes of CO2 emissions per year. </t>
  </si>
  <si>
    <t>France, Belgium, Germany, Netherlands</t>
  </si>
  <si>
    <t>The project will help decarbonise a large part of the current fossil-based industrial usages in North-Western Europe with the substitution of conventional fossil-fuels by hydrogen. As a result, it will support EU decarbonisation ambitions for the energy system as well as a wide range of additional sectors of the European economy. In addition to existing consumers, additional use cases will arise, such as in mobility applications, which allow to extend the greenhouse gas reduction potential of H2 to other hard-to-abate sectors.</t>
  </si>
  <si>
    <t>The use of green Hydrogen inherently has a positive impact on the environment. However, constructing a new pipeline network could possibly have a negative impact – even if largely temporary – on the environment (climate and biodiversity). NaTran aims to minimize this impact through proactive stakeholder engagement and design options that take into account possible negative environmental impacts. During operation, additional negative impacts could arise from potential H2 leaks, which may themselves have a greenhouse effect when released freely into the atmosphere. NaTran is conscious of this risk and leak prevention is a key focus in the technical design and operation of our projects. NaTran has a strong track record in mitigating the environmental impact of its projects.</t>
  </si>
  <si>
    <t>- Market Demand: In order to contribute to the achievement of climate targets, various sectors need to be decarbonized. The H2ercules Network North provides the link between major import routes from the North Sea Coast and demand centers in the Ruhr area and further south via the H2ercules Central network the hydrogen supply is ensured. The REPowerEU ambitions also support the increased market demand.
- Sustainability: Integration of renewable and low carbon gases into the gas network &amp; contribution to Greenhouse gas emission reductions in different end-use applications. The majority of the overall H2ercules network consists of natural gas pipelines to be converted to transport hydrogen. This also contributes to sustainability, as e.g. resources can be saved.
- Others: The ramp-up of the hydrogen economy is a major contributor to security of supply. In addition, the use of hydrogen will further diversify sources of energy imports.</t>
  </si>
  <si>
    <t>- Market Demand: In order to contribute to the achievement of climate targets, various sectors need to be decarbonized. The H2ercules Network West connects the H2 import route via Belgium with the Rhine area and via H2ercules Central further demand clusters in west and central Germany to ensure the hydrogen supply. The REPowerEU ambitions also support the increased market demand. 
- Sustainability: Integration of renewable and low carbon gases into the gas network &amp; contribution to Greenhouse gas emission reductions in different end-use applications. The majority of the overall H2ercules network consists of natural gas pipelines to be converted to transport hydrogen. This also contributes to sustainability, as e.g. resources can be saved. 
- Others: The ramp-up of the hydrogen economy is a major contributor to security of supply. In addition, the use of hydrogen will further diversify sources of energy imports.</t>
  </si>
  <si>
    <t>The expected benefits by H2ercules Network are: 
- Cross-border hydrogen transport connecting five countries (NOR, NL, BE, FR, CZ) 
- Connection of different value chains (production, storage, demand centers) 
- Majority of the network can be repurposed (cost efficient and sustainable)</t>
  </si>
  <si>
    <t>According to the current national legislation, the Portuguese gas system has to be able to receive gas mixtures of hydrogen and natural gas with hydrogen content of 10% until 2030.</t>
  </si>
  <si>
    <t>Allow the transport of blends of hydrogen with natural gas in the network and the storage in Carriço UGS.
Natural Gas decarbonization.</t>
  </si>
  <si>
    <t>Portugal.</t>
  </si>
  <si>
    <t>This project enables a decarbonization of natural gas which in turns results in the reduction of carbon dioxide emissions.</t>
  </si>
  <si>
    <t>According to the current national legislation, the Portuguese gas system has to be able to receive gas mixtures of hydrogen and natural gas with hydrogen content of 10% v/v until 2030 in order to ramp up the H2 green market.</t>
  </si>
  <si>
    <t>Allow the transport of blends of hydrogen with natural gas in the network and the storage in Carriço UGS. In this sense contributes for Natural Gas System decarbonization and ramp up the H2 market.</t>
  </si>
  <si>
    <t>This project enables the ramp up of natural gas decarbonization and starts the H2 Market in Portugal.</t>
  </si>
  <si>
    <t>- Market Demand: H2ercules Network South-West follows the Commission's rationale as the H2 infrastructure across southern Germany, in cooperation with the infrastructure projects in FR, ES and PT is well placed to make use of these resource territories providing for a reliable, cost efficient and timely solution to the establishment of the import corridor via the Mediterranean (inter alia the North Africa).
- Sustainability: Integration of renewable and low carbon gases into the gas network &amp; contribution to GHG emission reductions in different end-use applications. The majority of the overall H2ercules network consists of NG pipelines to be converted to transport H2. This also contributes to sustainability, as e.g. resources can be saved. 
- Others: The ramp-up of the H2 economy is a major contributor to security of supply. In addition, the use of hydrogen will further diversify sources of energy imports.</t>
  </si>
  <si>
    <t>The expected benefits by H2ercules Network are:
- Cross-border hydrogen transport connecting five countries (NOR, NL, BE, FR, CZ) 
- Connection of different value chains (production, storage, demand centers) 
- Majority of the network can be repurposed (cost efficient and sustainable)</t>
  </si>
  <si>
    <t>This project will connect Italian and Slovenian hydrogen transmission infrastructure for future Slovenian hydrogen consumers, cross border transmission and access to emerging Italian hydrogen market. With the construction of the Italy-Slovenia-Hungary hydrogen corridor, Hungarian consumers will also gain access to hydrogen supplied via Italian infrastructure and access to the emerging Italian hydrogen market</t>
  </si>
  <si>
    <t>The project creates an opportunity to accelerate the decarbonisation of the system and the reduction of CO2 emissions in line with environmental and energy policy objectives, through the development of H2 transmission network, enhancing at the same time the energy system resilience, market integration as well as security of supply across Europe.</t>
  </si>
  <si>
    <t>Italy, Slovenia, Hungary</t>
  </si>
  <si>
    <t>The project creates an opportunity to accelerate decarbonisation of the energy and industrial sectors</t>
  </si>
  <si>
    <t>Sustainability
• Reduce GHG emissions and promote renewable or low-carbon hydrogen, especially in hard-to-decarbonize sectors.
• Support variable renewable energy with flexibility and storage solutions.
Market Integration
• Connect hydrogen networks across Member States, building a European hydrogen grid and ensuring interoperability.
• Support balance of the EU hydrogen system.
Security &amp; Flexibility
• Ensure safe, efficient, and reliable operation through storage, demand response, and balancing.
• Enable smart sector integration via flexibility services.
Competition
• Guarantee transparent access to diverse hydrogen sources.
• Unlock EU access to competitive renewable hydrogen.
• Optimize networks for competitiveness and diversification.
Service Quality
• Improve reliability via interconnected EU hydrogen grids.
• Enhance system security through built-in storage flexibility.</t>
  </si>
  <si>
    <t>The project enables flows to Italy from H2Poseidon, which has been included in the cost-benefit analysis carried out by ENTSOG as part of the process for defining the 2nd Union List to obtain PCI status. Preliminary results have shown, in all scenarios considered by the association, that the H2Poseidon project generates benefits for the Union.</t>
  </si>
  <si>
    <t>Greece, Italy, and other countries connected to the Backbone</t>
  </si>
  <si>
    <t>The project promotes sustainability by reducing greenhouse gas emissions and encouraging the use of renewable or low-carbon hydrogen, particularly in hard-to-abate sectors. It also supports variable renewable energy generation by providing flexibility and storage solutions.</t>
  </si>
  <si>
    <t xml:space="preserve">- Market Demand: H2ercules Network South-East follows the Commission's rationale as the H2 infrastructure across southern Germany, in cooperation with the infrastructure projects in CZ, SK, AT and IT, as well as HU, RO, BG and GR, is well placed to provide for a reliable, cost efficient and timely solution for the establishment of import corridors from the Mediterranean (inter alia North Africa), Ukraine, South-Eastern Europe as well as the Baltic region.
- Sustainability: Integration of renewable and low carbon gases into the gas network &amp; contribution to GHG emission reductions in different end-use applications. The majority of the overall H2ercules network consists of NG pipelines to be converted to transport H2. This also contributes to sustainability, as e.g. resources can be saved. 
- Others: The ramp-up of the H2 economy is a major contributor to security of supply. In addition, the use of hydrogen will further diversify the import of energy carrier. </t>
  </si>
  <si>
    <t>The expected benefits by H2ercules Network are: - Cross-border hydrogen transport connecting five countries (NOR, NL, BE, FR, CZ) 
- Connection of different value chains (production, storage, demand centers) 
- Majority of the network can be repurposed (cost efficient and sustainable)</t>
  </si>
  <si>
    <t xml:space="preserve">The project promotes the development and expansion of sustainable production and distribution structures for green hydrogen.
The overseas port of Rostock is the ideal location for a hydrogen hub in north-eastern Germany, and the project is leading the transformation of the Rostock power plant from hard coal to green hydrogen. This will secure the future of the site itself and the entire region. In future, the plant will supply all market participants with the quantities of green hydrogen they require.
The transition from fossil energy sources, such as coal, to non-fossil energy sources, such as hydrogen, will have an impact on many areas of the port. The consistent development of a hydrogen economy in Mecklenburg-Western Pomerania will replace fossil fuels and lead to the region's decarbonisation. </t>
  </si>
  <si>
    <t>The construction of an electrolysis plant provides a valuable opportunity to begin the transition from fossil to green energy, while making use of the existing infrastructure. The region has a large number of renewable energy plants, such as offshore and onshore wind turbines and photovoltaic plants, which can provide the electricity required for electrolysis. The hydrogen produced through electrolysis will be supplied to the national hydrogen start-up network via a future pipeline.
In addition, a hydrogen storage facility is planned, which will lead to a higher and more constant availability of hydrogen and be able to compensate for weather-related fluctuations in renewable power sources. The filling facility which is also planned, is intended to provide access to hydrogen, especially for local consumers.
Its storage capacity makes it possible to compensate for weather-related fluctuations in renewable power sources.</t>
  </si>
  <si>
    <t xml:space="preserve">Germany </t>
  </si>
  <si>
    <t>The region's successful transition from fossil energy sources, such as coal, to non-fossil energy sources, such as hydrogen, has led to its decarbonisation. 
The planned electrolysis plant at the heart of the HyTech Port of Rostock project will produce green hydrogen from water using electricity from renewable sources. This climate-neutral, CO₂-free energy source can then be used in various sectors, including industry, transport, and heating.</t>
  </si>
  <si>
    <t>Construction works might emit emissions. Compensations are currently discussed.</t>
  </si>
  <si>
    <t>This gas pipeline passes only through the territory of the Republic of Croatia. However, it has regional significance since it is the main evacuation gas pipeline from the LNG solution on the island of Krk towards Hungary and it is its main role. This gas pipeline increases utilisation of the interconnection with Hungary so it has influence on Hungary but also further on Slovakia and Ukraine. The gas pipeline shall be also significant for third countries; Serbia, Bosnia and Herzegovina by constructing interconnection with these countries.</t>
  </si>
  <si>
    <t xml:space="preserve">The project is the main gas pipeline for transport of LNG from the terminal on the island of Krk as well as from other possible sources, such as gas from the Ionian-Adriatic Pipeline , towards CEE and SEE countries. At the same time, in addition to already constructed interconnection gas pipeline with Hungary, Slobodnica-Donji Miholjac-Dravaszerdahely, it presents the Croatian part of the strategic transregional gas pipeline connection Adriatic-Baltic the aim of which is to connect the Polish and Croatian LNG terminal. The most important impacts and benefits of this project:
1. It provides viable and secure supply of CEE and SEE countries, which are heavily dependent on the Russian gas and jeopardized by the Russian giving up on the South Stream project and the announcement regarding termination of gas transmission via Ukraine after 2019
2. It provides diversification of supply (also in case the previously mentioned threats fail to occur) and thereby competitiveness and lower price
</t>
  </si>
  <si>
    <t xml:space="preserve">This gas pipeline passes only through the territory of the Republic of Croatia. However, it has regional significance since it is the main evacuation gas pipeline from the LNG solution on the island of Krk towards Hungary and it is its main role. This gas pipeline increases utilisation of the interconnection with Hungary so it has influence on Hungary but also further on Slovakia and Ukraine. The gas pipeline shall be also significant for third countries; Serbia, Bosnia and Herzegovina by constructing interconnection with these countries. project will increase security of supply, competition and Market interation. Hungary and Croatia – Market integration. Thanks to the project group, Bosnia and Herzegovina, Croatia, Czechia, Hungary, Romania, Serbia, Slovenia and Slovakia will have more access to LNG gas supply. </t>
  </si>
  <si>
    <t xml:space="preserve">In the first years of project exploitation natural gas can enable fuel switch from more carbone intensive fuels. It will be developed as H2 ready and will transport H2 in the later phases of the project exploration and enable Green Deal zero carbon emission </t>
  </si>
  <si>
    <t>The project will enable the decarbonisation of end user application replacing more pollutants fuels with natural gas</t>
  </si>
  <si>
    <t>Project enabler for Malta gasification</t>
  </si>
  <si>
    <t xml:space="preserve">Access to a new source: the projects will allow Malta to connect to the Italian and other European energy markets
Physical isolation: Priority Corridor NSI WEST GAS identified “ending of physical isolation” as a specific need for Malta to access and integrate into the trans-European gas network
Sustainability: contribute to the future decarbonisation of the local power generation and inland market by enabling the access to renewable gases (hydrogen/biomethane).
Security of supply: improve security of energy supply to the island and support RES intermittency and growth
</t>
  </si>
  <si>
    <t>Italy and Malta</t>
  </si>
  <si>
    <t>The project will enable the methanisation project of the Island of Malta and the construction of the pipeline interconnection between Italy and Malta. Indeed the interconnection design is being upgraded to allow the transport of a blend of hydrogen and/or biomethane with natural gas, up to 100% hydrogen, hence making the pipeline ready for green gases importation once injected in the European/Italian gas grid. The project will hence contribute in the mid-term and long-term national strategy to combat climate change through the reduction in the GHG emissions from potential use of green gases for local power production and other sectors including transport. By replacing the LNG deliveries through the FSU, MTG Pipeline will support objectives of sustainability by eliminating / reducing emissions stemming from the LNG supply related to liquefaction, shipping transport and operation of the FSU and regasification facility, while generating environmental landscape benefits.</t>
  </si>
  <si>
    <t>The group of pipelines consists of 343.4 km length, connects UA/HU border and  existing and new H2 users near Tiszaújváros and Városföld node.  Along the route, the H2 producers have the possibility to feed in their H2 productions, and also the H2 consumers are able to connect. The linepack of the group of pipelines serves as a storage facility.</t>
  </si>
  <si>
    <t xml:space="preserve">H2 will be available for users along the pipeline route. UA/HU import will be available for HU customers and also for other HU H2 corridors as HU/SK, HU/RO and HU/SI, that parts of SSEHyC and EU Hydrogen Backbone. </t>
  </si>
  <si>
    <t>HU, UA. H2 import/export will be available. And via other H2 routes RO/SK/SI and via SI HR and further downstream/upstream countries as well.</t>
  </si>
  <si>
    <t>H2 will replace natural gas gradually and CO2 emission will be decreased.</t>
  </si>
  <si>
    <t>The project enable IGI Poseidon to transport gas through Italy, the project benefits are the same as the ones of IGI Poseidon. In particular, the project generates benefits for the entire EU estimated at around €29 billion, divided among strengthened security of supply, reduced GHG emissions, and savings in supply costs. Net of the infrastructure development costs, the net benefits amount to €15 billion for the EU alone.</t>
  </si>
  <si>
    <t>Italy and all the connected countries</t>
  </si>
  <si>
    <t xml:space="preserve">- Market Demand: In order to contribute to the achievement of climate targets, various sectors need to be decarbonized. The H2ercules Network North-West connects major demand center in the Ruhr Area and via H2ercules Central network in central Germany to ensure the hydrogen supply. The REPowerEU ambitions also support the increased market demand. 
- Sustainability: Integration of renewable and low carbon gases into the gas network &amp; contribution to Greenhouse gas emission reductions in different end-use applications. The majority of the overall H2ercules network consists of natural gas pipelines to be converted to transport hydrogen. This also contributes to sustainability, as e.g. resources can be saved. 
- Others: The ramp-up of the hydrogen economy is a major contributor to security of supply. In addition, the use of hydrogen will further diversify sources of energy imports. </t>
  </si>
  <si>
    <t>The expected benefits by H2ercules Network are:
- Cross-border hydrogen transport connecting five countries (NOR, NL, BE, FR, CZ) - Connection of different value chains (production, storage, demand centers) 
- Majority of the network can be repurposed (cost efficient and sustainable)</t>
  </si>
  <si>
    <t>Security of supply</t>
  </si>
  <si>
    <t>Hungary, Romania, Ukraine, Bulgaria</t>
  </si>
  <si>
    <t>Germany and German regions and customers with a connection the European Hydrogen Backbone. Due to the proximity to the dutch border hydrogen offtakers in the Netherlands can be supplied by the project. This is especially important for the case that hydrogen imports via ships or ammonia cracking infrastructure will be delayed. Further, a share of the hydrogen will be marketed in Austria, supporting not only the German energy transition but also the Austrian. Offtakers in Denmark for green hydrogen can be supplied supply by a pipeline connection from Hamburg to Denmark.</t>
  </si>
  <si>
    <t xml:space="preserve">The project will allow the implementation of one additional entry point and source
of gas (Levantine basin) to supply the Greek transmission system. In that sense it
will increase security of supply, market integration and competition.
</t>
  </si>
  <si>
    <t>The project will add one more source of supply to the Greek market thus increasing SoS and Market integration.</t>
  </si>
  <si>
    <t xml:space="preserve">It is mentioned that there is no risk of adverse impact of current or expected future climate on the project, especially with a risk of impact to people, nature or assets. All measures have been taken during design studies to ensure this. There is special chapter in the EIA, covering possibility of vulnerability of the project to risks of natural disasters and climate change according to existing law.
From the above, it is therefore ensured, that the project does not lead to any significant impact to climate change and  it will not lead to significant greenhouse gas emissions.  </t>
  </si>
  <si>
    <t>In the energy transformation, it is essential that a market develops reconciling supply and demand of climate neutral hydrogen. RHYn Interco is mainly driven by the decarbonization efforts of the industrial sector in France and Germany. Therefore it is important to connect the supply in France with demands for renewable and low carbon hydrogen in Germany. This will allow renewable gas to be used in the many end-use applications in hard to abate sectors, where electrification is not feasible. By providing up to 190,000t of climate neutral H2 per year, yearly benefits of CO2-reductions up to 1,6 Mt are possible in France and further 500,000t CO2 in Germany, among others in the chemical, steel, paper and healthcare sectors. By repurposing existing gas pipelines as a link in the hydrogen market, an economically and ecologically sustainable transformation can take place, connecting RHYn Interco to the European Hydrogen Backbone developed by GRTgaz on the French territory.</t>
  </si>
  <si>
    <t>For several industry sectors in the Southern Upper Rhine Region, hydrogen is the best option for a climate-neutral or low-carbon energy supply, as electrification is not feasible. As more industrial processes phase out the use of oil and natural gas, hydrogen as an alternative energy carrier becomes more important. For these industries, a reliable and steady supply of hydrogen is crucial.</t>
  </si>
  <si>
    <t>The area of the Upper Rhine will get access to the first 100% H2 pipeline system and thus benefit from the creation of a first local H2 market, interconnected at a later stage with the European Hydrogen Backbone. The increased availability of hydrogen can lead to new applications and thus increased demands by the industrials. An interconnection of producers in France to consumers of hydrogen in Germany via pipeline will ensure the security of supply of the local industry, taking into consideration that  the first movers will help accelerate the use of hydrogen as a decarbonization option. Producers' competition will lead to lower prices and thus support cleaner, internationally competitive industry of the Upper Rhine. Additionally the refurbishment of natural gas pipelines has positive ecologic and economic impacts.</t>
  </si>
  <si>
    <t>France, Germany</t>
  </si>
  <si>
    <t>Combating climate change requires a variety of efforts. The RHYn interco project in Germany is contributing to this: By converting and building selected natural gas pipelines, renewable and low carbon hydrogen can be fed into the grid. Unlike natural gas, hydrogen is a sustainable, low-carbon resource. This saves large quantities of natural gas and significantly reduces CO2 emissions. By these efforts up to 500,000 t CO2 can be saved per year.</t>
  </si>
  <si>
    <t>Produced from renewable electricity, hydrogen is generally a climate-neutral gas. However, as hydrogen is a highly volatile gas, there is a risk of hydrogen leakage in the context of gas transport and end-use applications. The potential of methane and, in the future, hydrogen leakage is a present danger. In the many years of experience in dealing with methane transport and applications, prevention is an important part of the work at terranets bw and badenovaNETZE.</t>
  </si>
  <si>
    <t>The main driver for this project is the growing demand for low carbon and renewable hydrogen (RFNBO) as well as clean fuels and feedstocks in the context of the RED3, decarbonized gas and hydrogen package, RePowerEU and the upcoming The Green Deal Industrial Plan. Now that the EU targets and definitions are clear, Member States are able to implement regulation and enforce a system of incentives (co-funding, obligations, credit trade systems). This will enable mobility and industry to work towards offtake agreements, allowing for a significant amount of supply of renewable (RFNBO) and low carbon hydrogen. Import of ammonia and extracting hydrogen out of it is a cost competitive solution vs. domestically produced hydrogen and is essential to meet the demand following the EU targets. It will contribute to the decrease of CO2-emissions in hard-to-abate sectors like fertilizer, refining, steel, chemical industry as well as mobility and adhere the EU GHG standards</t>
  </si>
  <si>
    <t xml:space="preserve">Reference to AD_Project Amplifhy CBA and Life Cycle Green house calculation 2024.pdf 
Decarbonisation and climate change
Energy independence
Supply source diversification / resilience to global supply issues
Power grid &amp; industry stability
Green jobs, green economic growth &amp; green innovation
</t>
  </si>
  <si>
    <t>Primarily the Netherlands, Belgium and Germany, then, through the connection in the European hydrogen backbone system, broader Europe will be impacted, with a logical supply area of Northwest Europe. Also, as an open access facility, Amplifhy will allow supply of ammonia from EU Member States such as Portugal, Spain, Norway (EEA) as well.</t>
  </si>
  <si>
    <t>Please refer to AD_Project Amplifhy CBA and Life Cycle Green house calculation 2024.pdf for the GHG saving of the hydrogen imported. On a per ton basis, the clean hydrogen imported is expected to save 85% to 88% of emissions compared to its fossil fuel comparator. Having said that, actual emissions savings will depend on the end-use of hydrogen demand. Important note that hydrogen extracted from the imported ammonia will be compliant with EU GHG definitions of RFNBO and low carbon hydrogen.</t>
  </si>
  <si>
    <t>Short term potential emissions during construction phase (small relative to GHG savings). It is the ambition of Project Amplifhy to limit, eliminate or compensate these emissions as much as possible. This can be done through investments in terminal operations (e.g. shore power), reducing emissions or by using electrical equipment with zero emissions when possible and economical.</t>
  </si>
  <si>
    <t>Capacity needs for LNG terminals in Wilhelmshaven</t>
  </si>
  <si>
    <t>Connection of alternative feeding sources through LNG</t>
  </si>
  <si>
    <t>Germany and Eastern European countries (e.g. Czech Republic)</t>
  </si>
  <si>
    <t>Finland, Estonia, Latvia, Lithuania, Poland, Germany</t>
  </si>
  <si>
    <t xml:space="preserve">The project is projected to reduce carbon emissions by up to 37 MtCO₂eq annually by 2050, an annual equivalent to approximately 3.6% of the abovementioned countries’ current annual emissions* and exceeding the combined annual emissions of the Baltic countries. It will enable the integration of 4 TWh of renewable energy storage into the EU grid by 2040 and facilitate the transport of up to 2.7 million tons of hydrogen (91TWh) by 2040. Aligned with the EU’s Clean Industrial Deal and climate targets, the initiative supports the decarbonization of key sectors including energy, transportation, chemicals, steel, and manufacturing. Additionally, it promotes increased investments in renewable electricity and contributes to greater energy price stability by increased use of renewable energy. 
*Calculated based on 2023 data by Global Change Data Lab
</t>
  </si>
  <si>
    <t>The project implementation will enhance the security of suply and competition. It will resolve a bottleneck limiting the capacity for gas transmission to Romania, including neighbouring countries Moldova and Ukraine. This could lead to additional demand opportunities and regional demand growth.</t>
  </si>
  <si>
    <t xml:space="preserve">The project  will secure additional and new quantities of LNG and gas from alternative sources (and green gases in the future). In this way it will enhance the security of supply on the local and SEE market and reduce the CO2 emissions in the region. It will facilitate economic development and improve the EU gas grid interconnection. It will increase the security and reliability of the cross-border gases transmission between BG and RO and its neighbouring countries. The diversification of supply sources and routes, including markets with limited supply (e.g. Moldova) will reduce the dependency on one source and provide access to alternative sources and gases.
</t>
  </si>
  <si>
    <t>Bulgaria, Romania, Moldova and Ukraine.</t>
  </si>
  <si>
    <t>The new infrastructure will be "future-proof" to enable its long-term sustainability by being ready to be used for the transport of sustainable fuels.</t>
  </si>
  <si>
    <t>This information will be available at a later stage of the project.</t>
  </si>
  <si>
    <t>The main driver for this project is the growing demand for low carbon and renewable hydrogen (RFNBO) as well as clean fuels and feedstocks in the context of the RED3, decarbonized gas and hydrogen package, RePowerEU and the upcoming The Green Deal Industrial Plan. Now that the EU targets and definitions are clear, Member States are able to implement regulation and enforce a system of incentives (co-funding, obligations, credit trade systems). This will enable mobility and industry to work towards offtake agreements, allowing for a significant amount of supply of renewable (RFNBO) and low carbon hydrogen. Import of ammonia and extracting hydrogen out of it is a cost competitive solution vs. domestically produced hydrogen and is essential to meet the demand following the EU targets. It will contribute to the decrease of CO2-emissions in hard-to-abate sectors like fertilizer, refining, steel, chemical industry as well as mobility and adhere the EU GHG standards.</t>
  </si>
  <si>
    <t>Reference to AD_Project Amplifhy CBA and Life Cycle Green house calculation 2024.pdf
Decarbonisation and climate change
Energy independence
Supply source diversification / resilience to global supply issues
Power grid &amp; industry stability
Green jobs, green economic growth &amp; green innovation</t>
  </si>
  <si>
    <t xml:space="preserve">Primarily the Netherlands, Belgium and Germany, then, through the connection in the European hydrogen backbone system, broader Europe will be impacted, with a logical supply area of Northwest Europe. Also, as an open access facility, Amplifhy will allow supply of ammonia from EU Member States such as Portugal, Spain, Norway (EEA) as well. </t>
  </si>
  <si>
    <t xml:space="preserve">Please refer to AD_Project Amplifhy CBA and Life Cycle Green house calculation 2024.pdf for the GHG saving of the hydrogen imported. On a per ton basis, the clean hydrogen imported is expected to save 85% to 88% of emissions compared to its fossil fuel comparator. Having said that, actual emissions savings will depend on the end-use of hydrogen demand. 
Important note that hydrogen extracted from the imported ammonia will be compliant with EU GHG definitions of RFNBO and low carbon hydrogen. </t>
  </si>
  <si>
    <t>The main aim of the project is to increase the exit capacity in the IP Kulata/Sidirokastro allowing to transport higher gas quantities to the SEE Region.</t>
  </si>
  <si>
    <t>Environmental awareness has long been a fundamental target of DESFA’s projects construction and operation, so that a carbon-constrained future emerges. Generally, natural gas projects in Greece are serving environmental objectives, because in many areas the penetration of natural gas in the energy mixture has not yet been completed. In addition to the above, natural gas (a) is a transition fuel, towards the delignification of Greece and (b) is the necessary complement to the increase of RES based power production to accommodate the RES intermittency. The project meets the targets of the NECP for Greece, indicatively the substitution of oil consumed by the local area households and industries, but also replace lignite, currently used for the provision of heat in district heating networks of the cities in regions, connected to the current lignite plants. DESFA's Carbon Footprint Report of 2019 shows reduction in CO2 emissions compared to previous years.</t>
  </si>
  <si>
    <t xml:space="preserve">It is mentioned that there is no risk of adverse impact of current or expected future climate on the project, especially with a risk of impact to people, nature or assets. </t>
  </si>
  <si>
    <t>The region is an early mover in unlocking its large existing renewable electricity surplus to drive the adoption of H2, creating awareness and interest in H2’s potential. Demand is forecasted to rise to 65 TWh/y for regional demand and even beyond for exports in Europe by 2050. NHR is enabling regional green industrialization (i.e. iron and steel) and development of new industries, such like production of fossil-free e-Fuels and ammonia. By creating a route from production to end use, NHR provides confidence to invest in infrastructure, supporting an increase in future H2 supply to meet H2 demand. Efficient transportation of H2 from production locations to off-takers is vital for the transition to a cost-effective H2 economy in the Nordics. NHR will support regional emission savings up to 20 Mt CO2e per year by 2050.</t>
  </si>
  <si>
    <t>H2 can play a critical role in achieving the EU’s energy and climate targets for hard-to-abate sectors, such as steel, chemical industries, shipping, and aviation. These are heavily reliant on fossil fuels and direct electrification is not a single feasible decarbonisation solution. NHR catalyses the connection between H2 suppliers and end-users and provides an alternative reducing agent to the regional steel manufactures and fertilizers producers. H2 can also be employed as feedstock in the production of e-fuels, thus contributing to the replacement of carbon-intensive fuels for shipping and aviation. H2 could gasify upto 65 TWh per year in the Bothnian Bay through transporting to existing and new industries at different locations in the region within hard-to-abate sectors replacing coking coal, crude oil, kerosene and diesel.</t>
  </si>
  <si>
    <t>- Allows both Finland and Sweden to achieve their national climate targets, to become climate natural by 2035 and 2045 respectively.
- Enables adoption of green hydrogen to decarbonize hard-to-abate industries. 
- Enables market integration
- Enables exports of a new asset, renewable hydrogen, resulting in new employment opportunities and economic benefits
- The NHR project is a first of its kind network, delivering an integrated energy system, increasing renewable energy utilization and supporting TSO collaboration in the region
- Capable of transporting large amounts of energy over long distances, crucial for regions with significant renewable energy sources but located far from major consumption centers
- Enables uniform cross-border H2 commercial framework resulting in competitive advantages across the market, a diverse portfolio of users, scalability, and security of supply across EU 
- Increased resilience 
- Increased security of supply</t>
  </si>
  <si>
    <t>• Finland has abundant renewable energy sources and (planned) electrolyzer capacity. The NHR can enhance the utilization of its renewable hydrogen production by connecting areas of high hydrogen production with major demand centers. Finland’s strategic location enables the production and distribution of large volumes of H2 for domestic uptake and export capabilities, avoiding vast amounts of GHG emission and enabling green industrialization. The regional abundance of natural resources such as freshwater, land availability and untapped onshore/offshore wind potential, ensures enough H2 capacity to securely supply local and European industrial users. NHR’s H2 export potential will drive a decarbonized H2 economy, providing security of supply, resilience and flexibility.
• Sweden has significant potential for renewable energy production and a high short-term demand for renewable hydrogen. The NHR plays a critical role in matching supply and demand.</t>
  </si>
  <si>
    <t>• Reduce GHG emissions by enabling the connection between regional hydrogen demand and supply centers which ensures cost-efficient market development. It is expected that NHR will contribute to regional market demand upto 65 TWh per year of hydrogen and thereby indirectly enabling emissions savings of up to 20 MT CO2e per year by 2050.
• Act as a storage and balancing medium for effective renewable energy integration as the ability to transform excess renewable energy to H2 maximizes use of RES, allows for storage and transport of energy, reduces energy wastage and enhances grid stability. This promotes renewable energy security, reduces dependency on imported fossil fuels and promotes sustainable economic growth. Moreover, the NHR region has large renewable energy potential, low electricity prices and low CO2 emissions of grid-connected electricity as well as abundant land and water availability.</t>
  </si>
  <si>
    <t>• Building a hydrogen pipeline infrastructure requires significant amounts of materials and energy. Emissions from production and construction contribute to climate change and assessing the infrastructure carbon footprint is an integral part of the design phase. The emissions associated with pipe production, equipment, transportation, and construction are estimated at 4 Mt CO2e (initial estimation made in the pre-feasibility phase, the estimation will be updated during 2026). 
• Although the development, construction and maintenance of NHR pipelines often requires significant land use changes and may disrupt local ecosystems and biodiversity, the pipelines for NHR will be laid underground and according to the NHR Promoter’s best practices. Natural reserves and historical areas will be left untouched, and the affected land area restored to its original status.</t>
  </si>
  <si>
    <t>Developing H2 value chain is a key step in achieving EU's decarbonization objectives. The EU H2 Strategy presented a vision for the creation of a European H2 ecosystem, an essential part of which is hydrogen production and transport infrastructure on an international scale. With the publication of the REPowerEU plan, the EC pushed the implementation of this strategy forward while also increasing the EU´s ambitions for the renewable hydrogen. According to the REPowerEU plan, the EU plans to import 10 Mt/y of H2 from abroad by 2030. To do so, the European Commission devised three priority infrastructure corridors for hydrogen. This project builds on these priority corridors and contributes to the objectives by introducing reliable, high-capacity and cost-efficient hydrogen import corridor from Ukraine to Europe, mainly to areas with high expected hydrogen demand, such as Germany.</t>
  </si>
  <si>
    <t>The aim of this project is to contribute to EU’s decarbonization agenda via transporting hydrogen from cost competitive supply regions to EU’s high H2 demand clusters with planned capacity of 144 GWh per day and expected volume of transporting at least 0.9 million ton per year</t>
  </si>
  <si>
    <t>The project contributes to achieving the Green Deal objective of making the EU climate neutral by 2050. It contributes to achievement of the H2 objectives set out in the REPowerEU plan as a reaction to the new need to accelerate the EU´s clean energy transition. Ukraine has significant potential for renewable hydrogen production (18-38 million tons per year according to the Unlocking Ukraine’s Hydrogen Opportunity: A Roadmap – IEA, March 2025 report), while, especially at the initial stage, significant demand for this resource within the country is not expected. So considering the transport capacity of 6 GW and assuming 5000 Full Load Hours, the project could transport to expected demand clusters up to 0.9 Mt/y of H2, securing the reliable and cost-effective access for Ukraine hydrogen to EU market. Strengthening cooperation between Ukraine and the European Union in hydrogen area can play a significant role in the post-war reconstruction plan for Ukraine.</t>
  </si>
  <si>
    <t>Ukraine is a possible future major supply area of the hydrogen that offers good conditions for large-scale, green hydrogen production. Ukraine is already connected to Europe by its large natural gas pipeline system that can be partly repurposed to transport hydrogen to Central Europe. Developing cooperation between the EU and UA in the area of hydrogen import will help the UA government to address its financing gap and to run the longer-term reconstruction. Slovakia and the Czech Republic are operating a large natural gas pipeline corridor connecting Ukraine with European demand areas. The Slovak, Czech and German gas pipeline systems can be partly repurposed to transport hydrogen. Germany foresees itself as one of the largest demand areas of hydrogen in the EU. In line with the German Import Strategy for hydrogen and hydrogen derivaties, to cover its projected demand in 2030 Germany counts on importing between 47.5-91 TWh of green hydrogen and hydrogen derivatives</t>
  </si>
  <si>
    <t xml:space="preserve">According to the results of the ENTSO-G project-specific cost-benefit analysis, performed jointly with DG ENER in 2025, the implementation of the entire CEHC project will ensure a reduction in CO2 emissions by 7.4 million tons per year at the 2040 horizon </t>
  </si>
  <si>
    <t>Construction works required to repurpose the pipeline may have slightly negative effects on the climate. However, we estimate this impact to be negligible as construction works will be limited, especially in comparison with building a new infrastructure. In any case, the necessary construction works will be conducted as environmentally friendly as possible and in line with requirements of all concerned environmental authorities.</t>
  </si>
  <si>
    <t>Thanks to the increased capacities the project will enhance the gas security of supply and the access to alternative sources, including LNG and pipeline gas from the Caspian region to countries from South East Europe. 
It will resolve a future bottleneck limiting the capacity for gas transmission from Greece to Bulgaria (after capacity increase on Greek side with project TRA-N-1131). This could lead to additional demand opportunities and regional demand growth.</t>
  </si>
  <si>
    <t>The project  will secure additional and new quantities of LNG and gas from alternative sources (and green gases in the future). In this way it will enhance the security of supply on the local and SEE market and reduce the CO2 emissions in the region. It will facilitate economic development and improve the EU gas grid interconnection. It will increase the security and reliability of the cross-border gases transmission between BG and GR. The diversification of supply sources and routes  will reduce the dependency on one source and provide access to alternative sources and gases.</t>
  </si>
  <si>
    <t xml:space="preserve">Greece and Bulgaria </t>
  </si>
  <si>
    <t xml:space="preserve">The new infrastructure will be "future-proof" to enable its long-term sustainability by being ready to be used for the transport of sustainable fuels.
</t>
  </si>
  <si>
    <t>Increase of SoS in the CEE region, integration of gas infrastructure in the CEE region by constructing a cross-border Interconnection between PL and CZ, sustainability</t>
  </si>
  <si>
    <t>Implementation of Poland-Czech Republic Interconnection will have an impact on: providing overall flexibility for the CEE region, diversifying the supply sources and routes for the CEE region; increasing the security and reliability of the cross-border gas transmission between the Czech Republic and Poland; creating a robust, well-functioning internal market in the Czech Republic and Poland and promoting the competition.</t>
  </si>
  <si>
    <t>security of supply - diversification of gas sources, limitation of Russian gas dependance in the CEE region</t>
  </si>
  <si>
    <t xml:space="preserve">security of supply - limitation of the russian gas supply dependance in the CEE region </t>
  </si>
  <si>
    <t>Poland, Slovakia, Czechia, Hungary, Austria</t>
  </si>
  <si>
    <t>Same as for PL-SK Interconnector - Operation of the new infrastructure will be driven by electrical compressors installed on the Compressor Station Veľké Kapušany. These will save CO2, as electricity in Slovakia is produced mostly via low-carbon sources. Savings cannot be quantified as they will depend on real natural gas transmission needs. The project has also indirect positive impacts on climate change, as the transmitted gas can be used for a shift from energy carriers, being not friendly to the clima, to natural gas.</t>
  </si>
  <si>
    <t>Works on the Slovak side will consist of installation of new filters, control valves and metering runs. We do not anticipate an increase of negative impacts on climate change.</t>
  </si>
  <si>
    <t xml:space="preserve">Strengthens European energy security by enabling domestically produced green hydrogen in the EU, diversifying away from external fossil fuel imports and improving resilience to geopolitical shocks. 
Enhances security of supply in the power system, as hydrogen can provide flexibility and act as a buffer between weather‑dependent renewables and dispatchable generation, helping to avoid outages. 
Supports Europe’s economic growth and competitiveness by enabling cost‑efficient hydrogen from RES and catalysing new green industries. 
Provides efficient and safe transmission of hydrogen from production sites to end users and storage facilities. 
Responds to the need to accelerate decarbonisation cost‑effectively by decarbonising industry and reducing economy‑wide greenhouse‑gas emissions, particularly in hard‑to‑abate sectors (e.g., heavy industry). </t>
  </si>
  <si>
    <t xml:space="preserve">Increased energy security through hydrogen produced domestically in the EU, reducing dependence on fuel imports from outside the EU. 
Increased security of supply in the power system, as hydrogen can act as a buffer for weather dependant and dispatchable generation assets, e.g. helping to avoid power system blackouts.  
Green hydrogen can boost Europe’s economic growth and competitiveness by providing low-cost energy and enabling new green industries that create new skilled jobs and boost GDP growth, addressing Europe’s competitiveness challenge highlighted by the Draghi report.  
Hydrogen market provides opportunities to power producers by creating additional revenue streams, thereby reducing the reliance on subsidy schemes and capacity mechanisms. 
Decarbonization of industry and consequently the contribution towards the reduction of greenhouse gas emissions of the whole economy, especially in hard-to-abate sectors (e.g. heavy industry). </t>
  </si>
  <si>
    <t xml:space="preserve">The project is projected to reduce carbon emissions by up to 37 MtCO₂eq annually by 2050, an annual equivalent to approximately 3.6% of the abovementioned countries’ current annual emissions* and exceeding the combined annual emissions of the Baltic countries. It will enable the integration of 4 TWh of renewable energy storage into the EU grid by 2040 and facilitate the transport of up to 2.7 million tons of hydrogen (91TWh) by 2040. Aligned with the EU’s Clean Industrial Deal and climate targets, the initiative supports the decarbonization of key sectors including energy, transportation, chemicals, steel, and manufacturing. Additionally, it promotes increased investments in renewable electricity and contributes to greater energy price stability by increased use of renewable energy.  
*Calculated based on 2023 data by Global Change Data Lab </t>
  </si>
  <si>
    <t>Following the Russian-Ukrainian conflict, the Tarvisio entry point and the Austrian infrastructure connected to it took on a strategic value for the gas supply not only of Austria, but also of the Eastern European countries to it connected. Replacement of gas turbo compressors awith more efficient engines with less environmental impact in terms of CO2, NOX as well as other pollutants emissions</t>
  </si>
  <si>
    <t>Increase of the security of supply, diversification of sources and reduction of CO2 emissions</t>
  </si>
  <si>
    <t>Italy, Austria, Germany and eastern Europe</t>
  </si>
  <si>
    <t>In the mid-long term period, the project will enable additional H2 export from italy</t>
  </si>
  <si>
    <t>The project will help to decarbonize the economy, using RED-II compliant renewable H2 in industry applications substituting grey hydrogen, coal and petroleum products and natural gas, contributing to EU strategies for climate and energy</t>
  </si>
  <si>
    <t>The project will substitute up to the equivalent of 4 TWh/year of natural gas with renewable H2.</t>
  </si>
  <si>
    <t>The project will help to decarbonize the economy, using RED-II compliant renewable H2 in industry applications substituting grey hydrogen, coal and petroleum products and natural gas, contributing to EU strategies for climate and energy, namely energy independence</t>
  </si>
  <si>
    <t>The project is included in the IPCEI wave Hy2Use that will involve 35 projects from 29 companies in 13 member states, including SMEs and start-ups. The direct participants will closely cooperate with each other through numerous planned collaborations, as well as with over 160 external partners, such as universities, research organisations and SMEs across Europe.</t>
  </si>
  <si>
    <t>No relevant impact negative impacts on climate change are expected</t>
  </si>
  <si>
    <t>The H2 interconnection project is aligned with the EU sustainability objectives. This project, which suits the corridor identified in the REPowerEU action plan, will be a central element of the H2 corridor that will connect the Iberian green H2 production with the consumption centres in France and Germany and seizing opportunities offered by H2 storage facilities in France.</t>
  </si>
  <si>
    <t>This project will support the development of hydrogen clusters and valleys and will contribute to Europe's decarbonisation and reindustrialisation ambitions.
As the hydrogen volumes will be sourced from the Iberian Peninsula and transported via pipeline, the project will accelerate the deployment of the hydrogen economy in France, Portugal, and Spain, as well as in Central European countries.
H2med-BarMar will provide access to competitive hydrogen and greater security of supply. It will thus increase competitiveness and attractiveness for industrial players, while also supporting job creation.
The European Commission's METIS report further confirms this cost advantage, concluding that cross-border integration will significantly reduce the price of supplied hydrogen.</t>
  </si>
  <si>
    <t>The Call for Interest (CFI) launched by the H2med Consortium (Nov. 2024 - Feb. 2025) confirmed the export potential of the Iberian Peninsula starting in 2030 (Portugal: 0.4 Mt/y; Spain: 1.22 Mt/y). The full capacity of the pipeline BarMar will be reached as of 2032. In 2035, Spain anticipates 4.6 Mt of total production, with 2.6 Mt intended for domestic consumption.
In France, the CFI revealed significant volumes, with strong consumption (nearly 0.9 Mt/y by 2050, driven by the chemical industry and e-fuels) and high production. This confirms the key role of H2 for the industry. Part of the French production is expected to be exported to Germany via HY-FEN.
On Germany, significant consumption centers will absorb half of H2med's capacity by 2035. The corridor will help meet the massive German demand (estimated at 17 to 21 Mt/y by 2040). The figures collected by OGE, despite representing only a portion of the market (approximately one-third), are very encouraging for decarbonisation.</t>
  </si>
  <si>
    <t>By fostering the deployment of a large H2 corridor from Spain to Germany, H2Med-BarMar will accelerate the decarbonization of Western Europe and also help integrate intermittent renewable energies. The main positive benefit will be the decarbonisation of previous consumption based on natural gas. Our first insights show that the societal benefits related to GHG emission savings would be up to 123 MtCO2 emissions saved by H2Med from 2030 to 2055, leading to a societal benefit of up to 40 B€ (considering only the direct CO2 emissions reduction).</t>
  </si>
  <si>
    <t>This project is aligned with the EU sustainability objectives. This project, which suits the corridor identified in the REPowerEU action plan, will be a central element of the H2 corridor that will connect the Iberian green H2 production with the main EU consumption centres in France and Germany and seizing opportunities offered by H2 storage facilities in France and Spain.</t>
  </si>
  <si>
    <t>This project is expected to support the development of hydrogen in the Iberian Peninsula, France and Germany and will contribute to the ambitions of the European Strategy for Hydrogen. As the volumes of hydrogen will be transported via the H2med corridor, the project will further accelerate the deployment of the hydrogen economy in France, Portugal and in Spain as well as north EU countries like Germany. H2Med/CelZa and H2Med/BarMar, with the connected national H2 backbones, will provide access to competitive hydrogen and a greater security of supply and thus increase the competitiveness and attractivity for industrials.</t>
  </si>
  <si>
    <t>Positive impacts, namely the decarbonisation of previous consumption based on natural gas and increase flexibility through a sector coupling with RES electricity. It also contributes to reduce the EU energy imports on the equivalent up to 0.75 kTon/Year.</t>
  </si>
  <si>
    <t xml:space="preserve">The development of a CO2 transport infrastructure will contribute to the decarbonization of the Italian industrial system defending the competitiveness of the hard to abate sectors: steel, cement, chemicals, paper, glass etc. Moreover, the use of CCS in the transition to low-carbon gas-fired power generation is important to ensure the adaptability of services and the optimal integration of intermittent renewable energy sources. The production of hydrogen from fossil sources made carbon neutral by CCS is emerging as an economically advantageous solution in the short term, complementing the development of hydrogen from renewable sources.
The project will play a key role in meeting climate change targets. By 2030 the CO2 storage capacity, enabled by the transport infrastructure proposed, is expected to reach 4 Mt/y. From 2030 onwards, the development of the T&amp;S infrastructure could allow for an increase in volume, potentially reaching more 16 million tonnes per year.
</t>
  </si>
  <si>
    <t>The development of a CO2 transport infrastructure will contribute to the decarbonization of the Italian industrial system defending the competitiveness of the hard to abate sectors. Moreover, the use of CCS in the transition to low-carbon gas-fired power generation is important to ensure the adaptability of services and the optimal integration of intermittent renewable energy sources. The production of hydrogen from fossil sources made carbon neutral by CCS is emerging as an economically advantageous solution in the short term, complementing the development of hydrogen from renewable sources.
Once fully operational, the project will play a key role in meeting climate change targets. 
The development the CCS value chain can also attract investments and new sustainable industrial initiatives from international players and it can stimulate job creation in a sustainability-oriented sector.</t>
  </si>
  <si>
    <t>The CO2 network proposed includes the connection of the logistic terminal (“Ravenna Logistic Hub”) which is expected to receive CO2 from other countries (such as France, Greece, Croatia, Spain, etc.) allowing cross-border shipping.
Moreover, the proposed pipelines enable further developments towards other EU countries such as Austria and Slovenia.</t>
  </si>
  <si>
    <t xml:space="preserve">The project proposed (CO2 transport network) will enable the CCS value chain in Italy. When fully operational, starting in 2028, CCS is expected to store 4 million tonnes of CO₂ within 2030, supporting the decarbonization efforts of hard-to-abate industrial sectors in the Ravenna area and across northern Italy.
From 2030 onwards, the development of the T&amp;S infrastructure could allow for an increase in volume, potentially reaching more 16 million tonnes per year, depending on market demand.
</t>
  </si>
  <si>
    <t xml:space="preserve">The transport of CO2 is safe and reliable, as demonstrated by a track record of existing, operating CO2 pipelines. CO2 transport is a consolidated activity with approx. 9,000km of pipelines installed and safely operated (mostly in the US)
Storage in depleted fields is both permanent and reliable. The sites are naturally sealed as evidenced by their ability to spontaneously store and hold vast quantities of natural gas for millennia without leakage.
</t>
  </si>
  <si>
    <t xml:space="preserve">According to the European and national German H2 Strategy, H2 is an important tool for decarbonizing esp. hard-to-abate sectors in industry &amp; mobility. EU SoS objectives, especially RePowerEU, and their regulatory implementation are important drivers for our NH3 terminal &amp; cracker. The project will improve the supply situation of H2 to satisfy expected growing EU H2 demand. Given limited renewable electricity generation capacities in Europe, demand for RFNBO and low-carbon H2 cannot be met by domestic H2 production. Therefore, H2 imports are necessary. </t>
  </si>
  <si>
    <t xml:space="preserve">Production of ca. 130ktpa of RFNBO/low-carbon hydrogen (gH₂) per year 2030 - by cracking of ammonia back into hydrogen and onward transportation into Germany's key industrial Ruhr area.  Equivalent volumes of ca. 992ktpa of natural gas and coal (50:50) displaced. Supplying RFNBO/low-carbon Ammonia to the Wilhelmshaven Terminal via Ammonia vessels. Import of up to 982ktpa of RFNBO/low-carbon ammonia (gNH₃) by ship. These exporting countries benefit from the project as it increases their exports and strengthens their trade balance. </t>
  </si>
  <si>
    <t>Societal Benefits: The project aims to address the increasing demand for energy by importing green hydrogen globally, thereby enhancing energy supply. Additionally, it seeks to improve the security and reliability of energy supply while reducing energy costs. The project aims to transition from self-production to import, promote market integration, enhance energy efficiency, leading to a reduction in production costs, and diversify energy carriers and sources for a more resilient energy system. Environmental Impact: The project focuses on reducing GHG emissions and air pollution. The project contributes to GHG reduction of hard-to-abate sectors and helps these industries to stay in the EU (effects on GDP, jobs etc.) and enhances SoS for their products. It supports EU’s goal to reduce dependency on fossil fuels and their prices.</t>
  </si>
  <si>
    <t>By integrating the NH3 terminal (incl. storage &amp; cracker) into the H2 backbone, it will generate positive spill-over effects to several EU Member States. This applies to the region in North-West Europe (DE, Benelux, FR) but also to Central Europe (AT, CZ, PL) being partly landlocked countries. The development of the projects import capacities for NH3 to the EU will support the development of export capacities in export countries. This increases the global production and market volume of RFNBO- and low-carbon NH3.</t>
  </si>
  <si>
    <t>To assess the project’s positive impact on climate change, the previous project owner developed an early-stage Cost-Benefit Analysis (CBA) model, which was originally submitted as part of the PCI process in December 2022. This model quantified the CO2₂ savings (in ktpa) resulting from the replacement of fossil fuels (methane gas and coal) with renewable hydrogen. At the planned production of ca. 130ktpa of Green Hydrogen, the project offers an abatement of CO2 emissions from a 50:50 reference of coal and natural gas energy sources related to a use case of steel production. The project realisation would offer a related reduction from abatement of coal and natural gas of ca. 1.238ktpa. The delta between the project related sums up to ca. 992 kilotons per annum (abatement from coal and gas minus left over emissions from the green hydrogen shipping and cracking activities in the life cycle GHG analysis). This equals ca. 30.619 kilotons in total over the lifetime of the project.</t>
  </si>
  <si>
    <t xml:space="preserve">To quantify the negative impacts of the project on climate change, the previous owners early stage CBA Model (originally submitted for the PCI process in Dec 2022) has referenced the CO2 (ktpa) emissions as a result of green ammonia transportation and cracker electricity. For ca. 130ktpa of Green Hydrogen, this is a CO2 impact of ca. 245 ktpa. The delta between the project related sums total up to ca. 992 ktpa (abatement from coal and gas minus the residual emissions from the green hydrogen shipping and cracking activities in the life cycle GHG analysis). This corresponds to a total of ca. 30.619 kilotons over the lifetime of the project. </t>
  </si>
  <si>
    <t xml:space="preserve">H2APEX Energy GmbH, part of H2APEX Group SCA, is a leading developer and operator of hydrogen production plants in Germany, focusing on mobility, industrial processes, and energy. Mobility solutions include green hydrogen refuelling for cars, trucks, rail vehicles, and trailers. For industry, H2APEX provides climate-neutral, tailored solutions, such as green hydrogen production for green steel production. The third focus is on hydrogen production and supply for industrial needs, including this project for green hydrogen production for the planned core network. All solutions ensure green energy supply, advanced hydrogen production, certified storage systems, and distribution through refuelling stations or network feed-in. </t>
  </si>
  <si>
    <t xml:space="preserve">The Hydrogen Hub Lubmin described here could cover a significant quota (in last expansion stage about 10%) of the current demand (of the chemical industry) for hydrogen in Germany, which has been around 400,000 tons per year in recent years. Hydrogen is widely used in industry, e.g. ammonia production, refinery processes, hydroformylation, hydrogenation, Fischer-Tropsch process. Furthermore, hydrogen is expected to be used as renewable fuel for high-temperature processes or in fuel cells for HGV, in future. </t>
  </si>
  <si>
    <t xml:space="preserve">The construction of a 400 MW electrolysis plant and injecting green hydrogen into the core network will enable large-scale, cross-border distribution, enhancing EU energy security and supporting sustainable transition. It aids in achieving EU climate goals by reducing fossil fuel dependency and boosting renewable energy use, aiding industry decarbonization and fostering innovation. Integrating green hydrogen supports a unified EU hydrogen market, driving collaboration and lowering costs. This aligns with the EU Green Deal and strengthens the EU’s leadership in renewables. Additionally, renewable-based potential heat supply reduces emissions, in this regard, fruitful discussions not only with local industry but also with regional heat framework operators are ongoing. These measures promote energy sovereignty, create jobs, and address regional needs, including a potential water treatment plant to help alleviate drinking water shortages at the island of Usedom. </t>
  </si>
  <si>
    <t xml:space="preserve">In terms of its size and potential, the planned Hydrogen Hub Lubmin is to be seen as a pioneering and flagship project for the development of a hydrogen economy in Europe and especially in the democratic Baltic Sea region. In particular, the hydrogen infrastructures of Lubmin will be connected and, therefore, positively influence the energy market of Denmark (Bornholm connector), Finland (Baltic connector), Poland (Flow project) and the Czech Republic (Flow project), at least. It is intended to increase the competitiveness not only of Germany but also of the EU in total and contribute to the goal of energy autonomy. </t>
  </si>
  <si>
    <t xml:space="preserve">The project contributes to the German hydrogen strategy, which is an important building block in the transformation of industry towards climate neutrality. Around five tons of carbon dioxide are currently released to produce one ton of grey hydrogen using the conventional steam reforming route. The Hydrogen Hub Lubmin described here could, thus, save up to 220,000 tons of carbon dioxide emissions per year. The possibility of coupling out climate-neutral heat from the production process also offers the potential to save further emissions that are currently released during the operation of conventional heating systems, for example (see also No. 381). Furthermore, the planned system-friendly operation of electrolysis will enable a higher utiliszation of regional wind turbines for electricity generation by reducing re-dispatch, which indirectly serves the climate goals. </t>
  </si>
  <si>
    <t xml:space="preserve">Negative effects on the climate are rather low and significantly over-compensated by the positive effects described above. Emissions are mainly generated during the construction and production of components and building materials, e.g. concrete or steel. </t>
  </si>
  <si>
    <t>The project aims to provide a new high-pressure gas transmission infrastructure with sufficient capacity to transport gas to thermal power plants and other potential consumers in the Maritsa East Coal Basin. 
Its realisation will create the conditions for the modernization of the combustion installations of thermal power plants and other energy users, for introducing lower-emission fuels in the energy mix, and a significant reduction of greenhouse gas emissions from combustion processes. The project will contribute to meeting the decarbonisation objectives of the energy sector, the transition to new low carbon technologies and increasing the energy security. 
This in turn will have a positive social impact as it will allow jobs to be hold down in the region. The project is in line with the EU's climate and green transition goals and is being implemented in synergy with the vision set out in the roadmap for climate neutrality and decarbonisation of the Bulgarian ecconomy.</t>
  </si>
  <si>
    <t xml:space="preserve">Significant contribution to decarbonisation of the energy sector in Bulgaria; Economic and environmental benefits for the region. 
</t>
  </si>
  <si>
    <t>Bulgaria, coal region of Maritsa east.</t>
  </si>
  <si>
    <t xml:space="preserve">The project aims at creating an opportunity for gradual phasing-out of coal and replacement at stages of the fuel base in the Maritsa East region and will provide access to a sustainable and environmentally friendly energy sources such as the natural gas and at a later stage hydrogen, other low-carbon gaseous fuels and their mixtures. 
This will lead to gasification of new settlements, increasing the competitiveness of economic entities and subsequently reducing GHG and pollutant emissions by replacing traditionally used solid and liquid fuels in this region. 
</t>
  </si>
  <si>
    <t>The infrastructure will be suitable for the transmission of non-corrosive natural gas, biomethane, hydrogen and their mixtures.</t>
  </si>
  <si>
    <t>The region is an early mover in unlocking its large existing renewable electricity surplus to drive the adoption of H2, creating awareness and interest in H2’s potential. Regional demand is forecasted to rise to 65 TWh/y and even beyond for exports in Europe by 2050. NHR is enabling regional green industrialization (i.e. iron and steel) and development of new industries, such as the production of fossil-free e-Fuels, e-ammonia and fertilizers. By creating a route from production to end use, NHR provides confidence to invest in infrastructure, supporting an increase in future H2 supply to meet H2 demand. Efficient transportation of H2 from production locations to off-takers is vital for the transition to a cost-effective H2 economy in the Nordics. NHR will support regional emission savings up to 20 Mt CO2e per year by 2050.</t>
  </si>
  <si>
    <t>H2 can play a critical role in achieving the EU’s energy and climate targets for hard-to-abate sectors, such as steel, chemical industries, shipping, and aviation. These are heavily reliant on fossil fuels and direct electrification is not a feasible decarbonisation solution. NHR catalyses the connection between H2 suppliers and end-users and provides an alternative reducing agent to the regional steel manufactures and fertilizers producers. H2 can also be employed as feedstock in the production of e-fuels, thus contributing to the replacement of carbon-intensive fuels for shipping and aviation. H2 could gasify upto 65 TWh per year in the Bothnian Bay through transporting to existing and new industries at different locations in the region within hard-to-abate sectors replacing coking coal, crude oil, kerosene and diesel.</t>
  </si>
  <si>
    <t>Allows both Finland and Sweden to achieve their national climate targets, to become climate natural by 2035 and 2045 respectively.
Enables adoption of green hydrogen to decarbonize hard-to-abate industries. 
Market integration
Enables exports of a new asset, renewable hydrogen, resulting in new employment opportunities and economic benefits
The NHR project is a first of its kind network, delivering an integrated energy system, increasing renewable energy utilization and supporting TSO collaboration in the region
Capable of transporting large amounts of energy over long distances, crucial for regions with significant renewable energy sources but located far from major consumption centers
Enables uniform cross-border H2 commercial framework resulting in competitive advantages across the market, a diverse portfolio of users, scalability, and security of supply across EU 
Increased resilience 
Increased security of supply</t>
  </si>
  <si>
    <t>• Finland has abundant renewable energy sources and (planned) electrolyzer capacity. The NHR can enhance the utilization of its renewable hydrogen production by connecting areas of high hydrogen production with major demand centers. Finland’s strategic location enables the production and distribution of large volumes of H2 for domestic uptake and export capabilities, avoiding vast amounts of GHG emission and enabling green industrialization. The regional abundance of natural resources such as freshwater, land availability and untapped onshore/offshore wind potential, ensures enough H2 capacity to securely supply local and European industrial users. NHR’s H2 export potential will drive a decarbonized H2 economy, providing security of supply and flexibility.
• Sweden has significant potential for renewable energy production and a high short- and long-term demand for renewable hydrogen. The NHR plays a critical role in matching supply and demand.</t>
  </si>
  <si>
    <t>• Reduce GHG emissions by enabling the connection between regional hydrogen demand and supply centers which ensures cost-efficient market development. It is expected that NHR will contribute to regional market demand up to 65 TWh per year of hydrogen and thereby indirectly enabling emissions savings of up to 20 MT CO2e per year by 2050.
• Act as a storage and balancing medium for effective renewable energy integration as the ability to transform excess renewable energy to H2 maximizes use of RES, allows for storage and transport of energy, reduces energy wastage and enhances grid stability. This promotes renewable energy security, reduces dependency on imported fossil fuels and promotes sustainable economic growth. Moreover, the NHR region has large renewable energy potential, low electricity prices and low CO2 emissions of grid-connected electricity as well as abundant land and water availability.</t>
  </si>
  <si>
    <t xml:space="preserve">Germany
</t>
  </si>
  <si>
    <t>The project will help to decarbonize the economy, using RED compliant renewable H2 in industry applications substituting grey hydrogen, coal and petroleum products and natural gas, contributing to EU strategies for climate and energy</t>
  </si>
  <si>
    <t>The project will substitute up to the equivalent of more than 2 TWh/year of natural gas with renewable H2.</t>
  </si>
  <si>
    <t>The project will help to decarbonize the economy, using RED compliant renewable H2 in industry applications substituting grey hydrogen, coal and petroleum products and natural gas, contributing to EU strategies for climate and energy, namely energy independence</t>
  </si>
  <si>
    <t xml:space="preserve">As part of the German hydrogen core grid, HYROW connects local and regional producers in north-east Germany with consumers in Germany, Poland, and the Czech Republic. Moreover, through the Rostock hydrogen import terminal hydrogen can be recieved from sources all over the world. It achieves this by integrating with the Flow - making hydrogen happen (East) and H2 Interconnection DE-PL projects. This improves market access, increases competition and diversifies supply, benefiting all three countries. By expanding supply options and fostering innovation, HYROW supports the scaling up of European hydrogen production, improves energy security and reduces the EU's dependence on imports, in line with the objectives of the REPowerEU initiative. Furthermore, replacing fossil fuels with emission-free hydrogen will significantly reduce greenhouse gas emissions in Germany, Poland and the Czech Republic, thereby supporting the European energy transition and climate goals. </t>
  </si>
  <si>
    <t>Mecklenburg-Western Pomerania, a leading German state for renewable energy, hosts the unique Hydrogen Energy Cluster with a planned production capacity of 22 TWh/year. This includes the HyTechHafen Rostock project (IPCEI), featuring a 1 GW electrolyser and an hydrogen import terminal. The HYROW project will connect this regional hydrogen cluster - from Rostock to the Greifwald area - to Germany’s hydrogen core grid, notably via the FLOW (East) initiative. HYROW will enable efficient transport of locally produced hydrogen to major consumption centres in Germany, Poland, and the Czech Republic, while integrating electrolysers into the national network and expanding transmission capacity. By linking producers and consumers, HYROW diversifies supply, bolsters the European hydrogen market, fosters competition and innovation, and supports REPowerEU goals by enhancing energy security and reducing import dependence.</t>
  </si>
  <si>
    <t xml:space="preserve">This project mainly impacts Germany. However, it also meets the need for hydrogen in Poland and the Czech Republic, as hydrogen produced in north-east Germany can be transported efficiently not only to German demand centres, but also to Polish and Czech consumers via the interlinkages with the projects Flow - making hydrogen happen (East) and the H2 Interconnection DE-PL.
</t>
  </si>
  <si>
    <t xml:space="preserve">Fossil fuels such as methane will be replaced on a large scale by climate-neutral renewable energy carriers. Locally produced green hydrogen will be transported to demand centres, particularly industrial consumers. This will help to decarbonise industries such as iron and steel mills and refineries, thereby reducing greenhouse gas emissions and helping to achieve national and European climate goals. </t>
  </si>
  <si>
    <t>Our main driver to build a dedicated e-NG import terminal in Germany is to ensure that Germany and the European Union receive green hydrogen required to decarbonise its end-uses. The REPowerEU Plan (SWD/2022/230) describes the ambition of the EU to coordinate its actions to facilitate the import of 10 million tons of renewable hydrogen to reduce its reliance on Russian fossil gas but also in parallel to decarbonize its industries. Import terminals are needed to ensure that sufficient hydrogen will be available to supply industries in Germany and Europe to significantly bring down GHG emissions.</t>
  </si>
  <si>
    <t>Green hydrogen has the potential to contribute to the renewable gasification of specific sectors as the steel industry. The imported hydrogen can be used in the direct reduction process to produce steel. The steel production process relies currently heavily on coal. Once direct reduction plants are installed, steel production would be based on methane or hydrogen and thereby the sector would be gasified. 
Our import terminal will enable the European hydrogen market to use and rely on green hydrogen due to its capacity and its unique set up.</t>
  </si>
  <si>
    <t>The expected benefits (next to security of supply for natural gas) of the import terminal are: 
(1) the industries will be able to rely on a sustainable and green alternative as we will build a large-scale import terminal with an annual capacity of 150 vessels storage capacity. 
(2) As TES is not only a terminal developer but will also be a developer of a production facility for e-NG, the industry partners which receive hydrogen from our terminal, have a reliable source for a sustainable input factor and/or fuel. This ensures the availability of a truly green supply chain.</t>
  </si>
  <si>
    <t>As the terminal will be implemented in Wilhelmshaven, (Germany) the main impact is on the local economy and the German market. Due to the connection to the German hydrogen core network, and soon to be Hydrogen Backbone, the injected hydrogen can be transported to all the neighboring countries and thereby support their decarbonization.</t>
  </si>
  <si>
    <t>Via the import terminal we will import green and sustainable e-NG. TES’ e-NG will be certified as an RFNBO and will therefore ensure a positive climate impact. The hydrogen which is the basis for the e-NG is produced through electrolysis and renewable energy. The main impact of the project on climate change is that it is an enabler for transition of the industry to gradually become truly decarbonized by providing a stepwise solution to decarbonise towards pure hydrogen processes.</t>
  </si>
  <si>
    <t xml:space="preserve">The main negative impact on climate change will be the construction of the terminal as cement and steel will be needed to build the infrastructure as well as heavy machinery which currently still operates on fossil fuel.   Additionally, the terminal will initially also import LNG until sufficient supply of e-NG is available. </t>
  </si>
  <si>
    <t>The project will establish the necessary hydrogen transport infrastructure to supply clean hydrogen to industrial clusters in Belgium, Luxembourg, France, and Germany. Hence, the project will enable the decarbonisation across multiple industrial sectors as well as in the transport sector in the Grande Region</t>
  </si>
  <si>
    <t>The project will facilitate gasification and decarbonisation in several industrial and in the transport sector across the Grande Region. The project will establish hydrogen transport infrastructure to link significant future demand centres in Belgium, Luxembourg, France, and Germany with hydrogen production centers in the North Sea and with import terminals in Belgium.</t>
  </si>
  <si>
    <t xml:space="preserve"> Impacted countries are Belgium (Wallonia), Luxembourg, France (Grand Est), and Germany </t>
  </si>
  <si>
    <t>The project will have a positive impact on climate change by facilitating the decarbonisation of several industrial sectors and the transport sector in the Grande Region. The concrete impact of the project will be determined in a dedicated study.</t>
  </si>
  <si>
    <t>The main driver of the project is sustainability, supporting the decarbonisation of the Italian and European energy systems by enabling the integration of green and low carbon H2 through its storage and related  transportation services. The project enables the maximization of the supply of renewable sources in form of H2 produced in North Africa and in Italy, useful to cover the Italian and EU H2 demand.</t>
  </si>
  <si>
    <t>The project makes available a clean and flexible energy source (green H2), creating opportunities to accelerate the decarbonisation of the system thanks to the substitution of carbon intensive fuels (grey H2, coal, oil derivatives, natural gas) across various sectors, in line with environmental and energy policy objectives</t>
  </si>
  <si>
    <t>In addition to the main project driver (sustainability), the project, being a development of a depleted field underground storage, provides relevant benefits in terms of SoS (Security of energy Supply) and energy system flexibility.
Indeed, underground storages (salt caverns, depleted fields/deep aquifers) make possible large-scale H2 storage in a GWh/TWh range (thus covering energy system needs for weeks/months), compared to alternatives such as above-ground storage facilities, having a capacity in the order of MWh (coping with only hour-days of energy demand). 
Gases storage allows to cover imbalances between energy demand and supply, due to diversified trends between availability of energy sources and consumption patterns, by guaranteeing the coverage of energy needs as key element for the network physical balancing and flow stabilization.</t>
  </si>
  <si>
    <t xml:space="preserve">Italy and - through H2 backbone interconnections - also Switzerland; Austria; Germany; Czech Republic; Slovakia; Slovenia; France. </t>
  </si>
  <si>
    <t xml:space="preserve">Hydrogen as decarbonized energy carrier holds the potential to be a key component in the future energy system. Energy transition poses the challenge of incorporating more and more renewable energy sources, that are variable and subject to geographical and/or seasonal constraints: here H2 storage can play a unique role. Indeed, without H2 storage, renewable energy sources cannot be maximized and then meet, when and where required, the demand of the entire system under seasonal and peak energy conditions. 
The project creates an opportunity to accelerate decarbonisation of the energy and industrial sectors, therefore having a positive impact on climate change. Indeed the project will enable a CO2 Saving equal to 108 kton/y.
</t>
  </si>
  <si>
    <t xml:space="preserve">No negative impacts envisaged.  </t>
  </si>
  <si>
    <t>Project has been developed with reference to the "Environmental Energy Plan
of Sardinia Region 2015-2030" (PEARS), that hypothesizes that the supply to cover
Sardinia Demand is guaranteed by LNG facilities.</t>
  </si>
  <si>
    <t>The project will make it possible to methanize the Sardinian region, currently supplied with other more expensive and polluting fuels</t>
  </si>
  <si>
    <t>Competition: The Sardinian methanization project, introducing gas as the most competitive element in the energy mix of the region, will increase the competitiveness of the Sardinian market.
Sustainability: The  Sardinian methanization project could cause the substitution of source that cause an high production of CO2, such as carbon used in electricity production, with Natural Gas, leading to a reduction in the production of the pollutant.</t>
  </si>
  <si>
    <t>The project will make it possible to decarbonise the Sardinian region by replacing polluting fuels such as coal with natural gas in a first phase (and possibly with hydrogen in a future phase)</t>
  </si>
  <si>
    <t xml:space="preserve">The project allows to new gas sources to be connected to Italy and to the european gas system. This will determine positive impacts in terms of supply cost savings
</t>
  </si>
  <si>
    <t>Security of supply, competitiveness, Flexibility of the system.</t>
  </si>
  <si>
    <t>Italy and All European Countries</t>
  </si>
  <si>
    <t>Important contribution to reduction of methane emissions. 
TSO Plinovodi will follow the legal requirements and good practices in the field of reducing methane emissions.</t>
  </si>
  <si>
    <t xml:space="preserve">Important contribution to reduction of GHG emissions. </t>
  </si>
  <si>
    <t xml:space="preserve">All European countries will be obliged to follow EU regulation requests. </t>
  </si>
  <si>
    <t xml:space="preserve">Reduction of greenhouse gases to limit the damages caused by the global warming. </t>
  </si>
  <si>
    <t>No negative impact on climate change.</t>
  </si>
  <si>
    <t>Italy; Austria; Germany; Czech Republic; Slovakia; Slovenia</t>
  </si>
  <si>
    <t>The group of pipelines consists of 209 km length, connects SK/HU border - Vecsés -Ősi nodes and H2 prosumers. The pipelines connect the HU and the SK H2 systems and creates the possibility of H2  export and import.  Along the route, the H2 producers have the possibility to feed in their H2 productions. And the hydrogen users will be able to connect among industrial users to use green H2 instead of grey ones and Budapest users. The linepack of the group of pipelines serves as a short term storage facility also.</t>
  </si>
  <si>
    <t>H2 will be available for users along the pipeline route. SK/HU import and export will be available also. The HU/SK hydrogen corridor delivers H2 from/to RO/HU hydrogen corridor, from/to UA/HU and from/to HU/SI H2 coridor as they will be completed.</t>
  </si>
  <si>
    <t xml:space="preserve">Slovakia and Hungary and the upstream and downstream countries related to the other HU H2 corridors. </t>
  </si>
  <si>
    <t xml:space="preserve">H2 will replace natural gas gradually and CO2 emission will be decreased. 7.7 TWh/y H2 will replace in 2030 about 1/10 natural gas volume. </t>
  </si>
  <si>
    <t>HySoW connection to Bordeaux terminal is primarily motivated by supporting the decarbonization efforts of the industrial sector in France and EU and serving the resulting demand for renewable and low carbon H2. Through HySoW, the EU energy system will gain access to additional diversified H2 volumes of more than 13 TWh/year from local production in France and international imports injected through the network. Securing these H2 volumes will enable significant emissions reductions across sectors, particularly industry and transport – locally and across the EU. The connection via the HI West corridor (especially Mid’Hy and HY-FEN) enables the supply to large clusters in the North-West of Europe and key sectors of the economy, such as the chemical or food industry, glass production, paper and steel production or power generation. By providing access to the large-scale HySoW storage, the project will also be a key element to reinforce security of supply along the HI West corridor and in th</t>
  </si>
  <si>
    <t>HySoW connection to Bordeaux terminal will contribute to the decarbonisation of existing (grey) and new H2 use cases which are currently using fossil fuels. The project will provide access to significant additional H2 volumes from both competitive local H2 production and international imports through terminals in Bordeaux and Port-La Nouvelle to regional, national and European consumers. Locally, H2 will primarily be supplied to several industrial stakeholders (chemical, paper and pulp, etc.) and to serve transport demand (up to 80 GWh/year) where the abatement of emissions is particularly challenging. H2 supply in the South-West of France incl. imports outweighs local demand by more than 13 TWh each year. Through HySoW’s connection to the HI West corridor, these volumes can be made available to EU customers and further accelerate decarbonization efforts in line with the REPowerEU ambitions. Across local and EU demand, volumes sourced through HySoW will enable emission savings of up to</t>
  </si>
  <si>
    <t>HySoW Spain  to Castillon is primarily motivated by supporting the decarbonization efforts of the industrial sector in France and EU and serving the resulting demand for renewable and low carbon H2. Through HySoW, the EU energy system will gain access to additional diversified H2 volumes injected through the network. Securing these H2 volumes will enable significant emissions reductions across sectors, particularly industry and transport – locally and across the EU. 
By offering an alternative route within the HI West corridor, the connection via Castillon and the NaTran hydrogen network located in the western part of France enables the supply to large clusters in the North-West of Europe and key sectors of the economy, such as the chemical or food industry, glass production, paper and steel production or power generation. By providing access to the HySoW storage, the project will also be a key element to reinforce SoS along the HI West corridor and in the electricity system</t>
  </si>
  <si>
    <t xml:space="preserve"> As part of the CFI carried out by the H2med consortium, a need of Infrastructure importing additional hydrogen from the Iberian Peninsula is identified. The results for the interconnection exceed the capacity of 2 Mt from 2032 onwards. Besides, the European Commission published in February 2024 a report on  the renewable H2 potential of the Iberian Corridor which underscored the crucial need for infrastructure interconnection between the countries to manage imbalances arising from different levels of renewable and low carbon hydrogen production. The Iberian corridor is expected to tap into imports from North African countries  (Morocco and Algeria) in 2040, increasing the estimated flows at the Spain-France border to more than 2,7 Mt/year. By 2050, these flows are estimated to be close to 4,7 Mt/year.</t>
  </si>
  <si>
    <t>HySoW Spain to Castillon will contribute to the decarbonisation of existing (grey) and new H2 use cases which are currently using fossil fuels. The project will provide access to significant additional H2 volumes to regional, national and European consumers. Locally, H2 will primarily be supplied to several industrial stakeholders and to serve transport demand where the abatement of emissions is particularly challenging. H2 supply in the South-West of France incl. imports will outweigh local demand. Through HySoW’s connection to the HI West corridor, these volumes can be made available to EU customers and further accelerate decarbonization efforts in line with the REPowerEU ambitions.</t>
  </si>
  <si>
    <t>Portugal, Spain, France and Germany directly</t>
  </si>
  <si>
    <t>As mentioned in the report on the renewable H2 potential of the Iberian Corridor published by the European Commission in February 2024,  the infrastructure development in the iberian corridor, of which the project is a key part by enabling more flows between France and Spain, is anticipated to result in significant environmental benefits, saving a 261 Mt CO2eq in 2050.</t>
  </si>
  <si>
    <t xml:space="preserve"> Facilitating the use of renewable and low carbon hydrogen instead of fossil fuels inherently has a positive impact on the environment. Establishing a new network can possibly have a negative impact caused by the necessary construction work. At operations, negative impacts could stem from potential leaks of H2 which may themselves have a greenhouse effect when released freely into the atmosphere. The exact impacts of the project will be described and quantified as part of a lifecycle assessment during the development phase of the project. As an established player in the gas sector, Teréga is well acquainted with mitigating the environmental impact of its projects and has a particularly strong track-record of the safe operation of its energy infrastructure. It is put into practice through our “Avoid, Reduce, Compensate” (ARC) methodology to minimise the impact of our activities as much as we possibly can. We prioritise dialogue with all stakeholders (elected representatives, neighbours)</t>
  </si>
  <si>
    <t>The project is driven by growing market demand from industrial emitters to capture and transport CO₂ to storage sites, supporting national and EU climate targets. It supports sustainability by decarbonisation of hard-to-abate and unavoidable emissions and by repurposing existing gas pipelines. Supporting decarbonisation supports SoS of certain products manufactured by industries able to keep their production in the EU. The project offers major added value and cost efficiency through fast implementation by using existing infrastructure, and technical advantages of gaseous CO₂ transport requiring lower purity than dense phase transportation, with central liquefaction in Wilhelmshaven. It establishes scalable CO₂ infrastructure for CCS/CCU and blue H2 projects, strengthening Wilhelmshaven as a key energy hub. The project promotes SoS in the electricity sector by allowing natural-gas-fired power plants to capture CO2.</t>
  </si>
  <si>
    <t xml:space="preserve">The project is beneficial in respect to TEN-E criteria and assessment (Art. 4 and related Annexes). Fast implementation by repurposing existing crude oil and gas pipelines, cost efficiency compared to new-built infrastructure,
up to 4 Mtpa CO₂ transport capacity, 
reduction of greenhouse gas emissions from hard-to-abate industries,
Central CO₂ conditioning and liquefaction in Wilhelmshaven reduces complexity for emitters, scalable backbone for CCS/CCU and blue hydrogen projects. After liquefaction in Wilhelmshaven the captured CO2 could be transported to CO2 storage facilities e.g. in Norway or EU Member States like Denmark or the Netherlands.
</t>
  </si>
  <si>
    <t>By establishing a CO₂ transport connection from Cologne–Wesseling to Wilhelmshaven and integrating it into future European CO₂ transport and storage networks under the framework of the TEN-E Regulation (EU) 2022/869, the project creates positive cross-border effects beyond Germany. The main impact concerns Norway and/or Denmark, as a potential destination for CO₂ export and offshore storage in line with the European CCS policy framework. In the longer term, the infrastructure can serve as a backbone element connecting German emitters to cross-border CO₂ storage capacities in the North Sea region. This supports the development of a regulated European CO₂ transport network, facilitates market integration and enhances the overall decarbonisation capacity within the EU.</t>
  </si>
  <si>
    <t>The project enables the reduction of greenhouse gas emissions by providing up to 4 Mtpa CO₂ transport capacity from industrial emitters to Wilhelmshaven to reach permanent offshore storage sites, e.g. in other Member States or Norway. It allows captured CO₂ from hard-to-abate and unavoidable sectors (chemicals, cement, lime, hydrogen production) and gas/biomass fired power plants to be safely removed from the atmosphere. By repurposing existing infrastructure, the project avoids additional construction emissions and environmental impact. Overall, it supports Germany’s and the EU’s net-zero targets and accelerates large-scale deployment of CCS and CCU solutions.</t>
  </si>
  <si>
    <t>Potential negative impacts are limited and mainly related to construction activities, such as temporary CO₂ emissions from material use, transport, and site works. The repurposing of existing crude oil and gas pipelines significantly reduces such impacts compared to new-built infrastructure. During operation, minor energy use for compression and liquefaction may cause indirect emissions, which will be minimised through energy-efficient design and the use of renewable electricity. Overall, the project’s lifecycle emissions are expected to be very low compared to the amount of CO₂ permanently removed and stored.</t>
  </si>
  <si>
    <t>Stage 2 scales up commercial H₂ storage at Krummhörn with ~600 GWh WGV and higher rates to balance variable renewables and industrial demand. The location near Wilhelmshaven and the planned connection to Germany’s Hydrogen Core Network (and via it to the European Hydrogen Backbone) enable seasonal and short-cycle flexibility, strengthen SoS and support decarbonisation of energy-intensive industries in NWE.</t>
  </si>
  <si>
    <t>National (DE): Adds ~600 GWh working-gas volume and design rates of ~260,000 Nm³/h (inj.) and 390,000 Nm³/h (w/d), providing firm flexibility for German industry, buffering variable RES and supporting security of supply.
Cross-border (NWE): Via core-grid/EHB interfaces, facilitates cross-zonal balancing and hub liquidity for NL/Benelux/Denmark/Nordics, reinforcing regional resilience and market integration.
System value: Completes the H₂ value chain by linking intermittent production with stable consumption/transport; indicative daily transfer potential ≈ 18.7 GWh/d (inj.) and 28.1 GWh/d (w/d) using standard H₂ LCV ≈ 10.8 MJ/Nm³ (~3.0 kWh/Nm³).</t>
  </si>
  <si>
    <t>Germany (host, core-grid node); Netherlands/Benelux/Denmark/Nordics (connected via core-grid/EHB corridors enabling cross-border balancing and SoS).</t>
  </si>
  <si>
    <t>By shifting clean electricity across time via green H₂ and reducing renewable curtailment/redispatch, large-scale H₂ storage enables deeper electrification and decarbonisation of industry and transport. System-level flexibility from storage is identified by international assessments as a key enabler of a cost-effective net-zero pathway and orderly H₂ market ramp-up.</t>
  </si>
  <si>
    <t>Hydrogen emissions (leakage) can have a non-zero warming effect via indirect atmospheric chemistry. Stage 2 will apply state-of-the-art design, LDAR and operating practices to minimise losses; detailed targets and monitoring plans will be set during FEED and permitting.</t>
  </si>
  <si>
    <t xml:space="preserve">We see the need for green hydrogen and the use of green electricity as one of the biggest drivers for the sector coupling projects. 
Projecting and operating Solar and wind energy plants in Germany without generating a proper use case for the electricity produced, will not be feasible on the long run. Hence we see the greatest opportunity in engaging the whole value chain, building value for communities and municipalities and supporting the defossilization of various sectors. </t>
  </si>
  <si>
    <t xml:space="preserve">The German government has agreed in line with the EU decarbonization goal to reduce the total CO2 emissions of the country. In order to achieve this goal, multiple sectors have to be tackled. 
Especially the hard to abate sectors (chemical industry, steel etc.) have little potential for a total electrification. While they are currently reliant on natural gas, in future electrolysis will be help to operate them with less or with no CO2 emissions. 
Besides there are efforts to decarbonize mobility, especially cargo transport and long range busses, which are not easily electrified. </t>
  </si>
  <si>
    <t>Local benefits
- Green Electricity, Hydrogen and Waste Heat for the local municipality 
- locally generated work places and business taxes 
- technology-driven advancements of local infrastructures 
Country-wide impacts
- provision of green hydrogen
- supporting the rise of a hydrogen economy</t>
  </si>
  <si>
    <t xml:space="preserve">reduction of greenhouse gas emission, CSR, growing market interest, potential for clustered capture from multiple emitters helping industry and economy to meet  EU decarbonisation targets, </t>
  </si>
  <si>
    <t>CSR
reduction of carbon footprint &amp; contribution to climate targets
kickstarting of market in area concerned
enabling countries and companies to meet net-zero targets by offsetting emissions from fossil fuel use and industrial processes by allowing continued use of existing infrastracture with lower emissions</t>
  </si>
  <si>
    <t>CEE region</t>
  </si>
  <si>
    <t>reduction of carbon footprint of industry and economy
potential to significant improvement of air quality</t>
  </si>
  <si>
    <t xml:space="preserve"> Medhyterra will receive a quantity of low-carbone ammonia, half of which will be cracked into hydrogen. Both markets (ammonia and hydrogen) will contribute to the success of this project. Each opportunity on one market or the other will reinforce the project. The project will address GHG reduction in several end-use applications (industry and heavy mobility).</t>
  </si>
  <si>
    <t>Medhyterra is based on  technologies with a high level of maturity, and that brings a good visibility on the time-to-market for the H2 supply. Ammonia enables the end users of ammonia and H2 to diversify  their supply sources and enhances the security of supply. Mehyterra , with the combination of ammonia storage and a cracker brings flexibility to the end-users of the hydrogen.</t>
  </si>
  <si>
    <t xml:space="preserve">France's  and cross-border hydrogen networks will benefit from the facility. It will impact potentially France and Germany, as soon as it is connected to the corridor. The delivery of low-carbon ammonia by trucks or train from the terminal  may impact other european countries (Italy, Spain, ...). </t>
  </si>
  <si>
    <t>Firstly, Medhyterra will import 200 ktpa of low-carbon ammonia. On the one hand, this will decarbonise ammonia applications in industry. On the other hand, after being cracked, some of it will decarbonise hydrogen applications in industry. Secondly, developing ammonia-fuelled engines (particularly for maritime applications) will reduce the climate impact of heavy mobility.
The project aims to import green or blue ammonia in order to produce low-carbon hydrogen in accordance with European regulations, with a CO₂ content of less than 3.38 kg CO₂/kg. This will lead to a CO₂ reduction of at least 35 ktpa.
It is a brownfield project, replacing an LNG terminal that will be dismantled. Avoiding land artificialisation and subsequent GHG emissions is also significant.</t>
  </si>
  <si>
    <t>The construction and operation of the project, like any infrastructure, will generate GHG emissions. This impact is currently being estimated.</t>
  </si>
  <si>
    <t>Germany will get access to reliable sources of green and cost competitive hydrogen and power, emission reductions and increased security of supply. 
Other EU Member States benefits include competitive hydrogen and power supply, lower energy prices for consumers, enhanced security of supply, large-scale greenhouse house gas abatement.
Denmark will be able to capitalize on vast share of its offshore wind resources  in the North Sea.</t>
  </si>
  <si>
    <t xml:space="preserve">The project will enable replacement of fossil-based hydrogen and fossil fuels with renewable hydrogen - High level estimate indicate 13.2 kg CO2-reduction for every kg of grey H2 replaced by green hydrogen from JNSEH. 
The project supports overall integration of offshore wind and reduces the cost of the green transition.
</t>
  </si>
  <si>
    <t xml:space="preserve">The project will lead to a temporary increase in emissions during construction, stemming both from offshore installation activities and the production of building elements for the islands. These impacts can be mitigated through careful design choices, such as minimising material transport to the site and prioritising low-carbon alternatives to conventional materials like concrete. The total life cycle climate impact of the project will be positive. 
</t>
  </si>
  <si>
    <t>Increase of interoperability and flexibility of the system between Slovakia and
Hungary in order to ensure prerequisite for security of supply enhancement in the
region and to increase capacities to the level of the expected market demand.</t>
  </si>
  <si>
    <t>This capacity project is to promote the diversified procurement of gas and the
security of supply the member states of the EU. The project will increase price
convergence of the HU gas market to the EU markets. As part of the northsouth
axis it will contribute also to handling of the SoS issues identified in the
CEE and SEE region. Furthermore, to better utilise the existing assets of the
domestic natural gas system and to improve the transit routes in order to
improve transit services, while providing for the expected quality of the natural gas on the connecting systems. The project improvements shall result in the operational efficiencies -linking of the 75 bar transit systems (RO-HU, HR-HU, Srb-HU, SK-HU, Ukr-HU, AT-HU).</t>
  </si>
  <si>
    <t>Slovak Republic, Hungary, other countries of the North-South gas corridor</t>
  </si>
  <si>
    <t>The project has no direct positive impacts on climate change. The project has indirect positive impacts on climate change, as the transmitted gas can be used for a shift from energy carriers having a negative impact on environment to natural gas.</t>
  </si>
  <si>
    <t xml:space="preserve">Project is designed in a way that methane emissions are minimized. Leaks can occur unexpectedly in the future and thus they cannot be quantified beforehand. Mitigation measures consist of periodic leak detection and repair (LDAR) programs for fugitive emissions that are planned throughout operation. </t>
  </si>
  <si>
    <t>The Projects enables transport of renewable hydrogen between Denmark and Germany. Due to the high demand import of renewable hydrogen is expected to become necessary in the future in Germany. Based on the large RES production potential Denmark may become an exporter of renewable hydrogen. Phase III enables open access large-scale cross-border transport infrastructure, based on partial repurposing of existing natural gas infrastructure as well as new construction. Located in northern Germany, reach by offshore and onshore wind, Phase III geography is ideal for coupling electricity and gas infrastructures in a way that makes economic sense and conserves resources. Phase III enables reduction in CO2 emissions up to 3,8 mio t/a (base case with capacity of 2,5 GWh/h and full load factor of 8760 h/a.).</t>
  </si>
  <si>
    <t>This project connects the Danish supply with green hydrogen to the German demand. HyPerLink Phase III will be connected to HyperLInk Phase I and II. HyPerLink hydrogen network provides direct access to the big industrial and urban centers in northern Germany (such as Brunsbüttel, Heide, Hamburg, Bremen, Hannover, Salzgitter and others) and enables hydrogen supply to different industries (e.g. chemical industry, refinery, fertilizer industry, glass industry, steel industry etc.), transport sector (urban and reginal transportation, ports, airports) and district heating.</t>
  </si>
  <si>
    <t>For Europe to become GHG-neutral and achieve the climate goals, hydrogen needs to be established as a decarbonisation option for various end users in industry and transport and mobility. The development of a reliable, open-access infrastructure will enable a secure supply of hydrogen and bring confidence to end users to channel their investments into hydrogen-based technologies. Hydrogen will play a key role in the energy transition for various sectors, as it can be used as an energy source and energy storage medium in large quantities. Additionally, hydrogen will enable sector coupling (electricity and gas) and will be used as a feedstock to decarbonise a wide range of industries where electrification is not feasible. This in turn will result in ensuring the reduction of the GHG emissions for the hydrogen end users and contribute to achieving climate neutrality goals. HyPerLink Phase III enables reduction in CO2 emissions up to 3,8 mio t/a.</t>
  </si>
  <si>
    <t>There is no negative impact expected</t>
  </si>
  <si>
    <t>The project enable a sustainable and green transition through the drivers: Enhancing the Integration of a renewable hydrogen piped network. Contribution to Greenhouse gas emission reductions through a complete hydrogen value chain (Power to Hydrogen to Power). Andflexibility and seasonal storage options for renewable electricity generation.</t>
  </si>
  <si>
    <t xml:space="preserve">The project enable a sustainable and green transition through the drivers described in 121. Namely
• Enhancing the Integration of a renewable hydrogen piped network 
• Contribution to Greenhouse gas emission reductions through a complete hydrogen value chain(Power to Hydrogen to Power) 
• Flexibility and seasonal storage options for renewable electricity generation 
</t>
  </si>
  <si>
    <t>In phase 1 Denmark and Northern Germany. In later phases of the project the storage can provide services to an integrated European hydrogen energy system.</t>
  </si>
  <si>
    <t>The Green Hydrogen Hub project alone account for an estimated CO2 reduction of 600,000 ton CO2/year.</t>
  </si>
  <si>
    <t xml:space="preserve">The project is projected to reduce carbon emissions by up to 37 MtCO₂eq annually by 2050, an annual equivalent to approximately 3.6% of the abovementioned countries’ current annual emissions and exceeding the combined annual emissions of the Baltic countries. It will enable the integration of 4 TWh of renewable energy storage into the EU grid by 2040 and facilitate the transport of up to 2.7 million tons of hydrogen (91TWh) by 2040. Aligned with the EU’s Clean Industrial Deal and climate targets, the initiative supports the decarbonization of key sectors including energy, transportation, chemicals, steel, and manufacturing. Additionally, it promotes increased investments in renewable electricity and contributes to greater energy price stability by increased use of renewable energy. </t>
  </si>
  <si>
    <t>Project will lead to increase of reliability of current gas storage facilities currently used as a supply hub for Slovak Republic and neighbouring countries. Therefore it will also lead to increased Security of supply and will lead to diversification of energy sources used as a fuel for compressor units. It will also decrease consumption of currently less and less available natural gas from Russia. The modernisation (electrification) itself will also lead to increased energy efficiency of facility on one hand, but also to decreased emmissions of greenhouse gases in region located on borders of three Member countries of EU.</t>
  </si>
  <si>
    <t>- reduction of greenhouse gas emissions
- reduction of consumption of fossil fuels in line with REPowerEU principles
- electrification of existing gas storage facilities
- increasing the security of supply by strenghtening the reliability of gas storage
- supports storing of continuos increase of H2 volume in mixture with natural gas</t>
  </si>
  <si>
    <t>Slovakia
Czech Republic
Austria</t>
  </si>
  <si>
    <t>- reduction of greenhouse gas emissions (approx 9650 tCO2/year)
- reduction of consumption of fossil fuels (replacing with electricity)
- increased energy efficiency of compressors
- possible supply of compressor with electricity from RES (mainly PV power plant)</t>
  </si>
  <si>
    <t>According to Uniper’s strategy, which supports the EU as well the German Hydrogen Strategy, Hydrogen Storage is an important element to decarbonize the industry. The planned Hydrogen Storage project will give flexibility to the H2 market to balance the unsteady supply and demand. The storage facility is located in northwest Germany in an area with high supply of electricity from renewable energy sources. It enables industries like steel to further decarbonize and stay in the EU.</t>
  </si>
  <si>
    <t>UST Hydrogen Storage Krummhörn brings flexibility to the German and the EU hydrogen market, especially Benelux, Denmark and other Scandinavian countries. Adding those hydrogen storage capacities to the market will complete the hydrogen value chain.  Targeted hydrogen clusters therefore can be connected within Germany and Europe. Hydrogen Storages are supposed to be the connecting element between volatile production and stable consumption</t>
  </si>
  <si>
    <t>Germany, NL, Benelux, Denmark, other Scandinavian countries</t>
  </si>
  <si>
    <t>The climate effect of hydrogen released unburned to the atmosphere is  not yet completely understood.  In general the project convert methane gas storage to hydrogen storage application accordingly to the reduction of methane gas consumptions. This requires newbuild of surface installations with the possibility to apply newest state of the art technics for operational efficiency, emission avoidance and safety.  Sufficient avoidance of hydrogen leckages will be ensured in the design of facilities.</t>
  </si>
  <si>
    <t>The project will help decarbonise a large part of the current fossil-based industrial usages in North-Western Europe with the substitution of conventional fossil-fuels by low carbon and renewable hydrogen, thereby meeting the EU ambitions to decarbonise the energy system. The project will initially allow strategic industries in France to access a cost-efficient clean energy source transforming industrial processes and securing their future in a climate-neutral European economy. The supply of hydrogen via an open-access pipeline will offer a competitive alternative of clean energy supply to a wide range of industrial consumers.</t>
  </si>
  <si>
    <t>The infrastructure will transport renewable and low carbon hydrogen and  is expected to replace the use of fossil fuels.</t>
  </si>
  <si>
    <t>AtlantHYc will contribute to the decarbonisation of existing and new industrial use cases which are currently exclusively ensured by fossil fuels. The capacity provided by the project as well as the local production potential will allow to accommodate hydrogen volumes that far outweigh the demand of the local cluster, thus allowing the supply of île de france region. This will ensure security of supply and energy independence while being cost-efficient and drives the development of economic growth. Finally, open access to the network will allow for effective competition driving lower prices.</t>
  </si>
  <si>
    <t>france for now</t>
  </si>
  <si>
    <t>AtlantHYc will contribute to the decarbonisation of existing and new industrial use cases which are currently exclusively ensured by fossil fuels.</t>
  </si>
  <si>
    <t>The use of green hydrogen inherently has a positive impact on the environment. However, construction works could possibly have a negative impact on the environment (climate and biodiversity). NaTran aims to minimize this impact through proactive stakeholder engagement and design options that take into account possible negative environmental impacts. During operations, additional negative impacts could arise from potential H2 leaks, which may themselves have a greenhouse effect when released freely into the atmosphere. NaTran is conscious of this risk and leak prevention is a key focus in the technical design and operation of our projects. Hydrogen networks will be regularly monitored by pigging. They are also monitored with measuring instruments with leaks detectors. NaTran has a strong track record in mitigating the environmental impact of its projects.</t>
  </si>
  <si>
    <t xml:space="preserve">The study "CESEC’s region potential for renewable and low-carbon gas deployment in the context of infrastructure development” of 2024) highlights the strategic importance of developing coordinated, cross-border hydrogen corridors in Central and South-Eastern Europe. The study identifies 3 main H2 corridors, including the IT–AT–DE, the GR–BG, and the Corridor from Ukraine through SK and CZ to AT and DE. Notably, the study recognizes the Czech Republic as a critical part of regional hydrogen market, despite its current status outside the formal CESEC High-Level Group. The Czech Republic is an integral part of 3 hydrogen corridors which are fully in line with the CESEC study enabling transport of H2 from above-mentioned sources, namely CEHC (Central European Hydrogen Corridor, H2 from UA; www.cehc.eu/), SunsHyne Corridor (sources of North Africa; www.sunshynecorridor.eu) and SEEHyC (South-East European Hydrogen Corridor   H2 from Balkan; www.seehyc.eu). </t>
  </si>
  <si>
    <t>The project contributes to achieving the Green Deal objective of making the EU climate neutral by 2050. It helps to fulfill the goals set out in the EU and Czech H2 strategies for the transport and import of H2. In addition, it contributes to achievement of the H2 objectives set out in the REPowerEU plan as a reaction to the new need to accelerate the EU´s clean energy transition. Given the transport capacity and assuming 5000 Full Load Hours, the project could transport to expected demand clusters up to 0.9 Mt of hydrogen per year.</t>
  </si>
  <si>
    <t xml:space="preserve">Germany: Import of H2 to DE demand areas through CZ from south-eastern supply regions (Ukraine, Balkans, Turkey, North Africa).
Czech Republic: Bi-directional import of H2 – either from northern supply regions (North DE, Baltics and Nordics) or from south-eastern supply regions (Ukraine, Balkans, Turkey, North Africa).
Slovakia and other countries along the intended H2 corridors (AT, HU, RO, BG etc.): Import of H2 through CZ from northern supply regions (North DE, Baltics and Nordics) to south-east, i.e. in reverse-flow mode.
</t>
  </si>
  <si>
    <t>Supply of the hydrogen to the Central Europe via H2 European corridors will contribute to reaching the EU’s decarbonization goal as it has the potential to selectively replace fossil fuels as well as help to decarbonize hard to abate heavy industrial processes. Using the assumptions stated in the European Hydrogen Backbone publications, we estimate the project can contribute to CO2 emission savings of up to 15-20 Mt /y based on the end-users' technology.</t>
  </si>
  <si>
    <t>Sustainability : The project aims to transport only renewable and low carbon hydrogen, contributing significantly to achieve the EU targets 
Market Demand : The project aims to connect bidirectionally the Iberian Peninsula with France and participate in the emergence of an EU H2 market and H2 technical cross border specifications. Enablers allow to transport and store the hydrogen through national and regional pipelines to and from consuming and producing H2 valleys and clusters</t>
  </si>
  <si>
    <t xml:space="preserve">This project is expected to support the development of hydrogen clusters and valleys in Spain and will contribute to achieve decarbonisation targets. As the volumes of hydrogen will be supplied from Iberia and transported via the Spanish hydrogen backbone the project will further accelerate the deployment of the hydrogen economy in Portugal and in Spain. </t>
  </si>
  <si>
    <t xml:space="preserve">Spanish hydrogen backbone gathers hydrogen transmission and storage projects developing the national hydrogen network. Hydrogen transmission pipelines will be developed linking production  to consumption and storages in the North West of Spain, enabling also future cross border trade flows between Spain and Portugal. Hydrogen transmission pipelines will also be developed in the North Easthern side of the country enabling cross border of hydrogen flows with France and establishing a hydrogen supply corridor to North West Europe from the Iberian peninsula and North Africa. </t>
  </si>
  <si>
    <t xml:space="preserve">No information available. - </t>
  </si>
  <si>
    <t xml:space="preserve">Negative impacts on climate change will be described and quantified during the development phase of the Project in using a lifecycle assessment of the project. </t>
  </si>
  <si>
    <t>The main project driver is sustainability and decarbonization of different sectors by transmission of the green hydrogen.</t>
  </si>
  <si>
    <t>Construction of new H2 pipelines and repurposing of the existing pipelines along teh Croatia/Hungary interconnection will enabele transmission of the green hydrogen across the border of two MS and will have a sagnificant imapct on decarbonization in both MS.</t>
  </si>
  <si>
    <t>Croatia, Hungary</t>
  </si>
  <si>
    <t>The group of pipelines consists of 203 km length, connects RO/HU border,   Városföld node  and Vecsés node and a forecasted future HU H2 producer. The pipelines connect the HU and the RO H2 systems and creates the possibility of H2  export and import.  Along the route, the H2 producers have the possibility to feed in their H2 productions, and new H2 consumers are able to connect. The linepack of the group of pipelines serves as a temporary storage facility also.</t>
  </si>
  <si>
    <t xml:space="preserve">H2 will be available for users and producers along the pipeline route. RO/HU import and export will be available to the HU/RO hydrogen corridor delivers H2 towards HU/SK, HU/SI and HU/UA  hydrogen corridors. The increasing H2 consumption replace the fossil natural gas and the GHG will be reduced.
The more available import sources  increases the H2 competition.
</t>
  </si>
  <si>
    <t>Romania and Hungary and the upstream and downstream countries along SEEHyC. Ukraine, Slovenia and Croatia. Those are related to the other HU H2 corridors.</t>
  </si>
  <si>
    <t>The project aims at providing reverse-flow to the CZ at the existing IP Cieszyn. The gas flows from Poland will contribute to the diversification of supply routes and source of the Czech Republic and thus increase the security of supply.</t>
  </si>
  <si>
    <t>The Czech Republic – increase of security of supply by diversifying supply routes and sources.</t>
  </si>
  <si>
    <t>The Northern Moravia is heavy industrial area with a large use of coal. The gas connection will contribute to fuel switch from coal to gas.</t>
  </si>
  <si>
    <t xml:space="preserve">
None</t>
  </si>
  <si>
    <t>Publishing REPowerEU in 2022, European Hydrogen Strategy has been pushed forward while increasing EU´s ambition for renewable H2. According to the REPowerEU plan, by 2030 the EU shall import 10 mt tonnes of H2 from abroad. European Commission will support the development of 3 major H2 import corridors, among which via the Mediterranean (inter alia the North Africa) and Ukraine. Project is the proper response to these EU´s ambitions. The project contributes to sustainability by including green Hydrogen. By utilizing a green energy carrier, pollutive and greenhouse gas emissions in different end-use applications will decrease. Slovakia, with its location, connecting production and demand areas, could provide with its infrastrusture (after repurpose) a reliable, cost-effective and timely solution for H2 transmission.</t>
  </si>
  <si>
    <t>The project enhances the replacement of natural gas with hydrogen.</t>
  </si>
  <si>
    <t xml:space="preserve">The repurposing of this transmission infrastructure  will allow to install and use more renewable energies in different sectors. The project supports the goals implementation of the European and Slovak hydrogen strategy for the transport and import of green hydrogen on an industrial scale. It thus contributes to the objectives of the Green Deal. It further strengthens cooperation between Ukraine and the European Union and can be an important milestone in the recovery plan for post-war Ukraine. Ukraine's reconstruction brings opportunity for Ukraine to become a hub for hydrogen exports to Europe. In April 2022, both the EU and Ukraine confirmed their dedication to collaboration towards an integrated European hydrogen infrastructure by signing an MoU between EHB and the gas TSO of Ukraine.
</t>
  </si>
  <si>
    <t>The pipeline is located in Slovakia and it will have a significant impact on security of green H2 supplies, thus enhancing EU hydrogen market.Ukraine is a very promising future major supply area of H2 that offers excellent conditions for large-scale, green H2 production. Ukraine is also well connected to Europe by its large natural gas pipeline system that can be repurposed to transport H2 to Central Europe. Slovakia and Czechia are operating a large natural gas pipeline corridor connecting Ukraine with European demand areas. Slovak, Czech and German gas pipeline systems can be repurposed to transport H2. Furthermore, Germany is expected to be one of the largest demand areas of H2 in Europe. Importing significant amounts of H2 is essential to meet projected demand in this region. Germany foresees itself as one of the largest demand areas of H2 in EU. In line with German National H2 Strategy, to cover its projected demand in 2030 Germany counts on importing 76-96 TWh of green H2.</t>
  </si>
  <si>
    <t>Positive spill over effects due to creating new transmission pathways for green hydrogen. This project enables low-carbon imports of hydrogen into the European Union. Electrolytic hydrogen produced in Ukraine will come from renewable sources such as wind and photovoltaics. In line with the European Hydrogen Strategy and the EU's REPower plan, this supply of hydrogen will replace fossil fuels for the energy transformation of various sectors. This project will therefore make a significant contribution to the decarbonisation objectives set out in the Green Deal.</t>
  </si>
  <si>
    <t xml:space="preserve">Construction work can have negative effects on the climate. In case of this project, construction work is limited because the project will use existing infrastructure. In any case, the remaining inevitable construction work will be carried out as environmentally friendly as possible. </t>
  </si>
  <si>
    <t>The interconnection projects will enable the end-use decarbonisation and will contribute to the security of supply</t>
  </si>
  <si>
    <t>The interconnection projects will enable the end-use decarbonisation (11 Mtonn/a of CO2eq saving) and will contribute to the security of supply (110 GWh/d as additional capacity)</t>
  </si>
  <si>
    <t>The interconnection projects will enable the end-use decarbonisation (11 Mtonn/a of CO2eq saving)</t>
  </si>
  <si>
    <t>The project will diversify sources and increase energy security in the region</t>
  </si>
  <si>
    <t>Increasing security of supply, Ensuring effective operation and integration of the market</t>
  </si>
  <si>
    <t>Energy transition.</t>
  </si>
  <si>
    <t>CCUS.</t>
  </si>
  <si>
    <t>Belgium.</t>
  </si>
  <si>
    <t>To achieve the European climate objectives, between 9 and 16 Mtpa should be captured at Belgian level to achieve an efficient decarbonization of the hard-to-abate industry and thereby guarantee its sustainability.</t>
  </si>
  <si>
    <t>the project will enable the decarbonisation of Hard to Abate sector before in blending and than as direct use</t>
  </si>
  <si>
    <t>the project will enable of Natural Gas Grid decarbonisation</t>
  </si>
  <si>
    <t>The project will make it possible to inject a renewable zero-emission gas into the gas network, allowing for the reduction of climate-altering emissions associated with the use of natural gas.</t>
  </si>
  <si>
    <t>No Negative impatcs</t>
  </si>
  <si>
    <t xml:space="preserve">The Ukraine crisis has structurally impacted gas flows throughout Europe. For Belgium, despite being highly interconnected, entry flows will continue to originate from the Zeebrugge area, without structural flows expected from The Netherlands or Germany.
Neighbouring countries relying on structural flows from Belgium, combined with the increased need for H-gas due to L-H migration and new CRM power plants, creates new infrastructure needs.
</t>
  </si>
  <si>
    <t>The project consists of the looping of a backbone pipeline from Zeebrugge to Desteldonk in two phases and serves as a structural solution to increase the SoS for Belgium while ensuring firm exit flows to neighbouring countries under peak situations. It allows to increase the inflow of molecules from the western entries, ensuring full use of the LNG sendout capacity at Zeebrugge.
The new pipeline completes the full redundancy of the west-east axis between Zeebrugge and Germany, and will later become a structural part of the future hydrogen backbone.</t>
  </si>
  <si>
    <t>Belgium, Germany, Netherlands, France, Luxembourg, and by extension the rest of Europe.</t>
  </si>
  <si>
    <t xml:space="preserve">Flexible supply and demand
</t>
  </si>
  <si>
    <t xml:space="preserve">The project brings flexibility for supply and demand in the region. It offers the posibility to store green hydrogen and make that availble at a later stage, thus helping to reach the EU climate ambition. By connection to the Dutch national hydrogen infrastructure, the project serves both the Netherlands, Germany and Belgium. 
</t>
  </si>
  <si>
    <t xml:space="preserve">Netherlands, Belgium, Germany
</t>
  </si>
  <si>
    <t>As large-scale hydrogen storage facility, HyStock can be considered as an energy storage project. Once operational it will offer hydrogen production plants the opportunity to store the produced hydrogen in its salt cavern. The need for this storage mainly originates from challenges related with the intermittent nature of renewables (wind and solar) that are used to produce green hydrogen through electrolysis. While HyStock will be an open-access facility, providing access on a non-discriminatory basis, there are strong indications that HyStock will only be an added value for the storage of green hydrogen. For blue and grey hydrogen, it is more straightforward to balance supply and offtake. It is therefore assumed that natural gas will be replaced by green hydrogen in important industrial clusters. As a results, HyStock will enable to avoid 50 ktCO2e emissions per year in its first phase and 198 ktCO2e emission per year in its second phase.</t>
  </si>
  <si>
    <t xml:space="preserve">N/A
</t>
  </si>
  <si>
    <t xml:space="preserve">- Strengthens European energy security by enabling domestically produced green hydrogen in the EU, diversifying away from external fossil fuel imports and improving resilience to geopolitical shocks.
- Enhances security of supply in the power system, as hydrogen can provide flexibility and act as a buffer between weather‑dependent renewables and dispatchable generation, helping to avoid outages.
- Supports Europe’s economic growth and competitiveness by enabling cost‑efficient hydrogen from RES and catalysing new green industries.
- Provides efficient and safe transmission of hydrogen from production sites to end users and storage facilities.
- Responds to the need to accelerate decarbonisation cost‑effectively by decarbonising industry and reducing economy‑wide greenhouse‑gas emissions, particularly in hard‑to‑abate sectors (e.g., heavy industry).
</t>
  </si>
  <si>
    <t xml:space="preserve"> Increased energy security through hydrogen produced domestically in the EU, reducing dependence on fuel imports from outside the EU.
Increased security of supply in the power system, as hydrogen can act as a buffer for weather dependant and dispatchable generation assets, e.g. helping to avoid power system blackouts.
Green hydrogen can boost Europe’s economic growth and competitiveness by providing low-cost energy and enabling new green industries that create new skilled jobs and boost GDP growth, addressing Europe’s competitiveness challenge highlighted by the Draghi report.
Hydrogen market provides opportunities to power producers by creating additional revenue streams, thereby reducing the reliance on subsidy schemes and capacity mechanisms.
Decarbonization of industry and consequently the contribution towards the reduction of greenhouse gas emissions of the whole economy, especially in hard-to-abate sectors (e.g. heavy industry).
</t>
  </si>
  <si>
    <t>The group of pipelines consists of 201 km length, connects SI/HU border and other 3 Hungarian H2 corridors. The pipelines connect the HU and the SI H2 systems and creates the possibility of H2 export and import.  Along the route, the H2 producers have the possibility to feed in their H2 productions, and new H2 consumers are able to connect in Western Hungary. The linepack of the group of pipelines serves as a short term storage facility also.</t>
  </si>
  <si>
    <t xml:space="preserve">H2 will be available for users along the pipeline route. Decrease CO2 emissions by replacing fossil fuel. Increasing Security of Supply providing a new supply route.  SI/HU import and export will be available. The HU/SI hydrogen corridor  delivers H2 for HU/SK H2 corridor and other 2  hydrogen corridors, as they will be completed.
 </t>
  </si>
  <si>
    <t>Croatia, Slovenia, Hungary and the upstream and downstream countries, and also those countries related to the other HU H2 corridors.</t>
  </si>
  <si>
    <t>H2 will replace natural gas gradually and CO2 emission will be decreased. Along the route H2 industry can be accelerated.</t>
  </si>
  <si>
    <t>The project aims to storage renewable hydrogen, contributing significantly to achieve the EU sustainability targets.
The project also contributes to security of supply and flexibility.
The storage facilitates market integration and efficient management of surplus production in relation to the import/exports balance</t>
  </si>
  <si>
    <t>The H2 interconnection project is aligned with the EU sustainability objectives. 
The project will further accelerate the deployment of the hydrogen economy in France and in Spain. This project connected with the national backbones in 2040 will provide access to competitive hydrogen and a greater security of supply and thus increase the competitiveness and attractivity for industrials</t>
  </si>
  <si>
    <t xml:space="preserve">This project is expected to support the development of hydrogen clusters and valleys in the South-West part of France and will contribute to the ambitions of the European Strategy for Hydrogen.
</t>
  </si>
  <si>
    <t>Positive impacts, namelly the decarbonisation of previous consumption based on natural gas and increase flexibillity through a sector coupling with RES electricity.</t>
  </si>
  <si>
    <t>No negative impacts are foreseen</t>
  </si>
  <si>
    <t>The location of RGSW’s H2 storage project is considered as of strategic value for the EU. The H2 storage enables the usage of H2 along the HI West corridor. The aim is to provide Europe with H2 supplies, structured by H2 storages and satisfying the demand of off-takers. The overarching infrastructure offers the possibility of further regional and local penetration with H2 and contribute to fulfil future EU low-carbon energy needs and decarbonization targets for hard-to-abate sectors. The inclusion and extension of the H2 storage Gronau-Epe is an important element of the value chain. H2 storages will balance fluctuating H2 production based on renewable energies, ensure constant and uninterrupted supply, insure against disruptions of supply and/or demand and enable operators to maintain H2 infrastructure integrity. Therefore, the necessary prerequisites are set for the industry to convert their processes from fossil fuels to H2.</t>
  </si>
  <si>
    <t xml:space="preserve">The construction of large-scale H2 storage facilities completes the H2 value chain. This allows the enlargement of evolving H2 clusters and the perspective connection of H2 clusters in Europe. Thus, the project makes a significant contribution to the development of the EHB. Only with the balancing of the fluctuating H2 production – based on renewable energies – and the predominantly constant H2 consumption, the large-scale production of green H2 and the conversion of industrial processes to green H2 is enabled. Thus, H2 storages also contribute indirectly to the GHG-reduction goals of the European Union by enabling future H2 consumers to get and use green and low-carbon H2 and to reduce their GHG emissions. H2 storages will ensure constant and uninterrupted supply, insure against disruptions of supply and/or demand (security of supply), and enable operators to maintain the integrity of infrastructure. </t>
  </si>
  <si>
    <t>The construction of large-scale H2 storage facilities completes the H2 value chain. This allows the enlargement of evolving H2 clusters and the perspective connection of H2 clusters in Europe. Thus, the project makes a significant contribution to the development of the EHB. Only with the balancing of the fluctuating H2 production – based on renewable energies – and the predominantly constant H2 consumption, the large-scale production of green H2 and the conversion of industrial processes to green H2 is enabled. Thus, H2 storages also contribute indirectly to the GHG-reduction goals of the European Union by enabling future H2 consumers to get and use green and low-carbon H2 and to reduce their GHG emissions. H2 storages will ensure constant and uninterrupted supply, insure against disruptions of supply and/or demand (security of supply), and enable operators to maintain the integrity of infrastructure.</t>
  </si>
  <si>
    <t>Construction and operation of a large-scale H2 storage, like any other industrial plant, always faces the issue of emissions, environmental impact and the requirement to prevent them as much as possible. Possible emissions might be light, noise, GHG, impact on landscape, nature (flora and fauna) and biodiversity. To compensate for those effects that cannot be avoided, compensatory measures must be taken. The main items having an impact on climate change are the required energy (secondary emissions) to produce the storage components, resources used to operate the storage facility (e.g. refrigerants, adsorbents) and the energy to operate the storage system.
The plant is specially designed for the minimization of emissions and to the possible use of renewable energies, e.g.: compressors, heating of the process gas during gas-cleaning, avoidance of tail-gas</t>
  </si>
  <si>
    <t xml:space="preserve">The H2 interconnection project is aligned with the EU sustainability objectives. 
The project will further accelerate the deployment of the hydrogen economy in France and in Spain. This project connected with the national backbones in 2040 will provide access to competitive hydrogen and a greater security of supply and thus increase the competitiveness and attractivity for industrials. </t>
  </si>
  <si>
    <t xml:space="preserve">Spain and France. </t>
  </si>
  <si>
    <t>The project will directly connect the future hydrogen markets of Germany, Switzerland and Italy in order to improve competition and diversity among hydrogen sources on the one hand and to make a decisive contribution to decarbonisation in the Member States and Switzerland on the other hand. 
Additionally, it will enable the Baden-Württemberg region (DE) to import hydrogen directly from the south, addressing the anticipated gap between hydrogen demand and supply due to its distance from other German import routes and demand centers.</t>
  </si>
  <si>
    <t>The connection of the future hydrogen markets of Germany, Switzerland, Italy and France in order to improve competition and diversity among hydrogen sources on the one hand and to make a decisive contribution to decarbonisation in the Member States and Switzerland on the other hand.
Additionally, it will enable the Baden-Württemberg region (DE) to import hydrogen directly from the south, addressing the anticipated gap between hydrogen demand and supply due to its distance from other German import routes and demand centers.</t>
  </si>
  <si>
    <t>Germany, Switzerland and Italy.</t>
  </si>
  <si>
    <t>Contribution to decarbonization of Switzerland and adjacent EU Member States</t>
  </si>
  <si>
    <t xml:space="preserve">The location of RGSW’s H2 storage project is considered as of strategic value for the EU. As partner in the CH2-4EU project and with the second grid connection to Thyssengas, the H2 storage enables a very flexible storage access along the HI West corridor. The aim is to provide EU with H2 supplies, structured by H2 storages and satisfying the demand of off-takers. The overarching infrastructure offers the possibility of further regional and local penetration with H2, contribute to fulfil future EU low-carbon energy needs and decarbonization targets for hard-to-abate sectors. The extension of the H2 storage Gronau-Epe is an important element of the value chain. H2 storages will balance fluctuating renewable H2 production, ensure constant &amp; uninterrupted supply, insure against disruptions of supply and/or demand and enable operators to maintain H2 infrastructure integrity. Therefore, the necessary prerequisites are set for the industry to convert their processes from fossil fuels to H2. </t>
  </si>
  <si>
    <t>The construction of large-scale H2 storage facilities completes the H2 value chain. This allows the enlargement of evolving H2 clusters and the perspective connection of H2 clusters in Europe. Thus, the project makes a significant contribution to the development of the EHB. Only with the balancing of the fluctuating H2 production – based on renewable energies – and the predominantly constant H2 consumption, the large-scale production of green H2 and the conversion of industrial processes to green H2 is enabled. Thus, H2 storages also contribute indirectly to the GHG-reduction goals of the European Union by enabling future H2 consumers to get and use green H2 and to reduce their GHG emissions. H2 storages will ensure constant and uninterrupted supply, insure against disruptions of supply and/or demand (security of supply), and enable operators to maintain the integrity of infrastructure.</t>
  </si>
  <si>
    <t xml:space="preserve">The Thyssengas &amp; the OGE pipeline system (PS) will connect the H2 storage of RGSW to the evolving H2 market. Further interconnections of the PS as part of the H2ercules initiative will not only establish a connection to the German network, but also to other network operators with access to centres of expected massive H2 demand and thereby to further H2 deliveries e.g. coming via the Dutch PS, from Norway or through converted former LNG terminals. This will create the opportunity for the H2 storage Gronau-Epe to provide flexibility services to multiple markets. The co-operation of OGE, Thyssengas and RGSW focuses on the development of necessary European H2 infrastructure for connecting supply and consumption via non-discriminatory system access. The co-operation starts on a national level and proceeds with the connection of neighbouring countries and the CH2-4EU infrastructure to establish a major cross-border H2 infrastructure in the ‘HI West’ corridor and contribute to the EHB </t>
  </si>
  <si>
    <t xml:space="preserve">Only a well-connected and non-discriminatory European H2 infrastructure, consisting of pipeline systems and storages, will enable the widespread consumption of green and low carbon H2 and usage. This enables energy-intensive businesses and industrial customers to substitute fossil fuels and reduce GHG emissions. The planned H2 storage extension in Gronau-Epe RGSW enables and enhances  utilization of green and low carbon H2 production  and speeds-up decarbonization of industrial processes and consumption and therefore helping to combat climate change. Since H2 storages complete the infrastructure for using H2 and thus enable greater decarbonization of the industrial processes and consumption, an assessment of the positive effects made possible by this infrastructure for industrial consumers cannot be estimated yet. </t>
  </si>
  <si>
    <t>Construction and operation of a large-scale H2 storage, like any other industrial plant, always faces the issue of emissions, environmental impact and the requirement to prevent them as much as possible. Possible emissions might be light, noise, GHG, impact on landscape, nature (flora and fauna) and biodiversity. To compensate for those effects that cannot be avoided, compensatory measures must be taken. The main items having an impact on climate change are the required energy (secondary emissions) to produce the storage components, resources used to operate the storage facility (e.g. refrigerants, adsorbents) and the energy to operate the storage system.
The plant is specially designed for the minimization of emissions and to the possible use of renewable energies, e.g.: compressors, heating of the process gas during gas-cleaning, avoidance of tail-gas.</t>
  </si>
  <si>
    <t xml:space="preserve">The project will foster the decarbonization of a major CO2-emission hub in France by connecting industrial consumers (refinery, steel-making and petrocheminal sectors) located in Fos-sur-Mer to low-carbon hydrogen production. Through replacing the fossil fuel currently used with renewable and low carbon hydrogen, the project enables significant CO2 abatement. Through its link to the connexion to GeoH2 storage facility in Manosque, it further ensures resilience of the network and security of supply for both the local industrial hub and the operation of H2Med and HYFEN pipelines and interconnected networks. </t>
  </si>
  <si>
    <t xml:space="preserve">Low carbon and renewable H2 volumes will be supplied to a number of sectors, which currently rely on other fuels, such as the steel industry or certain mobility applications. In steel plants, H2 will replace coking coal, thereby contributing to the gasification of the sector. Similarly, liquid fossil fuels (diesel, kerosene) will be replaced in the mobility sector for both terrestrial transport and aviation.   </t>
  </si>
  <si>
    <t xml:space="preserve">Hynframed will foster a quick uptake of renewable and low carbon H2 to market scale by creating a secure connection between H2 production and consumption sites on a wide territory. Due to its location between H2Med and HYFEN, it links key European supply and demand areas for H2. Through enabling the ramp up of H2 utilization locally in a key industrial area and internationally, several sectors and industries (including aviation in Marignane airport and shipping at the Fos-sur-Mer harbor) gain access to a climate-neutral source of energy at competitive prices. Overall, Hynframed can thereby enable and accelerate the decarbonization of multiple sectors across several countries, thus benefiting European consumers. 
</t>
  </si>
  <si>
    <t>France, Germany, Spain, Portugal.</t>
  </si>
  <si>
    <t xml:space="preserve">As described above, the project will provide significant decarbonisation potential for hydrogen production and by substituting fossil energy vectors across a range of industrial and mobility use cases. </t>
  </si>
  <si>
    <t xml:space="preserve">The use of green hydrogen inherently has a positive impact on the environment. However, constructing a new pipeline network could possibly have a negative impact – even if largely temporary – on the environment (climate and biodiversity). NaTran aims to minimize this impact through proactive stakeholder engagement, design options and mitigation measures that take into account possible negative environmental impacts. During operation, additional negative impacts could arise from potential H2 leaks, which may themselves have a greenhouse effect when released freely into the atmosphere. NaTran is conscious of this risk and leak prevention is a key focus in the technical design and operation of our projects. Hydrogen networks will be regularly monitored by pigging. They are also monitored with measuring instruments with leaks detectors. </t>
  </si>
  <si>
    <t>• Develop a project aligned with climate and environmental European goals and targets;.
• Contribute to the overall flexibility and efficiency of the energy system, both the electricity grid and the future hydrogen network. 
• Generate impact on employment, being a pioneer in the technological transformation and kick-starting of the renewable hydrogen ecosystem in Spain and Europe. 
• Support the initiative of the European Hydrogen Backbone. 
• Increase the potential of the integration of renewables source of energy by providing a solution to make more flexible the electricity system, to storage renewable energy and to reduce emissions in hard to abate sectors. 
• Collaborate with a large number of European partners (technology centers, associations, public entities, other companies).
•Allow the improvement of the energy independence of the EU.</t>
  </si>
  <si>
    <t>The project’s phase 1 will displace up to 167  kt CO2 / year, hence  contributing to the 2050 climate neutrality. The phase 2 of the project will reduce emissions by up to 564,3 ktCO2e annually by the industrial final users, hence  contributing to the 2050 climate neutrality.</t>
  </si>
  <si>
    <t xml:space="preserve">- Contribute to achieving the climate and environmental European goals and targets.
- Contribute to the overall flexibility and efficiency of the energy system.
- Employment generation.
- Contribute to the creation of a new market, activating a virtuous circle of increased supply and demand.
- Increase the potential of the integration of renewables source of energy by providing a solution to make more flexible the electricity system.
- Promote the collaboration with a large number of European partners (technology centers, associations, public entities, other companies).
- Improve the energy independence of the EU. </t>
  </si>
  <si>
    <t>Several countries within EU. The project will be a cornerstone of the future Mediterranean hydrogen infrastructure, contributing to the connectivity of Southeastern and Central regions to the EU hydrogen backbone and France.</t>
  </si>
  <si>
    <t>The project’s phase 1 will displace up to 167  kt CO2 / year, hence  contributing to the 2050 climate neutrality objectives. The phase 2 of the project will reduce emissions by up to 564,3 ktCO2e annually by the industrial final users, hence  contributing to the 2050 climate neutrality.</t>
  </si>
  <si>
    <t xml:space="preserve">No negative impact on climate change envisaged. </t>
  </si>
  <si>
    <t xml:space="preserve">The project will establish the necessary hydrogen transport infrastructure to supply clean hydrogen to industral clusters in Belgium, Luxembourg, France, and Germany. Hence, the project will enable the decarbonisation across multiple industrial sectors as well as in the transport sector in the greater region. In the long terme, HY4Link enables the connection of both north and south EU Hydrogen import corridors. 
</t>
  </si>
  <si>
    <t xml:space="preserve">Contribution to Greenhouse gas emission reductions in different end-use applications
</t>
  </si>
  <si>
    <t xml:space="preserve">The project will facilitate gasification and decarbonisation in several industrial and in the transport sector across the greater region. The project will establish hydrogen transport infrastructure to link significant future demand centres in Belgium, Luxembourg, France, and Germany with hydrogen production centers in the North Sea and with import terminals in Belgium. 
</t>
  </si>
  <si>
    <t xml:space="preserve">Impacted countries are Belgium (Wallonia), Luxembourg, France (Grand Est), and Germany (Saarland)
</t>
  </si>
  <si>
    <t xml:space="preserve">The project will have a positive impact on climate change by facilitating the decarbonisation of several industrial sectors and the transport sector in the greater region. The concret impact of the project will be determined in a dedicated study.
</t>
  </si>
  <si>
    <t>This project is in line with the French government’s strategy to further support the development of the hydrogen sector, which benefited from 9 billion under the France 2030 Investment Plan. The region is a key and strategic region for H2 in Europe.</t>
  </si>
  <si>
    <t>The H2 storage, an essential link in the development of the green hydrogen sector, it will contribute to define the need for hydrogen security of supply for end-users. It marks a new step towards flexible supply at large scale of renewable and low carbon energies.</t>
  </si>
  <si>
    <t>Once StrogrHyn is connected to a European backbone, it will positively impacts not only France but also Germany and Luxembourg for example</t>
  </si>
  <si>
    <t>Enable the development of green H2 production and demand, contribution to green gases emissions reduction.</t>
  </si>
  <si>
    <t>Not applicable as it is a Underground Hydrogen Strorage (UHS) project</t>
  </si>
  <si>
    <t>Once StrogrHyn_2 is connected to a European backbone, it will positively impacts not only France but also Germany and Switzerland for example</t>
  </si>
  <si>
    <t xml:space="preserve">- Strengthens European energy security by enabling domestically produced green hydrogen in the EU, diversifying away from external fossil fuel imports and improving resilience to geopolitical shocks. 
- Enhances security of supply in the power system, as hydrogen can provide flexibility and act as a buffer between weather‑dependent renewables and dispatchable generation, helping to avoid outages. 
- Supports Europe’s economic growth and competitiveness by enabling cost‑efficient hydrogen from RES and catalysing new green industries. 
- Provides efficient and safe transmission of hydrogen from production sites to end users and storage facilities. 
- Responds to the need to accelerate decarbonisation cost‑effectively by decarbonising industry and reducing economy‑wide greenhouse‑gas emissions, particularly in hard‑to‑abate sectors (e.g., heavy industry). </t>
  </si>
  <si>
    <t xml:space="preserve">- Increased energy security through hydrogen produced domestically in the EU, reducing dependence on fuel imports from outside the EU. 
- Increased security of supply in the power system, as hydrogen can act as a buffer for weather dependant and dispatchable generation assets, e.g. helping to avoid power system blackouts.  
- Green hydrogen can boost Europe’s economic growth and competitiveness by providing low-cost energy and enabling new green industries that create new skilled jobs and boost GDP growth, addressing Europe’s competitiveness challenge highlighted by the Draghi report.  
- Hydrogen market provides opportunities to power producers by creating additional revenue streams, thereby reducing the reliance on subsidy schemes and capacity mechanisms. 
- Decarbonization of industry and consequently the contribution towards the reduction of greenhouse gas emissions of the whole economy, especially in hard-to-abate sectors (e.g. heavy industry). </t>
  </si>
  <si>
    <t>The project is projected to reduce carbon emissions by up to 37 MtCO₂eq annually by 2050, an annual equivalent to approximately 3.6% of the abovementioned countries’ current annual emissions* and exceeding the combined annual emissions* of the Baltic countries. It will enable the integration of 4 TWh of renewable energy storage into the EU grid by 2040 and facilitate the transport of up to 2.7 million tons of hydrogen (91TWh) by 2040. Aligned with the EU’s Clean Industrial Deal and climate targets, the initiative supports the decarbonization of key sectors including energy, transportation, chemicals, steel, and manufacturing. Additionally, it promotes increased investments in renewable electricity and contributes to greater energy price stability by increased use of renewable energy. 
*Calculated based on 2023 data by Global Change Data Lab</t>
  </si>
  <si>
    <t>Considering the key role hydrogen will play in the next years, IProject Promoter strongly believes that connecting Europe to global markets is crucial for the development of a structural and resilient European hydrogen backbone. The Project will ensure the collection of green hydrogen and ammonia volumes, boosting investments for the decarbonization of hard-to-abate industrial and transportation systems and fostering transition path to a carbon neutral European energy system. The project enables the interconnection between MENA countries and North East of Italy and interconnected European countries, will promote the establishment of a flexible energy network, contributing to sources diversification and market competition.</t>
  </si>
  <si>
    <t>The project will guarantee a potential portfolio of suppliers enhancing the security of supply of decarbonized fuels and will create an infrastructural supply chain between MENA countries and North East of Italy and interconnected European countries. The Project will support the clean energy transition path, boosting the shift to carbon neutrality and promoting the decarbonization of industrial and transport systems. The Terminal will position as a frontrunner in green energy vectors import, able to connect Europe to global clean hydrogen markets, in a timeframe consistent with European targets for energy transitions.</t>
  </si>
  <si>
    <t>Italy and the countries involved in the H2 Backbone pipeline development.</t>
  </si>
  <si>
    <t>The project aim to import large volumes of decarbonized fuels to reduce CO2 emissions through the replacement of fossil fuels.</t>
  </si>
  <si>
    <t>The ambitious climate neutrality targets set by the European Commission and the Member States for 2050, alongside the requirement for a secure green energy supply from European production, are the driving force behind the project. By crossing borders directly, the project benefits at least two Member States — Germany and Poland — by enhancing sustainability, security of supply, market integration, and competition. It enables green hydrogen to reach industrial consumers and gas-fired power plants primarily, helping industries to switch from methane to green hydrogen. Connecting producers and consumers via an international hydrogen backbone will support the ramp-up of Polish hydrogen production, increasing the number of supply sources as Polish hydrogen becomes available in Germany and vice versa. This broadens international market access, increases competition and incentivises innovation and cost reductions. Security of supply is strengthened as multiple sources stabilise the system.</t>
  </si>
  <si>
    <t>The project creates a direct hydrogen link between Germany and Poland by connecting their national hydrogen backbones, specifically integrating GAZ-SYSTEM’s Polish infrastructure with the German Flow (East) network. As part of the broader Flow programme, this connection will link hydrogen markets from the Baltic Sea region through Germany and Poland to the Czech Republic and beyond. This will support the development of a well-connected European hydrogen network. Transporting green hydrogen to industrial consumers and gas-fired power plants enables a shift from fossil fuels to renewable hydrogen, supporting EU decarbonisation goals. The project increases supply security and flexibility by providing multiple supply routes and reducing dependence on non-EU energy imports. It also ensures market integration and competition by granting transparent, non-discriminatory access to various supply sources and users. The project actively supports REPowerEU objectives.</t>
  </si>
  <si>
    <t>Germany and Poland. As the connection between the two countries is bi-directional, hydrogen can be transported to either country depending on supply and demand.</t>
  </si>
  <si>
    <t xml:space="preserve">On a large scale, a climate-neutral, renewable energy carrier will replace the former fossil fuel carrier. Locally produced green hydrogen will be transported. Along the route, methane will be replaced by green hydrogen, reducing greenhouse gas emissions.
</t>
  </si>
  <si>
    <t>Once StrogrHyn_3 is connected to a European backbone, it will positively impacts not only France but also Germany and Switzerland for example</t>
  </si>
  <si>
    <t>Hypster will be connected to the European backbone and will therefore be able to act as a central storage point to provide flexibility to the entire European market.</t>
  </si>
  <si>
    <t xml:space="preserve">The H2med CelZa interconnection project is aligned with the EU sustainability objectives. This project, which suits the corridor identified in the REPowerEU action plan, will be a central element of the H2 corridor that will connect the Iberian green H2 production with the consumption centres in France and Germany and seizing opportunities offered by H2 storage facilities in France and Spain. </t>
  </si>
  <si>
    <t>This project is expected to support the development of hydrogen clusters and valleys in France and Germany and will contribute to the ambitions of the European Strategy for Hydrogen. As the volumes of hydrogen will be transported via the H2Med corridor, the project will further accelerate the deployment of the hydrogen economy in France, Portugal and in Spain as well as north EU countries like Germany. H2Med/CelZa and H2Med/BarMar, with the connected national H2 backbones will provide access to competitive hydrogen and a greater security of supply and thus increase the competitiveness and attractivity for industrials. METIS report from the European Commission also concludes that crossborder integration will significantly reduce the cost of supplied H2.</t>
  </si>
  <si>
    <t>Spain, Portugal are the countries directly impacted and France and Germany indirectly. The analysed results from EC report developed by BIP that studied the capacity of the Iberian Peninsula to export H2 to demand centres in Northern-European countries, standing out as one of the great players in H2 export. Based on the forecasted regional net balance, the study assessed H2flows and infrastructure needs. The 2030 forecast anticipates a demand that could reach 6 Mt of H2 from the countries involved in the corridor. The majority of this demand is concentrated in Benelux and Germany, with a total demand of 4.69 Mt/y, with the bulk of production is expected to originate from the Iberian Peninsula and France. For 2030 a total surplus in the Iberian Peninsula greater than 1.4 Mt would be expected. For the other upcoming periods, this total export capacity would increase up to 2.6 and 4.5 Mt in 2040 and 2050, respectively.</t>
  </si>
  <si>
    <t xml:space="preserve">By fostering the deployment of a large H2 corridor from Spain to Germany, H2Med-CelZa will accelerate the decarbonization of Western Europe and also help integrate intermittent renewable energies. The main positive benefit will be the decarbonisation of previous consumption based on natural gas. Our first insights show that the societal benefits related to GHG emission savings would be up to 123 MtCO2 emissions saved by H2Med from 2030 to 2055, leading to a societal benefit of up to 40 B€ (considering only the direct CO2 emissions reduction).
</t>
  </si>
  <si>
    <t xml:space="preserve">No negative impacts are foreseen </t>
  </si>
  <si>
    <t>The Zeebrugge Import terminal will be key for Belgium and it’s neighbouring countries to supply clean hydrogen and ammonia to the industry. With the proposed infrastructure, the industry will be in the position to realize their decarbonization plans. The project will contribute to fulfil future EU low-carbon energy needs and decarbonization targets for hard-to-abate sectors. The location of the project is considered as of strategic value for the EU, since the North Sea area is foreseen as one of the three major H2 import corridors in RePowerEU. The overall project will provide security of supply and reduce the dependency on Russian gas supplies over time by securing imports and transport of H2 produced in the North Sea to the EU.</t>
  </si>
  <si>
    <t>The expected benefits are qualitatively assessed as positive spill-over effects on society and economy. GDP will be directly affected by the construction of the project and indirectly by the indirect and induced job impact of the industry which will use the terminal for sourcing of NH3 and Hydrogen. </t>
  </si>
  <si>
    <t>The impacted countries which are directly affected are Belgium and its neighbouring countries. Belgium is directly impacted by this project as it will be constructed in Belgium and deliver clean hydrogen to the linked industry (via the backbone). Neighbouring countries benefit by access to the capacities available for import, and then delivered via the Belgian hydrogen network, which will give flexibility and security of supply for industry projects in France, Germany and The Netherlands. Specifically the southern and middle part of Germany will benefit as hydrogen can be imported via Belgium towards the large demand centres for hydrogen in Germany. The route via Belgium is the shortest route to deliver the molecules. Countries outside of Europe will benefit by having an outlet for their green hydrogen production, via the import terminal and the linked network to deliver the green hydrogen towards the offtakers.</t>
  </si>
  <si>
    <t xml:space="preserve">In line with the EIA Directive an environmental impact assessment or environmental screening will be executed and mitigating measures will be foreseen when needed. The Zeebrugge Import project will benefit from existing facilities at the LNG Terminal. </t>
  </si>
  <si>
    <t>HySoW provides access to important renewable and low carbon H2 volumes and offers essential flexibility. Through the short- and long-term flexibility offered by HySoW Storage, additional H2 volumes can be introduced as volumes produced do not need to be met with matching demand immediately. Production assets can be used more efficiently, not only increasing supply but also lowering costs to consumers. HySoW also enhances the utilisation of transmission assets along the corridor, as the infrastructure layout does not need to be oversized to accommodate unsmoothed production peaks. In other words, through HySoW, H2 volumes will be made available to customers when they are most needed. This enables the decarbonisation of use cases, in particular industrial applications sensitive to continuous supply of H2. As a large-scale storage facility, the project will also be key to reinforce security of supply across the corridor – and do so not only for H2 but also for the electricity system.</t>
  </si>
  <si>
    <t>As part of the CFI, Teréga identified a large demand and a number of end-applications in the transport sector, where H2 will be employed to replace fossil fuels. In particular the connection of the HySoW storage to Toulouse as one of the key aviation hubs in Europe through the wider HySoW project will enable the introduction of H2 to the transport sector.</t>
  </si>
  <si>
    <t>Teréga has conducted a storage simulation, assessing the use of the storage when H2 is injected whenever supply exceeds demand and withdrawn vice versa. The analysis shows that more than 1TWh/year of H2 will pass through storage and can be made available to customers to decarbonise end uses. Locally, H2 will serve the production of synthetic fuels (in line with AFIR objectives) where the abatement of emissions is particularly challenging. However H2 supply within HySoW outweighs local demand by more than 13 TWh each year. These excess volumes can be efficiently supplied on demand and at competitive prices to customers nationally and abroad. The project will promote an efficient layout of the entire system, including of the electricity sector, as infrastructure can be designed to accommodate average rather than peak utilisation despite the intermittent nature of RES that is underlying H2 production. The project also contributes to EU energy autonomy, in line with RePowerEU objectives.</t>
  </si>
  <si>
    <t>Spain and France directly, Germany and beyond indirectly</t>
  </si>
  <si>
    <t>A simulation of the HySoW storage indication demonstrates that up to 1 TWh of hydrogen will flow through the storage on an annual basis. These hydrogen volumes are supplied to customers at times of scarce production where end applications may be at risk of having to fall back to fossil alternatives to continue operation. The modelled flexibility for the storage site can allow to save an additional GHG emission volume of up to 280kt CO2eq/year, which are likely the marginal volumes, which could drive the fuel switch to green and low-carbon H2 and are therefore particularly valuable to the system. As a result, the monetary impact of the project (even where avoided emissions are monetised) is likely to underestimate the benefit on climate change delivered by HySoW storage.</t>
  </si>
  <si>
    <t>The Project enables bidirectional hydrogen transport at the IP Murfeld in both directions (AT-&gt;SI, SI-&gt;AT). The main driver of the project is to connect potential hydrogen sources from the south (e.g. converted LNG Terminal in Krk or Italy) to demand centres in central Europe as well as to storage sites. This project constitutes an important contribution in achieving the objectives of the REPowerEU plan as well as the European Clean Industrial Deal. The project is fully in line with TEN-E, as it meets the criteria for sustainability, security of supply with  green energy and, due to the connection to two (or more sources), also security of supply through diversification of routes.  The transport of hydrogen through this infrastructure project will lead to CO2 savings as it enhances fuel switches for the high temperature industry along the route. Consequently it has the potential to contribute to a substantial reduction in GHG emissions.</t>
  </si>
  <si>
    <t>The project has the potential to foster the transit function of the Austrian gas market and supports the development of a Union wide network for hydrogen. The project is developed in a coordinated approach with the neighbouring transmission system operators in order to ensure the interoperability of the connected systems. The project leads to an increased transit capacity wich contributes to an enhanced level of security of supply for the European Gas Market. The project has the potential to connect H2 to main storage centers in Central Europe.
As the project is capable of transporting and distributing significant amounts of green hydrogen it contributes to the EU and national climate targets, which put an emphasis on the reduction of greenhouse gases. With an increase in storage connection transit capacity for green hydrogen the switch from fossil fuels is supported. The transport of hydrogen through this infrastructure project will lead to CO2 savings as it enhances fuel switches.</t>
  </si>
  <si>
    <t>Croatia, Slovenia, Austria, Germany</t>
  </si>
  <si>
    <t>The transport of hydrogen will contribute reaching the climate and environment targets of EU since green H2 is a carbon free energy carrier. When natural gas will be completely replaced by hydrogen, no methane emissions will occur and CO2 emissions will be reduced significantly.</t>
  </si>
  <si>
    <t>Since hydrogen is a carbon free energy carier, negative impacts on climate and environment are not expected.</t>
  </si>
  <si>
    <t>BHC is a groundbreaking hydrogen pipeline project in the Baltic Sea.  BHC underpins the expansion of cost-efficient renewable energy and establishes connections to the European Hydrogen Network by 2032. It provides essential infrastructure linking cost-efficient high-supply and high-demand regions with access to storage facilities, promoting market growth and competition by connecting multiple producers and consumers. This network is crucial for EU energy independence and security, reducing reliance on fossil fuels from third-party countries and strengthening security of supply by diversifying hydrogen sources and establishing resilient cross-border infrastructure. Furthermore, BHC strengthens strategic autonomy, enhances energy resilience, and provides a cost-effective hydrogen route from production to end-use, balancing supply and demand. Similarly, BHC fosters the hydrogen value chain, attracts investments and lowers costs for accelerated decarbonization across industries.</t>
  </si>
  <si>
    <t xml:space="preserve">H2 will be used to decarbonize hard-to-abate sectors, including steel, chemicals, shipping, and aviation, which is vital to meeting EU emission reduction targets. The BHC connects H2 suppliers and end-users which catalyzes the transition to alternative reducing agents for steel and fertilizer production. Current steel production is heavily reliant on coking coal, while green steel production utilizes H2 to decarbonize the most carbon intensive processes. Additionally, e-fuels use H2 as a feedstock which allows for alternatives to carbon-intensive shipping and aviation fuels. </t>
  </si>
  <si>
    <t>- BHC enables substantial emission savings vital to reaching Europe’s climate targets, as H2 will be used to reduce emissions in hard-to-abate sectors. 
- BHC provides security of supply as H2 produced within EU reduces reliance on natural gas from Russia and H2 import suppliers outside of Europe. 
- BHC connects H2 production in Baltic Sea region to Nordics and central Europe thus integrating the market. Connection through Baltic Sea brings more H2 production online increasing competition. 
- BHC serves as direct connection between Nordics and central Europe allowing H2 to be channeled bidirectionally to optimize the system. 
- Sizing the infrastructure for future demand maximizes cost efficiency avoiding the need for building a new pipeline to meet larger future demand. 
- De-risking of early hydrogen supply chains, enabling sector coupling between renewable energy investments and large-scale hydrogen production, and supporting establishment of competitive European hydrogen backbone.</t>
  </si>
  <si>
    <t>BHC will directly impact Finland,  Germany, and potentially also Sweden, the Baltic countries, Poland and Denmark by unlocking the renewable resources sitting at the crossroads between large industrial clusters. BHC enables renewable energy generation development to supply large volumes of cost-competitive H2 for domestic consumption and transport across Europe. This would reduce dependence on imported fossil fuels. It also provides a major economic boost due to increased demand for renewable energy projects along with other associated services related to BHC’s development. The reduction of criteria pollutants (SO2, NOx, etc.) due to fuel switching improves air quality and drives positive health benefits in communities. In addition to jobs created during installation phases, long-term opportunities within regional value chains will arise.</t>
  </si>
  <si>
    <t xml:space="preserve">The iron and steel, refining, and chemical industries—along with the shipping sector—are among the EU’s largest emitters and depend heavily on access to clean hydrogen to achieve deep decarbonisation. BHC will play a central role in this transition by supplying renewable hydrogen to these hard-to-abate sectors, thereby supporting the EU in meeting its climate neutrality objectives.
Beyond direct industrial decarbonisation, BHC enhances system integration by connecting large-scale renewable energy sources to hydrogen demand centres. This strengthens energy security, supports greater renewable energy penetration, and accelerates progress towards the EU’s long-term climate neutrality targets.
</t>
  </si>
  <si>
    <t xml:space="preserve">BHC is designed and constructed according to best industry practices to ensure highest levels of safety, reliability and environmental performance. During the design phase, BHC will assess and quantify the full CO₂ footprint of the pipeline and associated infrastructure.
Most environmental impacts are expected to occur during the construction phase, while the operational phase will have relatively limited environmental effects. These emissions can be substantially reduced by using green steel in pipeline manufacturing.
BHC will apply stringent environmental standards throughout construction and seek opportunities to enhance biodiversity in affected areas. The largest share of the project’s embedded emissions originates from steel used to build the pipeline, forming a key component of its lifecycle footprint. Additional emissions from activities such as offshore pipe laying and landfall works will occur but remain minor compared to long-term climate benefits delivered by the project.
</t>
  </si>
  <si>
    <t>Green molecules are essential for the decarbonisation of sectors that are difficult to electrify such as industry, aviation, and maritime traffic. Moeve´s new strategy Positive Motion, is based on being one of the leaders of the production of renewable hydrogen, its derivatives (ammonia, methanol and eSAF) and biofuels to accelerate the decarbonisation of its customers in different sectors (fertiliser industry, steel industry, refinery, maritime sector and aviation sector). Therefore, Moeve is committed with decarbonisation, embarked on an ambitious journey to transform our company and be a key driver and enabler of the energy transition. The company also has a competitive advantage thanks to its current operational assets and many years of experience in the production and handling of this energy source.</t>
  </si>
  <si>
    <t>Moeve will produce decarbonised fuels, hydrogen and its derivatives, to substitute current ones. They will decarbonise strategic sectors as fertilisers, maritime, aviation, etc. Renewable Directive established objectives to achieve for Member States and specific regulations, FuelEU Maritime and Refuel Aviation, companies’ targets. Moeve’s products will be used to achieve those targets, at national, European and International level. MoUs and letters of support are attached to this application showing our advanced conversations and the commitments that we have reach. We will get to European areas through our first green hydrogen maritime corridor or by the future hydrogen European pipeline network. Renewable hydrogen and derivatives will reach that areas that the electrification cannot, supporting the decarbonisation of the industry and the transport sector.</t>
  </si>
  <si>
    <t>Moeve decarbonised products will allow transport and industry sector to reduce their carbon footprint. In addition, Moeve will contribute to improve European electrolysers manufacturing industries, as we have selected European companies for the first phase (see Market test document), labor market, creating and re-skilling qualified employment at local and European level, and therefore improving the quality of life of the citizens of the areas, as it is a sector in continuous growth. Quality of life will come too with the improvement of air and water quality, due to the significant improvements in water management that will be applied to the project and from the fossil fuel-based company to a decarbonised fuel-based company. In this way, the project not only will help surrounding and other industries to decarbonise its processes, it will also support Spain and Europe to achieve its decarbonisation goals.</t>
  </si>
  <si>
    <t>North and Central Europe and, in specific, the Netherlands will be clearly impacted due to Moeve’s agreement with the Port of Rotterdam (ongoing conversations with other European ports) and Terminal ACE. Considering our proximity to important ports such as Huelva and Algeciras (10% worldwide maritime traffic for goods), vessels will be supplied with decarbonised fuels, methanol and ammonia, to avoid negative impact in their tranship. Gibraltar and Peninsula Petroleum supply agreements, could have an important impact on UK. Due to proximity, North Africa is benefited from this project because of maritime area decarbonisation and Moeve’s expertise in hydrogen that is being reflected in published agreements.All this support Moeve’s studies for new jobs creation, 1.000 direct and 9.000 indirect in 2030 (see also European study carried out by Manpower for Cepsa).The agreement with Yara will decarbonise fertilisers for its clients supporting those countries decarbonisations objectives.</t>
  </si>
  <si>
    <t>With the implementation of the project, Moeve aims to reduce 7 million tons of CO2 emissions, in line with the UE objective of achieving net zero emissions by 2050. Both San Roque and Huelva are industrial cities where the emissions reduction will have a very positive impact because it will improve the air and water quality of its inhabitants and with it the quality of life. It will bring the reindustrialisation of the area with pioneering technology that will increase the potential of the area with a new and innovative labor force, that will generate new markets and industry to supply Moeve’s project. The production of hydrogen and its derivatives (ammonia and methanol) will help different sectors that are currently at the aim of international climate change concerns: • Industrial sector: refineries, fertilisers, or steel • Aviation sector: mandatory for 2030 to keep our share • Maritime sector</t>
  </si>
  <si>
    <t>Moeve already has great experience in managing negative impacts of industrial facilities manufacturing and managing fuels. Wide analysis to detect new risks (during the construction and operation) and operational procedures will be developed to minimise any risk, specially, with impact on climate. Electrolyser and their cooling consumes a big quantity of water. Moeve is committed with reducing water consumption in the EPs which are located in water stress areas, and the design of the plants contemplate measures to reduce freshwater consumption and reuse effluents</t>
  </si>
  <si>
    <t xml:space="preserve">no comments. </t>
  </si>
  <si>
    <t xml:space="preserve">This project will have a direct positive impact on the H2 markets of Spain and Morocco, and indirectly on other european H2 markets.  </t>
  </si>
  <si>
    <t xml:space="preserve">this projects impacts Morocco and Spain. </t>
  </si>
  <si>
    <t xml:space="preserve">this project will help to mitigate the climate change. </t>
  </si>
  <si>
    <t>Castillon to Le Mans project is primarily motivated by supporting the decarbonization efforts of the industrial sector in France and EU and serving the resulting demand for renewable and low carbon H2. Through Castillon Le Mans project, the EU energy system will gain access to additional diversified H2 volumes injected through the network. Securing these H2 volumes will enable significant emissions reductions across sectors, particularly industry and transport – locally and across the EU. The connection via the HI West corridor enables the supply to large clusters in the North-West of Europe and key sectors of the economy, such as the chemical or food industry, glass production, paper and steel production or power generation.</t>
  </si>
  <si>
    <t>Besides, the European Commission published in February 2024 a report on  the renewable H2 potential of the Iberian Corridor which underscored the crucial need for infrastructure interconnection between the countries to manage imbalances arising from different levels of renewable and low carbon hydrogen production. The Iberian corridor is expected to tap into imports from North African countries  (Morocco and Algeria) in 2040, increasing the estimated flows at the Spain-France border to more than 2,7 Mt/year. By 2050, these flows are estimated to be close to 4,7 Mt/year.</t>
  </si>
  <si>
    <t xml:space="preserve">The project will provide access to significant additional H2 volumes to regional, national and European consumers. Locally, H2 will primarily be supplied to several industrial stakeholders and to serve transport demand where the abatement of emissions is particularly challenging. H2 supply in the South-West of France incl. imports will outweigh local demand. </t>
  </si>
  <si>
    <t>Portugal, Spain, France, Belgium and Germany</t>
  </si>
  <si>
    <t>Facilitating the use of renewable and low carbon hydrogen instead of fossil fuels inherently has a positive impact on the environment. Establishing a new network can possibly have a negative impact caused by the necessary construction work. At operations, negative impacts could stem from potential leaks of H2 which may themselves have a greenhouse effect when released freely into the atmosphere. The exact impacts of the project will be described and quantified as part of a lifecycle assessment during the development phase of the project. As an established player in the gas sector, Teréga is well acquainted with mitigating the environmental impact of its projects and has a particularly strong track-record of the safe operation of its energy infrastructure. It is put into practice through our “Avoid, Reduce, Compensate” (ARC) methodology to minimise the impact of our activities as much as we possibly can. We prioritise dialogue with all stakeholders (elected representatives, neighbours).</t>
  </si>
  <si>
    <t>Southern Germany lacks commercial-scale H₂ storage. UST Hydrogen Storage Bierwang provides seasonal and short-cycle flexibility for Bavarian industry and networks, improves SoS during supply/demand swings, and supports RES integration by time-shifting green H₂, completing a missing link in the regional value chain and underpinning core-grid balancing.</t>
  </si>
  <si>
    <t>National (DE): Firm seasonal &amp; intraday H₂ flexibility in Bavaria; industrial supply stability; congestion relief for the Southern core grid; curtailment reduction via storage.
Cross-border (EU): Enhances regional balancing once the core grid interconnects with neighbouring systems (AT and wider EU), improving resilience and market integration.</t>
  </si>
  <si>
    <t>Germany (primary); Austria (via cross-border network flows, once connected). Further impacted Member States depend on core-grid expansion and interconnection schedules.</t>
  </si>
  <si>
    <t>Facilitates RES integration by storing surplus-based H₂ and reducing curtailment; enables fuel switching in industry by providing dependable H₂ during low-production periods; reduces redispatch indirectly via better system balancing.</t>
  </si>
  <si>
    <t>H₂ leakage risk managed via LDAR and continuous monitoring; energy use for compression/auxiliaries mitigated via high-efficiency equipment and (where available) low-carbon electricity; blowdown/venting minimised via recovery systems and procedures</t>
  </si>
  <si>
    <t xml:space="preserve">The main driver behind the Dutch (and EU) H2 Backbone is the increasing and estimated future demand for hydrogen in the market. The EU had expressed clear objectives regarding decarbonization and hydrogen plays a key role in that energy shift. The development of a national and cross-border H2 network is vital to enable industry players to shift their energy source to hydrogen. The Dutch Hydrogen Network (NL H2 Backbone) is designed to be ahead of its time and ready for the industries of tomorrow. </t>
  </si>
  <si>
    <t xml:space="preserve">Direct impact for the Netherlands, Germany and Belgium. Indirect impact for all surrounding NW EU countries like Denmark, France, Luxemburg since their hydrogen (network) plans can also benefit from the developments in NL, GE, BE.
We also see positive impact for non EU surrounding countries like Norway and UK, that can become producers to the EU countries. Finally all countries from which imports (liquid hydrogen, ammonia) can be established (f.i. Canada, Namibia, Oman, Brazill, South Africa) can benefit from these developments. </t>
  </si>
  <si>
    <t>The establishment of a H2 Import Terminal in Greece would significantly enhance the country’s and Southeast region’s energy security and contribute to its decarbonisation goals. By diversifying energy supply sources and reducing reliance on imported fossil fuels, such infrastructure would strengthen resilience and support Greece’s energy transition by enabling the large-scale import and use of renewable hydrogen across industrial, transport, and power sectors. Furthermore, such a project would attract significant investment, stimulate economic growth, and create employment opportunities while fostering innovation in hydrogen technologies. It would also facilitate integration with the European Hydrogen Backbone, promoting cross-border energy cooperation and advancing the establishment of a unified European hydrogen market.</t>
  </si>
  <si>
    <t xml:space="preserve">Italy, Austria, Germany, Bulgaria, Romania, Slovakia, Czech Republic, </t>
  </si>
  <si>
    <t>Local demand in the transport sector for low carbon hydrogen from electrolyser.</t>
  </si>
  <si>
    <t xml:space="preserve">Replacing carbon fuels of the transport sector. </t>
  </si>
  <si>
    <t xml:space="preserve">With the project power volumes can be used in regions, where curtailement of RES has a high potential. Thus, the project will have a positive contribution to the usage of low carbon power and will have a impact on decarbonization of several customers. </t>
  </si>
  <si>
    <t>In a range of approx. 100km from the project's location, several offtakers can be delivered. Potential decarbonization for primarily German market, but Dutch market could be impacted as well due to the proximity to the border.</t>
  </si>
  <si>
    <t xml:space="preserve">Decarbonization of transport sector via the replacement of fossil fuels by hydrogen. Moreover, processes of SEFEs natural gas storage assets could be decarbonized while using hydrogen to generate process heat. 
</t>
  </si>
  <si>
    <t xml:space="preserve">Impact will be assessed in the approval process. As it is forseen to use exsting sealed surface and use the media connection from natural gas storage facility, no possible negative impachts on clime change are expected. </t>
  </si>
  <si>
    <t>Strongly linked to the RHYN project, FRHYS project is a key milestone in the development of a renewable hydrogen market as envisioned by the European Commission, primarily driven by the decarbonation efforts of the industrial sector in France and Switzerland and the associated demand for renewable and low carbon H2. Securing renewable and low carbon H2 supply will enable significant emissions reductions in essential industries, such as the chemical industry, glass production, food industry, power, paper and steel production in a strategically important industrial cluster, spreading across all three participating countries. The FRHYS project is an important link to access sources of renewable and low carbon hydrogen for local industries, even more so thanks to its integration at the heart of the European Hydrogen Backbone. Further potential lies in the potential demand from the transport sector</t>
  </si>
  <si>
    <t>The project will foster the use of H2 in mobility applications, thus replacing fuels. Fuel switching for industrial sector in Switzerland is the project's main driver.</t>
  </si>
  <si>
    <t>FRHYS will contribute to the decarbonisation of existing (grey)and new H2 use cases which are currently exclusively ensured by fossil fuels, through the supply of renewable and low carbon H2. The significant capacity provided by the project will allow to accommodate hydrogen volumes (produced both locally, nationally and abroad) that far outweigh the demand of the local cluster, thus unlocking important benefits for European consumers through FRHYS' integration and interoperability with cross-border hydrogen projects included in the HI West priority corridor. This will ensure security of supply and energy independency across the Union while being cost-efficient (relying on repurposing of existing natural gas pipelines where possible) and drives the development of economic growth. Finally, open access to the network will allow for effective competition driving lower prices and further innovation.</t>
  </si>
  <si>
    <t>France
Switzerland</t>
  </si>
  <si>
    <t>To be calculated. However we can say that for the RHYN project connected to FRHYS project, 60 kt of grey H2 are currently utilized within the relevant region per year. The decarbonisation of solely this existing consumption would enable CO2eq. saving of 500 kt. In addition to the existing consumers, new industries are expected to use hydrogen (such as the aviation sector), therefore possibly saving up to up to 1900 kt of CO2eq., assuming full capacity use of the RHYN project.
For FHRYS project we can expect ~100 kt of CO2 eq. saved.</t>
  </si>
  <si>
    <t xml:space="preserve">The utilization of renewable and low carbon hydrogen instead of fossil fuels inherently has a positive impact on the environment. Establishing a new network can possibly have a negative impact caused by the necessary construction work. The FRHYS project aims to minimize this impact through utilizing the use of repurposed pipelines where possible. At operations, negative impacts could stem from potential leaks of H2 which may themselves have a greenhouse effect when released freely into the atmosphere. NaTran is conscious of this aspect and leak prevention is a very important focus point in the technical design of our projects. Hydrogen networks will be regularly monitored by pigging. They are also monitored with measuring instruments with leaks detectors. NaTran has a strong track record in mitigating the environmental impact of its projects. </t>
  </si>
  <si>
    <t>REN (high pressure network) has received requests from several promoters for connection to biomethane production projects in the Évora/Alentejo region. Those biomethane production supply projects are based on the livestock and agricultural sector, totaling close to 1.1 TWh/year.</t>
  </si>
  <si>
    <t>The Évora/Alentejo region is currently supplied by an autonomous liquefied gas unit (via truck), and this new Monforte-Évora pipeline will replace that unit. Furthermore, as mentioned, this project aims to take advantage of the region's high biomethane production potential.</t>
  </si>
  <si>
    <t>Take advantage of the Alentejo/Évora region's high biomethane production potential.
Avoid the gas supply in Évora region with autonomous liquefied gas unit (via truck).</t>
  </si>
  <si>
    <t>Quantification has not yet been carried out, but this project enables the production of biomethane and the reduction of CO2 emissions.</t>
  </si>
  <si>
    <t>Ideal location for the production of RFNBO-compliant hydrogen.</t>
  </si>
  <si>
    <t>Decarbonization of industry
Basic load of the H2 pipeline</t>
  </si>
  <si>
    <t>A number of expressions of interest emerged in producing biomethane for connection to the transportation grid, estimated at around 1.1 TWh/year.
In this context, and given the lack of transportation and distribution infrastructure with sufficient capacity to accommodate these biomethane production projects, the feasibility of transporting this gas by truck (compressed to 250 bar) was analyzed, concluding that the cost of this solution is competitive.</t>
  </si>
  <si>
    <t xml:space="preserve">Take advantage of the Alentejo/Évora region's high biomethane production potential. </t>
  </si>
  <si>
    <t xml:space="preserve">The project is linked to the Swiss Government target of net zero emissions by 2050. Furthermore, there is an estimated demand for H2 replacing the demand for natural gas. </t>
  </si>
  <si>
    <t>The project will foster the use of H2 in several mobility applications, thus replacing fuels and gas.</t>
  </si>
  <si>
    <t>H2-SUISSE is one of the key elements for the future H2 supply of Switzerland. The northern section is home to the chemical and pharmaceutical industry that relies on sustainable energy. H2-SUISSE is crucial as it connects to FRHYS and as such to RHYN making these projects even more beneficial in terms of economy and environment.</t>
  </si>
  <si>
    <t>France, Switzerland, Germany</t>
  </si>
  <si>
    <t xml:space="preserve">To be calculated but we expect a positive impact as natural gas will be replaced with hydrogen. </t>
  </si>
  <si>
    <t>Establishing a new network can possibly have a negative impact caused by the necessary construction work. As H2-SUISSE aims at almost full repurpose of existing gas pipeline, the project foresees only limited negative impact. At operations, negative impact could come from leakages and malfunction. As high pressure gas operator with more than 50 years of experience, we are aware of the dangers and will apply standard operating procedures in line with respective regulations of the federal authorities.</t>
  </si>
  <si>
    <t>The main driver of the H2L Reception Facility is to enable the large-scale export of renewable hydrogen produced in Crete and Cyprus to the Greek mainland and onward to the South-East European Hydrogen Corridor (SEE H₂ Corridor). 
The project ensures full utilisation of renewable electricity generation on Crete and Cyprus by converting surplus power into hydrogen, thereby stabilising the local grids and promoting further RES deployment. 
It also supports the decarbonisation of energy-intensive industries in Europe by providing cross-border hydrogen supply infrastructure in line with Regulation (EU) 2022/869 (TEN-E) and the EU Hydrogen Strategy. 
The H2L-N-1383 Reception Facility constitutes the essential export link of the Cretan and the Cypriot Renewable Hydrogen Value Chains, creating both environmental and economic benefits through energy diversification, security of supply, and investment in sustainable infrastructure.</t>
  </si>
  <si>
    <t>The H2L Reception Facility contributes to the gasification of specific sectors in mainland Greece and many other European Member States, by providing renewable hydrogen as a clean gaseous energy carrier, replacing liquid and solid fossil fuels currently used in transport, power generation, and industry. 
The project enables the substitution of approximately 940,000 tons of CO₂ emissions per year, equivalent to the replacement of 360 million Nm³ of natural gas or 300,000 tons of fuel oil. 
Through its integration with DESFA’s future hydrogen backbone, the terminal will progressively supply hydrogen to end-users in energy-intensive and mobility sectors, thereby facilitating sectoral gasification with renewable hydrogen and supporting the EU’s decarbonisation and energy diversification targets.</t>
  </si>
  <si>
    <t>The H2L Reception Facility delivers multiple environmental, economic, and strategic benefits. It enables the export to Europe of 56,000 t/y of renewable hydrogen produced in Crete and Cyprus, facilitating the decarbonisation of energy-intensive industries and the transport sector in Greece and other EU Member States.
By integrating Cyprus and Crete into the South-East European Hydrogen Corridor (SEE H₂ Corridor), the project strengthens cross-border energy interconnections and enhances the security of energy supply.
It also supports the reduction of approximately 940,000 tCO₂/y by replacing fossil fuels with renewable hydrogen. 
Locally, it drives economic development, stimulates employment in clean technologies, and promotes renewable energy integration by converting surplus electricity into hydrogen. 
Overall, the project contributes directly to the EU’s climate-neutrality objectives, the TEN-E Regulation (EU) 2022/869, and Greece’s National Energy and Climate Plan (NECP).</t>
  </si>
  <si>
    <t>The H2L Reception Facility impacts Greece, where it establishes a large-scale renewable hydrogen value chain and connects Crete and Cyprus to the national hydrogen backbone operated by DESFA.
Through this connection, renewable hydrogen will be transported to the Balkan countries (including Bulgaria, North Macedonia, and Serbia) via the emerging South-East European Hydrogen Corridor (SEE H₂ Corridor).
The project will further enable flows toward Central and Northern European Member States, particularly Germany, Austria, and neighbouring industrial hubs, supporting their renewable hydrogen import needs under the EU Hydrogen Strategy. 
By linking the Mediterranean renewable hydrogen supply regions with Central Europe’s high-demand markets, the project enhances cross-border energy integration, market liquidity, and security of supply, contributing to a balanced and decarbonised European hydrogen economy.</t>
  </si>
  <si>
    <t>The H2L Reception Facility contributes directly to climate change mitigation by enabling the export and utilisation of renewable hydrogen produced from 100% renewable electricity. 
The project replaces fossil fuels in industry, transport, and power generation, resulting in an estimated annual reduction of approximately 940,000 tons of CO₂ emissions. This corresponds to a life-cycle GHG reduction of more than 90% compared to conventional fossil-based hydrogen or natural gas use, in full compliance with the EU Taxonomy threshold of ≤3 tCO₂e/tH₂ and the RED III (RFNBO) sustainability criteria. 
In addition, the project facilitates the integration of 875 MW of new renewable generation in Egypt, Crete and Cyprus by converting surplus electricity into hydrogen, thereby reducing curtailments of solar and wind power and supporting the broader EU climate-neutrality target for 2050.</t>
  </si>
  <si>
    <t>The project’s negative impacts relate mainly to embedded emissions from the manufacture and installation of steel-based components, such as compressors, storage tanks, pipelines, and marine loading systems.
These life-cycle emissions, including material production and transport, are estimated at about 25–30% of the first year’s CO₂ savings, equivalent to ≈60,000 t CO₂e, occurring once during construction. 
Minor indirect emissions arise from the terminal’s electricity use for compression (≈50 GWh/y), fully offset by renewable PPAs. The operational phase of the H₂ terminal is emission-free, as all systems are closed and leak-tight. 
Overall, temporary construction emissions are negligible compared to the annual 940,000 t CO₂ reduction achieved through fossil fuel substitution with the transmitted renewable hydrogen.</t>
  </si>
  <si>
    <t>Market Demand, Regulation SoS</t>
  </si>
  <si>
    <t>Market Demand</t>
  </si>
  <si>
    <t>According to the European as well the national German H2 Strategy, H2 is an important measure for decarbonizing industry &amp; mobility, esp. hard-to-abate sectors. EU SoS objectives (esp. RePowerEU) and its regulatory implementation are important drivers for our project. The NH3 terminal &amp; cracker will improve the supply situation of H2 to satisfy a potential growing EU H2 demand. Given limited renewable electricity generation in the EU, H2-demand cannot be met by domestic H2 production only, i.e., imports of H2 are crucial. In addition, we expect that the import of RFNBO and/or low-carbon NH3 (and its cracking) is cost competitive compared to domestic H2 production.</t>
  </si>
  <si>
    <t>MBE offers its services on a transparent and non-discriminatory basis. By this the competitiveness of H2 will be improved. This allows customers from hard-to-abate sectors, e.g., steel industry (or their suppliers) to use our services. By this, the use of coking coal will be reduced and replaced by H2. Under the assumption that a steel plant uses 150.000 t/a of RFNBO H2, approx. 4,250,000 t/a of CO2 can be avoided.</t>
  </si>
  <si>
    <t>Project is beneficial in resp. to TEN-E criteria &amp; assessment: It is part of PCI corridors, we expect a positive CBA &amp; positive cross-border impacts to other MS fulfilling the general criteria (Art 4.1). It supports market integration, SoS and competition (Art 4.3(d)) and acc. to assessment criteria Art 4.4 in combination with Annex IV(5) which includes sustainability. It fulfils all requirements for energy Infrastructure categories (Annex II(3)): esp. reception, storage &amp; regas for H2 embedded in other chemical substances with objective of H2 grid injection. It fulfils assessing points (Art 4.5(a)-(d)). It contributes to GHG reduction of hard-to-abate sectors and helps these industries to stay in the EU (effects on GDP, jobs etc.) and enhances SoS for their products. It supports EU’s goal to reduce dependency on fossil fuels and their prices.</t>
  </si>
  <si>
    <t>By integrating our terminal (incl. storage &amp; cracker) into the European H2 backbone, the project will generate positive spill-over effects at EU level. This applies to the region in North-Western Europe (DE, BeNeLux, FR). The establishment of import capacities for RFNBO- and low-carbon NH3 in the EU will support the ramp-up of export capacities in related export countries. This will lead to an increase in the global production of RFNBO- and low-carbon NH3.</t>
  </si>
  <si>
    <t>Our project supports the decarbonisation of European industry and energy supply. The positive climate effects and GHG reduction potentials result mainly from the provision of RFNBO- and low-carbon H2 for the future H2 infrastructure and thereby replacing other fuels. By providing RFNBO- and low-carbon H2 from NH3 cracking as part of the project, annual CO2 reductions of around 800,000 t/a can be achieved (compared to the use of grey hydrogen).</t>
  </si>
  <si>
    <t xml:space="preserve">We do not expect major negative impacts on climate change from our project. During construction phase we expect GHG emissions due to building activities and material input. These emissions will be negligible compared to the emission savings by our project. During operational phase we plan to use renewable electricity,  RFNBO- and/or low-carbon NH3 and/or other renewable gases (e.g. biogas), however, natural gas might be used instead always taking into account low-carbon H2 limits. </t>
  </si>
  <si>
    <t>According to the European as well the national German H2 Strategy, H2 is an important measure for decarbonizing industry &amp; mobility, esp. hard-to-abate sectors. EU SoS objectives (esp. RePowerEU) and its regulatory implementation are important drivers for our project. The liquid H2 import will improve the supply situation of H2 to satisfy a potential growing EU H2 demand. Given limited renewable electricity generation in the EU, H2-demand cannot be met by domestic H2 production only, i.e., imports of H2 are crucial. In addition, we expect that the import of RFNBO and/or low-carbon liquid H2 is cost competitive compared to domestic H2 production.</t>
  </si>
  <si>
    <t>By integrating our liquid H2 terminal (incl. storage) into the European H2 backbone, the project will generate positive spill-over effects at EU level. This applies to the region in North-Western Europe (DE, BeNeLux, FR). The establishment of import capacities for RFNBO- and low-carbon liquid H2 in the EU will support the ramp-up of export capacities in related export countries. This will lead to an increase in the global production and liquefaction of RFNBO- and low-carbon H2.</t>
  </si>
  <si>
    <t>Our project supports the decarbonisation of European industry and energy supply. The positive climate effects and GHG reduction potentials result mainly from the provision of RFNBO- and low-carbon H2 for the future H2 infrastructure and thereby replacing other fuels. By providing RFNBO- and low-carbon liquid H2 annual CO2 reductions of around 140,000 t/a can be achieved (compared to the use of grey hydrogen).</t>
  </si>
  <si>
    <t xml:space="preserve">We do not expect major negative impacts on climate change from our project. During construction phase we expect GHG emissions due to building activities and material input. These emissions will be negligible compared to the emission savings by our project. During operational phase we plan to use renewable electricity. </t>
  </si>
  <si>
    <t>H2 will be used to decarbonize hard-to-abate sectors, including steel, chemicals, shipping, and aviation, which is vital to meeting EU emission reduction targets. The BHC connects H2 suppliers and end-users which catalyzes the transition to alternative reducing agents for steel and fertilizer production. Current steel production is heavily reliant on coking coal, while green steel production utilizes H2 to decarbonize the most carbon intensive processes. Additionally, e-fuels use H2 as a feedstock which allows for alternatives to carbon-intensive shipping and aviation fuels.</t>
  </si>
  <si>
    <t>-BHC enables substantial emission savings vital to reaching Europe’s climate targets, as H2 will be used to reduce emissions in hard-to-abate sectors. 
- BHC provides security of supply as H2 produced within EU reduces reliance on natural gas from Russia and H2 import suppliers outside of Europe. 
- BHC connects H2 production in Baltic Sea region to Nordics and central Europe thus integrating the market. Connection through Baltic Sea brings more H2 production online increasing competition. 
- BHC serves as direct connection between Nordics and central Europe allowing H2 to be channeled bidirectionally to optimize the system. 
- Sizing the infrastructure for future demand maximizes cost efficiency by avoiding a need for building a new pipeline to meet larger future demand
- De-risking of early hydrogen supply chains, enabling sector coupling between renewable energy investments and large-scale hydrogen production, and supporting establishment of a competitive European hydrogen backbone.</t>
  </si>
  <si>
    <t>BHC will directly impact Finland,  Germany, and potentially also Sweden, the Baltic countries, Poland and Denmark by unlocking the renewable resources sitting at the crossroads between large industrial clusters. BHC enables renewable energy generation development to supply large volumes of cost competitive H2 for domestic consumption and transport across Europe. This would reduce dependence on imported fossil fuels. It also provides a major economic boost due to increased demand for renewable energy projects along with other associated services related to BHC’s development. The reduction of criteria pollutants (SO2, NOx, etc.) due to fuel switching improves air quality and drives positive health benefits in communities. In addition to jobs created during installation phases, long-term opportunities within regional value chains will arise.</t>
  </si>
  <si>
    <t>The iron and steel, refining, and chemical industries - along with the shipping sector - are among the EU’s largest emitters and depend heavily on access to clean hydrogen to achieve deep decarbonisation. BHC will play a central role in this transition by supplying renewable hydrogen to these hard-to-abate sectors, thereby supporting the EU in meeting its climate neutrality objectives.
Beyond direct industrial decarbonisation, BHC enhances system integration by connecting large-scale renewable energy sources to hydrogen demand centres. This strengthens energy security, supports greater renewable energy penetration, and accelerates progress towards the EU’s long-term climate neutrality targets.</t>
  </si>
  <si>
    <t>BHC is designed and constructed according to best industry practices to ensure highest levels of safety, reliability and environmental performance. During the design phase, BHC will assess and quantify the full CO₂ footprint of the pipeline and associated infrastructure.
Most environmental impacts are expected to occur during the construction phase, while the operational phase will have relatively limited environmental effects. These emissions can be substantially reduced by using green steel in pipeline manufacturing.
BHC will apply stringent environmental standards throughout construction and seek opportunities to enhance biodiversity in affected areas. The largest share of the project’s embedded emissions originates from steel used to build the pipeline, forming a key component of its lifecycle footprint. Additional emissions from activities such as offshore pipe laying and landfall works will occur but remain minor compared to long-term climate benefits delivered by the project.</t>
  </si>
  <si>
    <t>The FSRU project will have an impact on: - reducing dependence gas supplies from RU in the CEE region; - contributing towards creating a competitive gas market in the CEE region; - reducing price differences between the BEMIP and North-West regions; - fostering diversification of supply sources, routes and counterparts by enhancing the accessibility of LNG in PL and the CEE region (in response to increasing gas demand); - Reduction of CO2 emissions. The project will provide incremental volumes of natural gas as a low emission source of energy to the power, heating sectors and other industries and consequently enable the switch from carbon intensive fuels towards low emission sources; - Support towards the increasing uptake of RES. Natural gas provides reliable and flexible back-up for intermittent renewables that are planned to be further deployed in the coming years in PL and other CEE countries. - Mitigation of air pollution resulting from burning high emission fuels.</t>
  </si>
  <si>
    <t>Central-Eastern Europe</t>
  </si>
  <si>
    <t>Reduction of CO2 emissions. The project will provide incremental volumes of natural gas as a low emission source of energy to the power, heating sectors and other industries and consequently enable the switch from carbon intensive fuels towards low emissions.</t>
  </si>
  <si>
    <t xml:space="preserve">The members of the Vertical Corridor initiative (DESFA, Gastrade, ICGB, Bulgartransgaz, Transgaz, FGSZ, Eustream, Vestmoldtransgaz and the Gas Transmission System Operator of Ukraine (GTSOU)), having recognized the need to secure the uninterruptible gas supply to their national and regional markets, and the importance of enhancing market liquidity by enabling alternative supply routes, have joined forces in an effort to proceed with the realization of certain investments, necessary to lift existing physical constraints along the Vertical Corridor route, thus increasing the capacity of their systems, especially in the direction from South to North. </t>
  </si>
  <si>
    <t>Creating transmission capacity for taking over increased volumes from the Black Sea</t>
  </si>
  <si>
    <t>Grecia, Bulgaria, Romania, Hungery, Slovacia</t>
  </si>
  <si>
    <t xml:space="preserve">According to the European as well the national German H2 Strategy, H2 is an important measure for decarbonizing industry &amp; mobility, esp. hard-to-abate sectors. EU SoS objectives (esp. RePowerEU) and its regulatory implementation are important drivers for our project. The NH3 terminal &amp; cracker will improve the supply situation of H2 to satisfy a potential growing EU H2 demand. Given limited renewable electricity generation in the EU, H2-demand cannot be met by domestic H2 production only, i.e., imports of H2 are crucial. In addition, we expect that the import of RFNBO and/or low-carbon NH3 (and its cracking) is cost competitive compared to domestic H2 production.
</t>
  </si>
  <si>
    <t xml:space="preserve">MBE offers its services on a transparent and non-discriminatory basis. By this the competitiveness of H2 will be improved. This allows customers from hard-to-abate sectors, e.g., steel industry (or their suppliers) to use our services. By this, the use of coking coal will be reduced and replaced by H2. Under the assumption that a steel plant uses 150.000 t/a of RFNBO H2, approx. 4,250,000 t/a of CO2 can be avoided. </t>
  </si>
  <si>
    <t xml:space="preserve">Project is beneficial in resp. to TEN-E criteria &amp; assessment: It is part of PCI corridors, we expect a positive CBA &amp; positive cross-border impacts to other MS fulfilling the general criteria (Art 4.1). It supports market integration, SoS and competition (Art 4.3(d)) and acc. to assessment criteria Art 4.4 in combination with Annex IV(5) which includes sustainability. It fulfils all requirements for energy Infrastructure categories (Annex II(3)): esp. reception, storage &amp; regas for H2 embedded in other chemical substances with objective of H2 grid injection. It fulfils assessing points (Art 4.5(a)-(d)). It contributes to GHG reduction of hard-to-abate sectors and helps these industries to stay in the EU (effects on GDP, jobs etc.) and enhances SoS for their products. It supports EU’s goal to reduce dependency on fossil fuels and their prices. </t>
  </si>
  <si>
    <t xml:space="preserve">By integrating our terminal (incl. storage &amp; cracker) into the European H2 backbone, the project will generate positive spill-over effects at EU level. This applies to the region in North-Western Europe (DE, DK, NL) but also to Central Europe (AT, CZ, PL, SK) partially being landlocked countries. The establishment of import capacities for RFNBO- and low-carbon NH3 in the EU will support the ramp-up of export capacities in related export countries. This will lead to an increase in the global production of RFNBO- and low-carbon NH3. </t>
  </si>
  <si>
    <t>Our project supports the decarbonisation of European industry and energy supply. The positive climate effects and GHG reduction potentials result mainly from the provision of RFNBO- and low-carbon H2 for the future H2 infrastructure and thereby replacing other fuels. By providing RFNBO- and low-carbon H2 from NH3 cracking as part of the project, annual CO2 reductions of around1,600,000 t/a can be achieved (compared to the use of grey hydrogen).</t>
  </si>
  <si>
    <t>By integrating our liquid H2 terminal (incl. storage) into the European H2 backbone, the project will generate positive spill-over effects at EU level. This applies to the region in North-Western Europe (DE, DK, NL) but also to Central Europe (AT, CZ, PL, SK) partially being landlocked countries. The establishment of import capacities for RFNBO- and low-carbon liquid H2 in the EU will support the ramp-up of export capacities in related export countries. This will lead to an increase in the global production and liquefaction of RFNBO- and low-carbon H2.</t>
  </si>
  <si>
    <t>Our project supports the decarbonisation of European industry and energy supply. The positive climate effects and GHG reduction potentials result mainly from the provision of RFNBO- and low-carbon H2 for the future H2 infrastructure and thereby replacing other fuels. By providing RFNBO- and low-carbon liquid H2 annual CO2 reductions of around 680,000 t/a can be achieved (compared to the use of grey hydrogen).</t>
  </si>
  <si>
    <t>The current capacity is limited; the section from Lučko to Rogatec up to 1.5 bcm/y. Increasing capacity by 5 bcm opens the possibility for importing more gas from the Baumgarten. In addition, the source of the gas, in the near future) is going to be the gas from the  Krk LNG  as well as from the Ionian – Adriatic Pipeline toward Slovenia and the neighbouring countries. In this case the current pipeline capacity would not be sufficient; therefore it is envisaged to be increased. By doubling the pipeline, it is possible to use both the existing and future Croatian UGSs. The construction of this interconnection is vital for the security of supply of both the Croatian market and other markets in the SE region. The project will be hydrogen ready.</t>
  </si>
  <si>
    <t>It will be significantly increase the capacity of the interconnection of the Croatian and Slovenian gas transmission systems in both directions. It will increase the capacity along the route, provide enhanced access to Baumgarten and Italien gas market. The most important impacts and benefits of this project: 1. It provides security of supply for Croatia (N-1 criterion has not been met!) and a reverse flow (from Croatia to Slovenia) 2. It provides access to the gas markets of Austria and Italy via the Slovenian system 3. It provides import and significant transit of gas from the direction of Italy and Austria to CEE and SEE countries (Hungary, Bosnia and Herzegovina, Serbia…) 4. It provides significant transit of gas from LNG terminal, Ionian-Adriatic Pipeline or other sources towards Slovenia, Austria and Italy as well as the countries in their surrounding 5. It facilitates market integration</t>
  </si>
  <si>
    <t>Slovenia and Croatia. Project will increase security of supply, competition and market integration.</t>
  </si>
  <si>
    <t>Methane Emissions Mitigation Measures</t>
  </si>
  <si>
    <t>Leakage Reduction</t>
  </si>
  <si>
    <t>Measures for recapture and reuse</t>
  </si>
  <si>
    <t>Minimization of installed vents (TRA and UGS only)</t>
  </si>
  <si>
    <t>Details Minimization of Installed Vents</t>
  </si>
  <si>
    <t>Prioritization of electric, mechanical and compressed air equipment</t>
  </si>
  <si>
    <t>Use of lower emission devices</t>
  </si>
  <si>
    <t>Details of lower emission devices</t>
  </si>
  <si>
    <t>Dry disconnect couplings for LNG truck loading facilities</t>
  </si>
  <si>
    <t>Use of BOG recovery units (LNG only)</t>
  </si>
  <si>
    <t>Use of automated air/fuel ratio controls</t>
  </si>
  <si>
    <t>Expected methane emissions and calculation</t>
  </si>
  <si>
    <t>Planned LDAR Programs</t>
  </si>
  <si>
    <t>Comments LDAR programs</t>
  </si>
  <si>
    <t>Reduce venting during maintenance</t>
  </si>
  <si>
    <t>Minimize depressed volume during venting</t>
  </si>
  <si>
    <t>Use of pumpdowns during maintenance</t>
  </si>
  <si>
    <t>Use of hot taps</t>
  </si>
  <si>
    <t>Portable compressors to avoid vents</t>
  </si>
  <si>
    <t>Flaring unavoidable vented gases</t>
  </si>
  <si>
    <t>Truck loading nitro or dry coupling (LNG only)</t>
  </si>
  <si>
    <t>Use of BOG compressors in LNG terminals</t>
  </si>
  <si>
    <t>Increasing combustion efficiency of natural gas powered engines</t>
  </si>
  <si>
    <t>Minimization of Startups</t>
  </si>
  <si>
    <t>Inventory of flaring activities obligation</t>
  </si>
  <si>
    <t>Technical evidence to support mitigation measures</t>
  </si>
  <si>
    <t>Additional Migration measures</t>
  </si>
  <si>
    <t>OGMP 2.0 Reporting Framework</t>
  </si>
  <si>
    <t>Approx date of joining OGMP 2.0 (intention only)</t>
  </si>
  <si>
    <t>115,000 kg CH4/y (according Marcogaz methodology)</t>
  </si>
  <si>
    <t>120,000 CH4 kg/y (according Marcogaz Methodology)</t>
  </si>
  <si>
    <t>For Venting, the following are the main mitigation measures adopted: a. Seal Gas from compressors is recycled to fuel gas system instead of being vented to atmosphere; b. In the compression stations, compressed air is used for pneumatic actuators; c. In the pressure regulating stations (where compressed air is unavailable, ‘low-bleed’ pneumatic devices are specified).</t>
  </si>
  <si>
    <t>In case devices powered by natural gas are used, Project Promoter considers (also in case of incomplete combustion): a. High efficiency gas turbines with supplementary technology to reduce emissions of nitrous oxides, carbon monoxide and unburnt gas are specified b. Best available operational combustion equipment are specified, taking into account EU Best Available Techniques Reference Documents (BREF) requirements for combustion efficiency.</t>
  </si>
  <si>
    <t>Expected methane emission estimation: 60,022 kg CH4/y. The quantification is based on bespoke calculations reflecting the specific, current FEED status of the projects' facilities. The calculation considers the compressor's seals leakage, maintenance venting and analyzer equipment. Considering that the pipelines are completely welded, the offshore and onshore parts of the project have not been considered in the estimation</t>
  </si>
  <si>
    <t>A proactive repair, maintenance and replacement programme will be adopted. Regular checks for leakage will be carried out, as a minimum, on vent lines and headers to detect leakages past the seat of relief or blowdown valves, thief hatches and gauge well covers on storage tanks equipped with gas blanketing, flanged joints. Devices found release emissions that are higher than expected, will be immediately repaired</t>
  </si>
  <si>
    <t>Eng., design &amp; Construction: flanged joints used only at equipment nozzles (low emissions gaskets selected);seal gas from compressors is recycled to fuel gas system instead of venting; pressure relief valves used as ultimately safety measure (automations/alarms/sections Emergency Shutdown are preferred); orifice type meters not specified, only ultrasonic type (present lower leakage rates); nitrogen used as purge gas in vent headers; pipelines are provided with leak det. system. Start up: for Venting, Stations sectionalised into multiple isolable sections because maintenance procedures will take advantage (minimise vented); pipelines are sectionalised (O&amp;M foresee various steps to reduce section pressure), connections for portable compressors are in place and will be involved in the procedures;for incomplete combustion, frequent monitoring of gas-fired equipment performance will be performed and maintenance frequency adjusted accordingly (maintain/improve combustion energy efficiencies)</t>
  </si>
  <si>
    <t>Hot taps are not applicable, as connections to operable lines are not required; Flaring (burning) is not foreseen; Cold vents are foreseen, as CO2 emissions is not an improved alternative to CH4 emissions.</t>
  </si>
  <si>
    <t>2023</t>
  </si>
  <si>
    <t>A non-visible combustion chamber is to be installed in the Malta terminal station.</t>
  </si>
  <si>
    <t xml:space="preserve">Lower emissions devices will be used. </t>
  </si>
  <si>
    <t>The expected methane leakage during operation has been estimated at 22720 kg CH4/y using the average emission per year on the European transmission pipeline network stated in Macrogaz study “SURVEY METHANE EMISSIONS FOR GAS TRANSMISSION IN EUROPE”, update 2017 . However, such estimation is considered very conservative for the present project being based on existing infrastructure, while new projects, using improved materials and technologies, will certainly produce less emissions. For this reason, a reduction factor of 75% in the estimation was taken, considering also that the subject project is substantially an offshore pipe with no Compressor Stations.</t>
  </si>
  <si>
    <t xml:space="preserve">A periodic LDAR programme shall be implemented. </t>
  </si>
  <si>
    <t xml:space="preserve">All the measures mentioned above shall be implemented during the detailed design, construction and operational stages. As the current stage is the FEED, the promoter binds itself to implement the above through the insertion of the mitigation measures being listed in the future EPC tender publication for the detailed design, construction, testing and start up stages of the project. </t>
  </si>
  <si>
    <t xml:space="preserve">Within our engineering practices Plinacro is implementing latest technologies and best engineering practices which includes latest in the EU emission reduction standards. During the pipeline design special care is given to location of black valves, selection of equipment and similar in other to guaranty maximal operational security of gas pipeline system and to minimize potential gas leakages and losses. Natural gas leakage is not only greenhouse gas but also gas system safety and financial issue. </t>
  </si>
  <si>
    <t>Within our engineering practices Plinacro is implementing latest technologies and best engineering practices which includes latest in the EU emission reduction standards. On the equipment which are often used (remote regulation equipment and similar), we tend to use electrically driven equipment. Gas driven pneumatic controls are used on remote locations on shut off valves which are rarely used and in areas where there is no reliable electricity source. Where gas driven equipment is best option, equipment with lowest emissions are used.</t>
  </si>
  <si>
    <t xml:space="preserve">644,03 kg CH4/y - emissions are calculated using Marcogaz methodology and Gas technology institute specific emission </t>
  </si>
  <si>
    <t xml:space="preserve">Plinacro is implementing “Instruction for gas detection in protected zone and detection of gas leaks from the gas pipeline and gas pipeline transport system facilities” where detailed instruction are given for gas leakage detection procedures and timetable are prescribed for all facilities and pipelines. The facilities are controlled for gas leakage at least twice per year, while all pipeline routes are controlled at least every second year, older pipelines and pipelines in sensitive areas are controlled at least once per year. Plinacro successfully carried out test of drone enabled gas leakage detection </t>
  </si>
  <si>
    <t>Project documentation, reports, implementation of best project practices and written internal procedures and rules such as: “Instruction for gas detection in protected zone and detection of gas leaks from the gas pipeline and gas pipeline transport system facilities”, “Instructions for planning and performing cleaning, inspection and repairs of gas pipelines”, “Instructions for preventive pipeline maintenance activities” and others.</t>
  </si>
  <si>
    <t xml:space="preserve">Plinacro is to small TSO with relatevly small pipeline length and related methane emissions and is a member of ENTSOG. Plinacro intends to follow and join European Union reporting framework. </t>
  </si>
  <si>
    <t xml:space="preserve">Estimatation of the expecetd methane emissions is 246,8773 kg CH4/y.
Estimated methane emissions are based on the GTI tier 2 emmision factor for the transmission pipelines (6,50533 m3/km/y, CH4 density 0,55 kg/m3) </t>
  </si>
  <si>
    <t>No.</t>
  </si>
  <si>
    <t>Intention to join OGMP 2.0 Reporting Framework is under consideration. Plinacro is a small TSO with relatively small pipeline length and related methane emissions and is a member of ENTSOG. Plinacro intends to follow and join official European Union reporting framework.</t>
  </si>
  <si>
    <t>Design and construction will follow best available technologies to capture and reuse the gas.</t>
  </si>
  <si>
    <t>In addition to low-emission devices, devices will also be installed to capture natural gas and compress it back into the transmission system or use it in cogeneration systems.</t>
  </si>
  <si>
    <t xml:space="preserve">702 kg/y (average emissions over the last 6 years x 1 due to size x 0.2 due to capture and use 80% of emissions) </t>
  </si>
  <si>
    <t>TSO Plinovodi will follow the legal requirements and good practices in the field of reducing methane emissions.</t>
  </si>
  <si>
    <t>The support for the implementation of mitigation meassures is stated in "Supporting document - Reduction of methane emissions".</t>
  </si>
  <si>
    <t>Design and construction will consider minimal installation of vents.</t>
  </si>
  <si>
    <t>No devices powered by natural gas will be used.</t>
  </si>
  <si>
    <t xml:space="preserve">95 kg/y (average emissions over the last 6 years of the whole system x share 3.8% in the total TS x 0.2 due to capture and use 80% emissions + average emissions over the last 6 years due to regular maintenance x estimated share 2% for BMRS Rogatec x 0.2 due to capture and use of 80% of emissions) </t>
  </si>
  <si>
    <t xml:space="preserve">75 kg/y (average of emissions over the last 6 years of the entire system x share of 8.8% in the total TS x 0.2 due to capture and use 80% of emissions + average of emissions over the last 6 years due to regular maintenance x estimated share of 2% for BMRS Rogatec x 0.2 due to capture and the use of 80% of emissions) </t>
  </si>
  <si>
    <t>4800
The estimation of methane emissions for UGS-A-138 (Chiren UGS Expansion) was not made according to the methodology of Marcogaz, because the output data (from the TSOs), on the basis of which the assessment was made does not have a sufficient degree of correlation. The values obtained by using the methodology of Marcogaz do not correspond to the real ones. In this regard, the estimation of methane emissions for UGS Chiren is made on the basis of the averaged for the last years real quantities of methane emissions during the operation of the gas storage related to the new target of 1.0 bcm3 storage capacity and the planned compressor units.</t>
  </si>
  <si>
    <t>The number of pressure relief stations (with vents) on onshore transmission pipeline have been minimized to the number required for the maintenance.</t>
  </si>
  <si>
    <t xml:space="preserve">Efficient devices are anticipated during the project implementation. </t>
  </si>
  <si>
    <t>Methane emissions from GAZ-SYSTEM infrastructure are estimated in accordance with an internal methodology that is based on the currently existing transmission system (analysis investigating both older and new parts of the system). Data on methane emissions will be available at a later stage, i.e. following the project commissioning. In parallel, further research is currently underway to more accurately estimate methane emissions from the gas infrastructure operated by GAZ-SYSTEM.</t>
  </si>
  <si>
    <t>Fugitive emissions
The number of connections has been minimized, both flanged and welded.
Venting
Tie-ins for the mobile pulldown compressor vehicle have been included for all of the pressure relief stations (i.e. to divert gas out of pipeline sections that are shut down for maintenance and compress it into an adjacent line. As a result, methane does not need to be vented or flared into the atmosphere).
The number of pressure relief stations (with vents) on onshore transmission pipeline have been minimized to the number required for the maintenance.
Only electric and electrohydraulic drives/actuators are used (on junction hubs, metering stations, pressure relief stations).       
As part of the maintenance- and repair-planning it will be ensured that no more gas than reasonably needed will be vented.                         
Incomplete Combustion &amp; Flaring
Air/fuel ratio for the burners are controlled by the oxygen concentration in the flue gas.</t>
  </si>
  <si>
    <t>20,000 kg CH4/y according to the Marcogaz Methodology</t>
  </si>
  <si>
    <t>3580 CH4/y. The estimation of methane emissions for the project was prepared using the average emission factors according to the document issued by Marcogaz.</t>
  </si>
  <si>
    <t>60000 kg CH4/y  (according to Marcogaz Methodology)</t>
  </si>
  <si>
    <t xml:space="preserve">Methane emission cannot be estimated at this time. Considering DEPOGAZ’ commitment to mitigate methane emissions in the gas storage installations, general conditions for design, execution and operation have been established. </t>
  </si>
  <si>
    <t>According to internal procedures</t>
  </si>
  <si>
    <t xml:space="preserve">1.The new wells as well as upgraded wells will be equipped with TRSV valves and the Christmas tree area will be monitored in real time with a methane emission detection / measurement system.
2.Only a single removable coupling is accepted between the incoming pipeline and the Christmas tree.
3.The execution of all pipelines will be done using a welded system according to the “Technical Norms for the design and execution of the upstream supply and natural gas transmission pipelines” approved by Decision no. 1220/2006 issued by the President of the National Regulatory Authority in the Field of Natural Gas.
4.All installations and equipment from the Storage Groups, dehydration stations, compressor stations and gas metering stations shall be equipped only with electro-pneumatic actuators.
5.In addition to the fire protection systems related to storage installations, methane detectors capable of estimating the quantities of methane gas emitted into the atmosphere will be provided.
</t>
  </si>
  <si>
    <t xml:space="preserve">6.Methane gas detectors shall be located in areas with risk of gas leaks 
7.The installations will be provided with systems to quantify the quantities of methane emitted platform level.
8. The projects must compulsorily include measures to prevent methane emissions by depressurizing the installations and pipelines through fixed / mobile depressurization devices to the adjacent installations / pipelines. 
9.In the case of depressurization systems, flares will be provided instead of chimney flues. 
11.Dehydration plants will be provided with recovery systems for exhaust gases that will ensure the reinjection of the exhaust gases in the storage process.
12.All storage facilities shall be designed without technological depressurization into the atmosphere.
13. All safety valves, breather valves as well as ESD depressurization installation lines shall be bundled into a common collector that directs the gases to flare. 
14. Flares are used only if an emergency shutdown of the installation
</t>
  </si>
  <si>
    <t>We are part of OMG 2.0 Reporting Framework since 2023 as part of Romgaz Group.</t>
  </si>
  <si>
    <t>For Venting, the following are the main mitigation measures adopted:
a. Seal Gas from compressors is recycled to fuel gas system instead of being vented to atmosphere;
b. In the compression stations, compressed air is used for pneumatic actuators;
c. In the pressure regulating stations (where compressed air is unavailable,  ‘low-bleed’ pneumatic devices are specified).</t>
  </si>
  <si>
    <t>In case devices powered by natural gas are used, Project Promoter considers (also in case of incomplete combustion):
a. High efficiency gas turbines with supplementary technology to reduce emissions of nitrous oxides, carbon monoxide and unburnt gas are specified
b. Best available operational combustion equipment are specified, taking into account EU Best Available Techniques Reference Documents (BREF) requirements for combustion efficiency.</t>
  </si>
  <si>
    <t>Expected methane emission estimation: 60,022 kg CH4/y. The quantification is based on bespoke calculations reflecting the specific, current FEED status of the projects' facilities. The calculation considers the compressor's seals leakage, maintenance venting and analyzer equipment. Considering that the pipelines are completely welded, the offshore and onshore parts of the project have not been considered in the estimation.</t>
  </si>
  <si>
    <t>A proactive repair, maintenance and replacement programme will be adopted.
Regular checks for leakage will be carried out, as a minimum, on vent lines and headers to detect leakages past the seat of relief or blowdown valves, thief hatches and gauge well covers on storage tanks equipped with gas blanketing, flanged joints.
Devices found release emissions that are higher than expected, will be immediately repaired.</t>
  </si>
  <si>
    <t>Eng., design &amp; Construction: flanged joints used only at equipment nozzles (low emissions gaskets selected);seal gas from compressors is recycled to fuel gas system instead of venting; pressure relief valves used as ultimately safety measure (automations/alarms/sections Emergency Shutdown are preferred); orifice type meters not specified, only ultrasonic type (present lower leakage rates); nitrogen used as purge gas in vent headers; pipelines are provided with leak det. system.
Start up: for Venting, Stations sectionalised into multiple isolable sections because maintenance procedures will take advantage (minimise vented); pipelines are sectionalised (O&amp;M foresee various steps to reduce section pressure), connections for portable compressors are in place and will be involved in the procedures;for incomplete combustion, frequent monitoring of gas-fired equipment performance will be performed and maintenance frequency adjusted accordingly (maintain/improve combustion energy efficiencies)</t>
  </si>
  <si>
    <t>Our policy on mitigation of emissions is attached to questions above</t>
  </si>
  <si>
    <t>All devices powered by natural gas will conform to UE regulations regarding emissions that will be applicable at the time of the acquisition</t>
  </si>
  <si>
    <t>Cannot be estimated at this time</t>
  </si>
  <si>
    <t>internal procedures for LDAR</t>
  </si>
  <si>
    <t xml:space="preserve">The new wells as well as upgraded wells will be equipped with TRSV valves and the Christmas tree area will be monitored in real time with a methane emission detection / measurement system. 
Only a single removable coupling is accepted between the incoming pipeline and the Christmas tree. 
The execution of all pipelines will be done using a welded system according to the “Technical Norms for the design and execution of the upstream supply and natural gas transmission pipelines” approved by Decision no. 1220/2006 issued by the President of the National Regulatory Authority in the Field of Natural Gas.
All installations and equipment from the Storage Groups, dehydration stations, compressor stations and gas metering stations shall be equipped only with electro-pneumatic actuators.
In addition to the fire protection systems related to storage installations, methane detectors capable of estimating the quantities of methane gas emitted into the atmosphere will be provided. </t>
  </si>
  <si>
    <t>Projects must include a calculation summary for estimated methane emissions for all designed devices and equipment. 
The installations will be provided with systems to quantify the quantities of methane emitted platform level.
The projects must compulsorily include measures to prevent methane emissions by depressurizing the installations and pipelines through fixed / mobile depressurization devices to the adjacent installations / pipelines. 
 In the case of depressurization systems, flares will be provided instead of chimney flues. 
The dehydration plants will be provided with recovery systems for exhaust gases that will ensure the reinjection of the exhaust gases in the storage process.
All storage facilities shall be designed without technological depressurization into the atmosphere. 
All safety valves, breather valves as well as ESD depressurization installation lines shall be bundled into a common collector that directs the gases to flare. 
Flares are used only in ESD</t>
  </si>
  <si>
    <t>2025</t>
  </si>
  <si>
    <t>7 kg/y (average of emissions of the last 6 years of the entire system x share of 0.1% in the total TS x 0.2 due to capture and use of 80% of emissions + average of emissions of the last 6 years due to regular maintenance x estimated share of 2% for BMRS Rogatec x 0, 2 due to the capture and use of 80% of emissions)</t>
  </si>
  <si>
    <t xml:space="preserve">15 kg/y (average of emissions of the last 6 years of the entire system x share of 1.2% in the total TS x 0.2 due to capture and use of 80% of emissions + average of emissions of the last 6 years due to regular maintenance x estimated share of 2% for BMRS Rogatec x 0, 2 due to capture and use of 80% of releases) </t>
  </si>
  <si>
    <t xml:space="preserve">Methane emission cannot be estimated at this time. 
Considering DEPOGAZ’ commitment to mitigate methane emissions in the gas storage installations, general conditions for design, execution and operation have been established. </t>
  </si>
  <si>
    <t xml:space="preserve">1. The new wells as well as upgraded wells will be equipped with TRSV valves and the Christmas tree area will be monitored in real time with a methane emission detection / measurement system.
2. Only a single removable coupling is accepted between the incoming pipeline and the Christmas tree.
3. The execution of all pipelines will be done using a welded system according to the “Technical Norms for the design and execution of the upstream supply and natural gas transmission pipelines” approved by Decision no. 1220/2006 issued by the President of the National Regulatory Authority in the Field of Natural Gas.
4. All installations and equipment from the Storage Groups, dehydration stations, compressor stations and gas metering stations shall be equipped only with electro-pneumatic actuators.
5. In addition to the fire protection systems related to storage installations, methane detectors capable of estimating the quantities of methane gas emitted into the atmosphere will be provided.
</t>
  </si>
  <si>
    <t>We are part of OGMP 2.0 Reporting Framework since 2023 as part of Romagaz Group.</t>
  </si>
  <si>
    <t>see file attached to the other questions</t>
  </si>
  <si>
    <t>see file attached for questions above</t>
  </si>
  <si>
    <t>The project is at an early stage so we cannot provide the estimation</t>
  </si>
  <si>
    <t xml:space="preserve">6.Methane gas detectors shall be located in areas with risk of gas leaks 
7.The installations will be provided with systems to quantify the quantities of methane emitted platform level.
8. The projects must compulsorily include measures to prevent methane emissions by depressurizing the installations and pipelines through fixed / mobile depressurization devices to the adjacent installations / pipelines. 
9.In the case of depressurization systems, flares will be provided instead of chimney flues. 
11.Dehydration plants will be provided with recovery systems for exhaust gases that will ensure the reinjection of the exhaust gases in the storage process.
12.All storage facilities shall be designed without technological depressurization into the atmosphere.
13. All safety valves, breather valves as well as ESD depressurization installation lines shall be bundled into a common collector that directs the gases to flare. 
14. Flares are used only if an emergency shutdown of the installation </t>
  </si>
  <si>
    <t>Cannot be answered currently but maybe in a later stage.</t>
  </si>
  <si>
    <t>Under Consideration</t>
  </si>
  <si>
    <t>not yet estimated at this stage of the project</t>
  </si>
  <si>
    <t xml:space="preserve">10,0 - 70,0 tCH4/a
The estimation of methane emission is strongly conservative. During the planning phase we can not yet calculate excat numbers. All measures planned so far are focusing on keeping the emission at the lowest level achievable.
Any emission occuring from this construction will be monitored and fixed immediately. </t>
  </si>
  <si>
    <t>Regular measurement and inspection of the equipment.</t>
  </si>
  <si>
    <t>Technological installations with a minimum number of vents are designed and constructed in accordance with the good practices and standards for environmental protection and emission reduction.</t>
  </si>
  <si>
    <t>In principle it is intended not to use this type of actuation. In case that devices powered by natural gas are the best option, Transgaz will use lower emissions devices and, in addition, will design and install the combustion systems for the resulting gas</t>
  </si>
  <si>
    <t xml:space="preserve">Such estimation is not available yet </t>
  </si>
  <si>
    <t>We support during the design and construction activities those solutions, that minimize or do not result methane emissions at all. During the start-up phase, we try to avoid any emissions as possible</t>
  </si>
  <si>
    <t>In principle it is intended not to use this type of actuation. In case that devices powered by natural gas are the best option, Transgaz will use lower emissions devices and, in addition, will design and install the combustion systems for the resulting gas.</t>
  </si>
  <si>
    <t>We support during the design and construction activities those solutions, that minimize or do not result methane emissions at all. During the start-up phase, we try to avoid any emissions as possible.</t>
  </si>
  <si>
    <t>Methane emission cannot be estimated at this time. Considering DEPOGAZ’ commitment to mitigate methane emissions in the gas storage installations, general conditions for design, execution and operation have been established. These conditions are applicable for all the modernization and development projects of the storage installations.</t>
  </si>
  <si>
    <t>according to internal procedures</t>
  </si>
  <si>
    <t>0 kg CH4/y.</t>
  </si>
  <si>
    <t>The amount of vents was minimized to the lowest possible numbers</t>
  </si>
  <si>
    <t>Low-emission turbo-sets were designed to transmit natural gas via the pipeline</t>
  </si>
  <si>
    <t>We utilize mobile compressors, while decompressing a section and leaks on components are random and dealt with as fast as possible</t>
  </si>
  <si>
    <t>Leak detection will be performed regularly via detection-camera inspections.</t>
  </si>
  <si>
    <t xml:space="preserve">The project is currently on hold and mitigation measures were incorporated into the Feasibility Study. </t>
  </si>
  <si>
    <t>in the process of the assessment</t>
  </si>
  <si>
    <t xml:space="preserve">Further details may be provided on the next stages. </t>
  </si>
  <si>
    <t xml:space="preserve">A detailed evaluation will be conducted in the upcoming stages. </t>
  </si>
  <si>
    <t>TBC, Not yet calculated</t>
  </si>
  <si>
    <t>No additional vents or connections to the atmosphere are installed but pipeline interconnections only. Therefore, no additional methane emissions during operation are expected.</t>
  </si>
  <si>
    <t>Intervals according to Regulation (EU) 2024/1787 of the European Parliament and of the Council of 13 June 2024 on "the reduction of methane emissions in the energy sector".</t>
  </si>
  <si>
    <t>Relevant measures in accordance with Regulation (EU) 2024/1787 of the European Parliament and of the Council of 13 June 2024 on "the reduction of methane emissions in the energy sector".</t>
  </si>
  <si>
    <t xml:space="preserve">Due to Desfa’s commitment for reduction of methane emissions by 2025, devices powered by Natural gas are replaced in new designs. If there will be a need to use an emission device, a device with lower emissions will be selected. </t>
  </si>
  <si>
    <t>Expected methane emissions: 15,000 kg CH4/y Estimation was based on existing data from similar installations already in use, reduced by 30% due to the application of new methane reduction measures</t>
  </si>
  <si>
    <t>Due to Desfa’s commitment for reduction of methane emissions by 2025 an LDAR program will be implemented in all existing installations. The same system will also be applied during startup of new installations</t>
  </si>
  <si>
    <t>• DESFA Strategy requires the reduction of CH4 emissions by 20% by 2025 
• Design of new projects taking into consideration minimizing of Natural Gas actuators and Venting 
• Implementation of Leak Detection And Repair (LDAR) inspection routine 
• New maintenance procedures in order to avoid or reduce venting and purging</t>
  </si>
  <si>
    <t>In relation to EU’s Methane Emissions Regulation (Art. 15.7), for the design and construction of TAP Expansion (including commissioning), TAP will endeavour to minimise the installation of vents and consider other technical solutions following the mentioned art. 15. In this pursuit, TAP will use the BAT Reference Document (BREF) for Large Combustion Plants and the actions will be identified as a result of the Detailed Engineering study for TAP Expansion. TAP is also planning to install electrically-driven compressors in its stations in the different expansion scenarios and to minimise its fuel gas consumption, thus significantly reducing the GHG emissions.</t>
  </si>
  <si>
    <t>TAP proposes using only electrical compressor stations to enable the expansion and best available techniques needed in order to ensure lower emissions and optimum efficiency and in line with sustainability requirements.</t>
  </si>
  <si>
    <t>Methane emissions are categorized according to OGMP 2.0 into fugitive emissions, operational venting (purging, incidents, etc.), regular vents (such as seals and gas chromatographs), and incomplete combustion. The following provides a conservative estimate, as equipment details will be finalized after engineering studies. For fugitive emissions, it is estimated 123 tons of CH4 /year for a full expansion scenario, same value that real fugitive emissions measured in 2021 with no expansion. This is a result of the extra effort TAP has made to minimize fugitive emissions. Operational venting and emergencies are estimated at 260 tons of CH₄ annually, accounting for planned maintenance and incidents, with the future use of mobile compressors to reduce emissions. Continuous vent sources are estimated at 137 tons of CH₄ from analyzers and seal gas, assuming new units will recover or recompress emissions. Incomplete combustion is considered zero, as gas turbines will remain mostly inactive.</t>
  </si>
  <si>
    <t xml:space="preserve">Since the start of operations, different fugitive emissions detection and quantification campaigns (LDAR measurement campaigns) have been carried out in the most represented facilities located in Greece, Albania and Italy.
The scope of these campaigns was the identification and quantification of fugitive emissions at selected TAP facilities, which were consequently followed by Repair Plans. For this purpose, all structures and components susceptible to fugitive emissions were reviewed (valves, connectors, PSV, vents, flowmeters, flanges…etc.). Since August 2024 when the new EU Methane Emissions Regulation was approved, TAP has been following the frequencies of LDAR campaigns. An LDAR Program was submitted to competent Authorities in Greece and another one in Italy.
</t>
  </si>
  <si>
    <t xml:space="preserve">As previously described, TAP is offering electrically driven compressors in future Market tests, evidenced in the Market Test Project Proposals submitted to the NRAs and as formally published on TAP’s website.  Furthermore, leak testing during construction and LDAR surveys throughout the operational phase, as well as the use of mobile re-compressors to eliminate/minimise methane emissions during construction and maintenance activities have been applied and deployed in TAP.  </t>
  </si>
  <si>
    <t>TAP has begun exploring the possibility to accommodate hydrogen, biomethane and other low carbon and renewable gases  as blend for transportation.  This will inevitably further enable the reduction of the emissions and contribute to EU’s decarbonization goals. The methane emission reduction for TAP Expansion, which has been presented above and included in the Environmental and Social Impact Assessments had been assessed in 2013/2014. Nonetheless, to comply with all EU regulations and to support its decarbonization objectives, TAP will include the necessity of revisiting the assessment and updating its methane reduction activities based on the implementation of  latest available technology for TAP Expansion, which will be part of the Detailed Engineering scope.</t>
  </si>
  <si>
    <t>TAP joined the OGMP 2.0 Reporting Framework in Jan 2023 to achieve Gold standard in 2026.</t>
  </si>
  <si>
    <t>No information available yet.</t>
  </si>
  <si>
    <t>Such estimation is not available yet</t>
  </si>
  <si>
    <t>N.a. for this project.</t>
  </si>
  <si>
    <t>No additional vents or connections to the atmosphere will be installed but pipeline interconnections only. Therefore, no additional methane emissions during operation are expected.</t>
  </si>
  <si>
    <t>State of the art pipeline recompression equipment will be used.</t>
  </si>
  <si>
    <t>Such estimation is not available yet.</t>
  </si>
  <si>
    <t>GAZ-SYSTEM is not able to provide methane emissions estimates as the company does not operate a FSRU unit (a reference point to estimate emissions). However, GAZ-SYSTEM would like to ensure that all design, implementation, commissioning and operation works will be undertaken in a way to meet the highest possible requirements of the so-called BAT (best available techniques) and to comply with applicable EU standards, DNV (offshore) and company’s instructions. The issue of potential methane emissions is very relevant and it is therefore handled with due care by GAZ-SYSTEM.</t>
  </si>
  <si>
    <t>Fugitive emissions
- The number of connections has been minimized, both flanged and welded.
Venting
- Tie-ins for the mobile pulldown compressor vehicle have been included for all of the pressure relief stations (i.e. to divert gas out of pipeline sections that are shut down for maintenance and compress it into an adjacent line. As a result, methane does not need to be vented or flared into the atmosphere).
- The number of pressure relief stations (with vents) on onshore transmission pipeline have been minimized to the number required for the maintenance.
- Only electric and electrohydraulic drives/actuators are used (on junction hubs, metering stations, pressure relief stations).                                    
Incomplete Combustion &amp; Flaring
- Air/fuel ratio for the burners are controlled by the oxygen concentration in the flue gas.</t>
  </si>
  <si>
    <t>Fugitive
- LDAR programms are under consideration. Test are currently ongoing.
Venting
- As part of the maintenance- and repair-planning it will be ensured that no more gas than reasonably needed will be vented.</t>
  </si>
  <si>
    <t xml:space="preserve">N.a. for this project. </t>
  </si>
  <si>
    <t>Not applicable. The project is at a too early phase. A statement is subject to deepened assessment, at a more mature stage of the project, in case the corresponding complementary projects are economic viable through the corresponding market tests in line with the NC CAM.</t>
  </si>
  <si>
    <t>The vents to be designed are the minimum possible and are used only for necessary specific operations and emergency.</t>
  </si>
  <si>
    <t>Due to Desfa’s commitment for reduction of methane emissions by 2025, devices/equipment powered by Natural gas are replaced in new designs. If there will be a need to use an emission device/equipment, a device/equipment with lower emissions will be selected.</t>
  </si>
  <si>
    <t xml:space="preserve">Expected methane emissions: 5,000 kg CH4/y
Estimation was based on existing data from similar installations already in use, reduced by 30% due to the application of new methane reduction measures.
</t>
  </si>
  <si>
    <t>Due to Desfa’s commitment for reduction of methane emissions by 2025 an LDAR program will be implemented in all existing installations. The same system will also be applied during startup of new installations.</t>
  </si>
  <si>
    <t xml:space="preserve">• DESFA Strategy requires the reduction of CH4 emissions by 20% by 2025 
• Design of new projects taking into consideration minimizing of Natural Gas actuators and Venting
• Implementation of Leak Detection And Repair (LDAR) inspection routine
• New maintenance procedures in order to avoid or reduce venting and purging
</t>
  </si>
  <si>
    <t>The vents to be designed are  the minimum possible  and are used only for necessary specific operations and emergency.</t>
  </si>
  <si>
    <t>Due to Desfa’s commitment for reduction of methane emissions by 2025, devices powered by Natural gas are replaced in new designs. If there will be a need to use an emission device, a device with lower emissions will be selected.</t>
  </si>
  <si>
    <t>15,000 kg CH4/y
Estimation was based on existing data from similar installations already in use, reduced by 30% due to the application of new methane reduction measures.</t>
  </si>
  <si>
    <t xml:space="preserve">• DESFA Strategy requires the reduction of CH4 emissions by 20% by 2025 
• Design of new projects taking into consideration minimizing of Natural Gas actuators and Venting
• Implementation of Leak Detection And Repair (LDAR) inspection routine
• New maintenance procedures in order to avoid or reduce venting and purging
</t>
  </si>
  <si>
    <t>157,955 kg CH4/yr are expected in 2026.
The aforementioned amount is calculated based on the Marcogaz methodology assuming that the H2 % in 2026 will be equal to 2%.</t>
  </si>
  <si>
    <t>Not aplicable due to early project status</t>
  </si>
  <si>
    <t>In case of repairs, it is using booster mobile compressor. And also, there is using a technical solution not to release natural gas during inspection or cleaning of pipeline.</t>
  </si>
  <si>
    <t>There are no devices powered by natural gas according to the technical solution. If there had been, the best solution would have been used.</t>
  </si>
  <si>
    <t xml:space="preserve">The data are not available at the moment. </t>
  </si>
  <si>
    <t>All our infrastructure assets are regularly inspected (including gas pipelines and valves) and of course, this also applies to the new infrastructure assets.</t>
  </si>
  <si>
    <t xml:space="preserve">Not decided yet </t>
  </si>
  <si>
    <t xml:space="preserve">Not available. Not expected.
</t>
  </si>
  <si>
    <t>Routine procedure.</t>
  </si>
  <si>
    <t>Not expected.</t>
  </si>
  <si>
    <t xml:space="preserve">457,97 kg CH4/y - emissions are calculated using Marcogaz methodology and Gas technology institute specific emission </t>
  </si>
  <si>
    <t>Plinacro is implementing “Instruction for gas detection in protected zone and detection of gas leaks from the gas pipeline and gas pipeline transport system facilities” where detailed instruction are given for gas leakage detection procedures and timetable are prescribed for all facilities and pipelines. The facilities are controlled for gas leakage at least twice per year, while all pipeline routes are controlled at least every second year, older pipelines and pipelines in sensitive areas are controlled at least once per year. Plinacro successfully carried out test of drone enabled gas leakage detection.</t>
  </si>
  <si>
    <t>Under consideration. Plinacro is a small TSO with relatively small pipeline length and related methane emissions and is a member of ENTSOG. Plinacro intends to follow and join official European Union reporting framework.</t>
  </si>
  <si>
    <t>3,000 kg CH4/y (according to Marcogaz methodology)</t>
  </si>
  <si>
    <t>Emissions are reported according to Marcogaz methodology. OGMP level 3/4 standards are applied after start of commercial operation. Methane emissions from regular (routine) operations or planned maintenance of the asset are minimised regulary by applying following measures. 1. Utilisation 2. Recompression or depressurisation into sections with lower pressures 3. Thermal recovery by flaring. Venting is minimised on compressor stations and only applied in case of emergency (non routine venting) requiring fast depressurisation of the equipment for safety reasons. Emergency venting is rare and not considered as normal operation. To minimise the amount of vented gas for emergencies the station piping will be split up into sections and for compressor piping. These affected sections will only be depressurised.</t>
  </si>
  <si>
    <t>Yes, LDAR inspection programmes will be part of the regular inspection programme for compressor stations (according to German DVGW standards).</t>
  </si>
  <si>
    <t>Detailed information and documentation will be available at a later stage</t>
  </si>
  <si>
    <t>11288 kg CH4/y The estimation of methane emissions was prepared by using the avarage emission factors according to the document issued by Marcogaz</t>
  </si>
  <si>
    <t>Estimated metane emissions are equal to 2500 kg CH4/y, following a detailed internal analysis.</t>
  </si>
  <si>
    <t xml:space="preserve">Detailed information and documentation will be available at a later stage. </t>
  </si>
  <si>
    <t>16647 kg CH4/y The estimation of methane emissions was prepared by using the avarage emission factors according to the document issued by Marcogaz</t>
  </si>
  <si>
    <t xml:space="preserve">This information will be available at a later stage of the project. </t>
  </si>
  <si>
    <t>Methane emissions from GAZ-SYSTEM infrastructure are estimated in accordance with an internal methodology that is based on the currently existing transmission system (analysis investigating both older and new parts of the system). Hence, the GAZ-SYSTEM methodology may not representative for the PL-CZ project. Data on methane emissions will be available at a later stage, i.e. following the project commissioning. In parallel, further research is currently underway to more accurately estimate methane emissions from the gas infrastructure operated by GAZ-SYSTEM.</t>
  </si>
  <si>
    <t>The design and construction will be in line with current technical and environmental requirements and  the installation of vents will be minimized, while preferring use of suction compressors for depressurization.</t>
  </si>
  <si>
    <t>The design will consist of best technologies that are available (BAT) on the market. Electrical equipment will be preferred.</t>
  </si>
  <si>
    <t>No new pipeline, nor compressor station. Additional methane emissions are not expected.</t>
  </si>
  <si>
    <t>Leak detection will be performed by thermal inspection cameras. In case of leak detection, problematic parts will be dealt with quickly.</t>
  </si>
  <si>
    <t>Eustream prefers best available technologies and up to date design standards.</t>
  </si>
  <si>
    <t>leak detection via cameras</t>
  </si>
  <si>
    <t>11/2020</t>
  </si>
  <si>
    <t>Not applicable. The project regards the installation of an electrical compression unit.</t>
  </si>
  <si>
    <t>13100kg CH4/y. The estimation of methane emissions was prepared by using the average emmissin factors according to the Marcogaz metodologie.</t>
  </si>
  <si>
    <t>No infromation can be provided yet</t>
  </si>
  <si>
    <t>20,000 kg CH4/y  (according to Marcogaz methodology)</t>
  </si>
  <si>
    <t>SECTION NOT APPLICABLE // Terminal design is zero methane emission</t>
  </si>
  <si>
    <t>160,000 kg CH4/y (based on Marcogaz methodology)</t>
  </si>
  <si>
    <t>10,000 kg CH4/y (according to Marcogaz Methodology)</t>
  </si>
  <si>
    <t>The project minimizes the installation of vents and thus methane emissions. As during decompression, the gas will be moved from one section to the other via mobile compressors with boosters.</t>
  </si>
  <si>
    <t>Low emission turbo-sets are used for natural gas transmission.</t>
  </si>
  <si>
    <t xml:space="preserve">N/A - Mobile compressors are utilized, while decompressing a section and leaks on components are random and dealt with as fast as possible
</t>
  </si>
  <si>
    <t>Documentation was prepared by the HU side.</t>
  </si>
  <si>
    <t>In case of repairs, the booster mobile compressor and flares are used.</t>
  </si>
  <si>
    <t>The data are not available at the moment.</t>
  </si>
  <si>
    <t>not decided yet</t>
  </si>
  <si>
    <t>No natural gas.</t>
  </si>
  <si>
    <t>Official methane reduction program in place within Fluxys.</t>
  </si>
  <si>
    <t>REN usually flares the gas.</t>
  </si>
  <si>
    <t>Not available.</t>
  </si>
  <si>
    <t xml:space="preserve">REN as LDAR routines programs for leak detection. </t>
  </si>
  <si>
    <t>We use electrically actuated valves (not pneumatic/gas); maintenance operations burn the gas in the purges; a two-year leak accounting plan is in place.</t>
  </si>
  <si>
    <t>Efficient devices are anticipated during the project implementation</t>
  </si>
  <si>
    <t>Technological installations with a minimum number of vents are designed and constructed in accordance with the good practices and standards for environmental protection and emission reduction</t>
  </si>
  <si>
    <t>Estimatation of the expecetd methane emissions is 246,8773 kg CH4/y. Estimated methane emissions are based on the GTI tier 2 emmision factor for the transmission pipelines (6,50533 m3/km/y, CH4 density 0,55 kg/m3)</t>
  </si>
  <si>
    <t>Plinacro is implementing “Instruction for gas detection in protected zone and detection of gas leaks from the gas pipeline and gas pipeline transport system facilities” where detailed instruction are given for gas leakage detection procedures and timetable are prescribed for all facilities and pipelines. The facilities are controlled for gas leakage at least twice per year, while all pipeline routes are controlled at least every second year, older pipelines and pipelines in sensitive areas are controlled at least once per year. Plinacro successfully carried out test of drone enabled gas leakage detection</t>
  </si>
  <si>
    <r>
      <t xml:space="preserve">PLEASE NOTE: Due to omission, project </t>
    </r>
    <r>
      <rPr>
        <b/>
        <i/>
        <sz val="11"/>
        <color rgb="FF000000"/>
        <rFont val="Calibri"/>
      </rPr>
      <t>H2T-N-707</t>
    </r>
    <r>
      <rPr>
        <sz val="11"/>
        <color rgb="FF000000"/>
        <rFont val="Calibri"/>
      </rPr>
      <t xml:space="preserve"> was added to Annex A after than initial publication date.</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164" formatCode="[$-10809]#,##0.0;\(#,##0.0\)"/>
    <numFmt numFmtId="165" formatCode="[$-10809]#,##0;\(#,##0\)"/>
    <numFmt numFmtId="166" formatCode="[$-10809]#,##0.00;\(#,##0.00\)"/>
    <numFmt numFmtId="167" formatCode="[$-10809]#,##0;\-#,##0"/>
    <numFmt numFmtId="168" formatCode="[$-10809]#,##0.00;\-#,##0.00"/>
    <numFmt numFmtId="169" formatCode="[$-10809]mm/yyyy"/>
    <numFmt numFmtId="170" formatCode="[$-10809]dd/mm/yyyy"/>
    <numFmt numFmtId="171" formatCode="[$-10809]#,##0.000;\-#,##0.000"/>
  </numFmts>
  <fonts count="17" x14ac:knownFonts="1">
    <font>
      <sz val="11"/>
      <color rgb="FF000000"/>
      <name val="Calibri"/>
      <family val="2"/>
      <scheme val="minor"/>
    </font>
    <font>
      <sz val="11"/>
      <name val="Calibri"/>
      <family val="2"/>
    </font>
    <font>
      <sz val="16"/>
      <color rgb="FF696969"/>
      <name val="Segoe UI Semibold"/>
      <family val="2"/>
    </font>
    <font>
      <b/>
      <i/>
      <sz val="10"/>
      <color rgb="FF696969"/>
      <name val="Segoe UI Semibold"/>
      <family val="2"/>
    </font>
    <font>
      <b/>
      <sz val="10"/>
      <color rgb="FF1F4484"/>
      <name val="Segoe UI"/>
      <family val="2"/>
    </font>
    <font>
      <sz val="10"/>
      <color rgb="FF1F4484"/>
      <name val="Segoe UI"/>
      <family val="2"/>
    </font>
    <font>
      <u/>
      <sz val="10"/>
      <color rgb="FF1F4484"/>
      <name val="Segoe UI"/>
      <family val="2"/>
    </font>
    <font>
      <sz val="10"/>
      <color rgb="FF696969"/>
      <name val="Segoe UI Semibold"/>
      <family val="2"/>
    </font>
    <font>
      <u/>
      <sz val="11"/>
      <color theme="10"/>
      <name val="Calibri"/>
      <family val="2"/>
      <scheme val="minor"/>
    </font>
    <font>
      <b/>
      <sz val="18"/>
      <color theme="0"/>
      <name val="Segoe UI Semibold"/>
      <family val="2"/>
    </font>
    <font>
      <sz val="11"/>
      <name val="Calibri"/>
      <family val="2"/>
    </font>
    <font>
      <sz val="14"/>
      <name val="Calibri"/>
      <family val="2"/>
    </font>
    <font>
      <b/>
      <u/>
      <sz val="14"/>
      <color rgb="FF0070C0"/>
      <name val="Calibri"/>
      <family val="2"/>
    </font>
    <font>
      <sz val="11"/>
      <color theme="0"/>
      <name val="Calibri"/>
      <family val="2"/>
    </font>
    <font>
      <u/>
      <sz val="11"/>
      <name val="Calibri"/>
      <family val="2"/>
    </font>
    <font>
      <sz val="11"/>
      <color rgb="FF000000"/>
      <name val="Calibri"/>
    </font>
    <font>
      <b/>
      <i/>
      <sz val="11"/>
      <color rgb="FF000000"/>
      <name val="Calibri"/>
    </font>
  </fonts>
  <fills count="4">
    <fill>
      <patternFill patternType="none"/>
    </fill>
    <fill>
      <patternFill patternType="gray125"/>
    </fill>
    <fill>
      <patternFill patternType="solid">
        <fgColor rgb="FFC1D537"/>
        <bgColor rgb="FFC1D537"/>
      </patternFill>
    </fill>
    <fill>
      <patternFill patternType="solid">
        <fgColor theme="0" tint="-0.499984740745262"/>
        <bgColor indexed="64"/>
      </patternFill>
    </fill>
  </fills>
  <borders count="10">
    <border>
      <left/>
      <right/>
      <top/>
      <bottom/>
      <diagonal/>
    </border>
    <border>
      <left/>
      <right/>
      <top/>
      <bottom style="thin">
        <color rgb="FFC0C0C0"/>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top/>
      <bottom/>
      <diagonal/>
    </border>
    <border>
      <left/>
      <right style="medium">
        <color indexed="64"/>
      </right>
      <top/>
      <bottom/>
      <diagonal/>
    </border>
  </borders>
  <cellStyleXfs count="2">
    <xf numFmtId="0" fontId="0" fillId="0" borderId="0"/>
    <xf numFmtId="0" fontId="8" fillId="0" borderId="0" applyNumberFormat="0" applyFill="0" applyBorder="0" applyAlignment="0" applyProtection="0"/>
  </cellStyleXfs>
  <cellXfs count="52">
    <xf numFmtId="0" fontId="1" fillId="0" borderId="0" xfId="0" applyFont="1"/>
    <xf numFmtId="0" fontId="2" fillId="0" borderId="0" xfId="0" applyFont="1" applyAlignment="1">
      <alignment horizontal="left" vertical="top" wrapText="1" readingOrder="1"/>
    </xf>
    <xf numFmtId="0" fontId="3" fillId="2" borderId="0" xfId="0" applyFont="1" applyFill="1" applyAlignment="1">
      <alignment horizontal="center" vertical="center" wrapText="1" readingOrder="1"/>
    </xf>
    <xf numFmtId="0" fontId="4" fillId="0" borderId="1" xfId="0" applyFont="1" applyBorder="1" applyAlignment="1">
      <alignment horizontal="center" vertical="center" wrapText="1" readingOrder="1"/>
    </xf>
    <xf numFmtId="0" fontId="5" fillId="0" borderId="1" xfId="0" applyFont="1" applyBorder="1" applyAlignment="1">
      <alignment horizontal="center" vertical="center" wrapText="1" readingOrder="1"/>
    </xf>
    <xf numFmtId="0" fontId="4" fillId="0" borderId="1" xfId="0" applyFont="1" applyBorder="1" applyAlignment="1">
      <alignment horizontal="left" vertical="center" wrapText="1" readingOrder="1"/>
    </xf>
    <xf numFmtId="164" fontId="5" fillId="0" borderId="1" xfId="0" applyNumberFormat="1" applyFont="1" applyBorder="1" applyAlignment="1">
      <alignment horizontal="center" vertical="center" wrapText="1" readingOrder="1"/>
    </xf>
    <xf numFmtId="165" fontId="5" fillId="0" borderId="1" xfId="0" applyNumberFormat="1" applyFont="1" applyBorder="1" applyAlignment="1">
      <alignment horizontal="center" vertical="center" wrapText="1" readingOrder="1"/>
    </xf>
    <xf numFmtId="166" fontId="5" fillId="0" borderId="1" xfId="0" applyNumberFormat="1" applyFont="1" applyBorder="1" applyAlignment="1">
      <alignment horizontal="center" vertical="center" wrapText="1" readingOrder="1"/>
    </xf>
    <xf numFmtId="0" fontId="6" fillId="0" borderId="1" xfId="0" applyFont="1" applyBorder="1" applyAlignment="1">
      <alignment horizontal="center" vertical="center" wrapText="1" readingOrder="1"/>
    </xf>
    <xf numFmtId="0" fontId="2" fillId="0" borderId="0" xfId="0" applyFont="1" applyAlignment="1">
      <alignment horizontal="left" vertical="center" wrapText="1" readingOrder="1"/>
    </xf>
    <xf numFmtId="167" fontId="5" fillId="0" borderId="1" xfId="0" applyNumberFormat="1" applyFont="1" applyBorder="1" applyAlignment="1">
      <alignment horizontal="center" vertical="center" wrapText="1" readingOrder="1"/>
    </xf>
    <xf numFmtId="0" fontId="7" fillId="2" borderId="0" xfId="0" applyFont="1" applyFill="1" applyAlignment="1">
      <alignment horizontal="center" vertical="center" wrapText="1" readingOrder="1"/>
    </xf>
    <xf numFmtId="168" fontId="5" fillId="0" borderId="1" xfId="0" applyNumberFormat="1" applyFont="1" applyBorder="1" applyAlignment="1">
      <alignment horizontal="center" vertical="center" wrapText="1" readingOrder="1"/>
    </xf>
    <xf numFmtId="169" fontId="5" fillId="0" borderId="1" xfId="0" applyNumberFormat="1" applyFont="1" applyBorder="1" applyAlignment="1">
      <alignment horizontal="center" vertical="center" wrapText="1" readingOrder="1"/>
    </xf>
    <xf numFmtId="170" fontId="5" fillId="0" borderId="1" xfId="0" applyNumberFormat="1" applyFont="1" applyBorder="1" applyAlignment="1">
      <alignment horizontal="center" vertical="center" wrapText="1" readingOrder="1"/>
    </xf>
    <xf numFmtId="0" fontId="5" fillId="0" borderId="1" xfId="0" applyFont="1" applyBorder="1" applyAlignment="1">
      <alignment horizontal="left" vertical="center" wrapText="1" readingOrder="1"/>
    </xf>
    <xf numFmtId="171" fontId="5" fillId="0" borderId="1" xfId="0" applyNumberFormat="1" applyFont="1" applyBorder="1" applyAlignment="1">
      <alignment horizontal="center" vertical="center" wrapText="1" readingOrder="1"/>
    </xf>
    <xf numFmtId="0" fontId="3" fillId="2" borderId="0" xfId="0" applyFont="1" applyFill="1" applyAlignment="1">
      <alignment horizontal="left" vertical="center" wrapText="1" readingOrder="1"/>
    </xf>
    <xf numFmtId="0" fontId="8" fillId="0" borderId="1" xfId="1" applyBorder="1" applyAlignment="1">
      <alignment horizontal="center" vertical="center" wrapText="1" readingOrder="1"/>
    </xf>
    <xf numFmtId="0" fontId="10" fillId="0" borderId="0" xfId="0" applyFont="1"/>
    <xf numFmtId="0" fontId="9" fillId="3" borderId="8" xfId="0" applyFont="1" applyFill="1" applyBorder="1" applyAlignment="1">
      <alignment horizontal="left" indent="1"/>
    </xf>
    <xf numFmtId="0" fontId="13" fillId="3" borderId="0" xfId="0" applyFont="1" applyFill="1" applyAlignment="1">
      <alignment horizontal="left" indent="1"/>
    </xf>
    <xf numFmtId="0" fontId="13" fillId="3" borderId="9" xfId="0" applyFont="1" applyFill="1" applyBorder="1" applyAlignment="1">
      <alignment horizontal="left" indent="1"/>
    </xf>
    <xf numFmtId="0" fontId="13" fillId="3" borderId="8" xfId="0" applyFont="1" applyFill="1" applyBorder="1" applyAlignment="1">
      <alignment horizontal="left" indent="1"/>
    </xf>
    <xf numFmtId="0" fontId="10" fillId="0" borderId="0" xfId="0" applyFont="1" applyAlignment="1">
      <alignment horizontal="left" indent="1"/>
    </xf>
    <xf numFmtId="0" fontId="15" fillId="0" borderId="0" xfId="0" applyFont="1"/>
    <xf numFmtId="0" fontId="3" fillId="2" borderId="8" xfId="0" applyFont="1" applyFill="1" applyBorder="1" applyAlignment="1">
      <alignment horizontal="left" vertical="center" wrapText="1" indent="2" readingOrder="1"/>
    </xf>
    <xf numFmtId="0" fontId="3" fillId="2" borderId="5" xfId="0" applyFont="1" applyFill="1" applyBorder="1" applyAlignment="1">
      <alignment horizontal="left" vertical="center" wrapText="1" indent="2" readingOrder="1"/>
    </xf>
    <xf numFmtId="0" fontId="1" fillId="0" borderId="0" xfId="0" applyFont="1" applyAlignment="1">
      <alignment horizontal="left" vertical="center" wrapText="1" indent="1"/>
    </xf>
    <xf numFmtId="0" fontId="1" fillId="0" borderId="9" xfId="0" applyFont="1" applyBorder="1" applyAlignment="1">
      <alignment horizontal="left" vertical="center" wrapText="1" indent="1"/>
    </xf>
    <xf numFmtId="0" fontId="9" fillId="3" borderId="2" xfId="0" applyFont="1" applyFill="1" applyBorder="1" applyAlignment="1">
      <alignment horizontal="left" indent="1"/>
    </xf>
    <xf numFmtId="0" fontId="9" fillId="3" borderId="3" xfId="0" applyFont="1" applyFill="1" applyBorder="1" applyAlignment="1">
      <alignment horizontal="left" indent="1"/>
    </xf>
    <xf numFmtId="0" fontId="9" fillId="3" borderId="4" xfId="0" applyFont="1" applyFill="1" applyBorder="1" applyAlignment="1">
      <alignment horizontal="left" indent="1"/>
    </xf>
    <xf numFmtId="0" fontId="11" fillId="0" borderId="5" xfId="0" applyFont="1" applyBorder="1" applyAlignment="1">
      <alignment horizontal="left" vertical="center" wrapText="1" indent="2"/>
    </xf>
    <xf numFmtId="0" fontId="11" fillId="0" borderId="6" xfId="0" applyFont="1" applyBorder="1" applyAlignment="1">
      <alignment horizontal="left" vertical="center" wrapText="1" indent="2"/>
    </xf>
    <xf numFmtId="0" fontId="11" fillId="0" borderId="7" xfId="0" applyFont="1" applyBorder="1" applyAlignment="1">
      <alignment horizontal="left" vertical="center" wrapText="1" indent="2"/>
    </xf>
    <xf numFmtId="0" fontId="1" fillId="0" borderId="0" xfId="0" applyFont="1" applyAlignment="1">
      <alignment horizontal="left" vertical="center" indent="1"/>
    </xf>
    <xf numFmtId="0" fontId="1" fillId="0" borderId="9" xfId="0" applyFont="1" applyBorder="1" applyAlignment="1">
      <alignment horizontal="left" vertical="center" indent="1"/>
    </xf>
    <xf numFmtId="0" fontId="1" fillId="0" borderId="6" xfId="0" applyFont="1" applyBorder="1" applyAlignment="1">
      <alignment horizontal="left" vertical="center" wrapText="1" indent="1"/>
    </xf>
    <xf numFmtId="0" fontId="1" fillId="0" borderId="7" xfId="0" applyFont="1" applyBorder="1" applyAlignment="1">
      <alignment horizontal="left" vertical="center" wrapText="1" indent="1"/>
    </xf>
    <xf numFmtId="0" fontId="2" fillId="0" borderId="0" xfId="0" applyFont="1" applyAlignment="1">
      <alignment horizontal="left" vertical="top" wrapText="1" readingOrder="1"/>
    </xf>
    <xf numFmtId="0" fontId="1" fillId="0" borderId="0" xfId="0" applyFont="1"/>
    <xf numFmtId="0" fontId="4" fillId="0" borderId="1" xfId="0" applyFont="1" applyBorder="1" applyAlignment="1">
      <alignment horizontal="center" vertical="center" wrapText="1" readingOrder="1"/>
    </xf>
    <xf numFmtId="0" fontId="1" fillId="0" borderId="1" xfId="0" applyFont="1" applyBorder="1" applyAlignment="1">
      <alignment vertical="top" wrapText="1"/>
    </xf>
    <xf numFmtId="0" fontId="3" fillId="2" borderId="0" xfId="0" applyFont="1" applyFill="1" applyAlignment="1">
      <alignment horizontal="center" vertical="center" wrapText="1" readingOrder="1"/>
    </xf>
    <xf numFmtId="0" fontId="5" fillId="0" borderId="1" xfId="0" applyFont="1" applyBorder="1" applyAlignment="1">
      <alignment horizontal="center" vertical="center" wrapText="1" readingOrder="1"/>
    </xf>
    <xf numFmtId="0" fontId="4" fillId="0" borderId="1" xfId="0" applyFont="1" applyBorder="1" applyAlignment="1">
      <alignment horizontal="left" vertical="center" wrapText="1" readingOrder="1"/>
    </xf>
    <xf numFmtId="0" fontId="2" fillId="0" borderId="0" xfId="0" applyFont="1" applyAlignment="1">
      <alignment horizontal="left" vertical="center" wrapText="1" readingOrder="1"/>
    </xf>
    <xf numFmtId="0" fontId="5" fillId="0" borderId="0" xfId="0" applyFont="1" applyAlignment="1">
      <alignment horizontal="center" vertical="center" wrapText="1" readingOrder="1"/>
    </xf>
    <xf numFmtId="0" fontId="3" fillId="2" borderId="0" xfId="0" applyFont="1" applyFill="1" applyAlignment="1">
      <alignment horizontal="left" vertical="center" wrapText="1" readingOrder="1"/>
    </xf>
    <xf numFmtId="0" fontId="5" fillId="0" borderId="1" xfId="0" applyFont="1" applyBorder="1" applyAlignment="1">
      <alignment horizontal="left" vertical="center" wrapText="1" readingOrder="1"/>
    </xf>
  </cellXfs>
  <cellStyles count="2">
    <cellStyle name="Hyperlink" xfId="1" builtinId="8"/>
    <cellStyle name="Normal" xfId="0" builtinId="0"/>
  </cellStyles>
  <dxfs count="0"/>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696969"/>
      <rgbColor rgb="00C1D537"/>
      <rgbColor rgb="00C0C0C0"/>
      <rgbColor rgb="001F4484"/>
      <rgbColor rgb="00FFFF00"/>
      <rgbColor rgb="00FF00FF"/>
      <rgbColor rgb="0000FFFF"/>
      <rgbColor rgb="00800000"/>
      <rgbColor rgb="00008000"/>
      <rgbColor rgb="00000080"/>
      <rgbColor rgb="00808000"/>
      <rgbColor rgb="00800080"/>
      <rgbColor rgb="00008080"/>
      <rgbColor rgb="0000FF0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worksheet" Target="worksheets/sheet2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customXml" Target="../customXml/item1.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2.xml.rels><?xml version="1.0" encoding="UTF-8" standalone="yes"?>
<Relationships xmlns="http://schemas.openxmlformats.org/package/2006/relationships"><Relationship Id="rId117" Type="http://schemas.openxmlformats.org/officeDocument/2006/relationships/hyperlink" Target="https://www.cghi.eu/%20www.SEEHyC.eu%20%20www.SunsHyne.eu" TargetMode="External"/><Relationship Id="rId21" Type="http://schemas.openxmlformats.org/officeDocument/2006/relationships/hyperlink" Target="https://bulgartransgaz.bg/en/pages/poi-10-3-2-vatreshna-infrastruktura-za-vodorod-v-balgariya-v-posoka-kam-granicata-s-garciya-242.html" TargetMode="External"/><Relationship Id="rId42" Type="http://schemas.openxmlformats.org/officeDocument/2006/relationships/hyperlink" Target="https://www.get-h2.de/" TargetMode="External"/><Relationship Id="rId63" Type="http://schemas.openxmlformats.org/officeDocument/2006/relationships/hyperlink" Target="https://www.terranets-bw.de/rhyn_interco" TargetMode="External"/><Relationship Id="rId84" Type="http://schemas.openxmlformats.org/officeDocument/2006/relationships/hyperlink" Target="https://www.terega.fr/en/our-activities/hydrogen/hysow-hyrogen-south-west-corridor-of-france-un-projet-dinfrastructures-de/" TargetMode="External"/><Relationship Id="rId138" Type="http://schemas.openxmlformats.org/officeDocument/2006/relationships/hyperlink" Target="https://www.thalisproject.gr/" TargetMode="External"/><Relationship Id="rId159" Type="http://schemas.openxmlformats.org/officeDocument/2006/relationships/hyperlink" Target="https://h2apex.com/de/" TargetMode="External"/><Relationship Id="rId170" Type="http://schemas.openxmlformats.org/officeDocument/2006/relationships/hyperlink" Target="https://www.fluxys.com/en/hydrogen" TargetMode="External"/><Relationship Id="rId191" Type="http://schemas.openxmlformats.org/officeDocument/2006/relationships/hyperlink" Target="https://www.vtti.com/our-business/hydrogen/amplifhy/" TargetMode="External"/><Relationship Id="rId205" Type="http://schemas.openxmlformats.org/officeDocument/2006/relationships/hyperlink" Target="https://www.eustream.sk/files/sk/transparency/rozvoj-siete/plany-rozvoja-siete/eus_tyndp_2025_2034.pdf" TargetMode="External"/><Relationship Id="rId107" Type="http://schemas.openxmlformats.org/officeDocument/2006/relationships/hyperlink" Target="http://www.plinacro.hr/" TargetMode="External"/><Relationship Id="rId11" Type="http://schemas.openxmlformats.org/officeDocument/2006/relationships/hyperlink" Target="https://www.south2corridor.net/%20https:/www.sea-corridor.com/en/h2-initiatives" TargetMode="External"/><Relationship Id="rId32" Type="http://schemas.openxmlformats.org/officeDocument/2006/relationships/hyperlink" Target="https://www.nordicbaltichydrogencorridor.com/" TargetMode="External"/><Relationship Id="rId53" Type="http://schemas.openxmlformats.org/officeDocument/2006/relationships/hyperlink" Target="https://www.greenwilhelmshaven.de/en" TargetMode="External"/><Relationship Id="rId74" Type="http://schemas.openxmlformats.org/officeDocument/2006/relationships/hyperlink" Target="https://www.terega.fr/en/our-activities/hydrogen/hysow-hyrogen-south-west-corridor-of-france-un-projet-dinfrastructures-de/" TargetMode="External"/><Relationship Id="rId128" Type="http://schemas.openxmlformats.org/officeDocument/2006/relationships/hyperlink" Target="https://www.tap-ag.com/" TargetMode="External"/><Relationship Id="rId149" Type="http://schemas.openxmlformats.org/officeDocument/2006/relationships/hyperlink" Target="https://www.copenhagenenergyislands.com/" TargetMode="External"/><Relationship Id="rId5" Type="http://schemas.openxmlformats.org/officeDocument/2006/relationships/hyperlink" Target="http://www.plinacro.hr/" TargetMode="External"/><Relationship Id="rId95" Type="http://schemas.openxmlformats.org/officeDocument/2006/relationships/hyperlink" Target="https://gtg-nord.de/de/wasserstoffnetz/" TargetMode="External"/><Relationship Id="rId160" Type="http://schemas.openxmlformats.org/officeDocument/2006/relationships/hyperlink" Target="https://www.flow-hydrogen.com/" TargetMode="External"/><Relationship Id="rId181" Type="http://schemas.openxmlformats.org/officeDocument/2006/relationships/hyperlink" Target="https://www.snam.it/it/i-nostri-business/trasporto/piani-decennali/piano-decennale-Snam-Rete-Gas/2025-2034.html" TargetMode="External"/><Relationship Id="rId216" Type="http://schemas.openxmlformats.org/officeDocument/2006/relationships/image" Target="../media/image1.jpeg"/><Relationship Id="rId22" Type="http://schemas.openxmlformats.org/officeDocument/2006/relationships/hyperlink" Target="https://www.desfa.gr/en/national-natural-gas-system/development-of-the-nngs/european-union-list-of-projects-of-common-interest" TargetMode="External"/><Relationship Id="rId43" Type="http://schemas.openxmlformats.org/officeDocument/2006/relationships/hyperlink" Target="https://www.hyperlink-gasunie.de/" TargetMode="External"/><Relationship Id="rId64" Type="http://schemas.openxmlformats.org/officeDocument/2006/relationships/hyperlink" Target="https://www.infraestructurasdehidrogeno.es/almacenamiento-north-1" TargetMode="External"/><Relationship Id="rId118" Type="http://schemas.openxmlformats.org/officeDocument/2006/relationships/hyperlink" Target="https://www.net4gas.cz/en/projects/hydrogen-projects/czech-hydrogen-backbone-north/" TargetMode="External"/><Relationship Id="rId139" Type="http://schemas.openxmlformats.org/officeDocument/2006/relationships/hyperlink" Target="https://www.eunice-group.com/" TargetMode="External"/><Relationship Id="rId85" Type="http://schemas.openxmlformats.org/officeDocument/2006/relationships/hyperlink" Target="https://www.terega.fr/en/our-activities/hydrogen/hysow-hyrogen-south-west-corridor-of-france-un-projet-dinfrastructures-de/" TargetMode="External"/><Relationship Id="rId150" Type="http://schemas.openxmlformats.org/officeDocument/2006/relationships/hyperlink" Target="https://www.enagas.es/es/transicion-energetica/red-gasista/infraestructuras-energeticas/transporte-hidrogeno/" TargetMode="External"/><Relationship Id="rId171" Type="http://schemas.openxmlformats.org/officeDocument/2006/relationships/hyperlink" Target="https://www.fluxys.com/en/hydrogen" TargetMode="External"/><Relationship Id="rId192" Type="http://schemas.openxmlformats.org/officeDocument/2006/relationships/hyperlink" Target="https://www.snam.it/it/i-nostri-business/trasporto/piani-decennali/piano-decennale-Snam-Rete-Gas/2025-2034.html" TargetMode="External"/><Relationship Id="rId206" Type="http://schemas.openxmlformats.org/officeDocument/2006/relationships/hyperlink" Target="https://www.salthy.de/de" TargetMode="External"/><Relationship Id="rId12" Type="http://schemas.openxmlformats.org/officeDocument/2006/relationships/hyperlink" Target="https://h2-readiness-tag.at/en/home-english/" TargetMode="External"/><Relationship Id="rId33" Type="http://schemas.openxmlformats.org/officeDocument/2006/relationships/hyperlink" Target="https://www.cehc.eu/" TargetMode="External"/><Relationship Id="rId108" Type="http://schemas.openxmlformats.org/officeDocument/2006/relationships/hyperlink" Target="http://www.bh-gas.ba/" TargetMode="External"/><Relationship Id="rId129" Type="http://schemas.openxmlformats.org/officeDocument/2006/relationships/hyperlink" Target="https://www.snam.it/it/i-nostri-business/trasporto/piani-decennali/piano-decennale-Snam-Rete-Gas/2025-2034.html" TargetMode="External"/><Relationship Id="rId54" Type="http://schemas.openxmlformats.org/officeDocument/2006/relationships/hyperlink" Target="https://www.uniper.energy/de/energiespeicherung-uniper/hydrogen-storage-de" TargetMode="External"/><Relationship Id="rId75" Type="http://schemas.openxmlformats.org/officeDocument/2006/relationships/hyperlink" Target="https://www.geomethane.fr/engagements/" TargetMode="External"/><Relationship Id="rId96" Type="http://schemas.openxmlformats.org/officeDocument/2006/relationships/hyperlink" Target="https://h2cast.com/" TargetMode="External"/><Relationship Id="rId140" Type="http://schemas.openxmlformats.org/officeDocument/2006/relationships/hyperlink" Target="https://www.hynetwork.nl/" TargetMode="External"/><Relationship Id="rId161" Type="http://schemas.openxmlformats.org/officeDocument/2006/relationships/hyperlink" Target="https://energyport-rostock.de/en/" TargetMode="External"/><Relationship Id="rId182" Type="http://schemas.openxmlformats.org/officeDocument/2006/relationships/hyperlink" Target="http://en.gaz-system.pl/" TargetMode="External"/><Relationship Id="rId6" Type="http://schemas.openxmlformats.org/officeDocument/2006/relationships/hyperlink" Target="http://www.gasunie.de/" TargetMode="External"/><Relationship Id="rId23" Type="http://schemas.openxmlformats.org/officeDocument/2006/relationships/hyperlink" Target="https://www.snam.it/it/i-nostri-business/trasporto/piani-decennali/piano-decennale-Snam-Rete-Gas/2023-2032.html" TargetMode="External"/><Relationship Id="rId119" Type="http://schemas.openxmlformats.org/officeDocument/2006/relationships/hyperlink" Target="https://www.flow-hydrogen.com/" TargetMode="External"/><Relationship Id="rId44" Type="http://schemas.openxmlformats.org/officeDocument/2006/relationships/hyperlink" Target="https://www.greenwilhelmshaven.de/en" TargetMode="External"/><Relationship Id="rId65" Type="http://schemas.openxmlformats.org/officeDocument/2006/relationships/hyperlink" Target="https://www.enagas.es/es/transicion-energetica/red-gasista/infraestructuras-energeticas/transporte-hidrogeno/" TargetMode="External"/><Relationship Id="rId86" Type="http://schemas.openxmlformats.org/officeDocument/2006/relationships/hyperlink" Target="https://www.elengy.com/en/media/our-projects-making/medhyterra-low-carbon-ammonia-import-terminal-fos-tonkin-site" TargetMode="External"/><Relationship Id="rId130" Type="http://schemas.openxmlformats.org/officeDocument/2006/relationships/hyperlink" Target="https://www.hyperlink-gasunie.de/" TargetMode="External"/><Relationship Id="rId151" Type="http://schemas.openxmlformats.org/officeDocument/2006/relationships/hyperlink" Target="https://www.enagas.es/es/transicion-energetica/red-gasista/infraestructuras-energeticas/transporte-hidrogeno/" TargetMode="External"/><Relationship Id="rId172" Type="http://schemas.openxmlformats.org/officeDocument/2006/relationships/hyperlink" Target="https://www.fluxys.com/en/hydrogen" TargetMode="External"/><Relationship Id="rId193" Type="http://schemas.openxmlformats.org/officeDocument/2006/relationships/hyperlink" Target="https://tes-h2.com/projects/projects-greenenergyhubwilhelmshaven" TargetMode="External"/><Relationship Id="rId207" Type="http://schemas.openxmlformats.org/officeDocument/2006/relationships/hyperlink" Target="https://www.pycasso-project.eu/" TargetMode="External"/><Relationship Id="rId13" Type="http://schemas.openxmlformats.org/officeDocument/2006/relationships/hyperlink" Target="https://www.edison.it/it/terminali-di-vettori-verdi" TargetMode="External"/><Relationship Id="rId109" Type="http://schemas.openxmlformats.org/officeDocument/2006/relationships/hyperlink" Target="http://www.plinacro.hr/" TargetMode="External"/><Relationship Id="rId34" Type="http://schemas.openxmlformats.org/officeDocument/2006/relationships/hyperlink" Target="https://www.gaz-system.pl/pl" TargetMode="External"/><Relationship Id="rId55" Type="http://schemas.openxmlformats.org/officeDocument/2006/relationships/hyperlink" Target="https://www.natrangroupe.com/notre-transition-energetique/transport-hydrogene/corridor-franco-belge" TargetMode="External"/><Relationship Id="rId76" Type="http://schemas.openxmlformats.org/officeDocument/2006/relationships/hyperlink" Target="https://www.natrangroupe.com/notre-transition-energetique/transport-hydrogene/hyfen" TargetMode="External"/><Relationship Id="rId97" Type="http://schemas.openxmlformats.org/officeDocument/2006/relationships/hyperlink" Target="http://www.eastring.eu/" TargetMode="External"/><Relationship Id="rId120" Type="http://schemas.openxmlformats.org/officeDocument/2006/relationships/hyperlink" Target="https://www.eunice-group.com/" TargetMode="External"/><Relationship Id="rId141" Type="http://schemas.openxmlformats.org/officeDocument/2006/relationships/hyperlink" Target="https://www.hynetwork.nl/" TargetMode="External"/><Relationship Id="rId7" Type="http://schemas.openxmlformats.org/officeDocument/2006/relationships/hyperlink" Target="https://www.eustream.sk/files/sk/transparency/rozvoj-siete/plany-rozvoja-siete/eus_tyndp_2024_2033.pdf" TargetMode="External"/><Relationship Id="rId162" Type="http://schemas.openxmlformats.org/officeDocument/2006/relationships/hyperlink" Target="https://h2apex.com/de/" TargetMode="External"/><Relationship Id="rId183" Type="http://schemas.openxmlformats.org/officeDocument/2006/relationships/hyperlink" Target="https://www.ontras.com/en/hydrogen" TargetMode="External"/><Relationship Id="rId24" Type="http://schemas.openxmlformats.org/officeDocument/2006/relationships/hyperlink" Target="https://nordichydrogenroute.com/" TargetMode="External"/><Relationship Id="rId45" Type="http://schemas.openxmlformats.org/officeDocument/2006/relationships/hyperlink" Target="https://www.h2ercules.com/en" TargetMode="External"/><Relationship Id="rId66" Type="http://schemas.openxmlformats.org/officeDocument/2006/relationships/hyperlink" Target="https://www.enagas.es/es/transicion-energetica/red-gasista/infraestructuras-energeticas/transporte-hidrogeno/" TargetMode="External"/><Relationship Id="rId87" Type="http://schemas.openxmlformats.org/officeDocument/2006/relationships/hyperlink" Target="https://h2medproject.com/" TargetMode="External"/><Relationship Id="rId110" Type="http://schemas.openxmlformats.org/officeDocument/2006/relationships/hyperlink" Target="http://www.plinacro.hr/" TargetMode="External"/><Relationship Id="rId131" Type="http://schemas.openxmlformats.org/officeDocument/2006/relationships/hyperlink" Target="https://www.clean-hydrogen-coastline.de/de/projekte/ipcei-elektrolyse-ostfriesland" TargetMode="External"/><Relationship Id="rId152" Type="http://schemas.openxmlformats.org/officeDocument/2006/relationships/hyperlink" Target="https://www.enagas.es/es/transicion-energetica/red-gasista/infraestructuras-energeticas/transporte-hidrogeno/" TargetMode="External"/><Relationship Id="rId173" Type="http://schemas.openxmlformats.org/officeDocument/2006/relationships/hyperlink" Target="https://www.vopak.com/terminals/vopak-energy-park-antwerp?language_content_entity=en" TargetMode="External"/><Relationship Id="rId194" Type="http://schemas.openxmlformats.org/officeDocument/2006/relationships/hyperlink" Target="https://www.moeve.es/en/utilities/catalogue/sustainable-green-hydrogen/andalusian-valley" TargetMode="External"/><Relationship Id="rId208" Type="http://schemas.openxmlformats.org/officeDocument/2006/relationships/hyperlink" Target="http://www.h2ercules.com/en" TargetMode="External"/><Relationship Id="rId19" Type="http://schemas.openxmlformats.org/officeDocument/2006/relationships/hyperlink" Target="https://en.energinet.dk/Hydrogen/Feasibility-study" TargetMode="External"/><Relationship Id="rId14" Type="http://schemas.openxmlformats.org/officeDocument/2006/relationships/hyperlink" Target="https://www.hypipe-bavaria.com/" TargetMode="External"/><Relationship Id="rId30" Type="http://schemas.openxmlformats.org/officeDocument/2006/relationships/hyperlink" Target="https://www.nordicbaltichydrogencorridor.com/" TargetMode="External"/><Relationship Id="rId35" Type="http://schemas.openxmlformats.org/officeDocument/2006/relationships/hyperlink" Target="http://www.reganosa.com/" TargetMode="External"/><Relationship Id="rId56" Type="http://schemas.openxmlformats.org/officeDocument/2006/relationships/hyperlink" Target="https://www.uniper.energy/hydrogen-pilot-cavern" TargetMode="External"/><Relationship Id="rId77" Type="http://schemas.openxmlformats.org/officeDocument/2006/relationships/hyperlink" Target="https://www.bees-zip.org/" TargetMode="External"/><Relationship Id="rId100" Type="http://schemas.openxmlformats.org/officeDocument/2006/relationships/hyperlink" Target="https://www.gateterminal.com/nieuwsberichten-archive/4e-lng-tank-gate-terminal/" TargetMode="External"/><Relationship Id="rId105" Type="http://schemas.openxmlformats.org/officeDocument/2006/relationships/hyperlink" Target="http://www.plinacro.hr/" TargetMode="External"/><Relationship Id="rId126" Type="http://schemas.openxmlformats.org/officeDocument/2006/relationships/hyperlink" Target="https://igi-poseidon.com/" TargetMode="External"/><Relationship Id="rId147" Type="http://schemas.openxmlformats.org/officeDocument/2006/relationships/hyperlink" Target="https://www.copenhagenenergyislands.com/" TargetMode="External"/><Relationship Id="rId168" Type="http://schemas.openxmlformats.org/officeDocument/2006/relationships/hyperlink" Target="https://www.fluxys.com/en/hydrogen" TargetMode="External"/><Relationship Id="rId8" Type="http://schemas.openxmlformats.org/officeDocument/2006/relationships/hyperlink" Target="https://www.natrangroupe.com/notre-transition-energetique/transport-hydrogene/mosahyc" TargetMode="External"/><Relationship Id="rId51" Type="http://schemas.openxmlformats.org/officeDocument/2006/relationships/hyperlink" Target="https://www.aceterminal.nl/en" TargetMode="External"/><Relationship Id="rId72" Type="http://schemas.openxmlformats.org/officeDocument/2006/relationships/hyperlink" Target="https://www.enagas.es/es/transicion-energetica/red-gasista/infraestructuras-energeticas/transporte-hidrogeno/" TargetMode="External"/><Relationship Id="rId93" Type="http://schemas.openxmlformats.org/officeDocument/2006/relationships/hyperlink" Target="https://www.gasconnect.at/en/aktuelles/projekte/h2backbonemurfeld" TargetMode="External"/><Relationship Id="rId98" Type="http://schemas.openxmlformats.org/officeDocument/2006/relationships/hyperlink" Target="https://www.natrangroupe.com/en/medias/press-releases/hy4link-hydrogen-infrastructure-project" TargetMode="External"/><Relationship Id="rId121" Type="http://schemas.openxmlformats.org/officeDocument/2006/relationships/hyperlink" Target="https://www.eunice-group.com/" TargetMode="External"/><Relationship Id="rId142" Type="http://schemas.openxmlformats.org/officeDocument/2006/relationships/hyperlink" Target="https://www.hynetwork.nl/" TargetMode="External"/><Relationship Id="rId163" Type="http://schemas.openxmlformats.org/officeDocument/2006/relationships/hyperlink" Target="https://fnb-gas.de/wasserstoffnetz-wasserstoff-kernnetz/" TargetMode="External"/><Relationship Id="rId184" Type="http://schemas.openxmlformats.org/officeDocument/2006/relationships/hyperlink" Target="https://www.ontras.com/en/hydrogen" TargetMode="External"/><Relationship Id="rId189" Type="http://schemas.openxmlformats.org/officeDocument/2006/relationships/hyperlink" Target="http://www.terega.fr/projet/impulse-2025" TargetMode="External"/><Relationship Id="rId3" Type="http://schemas.openxmlformats.org/officeDocument/2006/relationships/hyperlink" Target="http://www.plinacro.hr/" TargetMode="External"/><Relationship Id="rId214" Type="http://schemas.openxmlformats.org/officeDocument/2006/relationships/hyperlink" Target="https://www.terega.fr/en/our-activities/hydrogen/hysow-hyrogen-south-west-corridor-of-france-un-projet-dinfrastructures-de/" TargetMode="External"/><Relationship Id="rId25" Type="http://schemas.openxmlformats.org/officeDocument/2006/relationships/hyperlink" Target="https://nordichydrogenroute.com/" TargetMode="External"/><Relationship Id="rId46" Type="http://schemas.openxmlformats.org/officeDocument/2006/relationships/hyperlink" Target="https://www.h2ercules.com/en" TargetMode="External"/><Relationship Id="rId67" Type="http://schemas.openxmlformats.org/officeDocument/2006/relationships/hyperlink" Target="https://france.qair.energy/" TargetMode="External"/><Relationship Id="rId116" Type="http://schemas.openxmlformats.org/officeDocument/2006/relationships/hyperlink" Target="https://www.net4gas.cz/en/projects/reverse-flow-via-ip-cieszyn/" TargetMode="External"/><Relationship Id="rId137" Type="http://schemas.openxmlformats.org/officeDocument/2006/relationships/hyperlink" Target="https://www.speichergesellschaft.de/" TargetMode="External"/><Relationship Id="rId158" Type="http://schemas.openxmlformats.org/officeDocument/2006/relationships/hyperlink" Target="https://www.flow-hydrogen.com/" TargetMode="External"/><Relationship Id="rId20" Type="http://schemas.openxmlformats.org/officeDocument/2006/relationships/hyperlink" Target="https://gasstorage.dk/hydrogen-storage/" TargetMode="External"/><Relationship Id="rId41" Type="http://schemas.openxmlformats.org/officeDocument/2006/relationships/hyperlink" Target="https://www.rwe-gasstorage-west.com/en/hydrogen/expansion-project-epe-h2/" TargetMode="External"/><Relationship Id="rId62" Type="http://schemas.openxmlformats.org/officeDocument/2006/relationships/hyperlink" Target="https://www.natrangroupe.com/en/our-energy-transition/hydrogen-transport/rhyn" TargetMode="External"/><Relationship Id="rId83" Type="http://schemas.openxmlformats.org/officeDocument/2006/relationships/hyperlink" Target="https://h2medproject.com/" TargetMode="External"/><Relationship Id="rId88" Type="http://schemas.openxmlformats.org/officeDocument/2006/relationships/hyperlink" Target="https://www.terega.fr/en/our-activities/hydrogen/hysow-hyrogen-south-west-corridor-of-france-un-projet-dinfrastructures-de/" TargetMode="External"/><Relationship Id="rId111" Type="http://schemas.openxmlformats.org/officeDocument/2006/relationships/hyperlink" Target="https://www.eustream.sk/files/sk/transparency/rozvoj-siete/plany-rozvoja-siete/eus_tyndp_2025_2034.pdf" TargetMode="External"/><Relationship Id="rId132" Type="http://schemas.openxmlformats.org/officeDocument/2006/relationships/hyperlink" Target="https://www.clean-hydrogen-coastline.de/de/projekte/ipcei-elektrolyse-ostfriesland" TargetMode="External"/><Relationship Id="rId153" Type="http://schemas.openxmlformats.org/officeDocument/2006/relationships/hyperlink" Target="https://www.enagas.es/es/transicion-energetica/red-gasista/infraestructuras-energeticas/transporte-hidrogeno/" TargetMode="External"/><Relationship Id="rId174" Type="http://schemas.openxmlformats.org/officeDocument/2006/relationships/hyperlink" Target="http://www.snam.it/en/transportation/Online_Processes/Allacciamenti/information/ten-year-plan/ten_year_plan_2021_2030/consultazione.html" TargetMode="External"/><Relationship Id="rId179" Type="http://schemas.openxmlformats.org/officeDocument/2006/relationships/hyperlink" Target="http://www.depogazploiesti.ro/en/activity/tyndp-projects" TargetMode="External"/><Relationship Id="rId195" Type="http://schemas.openxmlformats.org/officeDocument/2006/relationships/hyperlink" Target="http://www.snam.it/en/transportation/Online_Processes/Allacciamenti/information/ten-year-plan/ten_year_plan_2021_2030/consultazione.html" TargetMode="External"/><Relationship Id="rId209" Type="http://schemas.openxmlformats.org/officeDocument/2006/relationships/hyperlink" Target="https://www.vtti.com/our-business/hydrogen/amplifhy/" TargetMode="External"/><Relationship Id="rId190" Type="http://schemas.openxmlformats.org/officeDocument/2006/relationships/hyperlink" Target="https://www.vng-handel.de/en/greenroot-project" TargetMode="External"/><Relationship Id="rId204" Type="http://schemas.openxmlformats.org/officeDocument/2006/relationships/hyperlink" Target="https://www.salthy.de/de" TargetMode="External"/><Relationship Id="rId15" Type="http://schemas.openxmlformats.org/officeDocument/2006/relationships/hyperlink" Target="https://www.gasconnect.at/en/aktuelles/projekte/h2backbonewag-pw" TargetMode="External"/><Relationship Id="rId36" Type="http://schemas.openxmlformats.org/officeDocument/2006/relationships/hyperlink" Target="https://www.tklmethanol.es/%20%7C%20%20https:/reganosa.com/%20%7C%20https:/www.forestaldelatlantico.com/" TargetMode="External"/><Relationship Id="rId57" Type="http://schemas.openxmlformats.org/officeDocument/2006/relationships/hyperlink" Target="https://www.uniper.energy/hydrogen-pilot-cavern" TargetMode="External"/><Relationship Id="rId106" Type="http://schemas.openxmlformats.org/officeDocument/2006/relationships/hyperlink" Target="http://www.bh-gas.ba/" TargetMode="External"/><Relationship Id="rId127" Type="http://schemas.openxmlformats.org/officeDocument/2006/relationships/hyperlink" Target="https://igi-poseidon.com/" TargetMode="External"/><Relationship Id="rId10" Type="http://schemas.openxmlformats.org/officeDocument/2006/relationships/hyperlink" Target="http://https/www.snam.it/it/i-nostri-business/trasporto/piani-decennali/piano-decennale-Snam-Rete-Gas/2025-2034.html" TargetMode="External"/><Relationship Id="rId31" Type="http://schemas.openxmlformats.org/officeDocument/2006/relationships/hyperlink" Target="https://nordicbaltichydrogencorridor.com/;%20https:/www.conexus.lv/ziemelu-baltijas-udenraza-koridors;" TargetMode="External"/><Relationship Id="rId52" Type="http://schemas.openxmlformats.org/officeDocument/2006/relationships/hyperlink" Target="https://nwkg.de/" TargetMode="External"/><Relationship Id="rId73" Type="http://schemas.openxmlformats.org/officeDocument/2006/relationships/hyperlink" Target="https://www.enagas.es/es/transicion-energetica/red-gasista/infraestructuras-energeticas/transporte-hidrogeno/" TargetMode="External"/><Relationship Id="rId78" Type="http://schemas.openxmlformats.org/officeDocument/2006/relationships/hyperlink" Target="https://www.e-cho-concertation.fr/" TargetMode="External"/><Relationship Id="rId94" Type="http://schemas.openxmlformats.org/officeDocument/2006/relationships/hyperlink" Target="https://www.fluxys.com/en/projects/alpine-hydrogen-corridor" TargetMode="External"/><Relationship Id="rId99" Type="http://schemas.openxmlformats.org/officeDocument/2006/relationships/hyperlink" Target="https://www.creos-net.lu/en/individuals/projects-innovation/hy4link" TargetMode="External"/><Relationship Id="rId101" Type="http://schemas.openxmlformats.org/officeDocument/2006/relationships/hyperlink" Target="https://www.clean-hydrogen-coastline.de/de/projekte/speicher-huntorf" TargetMode="External"/><Relationship Id="rId122" Type="http://schemas.openxmlformats.org/officeDocument/2006/relationships/hyperlink" Target="https://www.eunice-group.com/" TargetMode="External"/><Relationship Id="rId143" Type="http://schemas.openxmlformats.org/officeDocument/2006/relationships/hyperlink" Target="https://www.hynetwork.nl/en" TargetMode="External"/><Relationship Id="rId148" Type="http://schemas.openxmlformats.org/officeDocument/2006/relationships/hyperlink" Target="https://www.hynetwork.nl/en" TargetMode="External"/><Relationship Id="rId164" Type="http://schemas.openxmlformats.org/officeDocument/2006/relationships/hyperlink" Target="https://www.fluxys.com/en/hydrogen" TargetMode="External"/><Relationship Id="rId169" Type="http://schemas.openxmlformats.org/officeDocument/2006/relationships/hyperlink" Target="https://www.fluxys.com/en/hydrogen" TargetMode="External"/><Relationship Id="rId185" Type="http://schemas.openxmlformats.org/officeDocument/2006/relationships/hyperlink" Target="http://melitatransgas.com.mt/" TargetMode="External"/><Relationship Id="rId4" Type="http://schemas.openxmlformats.org/officeDocument/2006/relationships/hyperlink" Target="http://www.lng.hr/" TargetMode="External"/><Relationship Id="rId9" Type="http://schemas.openxmlformats.org/officeDocument/2006/relationships/hyperlink" Target="https://www.creos-net.de/das-unternehmen/wasserstoff/leitungsprojekt-mosahyc" TargetMode="External"/><Relationship Id="rId180" Type="http://schemas.openxmlformats.org/officeDocument/2006/relationships/hyperlink" Target="http://www.gasdottitalia.it/en/content/annual-network-development" TargetMode="External"/><Relationship Id="rId210" Type="http://schemas.openxmlformats.org/officeDocument/2006/relationships/hyperlink" Target="https://www.eustream.sk/sk/transparency/rozvoj-siete/plany-rozvoja-siete/" TargetMode="External"/><Relationship Id="rId215" Type="http://schemas.openxmlformats.org/officeDocument/2006/relationships/hyperlink" Target="https://www.icgb.eu/" TargetMode="External"/><Relationship Id="rId26" Type="http://schemas.openxmlformats.org/officeDocument/2006/relationships/hyperlink" Target="https://nordicbaltichydrogencorridor.com/" TargetMode="External"/><Relationship Id="rId47" Type="http://schemas.openxmlformats.org/officeDocument/2006/relationships/hyperlink" Target="https://www.hystock.nl/" TargetMode="External"/><Relationship Id="rId68" Type="http://schemas.openxmlformats.org/officeDocument/2006/relationships/hyperlink" Target="https://www.hoeghevi.com/hoegh-evi-to-partner-with-semop-port-la-nouvelle-to-develop-strategic-infrastructure-for-hydrogen-import-to-france-and-europe/" TargetMode="External"/><Relationship Id="rId89" Type="http://schemas.openxmlformats.org/officeDocument/2006/relationships/hyperlink" Target="https://www.plinovodi.si/sl/vodik/razvoj-projektov-za-prenos-vodika/" TargetMode="External"/><Relationship Id="rId112" Type="http://schemas.openxmlformats.org/officeDocument/2006/relationships/hyperlink" Target="https://www.cehc.eu/en/home/%20;%20https:/www.sunshynecorridor.eu/;%20www.seehyc.eu;https:/www.h2euplusstore.com/en/" TargetMode="External"/><Relationship Id="rId133" Type="http://schemas.openxmlformats.org/officeDocument/2006/relationships/hyperlink" Target="https://www.clean-hydrogen-coastline.de/de/projekte/ipcei-elektrolyse-ostfriesland" TargetMode="External"/><Relationship Id="rId154" Type="http://schemas.openxmlformats.org/officeDocument/2006/relationships/hyperlink" Target="https://www.enagas.es/es/transicion-energetica/red-gasista/infraestructuras-energeticas/transporte-hidrogeno/" TargetMode="External"/><Relationship Id="rId175" Type="http://schemas.openxmlformats.org/officeDocument/2006/relationships/hyperlink" Target="http://www.bulgartransgaz.bg/en/pages/razshirenie-kapaciteta-na-pgh-chiren-poi-6-20-2--134.html" TargetMode="External"/><Relationship Id="rId196" Type="http://schemas.openxmlformats.org/officeDocument/2006/relationships/hyperlink" Target="http://en.gaz-system.pl/" TargetMode="External"/><Relationship Id="rId200" Type="http://schemas.openxmlformats.org/officeDocument/2006/relationships/hyperlink" Target="https://vng.de/" TargetMode="External"/><Relationship Id="rId16" Type="http://schemas.openxmlformats.org/officeDocument/2006/relationships/hyperlink" Target="https://www.bayernets.de/en/infrastructure/hydrogen/hydrogen-projects" TargetMode="External"/><Relationship Id="rId37" Type="http://schemas.openxmlformats.org/officeDocument/2006/relationships/hyperlink" Target="https://www.h2ercules.com/en" TargetMode="External"/><Relationship Id="rId58" Type="http://schemas.openxmlformats.org/officeDocument/2006/relationships/hyperlink" Target="https://www.uniper.energy/de/energiespeicherung-uniper/hydrogen-storage-de" TargetMode="External"/><Relationship Id="rId79" Type="http://schemas.openxmlformats.org/officeDocument/2006/relationships/hyperlink" Target="https://www.natrangroupe.com/notre-transition-energetique/transport-hydrogene/hynframed" TargetMode="External"/><Relationship Id="rId102" Type="http://schemas.openxmlformats.org/officeDocument/2006/relationships/hyperlink" Target="https://www.nationalgas.com/future-energy/hydrogen/project-union" TargetMode="External"/><Relationship Id="rId123" Type="http://schemas.openxmlformats.org/officeDocument/2006/relationships/hyperlink" Target="https://www.eunice-group.com/" TargetMode="External"/><Relationship Id="rId144" Type="http://schemas.openxmlformats.org/officeDocument/2006/relationships/hyperlink" Target="https://www.hynetwork.nl/" TargetMode="External"/><Relationship Id="rId90" Type="http://schemas.openxmlformats.org/officeDocument/2006/relationships/hyperlink" Target="https://www.plinovodi.si/sl/vodik/razvoj-projektov-za-prenos-vodika/" TargetMode="External"/><Relationship Id="rId165" Type="http://schemas.openxmlformats.org/officeDocument/2006/relationships/hyperlink" Target="https://www.fluxys.com/en/hydrogen" TargetMode="External"/><Relationship Id="rId186" Type="http://schemas.openxmlformats.org/officeDocument/2006/relationships/hyperlink" Target="http://www.depogazploiesti.ro/en/activity/tyndp-projects" TargetMode="External"/><Relationship Id="rId211" Type="http://schemas.openxmlformats.org/officeDocument/2006/relationships/hyperlink" Target="https://espana.edp.com/en/asturias-h2-valley" TargetMode="External"/><Relationship Id="rId27" Type="http://schemas.openxmlformats.org/officeDocument/2006/relationships/hyperlink" Target="https://www.nordicbaltichydrogencorridor.com/" TargetMode="External"/><Relationship Id="rId48" Type="http://schemas.openxmlformats.org/officeDocument/2006/relationships/hyperlink" Target="https://www.rwe-gasstorage-west.com/en/hydrogen/expansion-project-epe-h2/" TargetMode="External"/><Relationship Id="rId69" Type="http://schemas.openxmlformats.org/officeDocument/2006/relationships/hyperlink" Target="https://www.terega.fr/en/our-activities/hydrogen/hysow-hyrogen-south-west-corridor-of-france-un-projet-dinfrastructures-de/" TargetMode="External"/><Relationship Id="rId113" Type="http://schemas.openxmlformats.org/officeDocument/2006/relationships/hyperlink" Target="https://www.clean-hydrogen-coastline.de/de/projekte/speicher-huntorf" TargetMode="External"/><Relationship Id="rId134" Type="http://schemas.openxmlformats.org/officeDocument/2006/relationships/hyperlink" Target="https://www.clean-hydrogen-coastline.de/de/projekte/ipcei-elektrolyse-ostfriesland" TargetMode="External"/><Relationship Id="rId80" Type="http://schemas.openxmlformats.org/officeDocument/2006/relationships/hyperlink" Target="https://h2medproject.com/" TargetMode="External"/><Relationship Id="rId155" Type="http://schemas.openxmlformats.org/officeDocument/2006/relationships/hyperlink" Target="https://www.netzerotc.com/reports/hydrogen-backbone-link-report/" TargetMode="External"/><Relationship Id="rId176" Type="http://schemas.openxmlformats.org/officeDocument/2006/relationships/hyperlink" Target="http://bulgartransgaz.bg/en/pages/rehabilitaciya-modernizaciya-i-razshirenie-na-sashtestvuvash-133.html" TargetMode="External"/><Relationship Id="rId197" Type="http://schemas.openxmlformats.org/officeDocument/2006/relationships/hyperlink" Target="http://www.depogazploiesti.ro/en/activity/tyndp-projects" TargetMode="External"/><Relationship Id="rId201" Type="http://schemas.openxmlformats.org/officeDocument/2006/relationships/hyperlink" Target="https://tsoua.com/" TargetMode="External"/><Relationship Id="rId17" Type="http://schemas.openxmlformats.org/officeDocument/2006/relationships/hyperlink" Target="https://www.gasnetz-f&#252;r-morgen.de/etl-179" TargetMode="External"/><Relationship Id="rId38" Type="http://schemas.openxmlformats.org/officeDocument/2006/relationships/hyperlink" Target="https://www.rwe-gasstorage-west.com/en/hydrogen/hydrogen-storage-epe-h2/" TargetMode="External"/><Relationship Id="rId59" Type="http://schemas.openxmlformats.org/officeDocument/2006/relationships/hyperlink" Target="https://www.uniper.energy/de/energiespeicherung-uniper/hydrogen-storage-de" TargetMode="External"/><Relationship Id="rId103" Type="http://schemas.openxmlformats.org/officeDocument/2006/relationships/hyperlink" Target="http://www.plinacro.hr/" TargetMode="External"/><Relationship Id="rId124" Type="http://schemas.openxmlformats.org/officeDocument/2006/relationships/hyperlink" Target="http://www.igi&#8208;poseidon.com/" TargetMode="External"/><Relationship Id="rId70" Type="http://schemas.openxmlformats.org/officeDocument/2006/relationships/hyperlink" Target="https://www.enagas.es/es/transicion-energetica/red-gasista/infraestructuras-energeticas/transporte-hidrogeno/" TargetMode="External"/><Relationship Id="rId91" Type="http://schemas.openxmlformats.org/officeDocument/2006/relationships/hyperlink" Target="https://www.plinovodi.si/sl/vodik/razvoj-projektov-za-prenos-vodika/" TargetMode="External"/><Relationship Id="rId145" Type="http://schemas.openxmlformats.org/officeDocument/2006/relationships/hyperlink" Target="https://aquaductus-offshore.de/" TargetMode="External"/><Relationship Id="rId166" Type="http://schemas.openxmlformats.org/officeDocument/2006/relationships/hyperlink" Target="https://www.fluxys.com/en/projects/ammonia-antwerp-terminal" TargetMode="External"/><Relationship Id="rId187" Type="http://schemas.openxmlformats.org/officeDocument/2006/relationships/hyperlink" Target="https://www.nep-gas-datenbank.de/ausbaumassnahmen" TargetMode="External"/><Relationship Id="rId1" Type="http://schemas.openxmlformats.org/officeDocument/2006/relationships/hyperlink" Target="http://www.plinacro.hr/" TargetMode="External"/><Relationship Id="rId212" Type="http://schemas.openxmlformats.org/officeDocument/2006/relationships/hyperlink" Target="https://www.snam.it/it/i-nostri-business/trasporto/piani-decennali/piano-decennale-Snam-Rete-Gas/2025-2034.html" TargetMode="External"/><Relationship Id="rId28" Type="http://schemas.openxmlformats.org/officeDocument/2006/relationships/hyperlink" Target="https://nordicbaltichydrogencorridor.com/" TargetMode="External"/><Relationship Id="rId49" Type="http://schemas.openxmlformats.org/officeDocument/2006/relationships/hyperlink" Target="https://ecolog.earth/" TargetMode="External"/><Relationship Id="rId114" Type="http://schemas.openxmlformats.org/officeDocument/2006/relationships/hyperlink" Target="https://www.clean-hydrogen-coastline.de/de/projekte/speicher-huntorf" TargetMode="External"/><Relationship Id="rId60" Type="http://schemas.openxmlformats.org/officeDocument/2006/relationships/hyperlink" Target="https://balticseahydrogencollector.com/" TargetMode="External"/><Relationship Id="rId81" Type="http://schemas.openxmlformats.org/officeDocument/2006/relationships/hyperlink" Target="https://www.h2ercules.com/en" TargetMode="External"/><Relationship Id="rId135" Type="http://schemas.openxmlformats.org/officeDocument/2006/relationships/hyperlink" Target="https://www.clean-hydrogen-coastline.de/de/projekte/ipcei-elektrolyse-ostfriesland" TargetMode="External"/><Relationship Id="rId156" Type="http://schemas.openxmlformats.org/officeDocument/2006/relationships/hyperlink" Target="https://h2apex.com/de/" TargetMode="External"/><Relationship Id="rId177" Type="http://schemas.openxmlformats.org/officeDocument/2006/relationships/hyperlink" Target="http://www.gasdottitalia.com/it/content/progetto-pegasus" TargetMode="External"/><Relationship Id="rId198" Type="http://schemas.openxmlformats.org/officeDocument/2006/relationships/hyperlink" Target="https://www.depogazploiesti.ro/en/activity/other-development-projects" TargetMode="External"/><Relationship Id="rId202" Type="http://schemas.openxmlformats.org/officeDocument/2006/relationships/hyperlink" Target="https://usg-blexen.de/speicher/wasserstoff/" TargetMode="External"/><Relationship Id="rId18" Type="http://schemas.openxmlformats.org/officeDocument/2006/relationships/hyperlink" Target="http://www.gasunie.de/" TargetMode="External"/><Relationship Id="rId39" Type="http://schemas.openxmlformats.org/officeDocument/2006/relationships/hyperlink" Target="http://www.h2ercules.com/en" TargetMode="External"/><Relationship Id="rId50" Type="http://schemas.openxmlformats.org/officeDocument/2006/relationships/hyperlink" Target="https://www.uniper.energy/hydrogen-pilot-cavern" TargetMode="External"/><Relationship Id="rId104" Type="http://schemas.openxmlformats.org/officeDocument/2006/relationships/hyperlink" Target="http://www.bh-gas.ba/" TargetMode="External"/><Relationship Id="rId125" Type="http://schemas.openxmlformats.org/officeDocument/2006/relationships/hyperlink" Target="http://www.igi-poseidon.com/" TargetMode="External"/><Relationship Id="rId146" Type="http://schemas.openxmlformats.org/officeDocument/2006/relationships/hyperlink" Target="https://www.copenhagenenergyislands.com/" TargetMode="External"/><Relationship Id="rId167" Type="http://schemas.openxmlformats.org/officeDocument/2006/relationships/hyperlink" Target="https://www.fluxys.com/en/hydrogen" TargetMode="External"/><Relationship Id="rId188" Type="http://schemas.openxmlformats.org/officeDocument/2006/relationships/hyperlink" Target="https://www.trinity-es.com/es/aljarafe.php" TargetMode="External"/><Relationship Id="rId71" Type="http://schemas.openxmlformats.org/officeDocument/2006/relationships/hyperlink" Target="https://www.enagas.es/es/transicion-energetica/red-gasista/infraestructuras-energeticas/transporte-hidrogeno/" TargetMode="External"/><Relationship Id="rId92" Type="http://schemas.openxmlformats.org/officeDocument/2006/relationships/hyperlink" Target="https://www.plinovodi.si/sl/vodik/razvoj-projektov-za-prenos-vodika/" TargetMode="External"/><Relationship Id="rId213" Type="http://schemas.openxmlformats.org/officeDocument/2006/relationships/hyperlink" Target="https://usg-blexen.de/speicher/wasserstoff/" TargetMode="External"/><Relationship Id="rId2" Type="http://schemas.openxmlformats.org/officeDocument/2006/relationships/hyperlink" Target="http://www.plinacro.hr/" TargetMode="External"/><Relationship Id="rId29" Type="http://schemas.openxmlformats.org/officeDocument/2006/relationships/hyperlink" Target="https://nordicbaltichydrogencorridor.com/" TargetMode="External"/><Relationship Id="rId40" Type="http://schemas.openxmlformats.org/officeDocument/2006/relationships/hyperlink" Target="https://delta-rhine-corridor.com/en" TargetMode="External"/><Relationship Id="rId115" Type="http://schemas.openxmlformats.org/officeDocument/2006/relationships/hyperlink" Target="https://www.clean-hydrogen-coastline.de/de/projekte/speicher-huntorf" TargetMode="External"/><Relationship Id="rId136" Type="http://schemas.openxmlformats.org/officeDocument/2006/relationships/hyperlink" Target="https://www.clean-hydrogen-coastline.de/de/projekte/ipcei-elektrolyse-ostfriesland" TargetMode="External"/><Relationship Id="rId157" Type="http://schemas.openxmlformats.org/officeDocument/2006/relationships/hyperlink" Target="https://hms-ag.com/" TargetMode="External"/><Relationship Id="rId178" Type="http://schemas.openxmlformats.org/officeDocument/2006/relationships/hyperlink" Target="http://www.depogazploiesti.ro/ro/activitate/projects-of-common-interest" TargetMode="External"/><Relationship Id="rId61" Type="http://schemas.openxmlformats.org/officeDocument/2006/relationships/hyperlink" Target="https://balticseahydrogencollector.com/" TargetMode="External"/><Relationship Id="rId82" Type="http://schemas.openxmlformats.org/officeDocument/2006/relationships/hyperlink" Target="https://h2medproject.com/" TargetMode="External"/><Relationship Id="rId199" Type="http://schemas.openxmlformats.org/officeDocument/2006/relationships/hyperlink" Target="https://www.sefe-storage.de/en/hydrogen/jemgumh2" TargetMode="External"/><Relationship Id="rId203" Type="http://schemas.openxmlformats.org/officeDocument/2006/relationships/hyperlink" Target="https://hydrogenious.net/how/" TargetMode="External"/></Relationships>
</file>

<file path=xl/worksheets/_rels/sheet3.xml.rels><?xml version="1.0" encoding="UTF-8" standalone="yes"?>
<Relationships xmlns="http://schemas.openxmlformats.org/package/2006/relationships"><Relationship Id="rId1" Type="http://schemas.openxmlformats.org/officeDocument/2006/relationships/image" Target="../media/image1.jpeg"/></Relationships>
</file>

<file path=xl/worksheets/_rels/sheet4.xml.rels><?xml version="1.0" encoding="UTF-8" standalone="yes"?>
<Relationships xmlns="http://schemas.openxmlformats.org/package/2006/relationships"><Relationship Id="rId1" Type="http://schemas.openxmlformats.org/officeDocument/2006/relationships/image" Target="../media/image1.jpeg"/></Relationships>
</file>

<file path=xl/worksheets/_rels/sheet5.xml.rels><?xml version="1.0" encoding="UTF-8" standalone="yes"?>
<Relationships xmlns="http://schemas.openxmlformats.org/package/2006/relationships"><Relationship Id="rId1" Type="http://schemas.openxmlformats.org/officeDocument/2006/relationships/image" Target="../media/image1.jpeg"/></Relationships>
</file>

<file path=xl/worksheets/_rels/sheet6.xml.rels><?xml version="1.0" encoding="UTF-8" standalone="yes"?>
<Relationships xmlns="http://schemas.openxmlformats.org/package/2006/relationships"><Relationship Id="rId1" Type="http://schemas.openxmlformats.org/officeDocument/2006/relationships/image" Target="../media/image1.jpeg"/></Relationships>
</file>

<file path=xl/worksheets/_rels/sheet7.xml.rels><?xml version="1.0" encoding="UTF-8" standalone="yes"?>
<Relationships xmlns="http://schemas.openxmlformats.org/package/2006/relationships"><Relationship Id="rId1" Type="http://schemas.openxmlformats.org/officeDocument/2006/relationships/image" Target="../media/image1.jpeg"/></Relationships>
</file>

<file path=xl/worksheets/_rels/sheet8.xml.rels><?xml version="1.0" encoding="UTF-8" standalone="yes"?>
<Relationships xmlns="http://schemas.openxmlformats.org/package/2006/relationships"><Relationship Id="rId1" Type="http://schemas.openxmlformats.org/officeDocument/2006/relationships/image" Target="../media/image1.jpeg"/></Relationships>
</file>

<file path=xl/worksheets/_rels/sheet9.xml.rels><?xml version="1.0" encoding="UTF-8" standalone="yes"?>
<Relationships xmlns="http://schemas.openxmlformats.org/package/2006/relationships"><Relationship Id="rId1" Type="http://schemas.openxmlformats.org/officeDocument/2006/relationships/image" Target="../media/image1.jpeg"/></Relationships>
</file>

<file path=xl/worksheets/_rels/sheet10.xml.rels><?xml version="1.0" encoding="UTF-8" standalone="yes"?>
<Relationships xmlns="http://schemas.openxmlformats.org/package/2006/relationships"><Relationship Id="rId1" Type="http://schemas.openxmlformats.org/officeDocument/2006/relationships/image" Target="../media/image1.jpeg"/></Relationships>
</file>

<file path=xl/worksheets/_rels/sheet11.xml.rels><?xml version="1.0" encoding="UTF-8" standalone="yes"?>
<Relationships xmlns="http://schemas.openxmlformats.org/package/2006/relationships"><Relationship Id="rId1" Type="http://schemas.openxmlformats.org/officeDocument/2006/relationships/image" Target="../media/image1.jpeg"/></Relationships>
</file>

<file path=xl/worksheets/_rels/sheet12.xml.rels><?xml version="1.0" encoding="UTF-8" standalone="yes"?>
<Relationships xmlns="http://schemas.openxmlformats.org/package/2006/relationships"><Relationship Id="rId1" Type="http://schemas.openxmlformats.org/officeDocument/2006/relationships/image" Target="../media/image1.jpeg"/></Relationships>
</file>

<file path=xl/worksheets/_rels/sheet13.xml.rels><?xml version="1.0" encoding="UTF-8" standalone="yes"?>
<Relationships xmlns="http://schemas.openxmlformats.org/package/2006/relationships"><Relationship Id="rId1" Type="http://schemas.openxmlformats.org/officeDocument/2006/relationships/image" Target="../media/image1.jpeg"/></Relationships>
</file>

<file path=xl/worksheets/_rels/sheet14.xml.rels><?xml version="1.0" encoding="UTF-8" standalone="yes"?>
<Relationships xmlns="http://schemas.openxmlformats.org/package/2006/relationships"><Relationship Id="rId1" Type="http://schemas.openxmlformats.org/officeDocument/2006/relationships/image" Target="../media/image1.jpeg"/></Relationships>
</file>

<file path=xl/worksheets/_rels/sheet15.xml.rels><?xml version="1.0" encoding="UTF-8" standalone="yes"?>
<Relationships xmlns="http://schemas.openxmlformats.org/package/2006/relationships"><Relationship Id="rId1" Type="http://schemas.openxmlformats.org/officeDocument/2006/relationships/image" Target="../media/image1.jpeg"/></Relationships>
</file>

<file path=xl/worksheets/_rels/sheet16.xml.rels><?xml version="1.0" encoding="UTF-8" standalone="yes"?>
<Relationships xmlns="http://schemas.openxmlformats.org/package/2006/relationships"><Relationship Id="rId1" Type="http://schemas.openxmlformats.org/officeDocument/2006/relationships/image" Target="../media/image1.jpeg"/></Relationships>
</file>

<file path=xl/worksheets/_rels/sheet17.xml.rels><?xml version="1.0" encoding="UTF-8" standalone="yes"?>
<Relationships xmlns="http://schemas.openxmlformats.org/package/2006/relationships"><Relationship Id="rId1" Type="http://schemas.openxmlformats.org/officeDocument/2006/relationships/image" Target="../media/image1.jpeg"/></Relationships>
</file>

<file path=xl/worksheets/_rels/sheet18.xml.rels><?xml version="1.0" encoding="UTF-8" standalone="yes"?>
<Relationships xmlns="http://schemas.openxmlformats.org/package/2006/relationships"><Relationship Id="rId117" Type="http://schemas.openxmlformats.org/officeDocument/2006/relationships/hyperlink" Target="http://https/www.rijksoverheid.nl/documenten/publicaties/2024/02/09/projectenboek-nationale-energie-infrastructuurprojecten-in-nederland" TargetMode="External"/><Relationship Id="rId21" Type="http://schemas.openxmlformats.org/officeDocument/2006/relationships/hyperlink" Target="http://https/www.transgaz.ro/sites/default/files/Downloads/PDSNT%202022-2031.pdf" TargetMode="External"/><Relationship Id="rId42" Type="http://schemas.openxmlformats.org/officeDocument/2006/relationships/hyperlink" Target="https://www.eustream.sk/files/sk/transparency/rozvoj-siete/plany-rozvoja-siete/eus_tyndp_2025_2034.pdf" TargetMode="External"/><Relationship Id="rId63" Type="http://schemas.openxmlformats.org/officeDocument/2006/relationships/hyperlink" Target="http://https/view.officeapps.live.com/op/view.aspx?src=https%3A%2F%2Fwww.bundesnetzagentur.de%2FDE%2FFachthemen%2FElektrizitaetundGas%2FNEP%2FDL_Szenariorahmen%2FSR_Anlage2Gas.xlsx%3F__blob%3DpublicationFile%26v%3D2&amp;wdOrigin=BROWSELINK" TargetMode="External"/><Relationship Id="rId84" Type="http://schemas.openxmlformats.org/officeDocument/2006/relationships/hyperlink" Target="https://www.desfa.gr/en/infrastructure/nngs-development-plan/" TargetMode="External"/><Relationship Id="rId138" Type="http://schemas.openxmlformats.org/officeDocument/2006/relationships/hyperlink" Target="https://energinet.dk/om-os/energisystemet-2050/" TargetMode="External"/><Relationship Id="rId159" Type="http://schemas.openxmlformats.org/officeDocument/2006/relationships/hyperlink" Target="http://www.e-control.at/%20;%20https:/www.aggm.at/" TargetMode="External"/><Relationship Id="rId170" Type="http://schemas.openxmlformats.org/officeDocument/2006/relationships/hyperlink" Target="https://www.transgaz.ro/ro/despre-noi/programe-si-strategii/proiecte-majore-de-dezvoltare" TargetMode="External"/><Relationship Id="rId107" Type="http://schemas.openxmlformats.org/officeDocument/2006/relationships/hyperlink" Target="http://www.plinacro.hr/UserDocsImages/dokumenti/Desetogodisnji_plan_razvoja_PTS_2021_2030_1.pdf" TargetMode="External"/><Relationship Id="rId11" Type="http://schemas.openxmlformats.org/officeDocument/2006/relationships/hyperlink" Target="http://https/www.gasunietransportservices.nl/nieuws/gts-stelt-definitief-addendum-op-investeringsplan-2022-vast" TargetMode="External"/><Relationship Id="rId32" Type="http://schemas.openxmlformats.org/officeDocument/2006/relationships/hyperlink" Target="https://www.transgaz.ro/ro/despre-noi/programe-si-strategii/proiecte-majore-de-dezvoltare" TargetMode="External"/><Relationship Id="rId53" Type="http://schemas.openxmlformats.org/officeDocument/2006/relationships/hyperlink" Target="https://www.bundesnetzagentur.de/DE/Fachthemen/ElektrizitaetundGas/NEP/DL_Szenariorahmen/Anl2_Kons_Elektrolyseure.xlsx?__blob=publicationFile&amp;v=3" TargetMode="External"/><Relationship Id="rId74" Type="http://schemas.openxmlformats.org/officeDocument/2006/relationships/hyperlink" Target="http://view.officeapps.live.com/op/view.aspx?src=https%3A%2F%2Ffnb-gas.de%2Fwp-content%2Fuploads%2F2023%2F03%2F2023_03_31_NEP-2022_Anlage-2_Projektmeldungen-WEB-1.xlsx&amp;wdOrigin=BROWSELINK" TargetMode="External"/><Relationship Id="rId128" Type="http://schemas.openxmlformats.org/officeDocument/2006/relationships/hyperlink" Target="https://www.snam.it/it/i-nostri-business/trasporto/piani-decennali/piano-decennale-Snam-Rete-Gas/2025-2034.html" TargetMode="External"/><Relationship Id="rId149" Type="http://schemas.openxmlformats.org/officeDocument/2006/relationships/hyperlink" Target="https://www.fluxys.com/en/about-us/fluxys-belgium/infrastructure" TargetMode="External"/><Relationship Id="rId5" Type="http://schemas.openxmlformats.org/officeDocument/2006/relationships/hyperlink" Target="http://www.plinacro.hr/UserDocsImages/dokumenti/Desetogodisnji_plan_razvoja_PTS_2021_2030_1.pdf" TargetMode="External"/><Relationship Id="rId95" Type="http://schemas.openxmlformats.org/officeDocument/2006/relationships/hyperlink" Target="http://www.net4gas.cz/en/projects/development-plans/" TargetMode="External"/><Relationship Id="rId160" Type="http://schemas.openxmlformats.org/officeDocument/2006/relationships/hyperlink" Target="https://www.bundesnetzagentur.de/EN/Areas/Energy/HydrogenCoreNetwork/start.html" TargetMode="External"/><Relationship Id="rId22" Type="http://schemas.openxmlformats.org/officeDocument/2006/relationships/hyperlink" Target="https://fnb-gas.de/en/network-development-plans/network-development-plan-2022/" TargetMode="External"/><Relationship Id="rId43" Type="http://schemas.openxmlformats.org/officeDocument/2006/relationships/hyperlink" Target="https://open.overheid.nl/documenten/262a4457-5156-47b2-ae5b-00b80c5234b2/file" TargetMode="External"/><Relationship Id="rId64" Type="http://schemas.openxmlformats.org/officeDocument/2006/relationships/hyperlink" Target="http://www.e-control.at/%20;%20https:/www.aggm.at/" TargetMode="External"/><Relationship Id="rId118" Type="http://schemas.openxmlformats.org/officeDocument/2006/relationships/hyperlink" Target="https://www.desfa.gr/en/infrastructure/nngs-development-plan/" TargetMode="External"/><Relationship Id="rId139" Type="http://schemas.openxmlformats.org/officeDocument/2006/relationships/hyperlink" Target="https://energinet.dk/om-os/energisystemet-2050/" TargetMode="External"/><Relationship Id="rId85" Type="http://schemas.openxmlformats.org/officeDocument/2006/relationships/hyperlink" Target="https://www.desfa.gr/en/infrastructure/nngs-development-plan/" TargetMode="External"/><Relationship Id="rId150" Type="http://schemas.openxmlformats.org/officeDocument/2006/relationships/hyperlink" Target="https://www.snam.it/it/i-nostri-business/trasporto/piani-decennali/piano-decennale-Snam-Rete-Gas/2025-2034.html" TargetMode="External"/><Relationship Id="rId171" Type="http://schemas.openxmlformats.org/officeDocument/2006/relationships/hyperlink" Target="http://www.plinacro.hr/UserDocsImages/dokumenti/Desetogodisnji_plan_razvoja_PTS_2021_2030_1.pdf" TargetMode="External"/><Relationship Id="rId12" Type="http://schemas.openxmlformats.org/officeDocument/2006/relationships/hyperlink" Target="https://www.gaz-system.pl/en/transmission-system/development-of-the-transmission-system/national-development-plans.html" TargetMode="External"/><Relationship Id="rId33" Type="http://schemas.openxmlformats.org/officeDocument/2006/relationships/hyperlink" Target="https://www.transgaz.ro/ro/despre-noi/programe-si-strategii/proiecte-majore-de-dezvoltare" TargetMode="External"/><Relationship Id="rId108" Type="http://schemas.openxmlformats.org/officeDocument/2006/relationships/hyperlink" Target="http://https/www.snam.it/it/i-nostri-business/trasporto/piani-decennali/piano-decennale-Snam-Rete-Gas/2025-2034.html" TargetMode="External"/><Relationship Id="rId129" Type="http://schemas.openxmlformats.org/officeDocument/2006/relationships/hyperlink" Target="http://https/www.bundesnetzagentur.de/DE/Fachthemen/ElektrizitaetundGas/Wasserstoff/Kernnetz/start.html" TargetMode="External"/><Relationship Id="rId54" Type="http://schemas.openxmlformats.org/officeDocument/2006/relationships/hyperlink" Target="https://www.fluxys.com/en/hydrogen" TargetMode="External"/><Relationship Id="rId75" Type="http://schemas.openxmlformats.org/officeDocument/2006/relationships/hyperlink" Target="https://www.bundesnetzagentur.de/DE/Fachthemen/ElektrizitaetundGas/Wasserstoff/Kernnetz/start.html" TargetMode="External"/><Relationship Id="rId96" Type="http://schemas.openxmlformats.org/officeDocument/2006/relationships/hyperlink" Target="https://www.transgaz.ro/ro/despre-noi/programe-si-strategii/proiecte-majore-de-dezvoltare" TargetMode="External"/><Relationship Id="rId140" Type="http://schemas.openxmlformats.org/officeDocument/2006/relationships/hyperlink" Target="http://https/ambergrid.lt/en/green-gas/hydrogen/nordic-baltic-hydrogen-corridor-project/967" TargetMode="External"/><Relationship Id="rId161" Type="http://schemas.openxmlformats.org/officeDocument/2006/relationships/hyperlink" Target="https://www.hynetwork.nl/en/about-hynetwork/the-roll-out-plan" TargetMode="External"/><Relationship Id="rId1" Type="http://schemas.openxmlformats.org/officeDocument/2006/relationships/hyperlink" Target="https://www.snam.it/it/i-nostri-business/trasporto/piani-decennali/piano-decennale-Snam-Rete-Gas/2025-2034.html" TargetMode="External"/><Relationship Id="rId6" Type="http://schemas.openxmlformats.org/officeDocument/2006/relationships/hyperlink" Target="http://www.plinacro.hr/UserDocsImages/dokumenti/Desetogodisnji_plan_razvoja_PTS_2021_2030_1.pdf" TargetMode="External"/><Relationship Id="rId23" Type="http://schemas.openxmlformats.org/officeDocument/2006/relationships/hyperlink" Target="https://www.snam.it/it/i-nostri-business/trasporto/piani-decennali/piano-decennale-Snam-Rete-Gas/2025-2034.html" TargetMode="External"/><Relationship Id="rId28" Type="http://schemas.openxmlformats.org/officeDocument/2006/relationships/hyperlink" Target="https://bulgartransgaz.bg/files/useruploads/files/amd/29082025/TYNDP%20BTG%202025-2034%20-%2030.05.25%20EN.pdf" TargetMode="External"/><Relationship Id="rId49" Type="http://schemas.openxmlformats.org/officeDocument/2006/relationships/hyperlink" Target="https://www.hynetwork.nl/en/about-hynetwork/the-roll-out-plan" TargetMode="External"/><Relationship Id="rId114" Type="http://schemas.openxmlformats.org/officeDocument/2006/relationships/hyperlink" Target="https://fnb-gas.de/en/network-development-plans/network-development-plan-2022/" TargetMode="External"/><Relationship Id="rId119" Type="http://schemas.openxmlformats.org/officeDocument/2006/relationships/hyperlink" Target="https://bulgartransgaz.bg/files/useruploads/files/amd/29082025/TYNDP%20BTG%202025-2034%20-%2030.05.25%20EN.pdf" TargetMode="External"/><Relationship Id="rId44" Type="http://schemas.openxmlformats.org/officeDocument/2006/relationships/hyperlink" Target="http://https/fnb-gas.de/wasserstoffnetz-wasserstoff-kernnetz/" TargetMode="External"/><Relationship Id="rId60" Type="http://schemas.openxmlformats.org/officeDocument/2006/relationships/hyperlink" Target="https://open.overheid.nl/documenten/262a4457-5156-47b2-ae5b-00b80c5234b2/file" TargetMode="External"/><Relationship Id="rId65" Type="http://schemas.openxmlformats.org/officeDocument/2006/relationships/hyperlink" Target="http://https/fnb-gas.de/en/hydrogen-core-network/" TargetMode="External"/><Relationship Id="rId81" Type="http://schemas.openxmlformats.org/officeDocument/2006/relationships/hyperlink" Target="http://https/fnb-gas.de/news/veroeffentlichung-zwischenstand-nep-gas-2022-2032/" TargetMode="External"/><Relationship Id="rId86" Type="http://schemas.openxmlformats.org/officeDocument/2006/relationships/hyperlink" Target="https://www.erse.pt/media/juulhscp/pdirg-2026-2035-proposta-inicial-ap%C3%AAndice.pdf" TargetMode="External"/><Relationship Id="rId130" Type="http://schemas.openxmlformats.org/officeDocument/2006/relationships/hyperlink" Target="https://www.snam.it/it/i-nostri-business/trasporto/piani-decennali/piano-decennale-Snam-Rete-Gas/2025-2034.html" TargetMode="External"/><Relationship Id="rId135" Type="http://schemas.openxmlformats.org/officeDocument/2006/relationships/hyperlink" Target="https://fgsz.hu/file/documents/2/2992/2025_tyndp_en.pdf;https:/fgsz.hu/file/documents/3/3141/2023_12_14_husk_h2_corridor_eng.pdf" TargetMode="External"/><Relationship Id="rId151" Type="http://schemas.openxmlformats.org/officeDocument/2006/relationships/hyperlink" Target="https://www.fluxys.com/en/about-us/fluxys-belgium/infrastructure" TargetMode="External"/><Relationship Id="rId156" Type="http://schemas.openxmlformats.org/officeDocument/2006/relationships/hyperlink" Target="http://https/fnb-gas.de/en/hydrogen-core-network/%20and%20https:/ko-nep.de/en/scenario-framework/scenario-framework-2025/" TargetMode="External"/><Relationship Id="rId172" Type="http://schemas.openxmlformats.org/officeDocument/2006/relationships/hyperlink" Target="https://www.fluxys.com/en/hydrogen" TargetMode="External"/><Relationship Id="rId13" Type="http://schemas.openxmlformats.org/officeDocument/2006/relationships/hyperlink" Target="https://www.snam.it/it/i-nostri-business/trasporto/piani-decennali.html" TargetMode="External"/><Relationship Id="rId18" Type="http://schemas.openxmlformats.org/officeDocument/2006/relationships/hyperlink" Target="http://www.plinovodi.si/sl/prenosni-sistem/razvojni-nacrt/" TargetMode="External"/><Relationship Id="rId39" Type="http://schemas.openxmlformats.org/officeDocument/2006/relationships/hyperlink" Target="http://https/ambergrid.lt/en/green-gas/hydrogen/nordic-baltic-hydrogen-corridor-project/967" TargetMode="External"/><Relationship Id="rId109" Type="http://schemas.openxmlformats.org/officeDocument/2006/relationships/hyperlink" Target="https://fgsz.hu/file/documents/2/2992/2025_tyndp_en.pdf;https:/fgsz.hu/file/documents/3/3143/2023_12_14_uahu_h2_corridor_eng.pdf" TargetMode="External"/><Relationship Id="rId34" Type="http://schemas.openxmlformats.org/officeDocument/2006/relationships/hyperlink" Target="https://www.snam.it/it/i-nostri-business/trasporto/piani-decennali/piano-decennale-Snam-Rete-Gas/2025-2034.html" TargetMode="External"/><Relationship Id="rId50" Type="http://schemas.openxmlformats.org/officeDocument/2006/relationships/hyperlink" Target="https://www.bundesnetzagentur.de/DE/Fachthemen/ElektrizitaetundGas/NEP/DL_Szenariorahmen/Anl2_Kons_Elektrolyseure.xlsx?__blob=publicationFile&amp;v=3" TargetMode="External"/><Relationship Id="rId55" Type="http://schemas.openxmlformats.org/officeDocument/2006/relationships/hyperlink" Target="https://www.fluxys.com/en/hydrogen" TargetMode="External"/><Relationship Id="rId76" Type="http://schemas.openxmlformats.org/officeDocument/2006/relationships/hyperlink" Target="http://https/fnb-gas.de/en/hydrogen-core-network/" TargetMode="External"/><Relationship Id="rId97" Type="http://schemas.openxmlformats.org/officeDocument/2006/relationships/hyperlink" Target="https://www.transgaz.ro/ro/despre-noi/programe-si-strategii/proiecte-majore-de-dezvoltare" TargetMode="External"/><Relationship Id="rId104" Type="http://schemas.openxmlformats.org/officeDocument/2006/relationships/hyperlink" Target="https://www.snam.it/it/i-nostri-business/trasporto/piani-decennali/piano-decennale-Snam-Rete-Gas/2025-2034.html" TargetMode="External"/><Relationship Id="rId120" Type="http://schemas.openxmlformats.org/officeDocument/2006/relationships/hyperlink" Target="https://www.eustream.sk/files/sk/transparency/rozvoj-siete/plany-rozvoja-siete/eus_tyndp_2025_2034.pdf" TargetMode="External"/><Relationship Id="rId125" Type="http://schemas.openxmlformats.org/officeDocument/2006/relationships/hyperlink" Target="https://www.svk.se/4a39bb/siteassets/om-oss/rapporter/2025/aterrapport-forslag-till-hur-el--och-vatgasinfrastruktur-kan-samplaneras-i-norrbottens-och-vasterbottens-lan.pdf" TargetMode="External"/><Relationship Id="rId141" Type="http://schemas.openxmlformats.org/officeDocument/2006/relationships/hyperlink" Target="http://https/www.eustream.sk/files/sk/transparency/rozvoj-siete/plany-rozvoja-siete/eus_tyndp_2024_2033.pdf" TargetMode="External"/><Relationship Id="rId146" Type="http://schemas.openxmlformats.org/officeDocument/2006/relationships/hyperlink" Target="http://https/www.eustream.sk/files/sk/transparency/rozvoj-siete/plany-rozvoja-siete/eus_tyndp_2024_2033.pdf" TargetMode="External"/><Relationship Id="rId167" Type="http://schemas.openxmlformats.org/officeDocument/2006/relationships/hyperlink" Target="https://www.erse.pt/media/b4cknwij/pdirg-2026-2035-proposta-inicial-sem-anexos.pdf" TargetMode="External"/><Relationship Id="rId7" Type="http://schemas.openxmlformats.org/officeDocument/2006/relationships/hyperlink" Target="https://www.plinovodi.si/sl/prenosni-sistem/razvojni-nacrt/" TargetMode="External"/><Relationship Id="rId71" Type="http://schemas.openxmlformats.org/officeDocument/2006/relationships/hyperlink" Target="https://www.eustream.sk/files/sk/transparency/rozvoj-siete/plany-rozvoja-siete/eus_tyndp_2025_2034.pdf" TargetMode="External"/><Relationship Id="rId92" Type="http://schemas.openxmlformats.org/officeDocument/2006/relationships/hyperlink" Target="https://www.transgaz.ro/ro/despre-noi/programe-si-strategii/proiecte-majore-de-dezvoltare" TargetMode="External"/><Relationship Id="rId162" Type="http://schemas.openxmlformats.org/officeDocument/2006/relationships/hyperlink" Target="https://www.hynetwork.nl/en/about-hynetwork/the-roll-out-plan" TargetMode="External"/><Relationship Id="rId2" Type="http://schemas.openxmlformats.org/officeDocument/2006/relationships/hyperlink" Target="http://https/www.snam.it/it/i-nostri-business/trasporto/piani-decennali/piano-decennale-Snam-Rete-Gas/2025-2034.html" TargetMode="External"/><Relationship Id="rId29" Type="http://schemas.openxmlformats.org/officeDocument/2006/relationships/hyperlink" Target="https://www.nep-gas-datenbank.de/ausbaumassnahmen" TargetMode="External"/><Relationship Id="rId24" Type="http://schemas.openxmlformats.org/officeDocument/2006/relationships/hyperlink" Target="https://www.eustream.sk/files/sk/transparency/rozvoj-siete/plany-rozvoja-siete/eus_tyndp_2025_2034.pdf" TargetMode="External"/><Relationship Id="rId40" Type="http://schemas.openxmlformats.org/officeDocument/2006/relationships/hyperlink" Target="https://www.transgaz.ro/ro/despre-noi/programe-si-strategii/proiecte-majore-de-dezvoltare" TargetMode="External"/><Relationship Id="rId45" Type="http://schemas.openxmlformats.org/officeDocument/2006/relationships/hyperlink" Target="https://fnb-gas.de/wp-content/uploads/2024/03/2024_03_20_NEP-2022_Gas_FINAL_DE.pdf" TargetMode="External"/><Relationship Id="rId66" Type="http://schemas.openxmlformats.org/officeDocument/2006/relationships/hyperlink" Target="https://bulgartransgaz.bg/files/useruploads/files/amd/29082025/TYNDP%20BTG%202025-2034%20-%2030.05.25%20EN.pdf" TargetMode="External"/><Relationship Id="rId87" Type="http://schemas.openxmlformats.org/officeDocument/2006/relationships/hyperlink" Target="https://www.entreprises.gouv.fr/la-dge/actualites/deploiement-de-la-capture-du-stockage-et-de-la-valorisation-du-carbone-ccus-en" TargetMode="External"/><Relationship Id="rId110" Type="http://schemas.openxmlformats.org/officeDocument/2006/relationships/hyperlink" Target="https://www.snam.it/it/i-nostri-business/trasporto/piani-decennali/piano-decennale-Snam-Rete-Gas/2025-2034.html" TargetMode="External"/><Relationship Id="rId115" Type="http://schemas.openxmlformats.org/officeDocument/2006/relationships/hyperlink" Target="https://elering.ee/sites/default/files/public/elekter/elektris%C3%BCsteem/Eesti%20gaasiu%CC%88lekandevo%CC%83rgu%20arengukava%202025-2034.pdf" TargetMode="External"/><Relationship Id="rId131" Type="http://schemas.openxmlformats.org/officeDocument/2006/relationships/hyperlink" Target="https://www.snam.it/it/i-nostri-business/trasporto/piani-decennali/piano-decennale-Snam-Rete-Gas/2025-2034.html" TargetMode="External"/><Relationship Id="rId136" Type="http://schemas.openxmlformats.org/officeDocument/2006/relationships/hyperlink" Target="https://www.eustream.sk/files/sk/transparency/rozvoj-siete/plany-rozvoja-siete/eus_tyndp_2025_2034.pdf" TargetMode="External"/><Relationship Id="rId157" Type="http://schemas.openxmlformats.org/officeDocument/2006/relationships/hyperlink" Target="https://www.snam.it/it/i-nostri-business/trasporto/piani-decennali/piano-decennale-Snam-Rete-Gas/2025-2034.html" TargetMode="External"/><Relationship Id="rId61" Type="http://schemas.openxmlformats.org/officeDocument/2006/relationships/hyperlink" Target="https://www.transgaz.ro/ro/despre-noi/programe-si-strategii/proiecte-majore-de-dezvoltare" TargetMode="External"/><Relationship Id="rId82" Type="http://schemas.openxmlformats.org/officeDocument/2006/relationships/hyperlink" Target="http://www.eustream.sk/" TargetMode="External"/><Relationship Id="rId152" Type="http://schemas.openxmlformats.org/officeDocument/2006/relationships/hyperlink" Target="https://open.overheid.nl/documenten/262a4457-5156-47b2-ae5b-00b80c5234b2/file" TargetMode="External"/><Relationship Id="rId173" Type="http://schemas.openxmlformats.org/officeDocument/2006/relationships/image" Target="../media/image1.jpeg"/><Relationship Id="rId19" Type="http://schemas.openxmlformats.org/officeDocument/2006/relationships/hyperlink" Target="http://www.plinovodi.si/sl/prenosni-sistem/razvojni-nacrt/" TargetMode="External"/><Relationship Id="rId14" Type="http://schemas.openxmlformats.org/officeDocument/2006/relationships/hyperlink" Target="https://bulgartransgaz.bg/en/pages/desetgodishni-planove-za-razvitie-na-mrejite-na-bulgartransg-142.html" TargetMode="External"/><Relationship Id="rId30" Type="http://schemas.openxmlformats.org/officeDocument/2006/relationships/hyperlink" Target="https://www.bundesnetzagentur.de/DE/Fachthemen/ElektrizitaetundGas/NEP/DL_Szenariorahmen/Anl2_Kons_Elektrolyseure.xlsx?__blob=publicationFilev=3" TargetMode="External"/><Relationship Id="rId35" Type="http://schemas.openxmlformats.org/officeDocument/2006/relationships/hyperlink" Target="http://www.plinacro.hr/UserDocsImages/dokumenti/Desetogodisnji_plan_razvoja_PTS_2021_2030_1.pdf" TargetMode="External"/><Relationship Id="rId56" Type="http://schemas.openxmlformats.org/officeDocument/2006/relationships/hyperlink" Target="https://www.transgaz.ro/ro/despre-noi/programe-si-strategii/proiecte-majore-de-dezvoltare" TargetMode="External"/><Relationship Id="rId77" Type="http://schemas.openxmlformats.org/officeDocument/2006/relationships/hyperlink" Target="http://https/fnb-gas.de/netzentwicklungspl%C3%A4ne/netzentwicklungsplan-2022/" TargetMode="External"/><Relationship Id="rId100" Type="http://schemas.openxmlformats.org/officeDocument/2006/relationships/hyperlink" Target="https://www.snam.it/it/i-nostri-business/trasporto/piani-decennali/piano-decennale-Snam-Rete-Gas/2025-2034.html" TargetMode="External"/><Relationship Id="rId105" Type="http://schemas.openxmlformats.org/officeDocument/2006/relationships/hyperlink" Target="https://www.snam.it/it/i-nostri-business/trasporto/piani-decennali/piano-decennale-Snam-Rete-Gas/2025-2034.html" TargetMode="External"/><Relationship Id="rId126" Type="http://schemas.openxmlformats.org/officeDocument/2006/relationships/hyperlink" Target="https://www.nep-gas-datenbank.de/ausbaumassnahmen%20&amp;%20https:/www.bundesnetzagentur.de/DE/Fachthemen/ElektrizitaetundGas/Wasserstoff/Kernnetz/start.html" TargetMode="External"/><Relationship Id="rId147" Type="http://schemas.openxmlformats.org/officeDocument/2006/relationships/hyperlink" Target="https://www.snam.it/it/i-nostri-business/trasporto/piani-decennali/piano-decennale-Snam-Rete-Gas/2025-2034.html" TargetMode="External"/><Relationship Id="rId168" Type="http://schemas.openxmlformats.org/officeDocument/2006/relationships/hyperlink" Target="https://www.transgaz.ro/ro/despre-noi/programe-si-strategii/proiecte-majore-de-dezvoltare" TargetMode="External"/><Relationship Id="rId8" Type="http://schemas.openxmlformats.org/officeDocument/2006/relationships/hyperlink" Target="https://www.plinovodi.si/sl/prenosni-sistem/razvojni-nacrt/" TargetMode="External"/><Relationship Id="rId51" Type="http://schemas.openxmlformats.org/officeDocument/2006/relationships/hyperlink" Target="https://www.fluxys.com/en/hydrogen" TargetMode="External"/><Relationship Id="rId72" Type="http://schemas.openxmlformats.org/officeDocument/2006/relationships/hyperlink" Target="http://https/www.plinacro.hr/UserDocsImages/dokumenti/Desetogodi%C5%A1nji%20plan%20razvoja%20PTS%202021-2030.pdf" TargetMode="External"/><Relationship Id="rId93" Type="http://schemas.openxmlformats.org/officeDocument/2006/relationships/hyperlink" Target="http://https/fnb-gas.de/en/network-development-plans/network-development-plan-2022/" TargetMode="External"/><Relationship Id="rId98" Type="http://schemas.openxmlformats.org/officeDocument/2006/relationships/hyperlink" Target="https://www.snam.it/it/i-nostri-business/trasporto/piani-decennali/piano-decennale-Snam-Rete-Gas/2025-2034.html" TargetMode="External"/><Relationship Id="rId121" Type="http://schemas.openxmlformats.org/officeDocument/2006/relationships/hyperlink" Target="https://www.snam.it/it/i-nostri-business/trasporto/piani-decennali/piano-decennale-Snam-Rete-Gas/2025-2034.html" TargetMode="External"/><Relationship Id="rId142" Type="http://schemas.openxmlformats.org/officeDocument/2006/relationships/hyperlink" Target="https://www.net4gas.cz/en/projects/development-plans/" TargetMode="External"/><Relationship Id="rId163" Type="http://schemas.openxmlformats.org/officeDocument/2006/relationships/hyperlink" Target="https://www.hynetwork.nl/en/about-hynetwork/the-roll-out-plan" TargetMode="External"/><Relationship Id="rId3" Type="http://schemas.openxmlformats.org/officeDocument/2006/relationships/hyperlink" Target="https://www.snam.it/it/i-nostri-business/trasporto/piani-decennali/piano-decennale-Snam-Rete-Gas/2025-2034.html" TargetMode="External"/><Relationship Id="rId25" Type="http://schemas.openxmlformats.org/officeDocument/2006/relationships/hyperlink" Target="http://www.gasdottitalia.it/en/content/annual-network-development" TargetMode="External"/><Relationship Id="rId46" Type="http://schemas.openxmlformats.org/officeDocument/2006/relationships/hyperlink" Target="https://open.overheid.nl/documenten/262a4457-5156-47b2-ae5b-00b80c5234b2/file" TargetMode="External"/><Relationship Id="rId67" Type="http://schemas.openxmlformats.org/officeDocument/2006/relationships/hyperlink" Target="http://https/fnb-gas.de/en/network-development-plans/network-development-plan-2022/" TargetMode="External"/><Relationship Id="rId116" Type="http://schemas.openxmlformats.org/officeDocument/2006/relationships/hyperlink" Target="https://bulgartransgaz.bg/en/pages/desetgodishni-planove-za-razvitie-na-mrejite-na-bulgartransg-142.html" TargetMode="External"/><Relationship Id="rId137" Type="http://schemas.openxmlformats.org/officeDocument/2006/relationships/hyperlink" Target="http://https/www.eustream.sk/files/sk/transparency/rozvoj-siete/plany-rozvoja-siete/eus_tyndp_2024_2033.pdf" TargetMode="External"/><Relationship Id="rId158" Type="http://schemas.openxmlformats.org/officeDocument/2006/relationships/hyperlink" Target="https://www.bundesnetzagentur.de/EN/Areas/Energy/HydrogenCoreNetwork/start.html" TargetMode="External"/><Relationship Id="rId20" Type="http://schemas.openxmlformats.org/officeDocument/2006/relationships/hyperlink" Target="http://https/www.transgaz.ro/sites/default/files/Downloads/PDSNT%202022-2031.pdf" TargetMode="External"/><Relationship Id="rId41" Type="http://schemas.openxmlformats.org/officeDocument/2006/relationships/hyperlink" Target="https://www.erse.pt/media/u2vnazqc/pdirg-2026-2035-proposta-inicial-anexos.pdf" TargetMode="External"/><Relationship Id="rId62" Type="http://schemas.openxmlformats.org/officeDocument/2006/relationships/hyperlink" Target="http://www.e-control.at/%20;%20https:/www.aggm.at" TargetMode="External"/><Relationship Id="rId83" Type="http://schemas.openxmlformats.org/officeDocument/2006/relationships/hyperlink" Target="http://https/www.gaz-system.pl/strefa-klienta/do-pobrania/plan-rozwoju/" TargetMode="External"/><Relationship Id="rId88" Type="http://schemas.openxmlformats.org/officeDocument/2006/relationships/hyperlink" Target="https://www.e-control.at/documents/1785851/10748928/Bescheid%20vom%2031.05.2023,%20V%20KNEP%20G%2001%252F23%20Koordinierter%20Netzentwicklungsplan%202023%20bis%202032%20(KNEP%202022)/90b848c8-4037-f422-65d1-ad2d70dfd113" TargetMode="External"/><Relationship Id="rId111" Type="http://schemas.openxmlformats.org/officeDocument/2006/relationships/hyperlink" Target="https://www.transgaz.ro/ro/despre-noi/programe-si-strategii/proiecte-majore-de-dezvoltare" TargetMode="External"/><Relationship Id="rId132" Type="http://schemas.openxmlformats.org/officeDocument/2006/relationships/hyperlink" Target="https://www.snam.it/it/i-nostri-business/trasporto/piani-decennali/piano-decennale-Snam-Rete-Gas/2025-2034.html" TargetMode="External"/><Relationship Id="rId153" Type="http://schemas.openxmlformats.org/officeDocument/2006/relationships/hyperlink" Target="https://www.conexus.lv/attistibas-plani/parvades-sistemas-attistibas-plans-2026-2035" TargetMode="External"/><Relationship Id="rId15" Type="http://schemas.openxmlformats.org/officeDocument/2006/relationships/hyperlink" Target="https://www.snam.it/it/i-nostri-business/trasporto/piani-decennali/piano-decennale-Snam-Rete-Gas/2025-2034.html" TargetMode="External"/><Relationship Id="rId36" Type="http://schemas.openxmlformats.org/officeDocument/2006/relationships/hyperlink" Target="https://www.transgaz.ro/ro/despre-noi/programe-si-strategii/proiecte-majore-de-dezvoltare" TargetMode="External"/><Relationship Id="rId57" Type="http://schemas.openxmlformats.org/officeDocument/2006/relationships/hyperlink" Target="https://www.snam.it/it/i-nostri-business/trasporto/piani-decennali/piano-decennale-Snam-Rete-Gas/2025-2034.html" TargetMode="External"/><Relationship Id="rId106" Type="http://schemas.openxmlformats.org/officeDocument/2006/relationships/hyperlink" Target="https://www.bundesnetzagentur.de/EN/Areas/Energy/HydrogenCoreNetwork/start.html" TargetMode="External"/><Relationship Id="rId127" Type="http://schemas.openxmlformats.org/officeDocument/2006/relationships/hyperlink" Target="https://www.bundesnetzagentur.de/DE/Fachthemen/ElektrizitaetundGas/Wasserstoff/Kernnetz/start.html" TargetMode="External"/><Relationship Id="rId10" Type="http://schemas.openxmlformats.org/officeDocument/2006/relationships/hyperlink" Target="https://bulgartransgaz.bg/en/pages/desetgodishni-planove-za-razvitie-na-mrejite-na-bulgartransg-142.html" TargetMode="External"/><Relationship Id="rId31" Type="http://schemas.openxmlformats.org/officeDocument/2006/relationships/hyperlink" Target="http://https/view.officeapps.live.com/op/view.aspx?src=https%3A%2F%2Fwww.bundesnetzagentur.de%2FDE%2FFachthemen%2FElektrizitaetundGas%2FNEP%2FDL_Szenariorahmen%2FSR_Anlage2Gas.xlsx%3F__blob%3DpublicationFile%26v%3D2&amp;wdOrigin=BROWSELINK" TargetMode="External"/><Relationship Id="rId52" Type="http://schemas.openxmlformats.org/officeDocument/2006/relationships/hyperlink" Target="https://www.bundesnetzagentur.de/DE/Fachthemen/ElektrizitaetundGas/NEP/DL_Szenariorahmen/Anl2_Kons_Elektrolyseure.xlsx?__blob=publicationFile&amp;v=3" TargetMode="External"/><Relationship Id="rId73" Type="http://schemas.openxmlformats.org/officeDocument/2006/relationships/hyperlink" Target="https://www.eustream.sk/files/sk/transparency/rozvoj-siete/plany-rozvoja-siete/eus_tyndp_2025_2034.pdf" TargetMode="External"/><Relationship Id="rId78" Type="http://schemas.openxmlformats.org/officeDocument/2006/relationships/hyperlink" Target="https://www.transgaz.ro/ro/despre-noi/programe-si-strategii/proiecte-majore-de-dezvoltare" TargetMode="External"/><Relationship Id="rId94" Type="http://schemas.openxmlformats.org/officeDocument/2006/relationships/hyperlink" Target="http://https/fnb-gas.de/netzentwicklungspl%C3%A4ne/netzentwicklungsplan-2022/" TargetMode="External"/><Relationship Id="rId99" Type="http://schemas.openxmlformats.org/officeDocument/2006/relationships/hyperlink" Target="https://www.snam.it/it/i-nostri-business/trasporto/piani-decennali/piano-decennale-Snam-Rete-Gas/2025-2034.html" TargetMode="External"/><Relationship Id="rId101" Type="http://schemas.openxmlformats.org/officeDocument/2006/relationships/hyperlink" Target="https://www.net4gas.cz/en/projects/development-plans/" TargetMode="External"/><Relationship Id="rId122" Type="http://schemas.openxmlformats.org/officeDocument/2006/relationships/hyperlink" Target="https://www.erse.pt/media/juulhscp/pdirg-2026-2035-proposta-inicial-ap%C3%AAndice.pdf" TargetMode="External"/><Relationship Id="rId143" Type="http://schemas.openxmlformats.org/officeDocument/2006/relationships/hyperlink" Target="http://www.plinacro.hr/UserDocsImages/dokumenti/Desetogodisnji_plan_razvoja_PTS_2021_2030_1.pdf" TargetMode="External"/><Relationship Id="rId148" Type="http://schemas.openxmlformats.org/officeDocument/2006/relationships/hyperlink" Target="https://www.transgaz.ro/ro/despre-noi/programe-si-strategii/proiecte-majore-de-dezvoltare" TargetMode="External"/><Relationship Id="rId164" Type="http://schemas.openxmlformats.org/officeDocument/2006/relationships/hyperlink" Target="https://www.bundesnetzagentur.de/DE/Fachthemen/ElektrizitaetundGas/NEP/DL_Szenariorahmen/Anl2_Kons_Elektrolyseure.xlsx?__blob=publicationFile&amp;v=3" TargetMode="External"/><Relationship Id="rId169" Type="http://schemas.openxmlformats.org/officeDocument/2006/relationships/hyperlink" Target="https://www.transgaz.ro/ro/despre-noi/programe-si-strategii/proiecte-majore-de-dezvoltare" TargetMode="External"/><Relationship Id="rId4" Type="http://schemas.openxmlformats.org/officeDocument/2006/relationships/hyperlink" Target="https://commission.europa.eu/publications/malta-final-updated-necp-2021-2030-submitted-2025_en" TargetMode="External"/><Relationship Id="rId9" Type="http://schemas.openxmlformats.org/officeDocument/2006/relationships/hyperlink" Target="https://www.plinovodi.si/sl/prenosni-sistem/razvojni-nacrt/" TargetMode="External"/><Relationship Id="rId26" Type="http://schemas.openxmlformats.org/officeDocument/2006/relationships/hyperlink" Target="http://https/www.gasdottitalia.it/it/content/piano-di-sviluppo-decennale-sgi-1" TargetMode="External"/><Relationship Id="rId47" Type="http://schemas.openxmlformats.org/officeDocument/2006/relationships/hyperlink" Target="https://www.bundesnetzagentur.de/DE/Fachthemen/ElektrizitaetundGas/Wasserstoff/Kernnetz/start.html" TargetMode="External"/><Relationship Id="rId68" Type="http://schemas.openxmlformats.org/officeDocument/2006/relationships/hyperlink" Target="https://bulgartransgaz.bg/files/useruploads/files/amd/29082025/TYNDP%20BTG%202025-2034%20-%2030.05.25%20EN.pdf" TargetMode="External"/><Relationship Id="rId89" Type="http://schemas.openxmlformats.org/officeDocument/2006/relationships/hyperlink" Target="http://https/www.bundesnetzagentur.de/DE/Fachthemen/ElektrizitaetundGas/Wasserstoff/Kernnetz/start.html" TargetMode="External"/><Relationship Id="rId112" Type="http://schemas.openxmlformats.org/officeDocument/2006/relationships/hyperlink" Target="https://www.bundesnetzagentur.de/DE/Fachthemen/ElektrizitaetundGas/NEP/DL_Szenariorahmen/Anl2_Kons_Elektrolyseure.xlsx?__blob=publicationFile&amp;v=3" TargetMode="External"/><Relationship Id="rId133" Type="http://schemas.openxmlformats.org/officeDocument/2006/relationships/hyperlink" Target="https://www.plinovodi.si/sl/prenosni-sistem/razvojni-nacrt/" TargetMode="External"/><Relationship Id="rId154" Type="http://schemas.openxmlformats.org/officeDocument/2006/relationships/hyperlink" Target="https://fgsz.hu/file/documents/2/2992/2025_tyndp_en.pdf;%20https:/fgsz.hu/file/documents/3/3144/2023_12_14_husi_h2_corridor_eng.pdf" TargetMode="External"/><Relationship Id="rId16" Type="http://schemas.openxmlformats.org/officeDocument/2006/relationships/hyperlink" Target="http://www.mmediu.gov.ro/app/webroot/uploads/files/PDSNT%202022-2031%20aprobat%20ANRE.pdf" TargetMode="External"/><Relationship Id="rId37" Type="http://schemas.openxmlformats.org/officeDocument/2006/relationships/hyperlink" Target="https://www.eustream.sk/files/sk/transparency/rozvoj-siete/plany-rozvoja-siete/eus_tyndp_2025_2034.pdf" TargetMode="External"/><Relationship Id="rId58" Type="http://schemas.openxmlformats.org/officeDocument/2006/relationships/hyperlink" Target="https://www.desfa.gr/en/infrastructure/nngs-development-plan/" TargetMode="External"/><Relationship Id="rId79" Type="http://schemas.openxmlformats.org/officeDocument/2006/relationships/hyperlink" Target="http://https/www.nep-gas-datenbank.de/app/" TargetMode="External"/><Relationship Id="rId102" Type="http://schemas.openxmlformats.org/officeDocument/2006/relationships/hyperlink" Target="https://www.erse.pt/media/u2vnazqc/pdirg-2026-2035-proposta-inicial-anexos.pdf" TargetMode="External"/><Relationship Id="rId123" Type="http://schemas.openxmlformats.org/officeDocument/2006/relationships/hyperlink" Target="https://www.snam.it/it/i-nostri-business/trasporto/piani-decennali/piano-decennale-Snam-Rete-Gas/2025-2034.html" TargetMode="External"/><Relationship Id="rId144" Type="http://schemas.openxmlformats.org/officeDocument/2006/relationships/hyperlink" Target="https://fgsz.hu/file/documents/2/2992/2025_tyndp_en.pdf;%20https:/fgsz.hu/file/documents/3/3142/2023_12_14_huro_h2_corridor_eng.pdf" TargetMode="External"/><Relationship Id="rId90" Type="http://schemas.openxmlformats.org/officeDocument/2006/relationships/hyperlink" Target="http://https/fnb-gas.de/en/network-development-plans/network-development-plan-2022/" TargetMode="External"/><Relationship Id="rId165" Type="http://schemas.openxmlformats.org/officeDocument/2006/relationships/hyperlink" Target="https://www.erse.pt/media/b4cknwij/pdirg-2026-2035-proposta-inicial-sem-anexos.pdf" TargetMode="External"/><Relationship Id="rId27" Type="http://schemas.openxmlformats.org/officeDocument/2006/relationships/hyperlink" Target="https://www.snam.it/it/i-nostri-business/trasporto/piani-decennali/piano-decennale-Snam-Rete-Gas/2025-2034.html" TargetMode="External"/><Relationship Id="rId48" Type="http://schemas.openxmlformats.org/officeDocument/2006/relationships/hyperlink" Target="https://www.hynetwork.nl/en/about-hynetwork/the-roll-out-plan" TargetMode="External"/><Relationship Id="rId69" Type="http://schemas.openxmlformats.org/officeDocument/2006/relationships/hyperlink" Target="https://www.bundesnetzagentur.de/DE/Fachthemen/ElektrizitaetundGas/Wasserstoff/Kernnetz/start.html" TargetMode="External"/><Relationship Id="rId113" Type="http://schemas.openxmlformats.org/officeDocument/2006/relationships/hyperlink" Target="https://www.desfa.gr/en/infrastructure/nngs-development-plan/" TargetMode="External"/><Relationship Id="rId134" Type="http://schemas.openxmlformats.org/officeDocument/2006/relationships/hyperlink" Target="https://www.snam.it/it/i-nostri-business/trasporto/piani-decennali/piano-decennale-Snam-Rete-Gas/2025-2034.html" TargetMode="External"/><Relationship Id="rId80" Type="http://schemas.openxmlformats.org/officeDocument/2006/relationships/hyperlink" Target="https://www.transgaz.ro/ro/despre-noi/programe-si-strategii/proiecte-majore-de-dezvoltare" TargetMode="External"/><Relationship Id="rId155" Type="http://schemas.openxmlformats.org/officeDocument/2006/relationships/hyperlink" Target="http://https/fnb-gas.de/en/hydrogen-core-network/%20and%20https:/ko-nep.de/en/scenario-framework/scenario-framework-2025/" TargetMode="External"/><Relationship Id="rId17" Type="http://schemas.openxmlformats.org/officeDocument/2006/relationships/hyperlink" Target="http://www.mmediu.gov.ro/app/webroot/uploads/files/PDSNT%202022-2031%20aprobat%20ANRE.pdf" TargetMode="External"/><Relationship Id="rId38" Type="http://schemas.openxmlformats.org/officeDocument/2006/relationships/hyperlink" Target="http://fnb-gas.de/wp-content/uploads/2022/07/2022_07_06_Zwischenstand-NEP-2022_Anlage-3_Ergebnisliste_Leitungsnetzinfrastruktur.xlsx" TargetMode="External"/><Relationship Id="rId59" Type="http://schemas.openxmlformats.org/officeDocument/2006/relationships/hyperlink" Target="http://https/view.officeapps.live.com/op/view.aspx?src=https%3A%2F%2Fwww.bundesnetzagentur.de%2FDE%2FFachthemen%2FElektrizitaetundGas%2FNEP%2FDL_Szenariorahmen%2FSR_Anlage2Gas.xlsx%3F__blob%3DpublicationFile%26v%3D2&amp;wdOrigin=BROWSELINK" TargetMode="External"/><Relationship Id="rId103" Type="http://schemas.openxmlformats.org/officeDocument/2006/relationships/hyperlink" Target="https://www.erse.pt/media/b4cknwij/pdirg-2026-2035-proposta-inicial-sem-anexos.pdf" TargetMode="External"/><Relationship Id="rId124" Type="http://schemas.openxmlformats.org/officeDocument/2006/relationships/hyperlink" Target="https://bulgartransgaz.bg/files/useruploads/files/amd/29082025/TYNDP%20BTG%202025-2034%20-%2030.05.25%20EN.pdf" TargetMode="External"/><Relationship Id="rId70" Type="http://schemas.openxmlformats.org/officeDocument/2006/relationships/hyperlink" Target="http://https/fnb-gas.de/en/hydrogen-core-network/" TargetMode="External"/><Relationship Id="rId91" Type="http://schemas.openxmlformats.org/officeDocument/2006/relationships/hyperlink" Target="https://www.bundesnetzagentur.de/EN/Areas/Energy/HydrogenCoreNetwork/start.html" TargetMode="External"/><Relationship Id="rId145" Type="http://schemas.openxmlformats.org/officeDocument/2006/relationships/hyperlink" Target="https://www.net4gas.cz/en/projects/development-plans/" TargetMode="External"/><Relationship Id="rId166" Type="http://schemas.openxmlformats.org/officeDocument/2006/relationships/hyperlink" Target="https://www.netzentwicklungsplan.de/nep-aktuell/netzentwicklungsplan-20372045-2025" TargetMode="External"/></Relationships>
</file>

<file path=xl/worksheets/_rels/sheet19.xml.rels><?xml version="1.0" encoding="UTF-8" standalone="yes"?>
<Relationships xmlns="http://schemas.openxmlformats.org/package/2006/relationships"><Relationship Id="rId8" Type="http://schemas.openxmlformats.org/officeDocument/2006/relationships/hyperlink" Target="http://-/" TargetMode="External"/><Relationship Id="rId3" Type="http://schemas.openxmlformats.org/officeDocument/2006/relationships/hyperlink" Target="http://https/www.dker.bg/bg/resheniya/resheniya-za-2021-god.html" TargetMode="External"/><Relationship Id="rId7" Type="http://schemas.openxmlformats.org/officeDocument/2006/relationships/hyperlink" Target="http://n/a" TargetMode="External"/><Relationship Id="rId2" Type="http://schemas.openxmlformats.org/officeDocument/2006/relationships/hyperlink" Target="http://www.hera.hr/hr/docs/2017/CBCA_Statement_2017-04-10.pdf" TargetMode="External"/><Relationship Id="rId1" Type="http://schemas.openxmlformats.org/officeDocument/2006/relationships/hyperlink" Target="http://www.arera.it/it/docs/19/225-19.htm" TargetMode="External"/><Relationship Id="rId6" Type="http://schemas.openxmlformats.org/officeDocument/2006/relationships/hyperlink" Target="http://https/portal.anre.ro/PublicLists/Decizie" TargetMode="External"/><Relationship Id="rId5" Type="http://schemas.openxmlformats.org/officeDocument/2006/relationships/hyperlink" Target="http://https/www.rae.gr/apofaseis_/74074/" TargetMode="External"/><Relationship Id="rId4" Type="http://schemas.openxmlformats.org/officeDocument/2006/relationships/hyperlink" Target="http://https/portal.anre.ro/PublicLists/Decizie" TargetMode="External"/><Relationship Id="rId9" Type="http://schemas.openxmlformats.org/officeDocument/2006/relationships/image" Target="../media/image1.jpeg"/></Relationships>
</file>

<file path=xl/worksheets/_rels/sheet20.xml.rels><?xml version="1.0" encoding="UTF-8" standalone="yes"?>
<Relationships xmlns="http://schemas.openxmlformats.org/package/2006/relationships"><Relationship Id="rId1" Type="http://schemas.openxmlformats.org/officeDocument/2006/relationships/image" Target="../media/image1.jpeg"/></Relationships>
</file>

<file path=xl/worksheets/_rels/sheet21.xml.rels><?xml version="1.0" encoding="UTF-8" standalone="yes"?>
<Relationships xmlns="http://schemas.openxmlformats.org/package/2006/relationships"><Relationship Id="rId1" Type="http://schemas.openxmlformats.org/officeDocument/2006/relationships/image" Target="../media/image1.jpeg"/></Relationships>
</file>

<file path=xl/worksheets/_rels/sheet22.xml.rels><?xml version="1.0" encoding="UTF-8" standalone="yes"?>
<Relationships xmlns="http://schemas.openxmlformats.org/package/2006/relationships"><Relationship Id="rId1" Type="http://schemas.openxmlformats.org/officeDocument/2006/relationships/image" Target="../media/image1.jpeg"/></Relationships>
</file>

<file path=xl/worksheets/_rels/sheet23.xml.rels><?xml version="1.0" encoding="UTF-8" standalone="yes"?>
<Relationships xmlns="http://schemas.openxmlformats.org/package/2006/relationships"><Relationship Id="rId1" Type="http://schemas.openxmlformats.org/officeDocument/2006/relationships/image" Target="../media/image1.jpeg"/></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3E10C71-3C70-482A-BBDC-5740D77C6EBF}">
  <dimension ref="B1:R30"/>
  <sheetViews>
    <sheetView showGridLines="0" tabSelected="1" topLeftCell="A12" zoomScale="80" zoomScaleNormal="80" workbookViewId="0">
      <selection activeCell="B30" sqref="B30"/>
    </sheetView>
  </sheetViews>
  <sheetFormatPr defaultColWidth="9.140625" defaultRowHeight="15" x14ac:dyDescent="0.25"/>
  <cols>
    <col min="1" max="1" width="4.5703125" style="20" customWidth="1"/>
    <col min="2" max="2" width="38" style="20" customWidth="1"/>
    <col min="3" max="3" width="19" style="20" customWidth="1"/>
    <col min="4" max="4" width="9.140625" style="20"/>
    <col min="5" max="5" width="54.28515625" style="20" customWidth="1"/>
    <col min="6" max="9" width="9.140625" style="20"/>
    <col min="10" max="10" width="14.7109375" style="20" customWidth="1"/>
    <col min="11" max="11" width="14.85546875" style="20" customWidth="1"/>
    <col min="12" max="12" width="15.7109375" style="20" customWidth="1"/>
    <col min="13" max="13" width="13" style="20" customWidth="1"/>
    <col min="14" max="14" width="15.7109375" style="20" customWidth="1"/>
    <col min="15" max="15" width="9.140625" style="20"/>
    <col min="16" max="16" width="11.7109375" style="20" customWidth="1"/>
    <col min="17" max="17" width="12.5703125" style="20" customWidth="1"/>
    <col min="18" max="18" width="16" style="20" customWidth="1"/>
    <col min="19" max="16384" width="9.140625" style="20"/>
  </cols>
  <sheetData>
    <row r="1" spans="2:18" ht="30.75" customHeight="1" x14ac:dyDescent="0.45">
      <c r="B1" s="31" t="s">
        <v>0</v>
      </c>
      <c r="C1" s="32"/>
      <c r="D1" s="32"/>
      <c r="E1" s="32"/>
      <c r="F1" s="32"/>
      <c r="G1" s="32"/>
      <c r="H1" s="32"/>
      <c r="I1" s="32"/>
      <c r="J1" s="32"/>
      <c r="K1" s="32"/>
      <c r="L1" s="32"/>
      <c r="M1" s="32"/>
      <c r="N1" s="32"/>
      <c r="O1" s="32"/>
      <c r="P1" s="32"/>
      <c r="Q1" s="32"/>
      <c r="R1" s="33"/>
    </row>
    <row r="2" spans="2:18" ht="153.75" customHeight="1" thickBot="1" x14ac:dyDescent="0.3">
      <c r="B2" s="34" t="s">
        <v>1</v>
      </c>
      <c r="C2" s="35"/>
      <c r="D2" s="35"/>
      <c r="E2" s="35"/>
      <c r="F2" s="35"/>
      <c r="G2" s="35"/>
      <c r="H2" s="35"/>
      <c r="I2" s="35"/>
      <c r="J2" s="35"/>
      <c r="K2" s="35"/>
      <c r="L2" s="35"/>
      <c r="M2" s="35"/>
      <c r="N2" s="35"/>
      <c r="O2" s="35"/>
      <c r="P2" s="35"/>
      <c r="Q2" s="35"/>
      <c r="R2" s="36"/>
    </row>
    <row r="3" spans="2:18" ht="26.25" x14ac:dyDescent="0.45">
      <c r="B3" s="21" t="s">
        <v>2</v>
      </c>
      <c r="C3" s="22"/>
      <c r="D3" s="22"/>
      <c r="E3" s="22"/>
      <c r="F3" s="22"/>
      <c r="G3" s="22"/>
      <c r="H3" s="22"/>
      <c r="I3" s="22"/>
      <c r="J3" s="22"/>
      <c r="K3" s="22"/>
      <c r="L3" s="22"/>
      <c r="M3" s="22"/>
      <c r="N3" s="22"/>
      <c r="O3" s="22"/>
      <c r="P3" s="22"/>
      <c r="Q3" s="22"/>
      <c r="R3" s="23"/>
    </row>
    <row r="4" spans="2:18" x14ac:dyDescent="0.25">
      <c r="B4" s="24"/>
      <c r="C4" s="22"/>
      <c r="D4" s="22"/>
      <c r="E4" s="22"/>
      <c r="F4" s="22"/>
      <c r="G4" s="22"/>
      <c r="H4" s="22"/>
      <c r="I4" s="22"/>
      <c r="J4" s="22"/>
      <c r="K4" s="22"/>
      <c r="L4" s="22"/>
      <c r="M4" s="22"/>
      <c r="N4" s="22"/>
      <c r="O4" s="22"/>
      <c r="P4" s="22"/>
      <c r="Q4" s="22"/>
      <c r="R4" s="23"/>
    </row>
    <row r="5" spans="2:18" x14ac:dyDescent="0.25">
      <c r="B5" s="27" t="s">
        <v>3</v>
      </c>
      <c r="C5" s="37" t="s">
        <v>4</v>
      </c>
      <c r="D5" s="37"/>
      <c r="E5" s="37"/>
      <c r="F5" s="37"/>
      <c r="G5" s="37"/>
      <c r="H5" s="37"/>
      <c r="I5" s="37"/>
      <c r="J5" s="37"/>
      <c r="K5" s="37"/>
      <c r="L5" s="37"/>
      <c r="M5" s="37"/>
      <c r="N5" s="37"/>
      <c r="O5" s="37"/>
      <c r="P5" s="37"/>
      <c r="Q5" s="37"/>
      <c r="R5" s="38"/>
    </row>
    <row r="6" spans="2:18" ht="45.6" customHeight="1" x14ac:dyDescent="0.25">
      <c r="B6" s="27" t="s">
        <v>5</v>
      </c>
      <c r="C6" s="29" t="s">
        <v>6</v>
      </c>
      <c r="D6" s="29"/>
      <c r="E6" s="29"/>
      <c r="F6" s="29"/>
      <c r="G6" s="29"/>
      <c r="H6" s="29"/>
      <c r="I6" s="29"/>
      <c r="J6" s="29"/>
      <c r="K6" s="29"/>
      <c r="L6" s="29"/>
      <c r="M6" s="29"/>
      <c r="N6" s="29"/>
      <c r="O6" s="29"/>
      <c r="P6" s="29"/>
      <c r="Q6" s="29"/>
      <c r="R6" s="30"/>
    </row>
    <row r="7" spans="2:18" x14ac:dyDescent="0.25">
      <c r="B7" s="27" t="s">
        <v>7</v>
      </c>
      <c r="C7" s="37" t="s">
        <v>8</v>
      </c>
      <c r="D7" s="37"/>
      <c r="E7" s="37"/>
      <c r="F7" s="37"/>
      <c r="G7" s="37"/>
      <c r="H7" s="37"/>
      <c r="I7" s="37"/>
      <c r="J7" s="37"/>
      <c r="K7" s="37"/>
      <c r="L7" s="37"/>
      <c r="M7" s="37"/>
      <c r="N7" s="37"/>
      <c r="O7" s="37"/>
      <c r="P7" s="37"/>
      <c r="Q7" s="37"/>
      <c r="R7" s="38"/>
    </row>
    <row r="8" spans="2:18" ht="335.25" customHeight="1" x14ac:dyDescent="0.25">
      <c r="B8" s="27" t="s">
        <v>9</v>
      </c>
      <c r="C8" s="29" t="s">
        <v>10</v>
      </c>
      <c r="D8" s="29"/>
      <c r="E8" s="29"/>
      <c r="F8" s="29"/>
      <c r="G8" s="29"/>
      <c r="H8" s="29"/>
      <c r="I8" s="29"/>
      <c r="J8" s="29"/>
      <c r="K8" s="29"/>
      <c r="L8" s="29"/>
      <c r="M8" s="29"/>
      <c r="N8" s="29"/>
      <c r="O8" s="29"/>
      <c r="P8" s="29"/>
      <c r="Q8" s="29"/>
      <c r="R8" s="30"/>
    </row>
    <row r="9" spans="2:18" ht="30.75" customHeight="1" x14ac:dyDescent="0.25">
      <c r="B9" s="27" t="s">
        <v>11</v>
      </c>
      <c r="C9" s="29" t="s">
        <v>12</v>
      </c>
      <c r="D9" s="29"/>
      <c r="E9" s="29"/>
      <c r="F9" s="29"/>
      <c r="G9" s="29"/>
      <c r="H9" s="29"/>
      <c r="I9" s="29"/>
      <c r="J9" s="29"/>
      <c r="K9" s="29"/>
      <c r="L9" s="29"/>
      <c r="M9" s="29"/>
      <c r="N9" s="29"/>
      <c r="O9" s="29"/>
      <c r="P9" s="29"/>
      <c r="Q9" s="29"/>
      <c r="R9" s="30"/>
    </row>
    <row r="10" spans="2:18" ht="23.25" customHeight="1" x14ac:dyDescent="0.25">
      <c r="B10" s="27" t="s">
        <v>13</v>
      </c>
      <c r="C10" s="29" t="s">
        <v>14</v>
      </c>
      <c r="D10" s="29"/>
      <c r="E10" s="29"/>
      <c r="F10" s="29"/>
      <c r="G10" s="29"/>
      <c r="H10" s="29"/>
      <c r="I10" s="29"/>
      <c r="J10" s="29"/>
      <c r="K10" s="29"/>
      <c r="L10" s="29"/>
      <c r="M10" s="29"/>
      <c r="N10" s="29"/>
      <c r="O10" s="29"/>
      <c r="P10" s="29"/>
      <c r="Q10" s="29"/>
      <c r="R10" s="30"/>
    </row>
    <row r="11" spans="2:18" ht="15.95" customHeight="1" x14ac:dyDescent="0.25">
      <c r="B11" s="27" t="s">
        <v>15</v>
      </c>
      <c r="C11" s="29" t="s">
        <v>16</v>
      </c>
      <c r="D11" s="29"/>
      <c r="E11" s="29"/>
      <c r="F11" s="29"/>
      <c r="G11" s="29"/>
      <c r="H11" s="29"/>
      <c r="I11" s="29"/>
      <c r="J11" s="29"/>
      <c r="K11" s="29"/>
      <c r="L11" s="29"/>
      <c r="M11" s="29"/>
      <c r="N11" s="29"/>
      <c r="O11" s="29"/>
      <c r="P11" s="29"/>
      <c r="Q11" s="29"/>
      <c r="R11" s="30"/>
    </row>
    <row r="12" spans="2:18" s="25" customFormat="1" ht="26.1" customHeight="1" x14ac:dyDescent="0.25">
      <c r="B12" s="27" t="s">
        <v>17</v>
      </c>
      <c r="C12" s="29" t="s">
        <v>18</v>
      </c>
      <c r="D12" s="29"/>
      <c r="E12" s="29"/>
      <c r="F12" s="29"/>
      <c r="G12" s="29"/>
      <c r="H12" s="29"/>
      <c r="I12" s="29"/>
      <c r="J12" s="29"/>
      <c r="K12" s="29"/>
      <c r="L12" s="29"/>
      <c r="M12" s="29"/>
      <c r="N12" s="29"/>
      <c r="O12" s="29"/>
      <c r="P12" s="29"/>
      <c r="Q12" s="29"/>
      <c r="R12" s="30"/>
    </row>
    <row r="13" spans="2:18" ht="28.5" customHeight="1" x14ac:dyDescent="0.25">
      <c r="B13" s="27" t="s">
        <v>19</v>
      </c>
      <c r="C13" s="29" t="s">
        <v>20</v>
      </c>
      <c r="D13" s="29"/>
      <c r="E13" s="29"/>
      <c r="F13" s="29"/>
      <c r="G13" s="29"/>
      <c r="H13" s="29"/>
      <c r="I13" s="29"/>
      <c r="J13" s="29"/>
      <c r="K13" s="29"/>
      <c r="L13" s="29"/>
      <c r="M13" s="29"/>
      <c r="N13" s="29"/>
      <c r="O13" s="29"/>
      <c r="P13" s="29"/>
      <c r="Q13" s="29"/>
      <c r="R13" s="30"/>
    </row>
    <row r="14" spans="2:18" ht="66" customHeight="1" x14ac:dyDescent="0.25">
      <c r="B14" s="27" t="s">
        <v>21</v>
      </c>
      <c r="C14" s="29" t="s">
        <v>22</v>
      </c>
      <c r="D14" s="29"/>
      <c r="E14" s="29"/>
      <c r="F14" s="29"/>
      <c r="G14" s="29"/>
      <c r="H14" s="29"/>
      <c r="I14" s="29"/>
      <c r="J14" s="29"/>
      <c r="K14" s="29"/>
      <c r="L14" s="29"/>
      <c r="M14" s="29"/>
      <c r="N14" s="29"/>
      <c r="O14" s="29"/>
      <c r="P14" s="29"/>
      <c r="Q14" s="29"/>
      <c r="R14" s="30"/>
    </row>
    <row r="15" spans="2:18" ht="33" customHeight="1" x14ac:dyDescent="0.25">
      <c r="B15" s="27" t="s">
        <v>23</v>
      </c>
      <c r="C15" s="29" t="s">
        <v>24</v>
      </c>
      <c r="D15" s="29"/>
      <c r="E15" s="29"/>
      <c r="F15" s="29"/>
      <c r="G15" s="29"/>
      <c r="H15" s="29"/>
      <c r="I15" s="29"/>
      <c r="J15" s="29"/>
      <c r="K15" s="29"/>
      <c r="L15" s="29"/>
      <c r="M15" s="29"/>
      <c r="N15" s="29"/>
      <c r="O15" s="29"/>
      <c r="P15" s="29"/>
      <c r="Q15" s="29"/>
      <c r="R15" s="30"/>
    </row>
    <row r="16" spans="2:18" ht="32.1" customHeight="1" x14ac:dyDescent="0.25">
      <c r="B16" s="27" t="s">
        <v>25</v>
      </c>
      <c r="C16" s="29" t="s">
        <v>20</v>
      </c>
      <c r="D16" s="29"/>
      <c r="E16" s="29"/>
      <c r="F16" s="29"/>
      <c r="G16" s="29"/>
      <c r="H16" s="29"/>
      <c r="I16" s="29"/>
      <c r="J16" s="29"/>
      <c r="K16" s="29"/>
      <c r="L16" s="29"/>
      <c r="M16" s="29"/>
      <c r="N16" s="29"/>
      <c r="O16" s="29"/>
      <c r="P16" s="29"/>
      <c r="Q16" s="29"/>
      <c r="R16" s="30"/>
    </row>
    <row r="17" spans="2:18" ht="78.95" customHeight="1" x14ac:dyDescent="0.25">
      <c r="B17" s="27" t="s">
        <v>26</v>
      </c>
      <c r="C17" s="29" t="s">
        <v>27</v>
      </c>
      <c r="D17" s="29"/>
      <c r="E17" s="29"/>
      <c r="F17" s="29"/>
      <c r="G17" s="29"/>
      <c r="H17" s="29"/>
      <c r="I17" s="29"/>
      <c r="J17" s="29"/>
      <c r="K17" s="29"/>
      <c r="L17" s="29"/>
      <c r="M17" s="29"/>
      <c r="N17" s="29"/>
      <c r="O17" s="29"/>
      <c r="P17" s="29"/>
      <c r="Q17" s="29"/>
      <c r="R17" s="30"/>
    </row>
    <row r="18" spans="2:18" ht="26.45" customHeight="1" x14ac:dyDescent="0.25">
      <c r="B18" s="27" t="s">
        <v>28</v>
      </c>
      <c r="C18" s="29" t="s">
        <v>29</v>
      </c>
      <c r="D18" s="29"/>
      <c r="E18" s="29"/>
      <c r="F18" s="29"/>
      <c r="G18" s="29"/>
      <c r="H18" s="29"/>
      <c r="I18" s="29"/>
      <c r="J18" s="29"/>
      <c r="K18" s="29"/>
      <c r="L18" s="29"/>
      <c r="M18" s="29"/>
      <c r="N18" s="29"/>
      <c r="O18" s="29"/>
      <c r="P18" s="29"/>
      <c r="Q18" s="29"/>
      <c r="R18" s="30"/>
    </row>
    <row r="19" spans="2:18" ht="32.1" customHeight="1" x14ac:dyDescent="0.25">
      <c r="B19" s="27" t="s">
        <v>30</v>
      </c>
      <c r="C19" s="29" t="s">
        <v>31</v>
      </c>
      <c r="D19" s="29"/>
      <c r="E19" s="29"/>
      <c r="F19" s="29"/>
      <c r="G19" s="29"/>
      <c r="H19" s="29"/>
      <c r="I19" s="29"/>
      <c r="J19" s="29"/>
      <c r="K19" s="29"/>
      <c r="L19" s="29"/>
      <c r="M19" s="29"/>
      <c r="N19" s="29"/>
      <c r="O19" s="29"/>
      <c r="P19" s="29"/>
      <c r="Q19" s="29"/>
      <c r="R19" s="30"/>
    </row>
    <row r="20" spans="2:18" ht="32.1" customHeight="1" x14ac:dyDescent="0.25">
      <c r="B20" s="27" t="s">
        <v>32</v>
      </c>
      <c r="C20" s="29" t="s">
        <v>20</v>
      </c>
      <c r="D20" s="29"/>
      <c r="E20" s="29"/>
      <c r="F20" s="29"/>
      <c r="G20" s="29"/>
      <c r="H20" s="29"/>
      <c r="I20" s="29"/>
      <c r="J20" s="29"/>
      <c r="K20" s="29"/>
      <c r="L20" s="29"/>
      <c r="M20" s="29"/>
      <c r="N20" s="29"/>
      <c r="O20" s="29"/>
      <c r="P20" s="29"/>
      <c r="Q20" s="29"/>
      <c r="R20" s="30"/>
    </row>
    <row r="21" spans="2:18" ht="39.6" customHeight="1" x14ac:dyDescent="0.25">
      <c r="B21" s="27" t="s">
        <v>33</v>
      </c>
      <c r="C21" s="29" t="s">
        <v>34</v>
      </c>
      <c r="D21" s="29"/>
      <c r="E21" s="29"/>
      <c r="F21" s="29"/>
      <c r="G21" s="29"/>
      <c r="H21" s="29"/>
      <c r="I21" s="29"/>
      <c r="J21" s="29"/>
      <c r="K21" s="29"/>
      <c r="L21" s="29"/>
      <c r="M21" s="29"/>
      <c r="N21" s="29"/>
      <c r="O21" s="29"/>
      <c r="P21" s="29"/>
      <c r="Q21" s="29"/>
      <c r="R21" s="30"/>
    </row>
    <row r="22" spans="2:18" ht="26.45" customHeight="1" x14ac:dyDescent="0.25">
      <c r="B22" s="27" t="s">
        <v>35</v>
      </c>
      <c r="C22" s="29" t="s">
        <v>36</v>
      </c>
      <c r="D22" s="29"/>
      <c r="E22" s="29"/>
      <c r="F22" s="29"/>
      <c r="G22" s="29"/>
      <c r="H22" s="29"/>
      <c r="I22" s="29"/>
      <c r="J22" s="29"/>
      <c r="K22" s="29"/>
      <c r="L22" s="29"/>
      <c r="M22" s="29"/>
      <c r="N22" s="29"/>
      <c r="O22" s="29"/>
      <c r="P22" s="29"/>
      <c r="Q22" s="29"/>
      <c r="R22" s="30"/>
    </row>
    <row r="23" spans="2:18" ht="15.95" customHeight="1" x14ac:dyDescent="0.25">
      <c r="B23" s="27" t="s">
        <v>37</v>
      </c>
      <c r="C23" s="29" t="s">
        <v>38</v>
      </c>
      <c r="D23" s="29"/>
      <c r="E23" s="29"/>
      <c r="F23" s="29"/>
      <c r="G23" s="29"/>
      <c r="H23" s="29"/>
      <c r="I23" s="29"/>
      <c r="J23" s="29"/>
      <c r="K23" s="29"/>
      <c r="L23" s="29"/>
      <c r="M23" s="29"/>
      <c r="N23" s="29"/>
      <c r="O23" s="29"/>
      <c r="P23" s="29"/>
      <c r="Q23" s="29"/>
      <c r="R23" s="30"/>
    </row>
    <row r="24" spans="2:18" ht="15.95" customHeight="1" x14ac:dyDescent="0.25">
      <c r="B24" s="27" t="s">
        <v>39</v>
      </c>
      <c r="C24" s="29" t="s">
        <v>40</v>
      </c>
      <c r="D24" s="29"/>
      <c r="E24" s="29"/>
      <c r="F24" s="29"/>
      <c r="G24" s="29"/>
      <c r="H24" s="29"/>
      <c r="I24" s="29"/>
      <c r="J24" s="29"/>
      <c r="K24" s="29"/>
      <c r="L24" s="29"/>
      <c r="M24" s="29"/>
      <c r="N24" s="29"/>
      <c r="O24" s="29"/>
      <c r="P24" s="29"/>
      <c r="Q24" s="29"/>
      <c r="R24" s="30"/>
    </row>
    <row r="25" spans="2:18" x14ac:dyDescent="0.25">
      <c r="B25" s="27" t="s">
        <v>41</v>
      </c>
      <c r="C25" s="29" t="s">
        <v>20</v>
      </c>
      <c r="D25" s="29"/>
      <c r="E25" s="29"/>
      <c r="F25" s="29"/>
      <c r="G25" s="29"/>
      <c r="H25" s="29"/>
      <c r="I25" s="29"/>
      <c r="J25" s="29"/>
      <c r="K25" s="29"/>
      <c r="L25" s="29"/>
      <c r="M25" s="29"/>
      <c r="N25" s="29"/>
      <c r="O25" s="29"/>
      <c r="P25" s="29"/>
      <c r="Q25" s="29"/>
      <c r="R25" s="30"/>
    </row>
    <row r="26" spans="2:18" ht="15.95" customHeight="1" x14ac:dyDescent="0.25">
      <c r="B26" s="27" t="s">
        <v>42</v>
      </c>
      <c r="C26" s="29" t="s">
        <v>43</v>
      </c>
      <c r="D26" s="29"/>
      <c r="E26" s="29"/>
      <c r="F26" s="29"/>
      <c r="G26" s="29"/>
      <c r="H26" s="29"/>
      <c r="I26" s="29"/>
      <c r="J26" s="29"/>
      <c r="K26" s="29"/>
      <c r="L26" s="29"/>
      <c r="M26" s="29"/>
      <c r="N26" s="29"/>
      <c r="O26" s="29"/>
      <c r="P26" s="29"/>
      <c r="Q26" s="29"/>
      <c r="R26" s="30"/>
    </row>
    <row r="27" spans="2:18" ht="22.5" customHeight="1" thickBot="1" x14ac:dyDescent="0.3">
      <c r="B27" s="28" t="s">
        <v>44</v>
      </c>
      <c r="C27" s="39" t="s">
        <v>20</v>
      </c>
      <c r="D27" s="39"/>
      <c r="E27" s="39"/>
      <c r="F27" s="39"/>
      <c r="G27" s="39"/>
      <c r="H27" s="39"/>
      <c r="I27" s="39"/>
      <c r="J27" s="39"/>
      <c r="K27" s="39"/>
      <c r="L27" s="39"/>
      <c r="M27" s="39"/>
      <c r="N27" s="39"/>
      <c r="O27" s="39"/>
      <c r="P27" s="39"/>
      <c r="Q27" s="39"/>
      <c r="R27" s="40"/>
    </row>
    <row r="30" spans="2:18" x14ac:dyDescent="0.25">
      <c r="B30" s="26" t="s">
        <v>7188</v>
      </c>
      <c r="C30"/>
      <c r="D30"/>
      <c r="E30"/>
      <c r="F30"/>
      <c r="G30"/>
      <c r="H30"/>
      <c r="I30"/>
      <c r="J30"/>
      <c r="K30"/>
      <c r="L30"/>
      <c r="M30"/>
      <c r="N30"/>
      <c r="O30"/>
      <c r="P30"/>
      <c r="Q30"/>
      <c r="R30"/>
    </row>
  </sheetData>
  <mergeCells count="25">
    <mergeCell ref="C27:R27"/>
    <mergeCell ref="C21:R21"/>
    <mergeCell ref="C22:R22"/>
    <mergeCell ref="C23:R23"/>
    <mergeCell ref="C24:R24"/>
    <mergeCell ref="C25:R25"/>
    <mergeCell ref="C26:R26"/>
    <mergeCell ref="C20:R20"/>
    <mergeCell ref="C9:R9"/>
    <mergeCell ref="C10:R10"/>
    <mergeCell ref="C11:R11"/>
    <mergeCell ref="C12:R12"/>
    <mergeCell ref="C13:R13"/>
    <mergeCell ref="C14:R14"/>
    <mergeCell ref="C15:R15"/>
    <mergeCell ref="C16:R16"/>
    <mergeCell ref="C17:R17"/>
    <mergeCell ref="C18:R18"/>
    <mergeCell ref="C19:R19"/>
    <mergeCell ref="C8:R8"/>
    <mergeCell ref="B1:R1"/>
    <mergeCell ref="B2:R2"/>
    <mergeCell ref="C5:R5"/>
    <mergeCell ref="C6:R6"/>
    <mergeCell ref="C7:R7"/>
  </mergeCell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1:X351"/>
  <sheetViews>
    <sheetView showGridLines="0" zoomScale="70" zoomScaleNormal="70" workbookViewId="0">
      <selection activeCell="E2" sqref="E2"/>
    </sheetView>
  </sheetViews>
  <sheetFormatPr defaultRowHeight="15" x14ac:dyDescent="0.25"/>
  <cols>
    <col min="1" max="1" width="1" customWidth="1"/>
    <col min="2" max="2" width="16.7109375" hidden="1" customWidth="1"/>
    <col min="3" max="3" width="54" hidden="1" customWidth="1"/>
    <col min="4" max="4" width="13.42578125" hidden="1" customWidth="1"/>
    <col min="5" max="5" width="13.42578125" customWidth="1"/>
    <col min="6" max="6" width="54" customWidth="1"/>
    <col min="7" max="7" width="13.42578125" customWidth="1"/>
    <col min="8" max="8" width="32.42578125" customWidth="1"/>
    <col min="9" max="9" width="21.5703125" customWidth="1"/>
    <col min="10" max="10" width="17.7109375" customWidth="1"/>
    <col min="11" max="12" width="18.85546875" customWidth="1"/>
    <col min="13" max="13" width="13.5703125" customWidth="1"/>
    <col min="14" max="15" width="13.42578125" customWidth="1"/>
    <col min="16" max="16" width="13.5703125" customWidth="1"/>
    <col min="17" max="18" width="13.42578125" customWidth="1"/>
    <col min="19" max="19" width="13.5703125" customWidth="1"/>
    <col min="20" max="20" width="38.28515625" customWidth="1"/>
    <col min="21" max="21" width="25.42578125" customWidth="1"/>
    <col min="22" max="22" width="13.42578125" customWidth="1"/>
    <col min="23" max="23" width="18.85546875" customWidth="1"/>
    <col min="24" max="24" width="13.42578125" customWidth="1"/>
    <col min="25" max="25" width="0" hidden="1" customWidth="1"/>
    <col min="26" max="26" width="252.28515625" customWidth="1"/>
  </cols>
  <sheetData>
    <row r="1" spans="2:24" ht="5.0999999999999996" customHeight="1" x14ac:dyDescent="0.25"/>
    <row r="2" spans="2:24" ht="25.5" x14ac:dyDescent="0.25">
      <c r="B2" s="41" t="s">
        <v>45</v>
      </c>
      <c r="C2" s="42"/>
      <c r="D2" s="42"/>
      <c r="E2" s="1" t="s">
        <v>46</v>
      </c>
      <c r="F2" s="1" t="s">
        <v>46</v>
      </c>
      <c r="G2" s="1" t="s">
        <v>46</v>
      </c>
      <c r="H2" s="1" t="s">
        <v>46</v>
      </c>
      <c r="I2" s="1" t="s">
        <v>46</v>
      </c>
      <c r="J2" s="1" t="s">
        <v>46</v>
      </c>
      <c r="K2" s="1" t="s">
        <v>46</v>
      </c>
      <c r="L2" s="1" t="s">
        <v>46</v>
      </c>
      <c r="M2" s="1" t="s">
        <v>46</v>
      </c>
      <c r="N2" s="1" t="s">
        <v>46</v>
      </c>
      <c r="O2" s="1" t="s">
        <v>46</v>
      </c>
      <c r="P2" s="1" t="s">
        <v>46</v>
      </c>
      <c r="Q2" s="1" t="s">
        <v>46</v>
      </c>
      <c r="R2" s="1" t="s">
        <v>46</v>
      </c>
      <c r="S2" s="1" t="s">
        <v>46</v>
      </c>
      <c r="T2" s="1" t="s">
        <v>46</v>
      </c>
      <c r="U2" s="1" t="s">
        <v>46</v>
      </c>
      <c r="V2" s="1" t="s">
        <v>46</v>
      </c>
      <c r="W2" s="1" t="s">
        <v>46</v>
      </c>
      <c r="X2" s="1" t="s">
        <v>46</v>
      </c>
    </row>
    <row r="3" spans="2:24" ht="42.75" x14ac:dyDescent="0.25">
      <c r="B3" s="2" t="s">
        <v>3</v>
      </c>
      <c r="C3" s="2" t="s">
        <v>5</v>
      </c>
      <c r="D3" s="2" t="s">
        <v>7</v>
      </c>
      <c r="E3" s="2" t="s">
        <v>9</v>
      </c>
      <c r="F3" s="2" t="s">
        <v>11</v>
      </c>
      <c r="G3" s="2" t="s">
        <v>13</v>
      </c>
      <c r="H3" s="2" t="s">
        <v>15</v>
      </c>
      <c r="I3" s="2" t="s">
        <v>17</v>
      </c>
      <c r="J3" s="2" t="s">
        <v>47</v>
      </c>
      <c r="K3" s="2" t="s">
        <v>48</v>
      </c>
      <c r="L3" s="2" t="s">
        <v>49</v>
      </c>
      <c r="M3" s="2" t="s">
        <v>25</v>
      </c>
      <c r="N3" s="2" t="s">
        <v>26</v>
      </c>
      <c r="O3" s="2" t="s">
        <v>28</v>
      </c>
      <c r="P3" s="2" t="s">
        <v>30</v>
      </c>
      <c r="Q3" s="2" t="s">
        <v>32</v>
      </c>
      <c r="R3" s="2" t="s">
        <v>50</v>
      </c>
      <c r="S3" s="2" t="s">
        <v>35</v>
      </c>
      <c r="T3" s="2" t="s">
        <v>37</v>
      </c>
      <c r="U3" s="2" t="s">
        <v>39</v>
      </c>
      <c r="V3" s="2" t="s">
        <v>41</v>
      </c>
      <c r="W3" s="2" t="s">
        <v>42</v>
      </c>
      <c r="X3" s="2" t="s">
        <v>44</v>
      </c>
    </row>
    <row r="4" spans="2:24" x14ac:dyDescent="0.25">
      <c r="B4" s="43" t="s">
        <v>51</v>
      </c>
      <c r="C4" s="43" t="s">
        <v>52</v>
      </c>
      <c r="D4" s="43" t="s">
        <v>53</v>
      </c>
      <c r="E4" s="4" t="s">
        <v>54</v>
      </c>
      <c r="F4" s="5" t="s">
        <v>55</v>
      </c>
      <c r="G4" s="4" t="s">
        <v>56</v>
      </c>
      <c r="H4" s="4" t="s">
        <v>57</v>
      </c>
      <c r="I4" s="4" t="s">
        <v>58</v>
      </c>
      <c r="J4" s="4" t="s">
        <v>59</v>
      </c>
      <c r="K4" s="4">
        <v>2026</v>
      </c>
      <c r="L4" s="4">
        <v>2026</v>
      </c>
      <c r="M4" s="4" t="s">
        <v>60</v>
      </c>
      <c r="N4" s="6"/>
      <c r="O4" s="4"/>
      <c r="P4" s="7"/>
      <c r="Q4" s="4" t="s">
        <v>60</v>
      </c>
      <c r="R4" s="8"/>
      <c r="S4" s="4"/>
      <c r="T4" s="4" t="s">
        <v>61</v>
      </c>
      <c r="U4" s="9" t="s">
        <v>62</v>
      </c>
      <c r="V4" s="4" t="s">
        <v>63</v>
      </c>
      <c r="W4" s="4" t="s">
        <v>64</v>
      </c>
      <c r="X4" s="4" t="s">
        <v>59</v>
      </c>
    </row>
    <row r="5" spans="2:24" ht="28.5" x14ac:dyDescent="0.25">
      <c r="B5" s="42"/>
      <c r="C5" s="42"/>
      <c r="D5" s="42"/>
      <c r="E5" s="4" t="s">
        <v>65</v>
      </c>
      <c r="F5" s="5" t="s">
        <v>66</v>
      </c>
      <c r="G5" s="4" t="s">
        <v>56</v>
      </c>
      <c r="H5" s="4" t="s">
        <v>67</v>
      </c>
      <c r="I5" s="4" t="s">
        <v>68</v>
      </c>
      <c r="J5" s="4" t="s">
        <v>59</v>
      </c>
      <c r="K5" s="4">
        <v>2030</v>
      </c>
      <c r="L5" s="4">
        <v>2030</v>
      </c>
      <c r="M5" s="4" t="s">
        <v>60</v>
      </c>
      <c r="N5" s="6"/>
      <c r="O5" s="4"/>
      <c r="P5" s="7"/>
      <c r="Q5" s="4" t="s">
        <v>60</v>
      </c>
      <c r="R5" s="8"/>
      <c r="S5" s="4"/>
      <c r="T5" s="4" t="s">
        <v>69</v>
      </c>
      <c r="U5" s="9" t="s">
        <v>62</v>
      </c>
      <c r="V5" s="4" t="s">
        <v>63</v>
      </c>
      <c r="W5" s="4" t="s">
        <v>70</v>
      </c>
      <c r="X5" s="4" t="s">
        <v>59</v>
      </c>
    </row>
    <row r="6" spans="2:24" ht="28.5" x14ac:dyDescent="0.25">
      <c r="B6" s="42"/>
      <c r="C6" s="42"/>
      <c r="D6" s="42"/>
      <c r="E6" s="4" t="s">
        <v>71</v>
      </c>
      <c r="F6" s="5" t="s">
        <v>72</v>
      </c>
      <c r="G6" s="4" t="s">
        <v>73</v>
      </c>
      <c r="H6" s="4" t="s">
        <v>74</v>
      </c>
      <c r="I6" s="4" t="s">
        <v>53</v>
      </c>
      <c r="J6" s="4" t="s">
        <v>59</v>
      </c>
      <c r="K6" s="4">
        <v>2029</v>
      </c>
      <c r="L6" s="4">
        <v>2029</v>
      </c>
      <c r="M6" s="4" t="s">
        <v>75</v>
      </c>
      <c r="N6" s="6">
        <v>94.5</v>
      </c>
      <c r="O6" s="4" t="s">
        <v>76</v>
      </c>
      <c r="P6" s="7">
        <v>10</v>
      </c>
      <c r="Q6" s="4" t="s">
        <v>75</v>
      </c>
      <c r="R6" s="8">
        <v>4.66</v>
      </c>
      <c r="S6" s="4">
        <v>10</v>
      </c>
      <c r="T6" s="4" t="s">
        <v>77</v>
      </c>
      <c r="U6" s="9" t="s">
        <v>46</v>
      </c>
      <c r="V6" s="4" t="s">
        <v>63</v>
      </c>
      <c r="W6" s="4" t="s">
        <v>78</v>
      </c>
      <c r="X6" s="4" t="s">
        <v>63</v>
      </c>
    </row>
    <row r="7" spans="2:24" ht="28.5" x14ac:dyDescent="0.25">
      <c r="B7" s="44"/>
      <c r="C7" s="44"/>
      <c r="D7" s="44"/>
      <c r="E7" s="4" t="s">
        <v>79</v>
      </c>
      <c r="F7" s="5" t="s">
        <v>80</v>
      </c>
      <c r="G7" s="4" t="s">
        <v>73</v>
      </c>
      <c r="H7" s="4" t="s">
        <v>74</v>
      </c>
      <c r="I7" s="4" t="s">
        <v>53</v>
      </c>
      <c r="J7" s="4" t="s">
        <v>59</v>
      </c>
      <c r="K7" s="4">
        <v>2029</v>
      </c>
      <c r="L7" s="4">
        <v>2029</v>
      </c>
      <c r="M7" s="4" t="s">
        <v>75</v>
      </c>
      <c r="N7" s="6">
        <v>17.100000000000001</v>
      </c>
      <c r="O7" s="4" t="s">
        <v>76</v>
      </c>
      <c r="P7" s="7">
        <v>10</v>
      </c>
      <c r="Q7" s="4" t="s">
        <v>75</v>
      </c>
      <c r="R7" s="8">
        <v>0.11</v>
      </c>
      <c r="S7" s="4">
        <v>10</v>
      </c>
      <c r="T7" s="4" t="s">
        <v>77</v>
      </c>
      <c r="U7" s="9" t="s">
        <v>46</v>
      </c>
      <c r="V7" s="4" t="s">
        <v>63</v>
      </c>
      <c r="W7" s="4" t="s">
        <v>81</v>
      </c>
      <c r="X7" s="4" t="s">
        <v>63</v>
      </c>
    </row>
    <row r="8" spans="2:24" x14ac:dyDescent="0.25">
      <c r="B8" s="43" t="s">
        <v>82</v>
      </c>
      <c r="C8" s="43" t="s">
        <v>83</v>
      </c>
      <c r="D8" s="43" t="s">
        <v>53</v>
      </c>
      <c r="E8" s="4" t="s">
        <v>84</v>
      </c>
      <c r="F8" s="5" t="s">
        <v>85</v>
      </c>
      <c r="G8" s="4" t="s">
        <v>56</v>
      </c>
      <c r="H8" s="4" t="s">
        <v>57</v>
      </c>
      <c r="I8" s="4" t="s">
        <v>58</v>
      </c>
      <c r="J8" s="4" t="s">
        <v>59</v>
      </c>
      <c r="K8" s="4">
        <v>2026</v>
      </c>
      <c r="L8" s="4">
        <v>2026</v>
      </c>
      <c r="M8" s="4" t="s">
        <v>60</v>
      </c>
      <c r="N8" s="6"/>
      <c r="O8" s="4"/>
      <c r="P8" s="7"/>
      <c r="Q8" s="4" t="s">
        <v>60</v>
      </c>
      <c r="R8" s="8"/>
      <c r="S8" s="4"/>
      <c r="T8" s="4" t="s">
        <v>61</v>
      </c>
      <c r="U8" s="9" t="s">
        <v>62</v>
      </c>
      <c r="V8" s="4" t="s">
        <v>63</v>
      </c>
      <c r="W8" s="4" t="s">
        <v>86</v>
      </c>
      <c r="X8" s="4" t="s">
        <v>59</v>
      </c>
    </row>
    <row r="9" spans="2:24" ht="28.5" x14ac:dyDescent="0.25">
      <c r="B9" s="42"/>
      <c r="C9" s="42"/>
      <c r="D9" s="42"/>
      <c r="E9" s="4" t="s">
        <v>87</v>
      </c>
      <c r="F9" s="5" t="s">
        <v>88</v>
      </c>
      <c r="G9" s="4" t="s">
        <v>56</v>
      </c>
      <c r="H9" s="4" t="s">
        <v>89</v>
      </c>
      <c r="I9" s="4" t="s">
        <v>53</v>
      </c>
      <c r="J9" s="4" t="s">
        <v>59</v>
      </c>
      <c r="K9" s="4">
        <v>2030</v>
      </c>
      <c r="L9" s="4">
        <v>2030</v>
      </c>
      <c r="M9" s="4" t="s">
        <v>75</v>
      </c>
      <c r="N9" s="6">
        <v>479</v>
      </c>
      <c r="O9" s="4" t="s">
        <v>90</v>
      </c>
      <c r="P9" s="7">
        <v>0</v>
      </c>
      <c r="Q9" s="4" t="s">
        <v>75</v>
      </c>
      <c r="R9" s="8">
        <v>34</v>
      </c>
      <c r="S9" s="4">
        <v>10</v>
      </c>
      <c r="T9" s="4" t="s">
        <v>91</v>
      </c>
      <c r="U9" s="9" t="s">
        <v>62</v>
      </c>
      <c r="V9" s="4" t="s">
        <v>63</v>
      </c>
      <c r="W9" s="4" t="s">
        <v>92</v>
      </c>
      <c r="X9" s="4" t="s">
        <v>59</v>
      </c>
    </row>
    <row r="10" spans="2:24" x14ac:dyDescent="0.25">
      <c r="B10" s="44"/>
      <c r="C10" s="44"/>
      <c r="D10" s="44"/>
      <c r="E10" s="4" t="s">
        <v>93</v>
      </c>
      <c r="F10" s="5" t="s">
        <v>94</v>
      </c>
      <c r="G10" s="4" t="s">
        <v>56</v>
      </c>
      <c r="H10" s="4" t="s">
        <v>57</v>
      </c>
      <c r="I10" s="4" t="s">
        <v>53</v>
      </c>
      <c r="J10" s="4" t="s">
        <v>59</v>
      </c>
      <c r="K10" s="4">
        <v>2030</v>
      </c>
      <c r="L10" s="4">
        <v>2030</v>
      </c>
      <c r="M10" s="4" t="s">
        <v>60</v>
      </c>
      <c r="N10" s="6"/>
      <c r="O10" s="4"/>
      <c r="P10" s="7"/>
      <c r="Q10" s="4" t="s">
        <v>60</v>
      </c>
      <c r="R10" s="8"/>
      <c r="S10" s="4"/>
      <c r="T10" s="4" t="s">
        <v>61</v>
      </c>
      <c r="U10" s="9" t="s">
        <v>62</v>
      </c>
      <c r="V10" s="4" t="s">
        <v>63</v>
      </c>
      <c r="W10" s="4" t="s">
        <v>95</v>
      </c>
      <c r="X10" s="4" t="s">
        <v>63</v>
      </c>
    </row>
    <row r="11" spans="2:24" ht="42.75" x14ac:dyDescent="0.25">
      <c r="B11" s="3" t="s">
        <v>96</v>
      </c>
      <c r="C11" s="3" t="s">
        <v>97</v>
      </c>
      <c r="D11" s="3" t="s">
        <v>58</v>
      </c>
      <c r="E11" s="4" t="s">
        <v>98</v>
      </c>
      <c r="F11" s="5" t="s">
        <v>99</v>
      </c>
      <c r="G11" s="4" t="s">
        <v>100</v>
      </c>
      <c r="H11" s="4" t="s">
        <v>101</v>
      </c>
      <c r="I11" s="4" t="s">
        <v>58</v>
      </c>
      <c r="J11" s="4" t="s">
        <v>59</v>
      </c>
      <c r="K11" s="4">
        <v>2026</v>
      </c>
      <c r="L11" s="4">
        <v>2026</v>
      </c>
      <c r="M11" s="4" t="s">
        <v>75</v>
      </c>
      <c r="N11" s="6">
        <v>785</v>
      </c>
      <c r="O11" s="4" t="s">
        <v>102</v>
      </c>
      <c r="P11" s="7">
        <v>25</v>
      </c>
      <c r="Q11" s="4" t="s">
        <v>75</v>
      </c>
      <c r="R11" s="8">
        <v>15</v>
      </c>
      <c r="S11" s="4">
        <v>25</v>
      </c>
      <c r="T11" s="4"/>
      <c r="U11" s="9" t="s">
        <v>62</v>
      </c>
      <c r="V11" s="4" t="s">
        <v>63</v>
      </c>
      <c r="W11" s="4" t="s">
        <v>103</v>
      </c>
      <c r="X11" s="4" t="s">
        <v>59</v>
      </c>
    </row>
    <row r="12" spans="2:24" ht="57" x14ac:dyDescent="0.25">
      <c r="B12" s="3" t="s">
        <v>104</v>
      </c>
      <c r="C12" s="3" t="s">
        <v>105</v>
      </c>
      <c r="D12" s="3" t="s">
        <v>53</v>
      </c>
      <c r="E12" s="4" t="s">
        <v>106</v>
      </c>
      <c r="F12" s="5" t="s">
        <v>107</v>
      </c>
      <c r="G12" s="4" t="s">
        <v>108</v>
      </c>
      <c r="H12" s="4" t="s">
        <v>109</v>
      </c>
      <c r="I12" s="4" t="s">
        <v>53</v>
      </c>
      <c r="J12" s="4" t="s">
        <v>59</v>
      </c>
      <c r="K12" s="4">
        <v>2028</v>
      </c>
      <c r="L12" s="4">
        <v>2028</v>
      </c>
      <c r="M12" s="4" t="s">
        <v>60</v>
      </c>
      <c r="N12" s="6"/>
      <c r="O12" s="4"/>
      <c r="P12" s="7"/>
      <c r="Q12" s="4" t="s">
        <v>60</v>
      </c>
      <c r="R12" s="8"/>
      <c r="S12" s="4"/>
      <c r="T12" s="4" t="s">
        <v>110</v>
      </c>
      <c r="U12" s="9" t="s">
        <v>62</v>
      </c>
      <c r="V12" s="4" t="s">
        <v>63</v>
      </c>
      <c r="W12" s="4" t="s">
        <v>111</v>
      </c>
      <c r="X12" s="4" t="s">
        <v>59</v>
      </c>
    </row>
    <row r="13" spans="2:24" ht="28.5" x14ac:dyDescent="0.25">
      <c r="B13" s="3" t="s">
        <v>112</v>
      </c>
      <c r="C13" s="3" t="s">
        <v>113</v>
      </c>
      <c r="D13" s="3" t="s">
        <v>53</v>
      </c>
      <c r="E13" s="4" t="s">
        <v>114</v>
      </c>
      <c r="F13" s="5" t="s">
        <v>115</v>
      </c>
      <c r="G13" s="4" t="s">
        <v>116</v>
      </c>
      <c r="H13" s="4" t="s">
        <v>117</v>
      </c>
      <c r="I13" s="4" t="s">
        <v>53</v>
      </c>
      <c r="J13" s="4" t="s">
        <v>59</v>
      </c>
      <c r="K13" s="4">
        <v>2029</v>
      </c>
      <c r="L13" s="4">
        <v>2029</v>
      </c>
      <c r="M13" s="4" t="s">
        <v>75</v>
      </c>
      <c r="N13" s="6">
        <v>800</v>
      </c>
      <c r="O13" s="4" t="s">
        <v>90</v>
      </c>
      <c r="P13" s="7">
        <v>30</v>
      </c>
      <c r="Q13" s="4" t="s">
        <v>75</v>
      </c>
      <c r="R13" s="8">
        <v>24</v>
      </c>
      <c r="S13" s="4">
        <v>30</v>
      </c>
      <c r="T13" s="4"/>
      <c r="U13" s="9" t="s">
        <v>46</v>
      </c>
      <c r="V13" s="4" t="s">
        <v>63</v>
      </c>
      <c r="W13" s="4" t="s">
        <v>118</v>
      </c>
      <c r="X13" s="4" t="s">
        <v>59</v>
      </c>
    </row>
    <row r="14" spans="2:24" ht="28.5" x14ac:dyDescent="0.25">
      <c r="B14" s="3" t="s">
        <v>119</v>
      </c>
      <c r="C14" s="3" t="s">
        <v>120</v>
      </c>
      <c r="D14" s="3" t="s">
        <v>53</v>
      </c>
      <c r="E14" s="4" t="s">
        <v>121</v>
      </c>
      <c r="F14" s="5" t="s">
        <v>122</v>
      </c>
      <c r="G14" s="4" t="s">
        <v>123</v>
      </c>
      <c r="H14" s="4" t="s">
        <v>124</v>
      </c>
      <c r="I14" s="4" t="s">
        <v>53</v>
      </c>
      <c r="J14" s="4" t="s">
        <v>59</v>
      </c>
      <c r="K14" s="4">
        <v>2030</v>
      </c>
      <c r="L14" s="4">
        <v>2030</v>
      </c>
      <c r="M14" s="4" t="s">
        <v>75</v>
      </c>
      <c r="N14" s="6">
        <v>406</v>
      </c>
      <c r="O14" s="4" t="s">
        <v>125</v>
      </c>
      <c r="P14" s="7">
        <v>30</v>
      </c>
      <c r="Q14" s="4" t="s">
        <v>75</v>
      </c>
      <c r="R14" s="8">
        <v>60</v>
      </c>
      <c r="S14" s="4">
        <v>30</v>
      </c>
      <c r="T14" s="4" t="s">
        <v>126</v>
      </c>
      <c r="U14" s="9" t="s">
        <v>46</v>
      </c>
      <c r="V14" s="4" t="s">
        <v>63</v>
      </c>
      <c r="W14" s="4" t="s">
        <v>127</v>
      </c>
      <c r="X14" s="4" t="s">
        <v>59</v>
      </c>
    </row>
    <row r="15" spans="2:24" ht="28.5" x14ac:dyDescent="0.25">
      <c r="B15" s="3" t="s">
        <v>128</v>
      </c>
      <c r="C15" s="3" t="s">
        <v>129</v>
      </c>
      <c r="D15" s="3" t="s">
        <v>53</v>
      </c>
      <c r="E15" s="4" t="s">
        <v>130</v>
      </c>
      <c r="F15" s="5" t="s">
        <v>131</v>
      </c>
      <c r="G15" s="4" t="s">
        <v>73</v>
      </c>
      <c r="H15" s="4" t="s">
        <v>74</v>
      </c>
      <c r="I15" s="4" t="s">
        <v>53</v>
      </c>
      <c r="J15" s="4" t="s">
        <v>59</v>
      </c>
      <c r="K15" s="4">
        <v>2030</v>
      </c>
      <c r="L15" s="4">
        <v>2031</v>
      </c>
      <c r="M15" s="4" t="s">
        <v>75</v>
      </c>
      <c r="N15" s="6">
        <v>91</v>
      </c>
      <c r="O15" s="4" t="s">
        <v>132</v>
      </c>
      <c r="P15" s="7">
        <v>10</v>
      </c>
      <c r="Q15" s="4" t="s">
        <v>75</v>
      </c>
      <c r="R15" s="8">
        <v>3.93</v>
      </c>
      <c r="S15" s="4">
        <v>10</v>
      </c>
      <c r="T15" s="4" t="s">
        <v>77</v>
      </c>
      <c r="U15" s="9" t="s">
        <v>46</v>
      </c>
      <c r="V15" s="4" t="s">
        <v>63</v>
      </c>
      <c r="W15" s="4" t="s">
        <v>133</v>
      </c>
      <c r="X15" s="4" t="s">
        <v>63</v>
      </c>
    </row>
    <row r="16" spans="2:24" ht="28.5" x14ac:dyDescent="0.25">
      <c r="B16" s="43" t="s">
        <v>134</v>
      </c>
      <c r="C16" s="43" t="s">
        <v>135</v>
      </c>
      <c r="D16" s="43" t="s">
        <v>53</v>
      </c>
      <c r="E16" s="4" t="s">
        <v>136</v>
      </c>
      <c r="F16" s="5" t="s">
        <v>137</v>
      </c>
      <c r="G16" s="4" t="s">
        <v>73</v>
      </c>
      <c r="H16" s="4" t="s">
        <v>74</v>
      </c>
      <c r="I16" s="4" t="s">
        <v>53</v>
      </c>
      <c r="J16" s="4" t="s">
        <v>59</v>
      </c>
      <c r="K16" s="4">
        <v>2029</v>
      </c>
      <c r="L16" s="4">
        <v>2029</v>
      </c>
      <c r="M16" s="4" t="s">
        <v>75</v>
      </c>
      <c r="N16" s="6">
        <v>8.4</v>
      </c>
      <c r="O16" s="4" t="s">
        <v>90</v>
      </c>
      <c r="P16" s="7">
        <v>10</v>
      </c>
      <c r="Q16" s="4" t="s">
        <v>75</v>
      </c>
      <c r="R16" s="8">
        <v>0.04</v>
      </c>
      <c r="S16" s="4">
        <v>10</v>
      </c>
      <c r="T16" s="4" t="s">
        <v>77</v>
      </c>
      <c r="U16" s="9" t="s">
        <v>46</v>
      </c>
      <c r="V16" s="4" t="s">
        <v>63</v>
      </c>
      <c r="W16" s="4" t="s">
        <v>138</v>
      </c>
      <c r="X16" s="4" t="s">
        <v>63</v>
      </c>
    </row>
    <row r="17" spans="2:24" ht="57" x14ac:dyDescent="0.25">
      <c r="B17" s="42"/>
      <c r="C17" s="42"/>
      <c r="D17" s="42"/>
      <c r="E17" s="4" t="s">
        <v>139</v>
      </c>
      <c r="F17" s="5" t="s">
        <v>140</v>
      </c>
      <c r="G17" s="4" t="s">
        <v>141</v>
      </c>
      <c r="H17" s="4" t="s">
        <v>142</v>
      </c>
      <c r="I17" s="4" t="s">
        <v>53</v>
      </c>
      <c r="J17" s="4" t="s">
        <v>59</v>
      </c>
      <c r="K17" s="4">
        <v>2031</v>
      </c>
      <c r="L17" s="4">
        <v>2031</v>
      </c>
      <c r="M17" s="4" t="s">
        <v>75</v>
      </c>
      <c r="N17" s="6">
        <v>169.5</v>
      </c>
      <c r="O17" s="4" t="s">
        <v>90</v>
      </c>
      <c r="P17" s="7">
        <v>25</v>
      </c>
      <c r="Q17" s="4" t="s">
        <v>75</v>
      </c>
      <c r="R17" s="8">
        <v>9.6</v>
      </c>
      <c r="S17" s="4">
        <v>50</v>
      </c>
      <c r="T17" s="4" t="s">
        <v>143</v>
      </c>
      <c r="U17" s="9" t="s">
        <v>46</v>
      </c>
      <c r="V17" s="4" t="s">
        <v>63</v>
      </c>
      <c r="W17" s="4" t="s">
        <v>144</v>
      </c>
      <c r="X17" s="4" t="s">
        <v>59</v>
      </c>
    </row>
    <row r="18" spans="2:24" ht="28.5" x14ac:dyDescent="0.25">
      <c r="B18" s="44"/>
      <c r="C18" s="44"/>
      <c r="D18" s="44"/>
      <c r="E18" s="4" t="s">
        <v>145</v>
      </c>
      <c r="F18" s="5" t="s">
        <v>146</v>
      </c>
      <c r="G18" s="4" t="s">
        <v>141</v>
      </c>
      <c r="H18" s="4" t="s">
        <v>147</v>
      </c>
      <c r="I18" s="4" t="s">
        <v>53</v>
      </c>
      <c r="J18" s="4" t="s">
        <v>59</v>
      </c>
      <c r="K18" s="4">
        <v>2031</v>
      </c>
      <c r="L18" s="4">
        <v>2031</v>
      </c>
      <c r="M18" s="4" t="s">
        <v>75</v>
      </c>
      <c r="N18" s="6">
        <v>4.68</v>
      </c>
      <c r="O18" s="4" t="s">
        <v>46</v>
      </c>
      <c r="P18" s="7">
        <v>25</v>
      </c>
      <c r="Q18" s="4" t="s">
        <v>60</v>
      </c>
      <c r="R18" s="8"/>
      <c r="S18" s="4"/>
      <c r="T18" s="4" t="s">
        <v>148</v>
      </c>
      <c r="U18" s="9" t="s">
        <v>46</v>
      </c>
      <c r="V18" s="4" t="s">
        <v>59</v>
      </c>
      <c r="W18" s="4" t="s">
        <v>149</v>
      </c>
      <c r="X18" s="4" t="s">
        <v>59</v>
      </c>
    </row>
    <row r="19" spans="2:24" ht="28.5" x14ac:dyDescent="0.25">
      <c r="B19" s="43" t="s">
        <v>150</v>
      </c>
      <c r="C19" s="43" t="s">
        <v>151</v>
      </c>
      <c r="D19" s="43" t="s">
        <v>58</v>
      </c>
      <c r="E19" s="4" t="s">
        <v>152</v>
      </c>
      <c r="F19" s="5" t="s">
        <v>153</v>
      </c>
      <c r="G19" s="4" t="s">
        <v>154</v>
      </c>
      <c r="H19" s="4" t="s">
        <v>155</v>
      </c>
      <c r="I19" s="4" t="s">
        <v>58</v>
      </c>
      <c r="J19" s="4" t="s">
        <v>63</v>
      </c>
      <c r="K19" s="4">
        <v>2029</v>
      </c>
      <c r="L19" s="4">
        <v>2029</v>
      </c>
      <c r="M19" s="4" t="s">
        <v>75</v>
      </c>
      <c r="N19" s="6">
        <v>55</v>
      </c>
      <c r="O19" s="4" t="s">
        <v>90</v>
      </c>
      <c r="P19" s="7">
        <v>10</v>
      </c>
      <c r="Q19" s="4" t="s">
        <v>75</v>
      </c>
      <c r="R19" s="8">
        <v>1.3</v>
      </c>
      <c r="S19" s="4">
        <v>20</v>
      </c>
      <c r="T19" s="4" t="s">
        <v>156</v>
      </c>
      <c r="U19" s="9" t="s">
        <v>62</v>
      </c>
      <c r="V19" s="4" t="s">
        <v>59</v>
      </c>
      <c r="W19" s="4" t="s">
        <v>149</v>
      </c>
      <c r="X19" s="4" t="s">
        <v>63</v>
      </c>
    </row>
    <row r="20" spans="2:24" ht="114" x14ac:dyDescent="0.25">
      <c r="B20" s="44"/>
      <c r="C20" s="44"/>
      <c r="D20" s="44"/>
      <c r="E20" s="4" t="s">
        <v>157</v>
      </c>
      <c r="F20" s="5" t="s">
        <v>158</v>
      </c>
      <c r="G20" s="4" t="s">
        <v>100</v>
      </c>
      <c r="H20" s="4" t="s">
        <v>159</v>
      </c>
      <c r="I20" s="4" t="s">
        <v>58</v>
      </c>
      <c r="J20" s="4" t="s">
        <v>63</v>
      </c>
      <c r="K20" s="4">
        <v>2029</v>
      </c>
      <c r="L20" s="4">
        <v>2029</v>
      </c>
      <c r="M20" s="4" t="s">
        <v>75</v>
      </c>
      <c r="N20" s="6">
        <v>68</v>
      </c>
      <c r="O20" s="4" t="s">
        <v>160</v>
      </c>
      <c r="P20" s="7">
        <v>30</v>
      </c>
      <c r="Q20" s="4" t="s">
        <v>60</v>
      </c>
      <c r="R20" s="8"/>
      <c r="S20" s="4"/>
      <c r="T20" s="4" t="s">
        <v>161</v>
      </c>
      <c r="U20" s="9" t="s">
        <v>62</v>
      </c>
      <c r="V20" s="4" t="s">
        <v>63</v>
      </c>
      <c r="W20" s="4" t="s">
        <v>162</v>
      </c>
      <c r="X20" s="4" t="s">
        <v>59</v>
      </c>
    </row>
    <row r="21" spans="2:24" ht="28.5" x14ac:dyDescent="0.25">
      <c r="B21" s="3" t="s">
        <v>163</v>
      </c>
      <c r="C21" s="3" t="s">
        <v>164</v>
      </c>
      <c r="D21" s="3" t="s">
        <v>53</v>
      </c>
      <c r="E21" s="4" t="s">
        <v>165</v>
      </c>
      <c r="F21" s="5" t="s">
        <v>166</v>
      </c>
      <c r="G21" s="4" t="s">
        <v>56</v>
      </c>
      <c r="H21" s="4" t="s">
        <v>167</v>
      </c>
      <c r="I21" s="4" t="s">
        <v>53</v>
      </c>
      <c r="J21" s="4" t="s">
        <v>63</v>
      </c>
      <c r="K21" s="4">
        <v>2035</v>
      </c>
      <c r="L21" s="4">
        <v>2035</v>
      </c>
      <c r="M21" s="4" t="s">
        <v>60</v>
      </c>
      <c r="N21" s="6"/>
      <c r="O21" s="4"/>
      <c r="P21" s="7"/>
      <c r="Q21" s="4" t="s">
        <v>60</v>
      </c>
      <c r="R21" s="8"/>
      <c r="S21" s="4"/>
      <c r="T21" s="4" t="s">
        <v>61</v>
      </c>
      <c r="U21" s="9" t="s">
        <v>46</v>
      </c>
      <c r="V21" s="4" t="s">
        <v>63</v>
      </c>
      <c r="W21" s="4" t="s">
        <v>168</v>
      </c>
      <c r="X21" s="4" t="s">
        <v>63</v>
      </c>
    </row>
    <row r="22" spans="2:24" x14ac:dyDescent="0.25">
      <c r="B22" s="43" t="s">
        <v>169</v>
      </c>
      <c r="C22" s="43" t="s">
        <v>170</v>
      </c>
      <c r="D22" s="43" t="s">
        <v>53</v>
      </c>
      <c r="E22" s="4" t="s">
        <v>171</v>
      </c>
      <c r="F22" s="5" t="s">
        <v>172</v>
      </c>
      <c r="G22" s="4" t="s">
        <v>123</v>
      </c>
      <c r="H22" s="4" t="s">
        <v>173</v>
      </c>
      <c r="I22" s="4" t="s">
        <v>68</v>
      </c>
      <c r="J22" s="4" t="s">
        <v>59</v>
      </c>
      <c r="K22" s="4">
        <v>2031</v>
      </c>
      <c r="L22" s="4">
        <v>2031</v>
      </c>
      <c r="M22" s="4" t="s">
        <v>60</v>
      </c>
      <c r="N22" s="6"/>
      <c r="O22" s="4"/>
      <c r="P22" s="7"/>
      <c r="Q22" s="4" t="s">
        <v>60</v>
      </c>
      <c r="R22" s="8"/>
      <c r="S22" s="4"/>
      <c r="T22" s="4" t="s">
        <v>174</v>
      </c>
      <c r="U22" s="9" t="s">
        <v>46</v>
      </c>
      <c r="V22" s="4" t="s">
        <v>63</v>
      </c>
      <c r="W22" s="4" t="s">
        <v>175</v>
      </c>
      <c r="X22" s="4" t="s">
        <v>59</v>
      </c>
    </row>
    <row r="23" spans="2:24" ht="28.5" x14ac:dyDescent="0.25">
      <c r="B23" s="42"/>
      <c r="C23" s="42"/>
      <c r="D23" s="42"/>
      <c r="E23" s="4" t="s">
        <v>176</v>
      </c>
      <c r="F23" s="5" t="s">
        <v>177</v>
      </c>
      <c r="G23" s="4" t="s">
        <v>123</v>
      </c>
      <c r="H23" s="4" t="s">
        <v>178</v>
      </c>
      <c r="I23" s="4" t="s">
        <v>68</v>
      </c>
      <c r="J23" s="4" t="s">
        <v>59</v>
      </c>
      <c r="K23" s="4">
        <v>2027</v>
      </c>
      <c r="L23" s="4">
        <v>2027</v>
      </c>
      <c r="M23" s="4" t="s">
        <v>75</v>
      </c>
      <c r="N23" s="6">
        <v>91</v>
      </c>
      <c r="O23" s="4" t="s">
        <v>90</v>
      </c>
      <c r="P23" s="7">
        <v>40</v>
      </c>
      <c r="Q23" s="4" t="s">
        <v>60</v>
      </c>
      <c r="R23" s="8"/>
      <c r="S23" s="4"/>
      <c r="T23" s="4" t="s">
        <v>126</v>
      </c>
      <c r="U23" s="9" t="s">
        <v>62</v>
      </c>
      <c r="V23" s="4" t="s">
        <v>63</v>
      </c>
      <c r="W23" s="4" t="s">
        <v>179</v>
      </c>
      <c r="X23" s="4" t="s">
        <v>59</v>
      </c>
    </row>
    <row r="24" spans="2:24" x14ac:dyDescent="0.25">
      <c r="B24" s="42"/>
      <c r="C24" s="42"/>
      <c r="D24" s="42"/>
      <c r="E24" s="4" t="s">
        <v>180</v>
      </c>
      <c r="F24" s="5" t="s">
        <v>181</v>
      </c>
      <c r="G24" s="4" t="s">
        <v>182</v>
      </c>
      <c r="H24" s="4" t="s">
        <v>183</v>
      </c>
      <c r="I24" s="4" t="s">
        <v>68</v>
      </c>
      <c r="J24" s="4" t="s">
        <v>63</v>
      </c>
      <c r="K24" s="4">
        <v>2031</v>
      </c>
      <c r="L24" s="4">
        <v>2034</v>
      </c>
      <c r="M24" s="4" t="s">
        <v>60</v>
      </c>
      <c r="N24" s="6"/>
      <c r="O24" s="4"/>
      <c r="P24" s="7"/>
      <c r="Q24" s="4" t="s">
        <v>60</v>
      </c>
      <c r="R24" s="8"/>
      <c r="S24" s="4"/>
      <c r="T24" s="4" t="s">
        <v>184</v>
      </c>
      <c r="U24" s="9" t="s">
        <v>62</v>
      </c>
      <c r="V24" s="4" t="s">
        <v>63</v>
      </c>
      <c r="W24" s="4" t="s">
        <v>185</v>
      </c>
      <c r="X24" s="4" t="s">
        <v>63</v>
      </c>
    </row>
    <row r="25" spans="2:24" ht="28.5" x14ac:dyDescent="0.25">
      <c r="B25" s="42"/>
      <c r="C25" s="42"/>
      <c r="D25" s="42"/>
      <c r="E25" s="4" t="s">
        <v>186</v>
      </c>
      <c r="F25" s="5" t="s">
        <v>187</v>
      </c>
      <c r="G25" s="4" t="s">
        <v>141</v>
      </c>
      <c r="H25" s="4" t="s">
        <v>147</v>
      </c>
      <c r="I25" s="4" t="s">
        <v>68</v>
      </c>
      <c r="J25" s="4" t="s">
        <v>63</v>
      </c>
      <c r="K25" s="4">
        <v>2029</v>
      </c>
      <c r="L25" s="4">
        <v>2031</v>
      </c>
      <c r="M25" s="4" t="s">
        <v>75</v>
      </c>
      <c r="N25" s="6">
        <v>574</v>
      </c>
      <c r="O25" s="4" t="s">
        <v>90</v>
      </c>
      <c r="P25" s="7">
        <v>50</v>
      </c>
      <c r="Q25" s="4" t="s">
        <v>75</v>
      </c>
      <c r="R25" s="8">
        <v>7.6</v>
      </c>
      <c r="S25" s="4">
        <v>50</v>
      </c>
      <c r="T25" s="4"/>
      <c r="U25" s="9" t="s">
        <v>62</v>
      </c>
      <c r="V25" s="4" t="s">
        <v>63</v>
      </c>
      <c r="W25" s="4" t="s">
        <v>188</v>
      </c>
      <c r="X25" s="4" t="s">
        <v>59</v>
      </c>
    </row>
    <row r="26" spans="2:24" x14ac:dyDescent="0.25">
      <c r="B26" s="42"/>
      <c r="C26" s="42"/>
      <c r="D26" s="42"/>
      <c r="E26" s="4" t="s">
        <v>189</v>
      </c>
      <c r="F26" s="5" t="s">
        <v>190</v>
      </c>
      <c r="G26" s="4" t="s">
        <v>123</v>
      </c>
      <c r="H26" s="4" t="s">
        <v>191</v>
      </c>
      <c r="I26" s="4" t="s">
        <v>68</v>
      </c>
      <c r="J26" s="4" t="s">
        <v>63</v>
      </c>
      <c r="K26" s="4">
        <v>2031</v>
      </c>
      <c r="L26" s="4">
        <v>2033</v>
      </c>
      <c r="M26" s="4" t="s">
        <v>60</v>
      </c>
      <c r="N26" s="6"/>
      <c r="O26" s="4"/>
      <c r="P26" s="7"/>
      <c r="Q26" s="4" t="s">
        <v>60</v>
      </c>
      <c r="R26" s="8"/>
      <c r="S26" s="4"/>
      <c r="T26" s="4" t="s">
        <v>192</v>
      </c>
      <c r="U26" s="9" t="s">
        <v>46</v>
      </c>
      <c r="V26" s="4" t="s">
        <v>63</v>
      </c>
      <c r="W26" s="4" t="s">
        <v>185</v>
      </c>
      <c r="X26" s="4" t="s">
        <v>63</v>
      </c>
    </row>
    <row r="27" spans="2:24" x14ac:dyDescent="0.25">
      <c r="B27" s="42"/>
      <c r="C27" s="42"/>
      <c r="D27" s="42"/>
      <c r="E27" s="4" t="s">
        <v>193</v>
      </c>
      <c r="F27" s="5" t="s">
        <v>194</v>
      </c>
      <c r="G27" s="4" t="s">
        <v>123</v>
      </c>
      <c r="H27" s="4" t="s">
        <v>124</v>
      </c>
      <c r="I27" s="4" t="s">
        <v>68</v>
      </c>
      <c r="J27" s="4" t="s">
        <v>63</v>
      </c>
      <c r="K27" s="4">
        <v>2031</v>
      </c>
      <c r="L27" s="4">
        <v>2034</v>
      </c>
      <c r="M27" s="4" t="s">
        <v>60</v>
      </c>
      <c r="N27" s="6"/>
      <c r="O27" s="4"/>
      <c r="P27" s="7"/>
      <c r="Q27" s="4" t="s">
        <v>60</v>
      </c>
      <c r="R27" s="8"/>
      <c r="S27" s="4"/>
      <c r="T27" s="4" t="s">
        <v>126</v>
      </c>
      <c r="U27" s="9" t="s">
        <v>46</v>
      </c>
      <c r="V27" s="4" t="s">
        <v>63</v>
      </c>
      <c r="W27" s="4" t="s">
        <v>195</v>
      </c>
      <c r="X27" s="4" t="s">
        <v>63</v>
      </c>
    </row>
    <row r="28" spans="2:24" x14ac:dyDescent="0.25">
      <c r="B28" s="42"/>
      <c r="C28" s="42"/>
      <c r="D28" s="42"/>
      <c r="E28" s="4" t="s">
        <v>196</v>
      </c>
      <c r="F28" s="5" t="s">
        <v>197</v>
      </c>
      <c r="G28" s="4" t="s">
        <v>123</v>
      </c>
      <c r="H28" s="4" t="s">
        <v>198</v>
      </c>
      <c r="I28" s="4" t="s">
        <v>53</v>
      </c>
      <c r="J28" s="4" t="s">
        <v>63</v>
      </c>
      <c r="K28" s="4">
        <v>2034</v>
      </c>
      <c r="L28" s="4">
        <v>2034</v>
      </c>
      <c r="M28" s="4" t="s">
        <v>60</v>
      </c>
      <c r="N28" s="6"/>
      <c r="O28" s="4"/>
      <c r="P28" s="7"/>
      <c r="Q28" s="4" t="s">
        <v>60</v>
      </c>
      <c r="R28" s="8"/>
      <c r="S28" s="4"/>
      <c r="T28" s="4" t="s">
        <v>126</v>
      </c>
      <c r="U28" s="9" t="s">
        <v>46</v>
      </c>
      <c r="V28" s="4" t="s">
        <v>63</v>
      </c>
      <c r="W28" s="4" t="s">
        <v>195</v>
      </c>
      <c r="X28" s="4" t="s">
        <v>63</v>
      </c>
    </row>
    <row r="29" spans="2:24" ht="28.5" x14ac:dyDescent="0.25">
      <c r="B29" s="42"/>
      <c r="C29" s="42"/>
      <c r="D29" s="42"/>
      <c r="E29" s="4" t="s">
        <v>199</v>
      </c>
      <c r="F29" s="5" t="s">
        <v>200</v>
      </c>
      <c r="G29" s="4" t="s">
        <v>123</v>
      </c>
      <c r="H29" s="4" t="s">
        <v>201</v>
      </c>
      <c r="I29" s="4" t="s">
        <v>53</v>
      </c>
      <c r="J29" s="4" t="s">
        <v>59</v>
      </c>
      <c r="K29" s="4">
        <v>2031</v>
      </c>
      <c r="L29" s="4">
        <v>2034</v>
      </c>
      <c r="M29" s="4" t="s">
        <v>75</v>
      </c>
      <c r="N29" s="6">
        <v>2700</v>
      </c>
      <c r="O29" s="4" t="s">
        <v>90</v>
      </c>
      <c r="P29" s="7">
        <v>40</v>
      </c>
      <c r="Q29" s="4" t="s">
        <v>60</v>
      </c>
      <c r="R29" s="8"/>
      <c r="S29" s="4"/>
      <c r="T29" s="4" t="s">
        <v>202</v>
      </c>
      <c r="U29" s="9" t="s">
        <v>46</v>
      </c>
      <c r="V29" s="4" t="s">
        <v>63</v>
      </c>
      <c r="W29" s="4" t="s">
        <v>203</v>
      </c>
      <c r="X29" s="4" t="s">
        <v>59</v>
      </c>
    </row>
    <row r="30" spans="2:24" ht="28.5" x14ac:dyDescent="0.25">
      <c r="B30" s="44"/>
      <c r="C30" s="44"/>
      <c r="D30" s="44"/>
      <c r="E30" s="4" t="s">
        <v>204</v>
      </c>
      <c r="F30" s="5" t="s">
        <v>205</v>
      </c>
      <c r="G30" s="4" t="s">
        <v>123</v>
      </c>
      <c r="H30" s="4" t="s">
        <v>206</v>
      </c>
      <c r="I30" s="4" t="s">
        <v>53</v>
      </c>
      <c r="J30" s="4" t="s">
        <v>63</v>
      </c>
      <c r="K30" s="4">
        <v>2034</v>
      </c>
      <c r="L30" s="4">
        <v>2036</v>
      </c>
      <c r="M30" s="4" t="s">
        <v>60</v>
      </c>
      <c r="N30" s="6"/>
      <c r="O30" s="4"/>
      <c r="P30" s="7"/>
      <c r="Q30" s="4" t="s">
        <v>60</v>
      </c>
      <c r="R30" s="8"/>
      <c r="S30" s="4"/>
      <c r="T30" s="4" t="s">
        <v>207</v>
      </c>
      <c r="U30" s="9" t="s">
        <v>62</v>
      </c>
      <c r="V30" s="4" t="s">
        <v>63</v>
      </c>
      <c r="W30" s="4" t="s">
        <v>208</v>
      </c>
      <c r="X30" s="4" t="s">
        <v>59</v>
      </c>
    </row>
    <row r="31" spans="2:24" ht="28.5" x14ac:dyDescent="0.25">
      <c r="B31" s="3" t="s">
        <v>209</v>
      </c>
      <c r="C31" s="3" t="s">
        <v>210</v>
      </c>
      <c r="D31" s="3" t="s">
        <v>53</v>
      </c>
      <c r="E31" s="4" t="s">
        <v>211</v>
      </c>
      <c r="F31" s="5" t="s">
        <v>212</v>
      </c>
      <c r="G31" s="4" t="s">
        <v>108</v>
      </c>
      <c r="H31" s="4" t="s">
        <v>213</v>
      </c>
      <c r="I31" s="4" t="s">
        <v>53</v>
      </c>
      <c r="J31" s="4" t="s">
        <v>63</v>
      </c>
      <c r="K31" s="4">
        <v>2033</v>
      </c>
      <c r="L31" s="4">
        <v>2033</v>
      </c>
      <c r="M31" s="4" t="s">
        <v>60</v>
      </c>
      <c r="N31" s="6"/>
      <c r="O31" s="4"/>
      <c r="P31" s="7"/>
      <c r="Q31" s="4" t="s">
        <v>60</v>
      </c>
      <c r="R31" s="8"/>
      <c r="S31" s="4"/>
      <c r="T31" s="4" t="s">
        <v>214</v>
      </c>
      <c r="U31" s="9" t="s">
        <v>46</v>
      </c>
      <c r="V31" s="4" t="s">
        <v>63</v>
      </c>
      <c r="W31" s="4" t="s">
        <v>215</v>
      </c>
      <c r="X31" s="4" t="s">
        <v>59</v>
      </c>
    </row>
    <row r="32" spans="2:24" ht="71.25" x14ac:dyDescent="0.25">
      <c r="B32" s="43" t="s">
        <v>216</v>
      </c>
      <c r="C32" s="43" t="s">
        <v>217</v>
      </c>
      <c r="D32" s="43" t="s">
        <v>53</v>
      </c>
      <c r="E32" s="4" t="s">
        <v>218</v>
      </c>
      <c r="F32" s="5" t="s">
        <v>219</v>
      </c>
      <c r="G32" s="4" t="s">
        <v>100</v>
      </c>
      <c r="H32" s="4" t="s">
        <v>220</v>
      </c>
      <c r="I32" s="4" t="s">
        <v>58</v>
      </c>
      <c r="J32" s="4" t="s">
        <v>63</v>
      </c>
      <c r="K32" s="4">
        <v>2029</v>
      </c>
      <c r="L32" s="4">
        <v>2030</v>
      </c>
      <c r="M32" s="4" t="s">
        <v>75</v>
      </c>
      <c r="N32" s="6">
        <v>186</v>
      </c>
      <c r="O32" s="4" t="s">
        <v>90</v>
      </c>
      <c r="P32" s="7">
        <v>30</v>
      </c>
      <c r="Q32" s="4" t="s">
        <v>75</v>
      </c>
      <c r="R32" s="8">
        <v>10.06</v>
      </c>
      <c r="S32" s="4">
        <v>30</v>
      </c>
      <c r="T32" s="4" t="s">
        <v>221</v>
      </c>
      <c r="U32" s="9" t="s">
        <v>62</v>
      </c>
      <c r="V32" s="4" t="s">
        <v>63</v>
      </c>
      <c r="W32" s="4" t="s">
        <v>222</v>
      </c>
      <c r="X32" s="4" t="s">
        <v>63</v>
      </c>
    </row>
    <row r="33" spans="2:24" ht="28.5" x14ac:dyDescent="0.25">
      <c r="B33" s="42"/>
      <c r="C33" s="42"/>
      <c r="D33" s="42"/>
      <c r="E33" s="4" t="s">
        <v>223</v>
      </c>
      <c r="F33" s="5" t="s">
        <v>224</v>
      </c>
      <c r="G33" s="4" t="s">
        <v>141</v>
      </c>
      <c r="H33" s="4" t="s">
        <v>142</v>
      </c>
      <c r="I33" s="4" t="s">
        <v>68</v>
      </c>
      <c r="J33" s="4" t="s">
        <v>63</v>
      </c>
      <c r="K33" s="4">
        <v>2031</v>
      </c>
      <c r="L33" s="4">
        <v>2031</v>
      </c>
      <c r="M33" s="4" t="s">
        <v>75</v>
      </c>
      <c r="N33" s="6">
        <v>992</v>
      </c>
      <c r="O33" s="4" t="s">
        <v>90</v>
      </c>
      <c r="P33" s="7">
        <v>25</v>
      </c>
      <c r="Q33" s="4" t="s">
        <v>75</v>
      </c>
      <c r="R33" s="8">
        <v>19.8</v>
      </c>
      <c r="S33" s="4">
        <v>50</v>
      </c>
      <c r="T33" s="4" t="s">
        <v>143</v>
      </c>
      <c r="U33" s="9" t="s">
        <v>62</v>
      </c>
      <c r="V33" s="4" t="s">
        <v>63</v>
      </c>
      <c r="W33" s="4" t="s">
        <v>225</v>
      </c>
      <c r="X33" s="4" t="s">
        <v>59</v>
      </c>
    </row>
    <row r="34" spans="2:24" ht="28.5" x14ac:dyDescent="0.25">
      <c r="B34" s="44"/>
      <c r="C34" s="44"/>
      <c r="D34" s="44"/>
      <c r="E34" s="4" t="s">
        <v>226</v>
      </c>
      <c r="F34" s="5" t="s">
        <v>227</v>
      </c>
      <c r="G34" s="4" t="s">
        <v>100</v>
      </c>
      <c r="H34" s="4" t="s">
        <v>228</v>
      </c>
      <c r="I34" s="4" t="s">
        <v>53</v>
      </c>
      <c r="J34" s="4" t="s">
        <v>59</v>
      </c>
      <c r="K34" s="4">
        <v>2032</v>
      </c>
      <c r="L34" s="4">
        <v>2032</v>
      </c>
      <c r="M34" s="4" t="s">
        <v>75</v>
      </c>
      <c r="N34" s="6">
        <v>355.5</v>
      </c>
      <c r="O34" s="4" t="s">
        <v>46</v>
      </c>
      <c r="P34" s="7">
        <v>30</v>
      </c>
      <c r="Q34" s="4" t="s">
        <v>75</v>
      </c>
      <c r="R34" s="8">
        <v>25.8</v>
      </c>
      <c r="S34" s="4">
        <v>30</v>
      </c>
      <c r="T34" s="4"/>
      <c r="U34" s="9" t="s">
        <v>62</v>
      </c>
      <c r="V34" s="4" t="s">
        <v>59</v>
      </c>
      <c r="W34" s="4" t="s">
        <v>149</v>
      </c>
      <c r="X34" s="4" t="s">
        <v>63</v>
      </c>
    </row>
    <row r="35" spans="2:24" ht="28.5" x14ac:dyDescent="0.25">
      <c r="B35" s="43" t="s">
        <v>229</v>
      </c>
      <c r="C35" s="43" t="s">
        <v>230</v>
      </c>
      <c r="D35" s="43" t="s">
        <v>53</v>
      </c>
      <c r="E35" s="4" t="s">
        <v>231</v>
      </c>
      <c r="F35" s="5" t="s">
        <v>232</v>
      </c>
      <c r="G35" s="4" t="s">
        <v>116</v>
      </c>
      <c r="H35" s="4" t="s">
        <v>117</v>
      </c>
      <c r="I35" s="4" t="s">
        <v>53</v>
      </c>
      <c r="J35" s="4" t="s">
        <v>63</v>
      </c>
      <c r="K35" s="4">
        <v>2040</v>
      </c>
      <c r="L35" s="4">
        <v>2040</v>
      </c>
      <c r="M35" s="4" t="s">
        <v>75</v>
      </c>
      <c r="N35" s="6">
        <v>464.4</v>
      </c>
      <c r="O35" s="4" t="s">
        <v>90</v>
      </c>
      <c r="P35" s="7">
        <v>30</v>
      </c>
      <c r="Q35" s="4" t="s">
        <v>75</v>
      </c>
      <c r="R35" s="8">
        <v>7</v>
      </c>
      <c r="S35" s="4">
        <v>30</v>
      </c>
      <c r="T35" s="4" t="s">
        <v>233</v>
      </c>
      <c r="U35" s="9" t="s">
        <v>46</v>
      </c>
      <c r="V35" s="4" t="s">
        <v>63</v>
      </c>
      <c r="W35" s="4" t="s">
        <v>234</v>
      </c>
      <c r="X35" s="4" t="s">
        <v>63</v>
      </c>
    </row>
    <row r="36" spans="2:24" ht="28.5" x14ac:dyDescent="0.25">
      <c r="B36" s="42"/>
      <c r="C36" s="42"/>
      <c r="D36" s="42"/>
      <c r="E36" s="4" t="s">
        <v>235</v>
      </c>
      <c r="F36" s="5" t="s">
        <v>236</v>
      </c>
      <c r="G36" s="4" t="s">
        <v>116</v>
      </c>
      <c r="H36" s="4" t="s">
        <v>117</v>
      </c>
      <c r="I36" s="4" t="s">
        <v>53</v>
      </c>
      <c r="J36" s="4" t="s">
        <v>63</v>
      </c>
      <c r="K36" s="4">
        <v>2032</v>
      </c>
      <c r="L36" s="4">
        <v>2032</v>
      </c>
      <c r="M36" s="4" t="s">
        <v>75</v>
      </c>
      <c r="N36" s="6">
        <v>2264</v>
      </c>
      <c r="O36" s="4" t="s">
        <v>90</v>
      </c>
      <c r="P36" s="7">
        <v>30</v>
      </c>
      <c r="Q36" s="4" t="s">
        <v>75</v>
      </c>
      <c r="R36" s="8">
        <v>34</v>
      </c>
      <c r="S36" s="4">
        <v>30</v>
      </c>
      <c r="T36" s="4" t="s">
        <v>233</v>
      </c>
      <c r="U36" s="9" t="s">
        <v>46</v>
      </c>
      <c r="V36" s="4" t="s">
        <v>63</v>
      </c>
      <c r="W36" s="4" t="s">
        <v>237</v>
      </c>
      <c r="X36" s="4" t="s">
        <v>63</v>
      </c>
    </row>
    <row r="37" spans="2:24" ht="28.5" x14ac:dyDescent="0.25">
      <c r="B37" s="42"/>
      <c r="C37" s="42"/>
      <c r="D37" s="42"/>
      <c r="E37" s="4" t="s">
        <v>238</v>
      </c>
      <c r="F37" s="5" t="s">
        <v>239</v>
      </c>
      <c r="G37" s="4" t="s">
        <v>116</v>
      </c>
      <c r="H37" s="4" t="s">
        <v>117</v>
      </c>
      <c r="I37" s="4" t="s">
        <v>53</v>
      </c>
      <c r="J37" s="4" t="s">
        <v>63</v>
      </c>
      <c r="K37" s="4">
        <v>2032</v>
      </c>
      <c r="L37" s="4">
        <v>2032</v>
      </c>
      <c r="M37" s="4" t="s">
        <v>75</v>
      </c>
      <c r="N37" s="6">
        <v>1073</v>
      </c>
      <c r="O37" s="4" t="s">
        <v>90</v>
      </c>
      <c r="P37" s="7">
        <v>30</v>
      </c>
      <c r="Q37" s="4" t="s">
        <v>75</v>
      </c>
      <c r="R37" s="8">
        <v>16.100000000000001</v>
      </c>
      <c r="S37" s="4">
        <v>30</v>
      </c>
      <c r="T37" s="4" t="s">
        <v>233</v>
      </c>
      <c r="U37" s="9" t="s">
        <v>46</v>
      </c>
      <c r="V37" s="4" t="s">
        <v>63</v>
      </c>
      <c r="W37" s="4" t="s">
        <v>240</v>
      </c>
      <c r="X37" s="4" t="s">
        <v>63</v>
      </c>
    </row>
    <row r="38" spans="2:24" ht="71.25" x14ac:dyDescent="0.25">
      <c r="B38" s="44"/>
      <c r="C38" s="44"/>
      <c r="D38" s="44"/>
      <c r="E38" s="4" t="s">
        <v>241</v>
      </c>
      <c r="F38" s="5" t="s">
        <v>242</v>
      </c>
      <c r="G38" s="4" t="s">
        <v>243</v>
      </c>
      <c r="H38" s="4" t="s">
        <v>244</v>
      </c>
      <c r="I38" s="4" t="s">
        <v>53</v>
      </c>
      <c r="J38" s="4" t="s">
        <v>63</v>
      </c>
      <c r="K38" s="4">
        <v>2032</v>
      </c>
      <c r="L38" s="4">
        <v>2032</v>
      </c>
      <c r="M38" s="4" t="s">
        <v>75</v>
      </c>
      <c r="N38" s="6">
        <v>511.3</v>
      </c>
      <c r="O38" s="4" t="s">
        <v>90</v>
      </c>
      <c r="P38" s="7">
        <v>30</v>
      </c>
      <c r="Q38" s="4" t="s">
        <v>75</v>
      </c>
      <c r="R38" s="8">
        <v>22.4</v>
      </c>
      <c r="S38" s="4">
        <v>30</v>
      </c>
      <c r="T38" s="4" t="s">
        <v>245</v>
      </c>
      <c r="U38" s="9" t="s">
        <v>46</v>
      </c>
      <c r="V38" s="4" t="s">
        <v>63</v>
      </c>
      <c r="W38" s="4" t="s">
        <v>246</v>
      </c>
      <c r="X38" s="4" t="s">
        <v>63</v>
      </c>
    </row>
    <row r="39" spans="2:24" ht="28.5" x14ac:dyDescent="0.25">
      <c r="B39" s="3" t="s">
        <v>247</v>
      </c>
      <c r="C39" s="3" t="s">
        <v>248</v>
      </c>
      <c r="D39" s="3" t="s">
        <v>58</v>
      </c>
      <c r="E39" s="4" t="s">
        <v>249</v>
      </c>
      <c r="F39" s="5" t="s">
        <v>250</v>
      </c>
      <c r="G39" s="4" t="s">
        <v>100</v>
      </c>
      <c r="H39" s="4" t="s">
        <v>101</v>
      </c>
      <c r="I39" s="4" t="s">
        <v>58</v>
      </c>
      <c r="J39" s="4" t="s">
        <v>59</v>
      </c>
      <c r="K39" s="4">
        <v>2026</v>
      </c>
      <c r="L39" s="4">
        <v>2026</v>
      </c>
      <c r="M39" s="4" t="s">
        <v>75</v>
      </c>
      <c r="N39" s="6">
        <v>105</v>
      </c>
      <c r="O39" s="4" t="s">
        <v>251</v>
      </c>
      <c r="P39" s="7">
        <v>25</v>
      </c>
      <c r="Q39" s="4" t="s">
        <v>75</v>
      </c>
      <c r="R39" s="8">
        <v>1</v>
      </c>
      <c r="S39" s="4">
        <v>25</v>
      </c>
      <c r="T39" s="4"/>
      <c r="U39" s="9" t="s">
        <v>62</v>
      </c>
      <c r="V39" s="4" t="s">
        <v>63</v>
      </c>
      <c r="W39" s="4" t="s">
        <v>252</v>
      </c>
      <c r="X39" s="4" t="s">
        <v>59</v>
      </c>
    </row>
    <row r="40" spans="2:24" ht="42.75" x14ac:dyDescent="0.25">
      <c r="B40" s="43" t="s">
        <v>253</v>
      </c>
      <c r="C40" s="43" t="s">
        <v>254</v>
      </c>
      <c r="D40" s="43" t="s">
        <v>53</v>
      </c>
      <c r="E40" s="4" t="s">
        <v>255</v>
      </c>
      <c r="F40" s="5" t="s">
        <v>256</v>
      </c>
      <c r="G40" s="4" t="s">
        <v>100</v>
      </c>
      <c r="H40" s="4" t="s">
        <v>101</v>
      </c>
      <c r="I40" s="4" t="s">
        <v>68</v>
      </c>
      <c r="J40" s="4" t="s">
        <v>63</v>
      </c>
      <c r="K40" s="4">
        <v>2029</v>
      </c>
      <c r="L40" s="4">
        <v>2035</v>
      </c>
      <c r="M40" s="4" t="s">
        <v>75</v>
      </c>
      <c r="N40" s="6">
        <v>620</v>
      </c>
      <c r="O40" s="4" t="s">
        <v>90</v>
      </c>
      <c r="P40" s="7">
        <v>25</v>
      </c>
      <c r="Q40" s="4" t="s">
        <v>75</v>
      </c>
      <c r="R40" s="8">
        <v>37.200000000000003</v>
      </c>
      <c r="S40" s="4">
        <v>25</v>
      </c>
      <c r="T40" s="4" t="s">
        <v>257</v>
      </c>
      <c r="U40" s="9" t="s">
        <v>62</v>
      </c>
      <c r="V40" s="4" t="s">
        <v>63</v>
      </c>
      <c r="W40" s="4" t="s">
        <v>258</v>
      </c>
      <c r="X40" s="4" t="s">
        <v>59</v>
      </c>
    </row>
    <row r="41" spans="2:24" ht="28.5" x14ac:dyDescent="0.25">
      <c r="B41" s="42"/>
      <c r="C41" s="42"/>
      <c r="D41" s="42"/>
      <c r="E41" s="4" t="s">
        <v>259</v>
      </c>
      <c r="F41" s="5" t="s">
        <v>260</v>
      </c>
      <c r="G41" s="4" t="s">
        <v>261</v>
      </c>
      <c r="H41" s="4" t="s">
        <v>262</v>
      </c>
      <c r="I41" s="4" t="s">
        <v>68</v>
      </c>
      <c r="J41" s="4" t="s">
        <v>63</v>
      </c>
      <c r="K41" s="4">
        <v>2029</v>
      </c>
      <c r="L41" s="4">
        <v>2035</v>
      </c>
      <c r="M41" s="4" t="s">
        <v>75</v>
      </c>
      <c r="N41" s="6">
        <v>1546</v>
      </c>
      <c r="O41" s="4" t="s">
        <v>90</v>
      </c>
      <c r="P41" s="7">
        <v>25</v>
      </c>
      <c r="Q41" s="4" t="s">
        <v>75</v>
      </c>
      <c r="R41" s="8">
        <v>12</v>
      </c>
      <c r="S41" s="4">
        <v>20</v>
      </c>
      <c r="T41" s="4"/>
      <c r="U41" s="9" t="s">
        <v>62</v>
      </c>
      <c r="V41" s="4" t="s">
        <v>63</v>
      </c>
      <c r="W41" s="4" t="s">
        <v>263</v>
      </c>
      <c r="X41" s="4" t="s">
        <v>63</v>
      </c>
    </row>
    <row r="42" spans="2:24" ht="28.5" x14ac:dyDescent="0.25">
      <c r="B42" s="42"/>
      <c r="C42" s="42"/>
      <c r="D42" s="42"/>
      <c r="E42" s="4" t="s">
        <v>264</v>
      </c>
      <c r="F42" s="5" t="s">
        <v>265</v>
      </c>
      <c r="G42" s="4" t="s">
        <v>100</v>
      </c>
      <c r="H42" s="4" t="s">
        <v>266</v>
      </c>
      <c r="I42" s="4" t="s">
        <v>68</v>
      </c>
      <c r="J42" s="4" t="s">
        <v>63</v>
      </c>
      <c r="K42" s="4">
        <v>2030</v>
      </c>
      <c r="L42" s="4">
        <v>2030</v>
      </c>
      <c r="M42" s="4" t="s">
        <v>60</v>
      </c>
      <c r="N42" s="6"/>
      <c r="O42" s="4"/>
      <c r="P42" s="7"/>
      <c r="Q42" s="4" t="s">
        <v>60</v>
      </c>
      <c r="R42" s="8"/>
      <c r="S42" s="4"/>
      <c r="T42" s="4" t="s">
        <v>267</v>
      </c>
      <c r="U42" s="9" t="s">
        <v>46</v>
      </c>
      <c r="V42" s="4" t="s">
        <v>59</v>
      </c>
      <c r="W42" s="4" t="s">
        <v>149</v>
      </c>
      <c r="X42" s="4" t="s">
        <v>63</v>
      </c>
    </row>
    <row r="43" spans="2:24" ht="28.5" x14ac:dyDescent="0.25">
      <c r="B43" s="42"/>
      <c r="C43" s="42"/>
      <c r="D43" s="42"/>
      <c r="E43" s="4" t="s">
        <v>268</v>
      </c>
      <c r="F43" s="5" t="s">
        <v>269</v>
      </c>
      <c r="G43" s="4" t="s">
        <v>261</v>
      </c>
      <c r="H43" s="4" t="s">
        <v>262</v>
      </c>
      <c r="I43" s="4" t="s">
        <v>53</v>
      </c>
      <c r="J43" s="4" t="s">
        <v>63</v>
      </c>
      <c r="K43" s="4">
        <v>2033</v>
      </c>
      <c r="L43" s="4">
        <v>2033</v>
      </c>
      <c r="M43" s="4" t="s">
        <v>75</v>
      </c>
      <c r="N43" s="6">
        <v>130</v>
      </c>
      <c r="O43" s="4" t="s">
        <v>90</v>
      </c>
      <c r="P43" s="7">
        <v>50</v>
      </c>
      <c r="Q43" s="4" t="s">
        <v>75</v>
      </c>
      <c r="R43" s="8">
        <v>4</v>
      </c>
      <c r="S43" s="4">
        <v>30</v>
      </c>
      <c r="T43" s="4"/>
      <c r="U43" s="9" t="s">
        <v>62</v>
      </c>
      <c r="V43" s="4" t="s">
        <v>63</v>
      </c>
      <c r="W43" s="4" t="s">
        <v>263</v>
      </c>
      <c r="X43" s="4" t="s">
        <v>63</v>
      </c>
    </row>
    <row r="44" spans="2:24" ht="28.5" x14ac:dyDescent="0.25">
      <c r="B44" s="44"/>
      <c r="C44" s="44"/>
      <c r="D44" s="44"/>
      <c r="E44" s="4" t="s">
        <v>270</v>
      </c>
      <c r="F44" s="5" t="s">
        <v>271</v>
      </c>
      <c r="G44" s="4" t="s">
        <v>100</v>
      </c>
      <c r="H44" s="4" t="s">
        <v>266</v>
      </c>
      <c r="I44" s="4" t="s">
        <v>53</v>
      </c>
      <c r="J44" s="4" t="s">
        <v>63</v>
      </c>
      <c r="K44" s="4">
        <v>2033</v>
      </c>
      <c r="L44" s="4">
        <v>2033</v>
      </c>
      <c r="M44" s="4" t="s">
        <v>60</v>
      </c>
      <c r="N44" s="6"/>
      <c r="O44" s="4"/>
      <c r="P44" s="7"/>
      <c r="Q44" s="4" t="s">
        <v>60</v>
      </c>
      <c r="R44" s="8"/>
      <c r="S44" s="4"/>
      <c r="T44" s="4" t="s">
        <v>267</v>
      </c>
      <c r="U44" s="9" t="s">
        <v>46</v>
      </c>
      <c r="V44" s="4" t="s">
        <v>59</v>
      </c>
      <c r="W44" s="4" t="s">
        <v>149</v>
      </c>
      <c r="X44" s="4" t="s">
        <v>63</v>
      </c>
    </row>
    <row r="45" spans="2:24" ht="71.25" x14ac:dyDescent="0.25">
      <c r="B45" s="43" t="s">
        <v>272</v>
      </c>
      <c r="C45" s="43" t="s">
        <v>273</v>
      </c>
      <c r="D45" s="43" t="s">
        <v>53</v>
      </c>
      <c r="E45" s="4" t="s">
        <v>274</v>
      </c>
      <c r="F45" s="5" t="s">
        <v>275</v>
      </c>
      <c r="G45" s="4" t="s">
        <v>276</v>
      </c>
      <c r="H45" s="4" t="s">
        <v>277</v>
      </c>
      <c r="I45" s="4" t="s">
        <v>53</v>
      </c>
      <c r="J45" s="4" t="s">
        <v>63</v>
      </c>
      <c r="K45" s="4">
        <v>2032</v>
      </c>
      <c r="L45" s="4">
        <v>2032</v>
      </c>
      <c r="M45" s="4" t="s">
        <v>75</v>
      </c>
      <c r="N45" s="6">
        <v>860</v>
      </c>
      <c r="O45" s="4" t="s">
        <v>90</v>
      </c>
      <c r="P45" s="7">
        <v>20</v>
      </c>
      <c r="Q45" s="4" t="s">
        <v>75</v>
      </c>
      <c r="R45" s="8">
        <v>10.3</v>
      </c>
      <c r="S45" s="4">
        <v>20</v>
      </c>
      <c r="T45" s="4" t="s">
        <v>278</v>
      </c>
      <c r="U45" s="9" t="s">
        <v>62</v>
      </c>
      <c r="V45" s="4" t="s">
        <v>63</v>
      </c>
      <c r="W45" s="4" t="s">
        <v>279</v>
      </c>
      <c r="X45" s="4" t="s">
        <v>63</v>
      </c>
    </row>
    <row r="46" spans="2:24" ht="28.5" x14ac:dyDescent="0.25">
      <c r="B46" s="44"/>
      <c r="C46" s="44"/>
      <c r="D46" s="44"/>
      <c r="E46" s="4" t="s">
        <v>280</v>
      </c>
      <c r="F46" s="5" t="s">
        <v>281</v>
      </c>
      <c r="G46" s="4" t="s">
        <v>282</v>
      </c>
      <c r="H46" s="4" t="s">
        <v>283</v>
      </c>
      <c r="I46" s="4" t="s">
        <v>53</v>
      </c>
      <c r="J46" s="4" t="s">
        <v>63</v>
      </c>
      <c r="K46" s="4">
        <v>2032</v>
      </c>
      <c r="L46" s="4">
        <v>2040</v>
      </c>
      <c r="M46" s="4" t="s">
        <v>75</v>
      </c>
      <c r="N46" s="6">
        <v>1020</v>
      </c>
      <c r="O46" s="4" t="s">
        <v>284</v>
      </c>
      <c r="P46" s="7">
        <v>25</v>
      </c>
      <c r="Q46" s="4" t="s">
        <v>75</v>
      </c>
      <c r="R46" s="8">
        <v>10</v>
      </c>
      <c r="S46" s="4">
        <v>25</v>
      </c>
      <c r="T46" s="4" t="s">
        <v>285</v>
      </c>
      <c r="U46" s="9" t="s">
        <v>62</v>
      </c>
      <c r="V46" s="4" t="s">
        <v>59</v>
      </c>
      <c r="W46" s="4" t="s">
        <v>149</v>
      </c>
      <c r="X46" s="4" t="s">
        <v>63</v>
      </c>
    </row>
    <row r="47" spans="2:24" x14ac:dyDescent="0.25">
      <c r="B47" s="43" t="s">
        <v>286</v>
      </c>
      <c r="C47" s="43" t="s">
        <v>287</v>
      </c>
      <c r="D47" s="43" t="s">
        <v>68</v>
      </c>
      <c r="E47" s="4" t="s">
        <v>288</v>
      </c>
      <c r="F47" s="5" t="s">
        <v>289</v>
      </c>
      <c r="G47" s="4" t="s">
        <v>123</v>
      </c>
      <c r="H47" s="4" t="s">
        <v>290</v>
      </c>
      <c r="I47" s="4" t="s">
        <v>58</v>
      </c>
      <c r="J47" s="4" t="s">
        <v>59</v>
      </c>
      <c r="K47" s="4">
        <v>2026</v>
      </c>
      <c r="L47" s="4">
        <v>2036</v>
      </c>
      <c r="M47" s="4" t="s">
        <v>60</v>
      </c>
      <c r="N47" s="6"/>
      <c r="O47" s="4"/>
      <c r="P47" s="7"/>
      <c r="Q47" s="4" t="s">
        <v>60</v>
      </c>
      <c r="R47" s="8"/>
      <c r="S47" s="4"/>
      <c r="T47" s="4" t="s">
        <v>291</v>
      </c>
      <c r="U47" s="9" t="s">
        <v>46</v>
      </c>
      <c r="V47" s="4" t="s">
        <v>63</v>
      </c>
      <c r="W47" s="4" t="s">
        <v>185</v>
      </c>
      <c r="X47" s="4" t="s">
        <v>59</v>
      </c>
    </row>
    <row r="48" spans="2:24" ht="28.5" x14ac:dyDescent="0.25">
      <c r="B48" s="42"/>
      <c r="C48" s="42"/>
      <c r="D48" s="42"/>
      <c r="E48" s="4" t="s">
        <v>292</v>
      </c>
      <c r="F48" s="5" t="s">
        <v>293</v>
      </c>
      <c r="G48" s="4" t="s">
        <v>141</v>
      </c>
      <c r="H48" s="4" t="s">
        <v>147</v>
      </c>
      <c r="I48" s="4" t="s">
        <v>58</v>
      </c>
      <c r="J48" s="4" t="s">
        <v>59</v>
      </c>
      <c r="K48" s="4">
        <v>2026</v>
      </c>
      <c r="L48" s="4">
        <v>2026</v>
      </c>
      <c r="M48" s="4" t="s">
        <v>75</v>
      </c>
      <c r="N48" s="6">
        <v>4.97</v>
      </c>
      <c r="O48" s="4" t="s">
        <v>294</v>
      </c>
      <c r="P48" s="7">
        <v>25</v>
      </c>
      <c r="Q48" s="4" t="s">
        <v>60</v>
      </c>
      <c r="R48" s="8"/>
      <c r="S48" s="4"/>
      <c r="T48" s="4" t="s">
        <v>148</v>
      </c>
      <c r="U48" s="9" t="s">
        <v>46</v>
      </c>
      <c r="V48" s="4" t="s">
        <v>59</v>
      </c>
      <c r="W48" s="4" t="s">
        <v>149</v>
      </c>
      <c r="X48" s="4" t="s">
        <v>59</v>
      </c>
    </row>
    <row r="49" spans="2:24" ht="28.5" x14ac:dyDescent="0.25">
      <c r="B49" s="42"/>
      <c r="C49" s="42"/>
      <c r="D49" s="42"/>
      <c r="E49" s="4" t="s">
        <v>295</v>
      </c>
      <c r="F49" s="5" t="s">
        <v>296</v>
      </c>
      <c r="G49" s="4" t="s">
        <v>123</v>
      </c>
      <c r="H49" s="4" t="s">
        <v>124</v>
      </c>
      <c r="I49" s="4" t="s">
        <v>58</v>
      </c>
      <c r="J49" s="4" t="s">
        <v>59</v>
      </c>
      <c r="K49" s="4">
        <v>2026</v>
      </c>
      <c r="L49" s="4">
        <v>2026</v>
      </c>
      <c r="M49" s="4" t="s">
        <v>75</v>
      </c>
      <c r="N49" s="6">
        <v>118</v>
      </c>
      <c r="O49" s="4" t="s">
        <v>297</v>
      </c>
      <c r="P49" s="7">
        <v>30</v>
      </c>
      <c r="Q49" s="4" t="s">
        <v>75</v>
      </c>
      <c r="R49" s="8">
        <v>0.3</v>
      </c>
      <c r="S49" s="4">
        <v>30</v>
      </c>
      <c r="T49" s="4" t="s">
        <v>298</v>
      </c>
      <c r="U49" s="9" t="s">
        <v>62</v>
      </c>
      <c r="V49" s="4" t="s">
        <v>63</v>
      </c>
      <c r="W49" s="4" t="s">
        <v>299</v>
      </c>
      <c r="X49" s="4" t="s">
        <v>59</v>
      </c>
    </row>
    <row r="50" spans="2:24" ht="28.5" x14ac:dyDescent="0.25">
      <c r="B50" s="44"/>
      <c r="C50" s="44"/>
      <c r="D50" s="44"/>
      <c r="E50" s="4" t="s">
        <v>300</v>
      </c>
      <c r="F50" s="5" t="s">
        <v>301</v>
      </c>
      <c r="G50" s="4" t="s">
        <v>141</v>
      </c>
      <c r="H50" s="4" t="s">
        <v>142</v>
      </c>
      <c r="I50" s="4" t="s">
        <v>68</v>
      </c>
      <c r="J50" s="4" t="s">
        <v>59</v>
      </c>
      <c r="K50" s="4">
        <v>2027</v>
      </c>
      <c r="L50" s="4">
        <v>2027</v>
      </c>
      <c r="M50" s="4" t="s">
        <v>75</v>
      </c>
      <c r="N50" s="6">
        <v>4.3</v>
      </c>
      <c r="O50" s="4" t="s">
        <v>90</v>
      </c>
      <c r="P50" s="7">
        <v>25</v>
      </c>
      <c r="Q50" s="4" t="s">
        <v>60</v>
      </c>
      <c r="R50" s="8"/>
      <c r="S50" s="4"/>
      <c r="T50" s="4" t="s">
        <v>143</v>
      </c>
      <c r="U50" s="9" t="s">
        <v>46</v>
      </c>
      <c r="V50" s="4" t="s">
        <v>59</v>
      </c>
      <c r="W50" s="4" t="s">
        <v>149</v>
      </c>
      <c r="X50" s="4" t="s">
        <v>59</v>
      </c>
    </row>
    <row r="51" spans="2:24" ht="28.5" x14ac:dyDescent="0.25">
      <c r="B51" s="43" t="s">
        <v>302</v>
      </c>
      <c r="C51" s="43" t="s">
        <v>303</v>
      </c>
      <c r="D51" s="43" t="s">
        <v>53</v>
      </c>
      <c r="E51" s="4" t="s">
        <v>304</v>
      </c>
      <c r="F51" s="5" t="s">
        <v>305</v>
      </c>
      <c r="G51" s="4" t="s">
        <v>306</v>
      </c>
      <c r="H51" s="4" t="s">
        <v>307</v>
      </c>
      <c r="I51" s="4" t="s">
        <v>68</v>
      </c>
      <c r="J51" s="4" t="s">
        <v>63</v>
      </c>
      <c r="K51" s="4">
        <v>2030</v>
      </c>
      <c r="L51" s="4">
        <v>2030</v>
      </c>
      <c r="M51" s="4" t="s">
        <v>75</v>
      </c>
      <c r="N51" s="6">
        <v>3126</v>
      </c>
      <c r="O51" s="4" t="s">
        <v>90</v>
      </c>
      <c r="P51" s="7">
        <v>40</v>
      </c>
      <c r="Q51" s="4" t="s">
        <v>75</v>
      </c>
      <c r="R51" s="8">
        <v>30</v>
      </c>
      <c r="S51" s="4">
        <v>40</v>
      </c>
      <c r="T51" s="4" t="s">
        <v>308</v>
      </c>
      <c r="U51" s="9" t="s">
        <v>62</v>
      </c>
      <c r="V51" s="4" t="s">
        <v>63</v>
      </c>
      <c r="W51" s="4" t="s">
        <v>309</v>
      </c>
      <c r="X51" s="4" t="s">
        <v>63</v>
      </c>
    </row>
    <row r="52" spans="2:24" ht="28.5" x14ac:dyDescent="0.25">
      <c r="B52" s="44"/>
      <c r="C52" s="44"/>
      <c r="D52" s="44"/>
      <c r="E52" s="4" t="s">
        <v>310</v>
      </c>
      <c r="F52" s="5" t="s">
        <v>311</v>
      </c>
      <c r="G52" s="4" t="s">
        <v>312</v>
      </c>
      <c r="H52" s="4" t="s">
        <v>313</v>
      </c>
      <c r="I52" s="4" t="s">
        <v>53</v>
      </c>
      <c r="J52" s="4" t="s">
        <v>63</v>
      </c>
      <c r="K52" s="4">
        <v>2029</v>
      </c>
      <c r="L52" s="4">
        <v>2029</v>
      </c>
      <c r="M52" s="4" t="s">
        <v>75</v>
      </c>
      <c r="N52" s="6">
        <v>2391</v>
      </c>
      <c r="O52" s="4" t="s">
        <v>90</v>
      </c>
      <c r="P52" s="7">
        <v>40</v>
      </c>
      <c r="Q52" s="4" t="s">
        <v>75</v>
      </c>
      <c r="R52" s="8">
        <v>20</v>
      </c>
      <c r="S52" s="4">
        <v>40</v>
      </c>
      <c r="T52" s="4" t="s">
        <v>314</v>
      </c>
      <c r="U52" s="9" t="s">
        <v>62</v>
      </c>
      <c r="V52" s="4" t="s">
        <v>59</v>
      </c>
      <c r="W52" s="4" t="s">
        <v>149</v>
      </c>
      <c r="X52" s="4" t="s">
        <v>63</v>
      </c>
    </row>
    <row r="53" spans="2:24" ht="28.5" x14ac:dyDescent="0.25">
      <c r="B53" s="43" t="s">
        <v>315</v>
      </c>
      <c r="C53" s="43" t="s">
        <v>316</v>
      </c>
      <c r="D53" s="43" t="s">
        <v>53</v>
      </c>
      <c r="E53" s="4" t="s">
        <v>317</v>
      </c>
      <c r="F53" s="5" t="s">
        <v>318</v>
      </c>
      <c r="G53" s="4" t="s">
        <v>312</v>
      </c>
      <c r="H53" s="4" t="s">
        <v>313</v>
      </c>
      <c r="I53" s="4" t="s">
        <v>53</v>
      </c>
      <c r="J53" s="4" t="s">
        <v>63</v>
      </c>
      <c r="K53" s="4">
        <v>2032</v>
      </c>
      <c r="L53" s="4">
        <v>2033</v>
      </c>
      <c r="M53" s="4" t="s">
        <v>75</v>
      </c>
      <c r="N53" s="6">
        <v>2254</v>
      </c>
      <c r="O53" s="4" t="s">
        <v>90</v>
      </c>
      <c r="P53" s="7">
        <v>40</v>
      </c>
      <c r="Q53" s="4" t="s">
        <v>75</v>
      </c>
      <c r="R53" s="8">
        <v>18.399999999999999</v>
      </c>
      <c r="S53" s="4">
        <v>40</v>
      </c>
      <c r="T53" s="4" t="s">
        <v>319</v>
      </c>
      <c r="U53" s="9" t="s">
        <v>62</v>
      </c>
      <c r="V53" s="4" t="s">
        <v>59</v>
      </c>
      <c r="W53" s="4" t="s">
        <v>149</v>
      </c>
      <c r="X53" s="4" t="s">
        <v>63</v>
      </c>
    </row>
    <row r="54" spans="2:24" ht="28.5" x14ac:dyDescent="0.25">
      <c r="B54" s="42"/>
      <c r="C54" s="42"/>
      <c r="D54" s="42"/>
      <c r="E54" s="4" t="s">
        <v>320</v>
      </c>
      <c r="F54" s="5" t="s">
        <v>321</v>
      </c>
      <c r="G54" s="4" t="s">
        <v>322</v>
      </c>
      <c r="H54" s="4" t="s">
        <v>323</v>
      </c>
      <c r="I54" s="4" t="s">
        <v>53</v>
      </c>
      <c r="J54" s="4" t="s">
        <v>63</v>
      </c>
      <c r="K54" s="4">
        <v>2039</v>
      </c>
      <c r="L54" s="4">
        <v>2039</v>
      </c>
      <c r="M54" s="4" t="s">
        <v>75</v>
      </c>
      <c r="N54" s="6">
        <v>449</v>
      </c>
      <c r="O54" s="4" t="s">
        <v>90</v>
      </c>
      <c r="P54" s="7">
        <v>0</v>
      </c>
      <c r="Q54" s="4" t="s">
        <v>75</v>
      </c>
      <c r="R54" s="8">
        <v>15.8</v>
      </c>
      <c r="S54" s="4">
        <v>40</v>
      </c>
      <c r="T54" s="4" t="s">
        <v>324</v>
      </c>
      <c r="U54" s="9" t="s">
        <v>62</v>
      </c>
      <c r="V54" s="4" t="s">
        <v>63</v>
      </c>
      <c r="W54" s="4" t="s">
        <v>149</v>
      </c>
      <c r="X54" s="4" t="s">
        <v>63</v>
      </c>
    </row>
    <row r="55" spans="2:24" ht="28.5" x14ac:dyDescent="0.25">
      <c r="B55" s="42"/>
      <c r="C55" s="42"/>
      <c r="D55" s="42"/>
      <c r="E55" s="4" t="s">
        <v>325</v>
      </c>
      <c r="F55" s="5" t="s">
        <v>326</v>
      </c>
      <c r="G55" s="4" t="s">
        <v>327</v>
      </c>
      <c r="H55" s="4" t="s">
        <v>328</v>
      </c>
      <c r="I55" s="4" t="s">
        <v>53</v>
      </c>
      <c r="J55" s="4" t="s">
        <v>63</v>
      </c>
      <c r="K55" s="4">
        <v>2036</v>
      </c>
      <c r="L55" s="4">
        <v>2051</v>
      </c>
      <c r="M55" s="4" t="s">
        <v>75</v>
      </c>
      <c r="N55" s="6">
        <v>1280</v>
      </c>
      <c r="O55" s="4" t="s">
        <v>329</v>
      </c>
      <c r="P55" s="7">
        <v>50</v>
      </c>
      <c r="Q55" s="4" t="s">
        <v>75</v>
      </c>
      <c r="R55" s="8">
        <v>102</v>
      </c>
      <c r="S55" s="4">
        <v>30</v>
      </c>
      <c r="T55" s="4"/>
      <c r="U55" s="9" t="s">
        <v>46</v>
      </c>
      <c r="V55" s="4" t="s">
        <v>59</v>
      </c>
      <c r="W55" s="4" t="s">
        <v>149</v>
      </c>
      <c r="X55" s="4" t="s">
        <v>63</v>
      </c>
    </row>
    <row r="56" spans="2:24" ht="28.5" x14ac:dyDescent="0.25">
      <c r="B56" s="42"/>
      <c r="C56" s="42"/>
      <c r="D56" s="42"/>
      <c r="E56" s="4" t="s">
        <v>330</v>
      </c>
      <c r="F56" s="5" t="s">
        <v>331</v>
      </c>
      <c r="G56" s="4" t="s">
        <v>332</v>
      </c>
      <c r="H56" s="4" t="s">
        <v>333</v>
      </c>
      <c r="I56" s="4" t="s">
        <v>53</v>
      </c>
      <c r="J56" s="4" t="s">
        <v>63</v>
      </c>
      <c r="K56" s="4">
        <v>2033</v>
      </c>
      <c r="L56" s="4">
        <v>2033</v>
      </c>
      <c r="M56" s="4" t="s">
        <v>75</v>
      </c>
      <c r="N56" s="6">
        <v>1293</v>
      </c>
      <c r="O56" s="4" t="s">
        <v>90</v>
      </c>
      <c r="P56" s="7">
        <v>40</v>
      </c>
      <c r="Q56" s="4" t="s">
        <v>75</v>
      </c>
      <c r="R56" s="8">
        <v>11.2</v>
      </c>
      <c r="S56" s="4">
        <v>40</v>
      </c>
      <c r="T56" s="4" t="s">
        <v>334</v>
      </c>
      <c r="U56" s="9" t="s">
        <v>62</v>
      </c>
      <c r="V56" s="4" t="s">
        <v>63</v>
      </c>
      <c r="W56" s="4" t="s">
        <v>335</v>
      </c>
      <c r="X56" s="4" t="s">
        <v>63</v>
      </c>
    </row>
    <row r="57" spans="2:24" ht="28.5" x14ac:dyDescent="0.25">
      <c r="B57" s="42"/>
      <c r="C57" s="42"/>
      <c r="D57" s="42"/>
      <c r="E57" s="4" t="s">
        <v>336</v>
      </c>
      <c r="F57" s="5" t="s">
        <v>337</v>
      </c>
      <c r="G57" s="4" t="s">
        <v>327</v>
      </c>
      <c r="H57" s="4" t="s">
        <v>328</v>
      </c>
      <c r="I57" s="4" t="s">
        <v>53</v>
      </c>
      <c r="J57" s="4" t="s">
        <v>63</v>
      </c>
      <c r="K57" s="4">
        <v>2033</v>
      </c>
      <c r="L57" s="4">
        <v>2033</v>
      </c>
      <c r="M57" s="4" t="s">
        <v>75</v>
      </c>
      <c r="N57" s="6">
        <v>2649</v>
      </c>
      <c r="O57" s="4" t="s">
        <v>90</v>
      </c>
      <c r="P57" s="7">
        <v>40</v>
      </c>
      <c r="Q57" s="4" t="s">
        <v>75</v>
      </c>
      <c r="R57" s="8">
        <v>25</v>
      </c>
      <c r="S57" s="4">
        <v>40</v>
      </c>
      <c r="T57" s="4" t="s">
        <v>338</v>
      </c>
      <c r="U57" s="9" t="s">
        <v>62</v>
      </c>
      <c r="V57" s="4" t="s">
        <v>59</v>
      </c>
      <c r="W57" s="4" t="s">
        <v>149</v>
      </c>
      <c r="X57" s="4" t="s">
        <v>63</v>
      </c>
    </row>
    <row r="58" spans="2:24" ht="28.5" x14ac:dyDescent="0.25">
      <c r="B58" s="42"/>
      <c r="C58" s="42"/>
      <c r="D58" s="42"/>
      <c r="E58" s="4" t="s">
        <v>339</v>
      </c>
      <c r="F58" s="5" t="s">
        <v>340</v>
      </c>
      <c r="G58" s="4" t="s">
        <v>322</v>
      </c>
      <c r="H58" s="4" t="s">
        <v>323</v>
      </c>
      <c r="I58" s="4" t="s">
        <v>53</v>
      </c>
      <c r="J58" s="4" t="s">
        <v>63</v>
      </c>
      <c r="K58" s="4">
        <v>2033</v>
      </c>
      <c r="L58" s="4">
        <v>2033</v>
      </c>
      <c r="M58" s="4" t="s">
        <v>75</v>
      </c>
      <c r="N58" s="6">
        <v>1115</v>
      </c>
      <c r="O58" s="4" t="s">
        <v>90</v>
      </c>
      <c r="P58" s="7">
        <v>40</v>
      </c>
      <c r="Q58" s="4" t="s">
        <v>75</v>
      </c>
      <c r="R58" s="8">
        <v>15.8</v>
      </c>
      <c r="S58" s="4">
        <v>40</v>
      </c>
      <c r="T58" s="4" t="s">
        <v>324</v>
      </c>
      <c r="U58" s="9" t="s">
        <v>62</v>
      </c>
      <c r="V58" s="4" t="s">
        <v>63</v>
      </c>
      <c r="W58" s="4" t="s">
        <v>149</v>
      </c>
      <c r="X58" s="4" t="s">
        <v>63</v>
      </c>
    </row>
    <row r="59" spans="2:24" ht="28.5" x14ac:dyDescent="0.25">
      <c r="B59" s="42"/>
      <c r="C59" s="42"/>
      <c r="D59" s="42"/>
      <c r="E59" s="4" t="s">
        <v>341</v>
      </c>
      <c r="F59" s="5" t="s">
        <v>342</v>
      </c>
      <c r="G59" s="4" t="s">
        <v>343</v>
      </c>
      <c r="H59" s="4" t="s">
        <v>344</v>
      </c>
      <c r="I59" s="4" t="s">
        <v>53</v>
      </c>
      <c r="J59" s="4" t="s">
        <v>63</v>
      </c>
      <c r="K59" s="4">
        <v>2033</v>
      </c>
      <c r="L59" s="4">
        <v>2033</v>
      </c>
      <c r="M59" s="4" t="s">
        <v>75</v>
      </c>
      <c r="N59" s="6">
        <v>883.24</v>
      </c>
      <c r="O59" s="4" t="s">
        <v>90</v>
      </c>
      <c r="P59" s="7">
        <v>40</v>
      </c>
      <c r="Q59" s="4" t="s">
        <v>75</v>
      </c>
      <c r="R59" s="8">
        <v>8.4</v>
      </c>
      <c r="S59" s="4">
        <v>40</v>
      </c>
      <c r="T59" s="4" t="s">
        <v>345</v>
      </c>
      <c r="U59" s="9" t="s">
        <v>62</v>
      </c>
      <c r="V59" s="4" t="s">
        <v>63</v>
      </c>
      <c r="W59" s="4" t="s">
        <v>346</v>
      </c>
      <c r="X59" s="4" t="s">
        <v>63</v>
      </c>
    </row>
    <row r="60" spans="2:24" ht="28.5" x14ac:dyDescent="0.25">
      <c r="B60" s="44"/>
      <c r="C60" s="44"/>
      <c r="D60" s="44"/>
      <c r="E60" s="4" t="s">
        <v>347</v>
      </c>
      <c r="F60" s="5" t="s">
        <v>348</v>
      </c>
      <c r="G60" s="4" t="s">
        <v>100</v>
      </c>
      <c r="H60" s="4" t="s">
        <v>349</v>
      </c>
      <c r="I60" s="4" t="s">
        <v>53</v>
      </c>
      <c r="J60" s="4" t="s">
        <v>63</v>
      </c>
      <c r="K60" s="4">
        <v>2033</v>
      </c>
      <c r="L60" s="4">
        <v>2033</v>
      </c>
      <c r="M60" s="4" t="s">
        <v>75</v>
      </c>
      <c r="N60" s="6">
        <v>258</v>
      </c>
      <c r="O60" s="4" t="s">
        <v>90</v>
      </c>
      <c r="P60" s="7">
        <v>40</v>
      </c>
      <c r="Q60" s="4" t="s">
        <v>75</v>
      </c>
      <c r="R60" s="8">
        <v>2.44</v>
      </c>
      <c r="S60" s="4">
        <v>40</v>
      </c>
      <c r="T60" s="4" t="s">
        <v>350</v>
      </c>
      <c r="U60" s="9" t="s">
        <v>62</v>
      </c>
      <c r="V60" s="4" t="s">
        <v>59</v>
      </c>
      <c r="W60" s="4" t="s">
        <v>149</v>
      </c>
      <c r="X60" s="4" t="s">
        <v>59</v>
      </c>
    </row>
    <row r="61" spans="2:24" ht="28.5" x14ac:dyDescent="0.25">
      <c r="B61" s="3" t="s">
        <v>351</v>
      </c>
      <c r="C61" s="3" t="s">
        <v>352</v>
      </c>
      <c r="D61" s="3" t="s">
        <v>53</v>
      </c>
      <c r="E61" s="4" t="s">
        <v>353</v>
      </c>
      <c r="F61" s="5" t="s">
        <v>354</v>
      </c>
      <c r="G61" s="4" t="s">
        <v>355</v>
      </c>
      <c r="H61" s="4" t="s">
        <v>356</v>
      </c>
      <c r="I61" s="4" t="s">
        <v>53</v>
      </c>
      <c r="J61" s="4" t="s">
        <v>63</v>
      </c>
      <c r="K61" s="4">
        <v>2032</v>
      </c>
      <c r="L61" s="4">
        <v>2032</v>
      </c>
      <c r="M61" s="4" t="s">
        <v>75</v>
      </c>
      <c r="N61" s="6">
        <v>677.6</v>
      </c>
      <c r="O61" s="4" t="s">
        <v>46</v>
      </c>
      <c r="P61" s="7">
        <v>25</v>
      </c>
      <c r="Q61" s="4" t="s">
        <v>75</v>
      </c>
      <c r="R61" s="8">
        <v>13.35</v>
      </c>
      <c r="S61" s="4">
        <v>50</v>
      </c>
      <c r="T61" s="4" t="s">
        <v>357</v>
      </c>
      <c r="U61" s="9" t="s">
        <v>62</v>
      </c>
      <c r="V61" s="4" t="s">
        <v>63</v>
      </c>
      <c r="W61" s="4" t="s">
        <v>358</v>
      </c>
      <c r="X61" s="4" t="s">
        <v>59</v>
      </c>
    </row>
    <row r="62" spans="2:24" ht="28.5" x14ac:dyDescent="0.25">
      <c r="B62" s="43" t="s">
        <v>359</v>
      </c>
      <c r="C62" s="43" t="s">
        <v>360</v>
      </c>
      <c r="D62" s="43" t="s">
        <v>68</v>
      </c>
      <c r="E62" s="4" t="s">
        <v>361</v>
      </c>
      <c r="F62" s="5" t="s">
        <v>362</v>
      </c>
      <c r="G62" s="4" t="s">
        <v>363</v>
      </c>
      <c r="H62" s="4" t="s">
        <v>364</v>
      </c>
      <c r="I62" s="4" t="s">
        <v>68</v>
      </c>
      <c r="J62" s="4" t="s">
        <v>59</v>
      </c>
      <c r="K62" s="4">
        <v>2029</v>
      </c>
      <c r="L62" s="4">
        <v>2029</v>
      </c>
      <c r="M62" s="4" t="s">
        <v>75</v>
      </c>
      <c r="N62" s="6">
        <v>392</v>
      </c>
      <c r="O62" s="4" t="s">
        <v>365</v>
      </c>
      <c r="P62" s="7">
        <v>25</v>
      </c>
      <c r="Q62" s="4" t="s">
        <v>75</v>
      </c>
      <c r="R62" s="8">
        <v>2.2000000000000002</v>
      </c>
      <c r="S62" s="4">
        <v>25</v>
      </c>
      <c r="T62" s="4" t="s">
        <v>366</v>
      </c>
      <c r="U62" s="9" t="s">
        <v>46</v>
      </c>
      <c r="V62" s="4" t="s">
        <v>63</v>
      </c>
      <c r="W62" s="4" t="s">
        <v>367</v>
      </c>
      <c r="X62" s="4" t="s">
        <v>63</v>
      </c>
    </row>
    <row r="63" spans="2:24" ht="28.5" x14ac:dyDescent="0.25">
      <c r="B63" s="44"/>
      <c r="C63" s="44"/>
      <c r="D63" s="44"/>
      <c r="E63" s="4" t="s">
        <v>368</v>
      </c>
      <c r="F63" s="5" t="s">
        <v>369</v>
      </c>
      <c r="G63" s="4" t="s">
        <v>327</v>
      </c>
      <c r="H63" s="4" t="s">
        <v>328</v>
      </c>
      <c r="I63" s="4" t="s">
        <v>68</v>
      </c>
      <c r="J63" s="4" t="s">
        <v>59</v>
      </c>
      <c r="K63" s="4">
        <v>2029</v>
      </c>
      <c r="L63" s="4">
        <v>2029</v>
      </c>
      <c r="M63" s="4" t="s">
        <v>75</v>
      </c>
      <c r="N63" s="6">
        <v>79.099999999999994</v>
      </c>
      <c r="O63" s="4" t="s">
        <v>160</v>
      </c>
      <c r="P63" s="7">
        <v>30</v>
      </c>
      <c r="Q63" s="4" t="s">
        <v>75</v>
      </c>
      <c r="R63" s="8">
        <v>6.6</v>
      </c>
      <c r="S63" s="4">
        <v>0</v>
      </c>
      <c r="T63" s="4" t="s">
        <v>370</v>
      </c>
      <c r="U63" s="9" t="s">
        <v>62</v>
      </c>
      <c r="V63" s="4" t="s">
        <v>59</v>
      </c>
      <c r="W63" s="4" t="s">
        <v>149</v>
      </c>
      <c r="X63" s="4" t="s">
        <v>63</v>
      </c>
    </row>
    <row r="64" spans="2:24" ht="28.5" x14ac:dyDescent="0.25">
      <c r="B64" s="43" t="s">
        <v>371</v>
      </c>
      <c r="C64" s="43" t="s">
        <v>372</v>
      </c>
      <c r="D64" s="43" t="s">
        <v>53</v>
      </c>
      <c r="E64" s="4" t="s">
        <v>373</v>
      </c>
      <c r="F64" s="5" t="s">
        <v>374</v>
      </c>
      <c r="G64" s="4" t="s">
        <v>375</v>
      </c>
      <c r="H64" s="4" t="s">
        <v>376</v>
      </c>
      <c r="I64" s="4" t="s">
        <v>58</v>
      </c>
      <c r="J64" s="4" t="s">
        <v>63</v>
      </c>
      <c r="K64" s="4">
        <v>2029</v>
      </c>
      <c r="L64" s="4">
        <v>2032</v>
      </c>
      <c r="M64" s="4" t="s">
        <v>60</v>
      </c>
      <c r="N64" s="6"/>
      <c r="O64" s="4"/>
      <c r="P64" s="7"/>
      <c r="Q64" s="4" t="s">
        <v>60</v>
      </c>
      <c r="R64" s="8"/>
      <c r="S64" s="4"/>
      <c r="T64" s="4" t="s">
        <v>377</v>
      </c>
      <c r="U64" s="9" t="s">
        <v>46</v>
      </c>
      <c r="V64" s="4" t="s">
        <v>59</v>
      </c>
      <c r="W64" s="4" t="s">
        <v>149</v>
      </c>
      <c r="X64" s="4" t="s">
        <v>59</v>
      </c>
    </row>
    <row r="65" spans="2:24" ht="28.5" x14ac:dyDescent="0.25">
      <c r="B65" s="42"/>
      <c r="C65" s="42"/>
      <c r="D65" s="42"/>
      <c r="E65" s="4" t="s">
        <v>378</v>
      </c>
      <c r="F65" s="5" t="s">
        <v>379</v>
      </c>
      <c r="G65" s="4" t="s">
        <v>375</v>
      </c>
      <c r="H65" s="4" t="s">
        <v>380</v>
      </c>
      <c r="I65" s="4" t="s">
        <v>53</v>
      </c>
      <c r="J65" s="4" t="s">
        <v>63</v>
      </c>
      <c r="K65" s="4">
        <v>2028</v>
      </c>
      <c r="L65" s="4">
        <v>2028</v>
      </c>
      <c r="M65" s="4" t="s">
        <v>60</v>
      </c>
      <c r="N65" s="6"/>
      <c r="O65" s="4"/>
      <c r="P65" s="7"/>
      <c r="Q65" s="4" t="s">
        <v>75</v>
      </c>
      <c r="R65" s="8">
        <v>66</v>
      </c>
      <c r="S65" s="4">
        <v>15</v>
      </c>
      <c r="T65" s="4" t="s">
        <v>381</v>
      </c>
      <c r="U65" s="9" t="s">
        <v>62</v>
      </c>
      <c r="V65" s="4" t="s">
        <v>59</v>
      </c>
      <c r="W65" s="4" t="s">
        <v>149</v>
      </c>
      <c r="X65" s="4" t="s">
        <v>59</v>
      </c>
    </row>
    <row r="66" spans="2:24" ht="28.5" x14ac:dyDescent="0.25">
      <c r="B66" s="42"/>
      <c r="C66" s="42"/>
      <c r="D66" s="42"/>
      <c r="E66" s="4" t="s">
        <v>382</v>
      </c>
      <c r="F66" s="5" t="s">
        <v>383</v>
      </c>
      <c r="G66" s="4" t="s">
        <v>375</v>
      </c>
      <c r="H66" s="4" t="s">
        <v>384</v>
      </c>
      <c r="I66" s="4" t="s">
        <v>53</v>
      </c>
      <c r="J66" s="4" t="s">
        <v>63</v>
      </c>
      <c r="K66" s="4">
        <v>2028</v>
      </c>
      <c r="L66" s="4">
        <v>2035</v>
      </c>
      <c r="M66" s="4" t="s">
        <v>60</v>
      </c>
      <c r="N66" s="6"/>
      <c r="O66" s="4"/>
      <c r="P66" s="7"/>
      <c r="Q66" s="4" t="s">
        <v>75</v>
      </c>
      <c r="R66" s="8">
        <v>121</v>
      </c>
      <c r="S66" s="4">
        <v>30</v>
      </c>
      <c r="T66" s="4" t="s">
        <v>385</v>
      </c>
      <c r="U66" s="9" t="s">
        <v>62</v>
      </c>
      <c r="V66" s="4" t="s">
        <v>59</v>
      </c>
      <c r="W66" s="4" t="s">
        <v>149</v>
      </c>
      <c r="X66" s="4" t="s">
        <v>59</v>
      </c>
    </row>
    <row r="67" spans="2:24" ht="28.5" x14ac:dyDescent="0.25">
      <c r="B67" s="44"/>
      <c r="C67" s="44"/>
      <c r="D67" s="44"/>
      <c r="E67" s="4" t="s">
        <v>386</v>
      </c>
      <c r="F67" s="5" t="s">
        <v>387</v>
      </c>
      <c r="G67" s="4" t="s">
        <v>375</v>
      </c>
      <c r="H67" s="4" t="s">
        <v>388</v>
      </c>
      <c r="I67" s="4" t="s">
        <v>53</v>
      </c>
      <c r="J67" s="4" t="s">
        <v>63</v>
      </c>
      <c r="K67" s="4">
        <v>2028</v>
      </c>
      <c r="L67" s="4">
        <v>2028</v>
      </c>
      <c r="M67" s="4" t="s">
        <v>60</v>
      </c>
      <c r="N67" s="6"/>
      <c r="O67" s="4"/>
      <c r="P67" s="7"/>
      <c r="Q67" s="4" t="s">
        <v>60</v>
      </c>
      <c r="R67" s="8"/>
      <c r="S67" s="4"/>
      <c r="T67" s="4" t="s">
        <v>389</v>
      </c>
      <c r="U67" s="9" t="s">
        <v>46</v>
      </c>
      <c r="V67" s="4" t="s">
        <v>59</v>
      </c>
      <c r="W67" s="4" t="s">
        <v>149</v>
      </c>
      <c r="X67" s="4" t="s">
        <v>59</v>
      </c>
    </row>
    <row r="68" spans="2:24" ht="28.5" x14ac:dyDescent="0.25">
      <c r="B68" s="43" t="s">
        <v>390</v>
      </c>
      <c r="C68" s="43" t="s">
        <v>391</v>
      </c>
      <c r="D68" s="43" t="s">
        <v>53</v>
      </c>
      <c r="E68" s="4" t="s">
        <v>392</v>
      </c>
      <c r="F68" s="5" t="s">
        <v>393</v>
      </c>
      <c r="G68" s="4" t="s">
        <v>100</v>
      </c>
      <c r="H68" s="4" t="s">
        <v>394</v>
      </c>
      <c r="I68" s="4" t="s">
        <v>58</v>
      </c>
      <c r="J68" s="4" t="s">
        <v>63</v>
      </c>
      <c r="K68" s="4">
        <v>2028</v>
      </c>
      <c r="L68" s="4">
        <v>2028</v>
      </c>
      <c r="M68" s="4" t="s">
        <v>75</v>
      </c>
      <c r="N68" s="6">
        <v>101.5</v>
      </c>
      <c r="O68" s="4" t="s">
        <v>46</v>
      </c>
      <c r="P68" s="7">
        <v>30</v>
      </c>
      <c r="Q68" s="4" t="s">
        <v>75</v>
      </c>
      <c r="R68" s="8">
        <v>0.8</v>
      </c>
      <c r="S68" s="4">
        <v>30</v>
      </c>
      <c r="T68" s="4"/>
      <c r="U68" s="9" t="s">
        <v>62</v>
      </c>
      <c r="V68" s="4" t="s">
        <v>59</v>
      </c>
      <c r="W68" s="4" t="s">
        <v>149</v>
      </c>
      <c r="X68" s="4" t="s">
        <v>63</v>
      </c>
    </row>
    <row r="69" spans="2:24" x14ac:dyDescent="0.25">
      <c r="B69" s="42"/>
      <c r="C69" s="42"/>
      <c r="D69" s="42"/>
      <c r="E69" s="4" t="s">
        <v>395</v>
      </c>
      <c r="F69" s="5" t="s">
        <v>396</v>
      </c>
      <c r="G69" s="4" t="s">
        <v>100</v>
      </c>
      <c r="H69" s="4" t="s">
        <v>397</v>
      </c>
      <c r="I69" s="4" t="s">
        <v>58</v>
      </c>
      <c r="J69" s="4" t="s">
        <v>59</v>
      </c>
      <c r="K69" s="4">
        <v>2026</v>
      </c>
      <c r="L69" s="4">
        <v>2026</v>
      </c>
      <c r="M69" s="4" t="s">
        <v>60</v>
      </c>
      <c r="N69" s="6"/>
      <c r="O69" s="4"/>
      <c r="P69" s="7"/>
      <c r="Q69" s="4" t="s">
        <v>60</v>
      </c>
      <c r="R69" s="8"/>
      <c r="S69" s="4"/>
      <c r="T69" s="4" t="s">
        <v>398</v>
      </c>
      <c r="U69" s="9" t="s">
        <v>62</v>
      </c>
      <c r="V69" s="4" t="s">
        <v>63</v>
      </c>
      <c r="W69" s="4" t="s">
        <v>399</v>
      </c>
      <c r="X69" s="4" t="s">
        <v>63</v>
      </c>
    </row>
    <row r="70" spans="2:24" ht="28.5" x14ac:dyDescent="0.25">
      <c r="B70" s="42"/>
      <c r="C70" s="42"/>
      <c r="D70" s="42"/>
      <c r="E70" s="4" t="s">
        <v>400</v>
      </c>
      <c r="F70" s="5" t="s">
        <v>401</v>
      </c>
      <c r="G70" s="4" t="s">
        <v>100</v>
      </c>
      <c r="H70" s="4" t="s">
        <v>394</v>
      </c>
      <c r="I70" s="4" t="s">
        <v>68</v>
      </c>
      <c r="J70" s="4" t="s">
        <v>63</v>
      </c>
      <c r="K70" s="4">
        <v>2026</v>
      </c>
      <c r="L70" s="4">
        <v>2050</v>
      </c>
      <c r="M70" s="4" t="s">
        <v>75</v>
      </c>
      <c r="N70" s="6">
        <v>2183.6999999999998</v>
      </c>
      <c r="O70" s="4" t="s">
        <v>46</v>
      </c>
      <c r="P70" s="7">
        <v>30</v>
      </c>
      <c r="Q70" s="4" t="s">
        <v>75</v>
      </c>
      <c r="R70" s="8">
        <v>62.6</v>
      </c>
      <c r="S70" s="4">
        <v>30</v>
      </c>
      <c r="T70" s="4" t="s">
        <v>402</v>
      </c>
      <c r="U70" s="9" t="s">
        <v>62</v>
      </c>
      <c r="V70" s="4" t="s">
        <v>59</v>
      </c>
      <c r="W70" s="4" t="s">
        <v>149</v>
      </c>
      <c r="X70" s="4" t="s">
        <v>63</v>
      </c>
    </row>
    <row r="71" spans="2:24" ht="28.5" x14ac:dyDescent="0.25">
      <c r="B71" s="42"/>
      <c r="C71" s="42"/>
      <c r="D71" s="42"/>
      <c r="E71" s="4" t="s">
        <v>403</v>
      </c>
      <c r="F71" s="5" t="s">
        <v>404</v>
      </c>
      <c r="G71" s="4" t="s">
        <v>100</v>
      </c>
      <c r="H71" s="4" t="s">
        <v>394</v>
      </c>
      <c r="I71" s="4" t="s">
        <v>68</v>
      </c>
      <c r="J71" s="4" t="s">
        <v>63</v>
      </c>
      <c r="K71" s="4">
        <v>2030</v>
      </c>
      <c r="L71" s="4">
        <v>2030</v>
      </c>
      <c r="M71" s="4" t="s">
        <v>75</v>
      </c>
      <c r="N71" s="6">
        <v>222.2</v>
      </c>
      <c r="O71" s="4" t="s">
        <v>46</v>
      </c>
      <c r="P71" s="7">
        <v>30</v>
      </c>
      <c r="Q71" s="4" t="s">
        <v>75</v>
      </c>
      <c r="R71" s="8">
        <v>4</v>
      </c>
      <c r="S71" s="4">
        <v>30</v>
      </c>
      <c r="T71" s="4"/>
      <c r="U71" s="9" t="s">
        <v>62</v>
      </c>
      <c r="V71" s="4" t="s">
        <v>59</v>
      </c>
      <c r="W71" s="4" t="s">
        <v>149</v>
      </c>
      <c r="X71" s="4" t="s">
        <v>63</v>
      </c>
    </row>
    <row r="72" spans="2:24" x14ac:dyDescent="0.25">
      <c r="B72" s="42"/>
      <c r="C72" s="42"/>
      <c r="D72" s="42"/>
      <c r="E72" s="4" t="s">
        <v>405</v>
      </c>
      <c r="F72" s="5" t="s">
        <v>406</v>
      </c>
      <c r="G72" s="4" t="s">
        <v>100</v>
      </c>
      <c r="H72" s="4" t="s">
        <v>397</v>
      </c>
      <c r="I72" s="4" t="s">
        <v>68</v>
      </c>
      <c r="J72" s="4" t="s">
        <v>63</v>
      </c>
      <c r="K72" s="4">
        <v>2030</v>
      </c>
      <c r="L72" s="4">
        <v>2030</v>
      </c>
      <c r="M72" s="4" t="s">
        <v>60</v>
      </c>
      <c r="N72" s="6"/>
      <c r="O72" s="4"/>
      <c r="P72" s="7"/>
      <c r="Q72" s="4" t="s">
        <v>60</v>
      </c>
      <c r="R72" s="8"/>
      <c r="S72" s="4"/>
      <c r="T72" s="4" t="s">
        <v>398</v>
      </c>
      <c r="U72" s="9" t="s">
        <v>62</v>
      </c>
      <c r="V72" s="4" t="s">
        <v>63</v>
      </c>
      <c r="W72" s="4" t="s">
        <v>399</v>
      </c>
      <c r="X72" s="4" t="s">
        <v>63</v>
      </c>
    </row>
    <row r="73" spans="2:24" ht="57" x14ac:dyDescent="0.25">
      <c r="B73" s="42"/>
      <c r="C73" s="42"/>
      <c r="D73" s="42"/>
      <c r="E73" s="4" t="s">
        <v>407</v>
      </c>
      <c r="F73" s="5" t="s">
        <v>408</v>
      </c>
      <c r="G73" s="4" t="s">
        <v>100</v>
      </c>
      <c r="H73" s="4" t="s">
        <v>409</v>
      </c>
      <c r="I73" s="4" t="s">
        <v>68</v>
      </c>
      <c r="J73" s="4" t="s">
        <v>59</v>
      </c>
      <c r="K73" s="4">
        <v>2029</v>
      </c>
      <c r="L73" s="4">
        <v>2029</v>
      </c>
      <c r="M73" s="4" t="s">
        <v>75</v>
      </c>
      <c r="N73" s="6">
        <v>159.6</v>
      </c>
      <c r="O73" s="4" t="s">
        <v>46</v>
      </c>
      <c r="P73" s="7">
        <v>30</v>
      </c>
      <c r="Q73" s="4" t="s">
        <v>75</v>
      </c>
      <c r="R73" s="8">
        <v>4.5999999999999996</v>
      </c>
      <c r="S73" s="4">
        <v>50</v>
      </c>
      <c r="T73" s="4" t="s">
        <v>410</v>
      </c>
      <c r="U73" s="9" t="s">
        <v>46</v>
      </c>
      <c r="V73" s="4" t="s">
        <v>63</v>
      </c>
      <c r="W73" s="4" t="s">
        <v>411</v>
      </c>
      <c r="X73" s="4" t="s">
        <v>63</v>
      </c>
    </row>
    <row r="74" spans="2:24" ht="42.75" x14ac:dyDescent="0.25">
      <c r="B74" s="42"/>
      <c r="C74" s="42"/>
      <c r="D74" s="42"/>
      <c r="E74" s="4" t="s">
        <v>412</v>
      </c>
      <c r="F74" s="5" t="s">
        <v>413</v>
      </c>
      <c r="G74" s="4" t="s">
        <v>100</v>
      </c>
      <c r="H74" s="4" t="s">
        <v>409</v>
      </c>
      <c r="I74" s="4" t="s">
        <v>68</v>
      </c>
      <c r="J74" s="4" t="s">
        <v>63</v>
      </c>
      <c r="K74" s="4">
        <v>2026</v>
      </c>
      <c r="L74" s="4">
        <v>2029</v>
      </c>
      <c r="M74" s="4" t="s">
        <v>75</v>
      </c>
      <c r="N74" s="6">
        <v>20.82</v>
      </c>
      <c r="O74" s="4" t="s">
        <v>414</v>
      </c>
      <c r="P74" s="7">
        <v>30</v>
      </c>
      <c r="Q74" s="4" t="s">
        <v>75</v>
      </c>
      <c r="R74" s="8">
        <v>0.17</v>
      </c>
      <c r="S74" s="4">
        <v>30</v>
      </c>
      <c r="T74" s="4" t="s">
        <v>415</v>
      </c>
      <c r="U74" s="9" t="s">
        <v>62</v>
      </c>
      <c r="V74" s="4" t="s">
        <v>63</v>
      </c>
      <c r="W74" s="4" t="s">
        <v>416</v>
      </c>
      <c r="X74" s="4" t="s">
        <v>63</v>
      </c>
    </row>
    <row r="75" spans="2:24" ht="28.5" x14ac:dyDescent="0.25">
      <c r="B75" s="42"/>
      <c r="C75" s="42"/>
      <c r="D75" s="42"/>
      <c r="E75" s="4" t="s">
        <v>417</v>
      </c>
      <c r="F75" s="5" t="s">
        <v>418</v>
      </c>
      <c r="G75" s="4" t="s">
        <v>100</v>
      </c>
      <c r="H75" s="4" t="s">
        <v>409</v>
      </c>
      <c r="I75" s="4" t="s">
        <v>68</v>
      </c>
      <c r="J75" s="4" t="s">
        <v>59</v>
      </c>
      <c r="K75" s="4">
        <v>2030</v>
      </c>
      <c r="L75" s="4">
        <v>2030</v>
      </c>
      <c r="M75" s="4" t="s">
        <v>75</v>
      </c>
      <c r="N75" s="6">
        <v>736.8</v>
      </c>
      <c r="O75" s="4" t="s">
        <v>90</v>
      </c>
      <c r="P75" s="7">
        <v>30</v>
      </c>
      <c r="Q75" s="4" t="s">
        <v>75</v>
      </c>
      <c r="R75" s="8">
        <v>5.7</v>
      </c>
      <c r="S75" s="4">
        <v>30</v>
      </c>
      <c r="T75" s="4" t="s">
        <v>419</v>
      </c>
      <c r="U75" s="9" t="s">
        <v>46</v>
      </c>
      <c r="V75" s="4" t="s">
        <v>63</v>
      </c>
      <c r="W75" s="4" t="s">
        <v>420</v>
      </c>
      <c r="X75" s="4" t="s">
        <v>63</v>
      </c>
    </row>
    <row r="76" spans="2:24" ht="28.5" x14ac:dyDescent="0.25">
      <c r="B76" s="42"/>
      <c r="C76" s="42"/>
      <c r="D76" s="42"/>
      <c r="E76" s="4" t="s">
        <v>421</v>
      </c>
      <c r="F76" s="5" t="s">
        <v>422</v>
      </c>
      <c r="G76" s="4" t="s">
        <v>100</v>
      </c>
      <c r="H76" s="4" t="s">
        <v>423</v>
      </c>
      <c r="I76" s="4" t="s">
        <v>68</v>
      </c>
      <c r="J76" s="4" t="s">
        <v>63</v>
      </c>
      <c r="K76" s="4">
        <v>2029</v>
      </c>
      <c r="L76" s="4">
        <v>2032</v>
      </c>
      <c r="M76" s="4" t="s">
        <v>75</v>
      </c>
      <c r="N76" s="6">
        <v>323</v>
      </c>
      <c r="O76" s="4" t="s">
        <v>90</v>
      </c>
      <c r="P76" s="7">
        <v>25</v>
      </c>
      <c r="Q76" s="4" t="s">
        <v>75</v>
      </c>
      <c r="R76" s="8">
        <v>2.6</v>
      </c>
      <c r="S76" s="4">
        <v>25</v>
      </c>
      <c r="T76" s="4"/>
      <c r="U76" s="9" t="s">
        <v>62</v>
      </c>
      <c r="V76" s="4" t="s">
        <v>59</v>
      </c>
      <c r="W76" s="4" t="s">
        <v>149</v>
      </c>
      <c r="X76" s="4" t="s">
        <v>63</v>
      </c>
    </row>
    <row r="77" spans="2:24" ht="28.5" x14ac:dyDescent="0.25">
      <c r="B77" s="42"/>
      <c r="C77" s="42"/>
      <c r="D77" s="42"/>
      <c r="E77" s="4" t="s">
        <v>424</v>
      </c>
      <c r="F77" s="5" t="s">
        <v>425</v>
      </c>
      <c r="G77" s="4" t="s">
        <v>100</v>
      </c>
      <c r="H77" s="4" t="s">
        <v>426</v>
      </c>
      <c r="I77" s="4" t="s">
        <v>68</v>
      </c>
      <c r="J77" s="4" t="s">
        <v>63</v>
      </c>
      <c r="K77" s="4">
        <v>2033</v>
      </c>
      <c r="L77" s="4">
        <v>2033</v>
      </c>
      <c r="M77" s="4" t="s">
        <v>60</v>
      </c>
      <c r="N77" s="6"/>
      <c r="O77" s="4"/>
      <c r="P77" s="7"/>
      <c r="Q77" s="4" t="s">
        <v>60</v>
      </c>
      <c r="R77" s="8"/>
      <c r="S77" s="4"/>
      <c r="T77" s="4" t="s">
        <v>427</v>
      </c>
      <c r="U77" s="9" t="s">
        <v>62</v>
      </c>
      <c r="V77" s="4" t="s">
        <v>59</v>
      </c>
      <c r="W77" s="4" t="s">
        <v>149</v>
      </c>
      <c r="X77" s="4" t="s">
        <v>63</v>
      </c>
    </row>
    <row r="78" spans="2:24" ht="28.5" x14ac:dyDescent="0.25">
      <c r="B78" s="42"/>
      <c r="C78" s="42"/>
      <c r="D78" s="42"/>
      <c r="E78" s="4" t="s">
        <v>428</v>
      </c>
      <c r="F78" s="5" t="s">
        <v>429</v>
      </c>
      <c r="G78" s="4" t="s">
        <v>100</v>
      </c>
      <c r="H78" s="4" t="s">
        <v>394</v>
      </c>
      <c r="I78" s="4" t="s">
        <v>68</v>
      </c>
      <c r="J78" s="4" t="s">
        <v>63</v>
      </c>
      <c r="K78" s="4">
        <v>2027</v>
      </c>
      <c r="L78" s="4">
        <v>2036</v>
      </c>
      <c r="M78" s="4" t="s">
        <v>75</v>
      </c>
      <c r="N78" s="6">
        <v>1138.5999999999999</v>
      </c>
      <c r="O78" s="4" t="s">
        <v>46</v>
      </c>
      <c r="P78" s="7">
        <v>30</v>
      </c>
      <c r="Q78" s="4" t="s">
        <v>75</v>
      </c>
      <c r="R78" s="8">
        <v>10.8</v>
      </c>
      <c r="S78" s="4">
        <v>30</v>
      </c>
      <c r="T78" s="4"/>
      <c r="U78" s="9" t="s">
        <v>62</v>
      </c>
      <c r="V78" s="4" t="s">
        <v>59</v>
      </c>
      <c r="W78" s="4" t="s">
        <v>149</v>
      </c>
      <c r="X78" s="4" t="s">
        <v>63</v>
      </c>
    </row>
    <row r="79" spans="2:24" ht="28.5" x14ac:dyDescent="0.25">
      <c r="B79" s="42"/>
      <c r="C79" s="42"/>
      <c r="D79" s="42"/>
      <c r="E79" s="4" t="s">
        <v>430</v>
      </c>
      <c r="F79" s="5" t="s">
        <v>431</v>
      </c>
      <c r="G79" s="4" t="s">
        <v>100</v>
      </c>
      <c r="H79" s="4" t="s">
        <v>394</v>
      </c>
      <c r="I79" s="4" t="s">
        <v>68</v>
      </c>
      <c r="J79" s="4" t="s">
        <v>63</v>
      </c>
      <c r="K79" s="4">
        <v>2031</v>
      </c>
      <c r="L79" s="4">
        <v>2031</v>
      </c>
      <c r="M79" s="4" t="s">
        <v>75</v>
      </c>
      <c r="N79" s="6">
        <v>127.3</v>
      </c>
      <c r="O79" s="4" t="s">
        <v>46</v>
      </c>
      <c r="P79" s="7">
        <v>30</v>
      </c>
      <c r="Q79" s="4" t="s">
        <v>75</v>
      </c>
      <c r="R79" s="8">
        <v>2</v>
      </c>
      <c r="S79" s="4">
        <v>30</v>
      </c>
      <c r="T79" s="4"/>
      <c r="U79" s="9" t="s">
        <v>62</v>
      </c>
      <c r="V79" s="4" t="s">
        <v>59</v>
      </c>
      <c r="W79" s="4" t="s">
        <v>149</v>
      </c>
      <c r="X79" s="4" t="s">
        <v>63</v>
      </c>
    </row>
    <row r="80" spans="2:24" ht="28.5" x14ac:dyDescent="0.25">
      <c r="B80" s="42"/>
      <c r="C80" s="42"/>
      <c r="D80" s="42"/>
      <c r="E80" s="4" t="s">
        <v>432</v>
      </c>
      <c r="F80" s="5" t="s">
        <v>433</v>
      </c>
      <c r="G80" s="4" t="s">
        <v>434</v>
      </c>
      <c r="H80" s="4" t="s">
        <v>435</v>
      </c>
      <c r="I80" s="4" t="s">
        <v>68</v>
      </c>
      <c r="J80" s="4" t="s">
        <v>63</v>
      </c>
      <c r="K80" s="4">
        <v>2030</v>
      </c>
      <c r="L80" s="4">
        <v>2033</v>
      </c>
      <c r="M80" s="4" t="s">
        <v>60</v>
      </c>
      <c r="N80" s="6"/>
      <c r="O80" s="4"/>
      <c r="P80" s="7"/>
      <c r="Q80" s="4" t="s">
        <v>60</v>
      </c>
      <c r="R80" s="8"/>
      <c r="S80" s="4"/>
      <c r="T80" s="4"/>
      <c r="U80" s="9" t="s">
        <v>62</v>
      </c>
      <c r="V80" s="4" t="s">
        <v>63</v>
      </c>
      <c r="W80" s="4" t="s">
        <v>436</v>
      </c>
      <c r="X80" s="4" t="s">
        <v>63</v>
      </c>
    </row>
    <row r="81" spans="2:24" x14ac:dyDescent="0.25">
      <c r="B81" s="42"/>
      <c r="C81" s="42"/>
      <c r="D81" s="42"/>
      <c r="E81" s="4" t="s">
        <v>437</v>
      </c>
      <c r="F81" s="5" t="s">
        <v>438</v>
      </c>
      <c r="G81" s="4" t="s">
        <v>100</v>
      </c>
      <c r="H81" s="4" t="s">
        <v>397</v>
      </c>
      <c r="I81" s="4" t="s">
        <v>68</v>
      </c>
      <c r="J81" s="4" t="s">
        <v>63</v>
      </c>
      <c r="K81" s="4">
        <v>2030</v>
      </c>
      <c r="L81" s="4">
        <v>2030</v>
      </c>
      <c r="M81" s="4" t="s">
        <v>60</v>
      </c>
      <c r="N81" s="6"/>
      <c r="O81" s="4"/>
      <c r="P81" s="7"/>
      <c r="Q81" s="4" t="s">
        <v>60</v>
      </c>
      <c r="R81" s="8"/>
      <c r="S81" s="4"/>
      <c r="T81" s="4" t="s">
        <v>398</v>
      </c>
      <c r="U81" s="9" t="s">
        <v>62</v>
      </c>
      <c r="V81" s="4" t="s">
        <v>63</v>
      </c>
      <c r="W81" s="4" t="s">
        <v>439</v>
      </c>
      <c r="X81" s="4" t="s">
        <v>63</v>
      </c>
    </row>
    <row r="82" spans="2:24" ht="99.75" x14ac:dyDescent="0.25">
      <c r="B82" s="42"/>
      <c r="C82" s="42"/>
      <c r="D82" s="42"/>
      <c r="E82" s="4" t="s">
        <v>440</v>
      </c>
      <c r="F82" s="5" t="s">
        <v>441</v>
      </c>
      <c r="G82" s="4" t="s">
        <v>434</v>
      </c>
      <c r="H82" s="4" t="s">
        <v>442</v>
      </c>
      <c r="I82" s="4" t="s">
        <v>53</v>
      </c>
      <c r="J82" s="4" t="s">
        <v>63</v>
      </c>
      <c r="K82" s="4">
        <v>2033</v>
      </c>
      <c r="L82" s="4">
        <v>2037</v>
      </c>
      <c r="M82" s="4" t="s">
        <v>60</v>
      </c>
      <c r="N82" s="6"/>
      <c r="O82" s="4"/>
      <c r="P82" s="7"/>
      <c r="Q82" s="4" t="s">
        <v>60</v>
      </c>
      <c r="R82" s="8"/>
      <c r="S82" s="4"/>
      <c r="T82" s="4" t="s">
        <v>443</v>
      </c>
      <c r="U82" s="9" t="s">
        <v>46</v>
      </c>
      <c r="V82" s="4" t="s">
        <v>63</v>
      </c>
      <c r="W82" s="4" t="s">
        <v>444</v>
      </c>
      <c r="X82" s="4" t="s">
        <v>63</v>
      </c>
    </row>
    <row r="83" spans="2:24" x14ac:dyDescent="0.25">
      <c r="B83" s="42"/>
      <c r="C83" s="42"/>
      <c r="D83" s="42"/>
      <c r="E83" s="4" t="s">
        <v>445</v>
      </c>
      <c r="F83" s="5" t="s">
        <v>446</v>
      </c>
      <c r="G83" s="4" t="s">
        <v>100</v>
      </c>
      <c r="H83" s="4" t="s">
        <v>447</v>
      </c>
      <c r="I83" s="4" t="s">
        <v>53</v>
      </c>
      <c r="J83" s="4" t="s">
        <v>63</v>
      </c>
      <c r="K83" s="4">
        <v>2032</v>
      </c>
      <c r="L83" s="4">
        <v>2032</v>
      </c>
      <c r="M83" s="4" t="s">
        <v>60</v>
      </c>
      <c r="N83" s="6"/>
      <c r="O83" s="4"/>
      <c r="P83" s="7"/>
      <c r="Q83" s="4" t="s">
        <v>60</v>
      </c>
      <c r="R83" s="8"/>
      <c r="S83" s="4"/>
      <c r="T83" s="4" t="s">
        <v>448</v>
      </c>
      <c r="U83" s="9" t="s">
        <v>46</v>
      </c>
      <c r="V83" s="4" t="s">
        <v>59</v>
      </c>
      <c r="W83" s="4" t="s">
        <v>149</v>
      </c>
      <c r="X83" s="4" t="s">
        <v>59</v>
      </c>
    </row>
    <row r="84" spans="2:24" x14ac:dyDescent="0.25">
      <c r="B84" s="42"/>
      <c r="C84" s="42"/>
      <c r="D84" s="42"/>
      <c r="E84" s="4" t="s">
        <v>449</v>
      </c>
      <c r="F84" s="5" t="s">
        <v>450</v>
      </c>
      <c r="G84" s="4" t="s">
        <v>434</v>
      </c>
      <c r="H84" s="4" t="s">
        <v>451</v>
      </c>
      <c r="I84" s="4" t="s">
        <v>53</v>
      </c>
      <c r="J84" s="4" t="s">
        <v>63</v>
      </c>
      <c r="K84" s="4">
        <v>2030</v>
      </c>
      <c r="L84" s="4">
        <v>2042</v>
      </c>
      <c r="M84" s="4" t="s">
        <v>60</v>
      </c>
      <c r="N84" s="6"/>
      <c r="O84" s="4"/>
      <c r="P84" s="7"/>
      <c r="Q84" s="4" t="s">
        <v>60</v>
      </c>
      <c r="R84" s="8"/>
      <c r="S84" s="4"/>
      <c r="T84" s="4" t="s">
        <v>452</v>
      </c>
      <c r="U84" s="9" t="s">
        <v>62</v>
      </c>
      <c r="V84" s="4" t="s">
        <v>63</v>
      </c>
      <c r="W84" s="4" t="s">
        <v>453</v>
      </c>
      <c r="X84" s="4" t="s">
        <v>59</v>
      </c>
    </row>
    <row r="85" spans="2:24" ht="28.5" x14ac:dyDescent="0.25">
      <c r="B85" s="42"/>
      <c r="C85" s="42"/>
      <c r="D85" s="42"/>
      <c r="E85" s="4" t="s">
        <v>454</v>
      </c>
      <c r="F85" s="5" t="s">
        <v>455</v>
      </c>
      <c r="G85" s="4" t="s">
        <v>100</v>
      </c>
      <c r="H85" s="4" t="s">
        <v>456</v>
      </c>
      <c r="I85" s="4" t="s">
        <v>53</v>
      </c>
      <c r="J85" s="4" t="s">
        <v>63</v>
      </c>
      <c r="K85" s="4">
        <v>2050</v>
      </c>
      <c r="L85" s="4">
        <v>2050</v>
      </c>
      <c r="M85" s="4" t="s">
        <v>75</v>
      </c>
      <c r="N85" s="6">
        <v>530</v>
      </c>
      <c r="O85" s="4" t="s">
        <v>90</v>
      </c>
      <c r="P85" s="7">
        <v>50</v>
      </c>
      <c r="Q85" s="4" t="s">
        <v>75</v>
      </c>
      <c r="R85" s="8">
        <v>35</v>
      </c>
      <c r="S85" s="4">
        <v>50</v>
      </c>
      <c r="T85" s="4"/>
      <c r="U85" s="9" t="s">
        <v>62</v>
      </c>
      <c r="V85" s="4" t="s">
        <v>59</v>
      </c>
      <c r="W85" s="4" t="s">
        <v>149</v>
      </c>
      <c r="X85" s="4" t="s">
        <v>63</v>
      </c>
    </row>
    <row r="86" spans="2:24" x14ac:dyDescent="0.25">
      <c r="B86" s="42"/>
      <c r="C86" s="42"/>
      <c r="D86" s="42"/>
      <c r="E86" s="4" t="s">
        <v>457</v>
      </c>
      <c r="F86" s="5" t="s">
        <v>458</v>
      </c>
      <c r="G86" s="4" t="s">
        <v>100</v>
      </c>
      <c r="H86" s="4" t="s">
        <v>456</v>
      </c>
      <c r="I86" s="4" t="s">
        <v>53</v>
      </c>
      <c r="J86" s="4" t="s">
        <v>63</v>
      </c>
      <c r="K86" s="4">
        <v>2044</v>
      </c>
      <c r="L86" s="4">
        <v>2044</v>
      </c>
      <c r="M86" s="4" t="s">
        <v>60</v>
      </c>
      <c r="N86" s="6"/>
      <c r="O86" s="4"/>
      <c r="P86" s="7"/>
      <c r="Q86" s="4" t="s">
        <v>60</v>
      </c>
      <c r="R86" s="8"/>
      <c r="S86" s="4"/>
      <c r="T86" s="4"/>
      <c r="U86" s="9" t="s">
        <v>46</v>
      </c>
      <c r="V86" s="4" t="s">
        <v>59</v>
      </c>
      <c r="W86" s="4" t="s">
        <v>149</v>
      </c>
      <c r="X86" s="4" t="s">
        <v>63</v>
      </c>
    </row>
    <row r="87" spans="2:24" ht="28.5" x14ac:dyDescent="0.25">
      <c r="B87" s="42"/>
      <c r="C87" s="42"/>
      <c r="D87" s="42"/>
      <c r="E87" s="4" t="s">
        <v>459</v>
      </c>
      <c r="F87" s="5" t="s">
        <v>460</v>
      </c>
      <c r="G87" s="4" t="s">
        <v>100</v>
      </c>
      <c r="H87" s="4" t="s">
        <v>461</v>
      </c>
      <c r="I87" s="4" t="s">
        <v>53</v>
      </c>
      <c r="J87" s="4" t="s">
        <v>63</v>
      </c>
      <c r="K87" s="4">
        <v>2030</v>
      </c>
      <c r="L87" s="4">
        <v>2030</v>
      </c>
      <c r="M87" s="4" t="s">
        <v>60</v>
      </c>
      <c r="N87" s="6"/>
      <c r="O87" s="4"/>
      <c r="P87" s="7"/>
      <c r="Q87" s="4" t="s">
        <v>60</v>
      </c>
      <c r="R87" s="8"/>
      <c r="S87" s="4"/>
      <c r="T87" s="4" t="s">
        <v>462</v>
      </c>
      <c r="U87" s="9" t="s">
        <v>46</v>
      </c>
      <c r="V87" s="4" t="s">
        <v>59</v>
      </c>
      <c r="W87" s="4" t="s">
        <v>149</v>
      </c>
      <c r="X87" s="4" t="s">
        <v>59</v>
      </c>
    </row>
    <row r="88" spans="2:24" ht="99.75" x14ac:dyDescent="0.25">
      <c r="B88" s="42"/>
      <c r="C88" s="42"/>
      <c r="D88" s="42"/>
      <c r="E88" s="4" t="s">
        <v>463</v>
      </c>
      <c r="F88" s="5" t="s">
        <v>464</v>
      </c>
      <c r="G88" s="4" t="s">
        <v>434</v>
      </c>
      <c r="H88" s="4" t="s">
        <v>442</v>
      </c>
      <c r="I88" s="4" t="s">
        <v>53</v>
      </c>
      <c r="J88" s="4" t="s">
        <v>63</v>
      </c>
      <c r="K88" s="4">
        <v>2032</v>
      </c>
      <c r="L88" s="4">
        <v>2039</v>
      </c>
      <c r="M88" s="4" t="s">
        <v>60</v>
      </c>
      <c r="N88" s="6"/>
      <c r="O88" s="4"/>
      <c r="P88" s="7"/>
      <c r="Q88" s="4" t="s">
        <v>60</v>
      </c>
      <c r="R88" s="8"/>
      <c r="S88" s="4"/>
      <c r="T88" s="4" t="s">
        <v>465</v>
      </c>
      <c r="U88" s="9" t="s">
        <v>62</v>
      </c>
      <c r="V88" s="4" t="s">
        <v>63</v>
      </c>
      <c r="W88" s="4" t="s">
        <v>444</v>
      </c>
      <c r="X88" s="4" t="s">
        <v>63</v>
      </c>
    </row>
    <row r="89" spans="2:24" x14ac:dyDescent="0.25">
      <c r="B89" s="42"/>
      <c r="C89" s="42"/>
      <c r="D89" s="42"/>
      <c r="E89" s="4" t="s">
        <v>466</v>
      </c>
      <c r="F89" s="5" t="s">
        <v>467</v>
      </c>
      <c r="G89" s="4" t="s">
        <v>154</v>
      </c>
      <c r="H89" s="4" t="s">
        <v>468</v>
      </c>
      <c r="I89" s="4" t="s">
        <v>53</v>
      </c>
      <c r="J89" s="4" t="s">
        <v>63</v>
      </c>
      <c r="K89" s="4">
        <v>2035</v>
      </c>
      <c r="L89" s="4">
        <v>2035</v>
      </c>
      <c r="M89" s="4" t="s">
        <v>60</v>
      </c>
      <c r="N89" s="6"/>
      <c r="O89" s="4"/>
      <c r="P89" s="7"/>
      <c r="Q89" s="4" t="s">
        <v>60</v>
      </c>
      <c r="R89" s="8"/>
      <c r="S89" s="4"/>
      <c r="T89" s="4" t="s">
        <v>469</v>
      </c>
      <c r="U89" s="9" t="s">
        <v>46</v>
      </c>
      <c r="V89" s="4" t="s">
        <v>59</v>
      </c>
      <c r="W89" s="4" t="s">
        <v>149</v>
      </c>
      <c r="X89" s="4" t="s">
        <v>59</v>
      </c>
    </row>
    <row r="90" spans="2:24" ht="28.5" x14ac:dyDescent="0.25">
      <c r="B90" s="42"/>
      <c r="C90" s="42"/>
      <c r="D90" s="42"/>
      <c r="E90" s="4" t="s">
        <v>470</v>
      </c>
      <c r="F90" s="5" t="s">
        <v>471</v>
      </c>
      <c r="G90" s="4" t="s">
        <v>100</v>
      </c>
      <c r="H90" s="4" t="s">
        <v>472</v>
      </c>
      <c r="I90" s="4" t="s">
        <v>53</v>
      </c>
      <c r="J90" s="4" t="s">
        <v>63</v>
      </c>
      <c r="K90" s="4">
        <v>2029</v>
      </c>
      <c r="L90" s="4">
        <v>2036</v>
      </c>
      <c r="M90" s="4" t="s">
        <v>60</v>
      </c>
      <c r="N90" s="6"/>
      <c r="O90" s="4"/>
      <c r="P90" s="7"/>
      <c r="Q90" s="4" t="s">
        <v>60</v>
      </c>
      <c r="R90" s="8"/>
      <c r="S90" s="4"/>
      <c r="T90" s="4" t="s">
        <v>473</v>
      </c>
      <c r="U90" s="9" t="s">
        <v>62</v>
      </c>
      <c r="V90" s="4" t="s">
        <v>59</v>
      </c>
      <c r="W90" s="4" t="s">
        <v>149</v>
      </c>
      <c r="X90" s="4" t="s">
        <v>59</v>
      </c>
    </row>
    <row r="91" spans="2:24" x14ac:dyDescent="0.25">
      <c r="B91" s="42"/>
      <c r="C91" s="42"/>
      <c r="D91" s="42"/>
      <c r="E91" s="4" t="s">
        <v>474</v>
      </c>
      <c r="F91" s="5" t="s">
        <v>475</v>
      </c>
      <c r="G91" s="4" t="s">
        <v>100</v>
      </c>
      <c r="H91" s="4" t="s">
        <v>426</v>
      </c>
      <c r="I91" s="4" t="s">
        <v>53</v>
      </c>
      <c r="J91" s="4" t="s">
        <v>63</v>
      </c>
      <c r="K91" s="4">
        <v>2029</v>
      </c>
      <c r="L91" s="4">
        <v>2033</v>
      </c>
      <c r="M91" s="4" t="s">
        <v>60</v>
      </c>
      <c r="N91" s="6"/>
      <c r="O91" s="4"/>
      <c r="P91" s="7"/>
      <c r="Q91" s="4" t="s">
        <v>60</v>
      </c>
      <c r="R91" s="8"/>
      <c r="S91" s="4"/>
      <c r="T91" s="4" t="s">
        <v>476</v>
      </c>
      <c r="U91" s="9" t="s">
        <v>62</v>
      </c>
      <c r="V91" s="4" t="s">
        <v>59</v>
      </c>
      <c r="W91" s="4" t="s">
        <v>149</v>
      </c>
      <c r="X91" s="4" t="s">
        <v>59</v>
      </c>
    </row>
    <row r="92" spans="2:24" ht="28.5" x14ac:dyDescent="0.25">
      <c r="B92" s="42"/>
      <c r="C92" s="42"/>
      <c r="D92" s="42"/>
      <c r="E92" s="4" t="s">
        <v>477</v>
      </c>
      <c r="F92" s="5" t="s">
        <v>478</v>
      </c>
      <c r="G92" s="4" t="s">
        <v>100</v>
      </c>
      <c r="H92" s="4" t="s">
        <v>456</v>
      </c>
      <c r="I92" s="4" t="s">
        <v>53</v>
      </c>
      <c r="J92" s="4" t="s">
        <v>63</v>
      </c>
      <c r="K92" s="4">
        <v>2051</v>
      </c>
      <c r="L92" s="4">
        <v>2051</v>
      </c>
      <c r="M92" s="4" t="s">
        <v>75</v>
      </c>
      <c r="N92" s="6">
        <v>170</v>
      </c>
      <c r="O92" s="4" t="s">
        <v>90</v>
      </c>
      <c r="P92" s="7">
        <v>50</v>
      </c>
      <c r="Q92" s="4" t="s">
        <v>75</v>
      </c>
      <c r="R92" s="8">
        <v>35</v>
      </c>
      <c r="S92" s="4">
        <v>50</v>
      </c>
      <c r="T92" s="4"/>
      <c r="U92" s="9" t="s">
        <v>62</v>
      </c>
      <c r="V92" s="4" t="s">
        <v>59</v>
      </c>
      <c r="W92" s="4" t="s">
        <v>149</v>
      </c>
      <c r="X92" s="4" t="s">
        <v>63</v>
      </c>
    </row>
    <row r="93" spans="2:24" ht="28.5" x14ac:dyDescent="0.25">
      <c r="B93" s="42"/>
      <c r="C93" s="42"/>
      <c r="D93" s="42"/>
      <c r="E93" s="4" t="s">
        <v>479</v>
      </c>
      <c r="F93" s="5" t="s">
        <v>480</v>
      </c>
      <c r="G93" s="4" t="s">
        <v>154</v>
      </c>
      <c r="H93" s="4" t="s">
        <v>155</v>
      </c>
      <c r="I93" s="4" t="s">
        <v>53</v>
      </c>
      <c r="J93" s="4" t="s">
        <v>63</v>
      </c>
      <c r="K93" s="4">
        <v>2034</v>
      </c>
      <c r="L93" s="4">
        <v>2035</v>
      </c>
      <c r="M93" s="4" t="s">
        <v>75</v>
      </c>
      <c r="N93" s="6">
        <v>437</v>
      </c>
      <c r="O93" s="4" t="s">
        <v>90</v>
      </c>
      <c r="P93" s="7">
        <v>40</v>
      </c>
      <c r="Q93" s="4" t="s">
        <v>75</v>
      </c>
      <c r="R93" s="8">
        <v>21</v>
      </c>
      <c r="S93" s="4">
        <v>40</v>
      </c>
      <c r="T93" s="4" t="s">
        <v>156</v>
      </c>
      <c r="U93" s="9" t="s">
        <v>62</v>
      </c>
      <c r="V93" s="4" t="s">
        <v>59</v>
      </c>
      <c r="W93" s="4" t="s">
        <v>149</v>
      </c>
      <c r="X93" s="4" t="s">
        <v>63</v>
      </c>
    </row>
    <row r="94" spans="2:24" x14ac:dyDescent="0.25">
      <c r="B94" s="42"/>
      <c r="C94" s="42"/>
      <c r="D94" s="42"/>
      <c r="E94" s="4" t="s">
        <v>481</v>
      </c>
      <c r="F94" s="5" t="s">
        <v>482</v>
      </c>
      <c r="G94" s="4" t="s">
        <v>100</v>
      </c>
      <c r="H94" s="4" t="s">
        <v>483</v>
      </c>
      <c r="I94" s="4" t="s">
        <v>53</v>
      </c>
      <c r="J94" s="4" t="s">
        <v>63</v>
      </c>
      <c r="K94" s="4">
        <v>2030</v>
      </c>
      <c r="L94" s="4">
        <v>2030</v>
      </c>
      <c r="M94" s="4" t="s">
        <v>60</v>
      </c>
      <c r="N94" s="6"/>
      <c r="O94" s="4"/>
      <c r="P94" s="7"/>
      <c r="Q94" s="4" t="s">
        <v>60</v>
      </c>
      <c r="R94" s="8"/>
      <c r="S94" s="4"/>
      <c r="T94" s="4" t="s">
        <v>484</v>
      </c>
      <c r="U94" s="9" t="s">
        <v>46</v>
      </c>
      <c r="V94" s="4" t="s">
        <v>59</v>
      </c>
      <c r="W94" s="4" t="s">
        <v>149</v>
      </c>
      <c r="X94" s="4" t="s">
        <v>59</v>
      </c>
    </row>
    <row r="95" spans="2:24" ht="28.5" x14ac:dyDescent="0.25">
      <c r="B95" s="42"/>
      <c r="C95" s="42"/>
      <c r="D95" s="42"/>
      <c r="E95" s="4" t="s">
        <v>485</v>
      </c>
      <c r="F95" s="5" t="s">
        <v>486</v>
      </c>
      <c r="G95" s="4" t="s">
        <v>100</v>
      </c>
      <c r="H95" s="4" t="s">
        <v>456</v>
      </c>
      <c r="I95" s="4" t="s">
        <v>53</v>
      </c>
      <c r="J95" s="4" t="s">
        <v>63</v>
      </c>
      <c r="K95" s="4">
        <v>2043</v>
      </c>
      <c r="L95" s="4">
        <v>2043</v>
      </c>
      <c r="M95" s="4" t="s">
        <v>75</v>
      </c>
      <c r="N95" s="6">
        <v>280</v>
      </c>
      <c r="O95" s="4" t="s">
        <v>90</v>
      </c>
      <c r="P95" s="7">
        <v>50</v>
      </c>
      <c r="Q95" s="4" t="s">
        <v>75</v>
      </c>
      <c r="R95" s="8">
        <v>22</v>
      </c>
      <c r="S95" s="4">
        <v>50</v>
      </c>
      <c r="T95" s="4"/>
      <c r="U95" s="9" t="s">
        <v>62</v>
      </c>
      <c r="V95" s="4" t="s">
        <v>59</v>
      </c>
      <c r="W95" s="4" t="s">
        <v>149</v>
      </c>
      <c r="X95" s="4" t="s">
        <v>63</v>
      </c>
    </row>
    <row r="96" spans="2:24" ht="28.5" x14ac:dyDescent="0.25">
      <c r="B96" s="42"/>
      <c r="C96" s="42"/>
      <c r="D96" s="42"/>
      <c r="E96" s="4" t="s">
        <v>487</v>
      </c>
      <c r="F96" s="5" t="s">
        <v>488</v>
      </c>
      <c r="G96" s="4" t="s">
        <v>100</v>
      </c>
      <c r="H96" s="4" t="s">
        <v>456</v>
      </c>
      <c r="I96" s="4" t="s">
        <v>53</v>
      </c>
      <c r="J96" s="4" t="s">
        <v>63</v>
      </c>
      <c r="K96" s="4">
        <v>2039</v>
      </c>
      <c r="L96" s="4">
        <v>2039</v>
      </c>
      <c r="M96" s="4" t="s">
        <v>75</v>
      </c>
      <c r="N96" s="6">
        <v>340</v>
      </c>
      <c r="O96" s="4" t="s">
        <v>160</v>
      </c>
      <c r="P96" s="7">
        <v>30</v>
      </c>
      <c r="Q96" s="4" t="s">
        <v>75</v>
      </c>
      <c r="R96" s="8">
        <v>13</v>
      </c>
      <c r="S96" s="4">
        <v>50</v>
      </c>
      <c r="T96" s="4" t="s">
        <v>489</v>
      </c>
      <c r="U96" s="9" t="s">
        <v>62</v>
      </c>
      <c r="V96" s="4" t="s">
        <v>59</v>
      </c>
      <c r="W96" s="4" t="s">
        <v>149</v>
      </c>
      <c r="X96" s="4" t="s">
        <v>63</v>
      </c>
    </row>
    <row r="97" spans="2:24" ht="28.5" x14ac:dyDescent="0.25">
      <c r="B97" s="42"/>
      <c r="C97" s="42"/>
      <c r="D97" s="42"/>
      <c r="E97" s="4" t="s">
        <v>490</v>
      </c>
      <c r="F97" s="5" t="s">
        <v>491</v>
      </c>
      <c r="G97" s="4" t="s">
        <v>100</v>
      </c>
      <c r="H97" s="4" t="s">
        <v>456</v>
      </c>
      <c r="I97" s="4" t="s">
        <v>53</v>
      </c>
      <c r="J97" s="4" t="s">
        <v>63</v>
      </c>
      <c r="K97" s="4">
        <v>2039</v>
      </c>
      <c r="L97" s="4">
        <v>2039</v>
      </c>
      <c r="M97" s="4" t="s">
        <v>75</v>
      </c>
      <c r="N97" s="6">
        <v>280</v>
      </c>
      <c r="O97" s="4" t="s">
        <v>90</v>
      </c>
      <c r="P97" s="7">
        <v>50</v>
      </c>
      <c r="Q97" s="4" t="s">
        <v>75</v>
      </c>
      <c r="R97" s="8">
        <v>18</v>
      </c>
      <c r="S97" s="4">
        <v>50</v>
      </c>
      <c r="T97" s="4" t="s">
        <v>489</v>
      </c>
      <c r="U97" s="9" t="s">
        <v>46</v>
      </c>
      <c r="V97" s="4" t="s">
        <v>59</v>
      </c>
      <c r="W97" s="4" t="s">
        <v>149</v>
      </c>
      <c r="X97" s="4" t="s">
        <v>63</v>
      </c>
    </row>
    <row r="98" spans="2:24" x14ac:dyDescent="0.25">
      <c r="B98" s="42"/>
      <c r="C98" s="42"/>
      <c r="D98" s="42"/>
      <c r="E98" s="4" t="s">
        <v>492</v>
      </c>
      <c r="F98" s="5" t="s">
        <v>493</v>
      </c>
      <c r="G98" s="4" t="s">
        <v>100</v>
      </c>
      <c r="H98" s="4" t="s">
        <v>456</v>
      </c>
      <c r="I98" s="4" t="s">
        <v>53</v>
      </c>
      <c r="J98" s="4" t="s">
        <v>63</v>
      </c>
      <c r="K98" s="4">
        <v>2038</v>
      </c>
      <c r="L98" s="4">
        <v>2038</v>
      </c>
      <c r="M98" s="4" t="s">
        <v>60</v>
      </c>
      <c r="N98" s="6"/>
      <c r="O98" s="4"/>
      <c r="P98" s="7"/>
      <c r="Q98" s="4" t="s">
        <v>60</v>
      </c>
      <c r="R98" s="8"/>
      <c r="S98" s="4"/>
      <c r="T98" s="4"/>
      <c r="U98" s="9" t="s">
        <v>62</v>
      </c>
      <c r="V98" s="4" t="s">
        <v>59</v>
      </c>
      <c r="W98" s="4" t="s">
        <v>149</v>
      </c>
      <c r="X98" s="4" t="s">
        <v>63</v>
      </c>
    </row>
    <row r="99" spans="2:24" ht="28.5" x14ac:dyDescent="0.25">
      <c r="B99" s="42"/>
      <c r="C99" s="42"/>
      <c r="D99" s="42"/>
      <c r="E99" s="4" t="s">
        <v>494</v>
      </c>
      <c r="F99" s="5" t="s">
        <v>495</v>
      </c>
      <c r="G99" s="4" t="s">
        <v>100</v>
      </c>
      <c r="H99" s="4" t="s">
        <v>266</v>
      </c>
      <c r="I99" s="4" t="s">
        <v>53</v>
      </c>
      <c r="J99" s="4" t="s">
        <v>63</v>
      </c>
      <c r="K99" s="4">
        <v>2032</v>
      </c>
      <c r="L99" s="4">
        <v>2032</v>
      </c>
      <c r="M99" s="4" t="s">
        <v>60</v>
      </c>
      <c r="N99" s="6"/>
      <c r="O99" s="4"/>
      <c r="P99" s="7"/>
      <c r="Q99" s="4" t="s">
        <v>60</v>
      </c>
      <c r="R99" s="8"/>
      <c r="S99" s="4"/>
      <c r="T99" s="4" t="s">
        <v>267</v>
      </c>
      <c r="U99" s="9" t="s">
        <v>46</v>
      </c>
      <c r="V99" s="4" t="s">
        <v>59</v>
      </c>
      <c r="W99" s="4" t="s">
        <v>149</v>
      </c>
      <c r="X99" s="4" t="s">
        <v>63</v>
      </c>
    </row>
    <row r="100" spans="2:24" ht="28.5" x14ac:dyDescent="0.25">
      <c r="B100" s="42"/>
      <c r="C100" s="42"/>
      <c r="D100" s="42"/>
      <c r="E100" s="4" t="s">
        <v>496</v>
      </c>
      <c r="F100" s="5" t="s">
        <v>497</v>
      </c>
      <c r="G100" s="4" t="s">
        <v>100</v>
      </c>
      <c r="H100" s="4" t="s">
        <v>266</v>
      </c>
      <c r="I100" s="4" t="s">
        <v>53</v>
      </c>
      <c r="J100" s="4" t="s">
        <v>63</v>
      </c>
      <c r="K100" s="4">
        <v>2033</v>
      </c>
      <c r="L100" s="4">
        <v>2033</v>
      </c>
      <c r="M100" s="4" t="s">
        <v>60</v>
      </c>
      <c r="N100" s="6"/>
      <c r="O100" s="4"/>
      <c r="P100" s="7"/>
      <c r="Q100" s="4" t="s">
        <v>60</v>
      </c>
      <c r="R100" s="8"/>
      <c r="S100" s="4"/>
      <c r="T100" s="4" t="s">
        <v>267</v>
      </c>
      <c r="U100" s="9" t="s">
        <v>46</v>
      </c>
      <c r="V100" s="4" t="s">
        <v>59</v>
      </c>
      <c r="W100" s="4" t="s">
        <v>149</v>
      </c>
      <c r="X100" s="4" t="s">
        <v>63</v>
      </c>
    </row>
    <row r="101" spans="2:24" ht="28.5" x14ac:dyDescent="0.25">
      <c r="B101" s="44"/>
      <c r="C101" s="44"/>
      <c r="D101" s="44"/>
      <c r="E101" s="4" t="s">
        <v>498</v>
      </c>
      <c r="F101" s="5" t="s">
        <v>499</v>
      </c>
      <c r="G101" s="4" t="s">
        <v>100</v>
      </c>
      <c r="H101" s="4" t="s">
        <v>456</v>
      </c>
      <c r="I101" s="4" t="s">
        <v>53</v>
      </c>
      <c r="J101" s="4" t="s">
        <v>63</v>
      </c>
      <c r="K101" s="4">
        <v>2044</v>
      </c>
      <c r="L101" s="4">
        <v>2044</v>
      </c>
      <c r="M101" s="4" t="s">
        <v>75</v>
      </c>
      <c r="N101" s="6">
        <v>180</v>
      </c>
      <c r="O101" s="4" t="s">
        <v>90</v>
      </c>
      <c r="P101" s="7">
        <v>50</v>
      </c>
      <c r="Q101" s="4" t="s">
        <v>75</v>
      </c>
      <c r="R101" s="8">
        <v>22</v>
      </c>
      <c r="S101" s="4">
        <v>50</v>
      </c>
      <c r="T101" s="4"/>
      <c r="U101" s="9" t="s">
        <v>62</v>
      </c>
      <c r="V101" s="4" t="s">
        <v>59</v>
      </c>
      <c r="W101" s="4" t="s">
        <v>149</v>
      </c>
      <c r="X101" s="4" t="s">
        <v>63</v>
      </c>
    </row>
    <row r="102" spans="2:24" ht="28.5" x14ac:dyDescent="0.25">
      <c r="B102" s="43" t="s">
        <v>500</v>
      </c>
      <c r="C102" s="43" t="s">
        <v>501</v>
      </c>
      <c r="D102" s="43" t="s">
        <v>53</v>
      </c>
      <c r="E102" s="4" t="s">
        <v>502</v>
      </c>
      <c r="F102" s="5" t="s">
        <v>503</v>
      </c>
      <c r="G102" s="4" t="s">
        <v>327</v>
      </c>
      <c r="H102" s="4" t="s">
        <v>328</v>
      </c>
      <c r="I102" s="4" t="s">
        <v>53</v>
      </c>
      <c r="J102" s="4" t="s">
        <v>63</v>
      </c>
      <c r="K102" s="4">
        <v>2032</v>
      </c>
      <c r="L102" s="4">
        <v>2032</v>
      </c>
      <c r="M102" s="4" t="s">
        <v>75</v>
      </c>
      <c r="N102" s="6">
        <v>940</v>
      </c>
      <c r="O102" s="4" t="s">
        <v>90</v>
      </c>
      <c r="P102" s="7">
        <v>50</v>
      </c>
      <c r="Q102" s="4" t="s">
        <v>75</v>
      </c>
      <c r="R102" s="8">
        <v>17</v>
      </c>
      <c r="S102" s="4">
        <v>50</v>
      </c>
      <c r="T102" s="4" t="s">
        <v>338</v>
      </c>
      <c r="U102" s="9" t="s">
        <v>46</v>
      </c>
      <c r="V102" s="4" t="s">
        <v>59</v>
      </c>
      <c r="W102" s="4" t="s">
        <v>149</v>
      </c>
      <c r="X102" s="4" t="s">
        <v>63</v>
      </c>
    </row>
    <row r="103" spans="2:24" ht="42.75" x14ac:dyDescent="0.25">
      <c r="B103" s="42"/>
      <c r="C103" s="42"/>
      <c r="D103" s="42"/>
      <c r="E103" s="4" t="s">
        <v>504</v>
      </c>
      <c r="F103" s="5" t="s">
        <v>505</v>
      </c>
      <c r="G103" s="4" t="s">
        <v>312</v>
      </c>
      <c r="H103" s="4" t="s">
        <v>506</v>
      </c>
      <c r="I103" s="4" t="s">
        <v>53</v>
      </c>
      <c r="J103" s="4" t="s">
        <v>63</v>
      </c>
      <c r="K103" s="4">
        <v>2032</v>
      </c>
      <c r="L103" s="4">
        <v>2032</v>
      </c>
      <c r="M103" s="4" t="s">
        <v>60</v>
      </c>
      <c r="N103" s="6"/>
      <c r="O103" s="4"/>
      <c r="P103" s="7"/>
      <c r="Q103" s="4" t="s">
        <v>60</v>
      </c>
      <c r="R103" s="8"/>
      <c r="S103" s="4"/>
      <c r="T103" s="4" t="s">
        <v>507</v>
      </c>
      <c r="U103" s="9" t="s">
        <v>62</v>
      </c>
      <c r="V103" s="4" t="s">
        <v>63</v>
      </c>
      <c r="W103" s="4" t="s">
        <v>508</v>
      </c>
      <c r="X103" s="4" t="s">
        <v>63</v>
      </c>
    </row>
    <row r="104" spans="2:24" ht="57" x14ac:dyDescent="0.25">
      <c r="B104" s="44"/>
      <c r="C104" s="44"/>
      <c r="D104" s="44"/>
      <c r="E104" s="4" t="s">
        <v>509</v>
      </c>
      <c r="F104" s="5" t="s">
        <v>510</v>
      </c>
      <c r="G104" s="4" t="s">
        <v>312</v>
      </c>
      <c r="H104" s="4" t="s">
        <v>511</v>
      </c>
      <c r="I104" s="4" t="s">
        <v>53</v>
      </c>
      <c r="J104" s="4" t="s">
        <v>63</v>
      </c>
      <c r="K104" s="4">
        <v>2034</v>
      </c>
      <c r="L104" s="4">
        <v>2034</v>
      </c>
      <c r="M104" s="4" t="s">
        <v>60</v>
      </c>
      <c r="N104" s="6"/>
      <c r="O104" s="4"/>
      <c r="P104" s="7"/>
      <c r="Q104" s="4" t="s">
        <v>60</v>
      </c>
      <c r="R104" s="8"/>
      <c r="S104" s="4"/>
      <c r="T104" s="4" t="s">
        <v>512</v>
      </c>
      <c r="U104" s="9" t="s">
        <v>62</v>
      </c>
      <c r="V104" s="4" t="s">
        <v>59</v>
      </c>
      <c r="W104" s="4" t="s">
        <v>149</v>
      </c>
      <c r="X104" s="4" t="s">
        <v>63</v>
      </c>
    </row>
    <row r="105" spans="2:24" ht="28.5" x14ac:dyDescent="0.25">
      <c r="B105" s="43" t="s">
        <v>513</v>
      </c>
      <c r="C105" s="43" t="s">
        <v>514</v>
      </c>
      <c r="D105" s="43" t="s">
        <v>53</v>
      </c>
      <c r="E105" s="4" t="s">
        <v>515</v>
      </c>
      <c r="F105" s="5" t="s">
        <v>516</v>
      </c>
      <c r="G105" s="4" t="s">
        <v>154</v>
      </c>
      <c r="H105" s="4" t="s">
        <v>155</v>
      </c>
      <c r="I105" s="4" t="s">
        <v>68</v>
      </c>
      <c r="J105" s="4" t="s">
        <v>63</v>
      </c>
      <c r="K105" s="4">
        <v>2030</v>
      </c>
      <c r="L105" s="4">
        <v>2033</v>
      </c>
      <c r="M105" s="4" t="s">
        <v>75</v>
      </c>
      <c r="N105" s="6">
        <v>200</v>
      </c>
      <c r="O105" s="4" t="s">
        <v>90</v>
      </c>
      <c r="P105" s="7">
        <v>40</v>
      </c>
      <c r="Q105" s="4" t="s">
        <v>75</v>
      </c>
      <c r="R105" s="8">
        <v>3.6</v>
      </c>
      <c r="S105" s="4">
        <v>40</v>
      </c>
      <c r="T105" s="4" t="s">
        <v>517</v>
      </c>
      <c r="U105" s="9" t="s">
        <v>62</v>
      </c>
      <c r="V105" s="4" t="s">
        <v>59</v>
      </c>
      <c r="W105" s="4" t="s">
        <v>149</v>
      </c>
      <c r="X105" s="4" t="s">
        <v>63</v>
      </c>
    </row>
    <row r="106" spans="2:24" ht="28.5" x14ac:dyDescent="0.25">
      <c r="B106" s="42"/>
      <c r="C106" s="42"/>
      <c r="D106" s="42"/>
      <c r="E106" s="4" t="s">
        <v>518</v>
      </c>
      <c r="F106" s="5" t="s">
        <v>519</v>
      </c>
      <c r="G106" s="4" t="s">
        <v>100</v>
      </c>
      <c r="H106" s="4" t="s">
        <v>520</v>
      </c>
      <c r="I106" s="4" t="s">
        <v>68</v>
      </c>
      <c r="J106" s="4" t="s">
        <v>63</v>
      </c>
      <c r="K106" s="4">
        <v>2030</v>
      </c>
      <c r="L106" s="4">
        <v>2035</v>
      </c>
      <c r="M106" s="4" t="s">
        <v>60</v>
      </c>
      <c r="N106" s="6"/>
      <c r="O106" s="4"/>
      <c r="P106" s="7"/>
      <c r="Q106" s="4" t="s">
        <v>60</v>
      </c>
      <c r="R106" s="8"/>
      <c r="S106" s="4"/>
      <c r="T106" s="4" t="s">
        <v>521</v>
      </c>
      <c r="U106" s="9" t="s">
        <v>62</v>
      </c>
      <c r="V106" s="4" t="s">
        <v>59</v>
      </c>
      <c r="W106" s="4" t="s">
        <v>149</v>
      </c>
      <c r="X106" s="4" t="s">
        <v>63</v>
      </c>
    </row>
    <row r="107" spans="2:24" x14ac:dyDescent="0.25">
      <c r="B107" s="42"/>
      <c r="C107" s="42"/>
      <c r="D107" s="42"/>
      <c r="E107" s="4" t="s">
        <v>522</v>
      </c>
      <c r="F107" s="5" t="s">
        <v>523</v>
      </c>
      <c r="G107" s="4" t="s">
        <v>154</v>
      </c>
      <c r="H107" s="4" t="s">
        <v>524</v>
      </c>
      <c r="I107" s="4" t="s">
        <v>53</v>
      </c>
      <c r="J107" s="4" t="s">
        <v>63</v>
      </c>
      <c r="K107" s="4">
        <v>2043</v>
      </c>
      <c r="L107" s="4">
        <v>2043</v>
      </c>
      <c r="M107" s="4" t="s">
        <v>60</v>
      </c>
      <c r="N107" s="6"/>
      <c r="O107" s="4"/>
      <c r="P107" s="7"/>
      <c r="Q107" s="4" t="s">
        <v>60</v>
      </c>
      <c r="R107" s="8"/>
      <c r="S107" s="4"/>
      <c r="T107" s="4" t="s">
        <v>525</v>
      </c>
      <c r="U107" s="9" t="s">
        <v>46</v>
      </c>
      <c r="V107" s="4" t="s">
        <v>59</v>
      </c>
      <c r="W107" s="4" t="s">
        <v>149</v>
      </c>
      <c r="X107" s="4" t="s">
        <v>59</v>
      </c>
    </row>
    <row r="108" spans="2:24" x14ac:dyDescent="0.25">
      <c r="B108" s="44"/>
      <c r="C108" s="44"/>
      <c r="D108" s="44"/>
      <c r="E108" s="4" t="s">
        <v>526</v>
      </c>
      <c r="F108" s="5" t="s">
        <v>527</v>
      </c>
      <c r="G108" s="4" t="s">
        <v>154</v>
      </c>
      <c r="H108" s="4" t="s">
        <v>524</v>
      </c>
      <c r="I108" s="4" t="s">
        <v>53</v>
      </c>
      <c r="J108" s="4" t="s">
        <v>63</v>
      </c>
      <c r="K108" s="4">
        <v>2043</v>
      </c>
      <c r="L108" s="4">
        <v>2043</v>
      </c>
      <c r="M108" s="4" t="s">
        <v>60</v>
      </c>
      <c r="N108" s="6"/>
      <c r="O108" s="4"/>
      <c r="P108" s="7"/>
      <c r="Q108" s="4" t="s">
        <v>60</v>
      </c>
      <c r="R108" s="8"/>
      <c r="S108" s="4"/>
      <c r="T108" s="4" t="s">
        <v>525</v>
      </c>
      <c r="U108" s="9" t="s">
        <v>46</v>
      </c>
      <c r="V108" s="4" t="s">
        <v>59</v>
      </c>
      <c r="W108" s="4" t="s">
        <v>149</v>
      </c>
      <c r="X108" s="4" t="s">
        <v>59</v>
      </c>
    </row>
    <row r="109" spans="2:24" ht="28.5" x14ac:dyDescent="0.25">
      <c r="B109" s="43" t="s">
        <v>528</v>
      </c>
      <c r="C109" s="43" t="s">
        <v>529</v>
      </c>
      <c r="D109" s="43" t="s">
        <v>53</v>
      </c>
      <c r="E109" s="4" t="s">
        <v>530</v>
      </c>
      <c r="F109" s="5" t="s">
        <v>531</v>
      </c>
      <c r="G109" s="4" t="s">
        <v>375</v>
      </c>
      <c r="H109" s="4" t="s">
        <v>532</v>
      </c>
      <c r="I109" s="4" t="s">
        <v>68</v>
      </c>
      <c r="J109" s="4" t="s">
        <v>63</v>
      </c>
      <c r="K109" s="4">
        <v>2029</v>
      </c>
      <c r="L109" s="4">
        <v>2034</v>
      </c>
      <c r="M109" s="4" t="s">
        <v>75</v>
      </c>
      <c r="N109" s="6">
        <v>580</v>
      </c>
      <c r="O109" s="4" t="s">
        <v>533</v>
      </c>
      <c r="P109" s="7">
        <v>40</v>
      </c>
      <c r="Q109" s="4" t="s">
        <v>75</v>
      </c>
      <c r="R109" s="8">
        <v>9</v>
      </c>
      <c r="S109" s="4">
        <v>40</v>
      </c>
      <c r="T109" s="4" t="s">
        <v>534</v>
      </c>
      <c r="U109" s="9" t="s">
        <v>62</v>
      </c>
      <c r="V109" s="4" t="s">
        <v>59</v>
      </c>
      <c r="W109" s="4" t="s">
        <v>149</v>
      </c>
      <c r="X109" s="4" t="s">
        <v>63</v>
      </c>
    </row>
    <row r="110" spans="2:24" ht="28.5" x14ac:dyDescent="0.25">
      <c r="B110" s="42"/>
      <c r="C110" s="42"/>
      <c r="D110" s="42"/>
      <c r="E110" s="4" t="s">
        <v>535</v>
      </c>
      <c r="F110" s="5" t="s">
        <v>536</v>
      </c>
      <c r="G110" s="4" t="s">
        <v>375</v>
      </c>
      <c r="H110" s="4" t="s">
        <v>532</v>
      </c>
      <c r="I110" s="4" t="s">
        <v>68</v>
      </c>
      <c r="J110" s="4" t="s">
        <v>63</v>
      </c>
      <c r="K110" s="4">
        <v>2031</v>
      </c>
      <c r="L110" s="4">
        <v>2031</v>
      </c>
      <c r="M110" s="4" t="s">
        <v>75</v>
      </c>
      <c r="N110" s="6">
        <v>231.3</v>
      </c>
      <c r="O110" s="4" t="s">
        <v>90</v>
      </c>
      <c r="P110" s="7">
        <v>30</v>
      </c>
      <c r="Q110" s="4" t="s">
        <v>75</v>
      </c>
      <c r="R110" s="8">
        <v>4.5999999999999996</v>
      </c>
      <c r="S110" s="4">
        <v>30</v>
      </c>
      <c r="T110" s="4" t="s">
        <v>537</v>
      </c>
      <c r="U110" s="9" t="s">
        <v>62</v>
      </c>
      <c r="V110" s="4" t="s">
        <v>59</v>
      </c>
      <c r="W110" s="4" t="s">
        <v>149</v>
      </c>
      <c r="X110" s="4" t="s">
        <v>63</v>
      </c>
    </row>
    <row r="111" spans="2:24" ht="28.5" x14ac:dyDescent="0.25">
      <c r="B111" s="42"/>
      <c r="C111" s="42"/>
      <c r="D111" s="42"/>
      <c r="E111" s="4" t="s">
        <v>538</v>
      </c>
      <c r="F111" s="5" t="s">
        <v>539</v>
      </c>
      <c r="G111" s="4" t="s">
        <v>375</v>
      </c>
      <c r="H111" s="4" t="s">
        <v>532</v>
      </c>
      <c r="I111" s="4" t="s">
        <v>68</v>
      </c>
      <c r="J111" s="4" t="s">
        <v>63</v>
      </c>
      <c r="K111" s="4">
        <v>2031</v>
      </c>
      <c r="L111" s="4">
        <v>2031</v>
      </c>
      <c r="M111" s="4" t="s">
        <v>75</v>
      </c>
      <c r="N111" s="6">
        <v>350.2</v>
      </c>
      <c r="O111" s="4" t="s">
        <v>90</v>
      </c>
      <c r="P111" s="7">
        <v>30</v>
      </c>
      <c r="Q111" s="4" t="s">
        <v>75</v>
      </c>
      <c r="R111" s="8">
        <v>7</v>
      </c>
      <c r="S111" s="4">
        <v>30</v>
      </c>
      <c r="T111" s="4" t="s">
        <v>537</v>
      </c>
      <c r="U111" s="9" t="s">
        <v>62</v>
      </c>
      <c r="V111" s="4" t="s">
        <v>59</v>
      </c>
      <c r="W111" s="4" t="s">
        <v>149</v>
      </c>
      <c r="X111" s="4" t="s">
        <v>63</v>
      </c>
    </row>
    <row r="112" spans="2:24" ht="28.5" x14ac:dyDescent="0.25">
      <c r="B112" s="42"/>
      <c r="C112" s="42"/>
      <c r="D112" s="42"/>
      <c r="E112" s="4" t="s">
        <v>540</v>
      </c>
      <c r="F112" s="5" t="s">
        <v>541</v>
      </c>
      <c r="G112" s="4" t="s">
        <v>154</v>
      </c>
      <c r="H112" s="4" t="s">
        <v>542</v>
      </c>
      <c r="I112" s="4" t="s">
        <v>68</v>
      </c>
      <c r="J112" s="4" t="s">
        <v>63</v>
      </c>
      <c r="K112" s="4">
        <v>2031</v>
      </c>
      <c r="L112" s="4">
        <v>2031</v>
      </c>
      <c r="M112" s="4" t="s">
        <v>75</v>
      </c>
      <c r="N112" s="6">
        <v>495</v>
      </c>
      <c r="O112" s="4" t="s">
        <v>90</v>
      </c>
      <c r="P112" s="7">
        <v>50</v>
      </c>
      <c r="Q112" s="4" t="s">
        <v>75</v>
      </c>
      <c r="R112" s="8">
        <v>140.66</v>
      </c>
      <c r="S112" s="4">
        <v>40</v>
      </c>
      <c r="T112" s="4" t="s">
        <v>543</v>
      </c>
      <c r="U112" s="9" t="s">
        <v>62</v>
      </c>
      <c r="V112" s="4" t="s">
        <v>59</v>
      </c>
      <c r="W112" s="4" t="s">
        <v>149</v>
      </c>
      <c r="X112" s="4" t="s">
        <v>63</v>
      </c>
    </row>
    <row r="113" spans="2:24" ht="28.5" x14ac:dyDescent="0.25">
      <c r="B113" s="42"/>
      <c r="C113" s="42"/>
      <c r="D113" s="42"/>
      <c r="E113" s="4" t="s">
        <v>544</v>
      </c>
      <c r="F113" s="5" t="s">
        <v>545</v>
      </c>
      <c r="G113" s="4" t="s">
        <v>154</v>
      </c>
      <c r="H113" s="4" t="s">
        <v>546</v>
      </c>
      <c r="I113" s="4" t="s">
        <v>68</v>
      </c>
      <c r="J113" s="4" t="s">
        <v>63</v>
      </c>
      <c r="K113" s="4">
        <v>2031</v>
      </c>
      <c r="L113" s="4">
        <v>2039</v>
      </c>
      <c r="M113" s="4" t="s">
        <v>60</v>
      </c>
      <c r="N113" s="6"/>
      <c r="O113" s="4"/>
      <c r="P113" s="7"/>
      <c r="Q113" s="4" t="s">
        <v>60</v>
      </c>
      <c r="R113" s="8"/>
      <c r="S113" s="4"/>
      <c r="T113" s="4" t="s">
        <v>547</v>
      </c>
      <c r="U113" s="9" t="s">
        <v>62</v>
      </c>
      <c r="V113" s="4" t="s">
        <v>59</v>
      </c>
      <c r="W113" s="4" t="s">
        <v>149</v>
      </c>
      <c r="X113" s="4" t="s">
        <v>63</v>
      </c>
    </row>
    <row r="114" spans="2:24" ht="28.5" x14ac:dyDescent="0.25">
      <c r="B114" s="42"/>
      <c r="C114" s="42"/>
      <c r="D114" s="42"/>
      <c r="E114" s="4" t="s">
        <v>548</v>
      </c>
      <c r="F114" s="5" t="s">
        <v>549</v>
      </c>
      <c r="G114" s="4" t="s">
        <v>154</v>
      </c>
      <c r="H114" s="4" t="s">
        <v>550</v>
      </c>
      <c r="I114" s="4" t="s">
        <v>68</v>
      </c>
      <c r="J114" s="4" t="s">
        <v>63</v>
      </c>
      <c r="K114" s="4">
        <v>2031</v>
      </c>
      <c r="L114" s="4">
        <v>2031</v>
      </c>
      <c r="M114" s="4" t="s">
        <v>75</v>
      </c>
      <c r="N114" s="6">
        <v>97</v>
      </c>
      <c r="O114" s="4" t="s">
        <v>90</v>
      </c>
      <c r="P114" s="7">
        <v>40</v>
      </c>
      <c r="Q114" s="4" t="s">
        <v>75</v>
      </c>
      <c r="R114" s="8">
        <v>0.9</v>
      </c>
      <c r="S114" s="4">
        <v>40</v>
      </c>
      <c r="T114" s="4" t="s">
        <v>551</v>
      </c>
      <c r="U114" s="9" t="s">
        <v>62</v>
      </c>
      <c r="V114" s="4" t="s">
        <v>59</v>
      </c>
      <c r="W114" s="4" t="s">
        <v>149</v>
      </c>
      <c r="X114" s="4" t="s">
        <v>63</v>
      </c>
    </row>
    <row r="115" spans="2:24" ht="28.5" x14ac:dyDescent="0.25">
      <c r="B115" s="42"/>
      <c r="C115" s="42"/>
      <c r="D115" s="42"/>
      <c r="E115" s="4" t="s">
        <v>552</v>
      </c>
      <c r="F115" s="5" t="s">
        <v>553</v>
      </c>
      <c r="G115" s="4" t="s">
        <v>375</v>
      </c>
      <c r="H115" s="4" t="s">
        <v>532</v>
      </c>
      <c r="I115" s="4" t="s">
        <v>68</v>
      </c>
      <c r="J115" s="4" t="s">
        <v>63</v>
      </c>
      <c r="K115" s="4">
        <v>2029</v>
      </c>
      <c r="L115" s="4">
        <v>2032</v>
      </c>
      <c r="M115" s="4" t="s">
        <v>75</v>
      </c>
      <c r="N115" s="6">
        <v>3621</v>
      </c>
      <c r="O115" s="4" t="s">
        <v>554</v>
      </c>
      <c r="P115" s="7">
        <v>30</v>
      </c>
      <c r="Q115" s="4" t="s">
        <v>75</v>
      </c>
      <c r="R115" s="8">
        <v>102.4</v>
      </c>
      <c r="S115" s="4">
        <v>30</v>
      </c>
      <c r="T115" s="4" t="s">
        <v>537</v>
      </c>
      <c r="U115" s="9" t="s">
        <v>62</v>
      </c>
      <c r="V115" s="4" t="s">
        <v>59</v>
      </c>
      <c r="W115" s="4" t="s">
        <v>149</v>
      </c>
      <c r="X115" s="4" t="s">
        <v>63</v>
      </c>
    </row>
    <row r="116" spans="2:24" ht="28.5" x14ac:dyDescent="0.25">
      <c r="B116" s="42"/>
      <c r="C116" s="42"/>
      <c r="D116" s="42"/>
      <c r="E116" s="4" t="s">
        <v>555</v>
      </c>
      <c r="F116" s="5" t="s">
        <v>556</v>
      </c>
      <c r="G116" s="4" t="s">
        <v>375</v>
      </c>
      <c r="H116" s="4" t="s">
        <v>532</v>
      </c>
      <c r="I116" s="4" t="s">
        <v>68</v>
      </c>
      <c r="J116" s="4" t="s">
        <v>63</v>
      </c>
      <c r="K116" s="4">
        <v>2031</v>
      </c>
      <c r="L116" s="4">
        <v>2040</v>
      </c>
      <c r="M116" s="4" t="s">
        <v>75</v>
      </c>
      <c r="N116" s="6">
        <v>658</v>
      </c>
      <c r="O116" s="4" t="s">
        <v>90</v>
      </c>
      <c r="P116" s="7">
        <v>40</v>
      </c>
      <c r="Q116" s="4" t="s">
        <v>75</v>
      </c>
      <c r="R116" s="8">
        <v>9</v>
      </c>
      <c r="S116" s="4">
        <v>40</v>
      </c>
      <c r="T116" s="4" t="s">
        <v>557</v>
      </c>
      <c r="U116" s="9" t="s">
        <v>62</v>
      </c>
      <c r="V116" s="4" t="s">
        <v>59</v>
      </c>
      <c r="W116" s="4" t="s">
        <v>149</v>
      </c>
      <c r="X116" s="4" t="s">
        <v>63</v>
      </c>
    </row>
    <row r="117" spans="2:24" ht="28.5" x14ac:dyDescent="0.25">
      <c r="B117" s="42"/>
      <c r="C117" s="42"/>
      <c r="D117" s="42"/>
      <c r="E117" s="4" t="s">
        <v>558</v>
      </c>
      <c r="F117" s="5" t="s">
        <v>559</v>
      </c>
      <c r="G117" s="4" t="s">
        <v>375</v>
      </c>
      <c r="H117" s="4" t="s">
        <v>532</v>
      </c>
      <c r="I117" s="4" t="s">
        <v>68</v>
      </c>
      <c r="J117" s="4" t="s">
        <v>63</v>
      </c>
      <c r="K117" s="4">
        <v>2031</v>
      </c>
      <c r="L117" s="4">
        <v>2039</v>
      </c>
      <c r="M117" s="4" t="s">
        <v>75</v>
      </c>
      <c r="N117" s="6">
        <v>268</v>
      </c>
      <c r="O117" s="4" t="s">
        <v>90</v>
      </c>
      <c r="P117" s="7">
        <v>30</v>
      </c>
      <c r="Q117" s="4" t="s">
        <v>75</v>
      </c>
      <c r="R117" s="8">
        <v>5.4</v>
      </c>
      <c r="S117" s="4">
        <v>30</v>
      </c>
      <c r="T117" s="4" t="s">
        <v>537</v>
      </c>
      <c r="U117" s="9" t="s">
        <v>62</v>
      </c>
      <c r="V117" s="4" t="s">
        <v>59</v>
      </c>
      <c r="W117" s="4" t="s">
        <v>149</v>
      </c>
      <c r="X117" s="4" t="s">
        <v>63</v>
      </c>
    </row>
    <row r="118" spans="2:24" ht="28.5" x14ac:dyDescent="0.25">
      <c r="B118" s="42"/>
      <c r="C118" s="42"/>
      <c r="D118" s="42"/>
      <c r="E118" s="4" t="s">
        <v>560</v>
      </c>
      <c r="F118" s="5" t="s">
        <v>561</v>
      </c>
      <c r="G118" s="4" t="s">
        <v>154</v>
      </c>
      <c r="H118" s="4" t="s">
        <v>155</v>
      </c>
      <c r="I118" s="4" t="s">
        <v>68</v>
      </c>
      <c r="J118" s="4" t="s">
        <v>63</v>
      </c>
      <c r="K118" s="4">
        <v>2030</v>
      </c>
      <c r="L118" s="4">
        <v>2030</v>
      </c>
      <c r="M118" s="4" t="s">
        <v>75</v>
      </c>
      <c r="N118" s="6">
        <v>160</v>
      </c>
      <c r="O118" s="4" t="s">
        <v>90</v>
      </c>
      <c r="P118" s="7">
        <v>10</v>
      </c>
      <c r="Q118" s="4" t="s">
        <v>75</v>
      </c>
      <c r="R118" s="8">
        <v>4</v>
      </c>
      <c r="S118" s="4">
        <v>20</v>
      </c>
      <c r="T118" s="4" t="s">
        <v>156</v>
      </c>
      <c r="U118" s="9" t="s">
        <v>46</v>
      </c>
      <c r="V118" s="4" t="s">
        <v>59</v>
      </c>
      <c r="W118" s="4" t="s">
        <v>149</v>
      </c>
      <c r="X118" s="4" t="s">
        <v>63</v>
      </c>
    </row>
    <row r="119" spans="2:24" ht="28.5" x14ac:dyDescent="0.25">
      <c r="B119" s="42"/>
      <c r="C119" s="42"/>
      <c r="D119" s="42"/>
      <c r="E119" s="4" t="s">
        <v>562</v>
      </c>
      <c r="F119" s="5" t="s">
        <v>563</v>
      </c>
      <c r="G119" s="4" t="s">
        <v>375</v>
      </c>
      <c r="H119" s="4" t="s">
        <v>532</v>
      </c>
      <c r="I119" s="4" t="s">
        <v>68</v>
      </c>
      <c r="J119" s="4" t="s">
        <v>63</v>
      </c>
      <c r="K119" s="4">
        <v>2031</v>
      </c>
      <c r="L119" s="4">
        <v>2031</v>
      </c>
      <c r="M119" s="4" t="s">
        <v>75</v>
      </c>
      <c r="N119" s="6">
        <v>550.79999999999995</v>
      </c>
      <c r="O119" s="4" t="s">
        <v>90</v>
      </c>
      <c r="P119" s="7">
        <v>30</v>
      </c>
      <c r="Q119" s="4" t="s">
        <v>75</v>
      </c>
      <c r="R119" s="8">
        <v>16.100000000000001</v>
      </c>
      <c r="S119" s="4">
        <v>30</v>
      </c>
      <c r="T119" s="4" t="s">
        <v>537</v>
      </c>
      <c r="U119" s="9" t="s">
        <v>62</v>
      </c>
      <c r="V119" s="4" t="s">
        <v>59</v>
      </c>
      <c r="W119" s="4" t="s">
        <v>149</v>
      </c>
      <c r="X119" s="4" t="s">
        <v>63</v>
      </c>
    </row>
    <row r="120" spans="2:24" ht="28.5" x14ac:dyDescent="0.25">
      <c r="B120" s="42"/>
      <c r="C120" s="42"/>
      <c r="D120" s="42"/>
      <c r="E120" s="4" t="s">
        <v>564</v>
      </c>
      <c r="F120" s="5" t="s">
        <v>565</v>
      </c>
      <c r="G120" s="4" t="s">
        <v>154</v>
      </c>
      <c r="H120" s="4" t="s">
        <v>550</v>
      </c>
      <c r="I120" s="4" t="s">
        <v>53</v>
      </c>
      <c r="J120" s="4" t="s">
        <v>63</v>
      </c>
      <c r="K120" s="4">
        <v>2032</v>
      </c>
      <c r="L120" s="4">
        <v>2034</v>
      </c>
      <c r="M120" s="4" t="s">
        <v>75</v>
      </c>
      <c r="N120" s="6">
        <v>1067</v>
      </c>
      <c r="O120" s="4" t="s">
        <v>566</v>
      </c>
      <c r="P120" s="7">
        <v>40</v>
      </c>
      <c r="Q120" s="4" t="s">
        <v>75</v>
      </c>
      <c r="R120" s="8">
        <v>19.600000000000001</v>
      </c>
      <c r="S120" s="4">
        <v>40</v>
      </c>
      <c r="T120" s="4" t="s">
        <v>551</v>
      </c>
      <c r="U120" s="9" t="s">
        <v>62</v>
      </c>
      <c r="V120" s="4" t="s">
        <v>59</v>
      </c>
      <c r="W120" s="4" t="s">
        <v>149</v>
      </c>
      <c r="X120" s="4" t="s">
        <v>63</v>
      </c>
    </row>
    <row r="121" spans="2:24" x14ac:dyDescent="0.25">
      <c r="B121" s="42"/>
      <c r="C121" s="42"/>
      <c r="D121" s="42"/>
      <c r="E121" s="4" t="s">
        <v>567</v>
      </c>
      <c r="F121" s="5" t="s">
        <v>568</v>
      </c>
      <c r="G121" s="4" t="s">
        <v>154</v>
      </c>
      <c r="H121" s="4" t="s">
        <v>550</v>
      </c>
      <c r="I121" s="4" t="s">
        <v>53</v>
      </c>
      <c r="J121" s="4" t="s">
        <v>63</v>
      </c>
      <c r="K121" s="4">
        <v>2033</v>
      </c>
      <c r="L121" s="4">
        <v>2033</v>
      </c>
      <c r="M121" s="4" t="s">
        <v>60</v>
      </c>
      <c r="N121" s="6"/>
      <c r="O121" s="4"/>
      <c r="P121" s="7"/>
      <c r="Q121" s="4" t="s">
        <v>60</v>
      </c>
      <c r="R121" s="8"/>
      <c r="S121" s="4"/>
      <c r="T121" s="4" t="s">
        <v>551</v>
      </c>
      <c r="U121" s="9" t="s">
        <v>46</v>
      </c>
      <c r="V121" s="4" t="s">
        <v>59</v>
      </c>
      <c r="W121" s="4" t="s">
        <v>149</v>
      </c>
      <c r="X121" s="4" t="s">
        <v>59</v>
      </c>
    </row>
    <row r="122" spans="2:24" x14ac:dyDescent="0.25">
      <c r="B122" s="42"/>
      <c r="C122" s="42"/>
      <c r="D122" s="42"/>
      <c r="E122" s="4" t="s">
        <v>569</v>
      </c>
      <c r="F122" s="5" t="s">
        <v>570</v>
      </c>
      <c r="G122" s="4" t="s">
        <v>154</v>
      </c>
      <c r="H122" s="4" t="s">
        <v>571</v>
      </c>
      <c r="I122" s="4" t="s">
        <v>53</v>
      </c>
      <c r="J122" s="4" t="s">
        <v>63</v>
      </c>
      <c r="K122" s="4">
        <v>2032</v>
      </c>
      <c r="L122" s="4">
        <v>2032</v>
      </c>
      <c r="M122" s="4" t="s">
        <v>60</v>
      </c>
      <c r="N122" s="6"/>
      <c r="O122" s="4"/>
      <c r="P122" s="7"/>
      <c r="Q122" s="4" t="s">
        <v>60</v>
      </c>
      <c r="R122" s="8"/>
      <c r="S122" s="4"/>
      <c r="T122" s="4" t="s">
        <v>572</v>
      </c>
      <c r="U122" s="9" t="s">
        <v>62</v>
      </c>
      <c r="V122" s="4" t="s">
        <v>59</v>
      </c>
      <c r="W122" s="4" t="s">
        <v>149</v>
      </c>
      <c r="X122" s="4" t="s">
        <v>63</v>
      </c>
    </row>
    <row r="123" spans="2:24" ht="28.5" x14ac:dyDescent="0.25">
      <c r="B123" s="42"/>
      <c r="C123" s="42"/>
      <c r="D123" s="42"/>
      <c r="E123" s="4" t="s">
        <v>573</v>
      </c>
      <c r="F123" s="5" t="s">
        <v>574</v>
      </c>
      <c r="G123" s="4" t="s">
        <v>154</v>
      </c>
      <c r="H123" s="4" t="s">
        <v>155</v>
      </c>
      <c r="I123" s="4" t="s">
        <v>53</v>
      </c>
      <c r="J123" s="4" t="s">
        <v>63</v>
      </c>
      <c r="K123" s="4">
        <v>2032</v>
      </c>
      <c r="L123" s="4">
        <v>2032</v>
      </c>
      <c r="M123" s="4" t="s">
        <v>75</v>
      </c>
      <c r="N123" s="6">
        <v>5200</v>
      </c>
      <c r="O123" s="4" t="s">
        <v>90</v>
      </c>
      <c r="P123" s="7">
        <v>40</v>
      </c>
      <c r="Q123" s="4" t="s">
        <v>75</v>
      </c>
      <c r="R123" s="8">
        <v>120</v>
      </c>
      <c r="S123" s="4">
        <v>40</v>
      </c>
      <c r="T123" s="4" t="s">
        <v>156</v>
      </c>
      <c r="U123" s="9" t="s">
        <v>62</v>
      </c>
      <c r="V123" s="4" t="s">
        <v>59</v>
      </c>
      <c r="W123" s="4" t="s">
        <v>149</v>
      </c>
      <c r="X123" s="4" t="s">
        <v>63</v>
      </c>
    </row>
    <row r="124" spans="2:24" ht="28.5" x14ac:dyDescent="0.25">
      <c r="B124" s="42"/>
      <c r="C124" s="42"/>
      <c r="D124" s="42"/>
      <c r="E124" s="4" t="s">
        <v>575</v>
      </c>
      <c r="F124" s="5" t="s">
        <v>576</v>
      </c>
      <c r="G124" s="4" t="s">
        <v>154</v>
      </c>
      <c r="H124" s="4" t="s">
        <v>155</v>
      </c>
      <c r="I124" s="4" t="s">
        <v>53</v>
      </c>
      <c r="J124" s="4" t="s">
        <v>63</v>
      </c>
      <c r="K124" s="4">
        <v>2032</v>
      </c>
      <c r="L124" s="4">
        <v>2032</v>
      </c>
      <c r="M124" s="4" t="s">
        <v>75</v>
      </c>
      <c r="N124" s="6">
        <v>850</v>
      </c>
      <c r="O124" s="4" t="s">
        <v>90</v>
      </c>
      <c r="P124" s="7">
        <v>50</v>
      </c>
      <c r="Q124" s="4" t="s">
        <v>60</v>
      </c>
      <c r="R124" s="8"/>
      <c r="S124" s="4"/>
      <c r="T124" s="4" t="s">
        <v>156</v>
      </c>
      <c r="U124" s="9" t="s">
        <v>46</v>
      </c>
      <c r="V124" s="4" t="s">
        <v>59</v>
      </c>
      <c r="W124" s="4" t="s">
        <v>149</v>
      </c>
      <c r="X124" s="4" t="s">
        <v>63</v>
      </c>
    </row>
    <row r="125" spans="2:24" x14ac:dyDescent="0.25">
      <c r="B125" s="42"/>
      <c r="C125" s="42"/>
      <c r="D125" s="42"/>
      <c r="E125" s="4" t="s">
        <v>577</v>
      </c>
      <c r="F125" s="5" t="s">
        <v>578</v>
      </c>
      <c r="G125" s="4" t="s">
        <v>154</v>
      </c>
      <c r="H125" s="4" t="s">
        <v>579</v>
      </c>
      <c r="I125" s="4" t="s">
        <v>53</v>
      </c>
      <c r="J125" s="4" t="s">
        <v>63</v>
      </c>
      <c r="K125" s="4">
        <v>2032</v>
      </c>
      <c r="L125" s="4">
        <v>2034</v>
      </c>
      <c r="M125" s="4" t="s">
        <v>60</v>
      </c>
      <c r="N125" s="6"/>
      <c r="O125" s="4"/>
      <c r="P125" s="7"/>
      <c r="Q125" s="4" t="s">
        <v>60</v>
      </c>
      <c r="R125" s="8"/>
      <c r="S125" s="4"/>
      <c r="T125" s="4" t="s">
        <v>580</v>
      </c>
      <c r="U125" s="9" t="s">
        <v>46</v>
      </c>
      <c r="V125" s="4" t="s">
        <v>59</v>
      </c>
      <c r="W125" s="4" t="s">
        <v>149</v>
      </c>
      <c r="X125" s="4" t="s">
        <v>59</v>
      </c>
    </row>
    <row r="126" spans="2:24" x14ac:dyDescent="0.25">
      <c r="B126" s="42"/>
      <c r="C126" s="42"/>
      <c r="D126" s="42"/>
      <c r="E126" s="4" t="s">
        <v>581</v>
      </c>
      <c r="F126" s="5" t="s">
        <v>582</v>
      </c>
      <c r="G126" s="4" t="s">
        <v>154</v>
      </c>
      <c r="H126" s="4" t="s">
        <v>550</v>
      </c>
      <c r="I126" s="4" t="s">
        <v>53</v>
      </c>
      <c r="J126" s="4" t="s">
        <v>59</v>
      </c>
      <c r="K126" s="4">
        <v>2033</v>
      </c>
      <c r="L126" s="4">
        <v>2033</v>
      </c>
      <c r="M126" s="4" t="s">
        <v>60</v>
      </c>
      <c r="N126" s="6"/>
      <c r="O126" s="4"/>
      <c r="P126" s="7"/>
      <c r="Q126" s="4" t="s">
        <v>60</v>
      </c>
      <c r="R126" s="8"/>
      <c r="S126" s="4"/>
      <c r="T126" s="4" t="s">
        <v>551</v>
      </c>
      <c r="U126" s="9" t="s">
        <v>46</v>
      </c>
      <c r="V126" s="4" t="s">
        <v>59</v>
      </c>
      <c r="W126" s="4" t="s">
        <v>149</v>
      </c>
      <c r="X126" s="4" t="s">
        <v>59</v>
      </c>
    </row>
    <row r="127" spans="2:24" x14ac:dyDescent="0.25">
      <c r="B127" s="42"/>
      <c r="C127" s="42"/>
      <c r="D127" s="42"/>
      <c r="E127" s="4" t="s">
        <v>583</v>
      </c>
      <c r="F127" s="5" t="s">
        <v>584</v>
      </c>
      <c r="G127" s="4" t="s">
        <v>154</v>
      </c>
      <c r="H127" s="4" t="s">
        <v>585</v>
      </c>
      <c r="I127" s="4" t="s">
        <v>53</v>
      </c>
      <c r="J127" s="4" t="s">
        <v>63</v>
      </c>
      <c r="K127" s="4">
        <v>2034</v>
      </c>
      <c r="L127" s="4">
        <v>2034</v>
      </c>
      <c r="M127" s="4" t="s">
        <v>60</v>
      </c>
      <c r="N127" s="6"/>
      <c r="O127" s="4"/>
      <c r="P127" s="7"/>
      <c r="Q127" s="4" t="s">
        <v>60</v>
      </c>
      <c r="R127" s="8"/>
      <c r="S127" s="4"/>
      <c r="T127" s="4" t="s">
        <v>586</v>
      </c>
      <c r="U127" s="9" t="s">
        <v>62</v>
      </c>
      <c r="V127" s="4" t="s">
        <v>59</v>
      </c>
      <c r="W127" s="4" t="s">
        <v>149</v>
      </c>
      <c r="X127" s="4" t="s">
        <v>63</v>
      </c>
    </row>
    <row r="128" spans="2:24" ht="28.5" x14ac:dyDescent="0.25">
      <c r="B128" s="42"/>
      <c r="C128" s="42"/>
      <c r="D128" s="42"/>
      <c r="E128" s="4" t="s">
        <v>587</v>
      </c>
      <c r="F128" s="5" t="s">
        <v>588</v>
      </c>
      <c r="G128" s="4" t="s">
        <v>154</v>
      </c>
      <c r="H128" s="4" t="s">
        <v>589</v>
      </c>
      <c r="I128" s="4" t="s">
        <v>53</v>
      </c>
      <c r="J128" s="4" t="s">
        <v>63</v>
      </c>
      <c r="K128" s="4">
        <v>2030</v>
      </c>
      <c r="L128" s="4">
        <v>2030</v>
      </c>
      <c r="M128" s="4" t="s">
        <v>75</v>
      </c>
      <c r="N128" s="6">
        <v>800</v>
      </c>
      <c r="O128" s="4" t="s">
        <v>90</v>
      </c>
      <c r="P128" s="7">
        <v>30</v>
      </c>
      <c r="Q128" s="4" t="s">
        <v>75</v>
      </c>
      <c r="R128" s="8">
        <v>200</v>
      </c>
      <c r="S128" s="4">
        <v>30</v>
      </c>
      <c r="T128" s="4" t="s">
        <v>590</v>
      </c>
      <c r="U128" s="9" t="s">
        <v>62</v>
      </c>
      <c r="V128" s="4" t="s">
        <v>59</v>
      </c>
      <c r="W128" s="4" t="s">
        <v>149</v>
      </c>
      <c r="X128" s="4" t="s">
        <v>59</v>
      </c>
    </row>
    <row r="129" spans="2:24" ht="28.5" x14ac:dyDescent="0.25">
      <c r="B129" s="42"/>
      <c r="C129" s="42"/>
      <c r="D129" s="42"/>
      <c r="E129" s="4" t="s">
        <v>591</v>
      </c>
      <c r="F129" s="5" t="s">
        <v>592</v>
      </c>
      <c r="G129" s="4" t="s">
        <v>154</v>
      </c>
      <c r="H129" s="4" t="s">
        <v>155</v>
      </c>
      <c r="I129" s="4" t="s">
        <v>53</v>
      </c>
      <c r="J129" s="4" t="s">
        <v>63</v>
      </c>
      <c r="K129" s="4">
        <v>2032</v>
      </c>
      <c r="L129" s="4">
        <v>2032</v>
      </c>
      <c r="M129" s="4" t="s">
        <v>75</v>
      </c>
      <c r="N129" s="6">
        <v>290</v>
      </c>
      <c r="O129" s="4" t="s">
        <v>90</v>
      </c>
      <c r="P129" s="7">
        <v>30</v>
      </c>
      <c r="Q129" s="4" t="s">
        <v>75</v>
      </c>
      <c r="R129" s="8">
        <v>5</v>
      </c>
      <c r="S129" s="4">
        <v>30</v>
      </c>
      <c r="T129" s="4"/>
      <c r="U129" s="9" t="s">
        <v>62</v>
      </c>
      <c r="V129" s="4" t="s">
        <v>59</v>
      </c>
      <c r="W129" s="4" t="s">
        <v>149</v>
      </c>
      <c r="X129" s="4" t="s">
        <v>63</v>
      </c>
    </row>
    <row r="130" spans="2:24" ht="57" x14ac:dyDescent="0.25">
      <c r="B130" s="42"/>
      <c r="C130" s="42"/>
      <c r="D130" s="42"/>
      <c r="E130" s="4" t="s">
        <v>593</v>
      </c>
      <c r="F130" s="5" t="s">
        <v>594</v>
      </c>
      <c r="G130" s="4" t="s">
        <v>595</v>
      </c>
      <c r="H130" s="4" t="s">
        <v>596</v>
      </c>
      <c r="I130" s="4" t="s">
        <v>53</v>
      </c>
      <c r="J130" s="4" t="s">
        <v>63</v>
      </c>
      <c r="K130" s="4">
        <v>2032</v>
      </c>
      <c r="L130" s="4">
        <v>2032</v>
      </c>
      <c r="M130" s="4" t="s">
        <v>75</v>
      </c>
      <c r="N130" s="6">
        <v>203</v>
      </c>
      <c r="O130" s="4" t="s">
        <v>90</v>
      </c>
      <c r="P130" s="7">
        <v>30</v>
      </c>
      <c r="Q130" s="4" t="s">
        <v>75</v>
      </c>
      <c r="R130" s="8">
        <v>3.5</v>
      </c>
      <c r="S130" s="4">
        <v>40</v>
      </c>
      <c r="T130" s="4" t="s">
        <v>597</v>
      </c>
      <c r="U130" s="9" t="s">
        <v>62</v>
      </c>
      <c r="V130" s="4" t="s">
        <v>63</v>
      </c>
      <c r="W130" s="4" t="s">
        <v>598</v>
      </c>
      <c r="X130" s="4" t="s">
        <v>63</v>
      </c>
    </row>
    <row r="131" spans="2:24" ht="28.5" x14ac:dyDescent="0.25">
      <c r="B131" s="42"/>
      <c r="C131" s="42"/>
      <c r="D131" s="42"/>
      <c r="E131" s="4" t="s">
        <v>599</v>
      </c>
      <c r="F131" s="5" t="s">
        <v>600</v>
      </c>
      <c r="G131" s="4" t="s">
        <v>154</v>
      </c>
      <c r="H131" s="4" t="s">
        <v>550</v>
      </c>
      <c r="I131" s="4" t="s">
        <v>53</v>
      </c>
      <c r="J131" s="4" t="s">
        <v>63</v>
      </c>
      <c r="K131" s="4">
        <v>2031</v>
      </c>
      <c r="L131" s="4">
        <v>2031</v>
      </c>
      <c r="M131" s="4" t="s">
        <v>75</v>
      </c>
      <c r="N131" s="6">
        <v>80</v>
      </c>
      <c r="O131" s="4" t="s">
        <v>601</v>
      </c>
      <c r="P131" s="7">
        <v>40</v>
      </c>
      <c r="Q131" s="4" t="s">
        <v>75</v>
      </c>
      <c r="R131" s="8">
        <v>0.7</v>
      </c>
      <c r="S131" s="4">
        <v>40</v>
      </c>
      <c r="T131" s="4" t="s">
        <v>551</v>
      </c>
      <c r="U131" s="9" t="s">
        <v>62</v>
      </c>
      <c r="V131" s="4" t="s">
        <v>59</v>
      </c>
      <c r="W131" s="4" t="s">
        <v>149</v>
      </c>
      <c r="X131" s="4" t="s">
        <v>59</v>
      </c>
    </row>
    <row r="132" spans="2:24" ht="28.5" x14ac:dyDescent="0.25">
      <c r="B132" s="42"/>
      <c r="C132" s="42"/>
      <c r="D132" s="42"/>
      <c r="E132" s="4" t="s">
        <v>602</v>
      </c>
      <c r="F132" s="5" t="s">
        <v>603</v>
      </c>
      <c r="G132" s="4" t="s">
        <v>100</v>
      </c>
      <c r="H132" s="4" t="s">
        <v>604</v>
      </c>
      <c r="I132" s="4" t="s">
        <v>53</v>
      </c>
      <c r="J132" s="4" t="s">
        <v>63</v>
      </c>
      <c r="K132" s="4">
        <v>2032</v>
      </c>
      <c r="L132" s="4">
        <v>2032</v>
      </c>
      <c r="M132" s="4" t="s">
        <v>75</v>
      </c>
      <c r="N132" s="6">
        <v>185.7</v>
      </c>
      <c r="O132" s="4" t="s">
        <v>46</v>
      </c>
      <c r="P132" s="7">
        <v>30</v>
      </c>
      <c r="Q132" s="4" t="s">
        <v>75</v>
      </c>
      <c r="R132" s="8">
        <v>6.7</v>
      </c>
      <c r="S132" s="4">
        <v>30</v>
      </c>
      <c r="T132" s="4" t="s">
        <v>605</v>
      </c>
      <c r="U132" s="9" t="s">
        <v>62</v>
      </c>
      <c r="V132" s="4" t="s">
        <v>59</v>
      </c>
      <c r="W132" s="4" t="s">
        <v>149</v>
      </c>
      <c r="X132" s="4" t="s">
        <v>63</v>
      </c>
    </row>
    <row r="133" spans="2:24" ht="42.75" x14ac:dyDescent="0.25">
      <c r="B133" s="42"/>
      <c r="C133" s="42"/>
      <c r="D133" s="42"/>
      <c r="E133" s="4" t="s">
        <v>606</v>
      </c>
      <c r="F133" s="5" t="s">
        <v>607</v>
      </c>
      <c r="G133" s="4" t="s">
        <v>375</v>
      </c>
      <c r="H133" s="4" t="s">
        <v>608</v>
      </c>
      <c r="I133" s="4" t="s">
        <v>53</v>
      </c>
      <c r="J133" s="4" t="s">
        <v>63</v>
      </c>
      <c r="K133" s="4">
        <v>2032</v>
      </c>
      <c r="L133" s="4">
        <v>2032</v>
      </c>
      <c r="M133" s="4" t="s">
        <v>75</v>
      </c>
      <c r="N133" s="6">
        <v>2135</v>
      </c>
      <c r="O133" s="4" t="s">
        <v>102</v>
      </c>
      <c r="P133" s="7">
        <v>40</v>
      </c>
      <c r="Q133" s="4" t="s">
        <v>75</v>
      </c>
      <c r="R133" s="8">
        <v>80</v>
      </c>
      <c r="S133" s="4">
        <v>40</v>
      </c>
      <c r="T133" s="4" t="s">
        <v>609</v>
      </c>
      <c r="U133" s="9" t="s">
        <v>62</v>
      </c>
      <c r="V133" s="4" t="s">
        <v>59</v>
      </c>
      <c r="W133" s="4" t="s">
        <v>149</v>
      </c>
      <c r="X133" s="4" t="s">
        <v>63</v>
      </c>
    </row>
    <row r="134" spans="2:24" ht="57" x14ac:dyDescent="0.25">
      <c r="B134" s="42"/>
      <c r="C134" s="42"/>
      <c r="D134" s="42"/>
      <c r="E134" s="4" t="s">
        <v>610</v>
      </c>
      <c r="F134" s="5" t="s">
        <v>611</v>
      </c>
      <c r="G134" s="4" t="s">
        <v>595</v>
      </c>
      <c r="H134" s="4" t="s">
        <v>596</v>
      </c>
      <c r="I134" s="4" t="s">
        <v>53</v>
      </c>
      <c r="J134" s="4" t="s">
        <v>63</v>
      </c>
      <c r="K134" s="4">
        <v>2032</v>
      </c>
      <c r="L134" s="4">
        <v>2032</v>
      </c>
      <c r="M134" s="4" t="s">
        <v>75</v>
      </c>
      <c r="N134" s="6">
        <v>240</v>
      </c>
      <c r="O134" s="4" t="s">
        <v>612</v>
      </c>
      <c r="P134" s="7">
        <v>30</v>
      </c>
      <c r="Q134" s="4" t="s">
        <v>75</v>
      </c>
      <c r="R134" s="8">
        <v>2</v>
      </c>
      <c r="S134" s="4">
        <v>40</v>
      </c>
      <c r="T134" s="4" t="s">
        <v>597</v>
      </c>
      <c r="U134" s="9" t="s">
        <v>62</v>
      </c>
      <c r="V134" s="4" t="s">
        <v>63</v>
      </c>
      <c r="W134" s="4" t="s">
        <v>598</v>
      </c>
      <c r="X134" s="4" t="s">
        <v>63</v>
      </c>
    </row>
    <row r="135" spans="2:24" ht="28.5" x14ac:dyDescent="0.25">
      <c r="B135" s="42"/>
      <c r="C135" s="42"/>
      <c r="D135" s="42"/>
      <c r="E135" s="4" t="s">
        <v>613</v>
      </c>
      <c r="F135" s="5" t="s">
        <v>614</v>
      </c>
      <c r="G135" s="4" t="s">
        <v>154</v>
      </c>
      <c r="H135" s="4" t="s">
        <v>550</v>
      </c>
      <c r="I135" s="4" t="s">
        <v>53</v>
      </c>
      <c r="J135" s="4" t="s">
        <v>63</v>
      </c>
      <c r="K135" s="4">
        <v>2034</v>
      </c>
      <c r="L135" s="4">
        <v>2034</v>
      </c>
      <c r="M135" s="4" t="s">
        <v>75</v>
      </c>
      <c r="N135" s="6">
        <v>305</v>
      </c>
      <c r="O135" s="4" t="s">
        <v>90</v>
      </c>
      <c r="P135" s="7">
        <v>40</v>
      </c>
      <c r="Q135" s="4" t="s">
        <v>75</v>
      </c>
      <c r="R135" s="8">
        <v>2.7</v>
      </c>
      <c r="S135" s="4">
        <v>0</v>
      </c>
      <c r="T135" s="4" t="s">
        <v>551</v>
      </c>
      <c r="U135" s="9" t="s">
        <v>62</v>
      </c>
      <c r="V135" s="4" t="s">
        <v>59</v>
      </c>
      <c r="W135" s="4" t="s">
        <v>149</v>
      </c>
      <c r="X135" s="4" t="s">
        <v>63</v>
      </c>
    </row>
    <row r="136" spans="2:24" ht="28.5" x14ac:dyDescent="0.25">
      <c r="B136" s="42"/>
      <c r="C136" s="42"/>
      <c r="D136" s="42"/>
      <c r="E136" s="4" t="s">
        <v>615</v>
      </c>
      <c r="F136" s="5" t="s">
        <v>616</v>
      </c>
      <c r="G136" s="4" t="s">
        <v>154</v>
      </c>
      <c r="H136" s="4" t="s">
        <v>550</v>
      </c>
      <c r="I136" s="4" t="s">
        <v>53</v>
      </c>
      <c r="J136" s="4" t="s">
        <v>59</v>
      </c>
      <c r="K136" s="4">
        <v>2039</v>
      </c>
      <c r="L136" s="4">
        <v>2041</v>
      </c>
      <c r="M136" s="4" t="s">
        <v>75</v>
      </c>
      <c r="N136" s="6">
        <v>2107</v>
      </c>
      <c r="O136" s="4" t="s">
        <v>90</v>
      </c>
      <c r="P136" s="7">
        <v>40</v>
      </c>
      <c r="Q136" s="4" t="s">
        <v>75</v>
      </c>
      <c r="R136" s="8">
        <v>40</v>
      </c>
      <c r="S136" s="4">
        <v>40</v>
      </c>
      <c r="T136" s="4" t="s">
        <v>551</v>
      </c>
      <c r="U136" s="9" t="s">
        <v>62</v>
      </c>
      <c r="V136" s="4" t="s">
        <v>59</v>
      </c>
      <c r="W136" s="4" t="s">
        <v>149</v>
      </c>
      <c r="X136" s="4" t="s">
        <v>63</v>
      </c>
    </row>
    <row r="137" spans="2:24" x14ac:dyDescent="0.25">
      <c r="B137" s="42"/>
      <c r="C137" s="42"/>
      <c r="D137" s="42"/>
      <c r="E137" s="4" t="s">
        <v>617</v>
      </c>
      <c r="F137" s="5" t="s">
        <v>618</v>
      </c>
      <c r="G137" s="4" t="s">
        <v>154</v>
      </c>
      <c r="H137" s="4" t="s">
        <v>619</v>
      </c>
      <c r="I137" s="4" t="s">
        <v>53</v>
      </c>
      <c r="J137" s="4" t="s">
        <v>63</v>
      </c>
      <c r="K137" s="4">
        <v>2030</v>
      </c>
      <c r="L137" s="4">
        <v>2030</v>
      </c>
      <c r="M137" s="4" t="s">
        <v>60</v>
      </c>
      <c r="N137" s="6"/>
      <c r="O137" s="4"/>
      <c r="P137" s="7"/>
      <c r="Q137" s="4" t="s">
        <v>60</v>
      </c>
      <c r="R137" s="8"/>
      <c r="S137" s="4"/>
      <c r="T137" s="4"/>
      <c r="U137" s="9" t="s">
        <v>62</v>
      </c>
      <c r="V137" s="4" t="s">
        <v>59</v>
      </c>
      <c r="W137" s="4" t="s">
        <v>149</v>
      </c>
      <c r="X137" s="4" t="s">
        <v>59</v>
      </c>
    </row>
    <row r="138" spans="2:24" x14ac:dyDescent="0.25">
      <c r="B138" s="42"/>
      <c r="C138" s="42"/>
      <c r="D138" s="42"/>
      <c r="E138" s="4" t="s">
        <v>620</v>
      </c>
      <c r="F138" s="5" t="s">
        <v>621</v>
      </c>
      <c r="G138" s="4" t="s">
        <v>154</v>
      </c>
      <c r="H138" s="4" t="s">
        <v>524</v>
      </c>
      <c r="I138" s="4" t="s">
        <v>53</v>
      </c>
      <c r="J138" s="4" t="s">
        <v>63</v>
      </c>
      <c r="K138" s="4">
        <v>2033</v>
      </c>
      <c r="L138" s="4">
        <v>2033</v>
      </c>
      <c r="M138" s="4" t="s">
        <v>60</v>
      </c>
      <c r="N138" s="6"/>
      <c r="O138" s="4"/>
      <c r="P138" s="7"/>
      <c r="Q138" s="4" t="s">
        <v>60</v>
      </c>
      <c r="R138" s="8"/>
      <c r="S138" s="4"/>
      <c r="T138" s="4" t="s">
        <v>525</v>
      </c>
      <c r="U138" s="9" t="s">
        <v>46</v>
      </c>
      <c r="V138" s="4" t="s">
        <v>59</v>
      </c>
      <c r="W138" s="4" t="s">
        <v>149</v>
      </c>
      <c r="X138" s="4" t="s">
        <v>59</v>
      </c>
    </row>
    <row r="139" spans="2:24" ht="28.5" x14ac:dyDescent="0.25">
      <c r="B139" s="42"/>
      <c r="C139" s="42"/>
      <c r="D139" s="42"/>
      <c r="E139" s="4" t="s">
        <v>622</v>
      </c>
      <c r="F139" s="5" t="s">
        <v>623</v>
      </c>
      <c r="G139" s="4" t="s">
        <v>375</v>
      </c>
      <c r="H139" s="4" t="s">
        <v>532</v>
      </c>
      <c r="I139" s="4" t="s">
        <v>53</v>
      </c>
      <c r="J139" s="4" t="s">
        <v>63</v>
      </c>
      <c r="K139" s="4">
        <v>2032</v>
      </c>
      <c r="L139" s="4">
        <v>2032</v>
      </c>
      <c r="M139" s="4" t="s">
        <v>75</v>
      </c>
      <c r="N139" s="6">
        <v>204</v>
      </c>
      <c r="O139" s="4" t="s">
        <v>624</v>
      </c>
      <c r="P139" s="7">
        <v>30</v>
      </c>
      <c r="Q139" s="4" t="s">
        <v>75</v>
      </c>
      <c r="R139" s="8">
        <v>9</v>
      </c>
      <c r="S139" s="4">
        <v>40</v>
      </c>
      <c r="T139" s="4" t="s">
        <v>625</v>
      </c>
      <c r="U139" s="9" t="s">
        <v>62</v>
      </c>
      <c r="V139" s="4" t="s">
        <v>59</v>
      </c>
      <c r="W139" s="4" t="s">
        <v>149</v>
      </c>
      <c r="X139" s="4" t="s">
        <v>63</v>
      </c>
    </row>
    <row r="140" spans="2:24" ht="28.5" x14ac:dyDescent="0.25">
      <c r="B140" s="42"/>
      <c r="C140" s="42"/>
      <c r="D140" s="42"/>
      <c r="E140" s="4" t="s">
        <v>626</v>
      </c>
      <c r="F140" s="5" t="s">
        <v>627</v>
      </c>
      <c r="G140" s="4" t="s">
        <v>154</v>
      </c>
      <c r="H140" s="4" t="s">
        <v>550</v>
      </c>
      <c r="I140" s="4" t="s">
        <v>53</v>
      </c>
      <c r="J140" s="4" t="s">
        <v>63</v>
      </c>
      <c r="K140" s="4">
        <v>2032</v>
      </c>
      <c r="L140" s="4">
        <v>2034</v>
      </c>
      <c r="M140" s="4" t="s">
        <v>75</v>
      </c>
      <c r="N140" s="6">
        <v>617</v>
      </c>
      <c r="O140" s="4" t="s">
        <v>628</v>
      </c>
      <c r="P140" s="7">
        <v>40</v>
      </c>
      <c r="Q140" s="4" t="s">
        <v>75</v>
      </c>
      <c r="R140" s="8">
        <v>15</v>
      </c>
      <c r="S140" s="4">
        <v>40</v>
      </c>
      <c r="T140" s="4" t="s">
        <v>551</v>
      </c>
      <c r="U140" s="9" t="s">
        <v>62</v>
      </c>
      <c r="V140" s="4" t="s">
        <v>59</v>
      </c>
      <c r="W140" s="4" t="s">
        <v>149</v>
      </c>
      <c r="X140" s="4" t="s">
        <v>63</v>
      </c>
    </row>
    <row r="141" spans="2:24" x14ac:dyDescent="0.25">
      <c r="B141" s="42"/>
      <c r="C141" s="42"/>
      <c r="D141" s="42"/>
      <c r="E141" s="4" t="s">
        <v>629</v>
      </c>
      <c r="F141" s="5" t="s">
        <v>630</v>
      </c>
      <c r="G141" s="4" t="s">
        <v>154</v>
      </c>
      <c r="H141" s="4" t="s">
        <v>631</v>
      </c>
      <c r="I141" s="4" t="s">
        <v>53</v>
      </c>
      <c r="J141" s="4" t="s">
        <v>59</v>
      </c>
      <c r="K141" s="4">
        <v>2041</v>
      </c>
      <c r="L141" s="4">
        <v>2041</v>
      </c>
      <c r="M141" s="4" t="s">
        <v>60</v>
      </c>
      <c r="N141" s="6"/>
      <c r="O141" s="4"/>
      <c r="P141" s="7"/>
      <c r="Q141" s="4" t="s">
        <v>60</v>
      </c>
      <c r="R141" s="8"/>
      <c r="S141" s="4"/>
      <c r="T141" s="4" t="s">
        <v>632</v>
      </c>
      <c r="U141" s="9" t="s">
        <v>46</v>
      </c>
      <c r="V141" s="4" t="s">
        <v>59</v>
      </c>
      <c r="W141" s="4" t="s">
        <v>149</v>
      </c>
      <c r="X141" s="4" t="s">
        <v>59</v>
      </c>
    </row>
    <row r="142" spans="2:24" ht="28.5" x14ac:dyDescent="0.25">
      <c r="B142" s="42"/>
      <c r="C142" s="42"/>
      <c r="D142" s="42"/>
      <c r="E142" s="4" t="s">
        <v>633</v>
      </c>
      <c r="F142" s="5" t="s">
        <v>634</v>
      </c>
      <c r="G142" s="4" t="s">
        <v>154</v>
      </c>
      <c r="H142" s="4" t="s">
        <v>155</v>
      </c>
      <c r="I142" s="4" t="s">
        <v>53</v>
      </c>
      <c r="J142" s="4" t="s">
        <v>63</v>
      </c>
      <c r="K142" s="4">
        <v>2034</v>
      </c>
      <c r="L142" s="4">
        <v>2034</v>
      </c>
      <c r="M142" s="4" t="s">
        <v>75</v>
      </c>
      <c r="N142" s="6">
        <v>24</v>
      </c>
      <c r="O142" s="4" t="s">
        <v>90</v>
      </c>
      <c r="P142" s="7">
        <v>50</v>
      </c>
      <c r="Q142" s="4" t="s">
        <v>75</v>
      </c>
      <c r="R142" s="8">
        <v>0.4</v>
      </c>
      <c r="S142" s="4">
        <v>50</v>
      </c>
      <c r="T142" s="4" t="s">
        <v>156</v>
      </c>
      <c r="U142" s="9" t="s">
        <v>46</v>
      </c>
      <c r="V142" s="4" t="s">
        <v>59</v>
      </c>
      <c r="W142" s="4" t="s">
        <v>149</v>
      </c>
      <c r="X142" s="4" t="s">
        <v>59</v>
      </c>
    </row>
    <row r="143" spans="2:24" x14ac:dyDescent="0.25">
      <c r="B143" s="44"/>
      <c r="C143" s="44"/>
      <c r="D143" s="44"/>
      <c r="E143" s="4" t="s">
        <v>635</v>
      </c>
      <c r="F143" s="5" t="s">
        <v>636</v>
      </c>
      <c r="G143" s="4" t="s">
        <v>637</v>
      </c>
      <c r="H143" s="4" t="s">
        <v>638</v>
      </c>
      <c r="I143" s="4" t="s">
        <v>53</v>
      </c>
      <c r="J143" s="4" t="s">
        <v>63</v>
      </c>
      <c r="K143" s="4">
        <v>2034</v>
      </c>
      <c r="L143" s="4">
        <v>2034</v>
      </c>
      <c r="M143" s="4" t="s">
        <v>60</v>
      </c>
      <c r="N143" s="6"/>
      <c r="O143" s="4"/>
      <c r="P143" s="7"/>
      <c r="Q143" s="4" t="s">
        <v>60</v>
      </c>
      <c r="R143" s="8"/>
      <c r="S143" s="4"/>
      <c r="T143" s="4" t="s">
        <v>639</v>
      </c>
      <c r="U143" s="9" t="s">
        <v>46</v>
      </c>
      <c r="V143" s="4" t="s">
        <v>59</v>
      </c>
      <c r="W143" s="4" t="s">
        <v>149</v>
      </c>
      <c r="X143" s="4" t="s">
        <v>59</v>
      </c>
    </row>
    <row r="144" spans="2:24" ht="71.25" x14ac:dyDescent="0.25">
      <c r="B144" s="3" t="s">
        <v>640</v>
      </c>
      <c r="C144" s="3" t="s">
        <v>641</v>
      </c>
      <c r="D144" s="3" t="s">
        <v>68</v>
      </c>
      <c r="E144" s="4" t="s">
        <v>642</v>
      </c>
      <c r="F144" s="5" t="s">
        <v>643</v>
      </c>
      <c r="G144" s="4" t="s">
        <v>243</v>
      </c>
      <c r="H144" s="4" t="s">
        <v>244</v>
      </c>
      <c r="I144" s="4" t="s">
        <v>68</v>
      </c>
      <c r="J144" s="4" t="s">
        <v>63</v>
      </c>
      <c r="K144" s="4">
        <v>2032</v>
      </c>
      <c r="L144" s="4">
        <v>2032</v>
      </c>
      <c r="M144" s="4" t="s">
        <v>75</v>
      </c>
      <c r="N144" s="6">
        <v>364.7</v>
      </c>
      <c r="O144" s="4" t="s">
        <v>90</v>
      </c>
      <c r="P144" s="7">
        <v>30</v>
      </c>
      <c r="Q144" s="4" t="s">
        <v>75</v>
      </c>
      <c r="R144" s="8">
        <v>5.8</v>
      </c>
      <c r="S144" s="4">
        <v>30</v>
      </c>
      <c r="T144" s="4" t="s">
        <v>245</v>
      </c>
      <c r="U144" s="9" t="s">
        <v>46</v>
      </c>
      <c r="V144" s="4" t="s">
        <v>63</v>
      </c>
      <c r="W144" s="4" t="s">
        <v>644</v>
      </c>
      <c r="X144" s="4" t="s">
        <v>63</v>
      </c>
    </row>
    <row r="145" spans="2:24" x14ac:dyDescent="0.25">
      <c r="B145" s="43" t="s">
        <v>645</v>
      </c>
      <c r="C145" s="43" t="s">
        <v>646</v>
      </c>
      <c r="D145" s="43" t="s">
        <v>53</v>
      </c>
      <c r="E145" s="4" t="s">
        <v>647</v>
      </c>
      <c r="F145" s="5" t="s">
        <v>648</v>
      </c>
      <c r="G145" s="4" t="s">
        <v>73</v>
      </c>
      <c r="H145" s="4" t="s">
        <v>74</v>
      </c>
      <c r="I145" s="4" t="s">
        <v>53</v>
      </c>
      <c r="J145" s="4" t="s">
        <v>63</v>
      </c>
      <c r="K145" s="4">
        <v>2035</v>
      </c>
      <c r="L145" s="4">
        <v>2035</v>
      </c>
      <c r="M145" s="4" t="s">
        <v>60</v>
      </c>
      <c r="N145" s="6"/>
      <c r="O145" s="4"/>
      <c r="P145" s="7"/>
      <c r="Q145" s="4" t="s">
        <v>60</v>
      </c>
      <c r="R145" s="8"/>
      <c r="S145" s="4"/>
      <c r="T145" s="4"/>
      <c r="U145" s="9" t="s">
        <v>62</v>
      </c>
      <c r="V145" s="4" t="s">
        <v>59</v>
      </c>
      <c r="W145" s="4" t="s">
        <v>149</v>
      </c>
      <c r="X145" s="4" t="s">
        <v>63</v>
      </c>
    </row>
    <row r="146" spans="2:24" ht="28.5" x14ac:dyDescent="0.25">
      <c r="B146" s="42"/>
      <c r="C146" s="42"/>
      <c r="D146" s="42"/>
      <c r="E146" s="4" t="s">
        <v>649</v>
      </c>
      <c r="F146" s="5" t="s">
        <v>650</v>
      </c>
      <c r="G146" s="4" t="s">
        <v>123</v>
      </c>
      <c r="H146" s="4" t="s">
        <v>124</v>
      </c>
      <c r="I146" s="4" t="s">
        <v>53</v>
      </c>
      <c r="J146" s="4" t="s">
        <v>59</v>
      </c>
      <c r="K146" s="4">
        <v>2035</v>
      </c>
      <c r="L146" s="4">
        <v>2035</v>
      </c>
      <c r="M146" s="4" t="s">
        <v>75</v>
      </c>
      <c r="N146" s="6">
        <v>250</v>
      </c>
      <c r="O146" s="4" t="s">
        <v>90</v>
      </c>
      <c r="P146" s="7">
        <v>40</v>
      </c>
      <c r="Q146" s="4" t="s">
        <v>75</v>
      </c>
      <c r="R146" s="8">
        <v>0.2</v>
      </c>
      <c r="S146" s="4">
        <v>40</v>
      </c>
      <c r="T146" s="4" t="s">
        <v>298</v>
      </c>
      <c r="U146" s="9" t="s">
        <v>46</v>
      </c>
      <c r="V146" s="4" t="s">
        <v>63</v>
      </c>
      <c r="W146" s="4" t="s">
        <v>185</v>
      </c>
      <c r="X146" s="4" t="s">
        <v>59</v>
      </c>
    </row>
    <row r="147" spans="2:24" x14ac:dyDescent="0.25">
      <c r="B147" s="42"/>
      <c r="C147" s="42"/>
      <c r="D147" s="42"/>
      <c r="E147" s="4" t="s">
        <v>651</v>
      </c>
      <c r="F147" s="5" t="s">
        <v>652</v>
      </c>
      <c r="G147" s="4" t="s">
        <v>73</v>
      </c>
      <c r="H147" s="4" t="s">
        <v>74</v>
      </c>
      <c r="I147" s="4" t="s">
        <v>53</v>
      </c>
      <c r="J147" s="4" t="s">
        <v>63</v>
      </c>
      <c r="K147" s="4">
        <v>2035</v>
      </c>
      <c r="L147" s="4">
        <v>2035</v>
      </c>
      <c r="M147" s="4" t="s">
        <v>60</v>
      </c>
      <c r="N147" s="6"/>
      <c r="O147" s="4"/>
      <c r="P147" s="7"/>
      <c r="Q147" s="4" t="s">
        <v>60</v>
      </c>
      <c r="R147" s="8"/>
      <c r="S147" s="4"/>
      <c r="T147" s="4"/>
      <c r="U147" s="9" t="s">
        <v>62</v>
      </c>
      <c r="V147" s="4" t="s">
        <v>59</v>
      </c>
      <c r="W147" s="4" t="s">
        <v>149</v>
      </c>
      <c r="X147" s="4" t="s">
        <v>63</v>
      </c>
    </row>
    <row r="148" spans="2:24" ht="42.75" x14ac:dyDescent="0.25">
      <c r="B148" s="44"/>
      <c r="C148" s="44"/>
      <c r="D148" s="44"/>
      <c r="E148" s="4" t="s">
        <v>653</v>
      </c>
      <c r="F148" s="5" t="s">
        <v>654</v>
      </c>
      <c r="G148" s="4" t="s">
        <v>243</v>
      </c>
      <c r="H148" s="4" t="s">
        <v>244</v>
      </c>
      <c r="I148" s="4" t="s">
        <v>53</v>
      </c>
      <c r="J148" s="4" t="s">
        <v>63</v>
      </c>
      <c r="K148" s="4">
        <v>2035</v>
      </c>
      <c r="L148" s="4">
        <v>2035</v>
      </c>
      <c r="M148" s="4" t="s">
        <v>75</v>
      </c>
      <c r="N148" s="6">
        <v>385.4</v>
      </c>
      <c r="O148" s="4" t="s">
        <v>90</v>
      </c>
      <c r="P148" s="7">
        <v>30</v>
      </c>
      <c r="Q148" s="4" t="s">
        <v>75</v>
      </c>
      <c r="R148" s="8">
        <v>15</v>
      </c>
      <c r="S148" s="4">
        <v>30</v>
      </c>
      <c r="T148" s="4" t="s">
        <v>245</v>
      </c>
      <c r="U148" s="9" t="s">
        <v>46</v>
      </c>
      <c r="V148" s="4" t="s">
        <v>63</v>
      </c>
      <c r="W148" s="4" t="s">
        <v>655</v>
      </c>
      <c r="X148" s="4" t="s">
        <v>63</v>
      </c>
    </row>
    <row r="149" spans="2:24" x14ac:dyDescent="0.25">
      <c r="B149" s="43" t="s">
        <v>656</v>
      </c>
      <c r="C149" s="43" t="s">
        <v>657</v>
      </c>
      <c r="D149" s="43" t="s">
        <v>53</v>
      </c>
      <c r="E149" s="4" t="s">
        <v>658</v>
      </c>
      <c r="F149" s="5" t="s">
        <v>659</v>
      </c>
      <c r="G149" s="4" t="s">
        <v>73</v>
      </c>
      <c r="H149" s="4" t="s">
        <v>74</v>
      </c>
      <c r="I149" s="4" t="s">
        <v>68</v>
      </c>
      <c r="J149" s="4" t="s">
        <v>63</v>
      </c>
      <c r="K149" s="4">
        <v>2030</v>
      </c>
      <c r="L149" s="4">
        <v>2035</v>
      </c>
      <c r="M149" s="4" t="s">
        <v>60</v>
      </c>
      <c r="N149" s="6"/>
      <c r="O149" s="4"/>
      <c r="P149" s="7"/>
      <c r="Q149" s="4" t="s">
        <v>60</v>
      </c>
      <c r="R149" s="8"/>
      <c r="S149" s="4"/>
      <c r="T149" s="4"/>
      <c r="U149" s="9" t="s">
        <v>62</v>
      </c>
      <c r="V149" s="4" t="s">
        <v>59</v>
      </c>
      <c r="W149" s="4" t="s">
        <v>149</v>
      </c>
      <c r="X149" s="4" t="s">
        <v>63</v>
      </c>
    </row>
    <row r="150" spans="2:24" ht="28.5" x14ac:dyDescent="0.25">
      <c r="B150" s="42"/>
      <c r="C150" s="42"/>
      <c r="D150" s="42"/>
      <c r="E150" s="4" t="s">
        <v>660</v>
      </c>
      <c r="F150" s="5" t="s">
        <v>661</v>
      </c>
      <c r="G150" s="4" t="s">
        <v>56</v>
      </c>
      <c r="H150" s="4" t="s">
        <v>167</v>
      </c>
      <c r="I150" s="4" t="s">
        <v>53</v>
      </c>
      <c r="J150" s="4" t="s">
        <v>63</v>
      </c>
      <c r="K150" s="4">
        <v>2035</v>
      </c>
      <c r="L150" s="4">
        <v>2035</v>
      </c>
      <c r="M150" s="4" t="s">
        <v>60</v>
      </c>
      <c r="N150" s="6"/>
      <c r="O150" s="4"/>
      <c r="P150" s="7"/>
      <c r="Q150" s="4" t="s">
        <v>60</v>
      </c>
      <c r="R150" s="8"/>
      <c r="S150" s="4"/>
      <c r="T150" s="4" t="s">
        <v>61</v>
      </c>
      <c r="U150" s="9" t="s">
        <v>46</v>
      </c>
      <c r="V150" s="4" t="s">
        <v>63</v>
      </c>
      <c r="W150" s="4" t="s">
        <v>662</v>
      </c>
      <c r="X150" s="4" t="s">
        <v>63</v>
      </c>
    </row>
    <row r="151" spans="2:24" x14ac:dyDescent="0.25">
      <c r="B151" s="42"/>
      <c r="C151" s="42"/>
      <c r="D151" s="42"/>
      <c r="E151" s="4" t="s">
        <v>663</v>
      </c>
      <c r="F151" s="5" t="s">
        <v>664</v>
      </c>
      <c r="G151" s="4" t="s">
        <v>73</v>
      </c>
      <c r="H151" s="4" t="s">
        <v>74</v>
      </c>
      <c r="I151" s="4" t="s">
        <v>53</v>
      </c>
      <c r="J151" s="4" t="s">
        <v>63</v>
      </c>
      <c r="K151" s="4">
        <v>2035</v>
      </c>
      <c r="L151" s="4">
        <v>2035</v>
      </c>
      <c r="M151" s="4" t="s">
        <v>60</v>
      </c>
      <c r="N151" s="6"/>
      <c r="O151" s="4"/>
      <c r="P151" s="7"/>
      <c r="Q151" s="4" t="s">
        <v>60</v>
      </c>
      <c r="R151" s="8"/>
      <c r="S151" s="4"/>
      <c r="T151" s="4"/>
      <c r="U151" s="9" t="s">
        <v>62</v>
      </c>
      <c r="V151" s="4" t="s">
        <v>59</v>
      </c>
      <c r="W151" s="4" t="s">
        <v>149</v>
      </c>
      <c r="X151" s="4" t="s">
        <v>63</v>
      </c>
    </row>
    <row r="152" spans="2:24" ht="28.5" x14ac:dyDescent="0.25">
      <c r="B152" s="44"/>
      <c r="C152" s="44"/>
      <c r="D152" s="44"/>
      <c r="E152" s="4" t="s">
        <v>665</v>
      </c>
      <c r="F152" s="5" t="s">
        <v>666</v>
      </c>
      <c r="G152" s="4" t="s">
        <v>141</v>
      </c>
      <c r="H152" s="4" t="s">
        <v>667</v>
      </c>
      <c r="I152" s="4" t="s">
        <v>53</v>
      </c>
      <c r="J152" s="4" t="s">
        <v>63</v>
      </c>
      <c r="K152" s="4">
        <v>2035</v>
      </c>
      <c r="L152" s="4">
        <v>2035</v>
      </c>
      <c r="M152" s="4" t="s">
        <v>75</v>
      </c>
      <c r="N152" s="6">
        <v>100.3</v>
      </c>
      <c r="O152" s="4" t="s">
        <v>90</v>
      </c>
      <c r="P152" s="7">
        <v>25</v>
      </c>
      <c r="Q152" s="4" t="s">
        <v>75</v>
      </c>
      <c r="R152" s="8">
        <v>2</v>
      </c>
      <c r="S152" s="4">
        <v>50</v>
      </c>
      <c r="T152" s="4" t="s">
        <v>143</v>
      </c>
      <c r="U152" s="9" t="s">
        <v>62</v>
      </c>
      <c r="V152" s="4" t="s">
        <v>63</v>
      </c>
      <c r="W152" s="4" t="s">
        <v>668</v>
      </c>
      <c r="X152" s="4" t="s">
        <v>59</v>
      </c>
    </row>
    <row r="153" spans="2:24" ht="28.5" x14ac:dyDescent="0.25">
      <c r="B153" s="43" t="s">
        <v>669</v>
      </c>
      <c r="C153" s="43" t="s">
        <v>670</v>
      </c>
      <c r="D153" s="43" t="s">
        <v>53</v>
      </c>
      <c r="E153" s="4" t="s">
        <v>671</v>
      </c>
      <c r="F153" s="5" t="s">
        <v>672</v>
      </c>
      <c r="G153" s="4" t="s">
        <v>100</v>
      </c>
      <c r="H153" s="4" t="s">
        <v>673</v>
      </c>
      <c r="I153" s="4" t="s">
        <v>53</v>
      </c>
      <c r="J153" s="4" t="s">
        <v>63</v>
      </c>
      <c r="K153" s="4">
        <v>2035</v>
      </c>
      <c r="L153" s="4">
        <v>2045</v>
      </c>
      <c r="M153" s="4" t="s">
        <v>75</v>
      </c>
      <c r="N153" s="6">
        <v>1159</v>
      </c>
      <c r="O153" s="4" t="s">
        <v>90</v>
      </c>
      <c r="P153" s="7">
        <v>40</v>
      </c>
      <c r="Q153" s="4" t="s">
        <v>75</v>
      </c>
      <c r="R153" s="8">
        <v>13</v>
      </c>
      <c r="S153" s="4">
        <v>40</v>
      </c>
      <c r="T153" s="4"/>
      <c r="U153" s="9" t="s">
        <v>46</v>
      </c>
      <c r="V153" s="4" t="s">
        <v>59</v>
      </c>
      <c r="W153" s="4" t="s">
        <v>149</v>
      </c>
      <c r="X153" s="4" t="s">
        <v>59</v>
      </c>
    </row>
    <row r="154" spans="2:24" x14ac:dyDescent="0.25">
      <c r="B154" s="44"/>
      <c r="C154" s="44"/>
      <c r="D154" s="44"/>
      <c r="E154" s="4" t="s">
        <v>674</v>
      </c>
      <c r="F154" s="5" t="s">
        <v>675</v>
      </c>
      <c r="G154" s="4" t="s">
        <v>637</v>
      </c>
      <c r="H154" s="4" t="s">
        <v>676</v>
      </c>
      <c r="I154" s="4" t="s">
        <v>53</v>
      </c>
      <c r="J154" s="4" t="s">
        <v>63</v>
      </c>
      <c r="K154" s="4">
        <v>2035</v>
      </c>
      <c r="L154" s="4">
        <v>2045</v>
      </c>
      <c r="M154" s="4" t="s">
        <v>60</v>
      </c>
      <c r="N154" s="6"/>
      <c r="O154" s="4"/>
      <c r="P154" s="7"/>
      <c r="Q154" s="4" t="s">
        <v>60</v>
      </c>
      <c r="R154" s="8"/>
      <c r="S154" s="4"/>
      <c r="T154" s="4"/>
      <c r="U154" s="9" t="s">
        <v>62</v>
      </c>
      <c r="V154" s="4" t="s">
        <v>59</v>
      </c>
      <c r="W154" s="4" t="s">
        <v>149</v>
      </c>
      <c r="X154" s="4" t="s">
        <v>59</v>
      </c>
    </row>
    <row r="155" spans="2:24" ht="85.5" x14ac:dyDescent="0.25">
      <c r="B155" s="43" t="s">
        <v>677</v>
      </c>
      <c r="C155" s="43" t="s">
        <v>678</v>
      </c>
      <c r="D155" s="43" t="s">
        <v>58</v>
      </c>
      <c r="E155" s="4" t="s">
        <v>679</v>
      </c>
      <c r="F155" s="5" t="s">
        <v>680</v>
      </c>
      <c r="G155" s="4" t="s">
        <v>100</v>
      </c>
      <c r="H155" s="4" t="s">
        <v>681</v>
      </c>
      <c r="I155" s="4" t="s">
        <v>58</v>
      </c>
      <c r="J155" s="4" t="s">
        <v>63</v>
      </c>
      <c r="K155" s="4">
        <v>2027</v>
      </c>
      <c r="L155" s="4">
        <v>2044</v>
      </c>
      <c r="M155" s="4" t="s">
        <v>75</v>
      </c>
      <c r="N155" s="6">
        <v>210</v>
      </c>
      <c r="O155" s="4" t="s">
        <v>90</v>
      </c>
      <c r="P155" s="7">
        <v>20</v>
      </c>
      <c r="Q155" s="4" t="s">
        <v>75</v>
      </c>
      <c r="R155" s="8">
        <v>2</v>
      </c>
      <c r="S155" s="4">
        <v>25</v>
      </c>
      <c r="T155" s="4"/>
      <c r="U155" s="9" t="s">
        <v>62</v>
      </c>
      <c r="V155" s="4" t="s">
        <v>63</v>
      </c>
      <c r="W155" s="4" t="s">
        <v>682</v>
      </c>
      <c r="X155" s="4" t="s">
        <v>59</v>
      </c>
    </row>
    <row r="156" spans="2:24" x14ac:dyDescent="0.25">
      <c r="B156" s="44"/>
      <c r="C156" s="44"/>
      <c r="D156" s="44"/>
      <c r="E156" s="4" t="s">
        <v>683</v>
      </c>
      <c r="F156" s="5" t="s">
        <v>684</v>
      </c>
      <c r="G156" s="4" t="s">
        <v>100</v>
      </c>
      <c r="H156" s="4" t="s">
        <v>685</v>
      </c>
      <c r="I156" s="4" t="s">
        <v>58</v>
      </c>
      <c r="J156" s="4" t="s">
        <v>63</v>
      </c>
      <c r="K156" s="4">
        <v>2030</v>
      </c>
      <c r="L156" s="4">
        <v>2040</v>
      </c>
      <c r="M156" s="4" t="s">
        <v>60</v>
      </c>
      <c r="N156" s="6"/>
      <c r="O156" s="4"/>
      <c r="P156" s="7"/>
      <c r="Q156" s="4" t="s">
        <v>60</v>
      </c>
      <c r="R156" s="8"/>
      <c r="S156" s="4"/>
      <c r="T156" s="4"/>
      <c r="U156" s="9" t="s">
        <v>62</v>
      </c>
      <c r="V156" s="4" t="s">
        <v>63</v>
      </c>
      <c r="W156" s="4" t="s">
        <v>686</v>
      </c>
      <c r="X156" s="4" t="s">
        <v>59</v>
      </c>
    </row>
    <row r="157" spans="2:24" ht="28.5" x14ac:dyDescent="0.25">
      <c r="B157" s="3" t="s">
        <v>687</v>
      </c>
      <c r="C157" s="3" t="s">
        <v>688</v>
      </c>
      <c r="D157" s="3" t="s">
        <v>53</v>
      </c>
      <c r="E157" s="4" t="s">
        <v>689</v>
      </c>
      <c r="F157" s="5" t="s">
        <v>690</v>
      </c>
      <c r="G157" s="4" t="s">
        <v>108</v>
      </c>
      <c r="H157" s="4" t="s">
        <v>691</v>
      </c>
      <c r="I157" s="4" t="s">
        <v>53</v>
      </c>
      <c r="J157" s="4" t="s">
        <v>59</v>
      </c>
      <c r="K157" s="4">
        <v>2032</v>
      </c>
      <c r="L157" s="4">
        <v>2037</v>
      </c>
      <c r="M157" s="4" t="s">
        <v>60</v>
      </c>
      <c r="N157" s="6"/>
      <c r="O157" s="4"/>
      <c r="P157" s="7"/>
      <c r="Q157" s="4" t="s">
        <v>60</v>
      </c>
      <c r="R157" s="8"/>
      <c r="S157" s="4"/>
      <c r="T157" s="4" t="s">
        <v>692</v>
      </c>
      <c r="U157" s="9" t="s">
        <v>62</v>
      </c>
      <c r="V157" s="4" t="s">
        <v>63</v>
      </c>
      <c r="W157" s="4" t="s">
        <v>693</v>
      </c>
      <c r="X157" s="4" t="s">
        <v>59</v>
      </c>
    </row>
    <row r="158" spans="2:24" ht="28.5" x14ac:dyDescent="0.25">
      <c r="B158" s="43" t="s">
        <v>694</v>
      </c>
      <c r="C158" s="43" t="s">
        <v>695</v>
      </c>
      <c r="D158" s="43" t="s">
        <v>53</v>
      </c>
      <c r="E158" s="4" t="s">
        <v>696</v>
      </c>
      <c r="F158" s="5" t="s">
        <v>697</v>
      </c>
      <c r="G158" s="4" t="s">
        <v>154</v>
      </c>
      <c r="H158" s="4" t="s">
        <v>155</v>
      </c>
      <c r="I158" s="4" t="s">
        <v>53</v>
      </c>
      <c r="J158" s="4" t="s">
        <v>63</v>
      </c>
      <c r="K158" s="4">
        <v>2032</v>
      </c>
      <c r="L158" s="4">
        <v>2034</v>
      </c>
      <c r="M158" s="4" t="s">
        <v>75</v>
      </c>
      <c r="N158" s="6">
        <v>451</v>
      </c>
      <c r="O158" s="4" t="s">
        <v>90</v>
      </c>
      <c r="P158" s="7">
        <v>50</v>
      </c>
      <c r="Q158" s="4" t="s">
        <v>75</v>
      </c>
      <c r="R158" s="8">
        <v>9</v>
      </c>
      <c r="S158" s="4">
        <v>50</v>
      </c>
      <c r="T158" s="4" t="s">
        <v>156</v>
      </c>
      <c r="U158" s="9" t="s">
        <v>62</v>
      </c>
      <c r="V158" s="4" t="s">
        <v>59</v>
      </c>
      <c r="W158" s="4" t="s">
        <v>149</v>
      </c>
      <c r="X158" s="4" t="s">
        <v>63</v>
      </c>
    </row>
    <row r="159" spans="2:24" ht="28.5" x14ac:dyDescent="0.25">
      <c r="B159" s="42"/>
      <c r="C159" s="42"/>
      <c r="D159" s="42"/>
      <c r="E159" s="4" t="s">
        <v>698</v>
      </c>
      <c r="F159" s="5" t="s">
        <v>695</v>
      </c>
      <c r="G159" s="4" t="s">
        <v>699</v>
      </c>
      <c r="H159" s="4" t="s">
        <v>700</v>
      </c>
      <c r="I159" s="4" t="s">
        <v>53</v>
      </c>
      <c r="J159" s="4" t="s">
        <v>63</v>
      </c>
      <c r="K159" s="4">
        <v>2032</v>
      </c>
      <c r="L159" s="4">
        <v>2035</v>
      </c>
      <c r="M159" s="4" t="s">
        <v>75</v>
      </c>
      <c r="N159" s="6">
        <v>223</v>
      </c>
      <c r="O159" s="4" t="s">
        <v>90</v>
      </c>
      <c r="P159" s="7">
        <v>50</v>
      </c>
      <c r="Q159" s="4" t="s">
        <v>75</v>
      </c>
      <c r="R159" s="8">
        <v>5</v>
      </c>
      <c r="S159" s="4">
        <v>50</v>
      </c>
      <c r="T159" s="4" t="s">
        <v>701</v>
      </c>
      <c r="U159" s="9" t="s">
        <v>62</v>
      </c>
      <c r="V159" s="4" t="s">
        <v>59</v>
      </c>
      <c r="W159" s="4" t="s">
        <v>149</v>
      </c>
      <c r="X159" s="4" t="s">
        <v>63</v>
      </c>
    </row>
    <row r="160" spans="2:24" x14ac:dyDescent="0.25">
      <c r="B160" s="44"/>
      <c r="C160" s="44"/>
      <c r="D160" s="44"/>
      <c r="E160" s="4" t="s">
        <v>702</v>
      </c>
      <c r="F160" s="5" t="s">
        <v>703</v>
      </c>
      <c r="G160" s="4" t="s">
        <v>154</v>
      </c>
      <c r="H160" s="4" t="s">
        <v>524</v>
      </c>
      <c r="I160" s="4" t="s">
        <v>53</v>
      </c>
      <c r="J160" s="4" t="s">
        <v>63</v>
      </c>
      <c r="K160" s="4">
        <v>2043</v>
      </c>
      <c r="L160" s="4">
        <v>2043</v>
      </c>
      <c r="M160" s="4" t="s">
        <v>60</v>
      </c>
      <c r="N160" s="6"/>
      <c r="O160" s="4"/>
      <c r="P160" s="7"/>
      <c r="Q160" s="4" t="s">
        <v>60</v>
      </c>
      <c r="R160" s="8"/>
      <c r="S160" s="4"/>
      <c r="T160" s="4" t="s">
        <v>525</v>
      </c>
      <c r="U160" s="9" t="s">
        <v>46</v>
      </c>
      <c r="V160" s="4" t="s">
        <v>59</v>
      </c>
      <c r="W160" s="4" t="s">
        <v>149</v>
      </c>
      <c r="X160" s="4" t="s">
        <v>59</v>
      </c>
    </row>
    <row r="161" spans="2:24" ht="28.5" x14ac:dyDescent="0.25">
      <c r="B161" s="3" t="s">
        <v>704</v>
      </c>
      <c r="C161" s="3" t="s">
        <v>705</v>
      </c>
      <c r="D161" s="3" t="s">
        <v>58</v>
      </c>
      <c r="E161" s="4" t="s">
        <v>706</v>
      </c>
      <c r="F161" s="5" t="s">
        <v>707</v>
      </c>
      <c r="G161" s="4" t="s">
        <v>434</v>
      </c>
      <c r="H161" s="4" t="s">
        <v>708</v>
      </c>
      <c r="I161" s="4" t="s">
        <v>58</v>
      </c>
      <c r="J161" s="4" t="s">
        <v>59</v>
      </c>
      <c r="K161" s="4">
        <v>2026</v>
      </c>
      <c r="L161" s="4">
        <v>2026</v>
      </c>
      <c r="M161" s="4" t="s">
        <v>75</v>
      </c>
      <c r="N161" s="6">
        <v>35</v>
      </c>
      <c r="O161" s="4" t="s">
        <v>709</v>
      </c>
      <c r="P161" s="7">
        <v>0</v>
      </c>
      <c r="Q161" s="4" t="s">
        <v>75</v>
      </c>
      <c r="R161" s="8">
        <v>0.5</v>
      </c>
      <c r="S161" s="4">
        <v>0</v>
      </c>
      <c r="T161" s="4" t="s">
        <v>710</v>
      </c>
      <c r="U161" s="9" t="s">
        <v>62</v>
      </c>
      <c r="V161" s="4" t="s">
        <v>63</v>
      </c>
      <c r="W161" s="4" t="s">
        <v>711</v>
      </c>
      <c r="X161" s="4" t="s">
        <v>63</v>
      </c>
    </row>
    <row r="162" spans="2:24" ht="28.5" x14ac:dyDescent="0.25">
      <c r="B162" s="3" t="s">
        <v>712</v>
      </c>
      <c r="C162" s="3" t="s">
        <v>713</v>
      </c>
      <c r="D162" s="3" t="s">
        <v>53</v>
      </c>
      <c r="E162" s="4" t="s">
        <v>714</v>
      </c>
      <c r="F162" s="5" t="s">
        <v>715</v>
      </c>
      <c r="G162" s="4" t="s">
        <v>123</v>
      </c>
      <c r="H162" s="4" t="s">
        <v>124</v>
      </c>
      <c r="I162" s="4" t="s">
        <v>53</v>
      </c>
      <c r="J162" s="4" t="s">
        <v>63</v>
      </c>
      <c r="K162" s="4">
        <v>2030</v>
      </c>
      <c r="L162" s="4">
        <v>2030</v>
      </c>
      <c r="M162" s="4" t="s">
        <v>75</v>
      </c>
      <c r="N162" s="6">
        <v>10</v>
      </c>
      <c r="O162" s="4" t="s">
        <v>90</v>
      </c>
      <c r="P162" s="7">
        <v>40</v>
      </c>
      <c r="Q162" s="4" t="s">
        <v>75</v>
      </c>
      <c r="R162" s="8">
        <v>0.02</v>
      </c>
      <c r="S162" s="4">
        <v>40</v>
      </c>
      <c r="T162" s="4" t="s">
        <v>126</v>
      </c>
      <c r="U162" s="9" t="s">
        <v>46</v>
      </c>
      <c r="V162" s="4" t="s">
        <v>63</v>
      </c>
      <c r="W162" s="4" t="s">
        <v>716</v>
      </c>
      <c r="X162" s="4" t="s">
        <v>59</v>
      </c>
    </row>
    <row r="163" spans="2:24" x14ac:dyDescent="0.25">
      <c r="B163" s="3" t="s">
        <v>717</v>
      </c>
      <c r="C163" s="3" t="s">
        <v>718</v>
      </c>
      <c r="D163" s="3" t="s">
        <v>68</v>
      </c>
      <c r="E163" s="4" t="s">
        <v>719</v>
      </c>
      <c r="F163" s="5" t="s">
        <v>720</v>
      </c>
      <c r="G163" s="4" t="s">
        <v>100</v>
      </c>
      <c r="H163" s="4" t="s">
        <v>397</v>
      </c>
      <c r="I163" s="4" t="s">
        <v>68</v>
      </c>
      <c r="J163" s="4" t="s">
        <v>63</v>
      </c>
      <c r="K163" s="4">
        <v>2030</v>
      </c>
      <c r="L163" s="4">
        <v>2030</v>
      </c>
      <c r="M163" s="4" t="s">
        <v>60</v>
      </c>
      <c r="N163" s="6"/>
      <c r="O163" s="4"/>
      <c r="P163" s="7"/>
      <c r="Q163" s="4" t="s">
        <v>60</v>
      </c>
      <c r="R163" s="8"/>
      <c r="S163" s="4"/>
      <c r="T163" s="4" t="s">
        <v>398</v>
      </c>
      <c r="U163" s="9" t="s">
        <v>46</v>
      </c>
      <c r="V163" s="4" t="s">
        <v>63</v>
      </c>
      <c r="W163" s="4" t="s">
        <v>721</v>
      </c>
      <c r="X163" s="4" t="s">
        <v>63</v>
      </c>
    </row>
    <row r="164" spans="2:24" ht="28.5" x14ac:dyDescent="0.25">
      <c r="B164" s="3" t="s">
        <v>722</v>
      </c>
      <c r="C164" s="3" t="s">
        <v>723</v>
      </c>
      <c r="D164" s="3" t="s">
        <v>53</v>
      </c>
      <c r="E164" s="4" t="s">
        <v>724</v>
      </c>
      <c r="F164" s="5" t="s">
        <v>725</v>
      </c>
      <c r="G164" s="4" t="s">
        <v>100</v>
      </c>
      <c r="H164" s="4" t="s">
        <v>726</v>
      </c>
      <c r="I164" s="4" t="s">
        <v>53</v>
      </c>
      <c r="J164" s="4" t="s">
        <v>63</v>
      </c>
      <c r="K164" s="4">
        <v>2032</v>
      </c>
      <c r="L164" s="4">
        <v>2032</v>
      </c>
      <c r="M164" s="4" t="s">
        <v>60</v>
      </c>
      <c r="N164" s="6"/>
      <c r="O164" s="4"/>
      <c r="P164" s="7"/>
      <c r="Q164" s="4" t="s">
        <v>60</v>
      </c>
      <c r="R164" s="8"/>
      <c r="S164" s="4"/>
      <c r="T164" s="4" t="s">
        <v>727</v>
      </c>
      <c r="U164" s="9" t="s">
        <v>62</v>
      </c>
      <c r="V164" s="4" t="s">
        <v>63</v>
      </c>
      <c r="W164" s="4" t="s">
        <v>728</v>
      </c>
      <c r="X164" s="4" t="s">
        <v>63</v>
      </c>
    </row>
    <row r="165" spans="2:24" ht="28.5" x14ac:dyDescent="0.25">
      <c r="B165" s="43" t="s">
        <v>729</v>
      </c>
      <c r="C165" s="43" t="s">
        <v>730</v>
      </c>
      <c r="D165" s="43" t="s">
        <v>53</v>
      </c>
      <c r="E165" s="4" t="s">
        <v>731</v>
      </c>
      <c r="F165" s="5" t="s">
        <v>732</v>
      </c>
      <c r="G165" s="4" t="s">
        <v>733</v>
      </c>
      <c r="H165" s="4" t="s">
        <v>734</v>
      </c>
      <c r="I165" s="4" t="s">
        <v>53</v>
      </c>
      <c r="J165" s="4" t="s">
        <v>63</v>
      </c>
      <c r="K165" s="4">
        <v>2035</v>
      </c>
      <c r="L165" s="4">
        <v>2045</v>
      </c>
      <c r="M165" s="4" t="s">
        <v>60</v>
      </c>
      <c r="N165" s="6"/>
      <c r="O165" s="4"/>
      <c r="P165" s="7"/>
      <c r="Q165" s="4" t="s">
        <v>60</v>
      </c>
      <c r="R165" s="8"/>
      <c r="S165" s="4"/>
      <c r="T165" s="4"/>
      <c r="U165" s="9" t="s">
        <v>62</v>
      </c>
      <c r="V165" s="4" t="s">
        <v>59</v>
      </c>
      <c r="W165" s="4" t="s">
        <v>149</v>
      </c>
      <c r="X165" s="4" t="s">
        <v>59</v>
      </c>
    </row>
    <row r="166" spans="2:24" x14ac:dyDescent="0.25">
      <c r="B166" s="44"/>
      <c r="C166" s="44"/>
      <c r="D166" s="44"/>
      <c r="E166" s="4" t="s">
        <v>735</v>
      </c>
      <c r="F166" s="5" t="s">
        <v>736</v>
      </c>
      <c r="G166" s="4" t="s">
        <v>737</v>
      </c>
      <c r="H166" s="4" t="s">
        <v>738</v>
      </c>
      <c r="I166" s="4" t="s">
        <v>53</v>
      </c>
      <c r="J166" s="4" t="s">
        <v>63</v>
      </c>
      <c r="K166" s="4">
        <v>2035</v>
      </c>
      <c r="L166" s="4">
        <v>2045</v>
      </c>
      <c r="M166" s="4" t="s">
        <v>60</v>
      </c>
      <c r="N166" s="6"/>
      <c r="O166" s="4"/>
      <c r="P166" s="7"/>
      <c r="Q166" s="4" t="s">
        <v>60</v>
      </c>
      <c r="R166" s="8"/>
      <c r="S166" s="4"/>
      <c r="T166" s="4"/>
      <c r="U166" s="9" t="s">
        <v>46</v>
      </c>
      <c r="V166" s="4" t="s">
        <v>59</v>
      </c>
      <c r="W166" s="4" t="s">
        <v>149</v>
      </c>
      <c r="X166" s="4" t="s">
        <v>59</v>
      </c>
    </row>
    <row r="167" spans="2:24" ht="28.5" x14ac:dyDescent="0.25">
      <c r="B167" s="43" t="s">
        <v>739</v>
      </c>
      <c r="C167" s="43" t="s">
        <v>740</v>
      </c>
      <c r="D167" s="43" t="s">
        <v>53</v>
      </c>
      <c r="E167" s="4" t="s">
        <v>741</v>
      </c>
      <c r="F167" s="5" t="s">
        <v>742</v>
      </c>
      <c r="G167" s="4" t="s">
        <v>56</v>
      </c>
      <c r="H167" s="4" t="s">
        <v>57</v>
      </c>
      <c r="I167" s="4" t="s">
        <v>53</v>
      </c>
      <c r="J167" s="4" t="s">
        <v>63</v>
      </c>
      <c r="K167" s="4">
        <v>2030</v>
      </c>
      <c r="L167" s="4">
        <v>2030</v>
      </c>
      <c r="M167" s="4" t="s">
        <v>60</v>
      </c>
      <c r="N167" s="6"/>
      <c r="O167" s="4"/>
      <c r="P167" s="7"/>
      <c r="Q167" s="4" t="s">
        <v>60</v>
      </c>
      <c r="R167" s="8"/>
      <c r="S167" s="4"/>
      <c r="T167" s="4" t="s">
        <v>61</v>
      </c>
      <c r="U167" s="9" t="s">
        <v>62</v>
      </c>
      <c r="V167" s="4" t="s">
        <v>59</v>
      </c>
      <c r="W167" s="4" t="s">
        <v>149</v>
      </c>
      <c r="X167" s="4" t="s">
        <v>59</v>
      </c>
    </row>
    <row r="168" spans="2:24" ht="28.5" x14ac:dyDescent="0.25">
      <c r="B168" s="44"/>
      <c r="C168" s="44"/>
      <c r="D168" s="44"/>
      <c r="E168" s="4" t="s">
        <v>743</v>
      </c>
      <c r="F168" s="5" t="s">
        <v>744</v>
      </c>
      <c r="G168" s="4" t="s">
        <v>745</v>
      </c>
      <c r="H168" s="4" t="s">
        <v>746</v>
      </c>
      <c r="I168" s="4" t="s">
        <v>53</v>
      </c>
      <c r="J168" s="4" t="s">
        <v>63</v>
      </c>
      <c r="K168" s="4">
        <v>2030</v>
      </c>
      <c r="L168" s="4">
        <v>2030</v>
      </c>
      <c r="M168" s="4" t="s">
        <v>75</v>
      </c>
      <c r="N168" s="6">
        <v>154</v>
      </c>
      <c r="O168" s="4" t="s">
        <v>90</v>
      </c>
      <c r="P168" s="7">
        <v>15</v>
      </c>
      <c r="Q168" s="4" t="s">
        <v>75</v>
      </c>
      <c r="R168" s="8">
        <v>1.4</v>
      </c>
      <c r="S168" s="4">
        <v>2</v>
      </c>
      <c r="T168" s="4" t="s">
        <v>747</v>
      </c>
      <c r="U168" s="9" t="s">
        <v>62</v>
      </c>
      <c r="V168" s="4" t="s">
        <v>59</v>
      </c>
      <c r="W168" s="4" t="s">
        <v>149</v>
      </c>
      <c r="X168" s="4" t="s">
        <v>59</v>
      </c>
    </row>
    <row r="169" spans="2:24" x14ac:dyDescent="0.25">
      <c r="B169" s="43" t="s">
        <v>748</v>
      </c>
      <c r="C169" s="43" t="s">
        <v>749</v>
      </c>
      <c r="D169" s="43" t="s">
        <v>53</v>
      </c>
      <c r="E169" s="4" t="s">
        <v>750</v>
      </c>
      <c r="F169" s="5" t="s">
        <v>751</v>
      </c>
      <c r="G169" s="4" t="s">
        <v>56</v>
      </c>
      <c r="H169" s="4" t="s">
        <v>57</v>
      </c>
      <c r="I169" s="4" t="s">
        <v>53</v>
      </c>
      <c r="J169" s="4" t="s">
        <v>63</v>
      </c>
      <c r="K169" s="4">
        <v>2028</v>
      </c>
      <c r="L169" s="4">
        <v>2028</v>
      </c>
      <c r="M169" s="4" t="s">
        <v>60</v>
      </c>
      <c r="N169" s="6"/>
      <c r="O169" s="4"/>
      <c r="P169" s="7"/>
      <c r="Q169" s="4" t="s">
        <v>60</v>
      </c>
      <c r="R169" s="8"/>
      <c r="S169" s="4"/>
      <c r="T169" s="4" t="s">
        <v>69</v>
      </c>
      <c r="U169" s="9" t="s">
        <v>62</v>
      </c>
      <c r="V169" s="4" t="s">
        <v>59</v>
      </c>
      <c r="W169" s="4" t="s">
        <v>149</v>
      </c>
      <c r="X169" s="4" t="s">
        <v>59</v>
      </c>
    </row>
    <row r="170" spans="2:24" ht="28.5" x14ac:dyDescent="0.25">
      <c r="B170" s="44"/>
      <c r="C170" s="44"/>
      <c r="D170" s="44"/>
      <c r="E170" s="4" t="s">
        <v>752</v>
      </c>
      <c r="F170" s="5" t="s">
        <v>753</v>
      </c>
      <c r="G170" s="4" t="s">
        <v>745</v>
      </c>
      <c r="H170" s="4" t="s">
        <v>754</v>
      </c>
      <c r="I170" s="4" t="s">
        <v>53</v>
      </c>
      <c r="J170" s="4" t="s">
        <v>63</v>
      </c>
      <c r="K170" s="4">
        <v>2028</v>
      </c>
      <c r="L170" s="4">
        <v>2028</v>
      </c>
      <c r="M170" s="4" t="s">
        <v>75</v>
      </c>
      <c r="N170" s="6">
        <v>185</v>
      </c>
      <c r="O170" s="4" t="s">
        <v>755</v>
      </c>
      <c r="P170" s="7">
        <v>15</v>
      </c>
      <c r="Q170" s="4" t="s">
        <v>75</v>
      </c>
      <c r="R170" s="8">
        <v>1.4</v>
      </c>
      <c r="S170" s="4">
        <v>2</v>
      </c>
      <c r="T170" s="4" t="s">
        <v>747</v>
      </c>
      <c r="U170" s="9" t="s">
        <v>62</v>
      </c>
      <c r="V170" s="4" t="s">
        <v>59</v>
      </c>
      <c r="W170" s="4" t="s">
        <v>149</v>
      </c>
      <c r="X170" s="4" t="s">
        <v>59</v>
      </c>
    </row>
    <row r="171" spans="2:24" x14ac:dyDescent="0.25">
      <c r="B171" s="43" t="s">
        <v>756</v>
      </c>
      <c r="C171" s="43" t="s">
        <v>757</v>
      </c>
      <c r="D171" s="43" t="s">
        <v>53</v>
      </c>
      <c r="E171" s="4" t="s">
        <v>758</v>
      </c>
      <c r="F171" s="5" t="s">
        <v>759</v>
      </c>
      <c r="G171" s="4" t="s">
        <v>56</v>
      </c>
      <c r="H171" s="4" t="s">
        <v>57</v>
      </c>
      <c r="I171" s="4" t="s">
        <v>53</v>
      </c>
      <c r="J171" s="4" t="s">
        <v>63</v>
      </c>
      <c r="K171" s="4">
        <v>2031</v>
      </c>
      <c r="L171" s="4">
        <v>2031</v>
      </c>
      <c r="M171" s="4" t="s">
        <v>60</v>
      </c>
      <c r="N171" s="6"/>
      <c r="O171" s="4"/>
      <c r="P171" s="7"/>
      <c r="Q171" s="4" t="s">
        <v>60</v>
      </c>
      <c r="R171" s="8"/>
      <c r="S171" s="4"/>
      <c r="T171" s="4" t="s">
        <v>69</v>
      </c>
      <c r="U171" s="9" t="s">
        <v>62</v>
      </c>
      <c r="V171" s="4" t="s">
        <v>59</v>
      </c>
      <c r="W171" s="4" t="s">
        <v>149</v>
      </c>
      <c r="X171" s="4" t="s">
        <v>59</v>
      </c>
    </row>
    <row r="172" spans="2:24" ht="28.5" x14ac:dyDescent="0.25">
      <c r="B172" s="44"/>
      <c r="C172" s="44"/>
      <c r="D172" s="44"/>
      <c r="E172" s="4" t="s">
        <v>760</v>
      </c>
      <c r="F172" s="5" t="s">
        <v>761</v>
      </c>
      <c r="G172" s="4" t="s">
        <v>745</v>
      </c>
      <c r="H172" s="4" t="s">
        <v>746</v>
      </c>
      <c r="I172" s="4" t="s">
        <v>53</v>
      </c>
      <c r="J172" s="4" t="s">
        <v>63</v>
      </c>
      <c r="K172" s="4">
        <v>2031</v>
      </c>
      <c r="L172" s="4">
        <v>2031</v>
      </c>
      <c r="M172" s="4" t="s">
        <v>75</v>
      </c>
      <c r="N172" s="6">
        <v>88</v>
      </c>
      <c r="O172" s="4" t="s">
        <v>90</v>
      </c>
      <c r="P172" s="7">
        <v>15</v>
      </c>
      <c r="Q172" s="4" t="s">
        <v>75</v>
      </c>
      <c r="R172" s="8">
        <v>1.4</v>
      </c>
      <c r="S172" s="4">
        <v>2</v>
      </c>
      <c r="T172" s="4" t="s">
        <v>747</v>
      </c>
      <c r="U172" s="9" t="s">
        <v>62</v>
      </c>
      <c r="V172" s="4" t="s">
        <v>59</v>
      </c>
      <c r="W172" s="4" t="s">
        <v>149</v>
      </c>
      <c r="X172" s="4" t="s">
        <v>59</v>
      </c>
    </row>
    <row r="173" spans="2:24" ht="28.5" x14ac:dyDescent="0.25">
      <c r="B173" s="3" t="s">
        <v>762</v>
      </c>
      <c r="C173" s="3" t="s">
        <v>763</v>
      </c>
      <c r="D173" s="3" t="s">
        <v>53</v>
      </c>
      <c r="E173" s="4" t="s">
        <v>764</v>
      </c>
      <c r="F173" s="5" t="s">
        <v>765</v>
      </c>
      <c r="G173" s="4" t="s">
        <v>56</v>
      </c>
      <c r="H173" s="4" t="s">
        <v>57</v>
      </c>
      <c r="I173" s="4" t="s">
        <v>53</v>
      </c>
      <c r="J173" s="4" t="s">
        <v>63</v>
      </c>
      <c r="K173" s="4">
        <v>2030</v>
      </c>
      <c r="L173" s="4">
        <v>2032</v>
      </c>
      <c r="M173" s="4" t="s">
        <v>60</v>
      </c>
      <c r="N173" s="6"/>
      <c r="O173" s="4"/>
      <c r="P173" s="7"/>
      <c r="Q173" s="4" t="s">
        <v>60</v>
      </c>
      <c r="R173" s="8"/>
      <c r="S173" s="4"/>
      <c r="T173" s="4" t="s">
        <v>766</v>
      </c>
      <c r="U173" s="9" t="s">
        <v>62</v>
      </c>
      <c r="V173" s="4" t="s">
        <v>59</v>
      </c>
      <c r="W173" s="4" t="s">
        <v>149</v>
      </c>
      <c r="X173" s="4" t="s">
        <v>59</v>
      </c>
    </row>
    <row r="174" spans="2:24" ht="28.5" x14ac:dyDescent="0.25">
      <c r="B174" s="3" t="s">
        <v>767</v>
      </c>
      <c r="C174" s="3" t="s">
        <v>768</v>
      </c>
      <c r="D174" s="3" t="s">
        <v>53</v>
      </c>
      <c r="E174" s="4" t="s">
        <v>769</v>
      </c>
      <c r="F174" s="5" t="s">
        <v>770</v>
      </c>
      <c r="G174" s="4" t="s">
        <v>56</v>
      </c>
      <c r="H174" s="4" t="s">
        <v>57</v>
      </c>
      <c r="I174" s="4" t="s">
        <v>53</v>
      </c>
      <c r="J174" s="4" t="s">
        <v>63</v>
      </c>
      <c r="K174" s="4">
        <v>2030</v>
      </c>
      <c r="L174" s="4">
        <v>2030</v>
      </c>
      <c r="M174" s="4" t="s">
        <v>60</v>
      </c>
      <c r="N174" s="6"/>
      <c r="O174" s="4"/>
      <c r="P174" s="7"/>
      <c r="Q174" s="4" t="s">
        <v>60</v>
      </c>
      <c r="R174" s="8"/>
      <c r="S174" s="4"/>
      <c r="T174" s="4" t="s">
        <v>771</v>
      </c>
      <c r="U174" s="9" t="s">
        <v>62</v>
      </c>
      <c r="V174" s="4" t="s">
        <v>59</v>
      </c>
      <c r="W174" s="4" t="s">
        <v>149</v>
      </c>
      <c r="X174" s="4" t="s">
        <v>59</v>
      </c>
    </row>
    <row r="175" spans="2:24" x14ac:dyDescent="0.25">
      <c r="B175" s="43" t="s">
        <v>772</v>
      </c>
      <c r="C175" s="43" t="s">
        <v>773</v>
      </c>
      <c r="D175" s="43" t="s">
        <v>53</v>
      </c>
      <c r="E175" s="4" t="s">
        <v>774</v>
      </c>
      <c r="F175" s="5" t="s">
        <v>775</v>
      </c>
      <c r="G175" s="4" t="s">
        <v>108</v>
      </c>
      <c r="H175" s="4" t="s">
        <v>776</v>
      </c>
      <c r="I175" s="4" t="s">
        <v>53</v>
      </c>
      <c r="J175" s="4" t="s">
        <v>63</v>
      </c>
      <c r="K175" s="4">
        <v>2039</v>
      </c>
      <c r="L175" s="4">
        <v>2039</v>
      </c>
      <c r="M175" s="4" t="s">
        <v>60</v>
      </c>
      <c r="N175" s="6"/>
      <c r="O175" s="4"/>
      <c r="P175" s="7"/>
      <c r="Q175" s="4" t="s">
        <v>60</v>
      </c>
      <c r="R175" s="8"/>
      <c r="S175" s="4"/>
      <c r="T175" s="4" t="s">
        <v>110</v>
      </c>
      <c r="U175" s="9" t="s">
        <v>46</v>
      </c>
      <c r="V175" s="4" t="s">
        <v>63</v>
      </c>
      <c r="W175" s="4" t="s">
        <v>777</v>
      </c>
      <c r="X175" s="4" t="s">
        <v>59</v>
      </c>
    </row>
    <row r="176" spans="2:24" x14ac:dyDescent="0.25">
      <c r="B176" s="42"/>
      <c r="C176" s="42"/>
      <c r="D176" s="42"/>
      <c r="E176" s="4" t="s">
        <v>778</v>
      </c>
      <c r="F176" s="5" t="s">
        <v>779</v>
      </c>
      <c r="G176" s="4" t="s">
        <v>108</v>
      </c>
      <c r="H176" s="4" t="s">
        <v>776</v>
      </c>
      <c r="I176" s="4" t="s">
        <v>53</v>
      </c>
      <c r="J176" s="4" t="s">
        <v>63</v>
      </c>
      <c r="K176" s="4">
        <v>2032</v>
      </c>
      <c r="L176" s="4">
        <v>2032</v>
      </c>
      <c r="M176" s="4" t="s">
        <v>60</v>
      </c>
      <c r="N176" s="6"/>
      <c r="O176" s="4"/>
      <c r="P176" s="7"/>
      <c r="Q176" s="4" t="s">
        <v>60</v>
      </c>
      <c r="R176" s="8"/>
      <c r="S176" s="4"/>
      <c r="T176" s="4" t="s">
        <v>780</v>
      </c>
      <c r="U176" s="9" t="s">
        <v>62</v>
      </c>
      <c r="V176" s="4" t="s">
        <v>63</v>
      </c>
      <c r="W176" s="4" t="s">
        <v>781</v>
      </c>
      <c r="X176" s="4" t="s">
        <v>59</v>
      </c>
    </row>
    <row r="177" spans="2:24" x14ac:dyDescent="0.25">
      <c r="B177" s="44"/>
      <c r="C177" s="44"/>
      <c r="D177" s="44"/>
      <c r="E177" s="4" t="s">
        <v>782</v>
      </c>
      <c r="F177" s="5" t="s">
        <v>783</v>
      </c>
      <c r="G177" s="4" t="s">
        <v>108</v>
      </c>
      <c r="H177" s="4" t="s">
        <v>784</v>
      </c>
      <c r="I177" s="4" t="s">
        <v>53</v>
      </c>
      <c r="J177" s="4" t="s">
        <v>63</v>
      </c>
      <c r="K177" s="4">
        <v>2032</v>
      </c>
      <c r="L177" s="4">
        <v>2032</v>
      </c>
      <c r="M177" s="4" t="s">
        <v>60</v>
      </c>
      <c r="N177" s="6"/>
      <c r="O177" s="4"/>
      <c r="P177" s="7"/>
      <c r="Q177" s="4" t="s">
        <v>60</v>
      </c>
      <c r="R177" s="8"/>
      <c r="S177" s="4"/>
      <c r="T177" s="4" t="s">
        <v>110</v>
      </c>
      <c r="U177" s="9" t="s">
        <v>62</v>
      </c>
      <c r="V177" s="4" t="s">
        <v>63</v>
      </c>
      <c r="W177" s="4" t="s">
        <v>777</v>
      </c>
      <c r="X177" s="4" t="s">
        <v>59</v>
      </c>
    </row>
    <row r="178" spans="2:24" ht="57" x14ac:dyDescent="0.25">
      <c r="B178" s="3" t="s">
        <v>785</v>
      </c>
      <c r="C178" s="3" t="s">
        <v>786</v>
      </c>
      <c r="D178" s="3" t="s">
        <v>53</v>
      </c>
      <c r="E178" s="4" t="s">
        <v>787</v>
      </c>
      <c r="F178" s="5" t="s">
        <v>788</v>
      </c>
      <c r="G178" s="4" t="s">
        <v>243</v>
      </c>
      <c r="H178" s="4" t="s">
        <v>244</v>
      </c>
      <c r="I178" s="4" t="s">
        <v>53</v>
      </c>
      <c r="J178" s="4" t="s">
        <v>63</v>
      </c>
      <c r="K178" s="4">
        <v>2035</v>
      </c>
      <c r="L178" s="4">
        <v>2035</v>
      </c>
      <c r="M178" s="4" t="s">
        <v>75</v>
      </c>
      <c r="N178" s="6">
        <v>364.7</v>
      </c>
      <c r="O178" s="4" t="s">
        <v>90</v>
      </c>
      <c r="P178" s="7">
        <v>30</v>
      </c>
      <c r="Q178" s="4" t="s">
        <v>75</v>
      </c>
      <c r="R178" s="8">
        <v>35</v>
      </c>
      <c r="S178" s="4">
        <v>30</v>
      </c>
      <c r="T178" s="4" t="s">
        <v>245</v>
      </c>
      <c r="U178" s="9" t="s">
        <v>46</v>
      </c>
      <c r="V178" s="4" t="s">
        <v>63</v>
      </c>
      <c r="W178" s="4" t="s">
        <v>789</v>
      </c>
      <c r="X178" s="4" t="s">
        <v>63</v>
      </c>
    </row>
    <row r="179" spans="2:24" x14ac:dyDescent="0.25">
      <c r="B179" s="43" t="s">
        <v>790</v>
      </c>
      <c r="C179" s="43" t="s">
        <v>791</v>
      </c>
      <c r="D179" s="43" t="s">
        <v>68</v>
      </c>
      <c r="E179" s="4" t="s">
        <v>792</v>
      </c>
      <c r="F179" s="5" t="s">
        <v>793</v>
      </c>
      <c r="G179" s="4" t="s">
        <v>100</v>
      </c>
      <c r="H179" s="4" t="s">
        <v>726</v>
      </c>
      <c r="I179" s="4" t="s">
        <v>68</v>
      </c>
      <c r="J179" s="4" t="s">
        <v>63</v>
      </c>
      <c r="K179" s="4">
        <v>2029</v>
      </c>
      <c r="L179" s="4">
        <v>2029</v>
      </c>
      <c r="M179" s="4" t="s">
        <v>60</v>
      </c>
      <c r="N179" s="6"/>
      <c r="O179" s="4"/>
      <c r="P179" s="7"/>
      <c r="Q179" s="4" t="s">
        <v>60</v>
      </c>
      <c r="R179" s="8"/>
      <c r="S179" s="4"/>
      <c r="T179" s="4" t="s">
        <v>727</v>
      </c>
      <c r="U179" s="9" t="s">
        <v>62</v>
      </c>
      <c r="V179" s="4" t="s">
        <v>63</v>
      </c>
      <c r="W179" s="4" t="s">
        <v>794</v>
      </c>
      <c r="X179" s="4" t="s">
        <v>63</v>
      </c>
    </row>
    <row r="180" spans="2:24" x14ac:dyDescent="0.25">
      <c r="B180" s="44"/>
      <c r="C180" s="44"/>
      <c r="D180" s="44"/>
      <c r="E180" s="4" t="s">
        <v>795</v>
      </c>
      <c r="F180" s="5" t="s">
        <v>796</v>
      </c>
      <c r="G180" s="4" t="s">
        <v>100</v>
      </c>
      <c r="H180" s="4" t="s">
        <v>726</v>
      </c>
      <c r="I180" s="4" t="s">
        <v>68</v>
      </c>
      <c r="J180" s="4" t="s">
        <v>59</v>
      </c>
      <c r="K180" s="4">
        <v>2027</v>
      </c>
      <c r="L180" s="4">
        <v>2027</v>
      </c>
      <c r="M180" s="4" t="s">
        <v>60</v>
      </c>
      <c r="N180" s="6"/>
      <c r="O180" s="4"/>
      <c r="P180" s="7"/>
      <c r="Q180" s="4" t="s">
        <v>60</v>
      </c>
      <c r="R180" s="8"/>
      <c r="S180" s="4"/>
      <c r="T180" s="4" t="s">
        <v>727</v>
      </c>
      <c r="U180" s="9" t="s">
        <v>62</v>
      </c>
      <c r="V180" s="4" t="s">
        <v>63</v>
      </c>
      <c r="W180" s="4" t="s">
        <v>797</v>
      </c>
      <c r="X180" s="4" t="s">
        <v>63</v>
      </c>
    </row>
    <row r="181" spans="2:24" x14ac:dyDescent="0.25">
      <c r="B181" s="43" t="s">
        <v>798</v>
      </c>
      <c r="C181" s="43" t="s">
        <v>799</v>
      </c>
      <c r="D181" s="43" t="s">
        <v>53</v>
      </c>
      <c r="E181" s="4" t="s">
        <v>800</v>
      </c>
      <c r="F181" s="5" t="s">
        <v>801</v>
      </c>
      <c r="G181" s="4" t="s">
        <v>100</v>
      </c>
      <c r="H181" s="4" t="s">
        <v>726</v>
      </c>
      <c r="I181" s="4" t="s">
        <v>68</v>
      </c>
      <c r="J181" s="4" t="s">
        <v>63</v>
      </c>
      <c r="K181" s="4">
        <v>2029</v>
      </c>
      <c r="L181" s="4">
        <v>2032</v>
      </c>
      <c r="M181" s="4" t="s">
        <v>60</v>
      </c>
      <c r="N181" s="6"/>
      <c r="O181" s="4"/>
      <c r="P181" s="7"/>
      <c r="Q181" s="4" t="s">
        <v>60</v>
      </c>
      <c r="R181" s="8"/>
      <c r="S181" s="4"/>
      <c r="T181" s="4" t="s">
        <v>727</v>
      </c>
      <c r="U181" s="9" t="s">
        <v>62</v>
      </c>
      <c r="V181" s="4" t="s">
        <v>63</v>
      </c>
      <c r="W181" s="4" t="s">
        <v>802</v>
      </c>
      <c r="X181" s="4" t="s">
        <v>63</v>
      </c>
    </row>
    <row r="182" spans="2:24" x14ac:dyDescent="0.25">
      <c r="B182" s="44"/>
      <c r="C182" s="44"/>
      <c r="D182" s="44"/>
      <c r="E182" s="4" t="s">
        <v>803</v>
      </c>
      <c r="F182" s="5" t="s">
        <v>804</v>
      </c>
      <c r="G182" s="4" t="s">
        <v>100</v>
      </c>
      <c r="H182" s="4" t="s">
        <v>726</v>
      </c>
      <c r="I182" s="4" t="s">
        <v>53</v>
      </c>
      <c r="J182" s="4" t="s">
        <v>59</v>
      </c>
      <c r="K182" s="4">
        <v>2032</v>
      </c>
      <c r="L182" s="4">
        <v>2032</v>
      </c>
      <c r="M182" s="4" t="s">
        <v>60</v>
      </c>
      <c r="N182" s="6"/>
      <c r="O182" s="4"/>
      <c r="P182" s="7"/>
      <c r="Q182" s="4" t="s">
        <v>60</v>
      </c>
      <c r="R182" s="8"/>
      <c r="S182" s="4"/>
      <c r="T182" s="4" t="s">
        <v>727</v>
      </c>
      <c r="U182" s="9" t="s">
        <v>46</v>
      </c>
      <c r="V182" s="4" t="s">
        <v>59</v>
      </c>
      <c r="W182" s="4" t="s">
        <v>149</v>
      </c>
      <c r="X182" s="4" t="s">
        <v>63</v>
      </c>
    </row>
    <row r="183" spans="2:24" ht="28.5" x14ac:dyDescent="0.25">
      <c r="B183" s="3" t="s">
        <v>805</v>
      </c>
      <c r="C183" s="3" t="s">
        <v>806</v>
      </c>
      <c r="D183" s="3" t="s">
        <v>53</v>
      </c>
      <c r="E183" s="4" t="s">
        <v>807</v>
      </c>
      <c r="F183" s="5" t="s">
        <v>806</v>
      </c>
      <c r="G183" s="4" t="s">
        <v>363</v>
      </c>
      <c r="H183" s="4" t="s">
        <v>808</v>
      </c>
      <c r="I183" s="4" t="s">
        <v>53</v>
      </c>
      <c r="J183" s="4" t="s">
        <v>59</v>
      </c>
      <c r="K183" s="4">
        <v>2029</v>
      </c>
      <c r="L183" s="4">
        <v>2029</v>
      </c>
      <c r="M183" s="4" t="s">
        <v>75</v>
      </c>
      <c r="N183" s="6">
        <v>34.9</v>
      </c>
      <c r="O183" s="4" t="s">
        <v>809</v>
      </c>
      <c r="P183" s="7">
        <v>30</v>
      </c>
      <c r="Q183" s="4" t="s">
        <v>75</v>
      </c>
      <c r="R183" s="8">
        <v>0.7</v>
      </c>
      <c r="S183" s="4">
        <v>30</v>
      </c>
      <c r="T183" s="4" t="s">
        <v>366</v>
      </c>
      <c r="U183" s="9" t="s">
        <v>62</v>
      </c>
      <c r="V183" s="4" t="s">
        <v>63</v>
      </c>
      <c r="W183" s="4" t="s">
        <v>810</v>
      </c>
      <c r="X183" s="4" t="s">
        <v>63</v>
      </c>
    </row>
    <row r="184" spans="2:24" ht="28.5" x14ac:dyDescent="0.25">
      <c r="B184" s="43" t="s">
        <v>811</v>
      </c>
      <c r="C184" s="43" t="s">
        <v>812</v>
      </c>
      <c r="D184" s="43" t="s">
        <v>53</v>
      </c>
      <c r="E184" s="4" t="s">
        <v>813</v>
      </c>
      <c r="F184" s="5" t="s">
        <v>814</v>
      </c>
      <c r="G184" s="4" t="s">
        <v>363</v>
      </c>
      <c r="H184" s="4" t="s">
        <v>815</v>
      </c>
      <c r="I184" s="4" t="s">
        <v>68</v>
      </c>
      <c r="J184" s="4" t="s">
        <v>63</v>
      </c>
      <c r="K184" s="4">
        <v>2030</v>
      </c>
      <c r="L184" s="4">
        <v>2030</v>
      </c>
      <c r="M184" s="4" t="s">
        <v>75</v>
      </c>
      <c r="N184" s="6">
        <v>50</v>
      </c>
      <c r="O184" s="4" t="s">
        <v>46</v>
      </c>
      <c r="P184" s="7">
        <v>25</v>
      </c>
      <c r="Q184" s="4" t="s">
        <v>75</v>
      </c>
      <c r="R184" s="8">
        <v>2</v>
      </c>
      <c r="S184" s="4">
        <v>25</v>
      </c>
      <c r="T184" s="4" t="s">
        <v>366</v>
      </c>
      <c r="U184" s="9" t="s">
        <v>62</v>
      </c>
      <c r="V184" s="4" t="s">
        <v>63</v>
      </c>
      <c r="W184" s="4" t="s">
        <v>816</v>
      </c>
      <c r="X184" s="4" t="s">
        <v>59</v>
      </c>
    </row>
    <row r="185" spans="2:24" ht="28.5" x14ac:dyDescent="0.25">
      <c r="B185" s="44"/>
      <c r="C185" s="44"/>
      <c r="D185" s="44"/>
      <c r="E185" s="4" t="s">
        <v>817</v>
      </c>
      <c r="F185" s="5" t="s">
        <v>818</v>
      </c>
      <c r="G185" s="4" t="s">
        <v>363</v>
      </c>
      <c r="H185" s="4" t="s">
        <v>364</v>
      </c>
      <c r="I185" s="4" t="s">
        <v>53</v>
      </c>
      <c r="J185" s="4" t="s">
        <v>63</v>
      </c>
      <c r="K185" s="4">
        <v>2032</v>
      </c>
      <c r="L185" s="4">
        <v>2032</v>
      </c>
      <c r="M185" s="4" t="s">
        <v>75</v>
      </c>
      <c r="N185" s="6">
        <v>100</v>
      </c>
      <c r="O185" s="4" t="s">
        <v>46</v>
      </c>
      <c r="P185" s="7">
        <v>33</v>
      </c>
      <c r="Q185" s="4" t="s">
        <v>75</v>
      </c>
      <c r="R185" s="8">
        <v>4</v>
      </c>
      <c r="S185" s="4">
        <v>33</v>
      </c>
      <c r="T185" s="4" t="s">
        <v>366</v>
      </c>
      <c r="U185" s="9" t="s">
        <v>62</v>
      </c>
      <c r="V185" s="4" t="s">
        <v>63</v>
      </c>
      <c r="W185" s="4" t="s">
        <v>819</v>
      </c>
      <c r="X185" s="4" t="s">
        <v>59</v>
      </c>
    </row>
    <row r="186" spans="2:24" ht="28.5" x14ac:dyDescent="0.25">
      <c r="B186" s="43" t="s">
        <v>820</v>
      </c>
      <c r="C186" s="43" t="s">
        <v>821</v>
      </c>
      <c r="D186" s="43" t="s">
        <v>53</v>
      </c>
      <c r="E186" s="4" t="s">
        <v>822</v>
      </c>
      <c r="F186" s="5" t="s">
        <v>823</v>
      </c>
      <c r="G186" s="4" t="s">
        <v>327</v>
      </c>
      <c r="H186" s="4" t="s">
        <v>328</v>
      </c>
      <c r="I186" s="4" t="s">
        <v>53</v>
      </c>
      <c r="J186" s="4" t="s">
        <v>63</v>
      </c>
      <c r="K186" s="4">
        <v>2034</v>
      </c>
      <c r="L186" s="4">
        <v>2034</v>
      </c>
      <c r="M186" s="4" t="s">
        <v>75</v>
      </c>
      <c r="N186" s="6">
        <v>1008</v>
      </c>
      <c r="O186" s="4" t="s">
        <v>90</v>
      </c>
      <c r="P186" s="7">
        <v>30</v>
      </c>
      <c r="Q186" s="4" t="s">
        <v>75</v>
      </c>
      <c r="R186" s="8">
        <v>47.6</v>
      </c>
      <c r="S186" s="4">
        <v>30</v>
      </c>
      <c r="T186" s="4" t="s">
        <v>338</v>
      </c>
      <c r="U186" s="9" t="s">
        <v>46</v>
      </c>
      <c r="V186" s="4" t="s">
        <v>59</v>
      </c>
      <c r="W186" s="4" t="s">
        <v>149</v>
      </c>
      <c r="X186" s="4" t="s">
        <v>63</v>
      </c>
    </row>
    <row r="187" spans="2:24" ht="71.25" x14ac:dyDescent="0.25">
      <c r="B187" s="44"/>
      <c r="C187" s="44"/>
      <c r="D187" s="44"/>
      <c r="E187" s="4" t="s">
        <v>824</v>
      </c>
      <c r="F187" s="5" t="s">
        <v>825</v>
      </c>
      <c r="G187" s="4" t="s">
        <v>100</v>
      </c>
      <c r="H187" s="4" t="s">
        <v>826</v>
      </c>
      <c r="I187" s="4" t="s">
        <v>53</v>
      </c>
      <c r="J187" s="4" t="s">
        <v>63</v>
      </c>
      <c r="K187" s="4">
        <v>2034</v>
      </c>
      <c r="L187" s="4">
        <v>2034</v>
      </c>
      <c r="M187" s="4" t="s">
        <v>60</v>
      </c>
      <c r="N187" s="6"/>
      <c r="O187" s="4"/>
      <c r="P187" s="7"/>
      <c r="Q187" s="4" t="s">
        <v>60</v>
      </c>
      <c r="R187" s="8"/>
      <c r="S187" s="4"/>
      <c r="T187" s="4"/>
      <c r="U187" s="9" t="s">
        <v>62</v>
      </c>
      <c r="V187" s="4" t="s">
        <v>63</v>
      </c>
      <c r="W187" s="4" t="s">
        <v>827</v>
      </c>
      <c r="X187" s="4" t="s">
        <v>63</v>
      </c>
    </row>
    <row r="188" spans="2:24" ht="28.5" x14ac:dyDescent="0.25">
      <c r="B188" s="43" t="s">
        <v>828</v>
      </c>
      <c r="C188" s="43" t="s">
        <v>829</v>
      </c>
      <c r="D188" s="43" t="s">
        <v>53</v>
      </c>
      <c r="E188" s="4" t="s">
        <v>830</v>
      </c>
      <c r="F188" s="5" t="s">
        <v>831</v>
      </c>
      <c r="G188" s="4" t="s">
        <v>282</v>
      </c>
      <c r="H188" s="4" t="s">
        <v>832</v>
      </c>
      <c r="I188" s="4" t="s">
        <v>53</v>
      </c>
      <c r="J188" s="4" t="s">
        <v>63</v>
      </c>
      <c r="K188" s="4">
        <v>2032</v>
      </c>
      <c r="L188" s="4">
        <v>2032</v>
      </c>
      <c r="M188" s="4" t="s">
        <v>75</v>
      </c>
      <c r="N188" s="6">
        <v>195</v>
      </c>
      <c r="O188" s="4" t="s">
        <v>90</v>
      </c>
      <c r="P188" s="7">
        <v>25</v>
      </c>
      <c r="Q188" s="4" t="s">
        <v>75</v>
      </c>
      <c r="R188" s="8">
        <v>7.2</v>
      </c>
      <c r="S188" s="4">
        <v>25</v>
      </c>
      <c r="T188" s="4"/>
      <c r="U188" s="9" t="s">
        <v>62</v>
      </c>
      <c r="V188" s="4" t="s">
        <v>59</v>
      </c>
      <c r="W188" s="4" t="s">
        <v>149</v>
      </c>
      <c r="X188" s="4" t="s">
        <v>59</v>
      </c>
    </row>
    <row r="189" spans="2:24" ht="28.5" x14ac:dyDescent="0.25">
      <c r="B189" s="44"/>
      <c r="C189" s="44"/>
      <c r="D189" s="44"/>
      <c r="E189" s="4" t="s">
        <v>833</v>
      </c>
      <c r="F189" s="5" t="s">
        <v>834</v>
      </c>
      <c r="G189" s="4" t="s">
        <v>282</v>
      </c>
      <c r="H189" s="4" t="s">
        <v>835</v>
      </c>
      <c r="I189" s="4" t="s">
        <v>53</v>
      </c>
      <c r="J189" s="4" t="s">
        <v>63</v>
      </c>
      <c r="K189" s="4">
        <v>2032</v>
      </c>
      <c r="L189" s="4">
        <v>2032</v>
      </c>
      <c r="M189" s="4" t="s">
        <v>75</v>
      </c>
      <c r="N189" s="6">
        <v>330</v>
      </c>
      <c r="O189" s="4" t="s">
        <v>90</v>
      </c>
      <c r="P189" s="7">
        <v>25</v>
      </c>
      <c r="Q189" s="4" t="s">
        <v>75</v>
      </c>
      <c r="R189" s="8">
        <v>97</v>
      </c>
      <c r="S189" s="4">
        <v>25</v>
      </c>
      <c r="T189" s="4"/>
      <c r="U189" s="9" t="s">
        <v>62</v>
      </c>
      <c r="V189" s="4" t="s">
        <v>59</v>
      </c>
      <c r="W189" s="4" t="s">
        <v>149</v>
      </c>
      <c r="X189" s="4" t="s">
        <v>59</v>
      </c>
    </row>
    <row r="190" spans="2:24" ht="28.5" x14ac:dyDescent="0.25">
      <c r="B190" s="43" t="s">
        <v>836</v>
      </c>
      <c r="C190" s="43" t="s">
        <v>837</v>
      </c>
      <c r="D190" s="43" t="s">
        <v>53</v>
      </c>
      <c r="E190" s="4" t="s">
        <v>838</v>
      </c>
      <c r="F190" s="5" t="s">
        <v>839</v>
      </c>
      <c r="G190" s="4" t="s">
        <v>840</v>
      </c>
      <c r="H190" s="4" t="s">
        <v>832</v>
      </c>
      <c r="I190" s="4" t="s">
        <v>53</v>
      </c>
      <c r="J190" s="4" t="s">
        <v>63</v>
      </c>
      <c r="K190" s="4">
        <v>2032</v>
      </c>
      <c r="L190" s="4">
        <v>2032</v>
      </c>
      <c r="M190" s="4" t="s">
        <v>75</v>
      </c>
      <c r="N190" s="6">
        <v>195</v>
      </c>
      <c r="O190" s="4" t="s">
        <v>90</v>
      </c>
      <c r="P190" s="7">
        <v>25</v>
      </c>
      <c r="Q190" s="4" t="s">
        <v>75</v>
      </c>
      <c r="R190" s="8">
        <v>7.2</v>
      </c>
      <c r="S190" s="4">
        <v>25</v>
      </c>
      <c r="T190" s="4"/>
      <c r="U190" s="9" t="s">
        <v>62</v>
      </c>
      <c r="V190" s="4" t="s">
        <v>59</v>
      </c>
      <c r="W190" s="4" t="s">
        <v>149</v>
      </c>
      <c r="X190" s="4" t="s">
        <v>59</v>
      </c>
    </row>
    <row r="191" spans="2:24" ht="28.5" x14ac:dyDescent="0.25">
      <c r="B191" s="44"/>
      <c r="C191" s="44"/>
      <c r="D191" s="44"/>
      <c r="E191" s="4" t="s">
        <v>841</v>
      </c>
      <c r="F191" s="5" t="s">
        <v>842</v>
      </c>
      <c r="G191" s="4" t="s">
        <v>840</v>
      </c>
      <c r="H191" s="4" t="s">
        <v>843</v>
      </c>
      <c r="I191" s="4" t="s">
        <v>53</v>
      </c>
      <c r="J191" s="4" t="s">
        <v>63</v>
      </c>
      <c r="K191" s="4">
        <v>2032</v>
      </c>
      <c r="L191" s="4">
        <v>2032</v>
      </c>
      <c r="M191" s="4" t="s">
        <v>75</v>
      </c>
      <c r="N191" s="6">
        <v>330</v>
      </c>
      <c r="O191" s="4" t="s">
        <v>90</v>
      </c>
      <c r="P191" s="7">
        <v>25</v>
      </c>
      <c r="Q191" s="4" t="s">
        <v>75</v>
      </c>
      <c r="R191" s="8">
        <v>97</v>
      </c>
      <c r="S191" s="4">
        <v>25</v>
      </c>
      <c r="T191" s="4"/>
      <c r="U191" s="9" t="s">
        <v>62</v>
      </c>
      <c r="V191" s="4" t="s">
        <v>59</v>
      </c>
      <c r="W191" s="4" t="s">
        <v>149</v>
      </c>
      <c r="X191" s="4" t="s">
        <v>59</v>
      </c>
    </row>
    <row r="192" spans="2:24" ht="28.5" x14ac:dyDescent="0.25">
      <c r="B192" s="43" t="s">
        <v>844</v>
      </c>
      <c r="C192" s="43" t="s">
        <v>845</v>
      </c>
      <c r="D192" s="43" t="s">
        <v>53</v>
      </c>
      <c r="E192" s="4" t="s">
        <v>846</v>
      </c>
      <c r="F192" s="5" t="s">
        <v>847</v>
      </c>
      <c r="G192" s="4" t="s">
        <v>276</v>
      </c>
      <c r="H192" s="4" t="s">
        <v>277</v>
      </c>
      <c r="I192" s="4" t="s">
        <v>53</v>
      </c>
      <c r="J192" s="4" t="s">
        <v>59</v>
      </c>
      <c r="K192" s="4">
        <v>2029</v>
      </c>
      <c r="L192" s="4">
        <v>2029</v>
      </c>
      <c r="M192" s="4" t="s">
        <v>75</v>
      </c>
      <c r="N192" s="6">
        <v>438.5</v>
      </c>
      <c r="O192" s="4" t="s">
        <v>90</v>
      </c>
      <c r="P192" s="7">
        <v>25</v>
      </c>
      <c r="Q192" s="4" t="s">
        <v>75</v>
      </c>
      <c r="R192" s="8">
        <v>3.8</v>
      </c>
      <c r="S192" s="4">
        <v>20</v>
      </c>
      <c r="T192" s="4" t="s">
        <v>278</v>
      </c>
      <c r="U192" s="9" t="s">
        <v>46</v>
      </c>
      <c r="V192" s="4" t="s">
        <v>63</v>
      </c>
      <c r="W192" s="4" t="s">
        <v>848</v>
      </c>
      <c r="X192" s="4" t="s">
        <v>59</v>
      </c>
    </row>
    <row r="193" spans="2:24" ht="28.5" x14ac:dyDescent="0.25">
      <c r="B193" s="44"/>
      <c r="C193" s="44"/>
      <c r="D193" s="44"/>
      <c r="E193" s="4" t="s">
        <v>849</v>
      </c>
      <c r="F193" s="5" t="s">
        <v>845</v>
      </c>
      <c r="G193" s="4" t="s">
        <v>282</v>
      </c>
      <c r="H193" s="4" t="s">
        <v>283</v>
      </c>
      <c r="I193" s="4" t="s">
        <v>53</v>
      </c>
      <c r="J193" s="4" t="s">
        <v>63</v>
      </c>
      <c r="K193" s="4">
        <v>2029</v>
      </c>
      <c r="L193" s="4">
        <v>2029</v>
      </c>
      <c r="M193" s="4" t="s">
        <v>75</v>
      </c>
      <c r="N193" s="6">
        <v>70</v>
      </c>
      <c r="O193" s="4" t="s">
        <v>90</v>
      </c>
      <c r="P193" s="7">
        <v>25</v>
      </c>
      <c r="Q193" s="4" t="s">
        <v>75</v>
      </c>
      <c r="R193" s="8">
        <v>0.7</v>
      </c>
      <c r="S193" s="4">
        <v>25</v>
      </c>
      <c r="T193" s="4" t="s">
        <v>285</v>
      </c>
      <c r="U193" s="9" t="s">
        <v>46</v>
      </c>
      <c r="V193" s="4" t="s">
        <v>59</v>
      </c>
      <c r="W193" s="4" t="s">
        <v>149</v>
      </c>
      <c r="X193" s="4" t="s">
        <v>59</v>
      </c>
    </row>
    <row r="194" spans="2:24" ht="42.75" x14ac:dyDescent="0.25">
      <c r="B194" s="43" t="s">
        <v>850</v>
      </c>
      <c r="C194" s="43" t="s">
        <v>851</v>
      </c>
      <c r="D194" s="43" t="s">
        <v>53</v>
      </c>
      <c r="E194" s="4" t="s">
        <v>852</v>
      </c>
      <c r="F194" s="5" t="s">
        <v>853</v>
      </c>
      <c r="G194" s="4" t="s">
        <v>282</v>
      </c>
      <c r="H194" s="4" t="s">
        <v>854</v>
      </c>
      <c r="I194" s="4" t="s">
        <v>68</v>
      </c>
      <c r="J194" s="4" t="s">
        <v>59</v>
      </c>
      <c r="K194" s="4">
        <v>2029</v>
      </c>
      <c r="L194" s="4">
        <v>2029</v>
      </c>
      <c r="M194" s="4" t="s">
        <v>75</v>
      </c>
      <c r="N194" s="6">
        <v>1050</v>
      </c>
      <c r="O194" s="4" t="s">
        <v>90</v>
      </c>
      <c r="P194" s="7">
        <v>15</v>
      </c>
      <c r="Q194" s="4" t="s">
        <v>75</v>
      </c>
      <c r="R194" s="8">
        <v>52</v>
      </c>
      <c r="S194" s="4">
        <v>15</v>
      </c>
      <c r="T194" s="4" t="s">
        <v>855</v>
      </c>
      <c r="U194" s="9" t="s">
        <v>62</v>
      </c>
      <c r="V194" s="4" t="s">
        <v>63</v>
      </c>
      <c r="W194" s="4" t="s">
        <v>856</v>
      </c>
      <c r="X194" s="4" t="s">
        <v>59</v>
      </c>
    </row>
    <row r="195" spans="2:24" ht="42.75" x14ac:dyDescent="0.25">
      <c r="B195" s="42"/>
      <c r="C195" s="42"/>
      <c r="D195" s="42"/>
      <c r="E195" s="4" t="s">
        <v>857</v>
      </c>
      <c r="F195" s="5" t="s">
        <v>858</v>
      </c>
      <c r="G195" s="4" t="s">
        <v>282</v>
      </c>
      <c r="H195" s="4" t="s">
        <v>859</v>
      </c>
      <c r="I195" s="4" t="s">
        <v>68</v>
      </c>
      <c r="J195" s="4" t="s">
        <v>63</v>
      </c>
      <c r="K195" s="4">
        <v>2029</v>
      </c>
      <c r="L195" s="4">
        <v>2029</v>
      </c>
      <c r="M195" s="4" t="s">
        <v>75</v>
      </c>
      <c r="N195" s="6">
        <v>5966</v>
      </c>
      <c r="O195" s="4" t="s">
        <v>90</v>
      </c>
      <c r="P195" s="7">
        <v>15</v>
      </c>
      <c r="Q195" s="4" t="s">
        <v>75</v>
      </c>
      <c r="R195" s="8">
        <v>102</v>
      </c>
      <c r="S195" s="4">
        <v>15</v>
      </c>
      <c r="T195" s="4" t="s">
        <v>860</v>
      </c>
      <c r="U195" s="9" t="s">
        <v>62</v>
      </c>
      <c r="V195" s="4" t="s">
        <v>59</v>
      </c>
      <c r="W195" s="4" t="s">
        <v>149</v>
      </c>
      <c r="X195" s="4" t="s">
        <v>63</v>
      </c>
    </row>
    <row r="196" spans="2:24" ht="42.75" x14ac:dyDescent="0.25">
      <c r="B196" s="42"/>
      <c r="C196" s="42"/>
      <c r="D196" s="42"/>
      <c r="E196" s="4" t="s">
        <v>861</v>
      </c>
      <c r="F196" s="5" t="s">
        <v>862</v>
      </c>
      <c r="G196" s="4" t="s">
        <v>282</v>
      </c>
      <c r="H196" s="4" t="s">
        <v>863</v>
      </c>
      <c r="I196" s="4" t="s">
        <v>53</v>
      </c>
      <c r="J196" s="4" t="s">
        <v>63</v>
      </c>
      <c r="K196" s="4">
        <v>2034</v>
      </c>
      <c r="L196" s="4">
        <v>2034</v>
      </c>
      <c r="M196" s="4" t="s">
        <v>60</v>
      </c>
      <c r="N196" s="6"/>
      <c r="O196" s="4"/>
      <c r="P196" s="7"/>
      <c r="Q196" s="4" t="s">
        <v>60</v>
      </c>
      <c r="R196" s="8"/>
      <c r="S196" s="4"/>
      <c r="T196" s="4" t="s">
        <v>860</v>
      </c>
      <c r="U196" s="9" t="s">
        <v>62</v>
      </c>
      <c r="V196" s="4" t="s">
        <v>59</v>
      </c>
      <c r="W196" s="4" t="s">
        <v>149</v>
      </c>
      <c r="X196" s="4" t="s">
        <v>59</v>
      </c>
    </row>
    <row r="197" spans="2:24" ht="42.75" x14ac:dyDescent="0.25">
      <c r="B197" s="44"/>
      <c r="C197" s="44"/>
      <c r="D197" s="44"/>
      <c r="E197" s="4" t="s">
        <v>864</v>
      </c>
      <c r="F197" s="5" t="s">
        <v>865</v>
      </c>
      <c r="G197" s="4" t="s">
        <v>282</v>
      </c>
      <c r="H197" s="4" t="s">
        <v>859</v>
      </c>
      <c r="I197" s="4" t="s">
        <v>53</v>
      </c>
      <c r="J197" s="4" t="s">
        <v>63</v>
      </c>
      <c r="K197" s="4">
        <v>2034</v>
      </c>
      <c r="L197" s="4">
        <v>2036</v>
      </c>
      <c r="M197" s="4" t="s">
        <v>75</v>
      </c>
      <c r="N197" s="6">
        <v>1500</v>
      </c>
      <c r="O197" s="4" t="s">
        <v>46</v>
      </c>
      <c r="P197" s="7">
        <v>30</v>
      </c>
      <c r="Q197" s="4" t="s">
        <v>75</v>
      </c>
      <c r="R197" s="8">
        <v>77.5</v>
      </c>
      <c r="S197" s="4">
        <v>30</v>
      </c>
      <c r="T197" s="4" t="s">
        <v>860</v>
      </c>
      <c r="U197" s="9" t="s">
        <v>62</v>
      </c>
      <c r="V197" s="4" t="s">
        <v>63</v>
      </c>
      <c r="W197" s="4" t="s">
        <v>866</v>
      </c>
      <c r="X197" s="4" t="s">
        <v>59</v>
      </c>
    </row>
    <row r="198" spans="2:24" ht="28.5" x14ac:dyDescent="0.25">
      <c r="B198" s="43" t="s">
        <v>867</v>
      </c>
      <c r="C198" s="43" t="s">
        <v>868</v>
      </c>
      <c r="D198" s="43" t="s">
        <v>68</v>
      </c>
      <c r="E198" s="4" t="s">
        <v>869</v>
      </c>
      <c r="F198" s="5" t="s">
        <v>870</v>
      </c>
      <c r="G198" s="4" t="s">
        <v>282</v>
      </c>
      <c r="H198" s="4" t="s">
        <v>871</v>
      </c>
      <c r="I198" s="4" t="s">
        <v>68</v>
      </c>
      <c r="J198" s="4" t="s">
        <v>59</v>
      </c>
      <c r="K198" s="4">
        <v>2026</v>
      </c>
      <c r="L198" s="4">
        <v>2029</v>
      </c>
      <c r="M198" s="4" t="s">
        <v>60</v>
      </c>
      <c r="N198" s="6"/>
      <c r="O198" s="4"/>
      <c r="P198" s="7"/>
      <c r="Q198" s="4" t="s">
        <v>75</v>
      </c>
      <c r="R198" s="8">
        <v>41.8</v>
      </c>
      <c r="S198" s="4">
        <v>40</v>
      </c>
      <c r="T198" s="4" t="s">
        <v>872</v>
      </c>
      <c r="U198" s="9" t="s">
        <v>62</v>
      </c>
      <c r="V198" s="4" t="s">
        <v>59</v>
      </c>
      <c r="W198" s="4" t="s">
        <v>149</v>
      </c>
      <c r="X198" s="4" t="s">
        <v>63</v>
      </c>
    </row>
    <row r="199" spans="2:24" ht="28.5" x14ac:dyDescent="0.25">
      <c r="B199" s="44"/>
      <c r="C199" s="44"/>
      <c r="D199" s="44"/>
      <c r="E199" s="4" t="s">
        <v>873</v>
      </c>
      <c r="F199" s="5" t="s">
        <v>874</v>
      </c>
      <c r="G199" s="4" t="s">
        <v>123</v>
      </c>
      <c r="H199" s="4" t="s">
        <v>124</v>
      </c>
      <c r="I199" s="4" t="s">
        <v>68</v>
      </c>
      <c r="J199" s="4" t="s">
        <v>59</v>
      </c>
      <c r="K199" s="4">
        <v>2031</v>
      </c>
      <c r="L199" s="4">
        <v>2031</v>
      </c>
      <c r="M199" s="4" t="s">
        <v>75</v>
      </c>
      <c r="N199" s="6">
        <v>370</v>
      </c>
      <c r="O199" s="4" t="s">
        <v>875</v>
      </c>
      <c r="P199" s="7">
        <v>30</v>
      </c>
      <c r="Q199" s="4" t="s">
        <v>75</v>
      </c>
      <c r="R199" s="8">
        <v>0.08</v>
      </c>
      <c r="S199" s="4">
        <v>30</v>
      </c>
      <c r="T199" s="4" t="s">
        <v>126</v>
      </c>
      <c r="U199" s="9" t="s">
        <v>62</v>
      </c>
      <c r="V199" s="4" t="s">
        <v>63</v>
      </c>
      <c r="W199" s="4" t="s">
        <v>876</v>
      </c>
      <c r="X199" s="4" t="s">
        <v>59</v>
      </c>
    </row>
    <row r="200" spans="2:24" x14ac:dyDescent="0.25">
      <c r="B200" s="43" t="s">
        <v>877</v>
      </c>
      <c r="C200" s="43" t="s">
        <v>878</v>
      </c>
      <c r="D200" s="43" t="s">
        <v>53</v>
      </c>
      <c r="E200" s="4" t="s">
        <v>879</v>
      </c>
      <c r="F200" s="5" t="s">
        <v>880</v>
      </c>
      <c r="G200" s="4" t="s">
        <v>123</v>
      </c>
      <c r="H200" s="4" t="s">
        <v>124</v>
      </c>
      <c r="I200" s="4" t="s">
        <v>53</v>
      </c>
      <c r="J200" s="4" t="s">
        <v>59</v>
      </c>
      <c r="K200" s="4">
        <v>2034</v>
      </c>
      <c r="L200" s="4">
        <v>2036</v>
      </c>
      <c r="M200" s="4" t="s">
        <v>60</v>
      </c>
      <c r="N200" s="6"/>
      <c r="O200" s="4"/>
      <c r="P200" s="7"/>
      <c r="Q200" s="4" t="s">
        <v>60</v>
      </c>
      <c r="R200" s="8"/>
      <c r="S200" s="4"/>
      <c r="T200" s="4" t="s">
        <v>881</v>
      </c>
      <c r="U200" s="9" t="s">
        <v>46</v>
      </c>
      <c r="V200" s="4" t="s">
        <v>63</v>
      </c>
      <c r="W200" s="4" t="s">
        <v>185</v>
      </c>
      <c r="X200" s="4" t="s">
        <v>59</v>
      </c>
    </row>
    <row r="201" spans="2:24" x14ac:dyDescent="0.25">
      <c r="B201" s="44"/>
      <c r="C201" s="44"/>
      <c r="D201" s="44"/>
      <c r="E201" s="4" t="s">
        <v>882</v>
      </c>
      <c r="F201" s="5" t="s">
        <v>883</v>
      </c>
      <c r="G201" s="4" t="s">
        <v>123</v>
      </c>
      <c r="H201" s="4" t="s">
        <v>124</v>
      </c>
      <c r="I201" s="4" t="s">
        <v>53</v>
      </c>
      <c r="J201" s="4" t="s">
        <v>59</v>
      </c>
      <c r="K201" s="4">
        <v>2030</v>
      </c>
      <c r="L201" s="4">
        <v>2030</v>
      </c>
      <c r="M201" s="4" t="s">
        <v>60</v>
      </c>
      <c r="N201" s="6"/>
      <c r="O201" s="4"/>
      <c r="P201" s="7"/>
      <c r="Q201" s="4" t="s">
        <v>60</v>
      </c>
      <c r="R201" s="8"/>
      <c r="S201" s="4"/>
      <c r="T201" s="4" t="s">
        <v>126</v>
      </c>
      <c r="U201" s="9" t="s">
        <v>46</v>
      </c>
      <c r="V201" s="4" t="s">
        <v>63</v>
      </c>
      <c r="W201" s="4" t="s">
        <v>185</v>
      </c>
      <c r="X201" s="4" t="s">
        <v>59</v>
      </c>
    </row>
    <row r="202" spans="2:24" ht="242.25" x14ac:dyDescent="0.25">
      <c r="B202" s="3" t="s">
        <v>884</v>
      </c>
      <c r="C202" s="3" t="s">
        <v>885</v>
      </c>
      <c r="D202" s="3" t="s">
        <v>58</v>
      </c>
      <c r="E202" s="4" t="s">
        <v>886</v>
      </c>
      <c r="F202" s="5" t="s">
        <v>887</v>
      </c>
      <c r="G202" s="4" t="s">
        <v>100</v>
      </c>
      <c r="H202" s="4" t="s">
        <v>101</v>
      </c>
      <c r="I202" s="4" t="s">
        <v>58</v>
      </c>
      <c r="J202" s="4" t="s">
        <v>63</v>
      </c>
      <c r="K202" s="4">
        <v>2029</v>
      </c>
      <c r="L202" s="4">
        <v>2033</v>
      </c>
      <c r="M202" s="4" t="s">
        <v>75</v>
      </c>
      <c r="N202" s="6">
        <v>373</v>
      </c>
      <c r="O202" s="4" t="s">
        <v>888</v>
      </c>
      <c r="P202" s="7">
        <v>25</v>
      </c>
      <c r="Q202" s="4" t="s">
        <v>75</v>
      </c>
      <c r="R202" s="8">
        <v>11.6</v>
      </c>
      <c r="S202" s="4">
        <v>25</v>
      </c>
      <c r="T202" s="4" t="s">
        <v>889</v>
      </c>
      <c r="U202" s="9" t="s">
        <v>62</v>
      </c>
      <c r="V202" s="4" t="s">
        <v>63</v>
      </c>
      <c r="W202" s="4" t="s">
        <v>890</v>
      </c>
      <c r="X202" s="4" t="s">
        <v>63</v>
      </c>
    </row>
    <row r="203" spans="2:24" ht="42.75" x14ac:dyDescent="0.25">
      <c r="B203" s="43" t="s">
        <v>891</v>
      </c>
      <c r="C203" s="43" t="s">
        <v>892</v>
      </c>
      <c r="D203" s="43" t="s">
        <v>53</v>
      </c>
      <c r="E203" s="4" t="s">
        <v>893</v>
      </c>
      <c r="F203" s="5" t="s">
        <v>894</v>
      </c>
      <c r="G203" s="4" t="s">
        <v>100</v>
      </c>
      <c r="H203" s="4" t="s">
        <v>895</v>
      </c>
      <c r="I203" s="4" t="s">
        <v>58</v>
      </c>
      <c r="J203" s="4" t="s">
        <v>63</v>
      </c>
      <c r="K203" s="4">
        <v>2027</v>
      </c>
      <c r="L203" s="4">
        <v>2027</v>
      </c>
      <c r="M203" s="4" t="s">
        <v>60</v>
      </c>
      <c r="N203" s="6"/>
      <c r="O203" s="4"/>
      <c r="P203" s="7"/>
      <c r="Q203" s="4" t="s">
        <v>60</v>
      </c>
      <c r="R203" s="8"/>
      <c r="S203" s="4"/>
      <c r="T203" s="4" t="s">
        <v>896</v>
      </c>
      <c r="U203" s="9" t="s">
        <v>62</v>
      </c>
      <c r="V203" s="4" t="s">
        <v>63</v>
      </c>
      <c r="W203" s="4" t="s">
        <v>897</v>
      </c>
      <c r="X203" s="4" t="s">
        <v>63</v>
      </c>
    </row>
    <row r="204" spans="2:24" ht="42.75" x14ac:dyDescent="0.25">
      <c r="B204" s="42"/>
      <c r="C204" s="42"/>
      <c r="D204" s="42"/>
      <c r="E204" s="4" t="s">
        <v>898</v>
      </c>
      <c r="F204" s="5" t="s">
        <v>899</v>
      </c>
      <c r="G204" s="4" t="s">
        <v>100</v>
      </c>
      <c r="H204" s="4" t="s">
        <v>895</v>
      </c>
      <c r="I204" s="4" t="s">
        <v>68</v>
      </c>
      <c r="J204" s="4" t="s">
        <v>63</v>
      </c>
      <c r="K204" s="4">
        <v>2029</v>
      </c>
      <c r="L204" s="4">
        <v>2029</v>
      </c>
      <c r="M204" s="4" t="s">
        <v>60</v>
      </c>
      <c r="N204" s="6"/>
      <c r="O204" s="4"/>
      <c r="P204" s="7"/>
      <c r="Q204" s="4" t="s">
        <v>60</v>
      </c>
      <c r="R204" s="8"/>
      <c r="S204" s="4"/>
      <c r="T204" s="4" t="s">
        <v>896</v>
      </c>
      <c r="U204" s="9" t="s">
        <v>62</v>
      </c>
      <c r="V204" s="4" t="s">
        <v>63</v>
      </c>
      <c r="W204" s="4" t="s">
        <v>900</v>
      </c>
      <c r="X204" s="4" t="s">
        <v>63</v>
      </c>
    </row>
    <row r="205" spans="2:24" ht="28.5" x14ac:dyDescent="0.25">
      <c r="B205" s="42"/>
      <c r="C205" s="42"/>
      <c r="D205" s="42"/>
      <c r="E205" s="4" t="s">
        <v>901</v>
      </c>
      <c r="F205" s="5" t="s">
        <v>902</v>
      </c>
      <c r="G205" s="4" t="s">
        <v>100</v>
      </c>
      <c r="H205" s="4" t="s">
        <v>895</v>
      </c>
      <c r="I205" s="4" t="s">
        <v>68</v>
      </c>
      <c r="J205" s="4" t="s">
        <v>63</v>
      </c>
      <c r="K205" s="4">
        <v>2030</v>
      </c>
      <c r="L205" s="4">
        <v>2030</v>
      </c>
      <c r="M205" s="4" t="s">
        <v>60</v>
      </c>
      <c r="N205" s="6"/>
      <c r="O205" s="4"/>
      <c r="P205" s="7"/>
      <c r="Q205" s="4" t="s">
        <v>60</v>
      </c>
      <c r="R205" s="8"/>
      <c r="S205" s="4"/>
      <c r="T205" s="4" t="s">
        <v>896</v>
      </c>
      <c r="U205" s="9" t="s">
        <v>62</v>
      </c>
      <c r="V205" s="4" t="s">
        <v>63</v>
      </c>
      <c r="W205" s="4" t="s">
        <v>903</v>
      </c>
      <c r="X205" s="4" t="s">
        <v>63</v>
      </c>
    </row>
    <row r="206" spans="2:24" ht="28.5" x14ac:dyDescent="0.25">
      <c r="B206" s="42"/>
      <c r="C206" s="42"/>
      <c r="D206" s="42"/>
      <c r="E206" s="4" t="s">
        <v>904</v>
      </c>
      <c r="F206" s="5" t="s">
        <v>905</v>
      </c>
      <c r="G206" s="4" t="s">
        <v>100</v>
      </c>
      <c r="H206" s="4" t="s">
        <v>906</v>
      </c>
      <c r="I206" s="4" t="s">
        <v>53</v>
      </c>
      <c r="J206" s="4" t="s">
        <v>63</v>
      </c>
      <c r="K206" s="4">
        <v>2032</v>
      </c>
      <c r="L206" s="4">
        <v>2032</v>
      </c>
      <c r="M206" s="4" t="s">
        <v>60</v>
      </c>
      <c r="N206" s="6"/>
      <c r="O206" s="4"/>
      <c r="P206" s="7"/>
      <c r="Q206" s="4" t="s">
        <v>60</v>
      </c>
      <c r="R206" s="8"/>
      <c r="S206" s="4"/>
      <c r="T206" s="4" t="s">
        <v>896</v>
      </c>
      <c r="U206" s="9" t="s">
        <v>62</v>
      </c>
      <c r="V206" s="4" t="s">
        <v>63</v>
      </c>
      <c r="W206" s="4" t="s">
        <v>907</v>
      </c>
      <c r="X206" s="4" t="s">
        <v>63</v>
      </c>
    </row>
    <row r="207" spans="2:24" ht="28.5" x14ac:dyDescent="0.25">
      <c r="B207" s="42"/>
      <c r="C207" s="42"/>
      <c r="D207" s="42"/>
      <c r="E207" s="4" t="s">
        <v>908</v>
      </c>
      <c r="F207" s="5" t="s">
        <v>909</v>
      </c>
      <c r="G207" s="4" t="s">
        <v>100</v>
      </c>
      <c r="H207" s="4" t="s">
        <v>895</v>
      </c>
      <c r="I207" s="4" t="s">
        <v>53</v>
      </c>
      <c r="J207" s="4" t="s">
        <v>63</v>
      </c>
      <c r="K207" s="4">
        <v>2033</v>
      </c>
      <c r="L207" s="4">
        <v>2033</v>
      </c>
      <c r="M207" s="4" t="s">
        <v>60</v>
      </c>
      <c r="N207" s="6"/>
      <c r="O207" s="4"/>
      <c r="P207" s="7"/>
      <c r="Q207" s="4" t="s">
        <v>60</v>
      </c>
      <c r="R207" s="8"/>
      <c r="S207" s="4"/>
      <c r="T207" s="4" t="s">
        <v>896</v>
      </c>
      <c r="U207" s="9" t="s">
        <v>62</v>
      </c>
      <c r="V207" s="4" t="s">
        <v>63</v>
      </c>
      <c r="W207" s="4" t="s">
        <v>910</v>
      </c>
      <c r="X207" s="4" t="s">
        <v>63</v>
      </c>
    </row>
    <row r="208" spans="2:24" ht="42.75" x14ac:dyDescent="0.25">
      <c r="B208" s="44"/>
      <c r="C208" s="44"/>
      <c r="D208" s="44"/>
      <c r="E208" s="4" t="s">
        <v>911</v>
      </c>
      <c r="F208" s="5" t="s">
        <v>912</v>
      </c>
      <c r="G208" s="4" t="s">
        <v>100</v>
      </c>
      <c r="H208" s="4" t="s">
        <v>895</v>
      </c>
      <c r="I208" s="4" t="s">
        <v>53</v>
      </c>
      <c r="J208" s="4" t="s">
        <v>63</v>
      </c>
      <c r="K208" s="4">
        <v>2032</v>
      </c>
      <c r="L208" s="4">
        <v>2032</v>
      </c>
      <c r="M208" s="4" t="s">
        <v>60</v>
      </c>
      <c r="N208" s="6"/>
      <c r="O208" s="4"/>
      <c r="P208" s="7"/>
      <c r="Q208" s="4" t="s">
        <v>60</v>
      </c>
      <c r="R208" s="8"/>
      <c r="S208" s="4"/>
      <c r="T208" s="4" t="s">
        <v>896</v>
      </c>
      <c r="U208" s="9" t="s">
        <v>62</v>
      </c>
      <c r="V208" s="4" t="s">
        <v>63</v>
      </c>
      <c r="W208" s="4" t="s">
        <v>913</v>
      </c>
      <c r="X208" s="4" t="s">
        <v>63</v>
      </c>
    </row>
    <row r="209" spans="2:24" ht="28.5" x14ac:dyDescent="0.25">
      <c r="B209" s="3" t="s">
        <v>914</v>
      </c>
      <c r="C209" s="3" t="s">
        <v>915</v>
      </c>
      <c r="D209" s="3" t="s">
        <v>53</v>
      </c>
      <c r="E209" s="4" t="s">
        <v>916</v>
      </c>
      <c r="F209" s="5" t="s">
        <v>917</v>
      </c>
      <c r="G209" s="4" t="s">
        <v>375</v>
      </c>
      <c r="H209" s="4" t="s">
        <v>918</v>
      </c>
      <c r="I209" s="4" t="s">
        <v>53</v>
      </c>
      <c r="J209" s="4" t="s">
        <v>59</v>
      </c>
      <c r="K209" s="4">
        <v>2032</v>
      </c>
      <c r="L209" s="4">
        <v>2032</v>
      </c>
      <c r="M209" s="4" t="s">
        <v>60</v>
      </c>
      <c r="N209" s="6"/>
      <c r="O209" s="4"/>
      <c r="P209" s="7"/>
      <c r="Q209" s="4" t="s">
        <v>60</v>
      </c>
      <c r="R209" s="8"/>
      <c r="S209" s="4"/>
      <c r="T209" s="4" t="s">
        <v>919</v>
      </c>
      <c r="U209" s="9" t="s">
        <v>46</v>
      </c>
      <c r="V209" s="4" t="s">
        <v>59</v>
      </c>
      <c r="W209" s="4" t="s">
        <v>149</v>
      </c>
      <c r="X209" s="4" t="s">
        <v>63</v>
      </c>
    </row>
    <row r="210" spans="2:24" ht="28.5" x14ac:dyDescent="0.25">
      <c r="B210" s="3" t="s">
        <v>920</v>
      </c>
      <c r="C210" s="3" t="s">
        <v>921</v>
      </c>
      <c r="D210" s="3" t="s">
        <v>53</v>
      </c>
      <c r="E210" s="4" t="s">
        <v>922</v>
      </c>
      <c r="F210" s="5" t="s">
        <v>923</v>
      </c>
      <c r="G210" s="4" t="s">
        <v>100</v>
      </c>
      <c r="H210" s="4" t="s">
        <v>924</v>
      </c>
      <c r="I210" s="4" t="s">
        <v>53</v>
      </c>
      <c r="J210" s="4" t="s">
        <v>63</v>
      </c>
      <c r="K210" s="4">
        <v>2032</v>
      </c>
      <c r="L210" s="4">
        <v>2032</v>
      </c>
      <c r="M210" s="4" t="s">
        <v>60</v>
      </c>
      <c r="N210" s="6"/>
      <c r="O210" s="4"/>
      <c r="P210" s="7"/>
      <c r="Q210" s="4" t="s">
        <v>75</v>
      </c>
      <c r="R210" s="8">
        <v>1.5</v>
      </c>
      <c r="S210" s="4">
        <v>30</v>
      </c>
      <c r="T210" s="4" t="s">
        <v>925</v>
      </c>
      <c r="U210" s="9" t="s">
        <v>62</v>
      </c>
      <c r="V210" s="4" t="s">
        <v>59</v>
      </c>
      <c r="W210" s="4" t="s">
        <v>149</v>
      </c>
      <c r="X210" s="4" t="s">
        <v>59</v>
      </c>
    </row>
    <row r="211" spans="2:24" ht="28.5" x14ac:dyDescent="0.25">
      <c r="B211" s="43" t="s">
        <v>926</v>
      </c>
      <c r="C211" s="43" t="s">
        <v>927</v>
      </c>
      <c r="D211" s="43" t="s">
        <v>53</v>
      </c>
      <c r="E211" s="4" t="s">
        <v>928</v>
      </c>
      <c r="F211" s="5" t="s">
        <v>929</v>
      </c>
      <c r="G211" s="4" t="s">
        <v>282</v>
      </c>
      <c r="H211" s="4" t="s">
        <v>930</v>
      </c>
      <c r="I211" s="4" t="s">
        <v>53</v>
      </c>
      <c r="J211" s="4" t="s">
        <v>59</v>
      </c>
      <c r="K211" s="4">
        <v>2032</v>
      </c>
      <c r="L211" s="4">
        <v>2033</v>
      </c>
      <c r="M211" s="4" t="s">
        <v>75</v>
      </c>
      <c r="N211" s="6">
        <v>2139</v>
      </c>
      <c r="O211" s="4" t="s">
        <v>46</v>
      </c>
      <c r="P211" s="7">
        <v>43</v>
      </c>
      <c r="Q211" s="4" t="s">
        <v>75</v>
      </c>
      <c r="R211" s="8">
        <v>262</v>
      </c>
      <c r="S211" s="4">
        <v>10</v>
      </c>
      <c r="T211" s="4"/>
      <c r="U211" s="9" t="s">
        <v>62</v>
      </c>
      <c r="V211" s="4" t="s">
        <v>59</v>
      </c>
      <c r="W211" s="4" t="s">
        <v>149</v>
      </c>
      <c r="X211" s="4" t="s">
        <v>63</v>
      </c>
    </row>
    <row r="212" spans="2:24" ht="28.5" x14ac:dyDescent="0.25">
      <c r="B212" s="44"/>
      <c r="C212" s="44"/>
      <c r="D212" s="44"/>
      <c r="E212" s="4" t="s">
        <v>931</v>
      </c>
      <c r="F212" s="5" t="s">
        <v>932</v>
      </c>
      <c r="G212" s="4" t="s">
        <v>282</v>
      </c>
      <c r="H212" s="4" t="s">
        <v>283</v>
      </c>
      <c r="I212" s="4" t="s">
        <v>53</v>
      </c>
      <c r="J212" s="4" t="s">
        <v>59</v>
      </c>
      <c r="K212" s="4">
        <v>2040</v>
      </c>
      <c r="L212" s="4">
        <v>2040</v>
      </c>
      <c r="M212" s="4" t="s">
        <v>75</v>
      </c>
      <c r="N212" s="6">
        <v>537</v>
      </c>
      <c r="O212" s="4" t="s">
        <v>90</v>
      </c>
      <c r="P212" s="7">
        <v>25</v>
      </c>
      <c r="Q212" s="4" t="s">
        <v>75</v>
      </c>
      <c r="R212" s="8">
        <v>2.5</v>
      </c>
      <c r="S212" s="4">
        <v>25</v>
      </c>
      <c r="T212" s="4" t="s">
        <v>933</v>
      </c>
      <c r="U212" s="9" t="s">
        <v>46</v>
      </c>
      <c r="V212" s="4" t="s">
        <v>59</v>
      </c>
      <c r="W212" s="4" t="s">
        <v>149</v>
      </c>
      <c r="X212" s="4" t="s">
        <v>63</v>
      </c>
    </row>
    <row r="213" spans="2:24" ht="28.5" x14ac:dyDescent="0.25">
      <c r="B213" s="3" t="s">
        <v>934</v>
      </c>
      <c r="C213" s="3" t="s">
        <v>935</v>
      </c>
      <c r="D213" s="3" t="s">
        <v>53</v>
      </c>
      <c r="E213" s="4" t="s">
        <v>936</v>
      </c>
      <c r="F213" s="5" t="s">
        <v>937</v>
      </c>
      <c r="G213" s="4" t="s">
        <v>282</v>
      </c>
      <c r="H213" s="4" t="s">
        <v>835</v>
      </c>
      <c r="I213" s="4" t="s">
        <v>53</v>
      </c>
      <c r="J213" s="4" t="s">
        <v>63</v>
      </c>
      <c r="K213" s="4">
        <v>2032</v>
      </c>
      <c r="L213" s="4">
        <v>2032</v>
      </c>
      <c r="M213" s="4" t="s">
        <v>75</v>
      </c>
      <c r="N213" s="6">
        <v>87.5</v>
      </c>
      <c r="O213" s="4" t="s">
        <v>90</v>
      </c>
      <c r="P213" s="7">
        <v>25</v>
      </c>
      <c r="Q213" s="4" t="s">
        <v>75</v>
      </c>
      <c r="R213" s="8">
        <v>4.2</v>
      </c>
      <c r="S213" s="4">
        <v>25</v>
      </c>
      <c r="T213" s="4"/>
      <c r="U213" s="9" t="s">
        <v>62</v>
      </c>
      <c r="V213" s="4" t="s">
        <v>59</v>
      </c>
      <c r="W213" s="4" t="s">
        <v>149</v>
      </c>
      <c r="X213" s="4" t="s">
        <v>59</v>
      </c>
    </row>
    <row r="214" spans="2:24" ht="28.5" x14ac:dyDescent="0.25">
      <c r="B214" s="43" t="s">
        <v>938</v>
      </c>
      <c r="C214" s="43" t="s">
        <v>939</v>
      </c>
      <c r="D214" s="43" t="s">
        <v>53</v>
      </c>
      <c r="E214" s="4" t="s">
        <v>940</v>
      </c>
      <c r="F214" s="5" t="s">
        <v>941</v>
      </c>
      <c r="G214" s="4" t="s">
        <v>434</v>
      </c>
      <c r="H214" s="4" t="s">
        <v>942</v>
      </c>
      <c r="I214" s="4" t="s">
        <v>58</v>
      </c>
      <c r="J214" s="4" t="s">
        <v>63</v>
      </c>
      <c r="K214" s="4">
        <v>2028</v>
      </c>
      <c r="L214" s="4">
        <v>2039</v>
      </c>
      <c r="M214" s="4" t="s">
        <v>60</v>
      </c>
      <c r="N214" s="6"/>
      <c r="O214" s="4"/>
      <c r="P214" s="7"/>
      <c r="Q214" s="4" t="s">
        <v>75</v>
      </c>
      <c r="R214" s="8">
        <v>9</v>
      </c>
      <c r="S214" s="4">
        <v>0</v>
      </c>
      <c r="T214" s="4"/>
      <c r="U214" s="9" t="s">
        <v>62</v>
      </c>
      <c r="V214" s="4" t="s">
        <v>63</v>
      </c>
      <c r="W214" s="4" t="s">
        <v>943</v>
      </c>
      <c r="X214" s="4" t="s">
        <v>63</v>
      </c>
    </row>
    <row r="215" spans="2:24" ht="28.5" x14ac:dyDescent="0.25">
      <c r="B215" s="42"/>
      <c r="C215" s="42"/>
      <c r="D215" s="42"/>
      <c r="E215" s="4" t="s">
        <v>944</v>
      </c>
      <c r="F215" s="5" t="s">
        <v>945</v>
      </c>
      <c r="G215" s="4" t="s">
        <v>434</v>
      </c>
      <c r="H215" s="4" t="s">
        <v>946</v>
      </c>
      <c r="I215" s="4" t="s">
        <v>68</v>
      </c>
      <c r="J215" s="4" t="s">
        <v>63</v>
      </c>
      <c r="K215" s="4">
        <v>2026</v>
      </c>
      <c r="L215" s="4">
        <v>2037</v>
      </c>
      <c r="M215" s="4" t="s">
        <v>60</v>
      </c>
      <c r="N215" s="6"/>
      <c r="O215" s="4"/>
      <c r="P215" s="7"/>
      <c r="Q215" s="4" t="s">
        <v>75</v>
      </c>
      <c r="R215" s="8">
        <v>7</v>
      </c>
      <c r="S215" s="4">
        <v>0</v>
      </c>
      <c r="T215" s="4"/>
      <c r="U215" s="9" t="s">
        <v>62</v>
      </c>
      <c r="V215" s="4" t="s">
        <v>63</v>
      </c>
      <c r="W215" s="4" t="s">
        <v>943</v>
      </c>
      <c r="X215" s="4" t="s">
        <v>63</v>
      </c>
    </row>
    <row r="216" spans="2:24" ht="28.5" x14ac:dyDescent="0.25">
      <c r="B216" s="42"/>
      <c r="C216" s="42"/>
      <c r="D216" s="42"/>
      <c r="E216" s="4" t="s">
        <v>947</v>
      </c>
      <c r="F216" s="5" t="s">
        <v>948</v>
      </c>
      <c r="G216" s="4" t="s">
        <v>434</v>
      </c>
      <c r="H216" s="4" t="s">
        <v>946</v>
      </c>
      <c r="I216" s="4" t="s">
        <v>68</v>
      </c>
      <c r="J216" s="4" t="s">
        <v>63</v>
      </c>
      <c r="K216" s="4">
        <v>2030</v>
      </c>
      <c r="L216" s="4">
        <v>2032</v>
      </c>
      <c r="M216" s="4" t="s">
        <v>60</v>
      </c>
      <c r="N216" s="6"/>
      <c r="O216" s="4"/>
      <c r="P216" s="7"/>
      <c r="Q216" s="4" t="s">
        <v>75</v>
      </c>
      <c r="R216" s="8">
        <v>3</v>
      </c>
      <c r="S216" s="4">
        <v>0</v>
      </c>
      <c r="T216" s="4"/>
      <c r="U216" s="9" t="s">
        <v>62</v>
      </c>
      <c r="V216" s="4" t="s">
        <v>63</v>
      </c>
      <c r="W216" s="4" t="s">
        <v>943</v>
      </c>
      <c r="X216" s="4" t="s">
        <v>63</v>
      </c>
    </row>
    <row r="217" spans="2:24" ht="28.5" x14ac:dyDescent="0.25">
      <c r="B217" s="42"/>
      <c r="C217" s="42"/>
      <c r="D217" s="42"/>
      <c r="E217" s="4" t="s">
        <v>949</v>
      </c>
      <c r="F217" s="5" t="s">
        <v>950</v>
      </c>
      <c r="G217" s="4" t="s">
        <v>434</v>
      </c>
      <c r="H217" s="4" t="s">
        <v>942</v>
      </c>
      <c r="I217" s="4" t="s">
        <v>68</v>
      </c>
      <c r="J217" s="4" t="s">
        <v>63</v>
      </c>
      <c r="K217" s="4">
        <v>2030</v>
      </c>
      <c r="L217" s="4">
        <v>2042</v>
      </c>
      <c r="M217" s="4" t="s">
        <v>60</v>
      </c>
      <c r="N217" s="6"/>
      <c r="O217" s="4"/>
      <c r="P217" s="7"/>
      <c r="Q217" s="4" t="s">
        <v>75</v>
      </c>
      <c r="R217" s="8">
        <v>9</v>
      </c>
      <c r="S217" s="4">
        <v>0</v>
      </c>
      <c r="T217" s="4"/>
      <c r="U217" s="9" t="s">
        <v>62</v>
      </c>
      <c r="V217" s="4" t="s">
        <v>63</v>
      </c>
      <c r="W217" s="4" t="s">
        <v>943</v>
      </c>
      <c r="X217" s="4" t="s">
        <v>63</v>
      </c>
    </row>
    <row r="218" spans="2:24" ht="28.5" x14ac:dyDescent="0.25">
      <c r="B218" s="44"/>
      <c r="C218" s="44"/>
      <c r="D218" s="44"/>
      <c r="E218" s="4" t="s">
        <v>951</v>
      </c>
      <c r="F218" s="5" t="s">
        <v>952</v>
      </c>
      <c r="G218" s="4" t="s">
        <v>434</v>
      </c>
      <c r="H218" s="4" t="s">
        <v>946</v>
      </c>
      <c r="I218" s="4" t="s">
        <v>53</v>
      </c>
      <c r="J218" s="4" t="s">
        <v>63</v>
      </c>
      <c r="K218" s="4">
        <v>2034</v>
      </c>
      <c r="L218" s="4">
        <v>2034</v>
      </c>
      <c r="M218" s="4" t="s">
        <v>60</v>
      </c>
      <c r="N218" s="6"/>
      <c r="O218" s="4"/>
      <c r="P218" s="7"/>
      <c r="Q218" s="4" t="s">
        <v>75</v>
      </c>
      <c r="R218" s="8">
        <v>3</v>
      </c>
      <c r="S218" s="4">
        <v>0</v>
      </c>
      <c r="T218" s="4"/>
      <c r="U218" s="9" t="s">
        <v>62</v>
      </c>
      <c r="V218" s="4" t="s">
        <v>63</v>
      </c>
      <c r="W218" s="4" t="s">
        <v>943</v>
      </c>
      <c r="X218" s="4" t="s">
        <v>59</v>
      </c>
    </row>
    <row r="219" spans="2:24" ht="142.5" x14ac:dyDescent="0.25">
      <c r="B219" s="43" t="s">
        <v>953</v>
      </c>
      <c r="C219" s="43" t="s">
        <v>954</v>
      </c>
      <c r="D219" s="43" t="s">
        <v>53</v>
      </c>
      <c r="E219" s="4" t="s">
        <v>955</v>
      </c>
      <c r="F219" s="5" t="s">
        <v>956</v>
      </c>
      <c r="G219" s="4" t="s">
        <v>100</v>
      </c>
      <c r="H219" s="4" t="s">
        <v>957</v>
      </c>
      <c r="I219" s="4" t="s">
        <v>68</v>
      </c>
      <c r="J219" s="4" t="s">
        <v>63</v>
      </c>
      <c r="K219" s="4">
        <v>2030</v>
      </c>
      <c r="L219" s="4">
        <v>2040</v>
      </c>
      <c r="M219" s="4" t="s">
        <v>60</v>
      </c>
      <c r="N219" s="6"/>
      <c r="O219" s="4"/>
      <c r="P219" s="7"/>
      <c r="Q219" s="4" t="s">
        <v>60</v>
      </c>
      <c r="R219" s="8"/>
      <c r="S219" s="4"/>
      <c r="T219" s="4"/>
      <c r="U219" s="9" t="s">
        <v>62</v>
      </c>
      <c r="V219" s="4" t="s">
        <v>63</v>
      </c>
      <c r="W219" s="4" t="s">
        <v>958</v>
      </c>
      <c r="X219" s="4" t="s">
        <v>63</v>
      </c>
    </row>
    <row r="220" spans="2:24" x14ac:dyDescent="0.25">
      <c r="B220" s="42"/>
      <c r="C220" s="42"/>
      <c r="D220" s="42"/>
      <c r="E220" s="4" t="s">
        <v>959</v>
      </c>
      <c r="F220" s="5" t="s">
        <v>960</v>
      </c>
      <c r="G220" s="4" t="s">
        <v>261</v>
      </c>
      <c r="H220" s="4" t="s">
        <v>961</v>
      </c>
      <c r="I220" s="4" t="s">
        <v>53</v>
      </c>
      <c r="J220" s="4" t="s">
        <v>59</v>
      </c>
      <c r="K220" s="4">
        <v>2037</v>
      </c>
      <c r="L220" s="4">
        <v>2039</v>
      </c>
      <c r="M220" s="4" t="s">
        <v>60</v>
      </c>
      <c r="N220" s="6"/>
      <c r="O220" s="4"/>
      <c r="P220" s="7"/>
      <c r="Q220" s="4" t="s">
        <v>60</v>
      </c>
      <c r="R220" s="8"/>
      <c r="S220" s="4"/>
      <c r="T220" s="4"/>
      <c r="U220" s="9" t="s">
        <v>62</v>
      </c>
      <c r="V220" s="4" t="s">
        <v>59</v>
      </c>
      <c r="W220" s="4" t="s">
        <v>149</v>
      </c>
      <c r="X220" s="4" t="s">
        <v>59</v>
      </c>
    </row>
    <row r="221" spans="2:24" ht="28.5" x14ac:dyDescent="0.25">
      <c r="B221" s="42"/>
      <c r="C221" s="42"/>
      <c r="D221" s="42"/>
      <c r="E221" s="4" t="s">
        <v>962</v>
      </c>
      <c r="F221" s="5" t="s">
        <v>963</v>
      </c>
      <c r="G221" s="4" t="s">
        <v>261</v>
      </c>
      <c r="H221" s="4" t="s">
        <v>961</v>
      </c>
      <c r="I221" s="4" t="s">
        <v>53</v>
      </c>
      <c r="J221" s="4" t="s">
        <v>63</v>
      </c>
      <c r="K221" s="4">
        <v>2039</v>
      </c>
      <c r="L221" s="4">
        <v>2039</v>
      </c>
      <c r="M221" s="4" t="s">
        <v>75</v>
      </c>
      <c r="N221" s="6">
        <v>3693</v>
      </c>
      <c r="O221" s="4" t="s">
        <v>90</v>
      </c>
      <c r="P221" s="7">
        <v>10</v>
      </c>
      <c r="Q221" s="4" t="s">
        <v>60</v>
      </c>
      <c r="R221" s="8"/>
      <c r="S221" s="4"/>
      <c r="T221" s="4"/>
      <c r="U221" s="9" t="s">
        <v>62</v>
      </c>
      <c r="V221" s="4" t="s">
        <v>59</v>
      </c>
      <c r="W221" s="4" t="s">
        <v>149</v>
      </c>
      <c r="X221" s="4" t="s">
        <v>59</v>
      </c>
    </row>
    <row r="222" spans="2:24" ht="28.5" x14ac:dyDescent="0.25">
      <c r="B222" s="42"/>
      <c r="C222" s="42"/>
      <c r="D222" s="42"/>
      <c r="E222" s="4" t="s">
        <v>964</v>
      </c>
      <c r="F222" s="5" t="s">
        <v>965</v>
      </c>
      <c r="G222" s="4" t="s">
        <v>733</v>
      </c>
      <c r="H222" s="4" t="s">
        <v>966</v>
      </c>
      <c r="I222" s="4" t="s">
        <v>53</v>
      </c>
      <c r="J222" s="4" t="s">
        <v>63</v>
      </c>
      <c r="K222" s="4">
        <v>2035</v>
      </c>
      <c r="L222" s="4">
        <v>2040</v>
      </c>
      <c r="M222" s="4" t="s">
        <v>60</v>
      </c>
      <c r="N222" s="6"/>
      <c r="O222" s="4"/>
      <c r="P222" s="7"/>
      <c r="Q222" s="4" t="s">
        <v>60</v>
      </c>
      <c r="R222" s="8"/>
      <c r="S222" s="4"/>
      <c r="T222" s="4"/>
      <c r="U222" s="9" t="s">
        <v>46</v>
      </c>
      <c r="V222" s="4" t="s">
        <v>59</v>
      </c>
      <c r="W222" s="4" t="s">
        <v>149</v>
      </c>
      <c r="X222" s="4" t="s">
        <v>63</v>
      </c>
    </row>
    <row r="223" spans="2:24" ht="28.5" x14ac:dyDescent="0.25">
      <c r="B223" s="42"/>
      <c r="C223" s="42"/>
      <c r="D223" s="42"/>
      <c r="E223" s="4" t="s">
        <v>967</v>
      </c>
      <c r="F223" s="5" t="s">
        <v>968</v>
      </c>
      <c r="G223" s="4" t="s">
        <v>434</v>
      </c>
      <c r="H223" s="4" t="s">
        <v>969</v>
      </c>
      <c r="I223" s="4" t="s">
        <v>53</v>
      </c>
      <c r="J223" s="4" t="s">
        <v>63</v>
      </c>
      <c r="K223" s="4">
        <v>2035</v>
      </c>
      <c r="L223" s="4">
        <v>2035</v>
      </c>
      <c r="M223" s="4" t="s">
        <v>60</v>
      </c>
      <c r="N223" s="6"/>
      <c r="O223" s="4"/>
      <c r="P223" s="7"/>
      <c r="Q223" s="4" t="s">
        <v>60</v>
      </c>
      <c r="R223" s="8"/>
      <c r="S223" s="4"/>
      <c r="T223" s="4" t="s">
        <v>970</v>
      </c>
      <c r="U223" s="9" t="s">
        <v>62</v>
      </c>
      <c r="V223" s="4" t="s">
        <v>59</v>
      </c>
      <c r="W223" s="4" t="s">
        <v>149</v>
      </c>
      <c r="X223" s="4" t="s">
        <v>63</v>
      </c>
    </row>
    <row r="224" spans="2:24" x14ac:dyDescent="0.25">
      <c r="B224" s="44"/>
      <c r="C224" s="44"/>
      <c r="D224" s="44"/>
      <c r="E224" s="4" t="s">
        <v>971</v>
      </c>
      <c r="F224" s="5" t="s">
        <v>972</v>
      </c>
      <c r="G224" s="4" t="s">
        <v>261</v>
      </c>
      <c r="H224" s="4" t="s">
        <v>961</v>
      </c>
      <c r="I224" s="4" t="s">
        <v>53</v>
      </c>
      <c r="J224" s="4" t="s">
        <v>63</v>
      </c>
      <c r="K224" s="4">
        <v>2037</v>
      </c>
      <c r="L224" s="4">
        <v>2037</v>
      </c>
      <c r="M224" s="4" t="s">
        <v>60</v>
      </c>
      <c r="N224" s="6"/>
      <c r="O224" s="4"/>
      <c r="P224" s="7"/>
      <c r="Q224" s="4" t="s">
        <v>60</v>
      </c>
      <c r="R224" s="8"/>
      <c r="S224" s="4"/>
      <c r="T224" s="4"/>
      <c r="U224" s="9" t="s">
        <v>62</v>
      </c>
      <c r="V224" s="4" t="s">
        <v>59</v>
      </c>
      <c r="W224" s="4" t="s">
        <v>149</v>
      </c>
      <c r="X224" s="4" t="s">
        <v>59</v>
      </c>
    </row>
    <row r="225" spans="2:24" ht="28.5" x14ac:dyDescent="0.25">
      <c r="B225" s="3" t="s">
        <v>973</v>
      </c>
      <c r="C225" s="3" t="s">
        <v>974</v>
      </c>
      <c r="D225" s="3" t="s">
        <v>53</v>
      </c>
      <c r="E225" s="4" t="s">
        <v>975</v>
      </c>
      <c r="F225" s="5" t="s">
        <v>976</v>
      </c>
      <c r="G225" s="4" t="s">
        <v>108</v>
      </c>
      <c r="H225" s="4" t="s">
        <v>213</v>
      </c>
      <c r="I225" s="4" t="s">
        <v>53</v>
      </c>
      <c r="J225" s="4" t="s">
        <v>59</v>
      </c>
      <c r="K225" s="4">
        <v>2033</v>
      </c>
      <c r="L225" s="4">
        <v>2033</v>
      </c>
      <c r="M225" s="4" t="s">
        <v>60</v>
      </c>
      <c r="N225" s="6"/>
      <c r="O225" s="4"/>
      <c r="P225" s="7"/>
      <c r="Q225" s="4" t="s">
        <v>60</v>
      </c>
      <c r="R225" s="8"/>
      <c r="S225" s="4"/>
      <c r="T225" s="4" t="s">
        <v>214</v>
      </c>
      <c r="U225" s="9" t="s">
        <v>46</v>
      </c>
      <c r="V225" s="4" t="s">
        <v>63</v>
      </c>
      <c r="W225" s="4" t="s">
        <v>215</v>
      </c>
      <c r="X225" s="4" t="s">
        <v>59</v>
      </c>
    </row>
    <row r="226" spans="2:24" ht="28.5" x14ac:dyDescent="0.25">
      <c r="B226" s="43" t="s">
        <v>977</v>
      </c>
      <c r="C226" s="43" t="s">
        <v>978</v>
      </c>
      <c r="D226" s="43" t="s">
        <v>53</v>
      </c>
      <c r="E226" s="4" t="s">
        <v>979</v>
      </c>
      <c r="F226" s="5" t="s">
        <v>980</v>
      </c>
      <c r="G226" s="4" t="s">
        <v>375</v>
      </c>
      <c r="H226" s="4" t="s">
        <v>532</v>
      </c>
      <c r="I226" s="4" t="s">
        <v>53</v>
      </c>
      <c r="J226" s="4" t="s">
        <v>59</v>
      </c>
      <c r="K226" s="4">
        <v>2039</v>
      </c>
      <c r="L226" s="4">
        <v>2039</v>
      </c>
      <c r="M226" s="4" t="s">
        <v>60</v>
      </c>
      <c r="N226" s="6"/>
      <c r="O226" s="4"/>
      <c r="P226" s="7"/>
      <c r="Q226" s="4" t="s">
        <v>60</v>
      </c>
      <c r="R226" s="8"/>
      <c r="S226" s="4"/>
      <c r="T226" s="4" t="s">
        <v>557</v>
      </c>
      <c r="U226" s="9" t="s">
        <v>62</v>
      </c>
      <c r="V226" s="4" t="s">
        <v>59</v>
      </c>
      <c r="W226" s="4" t="s">
        <v>149</v>
      </c>
      <c r="X226" s="4" t="s">
        <v>63</v>
      </c>
    </row>
    <row r="227" spans="2:24" ht="28.5" x14ac:dyDescent="0.25">
      <c r="B227" s="42"/>
      <c r="C227" s="42"/>
      <c r="D227" s="42"/>
      <c r="E227" s="4" t="s">
        <v>981</v>
      </c>
      <c r="F227" s="5" t="s">
        <v>982</v>
      </c>
      <c r="G227" s="4" t="s">
        <v>375</v>
      </c>
      <c r="H227" s="4" t="s">
        <v>532</v>
      </c>
      <c r="I227" s="4" t="s">
        <v>53</v>
      </c>
      <c r="J227" s="4" t="s">
        <v>59</v>
      </c>
      <c r="K227" s="4">
        <v>2039</v>
      </c>
      <c r="L227" s="4">
        <v>2039</v>
      </c>
      <c r="M227" s="4" t="s">
        <v>60</v>
      </c>
      <c r="N227" s="6"/>
      <c r="O227" s="4"/>
      <c r="P227" s="7"/>
      <c r="Q227" s="4" t="s">
        <v>60</v>
      </c>
      <c r="R227" s="8"/>
      <c r="S227" s="4"/>
      <c r="T227" s="4" t="s">
        <v>983</v>
      </c>
      <c r="U227" s="9" t="s">
        <v>62</v>
      </c>
      <c r="V227" s="4" t="s">
        <v>59</v>
      </c>
      <c r="W227" s="4" t="s">
        <v>149</v>
      </c>
      <c r="X227" s="4" t="s">
        <v>63</v>
      </c>
    </row>
    <row r="228" spans="2:24" ht="28.5" x14ac:dyDescent="0.25">
      <c r="B228" s="42"/>
      <c r="C228" s="42"/>
      <c r="D228" s="42"/>
      <c r="E228" s="4" t="s">
        <v>984</v>
      </c>
      <c r="F228" s="5" t="s">
        <v>985</v>
      </c>
      <c r="G228" s="4" t="s">
        <v>375</v>
      </c>
      <c r="H228" s="4" t="s">
        <v>532</v>
      </c>
      <c r="I228" s="4" t="s">
        <v>53</v>
      </c>
      <c r="J228" s="4" t="s">
        <v>59</v>
      </c>
      <c r="K228" s="4">
        <v>2041</v>
      </c>
      <c r="L228" s="4">
        <v>2041</v>
      </c>
      <c r="M228" s="4" t="s">
        <v>60</v>
      </c>
      <c r="N228" s="6"/>
      <c r="O228" s="4"/>
      <c r="P228" s="7"/>
      <c r="Q228" s="4" t="s">
        <v>60</v>
      </c>
      <c r="R228" s="8"/>
      <c r="S228" s="4"/>
      <c r="T228" s="4" t="s">
        <v>986</v>
      </c>
      <c r="U228" s="9" t="s">
        <v>62</v>
      </c>
      <c r="V228" s="4" t="s">
        <v>59</v>
      </c>
      <c r="W228" s="4" t="s">
        <v>149</v>
      </c>
      <c r="X228" s="4" t="s">
        <v>59</v>
      </c>
    </row>
    <row r="229" spans="2:24" ht="28.5" x14ac:dyDescent="0.25">
      <c r="B229" s="42"/>
      <c r="C229" s="42"/>
      <c r="D229" s="42"/>
      <c r="E229" s="4" t="s">
        <v>987</v>
      </c>
      <c r="F229" s="5" t="s">
        <v>988</v>
      </c>
      <c r="G229" s="4" t="s">
        <v>375</v>
      </c>
      <c r="H229" s="4" t="s">
        <v>532</v>
      </c>
      <c r="I229" s="4" t="s">
        <v>53</v>
      </c>
      <c r="J229" s="4" t="s">
        <v>59</v>
      </c>
      <c r="K229" s="4">
        <v>2039</v>
      </c>
      <c r="L229" s="4">
        <v>2039</v>
      </c>
      <c r="M229" s="4" t="s">
        <v>60</v>
      </c>
      <c r="N229" s="6"/>
      <c r="O229" s="4"/>
      <c r="P229" s="7"/>
      <c r="Q229" s="4" t="s">
        <v>60</v>
      </c>
      <c r="R229" s="8"/>
      <c r="S229" s="4"/>
      <c r="T229" s="4" t="s">
        <v>537</v>
      </c>
      <c r="U229" s="9" t="s">
        <v>62</v>
      </c>
      <c r="V229" s="4" t="s">
        <v>59</v>
      </c>
      <c r="W229" s="4" t="s">
        <v>149</v>
      </c>
      <c r="X229" s="4" t="s">
        <v>59</v>
      </c>
    </row>
    <row r="230" spans="2:24" ht="28.5" x14ac:dyDescent="0.25">
      <c r="B230" s="44"/>
      <c r="C230" s="44"/>
      <c r="D230" s="44"/>
      <c r="E230" s="4" t="s">
        <v>989</v>
      </c>
      <c r="F230" s="5" t="s">
        <v>990</v>
      </c>
      <c r="G230" s="4" t="s">
        <v>375</v>
      </c>
      <c r="H230" s="4" t="s">
        <v>532</v>
      </c>
      <c r="I230" s="4" t="s">
        <v>53</v>
      </c>
      <c r="J230" s="4" t="s">
        <v>59</v>
      </c>
      <c r="K230" s="4">
        <v>2039</v>
      </c>
      <c r="L230" s="4">
        <v>2039</v>
      </c>
      <c r="M230" s="4" t="s">
        <v>60</v>
      </c>
      <c r="N230" s="6"/>
      <c r="O230" s="4"/>
      <c r="P230" s="7"/>
      <c r="Q230" s="4" t="s">
        <v>60</v>
      </c>
      <c r="R230" s="8"/>
      <c r="S230" s="4"/>
      <c r="T230" s="4" t="s">
        <v>537</v>
      </c>
      <c r="U230" s="9" t="s">
        <v>62</v>
      </c>
      <c r="V230" s="4" t="s">
        <v>59</v>
      </c>
      <c r="W230" s="4" t="s">
        <v>149</v>
      </c>
      <c r="X230" s="4" t="s">
        <v>59</v>
      </c>
    </row>
    <row r="231" spans="2:24" ht="28.5" x14ac:dyDescent="0.25">
      <c r="B231" s="3" t="s">
        <v>991</v>
      </c>
      <c r="C231" s="3" t="s">
        <v>992</v>
      </c>
      <c r="D231" s="3" t="s">
        <v>53</v>
      </c>
      <c r="E231" s="4" t="s">
        <v>993</v>
      </c>
      <c r="F231" s="5" t="s">
        <v>992</v>
      </c>
      <c r="G231" s="4" t="s">
        <v>733</v>
      </c>
      <c r="H231" s="4" t="s">
        <v>994</v>
      </c>
      <c r="I231" s="4" t="s">
        <v>53</v>
      </c>
      <c r="J231" s="4" t="s">
        <v>63</v>
      </c>
      <c r="K231" s="4">
        <v>2034</v>
      </c>
      <c r="L231" s="4">
        <v>2038</v>
      </c>
      <c r="M231" s="4" t="s">
        <v>75</v>
      </c>
      <c r="N231" s="6">
        <v>3740</v>
      </c>
      <c r="O231" s="4" t="s">
        <v>995</v>
      </c>
      <c r="P231" s="7">
        <v>40</v>
      </c>
      <c r="Q231" s="4" t="s">
        <v>75</v>
      </c>
      <c r="R231" s="8">
        <v>27</v>
      </c>
      <c r="S231" s="4">
        <v>60</v>
      </c>
      <c r="T231" s="4"/>
      <c r="U231" s="9" t="s">
        <v>62</v>
      </c>
      <c r="V231" s="4" t="s">
        <v>59</v>
      </c>
      <c r="W231" s="4" t="s">
        <v>149</v>
      </c>
      <c r="X231" s="4" t="s">
        <v>63</v>
      </c>
    </row>
    <row r="232" spans="2:24" ht="28.5" x14ac:dyDescent="0.25">
      <c r="B232" s="3" t="s">
        <v>996</v>
      </c>
      <c r="C232" s="3" t="s">
        <v>997</v>
      </c>
      <c r="D232" s="3" t="s">
        <v>53</v>
      </c>
      <c r="E232" s="4" t="s">
        <v>998</v>
      </c>
      <c r="F232" s="5" t="s">
        <v>999</v>
      </c>
      <c r="G232" s="4" t="s">
        <v>123</v>
      </c>
      <c r="H232" s="4" t="s">
        <v>124</v>
      </c>
      <c r="I232" s="4" t="s">
        <v>53</v>
      </c>
      <c r="J232" s="4" t="s">
        <v>59</v>
      </c>
      <c r="K232" s="4">
        <v>2033</v>
      </c>
      <c r="L232" s="4">
        <v>2033</v>
      </c>
      <c r="M232" s="4" t="s">
        <v>60</v>
      </c>
      <c r="N232" s="6"/>
      <c r="O232" s="4"/>
      <c r="P232" s="7"/>
      <c r="Q232" s="4" t="s">
        <v>60</v>
      </c>
      <c r="R232" s="8"/>
      <c r="S232" s="4"/>
      <c r="T232" s="4" t="s">
        <v>1000</v>
      </c>
      <c r="U232" s="9" t="s">
        <v>46</v>
      </c>
      <c r="V232" s="4" t="s">
        <v>63</v>
      </c>
      <c r="W232" s="4" t="s">
        <v>185</v>
      </c>
      <c r="X232" s="4" t="s">
        <v>59</v>
      </c>
    </row>
    <row r="233" spans="2:24" ht="28.5" x14ac:dyDescent="0.25">
      <c r="B233" s="43" t="s">
        <v>1001</v>
      </c>
      <c r="C233" s="43" t="s">
        <v>1002</v>
      </c>
      <c r="D233" s="43" t="s">
        <v>68</v>
      </c>
      <c r="E233" s="4" t="s">
        <v>1003</v>
      </c>
      <c r="F233" s="5" t="s">
        <v>1004</v>
      </c>
      <c r="G233" s="4" t="s">
        <v>100</v>
      </c>
      <c r="H233" s="4" t="s">
        <v>1005</v>
      </c>
      <c r="I233" s="4" t="s">
        <v>68</v>
      </c>
      <c r="J233" s="4" t="s">
        <v>59</v>
      </c>
      <c r="K233" s="4">
        <v>2028</v>
      </c>
      <c r="L233" s="4">
        <v>2028</v>
      </c>
      <c r="M233" s="4" t="s">
        <v>60</v>
      </c>
      <c r="N233" s="6"/>
      <c r="O233" s="4"/>
      <c r="P233" s="7"/>
      <c r="Q233" s="4" t="s">
        <v>60</v>
      </c>
      <c r="R233" s="8"/>
      <c r="S233" s="4"/>
      <c r="T233" s="4" t="s">
        <v>1006</v>
      </c>
      <c r="U233" s="9" t="s">
        <v>62</v>
      </c>
      <c r="V233" s="4" t="s">
        <v>59</v>
      </c>
      <c r="W233" s="4" t="s">
        <v>149</v>
      </c>
      <c r="X233" s="4" t="s">
        <v>63</v>
      </c>
    </row>
    <row r="234" spans="2:24" ht="28.5" x14ac:dyDescent="0.25">
      <c r="B234" s="42"/>
      <c r="C234" s="42"/>
      <c r="D234" s="42"/>
      <c r="E234" s="4" t="s">
        <v>1007</v>
      </c>
      <c r="F234" s="5" t="s">
        <v>1008</v>
      </c>
      <c r="G234" s="4" t="s">
        <v>100</v>
      </c>
      <c r="H234" s="4" t="s">
        <v>1009</v>
      </c>
      <c r="I234" s="4" t="s">
        <v>68</v>
      </c>
      <c r="J234" s="4" t="s">
        <v>63</v>
      </c>
      <c r="K234" s="4">
        <v>2027</v>
      </c>
      <c r="L234" s="4">
        <v>2027</v>
      </c>
      <c r="M234" s="4" t="s">
        <v>60</v>
      </c>
      <c r="N234" s="6"/>
      <c r="O234" s="4"/>
      <c r="P234" s="7"/>
      <c r="Q234" s="4" t="s">
        <v>75</v>
      </c>
      <c r="R234" s="8">
        <v>21</v>
      </c>
      <c r="S234" s="4">
        <v>25</v>
      </c>
      <c r="T234" s="4" t="s">
        <v>1010</v>
      </c>
      <c r="U234" s="9" t="s">
        <v>62</v>
      </c>
      <c r="V234" s="4" t="s">
        <v>59</v>
      </c>
      <c r="W234" s="4" t="s">
        <v>149</v>
      </c>
      <c r="X234" s="4" t="s">
        <v>63</v>
      </c>
    </row>
    <row r="235" spans="2:24" ht="114" x14ac:dyDescent="0.25">
      <c r="B235" s="42"/>
      <c r="C235" s="42"/>
      <c r="D235" s="42"/>
      <c r="E235" s="4" t="s">
        <v>1011</v>
      </c>
      <c r="F235" s="5" t="s">
        <v>1012</v>
      </c>
      <c r="G235" s="4" t="s">
        <v>100</v>
      </c>
      <c r="H235" s="4" t="s">
        <v>826</v>
      </c>
      <c r="I235" s="4" t="s">
        <v>68</v>
      </c>
      <c r="J235" s="4" t="s">
        <v>63</v>
      </c>
      <c r="K235" s="4">
        <v>2026</v>
      </c>
      <c r="L235" s="4">
        <v>2037</v>
      </c>
      <c r="M235" s="4" t="s">
        <v>60</v>
      </c>
      <c r="N235" s="6"/>
      <c r="O235" s="4"/>
      <c r="P235" s="7"/>
      <c r="Q235" s="4" t="s">
        <v>60</v>
      </c>
      <c r="R235" s="8"/>
      <c r="S235" s="4"/>
      <c r="T235" s="4"/>
      <c r="U235" s="9" t="s">
        <v>62</v>
      </c>
      <c r="V235" s="4" t="s">
        <v>63</v>
      </c>
      <c r="W235" s="4" t="s">
        <v>1013</v>
      </c>
      <c r="X235" s="4" t="s">
        <v>63</v>
      </c>
    </row>
    <row r="236" spans="2:24" ht="28.5" x14ac:dyDescent="0.25">
      <c r="B236" s="42"/>
      <c r="C236" s="42"/>
      <c r="D236" s="42"/>
      <c r="E236" s="4" t="s">
        <v>1014</v>
      </c>
      <c r="F236" s="5" t="s">
        <v>1015</v>
      </c>
      <c r="G236" s="4" t="s">
        <v>100</v>
      </c>
      <c r="H236" s="4" t="s">
        <v>1016</v>
      </c>
      <c r="I236" s="4" t="s">
        <v>68</v>
      </c>
      <c r="J236" s="4" t="s">
        <v>63</v>
      </c>
      <c r="K236" s="4">
        <v>2030</v>
      </c>
      <c r="L236" s="4">
        <v>2030</v>
      </c>
      <c r="M236" s="4" t="s">
        <v>75</v>
      </c>
      <c r="N236" s="6">
        <v>498</v>
      </c>
      <c r="O236" s="4" t="s">
        <v>90</v>
      </c>
      <c r="P236" s="7">
        <v>10</v>
      </c>
      <c r="Q236" s="4" t="s">
        <v>75</v>
      </c>
      <c r="R236" s="8">
        <v>118</v>
      </c>
      <c r="S236" s="4">
        <v>10</v>
      </c>
      <c r="T236" s="4" t="s">
        <v>1017</v>
      </c>
      <c r="U236" s="9" t="s">
        <v>62</v>
      </c>
      <c r="V236" s="4" t="s">
        <v>59</v>
      </c>
      <c r="W236" s="4" t="s">
        <v>149</v>
      </c>
      <c r="X236" s="4" t="s">
        <v>63</v>
      </c>
    </row>
    <row r="237" spans="2:24" ht="114" x14ac:dyDescent="0.25">
      <c r="B237" s="42"/>
      <c r="C237" s="42"/>
      <c r="D237" s="42"/>
      <c r="E237" s="4" t="s">
        <v>1018</v>
      </c>
      <c r="F237" s="5" t="s">
        <v>1019</v>
      </c>
      <c r="G237" s="4" t="s">
        <v>100</v>
      </c>
      <c r="H237" s="4" t="s">
        <v>826</v>
      </c>
      <c r="I237" s="4" t="s">
        <v>68</v>
      </c>
      <c r="J237" s="4" t="s">
        <v>59</v>
      </c>
      <c r="K237" s="4">
        <v>2029</v>
      </c>
      <c r="L237" s="4">
        <v>2029</v>
      </c>
      <c r="M237" s="4" t="s">
        <v>60</v>
      </c>
      <c r="N237" s="6"/>
      <c r="O237" s="4"/>
      <c r="P237" s="7"/>
      <c r="Q237" s="4" t="s">
        <v>60</v>
      </c>
      <c r="R237" s="8"/>
      <c r="S237" s="4"/>
      <c r="T237" s="4"/>
      <c r="U237" s="9" t="s">
        <v>62</v>
      </c>
      <c r="V237" s="4" t="s">
        <v>63</v>
      </c>
      <c r="W237" s="4" t="s">
        <v>1020</v>
      </c>
      <c r="X237" s="4" t="s">
        <v>63</v>
      </c>
    </row>
    <row r="238" spans="2:24" ht="42.75" x14ac:dyDescent="0.25">
      <c r="B238" s="42"/>
      <c r="C238" s="42"/>
      <c r="D238" s="42"/>
      <c r="E238" s="4" t="s">
        <v>1021</v>
      </c>
      <c r="F238" s="5" t="s">
        <v>1022</v>
      </c>
      <c r="G238" s="4" t="s">
        <v>100</v>
      </c>
      <c r="H238" s="4" t="s">
        <v>1023</v>
      </c>
      <c r="I238" s="4" t="s">
        <v>68</v>
      </c>
      <c r="J238" s="4" t="s">
        <v>59</v>
      </c>
      <c r="K238" s="4">
        <v>2028</v>
      </c>
      <c r="L238" s="4">
        <v>2028</v>
      </c>
      <c r="M238" s="4" t="s">
        <v>60</v>
      </c>
      <c r="N238" s="6"/>
      <c r="O238" s="4"/>
      <c r="P238" s="7"/>
      <c r="Q238" s="4" t="s">
        <v>60</v>
      </c>
      <c r="R238" s="8"/>
      <c r="S238" s="4"/>
      <c r="T238" s="4" t="s">
        <v>1024</v>
      </c>
      <c r="U238" s="9" t="s">
        <v>62</v>
      </c>
      <c r="V238" s="4" t="s">
        <v>63</v>
      </c>
      <c r="W238" s="4" t="s">
        <v>1025</v>
      </c>
      <c r="X238" s="4" t="s">
        <v>63</v>
      </c>
    </row>
    <row r="239" spans="2:24" ht="28.5" x14ac:dyDescent="0.25">
      <c r="B239" s="42"/>
      <c r="C239" s="42"/>
      <c r="D239" s="42"/>
      <c r="E239" s="4" t="s">
        <v>1026</v>
      </c>
      <c r="F239" s="5" t="s">
        <v>1027</v>
      </c>
      <c r="G239" s="4" t="s">
        <v>100</v>
      </c>
      <c r="H239" s="4" t="s">
        <v>1016</v>
      </c>
      <c r="I239" s="4" t="s">
        <v>68</v>
      </c>
      <c r="J239" s="4" t="s">
        <v>63</v>
      </c>
      <c r="K239" s="4">
        <v>2030</v>
      </c>
      <c r="L239" s="4">
        <v>2030</v>
      </c>
      <c r="M239" s="4" t="s">
        <v>75</v>
      </c>
      <c r="N239" s="6">
        <v>973</v>
      </c>
      <c r="O239" s="4" t="s">
        <v>90</v>
      </c>
      <c r="P239" s="7">
        <v>10</v>
      </c>
      <c r="Q239" s="4" t="s">
        <v>75</v>
      </c>
      <c r="R239" s="8">
        <v>236</v>
      </c>
      <c r="S239" s="4">
        <v>10</v>
      </c>
      <c r="T239" s="4"/>
      <c r="U239" s="9" t="s">
        <v>62</v>
      </c>
      <c r="V239" s="4" t="s">
        <v>59</v>
      </c>
      <c r="W239" s="4" t="s">
        <v>149</v>
      </c>
      <c r="X239" s="4" t="s">
        <v>63</v>
      </c>
    </row>
    <row r="240" spans="2:24" ht="42.75" x14ac:dyDescent="0.25">
      <c r="B240" s="44"/>
      <c r="C240" s="44"/>
      <c r="D240" s="44"/>
      <c r="E240" s="4" t="s">
        <v>1028</v>
      </c>
      <c r="F240" s="5" t="s">
        <v>1029</v>
      </c>
      <c r="G240" s="4" t="s">
        <v>100</v>
      </c>
      <c r="H240" s="4" t="s">
        <v>826</v>
      </c>
      <c r="I240" s="4" t="s">
        <v>68</v>
      </c>
      <c r="J240" s="4" t="s">
        <v>63</v>
      </c>
      <c r="K240" s="4">
        <v>2028</v>
      </c>
      <c r="L240" s="4">
        <v>2028</v>
      </c>
      <c r="M240" s="4" t="s">
        <v>60</v>
      </c>
      <c r="N240" s="6"/>
      <c r="O240" s="4"/>
      <c r="P240" s="7"/>
      <c r="Q240" s="4" t="s">
        <v>60</v>
      </c>
      <c r="R240" s="8"/>
      <c r="S240" s="4"/>
      <c r="T240" s="4"/>
      <c r="U240" s="9" t="s">
        <v>62</v>
      </c>
      <c r="V240" s="4" t="s">
        <v>63</v>
      </c>
      <c r="W240" s="4" t="s">
        <v>1030</v>
      </c>
      <c r="X240" s="4" t="s">
        <v>63</v>
      </c>
    </row>
    <row r="241" spans="2:24" ht="28.5" x14ac:dyDescent="0.25">
      <c r="B241" s="43" t="s">
        <v>1031</v>
      </c>
      <c r="C241" s="43" t="s">
        <v>1032</v>
      </c>
      <c r="D241" s="43" t="s">
        <v>53</v>
      </c>
      <c r="E241" s="4" t="s">
        <v>1033</v>
      </c>
      <c r="F241" s="5" t="s">
        <v>1034</v>
      </c>
      <c r="G241" s="4" t="s">
        <v>737</v>
      </c>
      <c r="H241" s="4" t="s">
        <v>1035</v>
      </c>
      <c r="I241" s="4" t="s">
        <v>58</v>
      </c>
      <c r="J241" s="4" t="s">
        <v>63</v>
      </c>
      <c r="K241" s="4">
        <v>2030</v>
      </c>
      <c r="L241" s="4">
        <v>2032</v>
      </c>
      <c r="M241" s="4" t="s">
        <v>60</v>
      </c>
      <c r="N241" s="6"/>
      <c r="O241" s="4"/>
      <c r="P241" s="7"/>
      <c r="Q241" s="4" t="s">
        <v>60</v>
      </c>
      <c r="R241" s="8"/>
      <c r="S241" s="4"/>
      <c r="T241" s="4"/>
      <c r="U241" s="9" t="s">
        <v>62</v>
      </c>
      <c r="V241" s="4" t="s">
        <v>63</v>
      </c>
      <c r="W241" s="4" t="s">
        <v>1036</v>
      </c>
      <c r="X241" s="4" t="s">
        <v>63</v>
      </c>
    </row>
    <row r="242" spans="2:24" ht="28.5" x14ac:dyDescent="0.25">
      <c r="B242" s="42"/>
      <c r="C242" s="42"/>
      <c r="D242" s="42"/>
      <c r="E242" s="4" t="s">
        <v>1037</v>
      </c>
      <c r="F242" s="5" t="s">
        <v>1038</v>
      </c>
      <c r="G242" s="4" t="s">
        <v>737</v>
      </c>
      <c r="H242" s="4" t="s">
        <v>1035</v>
      </c>
      <c r="I242" s="4" t="s">
        <v>68</v>
      </c>
      <c r="J242" s="4" t="s">
        <v>63</v>
      </c>
      <c r="K242" s="4">
        <v>2029</v>
      </c>
      <c r="L242" s="4">
        <v>2029</v>
      </c>
      <c r="M242" s="4" t="s">
        <v>60</v>
      </c>
      <c r="N242" s="6"/>
      <c r="O242" s="4"/>
      <c r="P242" s="7"/>
      <c r="Q242" s="4" t="s">
        <v>60</v>
      </c>
      <c r="R242" s="8"/>
      <c r="S242" s="4"/>
      <c r="T242" s="4"/>
      <c r="U242" s="9" t="s">
        <v>62</v>
      </c>
      <c r="V242" s="4" t="s">
        <v>63</v>
      </c>
      <c r="W242" s="4" t="s">
        <v>1036</v>
      </c>
      <c r="X242" s="4" t="s">
        <v>63</v>
      </c>
    </row>
    <row r="243" spans="2:24" ht="28.5" x14ac:dyDescent="0.25">
      <c r="B243" s="42"/>
      <c r="C243" s="42"/>
      <c r="D243" s="42"/>
      <c r="E243" s="4" t="s">
        <v>1039</v>
      </c>
      <c r="F243" s="5" t="s">
        <v>1040</v>
      </c>
      <c r="G243" s="4" t="s">
        <v>737</v>
      </c>
      <c r="H243" s="4" t="s">
        <v>1035</v>
      </c>
      <c r="I243" s="4" t="s">
        <v>68</v>
      </c>
      <c r="J243" s="4" t="s">
        <v>63</v>
      </c>
      <c r="K243" s="4">
        <v>2029</v>
      </c>
      <c r="L243" s="4">
        <v>2033</v>
      </c>
      <c r="M243" s="4" t="s">
        <v>60</v>
      </c>
      <c r="N243" s="6"/>
      <c r="O243" s="4"/>
      <c r="P243" s="7"/>
      <c r="Q243" s="4" t="s">
        <v>60</v>
      </c>
      <c r="R243" s="8"/>
      <c r="S243" s="4"/>
      <c r="T243" s="4"/>
      <c r="U243" s="9" t="s">
        <v>46</v>
      </c>
      <c r="V243" s="4" t="s">
        <v>63</v>
      </c>
      <c r="W243" s="4" t="s">
        <v>1036</v>
      </c>
      <c r="X243" s="4" t="s">
        <v>63</v>
      </c>
    </row>
    <row r="244" spans="2:24" x14ac:dyDescent="0.25">
      <c r="B244" s="42"/>
      <c r="C244" s="42"/>
      <c r="D244" s="42"/>
      <c r="E244" s="4" t="s">
        <v>1041</v>
      </c>
      <c r="F244" s="5" t="s">
        <v>1042</v>
      </c>
      <c r="G244" s="4" t="s">
        <v>737</v>
      </c>
      <c r="H244" s="4" t="s">
        <v>1043</v>
      </c>
      <c r="I244" s="4" t="s">
        <v>53</v>
      </c>
      <c r="J244" s="4" t="s">
        <v>63</v>
      </c>
      <c r="K244" s="4">
        <v>2032</v>
      </c>
      <c r="L244" s="4">
        <v>2032</v>
      </c>
      <c r="M244" s="4" t="s">
        <v>60</v>
      </c>
      <c r="N244" s="6"/>
      <c r="O244" s="4"/>
      <c r="P244" s="7"/>
      <c r="Q244" s="4" t="s">
        <v>60</v>
      </c>
      <c r="R244" s="8"/>
      <c r="S244" s="4"/>
      <c r="T244" s="4" t="s">
        <v>1044</v>
      </c>
      <c r="U244" s="9" t="s">
        <v>62</v>
      </c>
      <c r="V244" s="4" t="s">
        <v>59</v>
      </c>
      <c r="W244" s="4" t="s">
        <v>149</v>
      </c>
      <c r="X244" s="4" t="s">
        <v>59</v>
      </c>
    </row>
    <row r="245" spans="2:24" x14ac:dyDescent="0.25">
      <c r="B245" s="42"/>
      <c r="C245" s="42"/>
      <c r="D245" s="42"/>
      <c r="E245" s="4" t="s">
        <v>1045</v>
      </c>
      <c r="F245" s="5" t="s">
        <v>1046</v>
      </c>
      <c r="G245" s="4" t="s">
        <v>737</v>
      </c>
      <c r="H245" s="4" t="s">
        <v>1035</v>
      </c>
      <c r="I245" s="4" t="s">
        <v>53</v>
      </c>
      <c r="J245" s="4" t="s">
        <v>63</v>
      </c>
      <c r="K245" s="4">
        <v>2035</v>
      </c>
      <c r="L245" s="4">
        <v>2045</v>
      </c>
      <c r="M245" s="4" t="s">
        <v>60</v>
      </c>
      <c r="N245" s="6"/>
      <c r="O245" s="4"/>
      <c r="P245" s="7"/>
      <c r="Q245" s="4" t="s">
        <v>60</v>
      </c>
      <c r="R245" s="8"/>
      <c r="S245" s="4"/>
      <c r="T245" s="4"/>
      <c r="U245" s="9" t="s">
        <v>62</v>
      </c>
      <c r="V245" s="4" t="s">
        <v>59</v>
      </c>
      <c r="W245" s="4" t="s">
        <v>149</v>
      </c>
      <c r="X245" s="4" t="s">
        <v>63</v>
      </c>
    </row>
    <row r="246" spans="2:24" ht="28.5" x14ac:dyDescent="0.25">
      <c r="B246" s="42"/>
      <c r="C246" s="42"/>
      <c r="D246" s="42"/>
      <c r="E246" s="4" t="s">
        <v>1047</v>
      </c>
      <c r="F246" s="5" t="s">
        <v>1048</v>
      </c>
      <c r="G246" s="4" t="s">
        <v>737</v>
      </c>
      <c r="H246" s="4" t="s">
        <v>1035</v>
      </c>
      <c r="I246" s="4" t="s">
        <v>53</v>
      </c>
      <c r="J246" s="4" t="s">
        <v>63</v>
      </c>
      <c r="K246" s="4">
        <v>2034</v>
      </c>
      <c r="L246" s="4">
        <v>2034</v>
      </c>
      <c r="M246" s="4" t="s">
        <v>60</v>
      </c>
      <c r="N246" s="6"/>
      <c r="O246" s="4"/>
      <c r="P246" s="7"/>
      <c r="Q246" s="4" t="s">
        <v>60</v>
      </c>
      <c r="R246" s="8"/>
      <c r="S246" s="4"/>
      <c r="T246" s="4"/>
      <c r="U246" s="9" t="s">
        <v>62</v>
      </c>
      <c r="V246" s="4" t="s">
        <v>59</v>
      </c>
      <c r="W246" s="4" t="s">
        <v>149</v>
      </c>
      <c r="X246" s="4" t="s">
        <v>63</v>
      </c>
    </row>
    <row r="247" spans="2:24" ht="28.5" x14ac:dyDescent="0.25">
      <c r="B247" s="42"/>
      <c r="C247" s="42"/>
      <c r="D247" s="42"/>
      <c r="E247" s="4" t="s">
        <v>1049</v>
      </c>
      <c r="F247" s="5" t="s">
        <v>1050</v>
      </c>
      <c r="G247" s="4" t="s">
        <v>737</v>
      </c>
      <c r="H247" s="4" t="s">
        <v>1035</v>
      </c>
      <c r="I247" s="4" t="s">
        <v>53</v>
      </c>
      <c r="J247" s="4" t="s">
        <v>63</v>
      </c>
      <c r="K247" s="4">
        <v>2034</v>
      </c>
      <c r="L247" s="4">
        <v>2034</v>
      </c>
      <c r="M247" s="4" t="s">
        <v>60</v>
      </c>
      <c r="N247" s="6"/>
      <c r="O247" s="4"/>
      <c r="P247" s="7"/>
      <c r="Q247" s="4" t="s">
        <v>60</v>
      </c>
      <c r="R247" s="8"/>
      <c r="S247" s="4"/>
      <c r="T247" s="4"/>
      <c r="U247" s="9" t="s">
        <v>62</v>
      </c>
      <c r="V247" s="4" t="s">
        <v>59</v>
      </c>
      <c r="W247" s="4" t="s">
        <v>149</v>
      </c>
      <c r="X247" s="4" t="s">
        <v>63</v>
      </c>
    </row>
    <row r="248" spans="2:24" ht="28.5" x14ac:dyDescent="0.25">
      <c r="B248" s="42"/>
      <c r="C248" s="42"/>
      <c r="D248" s="42"/>
      <c r="E248" s="4" t="s">
        <v>1051</v>
      </c>
      <c r="F248" s="5" t="s">
        <v>1052</v>
      </c>
      <c r="G248" s="4" t="s">
        <v>737</v>
      </c>
      <c r="H248" s="4" t="s">
        <v>1035</v>
      </c>
      <c r="I248" s="4" t="s">
        <v>53</v>
      </c>
      <c r="J248" s="4" t="s">
        <v>63</v>
      </c>
      <c r="K248" s="4">
        <v>2034</v>
      </c>
      <c r="L248" s="4">
        <v>2034</v>
      </c>
      <c r="M248" s="4" t="s">
        <v>60</v>
      </c>
      <c r="N248" s="6"/>
      <c r="O248" s="4"/>
      <c r="P248" s="7"/>
      <c r="Q248" s="4" t="s">
        <v>60</v>
      </c>
      <c r="R248" s="8"/>
      <c r="S248" s="4"/>
      <c r="T248" s="4"/>
      <c r="U248" s="9" t="s">
        <v>62</v>
      </c>
      <c r="V248" s="4" t="s">
        <v>63</v>
      </c>
      <c r="W248" s="4" t="s">
        <v>1036</v>
      </c>
      <c r="X248" s="4" t="s">
        <v>63</v>
      </c>
    </row>
    <row r="249" spans="2:24" x14ac:dyDescent="0.25">
      <c r="B249" s="42"/>
      <c r="C249" s="42"/>
      <c r="D249" s="42"/>
      <c r="E249" s="4" t="s">
        <v>1053</v>
      </c>
      <c r="F249" s="5" t="s">
        <v>1054</v>
      </c>
      <c r="G249" s="4" t="s">
        <v>737</v>
      </c>
      <c r="H249" s="4" t="s">
        <v>468</v>
      </c>
      <c r="I249" s="4" t="s">
        <v>53</v>
      </c>
      <c r="J249" s="4" t="s">
        <v>63</v>
      </c>
      <c r="K249" s="4">
        <v>2035</v>
      </c>
      <c r="L249" s="4">
        <v>2035</v>
      </c>
      <c r="M249" s="4" t="s">
        <v>60</v>
      </c>
      <c r="N249" s="6"/>
      <c r="O249" s="4"/>
      <c r="P249" s="7"/>
      <c r="Q249" s="4" t="s">
        <v>60</v>
      </c>
      <c r="R249" s="8"/>
      <c r="S249" s="4"/>
      <c r="T249" s="4" t="s">
        <v>469</v>
      </c>
      <c r="U249" s="9" t="s">
        <v>46</v>
      </c>
      <c r="V249" s="4" t="s">
        <v>59</v>
      </c>
      <c r="W249" s="4" t="s">
        <v>149</v>
      </c>
      <c r="X249" s="4" t="s">
        <v>63</v>
      </c>
    </row>
    <row r="250" spans="2:24" x14ac:dyDescent="0.25">
      <c r="B250" s="42"/>
      <c r="C250" s="42"/>
      <c r="D250" s="42"/>
      <c r="E250" s="4" t="s">
        <v>1055</v>
      </c>
      <c r="F250" s="5" t="s">
        <v>1056</v>
      </c>
      <c r="G250" s="4" t="s">
        <v>737</v>
      </c>
      <c r="H250" s="4" t="s">
        <v>1035</v>
      </c>
      <c r="I250" s="4" t="s">
        <v>53</v>
      </c>
      <c r="J250" s="4" t="s">
        <v>63</v>
      </c>
      <c r="K250" s="4">
        <v>2035</v>
      </c>
      <c r="L250" s="4">
        <v>2035</v>
      </c>
      <c r="M250" s="4" t="s">
        <v>60</v>
      </c>
      <c r="N250" s="6"/>
      <c r="O250" s="4"/>
      <c r="P250" s="7"/>
      <c r="Q250" s="4" t="s">
        <v>60</v>
      </c>
      <c r="R250" s="8"/>
      <c r="S250" s="4"/>
      <c r="T250" s="4"/>
      <c r="U250" s="9" t="s">
        <v>62</v>
      </c>
      <c r="V250" s="4" t="s">
        <v>59</v>
      </c>
      <c r="W250" s="4" t="s">
        <v>149</v>
      </c>
      <c r="X250" s="4" t="s">
        <v>63</v>
      </c>
    </row>
    <row r="251" spans="2:24" x14ac:dyDescent="0.25">
      <c r="B251" s="44"/>
      <c r="C251" s="44"/>
      <c r="D251" s="44"/>
      <c r="E251" s="4" t="s">
        <v>1057</v>
      </c>
      <c r="F251" s="5" t="s">
        <v>1058</v>
      </c>
      <c r="G251" s="4" t="s">
        <v>737</v>
      </c>
      <c r="H251" s="4" t="s">
        <v>1035</v>
      </c>
      <c r="I251" s="4" t="s">
        <v>53</v>
      </c>
      <c r="J251" s="4" t="s">
        <v>63</v>
      </c>
      <c r="K251" s="4">
        <v>2035</v>
      </c>
      <c r="L251" s="4">
        <v>2035</v>
      </c>
      <c r="M251" s="4" t="s">
        <v>60</v>
      </c>
      <c r="N251" s="6"/>
      <c r="O251" s="4"/>
      <c r="P251" s="7"/>
      <c r="Q251" s="4" t="s">
        <v>60</v>
      </c>
      <c r="R251" s="8"/>
      <c r="S251" s="4"/>
      <c r="T251" s="4"/>
      <c r="U251" s="9" t="s">
        <v>62</v>
      </c>
      <c r="V251" s="4" t="s">
        <v>59</v>
      </c>
      <c r="W251" s="4" t="s">
        <v>149</v>
      </c>
      <c r="X251" s="4" t="s">
        <v>63</v>
      </c>
    </row>
    <row r="252" spans="2:24" ht="28.5" x14ac:dyDescent="0.25">
      <c r="B252" s="3" t="s">
        <v>1059</v>
      </c>
      <c r="C252" s="3" t="s">
        <v>1060</v>
      </c>
      <c r="D252" s="3" t="s">
        <v>68</v>
      </c>
      <c r="E252" s="4" t="s">
        <v>1061</v>
      </c>
      <c r="F252" s="5" t="s">
        <v>1062</v>
      </c>
      <c r="G252" s="4" t="s">
        <v>737</v>
      </c>
      <c r="H252" s="4" t="s">
        <v>1063</v>
      </c>
      <c r="I252" s="4" t="s">
        <v>68</v>
      </c>
      <c r="J252" s="4" t="s">
        <v>63</v>
      </c>
      <c r="K252" s="4">
        <v>2029</v>
      </c>
      <c r="L252" s="4">
        <v>2029</v>
      </c>
      <c r="M252" s="4" t="s">
        <v>60</v>
      </c>
      <c r="N252" s="6"/>
      <c r="O252" s="4"/>
      <c r="P252" s="7"/>
      <c r="Q252" s="4" t="s">
        <v>60</v>
      </c>
      <c r="R252" s="8"/>
      <c r="S252" s="4"/>
      <c r="T252" s="4"/>
      <c r="U252" s="9" t="s">
        <v>62</v>
      </c>
      <c r="V252" s="4" t="s">
        <v>59</v>
      </c>
      <c r="W252" s="4" t="s">
        <v>149</v>
      </c>
      <c r="X252" s="4" t="s">
        <v>63</v>
      </c>
    </row>
    <row r="253" spans="2:24" ht="28.5" x14ac:dyDescent="0.25">
      <c r="B253" s="43"/>
      <c r="C253" s="43"/>
      <c r="D253" s="43" t="s">
        <v>46</v>
      </c>
      <c r="E253" s="4" t="s">
        <v>1064</v>
      </c>
      <c r="F253" s="5" t="s">
        <v>1065</v>
      </c>
      <c r="G253" s="4" t="s">
        <v>123</v>
      </c>
      <c r="H253" s="4" t="s">
        <v>124</v>
      </c>
      <c r="I253" s="4" t="s">
        <v>58</v>
      </c>
      <c r="J253" s="4" t="s">
        <v>59</v>
      </c>
      <c r="K253" s="4">
        <v>2026</v>
      </c>
      <c r="L253" s="4">
        <v>2027</v>
      </c>
      <c r="M253" s="4" t="s">
        <v>75</v>
      </c>
      <c r="N253" s="6">
        <v>2972</v>
      </c>
      <c r="O253" s="4" t="s">
        <v>1066</v>
      </c>
      <c r="P253" s="7">
        <v>10</v>
      </c>
      <c r="Q253" s="4" t="s">
        <v>75</v>
      </c>
      <c r="R253" s="8">
        <v>4</v>
      </c>
      <c r="S253" s="4">
        <v>10</v>
      </c>
      <c r="T253" s="4" t="s">
        <v>174</v>
      </c>
      <c r="U253" s="9" t="s">
        <v>62</v>
      </c>
      <c r="V253" s="4" t="s">
        <v>63</v>
      </c>
      <c r="W253" s="4" t="s">
        <v>1067</v>
      </c>
      <c r="X253" s="4" t="s">
        <v>63</v>
      </c>
    </row>
    <row r="254" spans="2:24" ht="28.5" x14ac:dyDescent="0.25">
      <c r="B254" s="42"/>
      <c r="C254" s="42"/>
      <c r="D254" s="42"/>
      <c r="E254" s="4" t="s">
        <v>1068</v>
      </c>
      <c r="F254" s="5" t="s">
        <v>1069</v>
      </c>
      <c r="G254" s="4" t="s">
        <v>276</v>
      </c>
      <c r="H254" s="4" t="s">
        <v>277</v>
      </c>
      <c r="I254" s="4" t="s">
        <v>58</v>
      </c>
      <c r="J254" s="4" t="s">
        <v>59</v>
      </c>
      <c r="K254" s="4">
        <v>2027</v>
      </c>
      <c r="L254" s="4">
        <v>2027</v>
      </c>
      <c r="M254" s="4" t="s">
        <v>75</v>
      </c>
      <c r="N254" s="6">
        <v>308</v>
      </c>
      <c r="O254" s="4" t="s">
        <v>1070</v>
      </c>
      <c r="P254" s="7">
        <v>10</v>
      </c>
      <c r="Q254" s="4" t="s">
        <v>75</v>
      </c>
      <c r="R254" s="8">
        <v>2</v>
      </c>
      <c r="S254" s="4">
        <v>10</v>
      </c>
      <c r="T254" s="4" t="s">
        <v>278</v>
      </c>
      <c r="U254" s="9" t="s">
        <v>62</v>
      </c>
      <c r="V254" s="4" t="s">
        <v>63</v>
      </c>
      <c r="W254" s="4" t="s">
        <v>1071</v>
      </c>
      <c r="X254" s="4" t="s">
        <v>59</v>
      </c>
    </row>
    <row r="255" spans="2:24" ht="213.75" x14ac:dyDescent="0.25">
      <c r="B255" s="42"/>
      <c r="C255" s="42"/>
      <c r="D255" s="42"/>
      <c r="E255" s="4" t="s">
        <v>1072</v>
      </c>
      <c r="F255" s="5" t="s">
        <v>1073</v>
      </c>
      <c r="G255" s="4" t="s">
        <v>276</v>
      </c>
      <c r="H255" s="4" t="s">
        <v>277</v>
      </c>
      <c r="I255" s="4" t="s">
        <v>58</v>
      </c>
      <c r="J255" s="4" t="s">
        <v>59</v>
      </c>
      <c r="K255" s="4">
        <v>2030</v>
      </c>
      <c r="L255" s="4">
        <v>2030</v>
      </c>
      <c r="M255" s="4" t="s">
        <v>75</v>
      </c>
      <c r="N255" s="6">
        <v>155.19999999999999</v>
      </c>
      <c r="O255" s="4" t="s">
        <v>90</v>
      </c>
      <c r="P255" s="7">
        <v>20</v>
      </c>
      <c r="Q255" s="4" t="s">
        <v>75</v>
      </c>
      <c r="R255" s="8">
        <v>0.9</v>
      </c>
      <c r="S255" s="4">
        <v>10</v>
      </c>
      <c r="T255" s="4" t="s">
        <v>278</v>
      </c>
      <c r="U255" s="9" t="s">
        <v>62</v>
      </c>
      <c r="V255" s="4" t="s">
        <v>63</v>
      </c>
      <c r="W255" s="4" t="s">
        <v>1074</v>
      </c>
      <c r="X255" s="4" t="s">
        <v>59</v>
      </c>
    </row>
    <row r="256" spans="2:24" x14ac:dyDescent="0.25">
      <c r="B256" s="42"/>
      <c r="C256" s="42"/>
      <c r="D256" s="42"/>
      <c r="E256" s="4" t="s">
        <v>1075</v>
      </c>
      <c r="F256" s="5" t="s">
        <v>1076</v>
      </c>
      <c r="G256" s="4" t="s">
        <v>123</v>
      </c>
      <c r="H256" s="4" t="s">
        <v>1077</v>
      </c>
      <c r="I256" s="4" t="s">
        <v>58</v>
      </c>
      <c r="J256" s="4" t="s">
        <v>59</v>
      </c>
      <c r="K256" s="4">
        <v>2026</v>
      </c>
      <c r="L256" s="4">
        <v>2026</v>
      </c>
      <c r="M256" s="4" t="s">
        <v>60</v>
      </c>
      <c r="N256" s="6"/>
      <c r="O256" s="4"/>
      <c r="P256" s="7"/>
      <c r="Q256" s="4" t="s">
        <v>60</v>
      </c>
      <c r="R256" s="8"/>
      <c r="S256" s="4"/>
      <c r="T256" s="4" t="s">
        <v>1078</v>
      </c>
      <c r="U256" s="9" t="s">
        <v>62</v>
      </c>
      <c r="V256" s="4" t="s">
        <v>59</v>
      </c>
      <c r="W256" s="4" t="s">
        <v>149</v>
      </c>
      <c r="X256" s="4" t="s">
        <v>59</v>
      </c>
    </row>
    <row r="257" spans="2:24" ht="42.75" x14ac:dyDescent="0.25">
      <c r="B257" s="42"/>
      <c r="C257" s="42"/>
      <c r="D257" s="42"/>
      <c r="E257" s="4" t="s">
        <v>1079</v>
      </c>
      <c r="F257" s="5" t="s">
        <v>1080</v>
      </c>
      <c r="G257" s="4" t="s">
        <v>116</v>
      </c>
      <c r="H257" s="4" t="s">
        <v>1081</v>
      </c>
      <c r="I257" s="4" t="s">
        <v>58</v>
      </c>
      <c r="J257" s="4" t="s">
        <v>59</v>
      </c>
      <c r="K257" s="4">
        <v>2027</v>
      </c>
      <c r="L257" s="4">
        <v>2027</v>
      </c>
      <c r="M257" s="4" t="s">
        <v>75</v>
      </c>
      <c r="N257" s="6">
        <v>156</v>
      </c>
      <c r="O257" s="4" t="s">
        <v>1082</v>
      </c>
      <c r="P257" s="7">
        <v>20</v>
      </c>
      <c r="Q257" s="4" t="s">
        <v>75</v>
      </c>
      <c r="R257" s="8">
        <v>0.2</v>
      </c>
      <c r="S257" s="4">
        <v>5</v>
      </c>
      <c r="T257" s="4" t="s">
        <v>1083</v>
      </c>
      <c r="U257" s="9" t="s">
        <v>62</v>
      </c>
      <c r="V257" s="4" t="s">
        <v>63</v>
      </c>
      <c r="W257" s="4" t="s">
        <v>1084</v>
      </c>
      <c r="X257" s="4" t="s">
        <v>59</v>
      </c>
    </row>
    <row r="258" spans="2:24" ht="42.75" x14ac:dyDescent="0.25">
      <c r="B258" s="42"/>
      <c r="C258" s="42"/>
      <c r="D258" s="42"/>
      <c r="E258" s="4" t="s">
        <v>1085</v>
      </c>
      <c r="F258" s="5" t="s">
        <v>1086</v>
      </c>
      <c r="G258" s="4" t="s">
        <v>116</v>
      </c>
      <c r="H258" s="4" t="s">
        <v>1081</v>
      </c>
      <c r="I258" s="4" t="s">
        <v>58</v>
      </c>
      <c r="J258" s="4" t="s">
        <v>59</v>
      </c>
      <c r="K258" s="4">
        <v>2028</v>
      </c>
      <c r="L258" s="4">
        <v>2028</v>
      </c>
      <c r="M258" s="4" t="s">
        <v>75</v>
      </c>
      <c r="N258" s="6">
        <v>126</v>
      </c>
      <c r="O258" s="4" t="s">
        <v>1087</v>
      </c>
      <c r="P258" s="7">
        <v>20</v>
      </c>
      <c r="Q258" s="4" t="s">
        <v>75</v>
      </c>
      <c r="R258" s="8">
        <v>3.4</v>
      </c>
      <c r="S258" s="4">
        <v>10</v>
      </c>
      <c r="T258" s="4" t="s">
        <v>1088</v>
      </c>
      <c r="U258" s="9" t="s">
        <v>62</v>
      </c>
      <c r="V258" s="4" t="s">
        <v>63</v>
      </c>
      <c r="W258" s="4" t="s">
        <v>1089</v>
      </c>
      <c r="X258" s="4" t="s">
        <v>59</v>
      </c>
    </row>
    <row r="259" spans="2:24" ht="28.5" x14ac:dyDescent="0.25">
      <c r="B259" s="42"/>
      <c r="C259" s="42"/>
      <c r="D259" s="42"/>
      <c r="E259" s="4" t="s">
        <v>1090</v>
      </c>
      <c r="F259" s="5" t="s">
        <v>1091</v>
      </c>
      <c r="G259" s="4" t="s">
        <v>123</v>
      </c>
      <c r="H259" s="4" t="s">
        <v>1092</v>
      </c>
      <c r="I259" s="4" t="s">
        <v>58</v>
      </c>
      <c r="J259" s="4" t="s">
        <v>59</v>
      </c>
      <c r="K259" s="4">
        <v>2022</v>
      </c>
      <c r="L259" s="4">
        <v>2022</v>
      </c>
      <c r="M259" s="4" t="s">
        <v>75</v>
      </c>
      <c r="N259" s="6">
        <v>64.3</v>
      </c>
      <c r="O259" s="4" t="s">
        <v>1093</v>
      </c>
      <c r="P259" s="7">
        <v>10</v>
      </c>
      <c r="Q259" s="4" t="s">
        <v>75</v>
      </c>
      <c r="R259" s="8">
        <v>2.46</v>
      </c>
      <c r="S259" s="4">
        <v>0</v>
      </c>
      <c r="T259" s="4" t="s">
        <v>1078</v>
      </c>
      <c r="U259" s="9" t="s">
        <v>62</v>
      </c>
      <c r="V259" s="4" t="s">
        <v>63</v>
      </c>
      <c r="W259" s="4" t="s">
        <v>1094</v>
      </c>
      <c r="X259" s="4" t="s">
        <v>59</v>
      </c>
    </row>
    <row r="260" spans="2:24" ht="28.5" x14ac:dyDescent="0.25">
      <c r="B260" s="42"/>
      <c r="C260" s="42"/>
      <c r="D260" s="42"/>
      <c r="E260" s="4" t="s">
        <v>1095</v>
      </c>
      <c r="F260" s="5" t="s">
        <v>1096</v>
      </c>
      <c r="G260" s="4" t="s">
        <v>123</v>
      </c>
      <c r="H260" s="4" t="s">
        <v>1097</v>
      </c>
      <c r="I260" s="4" t="s">
        <v>58</v>
      </c>
      <c r="J260" s="4" t="s">
        <v>59</v>
      </c>
      <c r="K260" s="4">
        <v>2025</v>
      </c>
      <c r="L260" s="4">
        <v>2025</v>
      </c>
      <c r="M260" s="4" t="s">
        <v>75</v>
      </c>
      <c r="N260" s="6">
        <v>80.3</v>
      </c>
      <c r="O260" s="4" t="s">
        <v>1098</v>
      </c>
      <c r="P260" s="7">
        <v>10</v>
      </c>
      <c r="Q260" s="4" t="s">
        <v>75</v>
      </c>
      <c r="R260" s="8">
        <v>0.25</v>
      </c>
      <c r="S260" s="4">
        <v>10</v>
      </c>
      <c r="T260" s="4"/>
      <c r="U260" s="9" t="s">
        <v>46</v>
      </c>
      <c r="V260" s="4" t="s">
        <v>63</v>
      </c>
      <c r="W260" s="4" t="s">
        <v>1099</v>
      </c>
      <c r="X260" s="4" t="s">
        <v>59</v>
      </c>
    </row>
    <row r="261" spans="2:24" x14ac:dyDescent="0.25">
      <c r="B261" s="42"/>
      <c r="C261" s="42"/>
      <c r="D261" s="42"/>
      <c r="E261" s="4" t="s">
        <v>1100</v>
      </c>
      <c r="F261" s="5" t="s">
        <v>1101</v>
      </c>
      <c r="G261" s="4" t="s">
        <v>100</v>
      </c>
      <c r="H261" s="4" t="s">
        <v>1102</v>
      </c>
      <c r="I261" s="4" t="s">
        <v>58</v>
      </c>
      <c r="J261" s="4" t="s">
        <v>59</v>
      </c>
      <c r="K261" s="4">
        <v>2026</v>
      </c>
      <c r="L261" s="4">
        <v>2026</v>
      </c>
      <c r="M261" s="4" t="s">
        <v>60</v>
      </c>
      <c r="N261" s="6"/>
      <c r="O261" s="4"/>
      <c r="P261" s="7"/>
      <c r="Q261" s="4" t="s">
        <v>60</v>
      </c>
      <c r="R261" s="8"/>
      <c r="S261" s="4"/>
      <c r="T261" s="4" t="s">
        <v>1103</v>
      </c>
      <c r="U261" s="9" t="s">
        <v>46</v>
      </c>
      <c r="V261" s="4" t="s">
        <v>63</v>
      </c>
      <c r="W261" s="4" t="s">
        <v>1104</v>
      </c>
      <c r="X261" s="4" t="s">
        <v>59</v>
      </c>
    </row>
    <row r="262" spans="2:24" ht="28.5" x14ac:dyDescent="0.25">
      <c r="B262" s="42"/>
      <c r="C262" s="42"/>
      <c r="D262" s="42"/>
      <c r="E262" s="4" t="s">
        <v>1105</v>
      </c>
      <c r="F262" s="5" t="s">
        <v>1106</v>
      </c>
      <c r="G262" s="4" t="s">
        <v>123</v>
      </c>
      <c r="H262" s="4" t="s">
        <v>124</v>
      </c>
      <c r="I262" s="4" t="s">
        <v>58</v>
      </c>
      <c r="J262" s="4" t="s">
        <v>59</v>
      </c>
      <c r="K262" s="4">
        <v>2026</v>
      </c>
      <c r="L262" s="4">
        <v>2035</v>
      </c>
      <c r="M262" s="4" t="s">
        <v>75</v>
      </c>
      <c r="N262" s="6">
        <v>1386</v>
      </c>
      <c r="O262" s="4" t="s">
        <v>1107</v>
      </c>
      <c r="P262" s="7">
        <v>30</v>
      </c>
      <c r="Q262" s="4" t="s">
        <v>75</v>
      </c>
      <c r="R262" s="8">
        <v>3</v>
      </c>
      <c r="S262" s="4">
        <v>30</v>
      </c>
      <c r="T262" s="4" t="s">
        <v>126</v>
      </c>
      <c r="U262" s="9" t="s">
        <v>62</v>
      </c>
      <c r="V262" s="4" t="s">
        <v>63</v>
      </c>
      <c r="W262" s="4" t="s">
        <v>1108</v>
      </c>
      <c r="X262" s="4" t="s">
        <v>59</v>
      </c>
    </row>
    <row r="263" spans="2:24" x14ac:dyDescent="0.25">
      <c r="B263" s="42"/>
      <c r="C263" s="42"/>
      <c r="D263" s="42"/>
      <c r="E263" s="4" t="s">
        <v>1109</v>
      </c>
      <c r="F263" s="5" t="s">
        <v>1110</v>
      </c>
      <c r="G263" s="4" t="s">
        <v>327</v>
      </c>
      <c r="H263" s="4" t="s">
        <v>328</v>
      </c>
      <c r="I263" s="4" t="s">
        <v>58</v>
      </c>
      <c r="J263" s="4" t="s">
        <v>59</v>
      </c>
      <c r="K263" s="4">
        <v>2027</v>
      </c>
      <c r="L263" s="4">
        <v>2027</v>
      </c>
      <c r="M263" s="4" t="s">
        <v>60</v>
      </c>
      <c r="N263" s="6"/>
      <c r="O263" s="4"/>
      <c r="P263" s="7"/>
      <c r="Q263" s="4" t="s">
        <v>60</v>
      </c>
      <c r="R263" s="8"/>
      <c r="S263" s="4"/>
      <c r="T263" s="4"/>
      <c r="U263" s="9" t="s">
        <v>62</v>
      </c>
      <c r="V263" s="4" t="s">
        <v>63</v>
      </c>
      <c r="W263" s="4" t="s">
        <v>149</v>
      </c>
      <c r="X263" s="4" t="s">
        <v>63</v>
      </c>
    </row>
    <row r="264" spans="2:24" ht="28.5" x14ac:dyDescent="0.25">
      <c r="B264" s="42"/>
      <c r="C264" s="42"/>
      <c r="D264" s="42"/>
      <c r="E264" s="4" t="s">
        <v>1111</v>
      </c>
      <c r="F264" s="5" t="s">
        <v>1112</v>
      </c>
      <c r="G264" s="4" t="s">
        <v>282</v>
      </c>
      <c r="H264" s="4" t="s">
        <v>283</v>
      </c>
      <c r="I264" s="4" t="s">
        <v>58</v>
      </c>
      <c r="J264" s="4" t="s">
        <v>59</v>
      </c>
      <c r="K264" s="4">
        <v>2026</v>
      </c>
      <c r="L264" s="4">
        <v>2026</v>
      </c>
      <c r="M264" s="4" t="s">
        <v>75</v>
      </c>
      <c r="N264" s="6">
        <v>92.04</v>
      </c>
      <c r="O264" s="4" t="s">
        <v>1113</v>
      </c>
      <c r="P264" s="7">
        <v>25</v>
      </c>
      <c r="Q264" s="4" t="s">
        <v>75</v>
      </c>
      <c r="R264" s="8">
        <v>0.7</v>
      </c>
      <c r="S264" s="4">
        <v>25</v>
      </c>
      <c r="T264" s="4" t="s">
        <v>1114</v>
      </c>
      <c r="U264" s="9" t="s">
        <v>46</v>
      </c>
      <c r="V264" s="4" t="s">
        <v>63</v>
      </c>
      <c r="W264" s="4" t="s">
        <v>1115</v>
      </c>
      <c r="X264" s="4" t="s">
        <v>63</v>
      </c>
    </row>
    <row r="265" spans="2:24" ht="28.5" x14ac:dyDescent="0.25">
      <c r="B265" s="42"/>
      <c r="C265" s="42"/>
      <c r="D265" s="42"/>
      <c r="E265" s="4" t="s">
        <v>1116</v>
      </c>
      <c r="F265" s="5" t="s">
        <v>1117</v>
      </c>
      <c r="G265" s="4" t="s">
        <v>282</v>
      </c>
      <c r="H265" s="4" t="s">
        <v>283</v>
      </c>
      <c r="I265" s="4" t="s">
        <v>58</v>
      </c>
      <c r="J265" s="4" t="s">
        <v>59</v>
      </c>
      <c r="K265" s="4">
        <v>2026</v>
      </c>
      <c r="L265" s="4">
        <v>2026</v>
      </c>
      <c r="M265" s="4" t="s">
        <v>75</v>
      </c>
      <c r="N265" s="6">
        <v>49.468000000000004</v>
      </c>
      <c r="O265" s="4" t="s">
        <v>1118</v>
      </c>
      <c r="P265" s="7">
        <v>25</v>
      </c>
      <c r="Q265" s="4" t="s">
        <v>75</v>
      </c>
      <c r="R265" s="8">
        <v>0.4</v>
      </c>
      <c r="S265" s="4">
        <v>25</v>
      </c>
      <c r="T265" s="4" t="s">
        <v>285</v>
      </c>
      <c r="U265" s="9" t="s">
        <v>46</v>
      </c>
      <c r="V265" s="4" t="s">
        <v>63</v>
      </c>
      <c r="W265" s="4" t="s">
        <v>1119</v>
      </c>
      <c r="X265" s="4" t="s">
        <v>59</v>
      </c>
    </row>
    <row r="266" spans="2:24" ht="28.5" x14ac:dyDescent="0.25">
      <c r="B266" s="42"/>
      <c r="C266" s="42"/>
      <c r="D266" s="42"/>
      <c r="E266" s="4" t="s">
        <v>1120</v>
      </c>
      <c r="F266" s="5" t="s">
        <v>1121</v>
      </c>
      <c r="G266" s="4" t="s">
        <v>100</v>
      </c>
      <c r="H266" s="4" t="s">
        <v>349</v>
      </c>
      <c r="I266" s="4" t="s">
        <v>58</v>
      </c>
      <c r="J266" s="4" t="s">
        <v>59</v>
      </c>
      <c r="K266" s="4">
        <v>2030</v>
      </c>
      <c r="L266" s="4">
        <v>2032</v>
      </c>
      <c r="M266" s="4" t="s">
        <v>75</v>
      </c>
      <c r="N266" s="6">
        <v>559.4</v>
      </c>
      <c r="O266" s="4" t="s">
        <v>46</v>
      </c>
      <c r="P266" s="7">
        <v>30</v>
      </c>
      <c r="Q266" s="4" t="s">
        <v>75</v>
      </c>
      <c r="R266" s="8">
        <v>8.3000000000000007</v>
      </c>
      <c r="S266" s="4">
        <v>30</v>
      </c>
      <c r="T266" s="4"/>
      <c r="U266" s="9" t="s">
        <v>62</v>
      </c>
      <c r="V266" s="4" t="s">
        <v>59</v>
      </c>
      <c r="W266" s="4" t="s">
        <v>149</v>
      </c>
      <c r="X266" s="4" t="s">
        <v>59</v>
      </c>
    </row>
    <row r="267" spans="2:24" ht="28.5" x14ac:dyDescent="0.25">
      <c r="B267" s="42"/>
      <c r="C267" s="42"/>
      <c r="D267" s="42"/>
      <c r="E267" s="4" t="s">
        <v>1122</v>
      </c>
      <c r="F267" s="5" t="s">
        <v>1123</v>
      </c>
      <c r="G267" s="4" t="s">
        <v>100</v>
      </c>
      <c r="H267" s="4" t="s">
        <v>1124</v>
      </c>
      <c r="I267" s="4" t="s">
        <v>58</v>
      </c>
      <c r="J267" s="4" t="s">
        <v>59</v>
      </c>
      <c r="K267" s="4">
        <v>2028</v>
      </c>
      <c r="L267" s="4">
        <v>2032</v>
      </c>
      <c r="M267" s="4" t="s">
        <v>75</v>
      </c>
      <c r="N267" s="6">
        <v>378.9</v>
      </c>
      <c r="O267" s="4" t="s">
        <v>46</v>
      </c>
      <c r="P267" s="7">
        <v>30</v>
      </c>
      <c r="Q267" s="4" t="s">
        <v>75</v>
      </c>
      <c r="R267" s="8">
        <v>6.5</v>
      </c>
      <c r="S267" s="4">
        <v>30</v>
      </c>
      <c r="T267" s="4"/>
      <c r="U267" s="9" t="s">
        <v>62</v>
      </c>
      <c r="V267" s="4" t="s">
        <v>59</v>
      </c>
      <c r="W267" s="4" t="s">
        <v>149</v>
      </c>
      <c r="X267" s="4" t="s">
        <v>59</v>
      </c>
    </row>
    <row r="268" spans="2:24" ht="28.5" x14ac:dyDescent="0.25">
      <c r="B268" s="42"/>
      <c r="C268" s="42"/>
      <c r="D268" s="42"/>
      <c r="E268" s="4" t="s">
        <v>1125</v>
      </c>
      <c r="F268" s="5" t="s">
        <v>1126</v>
      </c>
      <c r="G268" s="4" t="s">
        <v>100</v>
      </c>
      <c r="H268" s="4" t="s">
        <v>394</v>
      </c>
      <c r="I268" s="4" t="s">
        <v>58</v>
      </c>
      <c r="J268" s="4" t="s">
        <v>59</v>
      </c>
      <c r="K268" s="4">
        <v>2029</v>
      </c>
      <c r="L268" s="4">
        <v>2029</v>
      </c>
      <c r="M268" s="4" t="s">
        <v>60</v>
      </c>
      <c r="N268" s="6"/>
      <c r="O268" s="4"/>
      <c r="P268" s="7"/>
      <c r="Q268" s="4" t="s">
        <v>60</v>
      </c>
      <c r="R268" s="8"/>
      <c r="S268" s="4"/>
      <c r="T268" s="4"/>
      <c r="U268" s="9" t="s">
        <v>46</v>
      </c>
      <c r="V268" s="4" t="s">
        <v>63</v>
      </c>
      <c r="W268" s="4" t="s">
        <v>1127</v>
      </c>
      <c r="X268" s="4" t="s">
        <v>59</v>
      </c>
    </row>
    <row r="269" spans="2:24" ht="71.25" x14ac:dyDescent="0.25">
      <c r="B269" s="42"/>
      <c r="C269" s="42"/>
      <c r="D269" s="42"/>
      <c r="E269" s="4" t="s">
        <v>1128</v>
      </c>
      <c r="F269" s="5" t="s">
        <v>1129</v>
      </c>
      <c r="G269" s="4" t="s">
        <v>276</v>
      </c>
      <c r="H269" s="4" t="s">
        <v>277</v>
      </c>
      <c r="I269" s="4" t="s">
        <v>58</v>
      </c>
      <c r="J269" s="4" t="s">
        <v>59</v>
      </c>
      <c r="K269" s="4">
        <v>2026</v>
      </c>
      <c r="L269" s="4">
        <v>2026</v>
      </c>
      <c r="M269" s="4" t="s">
        <v>75</v>
      </c>
      <c r="N269" s="6">
        <v>191.4</v>
      </c>
      <c r="O269" s="4" t="s">
        <v>1130</v>
      </c>
      <c r="P269" s="7">
        <v>10</v>
      </c>
      <c r="Q269" s="4" t="s">
        <v>75</v>
      </c>
      <c r="R269" s="8">
        <v>1.6</v>
      </c>
      <c r="S269" s="4">
        <v>10</v>
      </c>
      <c r="T269" s="4" t="s">
        <v>278</v>
      </c>
      <c r="U269" s="9" t="s">
        <v>46</v>
      </c>
      <c r="V269" s="4" t="s">
        <v>63</v>
      </c>
      <c r="W269" s="4" t="s">
        <v>1131</v>
      </c>
      <c r="X269" s="4" t="s">
        <v>63</v>
      </c>
    </row>
    <row r="270" spans="2:24" ht="71.25" x14ac:dyDescent="0.25">
      <c r="B270" s="42"/>
      <c r="C270" s="42"/>
      <c r="D270" s="42"/>
      <c r="E270" s="4" t="s">
        <v>1132</v>
      </c>
      <c r="F270" s="5" t="s">
        <v>1133</v>
      </c>
      <c r="G270" s="4" t="s">
        <v>276</v>
      </c>
      <c r="H270" s="4" t="s">
        <v>277</v>
      </c>
      <c r="I270" s="4" t="s">
        <v>58</v>
      </c>
      <c r="J270" s="4" t="s">
        <v>59</v>
      </c>
      <c r="K270" s="4">
        <v>2026</v>
      </c>
      <c r="L270" s="4">
        <v>2029</v>
      </c>
      <c r="M270" s="4" t="s">
        <v>75</v>
      </c>
      <c r="N270" s="6">
        <v>122.5</v>
      </c>
      <c r="O270" s="4" t="s">
        <v>1134</v>
      </c>
      <c r="P270" s="7">
        <v>10</v>
      </c>
      <c r="Q270" s="4" t="s">
        <v>75</v>
      </c>
      <c r="R270" s="8">
        <v>2.6</v>
      </c>
      <c r="S270" s="4">
        <v>10</v>
      </c>
      <c r="T270" s="4"/>
      <c r="U270" s="9" t="s">
        <v>46</v>
      </c>
      <c r="V270" s="4" t="s">
        <v>63</v>
      </c>
      <c r="W270" s="4" t="s">
        <v>1135</v>
      </c>
      <c r="X270" s="4" t="s">
        <v>63</v>
      </c>
    </row>
    <row r="271" spans="2:24" ht="42.75" x14ac:dyDescent="0.25">
      <c r="B271" s="42"/>
      <c r="C271" s="42"/>
      <c r="D271" s="42"/>
      <c r="E271" s="4" t="s">
        <v>1136</v>
      </c>
      <c r="F271" s="5" t="s">
        <v>1137</v>
      </c>
      <c r="G271" s="4" t="s">
        <v>100</v>
      </c>
      <c r="H271" s="4" t="s">
        <v>1138</v>
      </c>
      <c r="I271" s="4" t="s">
        <v>58</v>
      </c>
      <c r="J271" s="4" t="s">
        <v>59</v>
      </c>
      <c r="K271" s="4">
        <v>2028</v>
      </c>
      <c r="L271" s="4">
        <v>2028</v>
      </c>
      <c r="M271" s="4" t="s">
        <v>60</v>
      </c>
      <c r="N271" s="6"/>
      <c r="O271" s="4"/>
      <c r="P271" s="7"/>
      <c r="Q271" s="4" t="s">
        <v>75</v>
      </c>
      <c r="R271" s="8">
        <v>8.4</v>
      </c>
      <c r="S271" s="4">
        <v>0</v>
      </c>
      <c r="T271" s="4" t="s">
        <v>1139</v>
      </c>
      <c r="U271" s="9" t="s">
        <v>46</v>
      </c>
      <c r="V271" s="4" t="s">
        <v>63</v>
      </c>
      <c r="W271" s="4" t="s">
        <v>1140</v>
      </c>
      <c r="X271" s="4" t="s">
        <v>59</v>
      </c>
    </row>
    <row r="272" spans="2:24" ht="28.5" x14ac:dyDescent="0.25">
      <c r="B272" s="42"/>
      <c r="C272" s="42"/>
      <c r="D272" s="42"/>
      <c r="E272" s="4" t="s">
        <v>1141</v>
      </c>
      <c r="F272" s="5" t="s">
        <v>1142</v>
      </c>
      <c r="G272" s="4" t="s">
        <v>737</v>
      </c>
      <c r="H272" s="4" t="s">
        <v>1143</v>
      </c>
      <c r="I272" s="4" t="s">
        <v>58</v>
      </c>
      <c r="J272" s="4" t="s">
        <v>59</v>
      </c>
      <c r="K272" s="4">
        <v>2029</v>
      </c>
      <c r="L272" s="4">
        <v>2029</v>
      </c>
      <c r="M272" s="4" t="s">
        <v>60</v>
      </c>
      <c r="N272" s="6"/>
      <c r="O272" s="4"/>
      <c r="P272" s="7"/>
      <c r="Q272" s="4" t="s">
        <v>60</v>
      </c>
      <c r="R272" s="8"/>
      <c r="S272" s="4"/>
      <c r="T272" s="4"/>
      <c r="U272" s="9" t="s">
        <v>46</v>
      </c>
      <c r="V272" s="4" t="s">
        <v>63</v>
      </c>
      <c r="W272" s="4" t="s">
        <v>1144</v>
      </c>
      <c r="X272" s="4" t="s">
        <v>63</v>
      </c>
    </row>
    <row r="273" spans="2:24" x14ac:dyDescent="0.25">
      <c r="B273" s="42"/>
      <c r="C273" s="42"/>
      <c r="D273" s="42"/>
      <c r="E273" s="4" t="s">
        <v>1145</v>
      </c>
      <c r="F273" s="5" t="s">
        <v>1146</v>
      </c>
      <c r="G273" s="4" t="s">
        <v>737</v>
      </c>
      <c r="H273" s="4" t="s">
        <v>1147</v>
      </c>
      <c r="I273" s="4" t="s">
        <v>58</v>
      </c>
      <c r="J273" s="4" t="s">
        <v>59</v>
      </c>
      <c r="K273" s="4">
        <v>2024</v>
      </c>
      <c r="L273" s="4">
        <v>2026</v>
      </c>
      <c r="M273" s="4" t="s">
        <v>60</v>
      </c>
      <c r="N273" s="6"/>
      <c r="O273" s="4"/>
      <c r="P273" s="7"/>
      <c r="Q273" s="4" t="s">
        <v>60</v>
      </c>
      <c r="R273" s="8"/>
      <c r="S273" s="4"/>
      <c r="T273" s="4" t="s">
        <v>1148</v>
      </c>
      <c r="U273" s="9" t="s">
        <v>46</v>
      </c>
      <c r="V273" s="4" t="s">
        <v>63</v>
      </c>
      <c r="W273" s="4" t="s">
        <v>1146</v>
      </c>
      <c r="X273" s="4" t="s">
        <v>59</v>
      </c>
    </row>
    <row r="274" spans="2:24" ht="28.5" x14ac:dyDescent="0.25">
      <c r="B274" s="42"/>
      <c r="C274" s="42"/>
      <c r="D274" s="42"/>
      <c r="E274" s="4" t="s">
        <v>1149</v>
      </c>
      <c r="F274" s="5" t="s">
        <v>1150</v>
      </c>
      <c r="G274" s="4" t="s">
        <v>116</v>
      </c>
      <c r="H274" s="4" t="s">
        <v>117</v>
      </c>
      <c r="I274" s="4" t="s">
        <v>58</v>
      </c>
      <c r="J274" s="4" t="s">
        <v>59</v>
      </c>
      <c r="K274" s="4">
        <v>2027</v>
      </c>
      <c r="L274" s="4">
        <v>2027</v>
      </c>
      <c r="M274" s="4" t="s">
        <v>75</v>
      </c>
      <c r="N274" s="6">
        <v>55.44</v>
      </c>
      <c r="O274" s="4" t="s">
        <v>1151</v>
      </c>
      <c r="P274" s="7">
        <v>20</v>
      </c>
      <c r="Q274" s="4" t="s">
        <v>75</v>
      </c>
      <c r="R274" s="8">
        <v>9.5</v>
      </c>
      <c r="S274" s="4">
        <v>20</v>
      </c>
      <c r="T274" s="4" t="s">
        <v>233</v>
      </c>
      <c r="U274" s="9" t="s">
        <v>46</v>
      </c>
      <c r="V274" s="4" t="s">
        <v>63</v>
      </c>
      <c r="W274" s="4" t="s">
        <v>1152</v>
      </c>
      <c r="X274" s="4" t="s">
        <v>59</v>
      </c>
    </row>
    <row r="275" spans="2:24" ht="28.5" x14ac:dyDescent="0.25">
      <c r="B275" s="42"/>
      <c r="C275" s="42"/>
      <c r="D275" s="42"/>
      <c r="E275" s="4" t="s">
        <v>1153</v>
      </c>
      <c r="F275" s="5" t="s">
        <v>1154</v>
      </c>
      <c r="G275" s="4" t="s">
        <v>1155</v>
      </c>
      <c r="H275" s="4" t="s">
        <v>1156</v>
      </c>
      <c r="I275" s="4" t="s">
        <v>68</v>
      </c>
      <c r="J275" s="4" t="s">
        <v>63</v>
      </c>
      <c r="K275" s="4">
        <v>2031</v>
      </c>
      <c r="L275" s="4">
        <v>2031</v>
      </c>
      <c r="M275" s="4" t="s">
        <v>75</v>
      </c>
      <c r="N275" s="6">
        <v>434</v>
      </c>
      <c r="O275" s="4" t="s">
        <v>1157</v>
      </c>
      <c r="P275" s="7">
        <v>15</v>
      </c>
      <c r="Q275" s="4" t="s">
        <v>75</v>
      </c>
      <c r="R275" s="8">
        <v>5</v>
      </c>
      <c r="S275" s="4">
        <v>15</v>
      </c>
      <c r="T275" s="4"/>
      <c r="U275" s="9" t="s">
        <v>62</v>
      </c>
      <c r="V275" s="4" t="s">
        <v>63</v>
      </c>
      <c r="W275" s="4" t="s">
        <v>1158</v>
      </c>
      <c r="X275" s="4" t="s">
        <v>59</v>
      </c>
    </row>
    <row r="276" spans="2:24" ht="42.75" x14ac:dyDescent="0.25">
      <c r="B276" s="42"/>
      <c r="C276" s="42"/>
      <c r="D276" s="42"/>
      <c r="E276" s="4" t="s">
        <v>1159</v>
      </c>
      <c r="F276" s="5" t="s">
        <v>1160</v>
      </c>
      <c r="G276" s="4" t="s">
        <v>116</v>
      </c>
      <c r="H276" s="4" t="s">
        <v>1081</v>
      </c>
      <c r="I276" s="4" t="s">
        <v>68</v>
      </c>
      <c r="J276" s="4" t="s">
        <v>59</v>
      </c>
      <c r="K276" s="4">
        <v>2030</v>
      </c>
      <c r="L276" s="4">
        <v>2030</v>
      </c>
      <c r="M276" s="4" t="s">
        <v>75</v>
      </c>
      <c r="N276" s="6">
        <v>185</v>
      </c>
      <c r="O276" s="4" t="s">
        <v>1161</v>
      </c>
      <c r="P276" s="7">
        <v>20</v>
      </c>
      <c r="Q276" s="4" t="s">
        <v>75</v>
      </c>
      <c r="R276" s="8">
        <v>2.4500000000000002</v>
      </c>
      <c r="S276" s="4">
        <v>10</v>
      </c>
      <c r="T276" s="4" t="s">
        <v>1088</v>
      </c>
      <c r="U276" s="9" t="s">
        <v>62</v>
      </c>
      <c r="V276" s="4" t="s">
        <v>63</v>
      </c>
      <c r="W276" s="4" t="s">
        <v>1162</v>
      </c>
      <c r="X276" s="4" t="s">
        <v>59</v>
      </c>
    </row>
    <row r="277" spans="2:24" ht="42.75" x14ac:dyDescent="0.25">
      <c r="B277" s="42"/>
      <c r="C277" s="42"/>
      <c r="D277" s="42"/>
      <c r="E277" s="4" t="s">
        <v>1163</v>
      </c>
      <c r="F277" s="5" t="s">
        <v>1164</v>
      </c>
      <c r="G277" s="4" t="s">
        <v>100</v>
      </c>
      <c r="H277" s="4" t="s">
        <v>349</v>
      </c>
      <c r="I277" s="4" t="s">
        <v>68</v>
      </c>
      <c r="J277" s="4" t="s">
        <v>59</v>
      </c>
      <c r="K277" s="4">
        <v>2030</v>
      </c>
      <c r="L277" s="4">
        <v>2030</v>
      </c>
      <c r="M277" s="4" t="s">
        <v>75</v>
      </c>
      <c r="N277" s="6">
        <v>24.9</v>
      </c>
      <c r="O277" s="4" t="s">
        <v>46</v>
      </c>
      <c r="P277" s="7">
        <v>30</v>
      </c>
      <c r="Q277" s="4" t="s">
        <v>75</v>
      </c>
      <c r="R277" s="8">
        <v>0.2</v>
      </c>
      <c r="S277" s="4">
        <v>30</v>
      </c>
      <c r="T277" s="4"/>
      <c r="U277" s="9" t="s">
        <v>62</v>
      </c>
      <c r="V277" s="4" t="s">
        <v>63</v>
      </c>
      <c r="W277" s="4" t="s">
        <v>1165</v>
      </c>
      <c r="X277" s="4" t="s">
        <v>59</v>
      </c>
    </row>
    <row r="278" spans="2:24" x14ac:dyDescent="0.25">
      <c r="B278" s="42"/>
      <c r="C278" s="42"/>
      <c r="D278" s="42"/>
      <c r="E278" s="4" t="s">
        <v>1166</v>
      </c>
      <c r="F278" s="5" t="s">
        <v>1167</v>
      </c>
      <c r="G278" s="4" t="s">
        <v>375</v>
      </c>
      <c r="H278" s="4" t="s">
        <v>1168</v>
      </c>
      <c r="I278" s="4" t="s">
        <v>68</v>
      </c>
      <c r="J278" s="4" t="s">
        <v>63</v>
      </c>
      <c r="K278" s="4">
        <v>2030</v>
      </c>
      <c r="L278" s="4">
        <v>2030</v>
      </c>
      <c r="M278" s="4" t="s">
        <v>60</v>
      </c>
      <c r="N278" s="6"/>
      <c r="O278" s="4"/>
      <c r="P278" s="7"/>
      <c r="Q278" s="4" t="s">
        <v>60</v>
      </c>
      <c r="R278" s="8"/>
      <c r="S278" s="4"/>
      <c r="T278" s="4"/>
      <c r="U278" s="9" t="s">
        <v>62</v>
      </c>
      <c r="V278" s="4" t="s">
        <v>59</v>
      </c>
      <c r="W278" s="4" t="s">
        <v>149</v>
      </c>
      <c r="X278" s="4" t="s">
        <v>63</v>
      </c>
    </row>
    <row r="279" spans="2:24" ht="28.5" x14ac:dyDescent="0.25">
      <c r="B279" s="42"/>
      <c r="C279" s="42"/>
      <c r="D279" s="42"/>
      <c r="E279" s="4" t="s">
        <v>1169</v>
      </c>
      <c r="F279" s="5" t="s">
        <v>1170</v>
      </c>
      <c r="G279" s="4" t="s">
        <v>100</v>
      </c>
      <c r="H279" s="4" t="s">
        <v>1171</v>
      </c>
      <c r="I279" s="4" t="s">
        <v>68</v>
      </c>
      <c r="J279" s="4" t="s">
        <v>63</v>
      </c>
      <c r="K279" s="4">
        <v>2030</v>
      </c>
      <c r="L279" s="4">
        <v>2030</v>
      </c>
      <c r="M279" s="4" t="s">
        <v>75</v>
      </c>
      <c r="N279" s="6">
        <v>35</v>
      </c>
      <c r="O279" s="4" t="s">
        <v>90</v>
      </c>
      <c r="P279" s="7">
        <v>22</v>
      </c>
      <c r="Q279" s="4" t="s">
        <v>75</v>
      </c>
      <c r="R279" s="8">
        <v>8.6</v>
      </c>
      <c r="S279" s="4">
        <v>25</v>
      </c>
      <c r="T279" s="4"/>
      <c r="U279" s="9" t="s">
        <v>46</v>
      </c>
      <c r="V279" s="4" t="s">
        <v>59</v>
      </c>
      <c r="W279" s="4" t="s">
        <v>149</v>
      </c>
      <c r="X279" s="4" t="s">
        <v>63</v>
      </c>
    </row>
    <row r="280" spans="2:24" ht="28.5" x14ac:dyDescent="0.25">
      <c r="B280" s="42"/>
      <c r="C280" s="42"/>
      <c r="D280" s="42"/>
      <c r="E280" s="4" t="s">
        <v>1172</v>
      </c>
      <c r="F280" s="5" t="s">
        <v>1173</v>
      </c>
      <c r="G280" s="4" t="s">
        <v>282</v>
      </c>
      <c r="H280" s="4" t="s">
        <v>283</v>
      </c>
      <c r="I280" s="4" t="s">
        <v>68</v>
      </c>
      <c r="J280" s="4" t="s">
        <v>59</v>
      </c>
      <c r="K280" s="4">
        <v>2028</v>
      </c>
      <c r="L280" s="4">
        <v>2028</v>
      </c>
      <c r="M280" s="4" t="s">
        <v>75</v>
      </c>
      <c r="N280" s="6">
        <v>321.56</v>
      </c>
      <c r="O280" s="4" t="s">
        <v>624</v>
      </c>
      <c r="P280" s="7">
        <v>25</v>
      </c>
      <c r="Q280" s="4" t="s">
        <v>75</v>
      </c>
      <c r="R280" s="8">
        <v>1.45</v>
      </c>
      <c r="S280" s="4">
        <v>25</v>
      </c>
      <c r="T280" s="4" t="s">
        <v>1114</v>
      </c>
      <c r="U280" s="9" t="s">
        <v>46</v>
      </c>
      <c r="V280" s="4" t="s">
        <v>63</v>
      </c>
      <c r="W280" s="4" t="s">
        <v>1174</v>
      </c>
      <c r="X280" s="4" t="s">
        <v>59</v>
      </c>
    </row>
    <row r="281" spans="2:24" ht="28.5" x14ac:dyDescent="0.25">
      <c r="B281" s="42"/>
      <c r="C281" s="42"/>
      <c r="D281" s="42"/>
      <c r="E281" s="4" t="s">
        <v>1175</v>
      </c>
      <c r="F281" s="5" t="s">
        <v>1176</v>
      </c>
      <c r="G281" s="4" t="s">
        <v>154</v>
      </c>
      <c r="H281" s="4" t="s">
        <v>550</v>
      </c>
      <c r="I281" s="4" t="s">
        <v>68</v>
      </c>
      <c r="J281" s="4" t="s">
        <v>59</v>
      </c>
      <c r="K281" s="4">
        <v>2029</v>
      </c>
      <c r="L281" s="4">
        <v>2029</v>
      </c>
      <c r="M281" s="4" t="s">
        <v>75</v>
      </c>
      <c r="N281" s="6">
        <v>0.5</v>
      </c>
      <c r="O281" s="4" t="s">
        <v>533</v>
      </c>
      <c r="P281" s="7">
        <v>50</v>
      </c>
      <c r="Q281" s="4" t="s">
        <v>75</v>
      </c>
      <c r="R281" s="8">
        <v>0.5</v>
      </c>
      <c r="S281" s="4">
        <v>50</v>
      </c>
      <c r="T281" s="4" t="s">
        <v>1177</v>
      </c>
      <c r="U281" s="9" t="s">
        <v>62</v>
      </c>
      <c r="V281" s="4" t="s">
        <v>59</v>
      </c>
      <c r="W281" s="4" t="s">
        <v>149</v>
      </c>
      <c r="X281" s="4" t="s">
        <v>59</v>
      </c>
    </row>
    <row r="282" spans="2:24" ht="28.5" x14ac:dyDescent="0.25">
      <c r="B282" s="42"/>
      <c r="C282" s="42"/>
      <c r="D282" s="42"/>
      <c r="E282" s="4" t="s">
        <v>1178</v>
      </c>
      <c r="F282" s="5" t="s">
        <v>1179</v>
      </c>
      <c r="G282" s="4" t="s">
        <v>108</v>
      </c>
      <c r="H282" s="4" t="s">
        <v>213</v>
      </c>
      <c r="I282" s="4" t="s">
        <v>68</v>
      </c>
      <c r="J282" s="4" t="s">
        <v>59</v>
      </c>
      <c r="K282" s="4">
        <v>2027</v>
      </c>
      <c r="L282" s="4">
        <v>2027</v>
      </c>
      <c r="M282" s="4" t="s">
        <v>60</v>
      </c>
      <c r="N282" s="6"/>
      <c r="O282" s="4"/>
      <c r="P282" s="7"/>
      <c r="Q282" s="4" t="s">
        <v>60</v>
      </c>
      <c r="R282" s="8"/>
      <c r="S282" s="4"/>
      <c r="T282" s="4" t="s">
        <v>214</v>
      </c>
      <c r="U282" s="9" t="s">
        <v>46</v>
      </c>
      <c r="V282" s="4" t="s">
        <v>63</v>
      </c>
      <c r="W282" s="4" t="s">
        <v>215</v>
      </c>
      <c r="X282" s="4" t="s">
        <v>59</v>
      </c>
    </row>
    <row r="283" spans="2:24" x14ac:dyDescent="0.25">
      <c r="B283" s="42"/>
      <c r="C283" s="42"/>
      <c r="D283" s="42"/>
      <c r="E283" s="4" t="s">
        <v>1180</v>
      </c>
      <c r="F283" s="5" t="s">
        <v>1181</v>
      </c>
      <c r="G283" s="4" t="s">
        <v>100</v>
      </c>
      <c r="H283" s="4" t="s">
        <v>1182</v>
      </c>
      <c r="I283" s="4" t="s">
        <v>68</v>
      </c>
      <c r="J283" s="4" t="s">
        <v>63</v>
      </c>
      <c r="K283" s="4">
        <v>2029</v>
      </c>
      <c r="L283" s="4">
        <v>2029</v>
      </c>
      <c r="M283" s="4" t="s">
        <v>60</v>
      </c>
      <c r="N283" s="6"/>
      <c r="O283" s="4"/>
      <c r="P283" s="7"/>
      <c r="Q283" s="4" t="s">
        <v>60</v>
      </c>
      <c r="R283" s="8"/>
      <c r="S283" s="4"/>
      <c r="T283" s="4" t="s">
        <v>1183</v>
      </c>
      <c r="U283" s="9" t="s">
        <v>62</v>
      </c>
      <c r="V283" s="4" t="s">
        <v>63</v>
      </c>
      <c r="W283" s="4" t="s">
        <v>1184</v>
      </c>
      <c r="X283" s="4" t="s">
        <v>59</v>
      </c>
    </row>
    <row r="284" spans="2:24" ht="42.75" x14ac:dyDescent="0.25">
      <c r="B284" s="42"/>
      <c r="C284" s="42"/>
      <c r="D284" s="42"/>
      <c r="E284" s="4" t="s">
        <v>1185</v>
      </c>
      <c r="F284" s="5" t="s">
        <v>1186</v>
      </c>
      <c r="G284" s="4" t="s">
        <v>434</v>
      </c>
      <c r="H284" s="4" t="s">
        <v>1187</v>
      </c>
      <c r="I284" s="4" t="s">
        <v>68</v>
      </c>
      <c r="J284" s="4" t="s">
        <v>63</v>
      </c>
      <c r="K284" s="4">
        <v>2029</v>
      </c>
      <c r="L284" s="4">
        <v>2033</v>
      </c>
      <c r="M284" s="4" t="s">
        <v>60</v>
      </c>
      <c r="N284" s="6"/>
      <c r="O284" s="4"/>
      <c r="P284" s="7"/>
      <c r="Q284" s="4" t="s">
        <v>60</v>
      </c>
      <c r="R284" s="8"/>
      <c r="S284" s="4"/>
      <c r="T284" s="4" t="s">
        <v>1188</v>
      </c>
      <c r="U284" s="9" t="s">
        <v>62</v>
      </c>
      <c r="V284" s="4" t="s">
        <v>63</v>
      </c>
      <c r="W284" s="4" t="s">
        <v>1189</v>
      </c>
      <c r="X284" s="4" t="s">
        <v>59</v>
      </c>
    </row>
    <row r="285" spans="2:24" ht="28.5" x14ac:dyDescent="0.25">
      <c r="B285" s="42"/>
      <c r="C285" s="42"/>
      <c r="D285" s="42"/>
      <c r="E285" s="4" t="s">
        <v>1190</v>
      </c>
      <c r="F285" s="5" t="s">
        <v>1191</v>
      </c>
      <c r="G285" s="4" t="s">
        <v>123</v>
      </c>
      <c r="H285" s="4" t="s">
        <v>1192</v>
      </c>
      <c r="I285" s="4" t="s">
        <v>68</v>
      </c>
      <c r="J285" s="4" t="s">
        <v>59</v>
      </c>
      <c r="K285" s="4">
        <v>2028</v>
      </c>
      <c r="L285" s="4">
        <v>2030</v>
      </c>
      <c r="M285" s="4" t="s">
        <v>75</v>
      </c>
      <c r="N285" s="6">
        <v>1120</v>
      </c>
      <c r="O285" s="4" t="s">
        <v>90</v>
      </c>
      <c r="P285" s="7">
        <v>40</v>
      </c>
      <c r="Q285" s="4" t="s">
        <v>60</v>
      </c>
      <c r="R285" s="8"/>
      <c r="S285" s="4"/>
      <c r="T285" s="4" t="s">
        <v>1193</v>
      </c>
      <c r="U285" s="9" t="s">
        <v>46</v>
      </c>
      <c r="V285" s="4" t="s">
        <v>63</v>
      </c>
      <c r="W285" s="4" t="s">
        <v>1194</v>
      </c>
      <c r="X285" s="4" t="s">
        <v>63</v>
      </c>
    </row>
    <row r="286" spans="2:24" ht="28.5" x14ac:dyDescent="0.25">
      <c r="B286" s="42"/>
      <c r="C286" s="42"/>
      <c r="D286" s="42"/>
      <c r="E286" s="4" t="s">
        <v>1195</v>
      </c>
      <c r="F286" s="5" t="s">
        <v>1196</v>
      </c>
      <c r="G286" s="4" t="s">
        <v>123</v>
      </c>
      <c r="H286" s="4" t="s">
        <v>290</v>
      </c>
      <c r="I286" s="4" t="s">
        <v>68</v>
      </c>
      <c r="J286" s="4" t="s">
        <v>59</v>
      </c>
      <c r="K286" s="4">
        <v>2031</v>
      </c>
      <c r="L286" s="4">
        <v>2031</v>
      </c>
      <c r="M286" s="4" t="s">
        <v>75</v>
      </c>
      <c r="N286" s="6">
        <v>1202</v>
      </c>
      <c r="O286" s="4" t="s">
        <v>1197</v>
      </c>
      <c r="P286" s="7">
        <v>30</v>
      </c>
      <c r="Q286" s="4" t="s">
        <v>75</v>
      </c>
      <c r="R286" s="8">
        <v>2.6</v>
      </c>
      <c r="S286" s="4">
        <v>30</v>
      </c>
      <c r="T286" s="4" t="s">
        <v>291</v>
      </c>
      <c r="U286" s="9" t="s">
        <v>62</v>
      </c>
      <c r="V286" s="4" t="s">
        <v>63</v>
      </c>
      <c r="W286" s="4" t="s">
        <v>1198</v>
      </c>
      <c r="X286" s="4" t="s">
        <v>59</v>
      </c>
    </row>
    <row r="287" spans="2:24" ht="28.5" x14ac:dyDescent="0.25">
      <c r="B287" s="42"/>
      <c r="C287" s="42"/>
      <c r="D287" s="42"/>
      <c r="E287" s="4" t="s">
        <v>1199</v>
      </c>
      <c r="F287" s="5" t="s">
        <v>1200</v>
      </c>
      <c r="G287" s="4" t="s">
        <v>100</v>
      </c>
      <c r="H287" s="4" t="s">
        <v>1201</v>
      </c>
      <c r="I287" s="4" t="s">
        <v>68</v>
      </c>
      <c r="J287" s="4" t="s">
        <v>59</v>
      </c>
      <c r="K287" s="4">
        <v>2030</v>
      </c>
      <c r="L287" s="4">
        <v>2030</v>
      </c>
      <c r="M287" s="4" t="s">
        <v>60</v>
      </c>
      <c r="N287" s="6"/>
      <c r="O287" s="4"/>
      <c r="P287" s="7"/>
      <c r="Q287" s="4" t="s">
        <v>60</v>
      </c>
      <c r="R287" s="8"/>
      <c r="S287" s="4"/>
      <c r="T287" s="4" t="s">
        <v>1202</v>
      </c>
      <c r="U287" s="9" t="s">
        <v>62</v>
      </c>
      <c r="V287" s="4" t="s">
        <v>63</v>
      </c>
      <c r="W287" s="4" t="s">
        <v>1203</v>
      </c>
      <c r="X287" s="4" t="s">
        <v>63</v>
      </c>
    </row>
    <row r="288" spans="2:24" x14ac:dyDescent="0.25">
      <c r="B288" s="42"/>
      <c r="C288" s="42"/>
      <c r="D288" s="42"/>
      <c r="E288" s="4" t="s">
        <v>1204</v>
      </c>
      <c r="F288" s="5" t="s">
        <v>1205</v>
      </c>
      <c r="G288" s="4" t="s">
        <v>73</v>
      </c>
      <c r="H288" s="4" t="s">
        <v>74</v>
      </c>
      <c r="I288" s="4" t="s">
        <v>68</v>
      </c>
      <c r="J288" s="4" t="s">
        <v>59</v>
      </c>
      <c r="K288" s="4">
        <v>2027</v>
      </c>
      <c r="L288" s="4">
        <v>2027</v>
      </c>
      <c r="M288" s="4" t="s">
        <v>60</v>
      </c>
      <c r="N288" s="6"/>
      <c r="O288" s="4"/>
      <c r="P288" s="7"/>
      <c r="Q288" s="4" t="s">
        <v>60</v>
      </c>
      <c r="R288" s="8"/>
      <c r="S288" s="4"/>
      <c r="T288" s="4"/>
      <c r="U288" s="9" t="s">
        <v>46</v>
      </c>
      <c r="V288" s="4" t="s">
        <v>63</v>
      </c>
      <c r="W288" s="4" t="s">
        <v>1206</v>
      </c>
      <c r="X288" s="4" t="s">
        <v>59</v>
      </c>
    </row>
    <row r="289" spans="2:24" ht="28.5" x14ac:dyDescent="0.25">
      <c r="B289" s="42"/>
      <c r="C289" s="42"/>
      <c r="D289" s="42"/>
      <c r="E289" s="4" t="s">
        <v>1207</v>
      </c>
      <c r="F289" s="5" t="s">
        <v>1208</v>
      </c>
      <c r="G289" s="4" t="s">
        <v>100</v>
      </c>
      <c r="H289" s="4" t="s">
        <v>1171</v>
      </c>
      <c r="I289" s="4" t="s">
        <v>68</v>
      </c>
      <c r="J289" s="4" t="s">
        <v>63</v>
      </c>
      <c r="K289" s="4">
        <v>2029</v>
      </c>
      <c r="L289" s="4">
        <v>2029</v>
      </c>
      <c r="M289" s="4" t="s">
        <v>75</v>
      </c>
      <c r="N289" s="6">
        <v>27</v>
      </c>
      <c r="O289" s="4" t="s">
        <v>90</v>
      </c>
      <c r="P289" s="7">
        <v>20</v>
      </c>
      <c r="Q289" s="4" t="s">
        <v>75</v>
      </c>
      <c r="R289" s="8">
        <v>7</v>
      </c>
      <c r="S289" s="4">
        <v>25</v>
      </c>
      <c r="T289" s="4"/>
      <c r="U289" s="9" t="s">
        <v>46</v>
      </c>
      <c r="V289" s="4" t="s">
        <v>59</v>
      </c>
      <c r="W289" s="4" t="s">
        <v>149</v>
      </c>
      <c r="X289" s="4" t="s">
        <v>63</v>
      </c>
    </row>
    <row r="290" spans="2:24" x14ac:dyDescent="0.25">
      <c r="B290" s="42"/>
      <c r="C290" s="42"/>
      <c r="D290" s="42"/>
      <c r="E290" s="4" t="s">
        <v>1209</v>
      </c>
      <c r="F290" s="5" t="s">
        <v>1210</v>
      </c>
      <c r="G290" s="4" t="s">
        <v>108</v>
      </c>
      <c r="H290" s="4" t="s">
        <v>213</v>
      </c>
      <c r="I290" s="4" t="s">
        <v>68</v>
      </c>
      <c r="J290" s="4" t="s">
        <v>63</v>
      </c>
      <c r="K290" s="4">
        <v>2029</v>
      </c>
      <c r="L290" s="4">
        <v>2029</v>
      </c>
      <c r="M290" s="4" t="s">
        <v>60</v>
      </c>
      <c r="N290" s="6"/>
      <c r="O290" s="4"/>
      <c r="P290" s="7"/>
      <c r="Q290" s="4" t="s">
        <v>60</v>
      </c>
      <c r="R290" s="8"/>
      <c r="S290" s="4"/>
      <c r="T290" s="4" t="s">
        <v>214</v>
      </c>
      <c r="U290" s="9" t="s">
        <v>46</v>
      </c>
      <c r="V290" s="4" t="s">
        <v>63</v>
      </c>
      <c r="W290" s="4" t="s">
        <v>1211</v>
      </c>
      <c r="X290" s="4" t="s">
        <v>59</v>
      </c>
    </row>
    <row r="291" spans="2:24" ht="28.5" x14ac:dyDescent="0.25">
      <c r="B291" s="42"/>
      <c r="C291" s="42"/>
      <c r="D291" s="42"/>
      <c r="E291" s="4" t="s">
        <v>1212</v>
      </c>
      <c r="F291" s="5" t="s">
        <v>1213</v>
      </c>
      <c r="G291" s="4" t="s">
        <v>116</v>
      </c>
      <c r="H291" s="4" t="s">
        <v>1214</v>
      </c>
      <c r="I291" s="4" t="s">
        <v>68</v>
      </c>
      <c r="J291" s="4" t="s">
        <v>59</v>
      </c>
      <c r="K291" s="4">
        <v>2028</v>
      </c>
      <c r="L291" s="4">
        <v>2028</v>
      </c>
      <c r="M291" s="4" t="s">
        <v>75</v>
      </c>
      <c r="N291" s="6">
        <v>86.7</v>
      </c>
      <c r="O291" s="4" t="s">
        <v>1215</v>
      </c>
      <c r="P291" s="7">
        <v>10</v>
      </c>
      <c r="Q291" s="4" t="s">
        <v>75</v>
      </c>
      <c r="R291" s="8">
        <v>10.8</v>
      </c>
      <c r="S291" s="4">
        <v>15</v>
      </c>
      <c r="T291" s="4" t="s">
        <v>233</v>
      </c>
      <c r="U291" s="9" t="s">
        <v>46</v>
      </c>
      <c r="V291" s="4" t="s">
        <v>63</v>
      </c>
      <c r="W291" s="4" t="s">
        <v>1216</v>
      </c>
      <c r="X291" s="4" t="s">
        <v>59</v>
      </c>
    </row>
    <row r="292" spans="2:24" ht="28.5" x14ac:dyDescent="0.25">
      <c r="B292" s="42"/>
      <c r="C292" s="42"/>
      <c r="D292" s="42"/>
      <c r="E292" s="4" t="s">
        <v>1217</v>
      </c>
      <c r="F292" s="5" t="s">
        <v>1218</v>
      </c>
      <c r="G292" s="4" t="s">
        <v>375</v>
      </c>
      <c r="H292" s="4" t="s">
        <v>1219</v>
      </c>
      <c r="I292" s="4" t="s">
        <v>68</v>
      </c>
      <c r="J292" s="4" t="s">
        <v>63</v>
      </c>
      <c r="K292" s="4">
        <v>2030</v>
      </c>
      <c r="L292" s="4">
        <v>2030</v>
      </c>
      <c r="M292" s="4" t="s">
        <v>75</v>
      </c>
      <c r="N292" s="6">
        <v>3000</v>
      </c>
      <c r="O292" s="4" t="s">
        <v>1220</v>
      </c>
      <c r="P292" s="7">
        <v>30</v>
      </c>
      <c r="Q292" s="4" t="s">
        <v>60</v>
      </c>
      <c r="R292" s="8"/>
      <c r="S292" s="4"/>
      <c r="T292" s="4"/>
      <c r="U292" s="9" t="s">
        <v>62</v>
      </c>
      <c r="V292" s="4" t="s">
        <v>59</v>
      </c>
      <c r="W292" s="4" t="s">
        <v>149</v>
      </c>
      <c r="X292" s="4" t="s">
        <v>63</v>
      </c>
    </row>
    <row r="293" spans="2:24" ht="28.5" x14ac:dyDescent="0.25">
      <c r="B293" s="42"/>
      <c r="C293" s="42"/>
      <c r="D293" s="42"/>
      <c r="E293" s="4" t="s">
        <v>1221</v>
      </c>
      <c r="F293" s="5" t="s">
        <v>1222</v>
      </c>
      <c r="G293" s="4" t="s">
        <v>100</v>
      </c>
      <c r="H293" s="4" t="s">
        <v>1223</v>
      </c>
      <c r="I293" s="4" t="s">
        <v>68</v>
      </c>
      <c r="J293" s="4" t="s">
        <v>63</v>
      </c>
      <c r="K293" s="4">
        <v>2028</v>
      </c>
      <c r="L293" s="4">
        <v>2028</v>
      </c>
      <c r="M293" s="4" t="s">
        <v>60</v>
      </c>
      <c r="N293" s="6"/>
      <c r="O293" s="4"/>
      <c r="P293" s="7"/>
      <c r="Q293" s="4" t="s">
        <v>60</v>
      </c>
      <c r="R293" s="8"/>
      <c r="S293" s="4"/>
      <c r="T293" s="4"/>
      <c r="U293" s="9" t="s">
        <v>46</v>
      </c>
      <c r="V293" s="4" t="s">
        <v>59</v>
      </c>
      <c r="W293" s="4" t="s">
        <v>149</v>
      </c>
      <c r="X293" s="4" t="s">
        <v>63</v>
      </c>
    </row>
    <row r="294" spans="2:24" ht="28.5" x14ac:dyDescent="0.25">
      <c r="B294" s="42"/>
      <c r="C294" s="42"/>
      <c r="D294" s="42"/>
      <c r="E294" s="4" t="s">
        <v>1224</v>
      </c>
      <c r="F294" s="5" t="s">
        <v>1225</v>
      </c>
      <c r="G294" s="4" t="s">
        <v>100</v>
      </c>
      <c r="H294" s="4" t="s">
        <v>1226</v>
      </c>
      <c r="I294" s="4" t="s">
        <v>68</v>
      </c>
      <c r="J294" s="4" t="s">
        <v>63</v>
      </c>
      <c r="K294" s="4">
        <v>2029</v>
      </c>
      <c r="L294" s="4">
        <v>2029</v>
      </c>
      <c r="M294" s="4" t="s">
        <v>60</v>
      </c>
      <c r="N294" s="6"/>
      <c r="O294" s="4"/>
      <c r="P294" s="7"/>
      <c r="Q294" s="4" t="s">
        <v>60</v>
      </c>
      <c r="R294" s="8"/>
      <c r="S294" s="4"/>
      <c r="T294" s="4"/>
      <c r="U294" s="9" t="s">
        <v>46</v>
      </c>
      <c r="V294" s="4" t="s">
        <v>63</v>
      </c>
      <c r="W294" s="4" t="s">
        <v>1227</v>
      </c>
      <c r="X294" s="4" t="s">
        <v>59</v>
      </c>
    </row>
    <row r="295" spans="2:24" ht="28.5" x14ac:dyDescent="0.25">
      <c r="B295" s="42"/>
      <c r="C295" s="42"/>
      <c r="D295" s="42"/>
      <c r="E295" s="4" t="s">
        <v>1228</v>
      </c>
      <c r="F295" s="5" t="s">
        <v>1229</v>
      </c>
      <c r="G295" s="4" t="s">
        <v>116</v>
      </c>
      <c r="H295" s="4" t="s">
        <v>117</v>
      </c>
      <c r="I295" s="4" t="s">
        <v>68</v>
      </c>
      <c r="J295" s="4" t="s">
        <v>59</v>
      </c>
      <c r="K295" s="4">
        <v>2027</v>
      </c>
      <c r="L295" s="4">
        <v>2027</v>
      </c>
      <c r="M295" s="4" t="s">
        <v>75</v>
      </c>
      <c r="N295" s="6">
        <v>100.21</v>
      </c>
      <c r="O295" s="4" t="s">
        <v>1230</v>
      </c>
      <c r="P295" s="7">
        <v>30</v>
      </c>
      <c r="Q295" s="4" t="s">
        <v>75</v>
      </c>
      <c r="R295" s="8">
        <v>9.5</v>
      </c>
      <c r="S295" s="4">
        <v>30</v>
      </c>
      <c r="T295" s="4"/>
      <c r="U295" s="9" t="s">
        <v>46</v>
      </c>
      <c r="V295" s="4" t="s">
        <v>63</v>
      </c>
      <c r="W295" s="4" t="s">
        <v>1231</v>
      </c>
      <c r="X295" s="4" t="s">
        <v>59</v>
      </c>
    </row>
    <row r="296" spans="2:24" x14ac:dyDescent="0.25">
      <c r="B296" s="42"/>
      <c r="C296" s="42"/>
      <c r="D296" s="42"/>
      <c r="E296" s="4" t="s">
        <v>1232</v>
      </c>
      <c r="F296" s="5" t="s">
        <v>1233</v>
      </c>
      <c r="G296" s="4" t="s">
        <v>327</v>
      </c>
      <c r="H296" s="4" t="s">
        <v>328</v>
      </c>
      <c r="I296" s="4" t="s">
        <v>68</v>
      </c>
      <c r="J296" s="4" t="s">
        <v>59</v>
      </c>
      <c r="K296" s="4">
        <v>2028</v>
      </c>
      <c r="L296" s="4">
        <v>2028</v>
      </c>
      <c r="M296" s="4" t="s">
        <v>60</v>
      </c>
      <c r="N296" s="6"/>
      <c r="O296" s="4"/>
      <c r="P296" s="7"/>
      <c r="Q296" s="4" t="s">
        <v>60</v>
      </c>
      <c r="R296" s="8"/>
      <c r="S296" s="4"/>
      <c r="T296" s="4"/>
      <c r="U296" s="9" t="s">
        <v>46</v>
      </c>
      <c r="V296" s="4" t="s">
        <v>59</v>
      </c>
      <c r="W296" s="4" t="s">
        <v>149</v>
      </c>
      <c r="X296" s="4" t="s">
        <v>63</v>
      </c>
    </row>
    <row r="297" spans="2:24" ht="28.5" x14ac:dyDescent="0.25">
      <c r="B297" s="42"/>
      <c r="C297" s="42"/>
      <c r="D297" s="42"/>
      <c r="E297" s="4" t="s">
        <v>1234</v>
      </c>
      <c r="F297" s="5" t="s">
        <v>1235</v>
      </c>
      <c r="G297" s="4" t="s">
        <v>123</v>
      </c>
      <c r="H297" s="4" t="s">
        <v>124</v>
      </c>
      <c r="I297" s="4" t="s">
        <v>53</v>
      </c>
      <c r="J297" s="4" t="s">
        <v>59</v>
      </c>
      <c r="K297" s="4">
        <v>2035</v>
      </c>
      <c r="L297" s="4">
        <v>2035</v>
      </c>
      <c r="M297" s="4" t="s">
        <v>75</v>
      </c>
      <c r="N297" s="6">
        <v>2500</v>
      </c>
      <c r="O297" s="4" t="s">
        <v>90</v>
      </c>
      <c r="P297" s="7">
        <v>40</v>
      </c>
      <c r="Q297" s="4" t="s">
        <v>75</v>
      </c>
      <c r="R297" s="8">
        <v>3</v>
      </c>
      <c r="S297" s="4">
        <v>40</v>
      </c>
      <c r="T297" s="4" t="s">
        <v>174</v>
      </c>
      <c r="U297" s="9" t="s">
        <v>62</v>
      </c>
      <c r="V297" s="4" t="s">
        <v>63</v>
      </c>
      <c r="W297" s="4" t="s">
        <v>185</v>
      </c>
      <c r="X297" s="4" t="s">
        <v>59</v>
      </c>
    </row>
    <row r="298" spans="2:24" ht="28.5" x14ac:dyDescent="0.25">
      <c r="B298" s="42"/>
      <c r="C298" s="42"/>
      <c r="D298" s="42"/>
      <c r="E298" s="4" t="s">
        <v>1236</v>
      </c>
      <c r="F298" s="5" t="s">
        <v>1237</v>
      </c>
      <c r="G298" s="4" t="s">
        <v>73</v>
      </c>
      <c r="H298" s="4" t="s">
        <v>74</v>
      </c>
      <c r="I298" s="4" t="s">
        <v>53</v>
      </c>
      <c r="J298" s="4" t="s">
        <v>59</v>
      </c>
      <c r="K298" s="4">
        <v>2031</v>
      </c>
      <c r="L298" s="4">
        <v>2031</v>
      </c>
      <c r="M298" s="4" t="s">
        <v>75</v>
      </c>
      <c r="N298" s="6">
        <v>62.6</v>
      </c>
      <c r="O298" s="4" t="s">
        <v>624</v>
      </c>
      <c r="P298" s="7">
        <v>10</v>
      </c>
      <c r="Q298" s="4" t="s">
        <v>75</v>
      </c>
      <c r="R298" s="8">
        <v>1.64</v>
      </c>
      <c r="S298" s="4">
        <v>10</v>
      </c>
      <c r="T298" s="4" t="s">
        <v>77</v>
      </c>
      <c r="U298" s="9" t="s">
        <v>46</v>
      </c>
      <c r="V298" s="4" t="s">
        <v>63</v>
      </c>
      <c r="W298" s="4" t="s">
        <v>1238</v>
      </c>
      <c r="X298" s="4" t="s">
        <v>63</v>
      </c>
    </row>
    <row r="299" spans="2:24" ht="28.5" x14ac:dyDescent="0.25">
      <c r="B299" s="42"/>
      <c r="C299" s="42"/>
      <c r="D299" s="42"/>
      <c r="E299" s="4" t="s">
        <v>1239</v>
      </c>
      <c r="F299" s="5" t="s">
        <v>1240</v>
      </c>
      <c r="G299" s="4" t="s">
        <v>327</v>
      </c>
      <c r="H299" s="4" t="s">
        <v>328</v>
      </c>
      <c r="I299" s="4" t="s">
        <v>53</v>
      </c>
      <c r="J299" s="4" t="s">
        <v>59</v>
      </c>
      <c r="K299" s="4">
        <v>2032</v>
      </c>
      <c r="L299" s="4">
        <v>2032</v>
      </c>
      <c r="M299" s="4" t="s">
        <v>75</v>
      </c>
      <c r="N299" s="6">
        <v>610</v>
      </c>
      <c r="O299" s="4" t="s">
        <v>90</v>
      </c>
      <c r="P299" s="7">
        <v>0</v>
      </c>
      <c r="Q299" s="4" t="s">
        <v>75</v>
      </c>
      <c r="R299" s="8">
        <v>15.7</v>
      </c>
      <c r="S299" s="4">
        <v>0</v>
      </c>
      <c r="T299" s="4" t="s">
        <v>1241</v>
      </c>
      <c r="U299" s="9" t="s">
        <v>62</v>
      </c>
      <c r="V299" s="4" t="s">
        <v>63</v>
      </c>
      <c r="W299" s="4" t="s">
        <v>149</v>
      </c>
      <c r="X299" s="4" t="s">
        <v>63</v>
      </c>
    </row>
    <row r="300" spans="2:24" ht="42.75" x14ac:dyDescent="0.25">
      <c r="B300" s="42"/>
      <c r="C300" s="42"/>
      <c r="D300" s="42"/>
      <c r="E300" s="4" t="s">
        <v>1242</v>
      </c>
      <c r="F300" s="5" t="s">
        <v>1243</v>
      </c>
      <c r="G300" s="4" t="s">
        <v>116</v>
      </c>
      <c r="H300" s="4" t="s">
        <v>1081</v>
      </c>
      <c r="I300" s="4" t="s">
        <v>53</v>
      </c>
      <c r="J300" s="4" t="s">
        <v>59</v>
      </c>
      <c r="K300" s="4">
        <v>2032</v>
      </c>
      <c r="L300" s="4">
        <v>2032</v>
      </c>
      <c r="M300" s="4" t="s">
        <v>75</v>
      </c>
      <c r="N300" s="6">
        <v>120</v>
      </c>
      <c r="O300" s="4" t="s">
        <v>90</v>
      </c>
      <c r="P300" s="7">
        <v>20</v>
      </c>
      <c r="Q300" s="4" t="s">
        <v>75</v>
      </c>
      <c r="R300" s="8">
        <v>4.68</v>
      </c>
      <c r="S300" s="4">
        <v>20</v>
      </c>
      <c r="T300" s="4" t="s">
        <v>1083</v>
      </c>
      <c r="U300" s="9" t="s">
        <v>62</v>
      </c>
      <c r="V300" s="4" t="s">
        <v>63</v>
      </c>
      <c r="W300" s="4" t="s">
        <v>1244</v>
      </c>
      <c r="X300" s="4" t="s">
        <v>59</v>
      </c>
    </row>
    <row r="301" spans="2:24" x14ac:dyDescent="0.25">
      <c r="B301" s="42"/>
      <c r="C301" s="42"/>
      <c r="D301" s="42"/>
      <c r="E301" s="4" t="s">
        <v>1245</v>
      </c>
      <c r="F301" s="5" t="s">
        <v>1246</v>
      </c>
      <c r="G301" s="4" t="s">
        <v>56</v>
      </c>
      <c r="H301" s="4" t="s">
        <v>167</v>
      </c>
      <c r="I301" s="4" t="s">
        <v>53</v>
      </c>
      <c r="J301" s="4" t="s">
        <v>59</v>
      </c>
      <c r="K301" s="4">
        <v>2035</v>
      </c>
      <c r="L301" s="4">
        <v>2035</v>
      </c>
      <c r="M301" s="4" t="s">
        <v>60</v>
      </c>
      <c r="N301" s="6"/>
      <c r="O301" s="4"/>
      <c r="P301" s="7"/>
      <c r="Q301" s="4" t="s">
        <v>60</v>
      </c>
      <c r="R301" s="8"/>
      <c r="S301" s="4"/>
      <c r="T301" s="4" t="s">
        <v>1247</v>
      </c>
      <c r="U301" s="9" t="s">
        <v>46</v>
      </c>
      <c r="V301" s="4" t="s">
        <v>59</v>
      </c>
      <c r="W301" s="4" t="s">
        <v>149</v>
      </c>
      <c r="X301" s="4" t="s">
        <v>59</v>
      </c>
    </row>
    <row r="302" spans="2:24" x14ac:dyDescent="0.25">
      <c r="B302" s="42"/>
      <c r="C302" s="42"/>
      <c r="D302" s="42"/>
      <c r="E302" s="4" t="s">
        <v>1248</v>
      </c>
      <c r="F302" s="5" t="s">
        <v>1249</v>
      </c>
      <c r="G302" s="4" t="s">
        <v>56</v>
      </c>
      <c r="H302" s="4" t="s">
        <v>167</v>
      </c>
      <c r="I302" s="4" t="s">
        <v>53</v>
      </c>
      <c r="J302" s="4" t="s">
        <v>59</v>
      </c>
      <c r="K302" s="4">
        <v>2035</v>
      </c>
      <c r="L302" s="4">
        <v>2035</v>
      </c>
      <c r="M302" s="4" t="s">
        <v>60</v>
      </c>
      <c r="N302" s="6"/>
      <c r="O302" s="4"/>
      <c r="P302" s="7"/>
      <c r="Q302" s="4" t="s">
        <v>60</v>
      </c>
      <c r="R302" s="8"/>
      <c r="S302" s="4"/>
      <c r="T302" s="4" t="s">
        <v>1247</v>
      </c>
      <c r="U302" s="9" t="s">
        <v>46</v>
      </c>
      <c r="V302" s="4" t="s">
        <v>59</v>
      </c>
      <c r="W302" s="4" t="s">
        <v>149</v>
      </c>
      <c r="X302" s="4" t="s">
        <v>59</v>
      </c>
    </row>
    <row r="303" spans="2:24" x14ac:dyDescent="0.25">
      <c r="B303" s="42"/>
      <c r="C303" s="42"/>
      <c r="D303" s="42"/>
      <c r="E303" s="4" t="s">
        <v>1250</v>
      </c>
      <c r="F303" s="5" t="s">
        <v>1251</v>
      </c>
      <c r="G303" s="4" t="s">
        <v>56</v>
      </c>
      <c r="H303" s="4" t="s">
        <v>167</v>
      </c>
      <c r="I303" s="4" t="s">
        <v>53</v>
      </c>
      <c r="J303" s="4" t="s">
        <v>59</v>
      </c>
      <c r="K303" s="4">
        <v>2035</v>
      </c>
      <c r="L303" s="4">
        <v>2035</v>
      </c>
      <c r="M303" s="4" t="s">
        <v>60</v>
      </c>
      <c r="N303" s="6"/>
      <c r="O303" s="4"/>
      <c r="P303" s="7"/>
      <c r="Q303" s="4" t="s">
        <v>60</v>
      </c>
      <c r="R303" s="8"/>
      <c r="S303" s="4"/>
      <c r="T303" s="4" t="s">
        <v>1247</v>
      </c>
      <c r="U303" s="9" t="s">
        <v>46</v>
      </c>
      <c r="V303" s="4" t="s">
        <v>59</v>
      </c>
      <c r="W303" s="4" t="s">
        <v>149</v>
      </c>
      <c r="X303" s="4" t="s">
        <v>59</v>
      </c>
    </row>
    <row r="304" spans="2:24" ht="28.5" x14ac:dyDescent="0.25">
      <c r="B304" s="42"/>
      <c r="C304" s="42"/>
      <c r="D304" s="42"/>
      <c r="E304" s="4" t="s">
        <v>1252</v>
      </c>
      <c r="F304" s="5" t="s">
        <v>1253</v>
      </c>
      <c r="G304" s="4" t="s">
        <v>116</v>
      </c>
      <c r="H304" s="4" t="s">
        <v>117</v>
      </c>
      <c r="I304" s="4" t="s">
        <v>53</v>
      </c>
      <c r="J304" s="4" t="s">
        <v>59</v>
      </c>
      <c r="K304" s="4">
        <v>2028</v>
      </c>
      <c r="L304" s="4">
        <v>2028</v>
      </c>
      <c r="M304" s="4" t="s">
        <v>75</v>
      </c>
      <c r="N304" s="6">
        <v>47.06</v>
      </c>
      <c r="O304" s="4" t="s">
        <v>90</v>
      </c>
      <c r="P304" s="7">
        <v>30</v>
      </c>
      <c r="Q304" s="4" t="s">
        <v>75</v>
      </c>
      <c r="R304" s="8">
        <v>0.97</v>
      </c>
      <c r="S304" s="4">
        <v>30</v>
      </c>
      <c r="T304" s="4" t="s">
        <v>233</v>
      </c>
      <c r="U304" s="9" t="s">
        <v>46</v>
      </c>
      <c r="V304" s="4" t="s">
        <v>63</v>
      </c>
      <c r="W304" s="4" t="s">
        <v>1254</v>
      </c>
      <c r="X304" s="4" t="s">
        <v>59</v>
      </c>
    </row>
    <row r="305" spans="2:24" ht="28.5" x14ac:dyDescent="0.25">
      <c r="B305" s="42"/>
      <c r="C305" s="42"/>
      <c r="D305" s="42"/>
      <c r="E305" s="4" t="s">
        <v>1255</v>
      </c>
      <c r="F305" s="5" t="s">
        <v>1256</v>
      </c>
      <c r="G305" s="4" t="s">
        <v>116</v>
      </c>
      <c r="H305" s="4" t="s">
        <v>117</v>
      </c>
      <c r="I305" s="4" t="s">
        <v>53</v>
      </c>
      <c r="J305" s="4" t="s">
        <v>59</v>
      </c>
      <c r="K305" s="4">
        <v>2032</v>
      </c>
      <c r="L305" s="4">
        <v>2032</v>
      </c>
      <c r="M305" s="4" t="s">
        <v>75</v>
      </c>
      <c r="N305" s="6">
        <v>51.8</v>
      </c>
      <c r="O305" s="4" t="s">
        <v>90</v>
      </c>
      <c r="P305" s="7">
        <v>30</v>
      </c>
      <c r="Q305" s="4" t="s">
        <v>75</v>
      </c>
      <c r="R305" s="8">
        <v>0.8</v>
      </c>
      <c r="S305" s="4">
        <v>30</v>
      </c>
      <c r="T305" s="4" t="s">
        <v>233</v>
      </c>
      <c r="U305" s="9" t="s">
        <v>46</v>
      </c>
      <c r="V305" s="4" t="s">
        <v>63</v>
      </c>
      <c r="W305" s="4" t="s">
        <v>1254</v>
      </c>
      <c r="X305" s="4" t="s">
        <v>59</v>
      </c>
    </row>
    <row r="306" spans="2:24" ht="42.75" x14ac:dyDescent="0.25">
      <c r="B306" s="42"/>
      <c r="C306" s="42"/>
      <c r="D306" s="42"/>
      <c r="E306" s="4" t="s">
        <v>1257</v>
      </c>
      <c r="F306" s="5" t="s">
        <v>1258</v>
      </c>
      <c r="G306" s="4" t="s">
        <v>116</v>
      </c>
      <c r="H306" s="4" t="s">
        <v>1081</v>
      </c>
      <c r="I306" s="4" t="s">
        <v>53</v>
      </c>
      <c r="J306" s="4" t="s">
        <v>59</v>
      </c>
      <c r="K306" s="4">
        <v>2032</v>
      </c>
      <c r="L306" s="4">
        <v>2032</v>
      </c>
      <c r="M306" s="4" t="s">
        <v>75</v>
      </c>
      <c r="N306" s="6">
        <v>50</v>
      </c>
      <c r="O306" s="4" t="s">
        <v>1259</v>
      </c>
      <c r="P306" s="7">
        <v>20</v>
      </c>
      <c r="Q306" s="4" t="s">
        <v>75</v>
      </c>
      <c r="R306" s="8">
        <v>1.05</v>
      </c>
      <c r="S306" s="4">
        <v>10</v>
      </c>
      <c r="T306" s="4" t="s">
        <v>1083</v>
      </c>
      <c r="U306" s="9" t="s">
        <v>62</v>
      </c>
      <c r="V306" s="4" t="s">
        <v>59</v>
      </c>
      <c r="W306" s="4" t="s">
        <v>149</v>
      </c>
      <c r="X306" s="4" t="s">
        <v>59</v>
      </c>
    </row>
    <row r="307" spans="2:24" ht="28.5" x14ac:dyDescent="0.25">
      <c r="B307" s="42"/>
      <c r="C307" s="42"/>
      <c r="D307" s="42"/>
      <c r="E307" s="4" t="s">
        <v>1260</v>
      </c>
      <c r="F307" s="5" t="s">
        <v>1261</v>
      </c>
      <c r="G307" s="4" t="s">
        <v>116</v>
      </c>
      <c r="H307" s="4" t="s">
        <v>117</v>
      </c>
      <c r="I307" s="4" t="s">
        <v>53</v>
      </c>
      <c r="J307" s="4" t="s">
        <v>63</v>
      </c>
      <c r="K307" s="4">
        <v>2040</v>
      </c>
      <c r="L307" s="4">
        <v>2040</v>
      </c>
      <c r="M307" s="4" t="s">
        <v>75</v>
      </c>
      <c r="N307" s="6">
        <v>156.4</v>
      </c>
      <c r="O307" s="4" t="s">
        <v>90</v>
      </c>
      <c r="P307" s="7">
        <v>30</v>
      </c>
      <c r="Q307" s="4" t="s">
        <v>75</v>
      </c>
      <c r="R307" s="8">
        <v>2.4</v>
      </c>
      <c r="S307" s="4">
        <v>30</v>
      </c>
      <c r="T307" s="4" t="s">
        <v>233</v>
      </c>
      <c r="U307" s="9" t="s">
        <v>46</v>
      </c>
      <c r="V307" s="4" t="s">
        <v>63</v>
      </c>
      <c r="W307" s="4" t="s">
        <v>1262</v>
      </c>
      <c r="X307" s="4" t="s">
        <v>63</v>
      </c>
    </row>
    <row r="308" spans="2:24" ht="28.5" x14ac:dyDescent="0.25">
      <c r="B308" s="42"/>
      <c r="C308" s="42"/>
      <c r="D308" s="42"/>
      <c r="E308" s="4" t="s">
        <v>1263</v>
      </c>
      <c r="F308" s="5" t="s">
        <v>1264</v>
      </c>
      <c r="G308" s="4" t="s">
        <v>116</v>
      </c>
      <c r="H308" s="4" t="s">
        <v>117</v>
      </c>
      <c r="I308" s="4" t="s">
        <v>53</v>
      </c>
      <c r="J308" s="4" t="s">
        <v>63</v>
      </c>
      <c r="K308" s="4">
        <v>2040</v>
      </c>
      <c r="L308" s="4">
        <v>2040</v>
      </c>
      <c r="M308" s="4" t="s">
        <v>75</v>
      </c>
      <c r="N308" s="6">
        <v>143.80000000000001</v>
      </c>
      <c r="O308" s="4" t="s">
        <v>90</v>
      </c>
      <c r="P308" s="7">
        <v>30</v>
      </c>
      <c r="Q308" s="4" t="s">
        <v>75</v>
      </c>
      <c r="R308" s="8">
        <v>2.2000000000000002</v>
      </c>
      <c r="S308" s="4">
        <v>30</v>
      </c>
      <c r="T308" s="4" t="s">
        <v>233</v>
      </c>
      <c r="U308" s="9" t="s">
        <v>46</v>
      </c>
      <c r="V308" s="4" t="s">
        <v>63</v>
      </c>
      <c r="W308" s="4" t="s">
        <v>1265</v>
      </c>
      <c r="X308" s="4" t="s">
        <v>63</v>
      </c>
    </row>
    <row r="309" spans="2:24" ht="99.75" x14ac:dyDescent="0.25">
      <c r="B309" s="42"/>
      <c r="C309" s="42"/>
      <c r="D309" s="42"/>
      <c r="E309" s="4" t="s">
        <v>1266</v>
      </c>
      <c r="F309" s="5" t="s">
        <v>1267</v>
      </c>
      <c r="G309" s="4" t="s">
        <v>595</v>
      </c>
      <c r="H309" s="4" t="s">
        <v>1268</v>
      </c>
      <c r="I309" s="4" t="s">
        <v>53</v>
      </c>
      <c r="J309" s="4" t="s">
        <v>59</v>
      </c>
      <c r="K309" s="4">
        <v>2032</v>
      </c>
      <c r="L309" s="4">
        <v>2033</v>
      </c>
      <c r="M309" s="4" t="s">
        <v>75</v>
      </c>
      <c r="N309" s="6">
        <v>88</v>
      </c>
      <c r="O309" s="4" t="s">
        <v>90</v>
      </c>
      <c r="P309" s="7">
        <v>20</v>
      </c>
      <c r="Q309" s="4" t="s">
        <v>75</v>
      </c>
      <c r="R309" s="8">
        <v>0.5</v>
      </c>
      <c r="S309" s="4">
        <v>30</v>
      </c>
      <c r="T309" s="4" t="s">
        <v>1269</v>
      </c>
      <c r="U309" s="9" t="s">
        <v>46</v>
      </c>
      <c r="V309" s="4" t="s">
        <v>63</v>
      </c>
      <c r="W309" s="4" t="s">
        <v>1270</v>
      </c>
      <c r="X309" s="4" t="s">
        <v>59</v>
      </c>
    </row>
    <row r="310" spans="2:24" ht="28.5" x14ac:dyDescent="0.25">
      <c r="B310" s="42"/>
      <c r="C310" s="42"/>
      <c r="D310" s="42"/>
      <c r="E310" s="4" t="s">
        <v>1271</v>
      </c>
      <c r="F310" s="5" t="s">
        <v>1272</v>
      </c>
      <c r="G310" s="4" t="s">
        <v>276</v>
      </c>
      <c r="H310" s="4" t="s">
        <v>1273</v>
      </c>
      <c r="I310" s="4" t="s">
        <v>68</v>
      </c>
      <c r="J310" s="4" t="s">
        <v>59</v>
      </c>
      <c r="K310" s="4">
        <v>2027</v>
      </c>
      <c r="L310" s="4">
        <v>2027</v>
      </c>
      <c r="M310" s="4" t="s">
        <v>75</v>
      </c>
      <c r="N310" s="6">
        <v>15</v>
      </c>
      <c r="O310" s="4" t="s">
        <v>1274</v>
      </c>
      <c r="P310" s="7">
        <v>20</v>
      </c>
      <c r="Q310" s="4" t="s">
        <v>75</v>
      </c>
      <c r="R310" s="8">
        <v>2</v>
      </c>
      <c r="S310" s="4">
        <v>15</v>
      </c>
      <c r="T310" s="4" t="s">
        <v>1275</v>
      </c>
      <c r="U310" s="9" t="s">
        <v>62</v>
      </c>
      <c r="V310" s="4" t="s">
        <v>59</v>
      </c>
      <c r="W310" s="4" t="s">
        <v>149</v>
      </c>
      <c r="X310" s="4" t="s">
        <v>63</v>
      </c>
    </row>
    <row r="311" spans="2:24" x14ac:dyDescent="0.25">
      <c r="B311" s="42"/>
      <c r="C311" s="42"/>
      <c r="D311" s="42"/>
      <c r="E311" s="4" t="s">
        <v>1276</v>
      </c>
      <c r="F311" s="5" t="s">
        <v>1277</v>
      </c>
      <c r="G311" s="4" t="s">
        <v>141</v>
      </c>
      <c r="H311" s="4" t="s">
        <v>1278</v>
      </c>
      <c r="I311" s="4" t="s">
        <v>53</v>
      </c>
      <c r="J311" s="4" t="s">
        <v>63</v>
      </c>
      <c r="K311" s="4">
        <v>2029</v>
      </c>
      <c r="L311" s="4">
        <v>2029</v>
      </c>
      <c r="M311" s="4" t="s">
        <v>60</v>
      </c>
      <c r="N311" s="6"/>
      <c r="O311" s="4"/>
      <c r="P311" s="7"/>
      <c r="Q311" s="4" t="s">
        <v>60</v>
      </c>
      <c r="R311" s="8"/>
      <c r="S311" s="4"/>
      <c r="T311" s="4"/>
      <c r="U311" s="9" t="s">
        <v>46</v>
      </c>
      <c r="V311" s="4" t="s">
        <v>59</v>
      </c>
      <c r="W311" s="4" t="s">
        <v>149</v>
      </c>
      <c r="X311" s="4" t="s">
        <v>59</v>
      </c>
    </row>
    <row r="312" spans="2:24" ht="28.5" x14ac:dyDescent="0.25">
      <c r="B312" s="42"/>
      <c r="C312" s="42"/>
      <c r="D312" s="42"/>
      <c r="E312" s="4" t="s">
        <v>1279</v>
      </c>
      <c r="F312" s="5" t="s">
        <v>1280</v>
      </c>
      <c r="G312" s="4" t="s">
        <v>100</v>
      </c>
      <c r="H312" s="4" t="s">
        <v>1223</v>
      </c>
      <c r="I312" s="4" t="s">
        <v>53</v>
      </c>
      <c r="J312" s="4" t="s">
        <v>63</v>
      </c>
      <c r="K312" s="4">
        <v>2033</v>
      </c>
      <c r="L312" s="4">
        <v>2033</v>
      </c>
      <c r="M312" s="4" t="s">
        <v>60</v>
      </c>
      <c r="N312" s="6"/>
      <c r="O312" s="4"/>
      <c r="P312" s="7"/>
      <c r="Q312" s="4" t="s">
        <v>60</v>
      </c>
      <c r="R312" s="8"/>
      <c r="S312" s="4"/>
      <c r="T312" s="4"/>
      <c r="U312" s="9" t="s">
        <v>62</v>
      </c>
      <c r="V312" s="4" t="s">
        <v>63</v>
      </c>
      <c r="W312" s="4" t="s">
        <v>1281</v>
      </c>
      <c r="X312" s="4" t="s">
        <v>63</v>
      </c>
    </row>
    <row r="313" spans="2:24" x14ac:dyDescent="0.25">
      <c r="B313" s="42"/>
      <c r="C313" s="42"/>
      <c r="D313" s="42"/>
      <c r="E313" s="4" t="s">
        <v>1282</v>
      </c>
      <c r="F313" s="5" t="s">
        <v>1283</v>
      </c>
      <c r="G313" s="4" t="s">
        <v>100</v>
      </c>
      <c r="H313" s="4" t="s">
        <v>1284</v>
      </c>
      <c r="I313" s="4" t="s">
        <v>53</v>
      </c>
      <c r="J313" s="4" t="s">
        <v>63</v>
      </c>
      <c r="K313" s="4">
        <v>2037</v>
      </c>
      <c r="L313" s="4">
        <v>2037</v>
      </c>
      <c r="M313" s="4" t="s">
        <v>60</v>
      </c>
      <c r="N313" s="6"/>
      <c r="O313" s="4"/>
      <c r="P313" s="7"/>
      <c r="Q313" s="4" t="s">
        <v>60</v>
      </c>
      <c r="R313" s="8"/>
      <c r="S313" s="4"/>
      <c r="T313" s="4"/>
      <c r="U313" s="9" t="s">
        <v>46</v>
      </c>
      <c r="V313" s="4" t="s">
        <v>59</v>
      </c>
      <c r="W313" s="4" t="s">
        <v>149</v>
      </c>
      <c r="X313" s="4" t="s">
        <v>59</v>
      </c>
    </row>
    <row r="314" spans="2:24" ht="28.5" x14ac:dyDescent="0.25">
      <c r="B314" s="42"/>
      <c r="C314" s="42"/>
      <c r="D314" s="42"/>
      <c r="E314" s="4" t="s">
        <v>1285</v>
      </c>
      <c r="F314" s="5" t="s">
        <v>1286</v>
      </c>
      <c r="G314" s="4" t="s">
        <v>282</v>
      </c>
      <c r="H314" s="4" t="s">
        <v>283</v>
      </c>
      <c r="I314" s="4" t="s">
        <v>53</v>
      </c>
      <c r="J314" s="4" t="s">
        <v>63</v>
      </c>
      <c r="K314" s="4">
        <v>2035</v>
      </c>
      <c r="L314" s="4">
        <v>2036</v>
      </c>
      <c r="M314" s="4" t="s">
        <v>75</v>
      </c>
      <c r="N314" s="6">
        <v>400</v>
      </c>
      <c r="O314" s="4" t="s">
        <v>90</v>
      </c>
      <c r="P314" s="7">
        <v>25</v>
      </c>
      <c r="Q314" s="4" t="s">
        <v>75</v>
      </c>
      <c r="R314" s="8">
        <v>0.15</v>
      </c>
      <c r="S314" s="4">
        <v>25</v>
      </c>
      <c r="T314" s="4" t="s">
        <v>1114</v>
      </c>
      <c r="U314" s="9" t="s">
        <v>46</v>
      </c>
      <c r="V314" s="4" t="s">
        <v>59</v>
      </c>
      <c r="W314" s="4" t="s">
        <v>149</v>
      </c>
      <c r="X314" s="4" t="s">
        <v>59</v>
      </c>
    </row>
    <row r="315" spans="2:24" ht="28.5" x14ac:dyDescent="0.25">
      <c r="B315" s="42"/>
      <c r="C315" s="42"/>
      <c r="D315" s="42"/>
      <c r="E315" s="4" t="s">
        <v>1287</v>
      </c>
      <c r="F315" s="5" t="s">
        <v>1288</v>
      </c>
      <c r="G315" s="4" t="s">
        <v>282</v>
      </c>
      <c r="H315" s="4" t="s">
        <v>283</v>
      </c>
      <c r="I315" s="4" t="s">
        <v>53</v>
      </c>
      <c r="J315" s="4" t="s">
        <v>59</v>
      </c>
      <c r="K315" s="4">
        <v>2036</v>
      </c>
      <c r="L315" s="4">
        <v>2036</v>
      </c>
      <c r="M315" s="4" t="s">
        <v>75</v>
      </c>
      <c r="N315" s="6">
        <v>150</v>
      </c>
      <c r="O315" s="4" t="s">
        <v>90</v>
      </c>
      <c r="P315" s="7">
        <v>25</v>
      </c>
      <c r="Q315" s="4" t="s">
        <v>75</v>
      </c>
      <c r="R315" s="8">
        <v>2</v>
      </c>
      <c r="S315" s="4">
        <v>25</v>
      </c>
      <c r="T315" s="4" t="s">
        <v>1114</v>
      </c>
      <c r="U315" s="9" t="s">
        <v>46</v>
      </c>
      <c r="V315" s="4" t="s">
        <v>59</v>
      </c>
      <c r="W315" s="4" t="s">
        <v>149</v>
      </c>
      <c r="X315" s="4" t="s">
        <v>59</v>
      </c>
    </row>
    <row r="316" spans="2:24" x14ac:dyDescent="0.25">
      <c r="B316" s="42"/>
      <c r="C316" s="42"/>
      <c r="D316" s="42"/>
      <c r="E316" s="4" t="s">
        <v>1289</v>
      </c>
      <c r="F316" s="5" t="s">
        <v>1290</v>
      </c>
      <c r="G316" s="4" t="s">
        <v>100</v>
      </c>
      <c r="H316" s="4" t="s">
        <v>1291</v>
      </c>
      <c r="I316" s="4" t="s">
        <v>53</v>
      </c>
      <c r="J316" s="4" t="s">
        <v>63</v>
      </c>
      <c r="K316" s="4">
        <v>2028</v>
      </c>
      <c r="L316" s="4">
        <v>2028</v>
      </c>
      <c r="M316" s="4" t="s">
        <v>60</v>
      </c>
      <c r="N316" s="6"/>
      <c r="O316" s="4"/>
      <c r="P316" s="7"/>
      <c r="Q316" s="4" t="s">
        <v>60</v>
      </c>
      <c r="R316" s="8"/>
      <c r="S316" s="4"/>
      <c r="T316" s="4" t="s">
        <v>1292</v>
      </c>
      <c r="U316" s="9" t="s">
        <v>62</v>
      </c>
      <c r="V316" s="4" t="s">
        <v>59</v>
      </c>
      <c r="W316" s="4" t="s">
        <v>149</v>
      </c>
      <c r="X316" s="4" t="s">
        <v>59</v>
      </c>
    </row>
    <row r="317" spans="2:24" ht="28.5" x14ac:dyDescent="0.25">
      <c r="B317" s="42"/>
      <c r="C317" s="42"/>
      <c r="D317" s="42"/>
      <c r="E317" s="4" t="s">
        <v>1293</v>
      </c>
      <c r="F317" s="5" t="s">
        <v>1294</v>
      </c>
      <c r="G317" s="4" t="s">
        <v>355</v>
      </c>
      <c r="H317" s="4" t="s">
        <v>356</v>
      </c>
      <c r="I317" s="4" t="s">
        <v>53</v>
      </c>
      <c r="J317" s="4" t="s">
        <v>59</v>
      </c>
      <c r="K317" s="4">
        <v>2030</v>
      </c>
      <c r="L317" s="4">
        <v>2030</v>
      </c>
      <c r="M317" s="4" t="s">
        <v>75</v>
      </c>
      <c r="N317" s="6">
        <v>90</v>
      </c>
      <c r="O317" s="4" t="s">
        <v>90</v>
      </c>
      <c r="P317" s="7">
        <v>50</v>
      </c>
      <c r="Q317" s="4" t="s">
        <v>75</v>
      </c>
      <c r="R317" s="8">
        <v>5</v>
      </c>
      <c r="S317" s="4">
        <v>50</v>
      </c>
      <c r="T317" s="4" t="s">
        <v>357</v>
      </c>
      <c r="U317" s="9" t="s">
        <v>62</v>
      </c>
      <c r="V317" s="4" t="s">
        <v>59</v>
      </c>
      <c r="W317" s="4" t="s">
        <v>149</v>
      </c>
      <c r="X317" s="4" t="s">
        <v>63</v>
      </c>
    </row>
    <row r="318" spans="2:24" x14ac:dyDescent="0.25">
      <c r="B318" s="42"/>
      <c r="C318" s="42"/>
      <c r="D318" s="42"/>
      <c r="E318" s="4" t="s">
        <v>1295</v>
      </c>
      <c r="F318" s="5" t="s">
        <v>1296</v>
      </c>
      <c r="G318" s="4" t="s">
        <v>100</v>
      </c>
      <c r="H318" s="4" t="s">
        <v>1297</v>
      </c>
      <c r="I318" s="4" t="s">
        <v>53</v>
      </c>
      <c r="J318" s="4" t="s">
        <v>63</v>
      </c>
      <c r="K318" s="4">
        <v>2032</v>
      </c>
      <c r="L318" s="4">
        <v>2033</v>
      </c>
      <c r="M318" s="4" t="s">
        <v>60</v>
      </c>
      <c r="N318" s="6"/>
      <c r="O318" s="4"/>
      <c r="P318" s="7"/>
      <c r="Q318" s="4" t="s">
        <v>60</v>
      </c>
      <c r="R318" s="8"/>
      <c r="S318" s="4"/>
      <c r="T318" s="4"/>
      <c r="U318" s="9" t="s">
        <v>62</v>
      </c>
      <c r="V318" s="4" t="s">
        <v>59</v>
      </c>
      <c r="W318" s="4" t="s">
        <v>149</v>
      </c>
      <c r="X318" s="4" t="s">
        <v>59</v>
      </c>
    </row>
    <row r="319" spans="2:24" ht="28.5" x14ac:dyDescent="0.25">
      <c r="B319" s="42"/>
      <c r="C319" s="42"/>
      <c r="D319" s="42"/>
      <c r="E319" s="4" t="s">
        <v>1298</v>
      </c>
      <c r="F319" s="5" t="s">
        <v>1299</v>
      </c>
      <c r="G319" s="4" t="s">
        <v>116</v>
      </c>
      <c r="H319" s="4" t="s">
        <v>117</v>
      </c>
      <c r="I319" s="4" t="s">
        <v>53</v>
      </c>
      <c r="J319" s="4" t="s">
        <v>63</v>
      </c>
      <c r="K319" s="4">
        <v>2040</v>
      </c>
      <c r="L319" s="4">
        <v>2040</v>
      </c>
      <c r="M319" s="4" t="s">
        <v>75</v>
      </c>
      <c r="N319" s="6">
        <v>156.5</v>
      </c>
      <c r="O319" s="4" t="s">
        <v>90</v>
      </c>
      <c r="P319" s="7">
        <v>30</v>
      </c>
      <c r="Q319" s="4" t="s">
        <v>75</v>
      </c>
      <c r="R319" s="8">
        <v>2.4</v>
      </c>
      <c r="S319" s="4">
        <v>30</v>
      </c>
      <c r="T319" s="4" t="s">
        <v>233</v>
      </c>
      <c r="U319" s="9" t="s">
        <v>46</v>
      </c>
      <c r="V319" s="4" t="s">
        <v>63</v>
      </c>
      <c r="W319" s="4" t="s">
        <v>1300</v>
      </c>
      <c r="X319" s="4" t="s">
        <v>63</v>
      </c>
    </row>
    <row r="320" spans="2:24" ht="28.5" x14ac:dyDescent="0.25">
      <c r="B320" s="42"/>
      <c r="C320" s="42"/>
      <c r="D320" s="42"/>
      <c r="E320" s="4" t="s">
        <v>1301</v>
      </c>
      <c r="F320" s="5" t="s">
        <v>1302</v>
      </c>
      <c r="G320" s="4" t="s">
        <v>116</v>
      </c>
      <c r="H320" s="4" t="s">
        <v>117</v>
      </c>
      <c r="I320" s="4" t="s">
        <v>53</v>
      </c>
      <c r="J320" s="4" t="s">
        <v>63</v>
      </c>
      <c r="K320" s="4">
        <v>2040</v>
      </c>
      <c r="L320" s="4">
        <v>2040</v>
      </c>
      <c r="M320" s="4" t="s">
        <v>75</v>
      </c>
      <c r="N320" s="6">
        <v>99.4</v>
      </c>
      <c r="O320" s="4" t="s">
        <v>90</v>
      </c>
      <c r="P320" s="7">
        <v>30</v>
      </c>
      <c r="Q320" s="4" t="s">
        <v>75</v>
      </c>
      <c r="R320" s="8">
        <v>1.5</v>
      </c>
      <c r="S320" s="4">
        <v>30</v>
      </c>
      <c r="T320" s="4" t="s">
        <v>233</v>
      </c>
      <c r="U320" s="9" t="s">
        <v>46</v>
      </c>
      <c r="V320" s="4" t="s">
        <v>63</v>
      </c>
      <c r="W320" s="4" t="s">
        <v>1303</v>
      </c>
      <c r="X320" s="4" t="s">
        <v>63</v>
      </c>
    </row>
    <row r="321" spans="2:24" ht="71.25" x14ac:dyDescent="0.25">
      <c r="B321" s="42"/>
      <c r="C321" s="42"/>
      <c r="D321" s="42"/>
      <c r="E321" s="4" t="s">
        <v>1304</v>
      </c>
      <c r="F321" s="5" t="s">
        <v>1305</v>
      </c>
      <c r="G321" s="4" t="s">
        <v>276</v>
      </c>
      <c r="H321" s="4" t="s">
        <v>1306</v>
      </c>
      <c r="I321" s="4" t="s">
        <v>53</v>
      </c>
      <c r="J321" s="4" t="s">
        <v>63</v>
      </c>
      <c r="K321" s="4">
        <v>2032</v>
      </c>
      <c r="L321" s="4">
        <v>2032</v>
      </c>
      <c r="M321" s="4" t="s">
        <v>75</v>
      </c>
      <c r="N321" s="6">
        <v>1152</v>
      </c>
      <c r="O321" s="4" t="s">
        <v>90</v>
      </c>
      <c r="P321" s="7">
        <v>20</v>
      </c>
      <c r="Q321" s="4" t="s">
        <v>75</v>
      </c>
      <c r="R321" s="8">
        <v>13.8</v>
      </c>
      <c r="S321" s="4">
        <v>20</v>
      </c>
      <c r="T321" s="4" t="s">
        <v>278</v>
      </c>
      <c r="U321" s="9" t="s">
        <v>46</v>
      </c>
      <c r="V321" s="4" t="s">
        <v>63</v>
      </c>
      <c r="W321" s="4" t="s">
        <v>1307</v>
      </c>
      <c r="X321" s="4" t="s">
        <v>63</v>
      </c>
    </row>
    <row r="322" spans="2:24" ht="42.75" x14ac:dyDescent="0.25">
      <c r="B322" s="42"/>
      <c r="C322" s="42"/>
      <c r="D322" s="42"/>
      <c r="E322" s="4" t="s">
        <v>1308</v>
      </c>
      <c r="F322" s="5" t="s">
        <v>1309</v>
      </c>
      <c r="G322" s="4" t="s">
        <v>100</v>
      </c>
      <c r="H322" s="4" t="s">
        <v>1310</v>
      </c>
      <c r="I322" s="4" t="s">
        <v>53</v>
      </c>
      <c r="J322" s="4" t="s">
        <v>59</v>
      </c>
      <c r="K322" s="4">
        <v>2028</v>
      </c>
      <c r="L322" s="4">
        <v>2028</v>
      </c>
      <c r="M322" s="4" t="s">
        <v>60</v>
      </c>
      <c r="N322" s="6"/>
      <c r="O322" s="4"/>
      <c r="P322" s="7"/>
      <c r="Q322" s="4" t="s">
        <v>60</v>
      </c>
      <c r="R322" s="8"/>
      <c r="S322" s="4"/>
      <c r="T322" s="4" t="s">
        <v>1311</v>
      </c>
      <c r="U322" s="9" t="s">
        <v>62</v>
      </c>
      <c r="V322" s="4" t="s">
        <v>59</v>
      </c>
      <c r="W322" s="4" t="s">
        <v>149</v>
      </c>
      <c r="X322" s="4" t="s">
        <v>59</v>
      </c>
    </row>
    <row r="323" spans="2:24" x14ac:dyDescent="0.25">
      <c r="B323" s="42"/>
      <c r="C323" s="42"/>
      <c r="D323" s="42"/>
      <c r="E323" s="4" t="s">
        <v>1312</v>
      </c>
      <c r="F323" s="5" t="s">
        <v>1313</v>
      </c>
      <c r="G323" s="4" t="s">
        <v>375</v>
      </c>
      <c r="H323" s="4" t="s">
        <v>1314</v>
      </c>
      <c r="I323" s="4" t="s">
        <v>53</v>
      </c>
      <c r="J323" s="4" t="s">
        <v>59</v>
      </c>
      <c r="K323" s="4">
        <v>2032</v>
      </c>
      <c r="L323" s="4">
        <v>2032</v>
      </c>
      <c r="M323" s="4" t="s">
        <v>60</v>
      </c>
      <c r="N323" s="6"/>
      <c r="O323" s="4"/>
      <c r="P323" s="7"/>
      <c r="Q323" s="4" t="s">
        <v>60</v>
      </c>
      <c r="R323" s="8"/>
      <c r="S323" s="4"/>
      <c r="T323" s="4" t="s">
        <v>1315</v>
      </c>
      <c r="U323" s="9" t="s">
        <v>46</v>
      </c>
      <c r="V323" s="4" t="s">
        <v>59</v>
      </c>
      <c r="W323" s="4" t="s">
        <v>149</v>
      </c>
      <c r="X323" s="4" t="s">
        <v>63</v>
      </c>
    </row>
    <row r="324" spans="2:24" x14ac:dyDescent="0.25">
      <c r="B324" s="42"/>
      <c r="C324" s="42"/>
      <c r="D324" s="42"/>
      <c r="E324" s="4" t="s">
        <v>1316</v>
      </c>
      <c r="F324" s="5" t="s">
        <v>1317</v>
      </c>
      <c r="G324" s="4" t="s">
        <v>375</v>
      </c>
      <c r="H324" s="4" t="s">
        <v>1314</v>
      </c>
      <c r="I324" s="4" t="s">
        <v>53</v>
      </c>
      <c r="J324" s="4" t="s">
        <v>59</v>
      </c>
      <c r="K324" s="4">
        <v>2032</v>
      </c>
      <c r="L324" s="4">
        <v>2032</v>
      </c>
      <c r="M324" s="4" t="s">
        <v>60</v>
      </c>
      <c r="N324" s="6"/>
      <c r="O324" s="4"/>
      <c r="P324" s="7"/>
      <c r="Q324" s="4" t="s">
        <v>60</v>
      </c>
      <c r="R324" s="8"/>
      <c r="S324" s="4"/>
      <c r="T324" s="4" t="s">
        <v>1315</v>
      </c>
      <c r="U324" s="9" t="s">
        <v>46</v>
      </c>
      <c r="V324" s="4" t="s">
        <v>59</v>
      </c>
      <c r="W324" s="4" t="s">
        <v>149</v>
      </c>
      <c r="X324" s="4" t="s">
        <v>63</v>
      </c>
    </row>
    <row r="325" spans="2:24" x14ac:dyDescent="0.25">
      <c r="B325" s="42"/>
      <c r="C325" s="42"/>
      <c r="D325" s="42"/>
      <c r="E325" s="4" t="s">
        <v>1318</v>
      </c>
      <c r="F325" s="5" t="s">
        <v>1319</v>
      </c>
      <c r="G325" s="4" t="s">
        <v>375</v>
      </c>
      <c r="H325" s="4" t="s">
        <v>1314</v>
      </c>
      <c r="I325" s="4" t="s">
        <v>53</v>
      </c>
      <c r="J325" s="4" t="s">
        <v>59</v>
      </c>
      <c r="K325" s="4">
        <v>2035</v>
      </c>
      <c r="L325" s="4">
        <v>2035</v>
      </c>
      <c r="M325" s="4" t="s">
        <v>60</v>
      </c>
      <c r="N325" s="6"/>
      <c r="O325" s="4"/>
      <c r="P325" s="7"/>
      <c r="Q325" s="4" t="s">
        <v>60</v>
      </c>
      <c r="R325" s="8"/>
      <c r="S325" s="4"/>
      <c r="T325" s="4" t="s">
        <v>1315</v>
      </c>
      <c r="U325" s="9" t="s">
        <v>46</v>
      </c>
      <c r="V325" s="4" t="s">
        <v>59</v>
      </c>
      <c r="W325" s="4" t="s">
        <v>149</v>
      </c>
      <c r="X325" s="4" t="s">
        <v>63</v>
      </c>
    </row>
    <row r="326" spans="2:24" ht="28.5" x14ac:dyDescent="0.25">
      <c r="B326" s="42"/>
      <c r="C326" s="42"/>
      <c r="D326" s="42"/>
      <c r="E326" s="4" t="s">
        <v>1320</v>
      </c>
      <c r="F326" s="5" t="s">
        <v>1321</v>
      </c>
      <c r="G326" s="4" t="s">
        <v>116</v>
      </c>
      <c r="H326" s="4" t="s">
        <v>117</v>
      </c>
      <c r="I326" s="4" t="s">
        <v>53</v>
      </c>
      <c r="J326" s="4" t="s">
        <v>59</v>
      </c>
      <c r="K326" s="4">
        <v>2028</v>
      </c>
      <c r="L326" s="4">
        <v>2028</v>
      </c>
      <c r="M326" s="4" t="s">
        <v>75</v>
      </c>
      <c r="N326" s="6">
        <v>49.05</v>
      </c>
      <c r="O326" s="4" t="s">
        <v>90</v>
      </c>
      <c r="P326" s="7">
        <v>30</v>
      </c>
      <c r="Q326" s="4" t="s">
        <v>75</v>
      </c>
      <c r="R326" s="8">
        <v>0.97</v>
      </c>
      <c r="S326" s="4">
        <v>30</v>
      </c>
      <c r="T326" s="4" t="s">
        <v>233</v>
      </c>
      <c r="U326" s="9" t="s">
        <v>46</v>
      </c>
      <c r="V326" s="4" t="s">
        <v>63</v>
      </c>
      <c r="W326" s="4" t="s">
        <v>1254</v>
      </c>
      <c r="X326" s="4" t="s">
        <v>59</v>
      </c>
    </row>
    <row r="327" spans="2:24" x14ac:dyDescent="0.25">
      <c r="B327" s="42"/>
      <c r="C327" s="42"/>
      <c r="D327" s="42"/>
      <c r="E327" s="4" t="s">
        <v>1322</v>
      </c>
      <c r="F327" s="5" t="s">
        <v>1323</v>
      </c>
      <c r="G327" s="4" t="s">
        <v>100</v>
      </c>
      <c r="H327" s="4" t="s">
        <v>1324</v>
      </c>
      <c r="I327" s="4" t="s">
        <v>53</v>
      </c>
      <c r="J327" s="4" t="s">
        <v>63</v>
      </c>
      <c r="K327" s="4">
        <v>2034</v>
      </c>
      <c r="L327" s="4">
        <v>2034</v>
      </c>
      <c r="M327" s="4" t="s">
        <v>60</v>
      </c>
      <c r="N327" s="6"/>
      <c r="O327" s="4"/>
      <c r="P327" s="7"/>
      <c r="Q327" s="4" t="s">
        <v>60</v>
      </c>
      <c r="R327" s="8"/>
      <c r="S327" s="4"/>
      <c r="T327" s="4" t="s">
        <v>1325</v>
      </c>
      <c r="U327" s="9" t="s">
        <v>62</v>
      </c>
      <c r="V327" s="4" t="s">
        <v>59</v>
      </c>
      <c r="W327" s="4" t="s">
        <v>149</v>
      </c>
      <c r="X327" s="4" t="s">
        <v>63</v>
      </c>
    </row>
    <row r="328" spans="2:24" ht="28.5" x14ac:dyDescent="0.25">
      <c r="B328" s="42"/>
      <c r="C328" s="42"/>
      <c r="D328" s="42"/>
      <c r="E328" s="4" t="s">
        <v>1326</v>
      </c>
      <c r="F328" s="5" t="s">
        <v>1327</v>
      </c>
      <c r="G328" s="4" t="s">
        <v>116</v>
      </c>
      <c r="H328" s="4" t="s">
        <v>117</v>
      </c>
      <c r="I328" s="4" t="s">
        <v>53</v>
      </c>
      <c r="J328" s="4" t="s">
        <v>59</v>
      </c>
      <c r="K328" s="4">
        <v>2030</v>
      </c>
      <c r="L328" s="4">
        <v>2030</v>
      </c>
      <c r="M328" s="4" t="s">
        <v>75</v>
      </c>
      <c r="N328" s="6">
        <v>360</v>
      </c>
      <c r="O328" s="4" t="s">
        <v>90</v>
      </c>
      <c r="P328" s="7">
        <v>30</v>
      </c>
      <c r="Q328" s="4" t="s">
        <v>75</v>
      </c>
      <c r="R328" s="8">
        <v>15</v>
      </c>
      <c r="S328" s="4">
        <v>30</v>
      </c>
      <c r="T328" s="4"/>
      <c r="U328" s="9" t="s">
        <v>46</v>
      </c>
      <c r="V328" s="4" t="s">
        <v>63</v>
      </c>
      <c r="W328" s="4" t="s">
        <v>1328</v>
      </c>
      <c r="X328" s="4" t="s">
        <v>59</v>
      </c>
    </row>
    <row r="329" spans="2:24" x14ac:dyDescent="0.25">
      <c r="B329" s="42"/>
      <c r="C329" s="42"/>
      <c r="D329" s="42"/>
      <c r="E329" s="4" t="s">
        <v>1329</v>
      </c>
      <c r="F329" s="5" t="s">
        <v>1330</v>
      </c>
      <c r="G329" s="4" t="s">
        <v>108</v>
      </c>
      <c r="H329" s="4" t="s">
        <v>776</v>
      </c>
      <c r="I329" s="4" t="s">
        <v>53</v>
      </c>
      <c r="J329" s="4" t="s">
        <v>59</v>
      </c>
      <c r="K329" s="4">
        <v>2029</v>
      </c>
      <c r="L329" s="4">
        <v>2029</v>
      </c>
      <c r="M329" s="4" t="s">
        <v>60</v>
      </c>
      <c r="N329" s="6"/>
      <c r="O329" s="4"/>
      <c r="P329" s="7"/>
      <c r="Q329" s="4" t="s">
        <v>60</v>
      </c>
      <c r="R329" s="8"/>
      <c r="S329" s="4"/>
      <c r="T329" s="4" t="s">
        <v>780</v>
      </c>
      <c r="U329" s="9" t="s">
        <v>62</v>
      </c>
      <c r="V329" s="4" t="s">
        <v>63</v>
      </c>
      <c r="W329" s="4" t="s">
        <v>777</v>
      </c>
      <c r="X329" s="4" t="s">
        <v>59</v>
      </c>
    </row>
    <row r="330" spans="2:24" x14ac:dyDescent="0.25">
      <c r="B330" s="42"/>
      <c r="C330" s="42"/>
      <c r="D330" s="42"/>
      <c r="E330" s="4" t="s">
        <v>1331</v>
      </c>
      <c r="F330" s="5" t="s">
        <v>1332</v>
      </c>
      <c r="G330" s="4" t="s">
        <v>100</v>
      </c>
      <c r="H330" s="4" t="s">
        <v>1324</v>
      </c>
      <c r="I330" s="4" t="s">
        <v>53</v>
      </c>
      <c r="J330" s="4" t="s">
        <v>63</v>
      </c>
      <c r="K330" s="4">
        <v>2033</v>
      </c>
      <c r="L330" s="4">
        <v>2033</v>
      </c>
      <c r="M330" s="4" t="s">
        <v>60</v>
      </c>
      <c r="N330" s="6"/>
      <c r="O330" s="4"/>
      <c r="P330" s="7"/>
      <c r="Q330" s="4" t="s">
        <v>60</v>
      </c>
      <c r="R330" s="8"/>
      <c r="S330" s="4"/>
      <c r="T330" s="4" t="s">
        <v>1325</v>
      </c>
      <c r="U330" s="9" t="s">
        <v>62</v>
      </c>
      <c r="V330" s="4" t="s">
        <v>59</v>
      </c>
      <c r="W330" s="4" t="s">
        <v>149</v>
      </c>
      <c r="X330" s="4" t="s">
        <v>63</v>
      </c>
    </row>
    <row r="331" spans="2:24" ht="28.5" x14ac:dyDescent="0.25">
      <c r="B331" s="42"/>
      <c r="C331" s="42"/>
      <c r="D331" s="42"/>
      <c r="E331" s="4" t="s">
        <v>1333</v>
      </c>
      <c r="F331" s="5" t="s">
        <v>1334</v>
      </c>
      <c r="G331" s="4" t="s">
        <v>327</v>
      </c>
      <c r="H331" s="4" t="s">
        <v>328</v>
      </c>
      <c r="I331" s="4" t="s">
        <v>53</v>
      </c>
      <c r="J331" s="4" t="s">
        <v>59</v>
      </c>
      <c r="K331" s="4">
        <v>2039</v>
      </c>
      <c r="L331" s="4">
        <v>2039</v>
      </c>
      <c r="M331" s="4" t="s">
        <v>75</v>
      </c>
      <c r="N331" s="6">
        <v>983</v>
      </c>
      <c r="O331" s="4" t="s">
        <v>90</v>
      </c>
      <c r="P331" s="7">
        <v>50</v>
      </c>
      <c r="Q331" s="4" t="s">
        <v>75</v>
      </c>
      <c r="R331" s="8">
        <v>19</v>
      </c>
      <c r="S331" s="4">
        <v>50</v>
      </c>
      <c r="T331" s="4" t="s">
        <v>338</v>
      </c>
      <c r="U331" s="9" t="s">
        <v>46</v>
      </c>
      <c r="V331" s="4" t="s">
        <v>59</v>
      </c>
      <c r="W331" s="4" t="s">
        <v>149</v>
      </c>
      <c r="X331" s="4" t="s">
        <v>63</v>
      </c>
    </row>
    <row r="332" spans="2:24" x14ac:dyDescent="0.25">
      <c r="B332" s="42"/>
      <c r="C332" s="42"/>
      <c r="D332" s="42"/>
      <c r="E332" s="4" t="s">
        <v>1335</v>
      </c>
      <c r="F332" s="5" t="s">
        <v>1336</v>
      </c>
      <c r="G332" s="4" t="s">
        <v>154</v>
      </c>
      <c r="H332" s="4" t="s">
        <v>550</v>
      </c>
      <c r="I332" s="4" t="s">
        <v>53</v>
      </c>
      <c r="J332" s="4" t="s">
        <v>63</v>
      </c>
      <c r="K332" s="4">
        <v>2032</v>
      </c>
      <c r="L332" s="4">
        <v>2032</v>
      </c>
      <c r="M332" s="4" t="s">
        <v>60</v>
      </c>
      <c r="N332" s="6"/>
      <c r="O332" s="4"/>
      <c r="P332" s="7"/>
      <c r="Q332" s="4" t="s">
        <v>60</v>
      </c>
      <c r="R332" s="8"/>
      <c r="S332" s="4"/>
      <c r="T332" s="4" t="s">
        <v>551</v>
      </c>
      <c r="U332" s="9" t="s">
        <v>62</v>
      </c>
      <c r="V332" s="4" t="s">
        <v>63</v>
      </c>
      <c r="W332" s="4" t="s">
        <v>1337</v>
      </c>
      <c r="X332" s="4" t="s">
        <v>63</v>
      </c>
    </row>
    <row r="333" spans="2:24" ht="114" x14ac:dyDescent="0.25">
      <c r="B333" s="42"/>
      <c r="C333" s="42"/>
      <c r="D333" s="42"/>
      <c r="E333" s="4" t="s">
        <v>1338</v>
      </c>
      <c r="F333" s="5" t="s">
        <v>1339</v>
      </c>
      <c r="G333" s="4" t="s">
        <v>595</v>
      </c>
      <c r="H333" s="4" t="s">
        <v>1340</v>
      </c>
      <c r="I333" s="4" t="s">
        <v>53</v>
      </c>
      <c r="J333" s="4" t="s">
        <v>59</v>
      </c>
      <c r="K333" s="4">
        <v>2035</v>
      </c>
      <c r="L333" s="4">
        <v>2035</v>
      </c>
      <c r="M333" s="4" t="s">
        <v>75</v>
      </c>
      <c r="N333" s="6">
        <v>39.700000000000003</v>
      </c>
      <c r="O333" s="4" t="s">
        <v>1341</v>
      </c>
      <c r="P333" s="7">
        <v>15</v>
      </c>
      <c r="Q333" s="4" t="s">
        <v>75</v>
      </c>
      <c r="R333" s="8">
        <v>0.41</v>
      </c>
      <c r="S333" s="4">
        <v>15</v>
      </c>
      <c r="T333" s="4" t="s">
        <v>1342</v>
      </c>
      <c r="U333" s="9" t="s">
        <v>46</v>
      </c>
      <c r="V333" s="4" t="s">
        <v>63</v>
      </c>
      <c r="W333" s="4" t="s">
        <v>1343</v>
      </c>
      <c r="X333" s="4" t="s">
        <v>59</v>
      </c>
    </row>
    <row r="334" spans="2:24" ht="114" x14ac:dyDescent="0.25">
      <c r="B334" s="42"/>
      <c r="C334" s="42"/>
      <c r="D334" s="42"/>
      <c r="E334" s="4" t="s">
        <v>1344</v>
      </c>
      <c r="F334" s="5" t="s">
        <v>1345</v>
      </c>
      <c r="G334" s="4" t="s">
        <v>595</v>
      </c>
      <c r="H334" s="4" t="s">
        <v>1340</v>
      </c>
      <c r="I334" s="4" t="s">
        <v>53</v>
      </c>
      <c r="J334" s="4" t="s">
        <v>59</v>
      </c>
      <c r="K334" s="4">
        <v>2035</v>
      </c>
      <c r="L334" s="4">
        <v>2035</v>
      </c>
      <c r="M334" s="4" t="s">
        <v>75</v>
      </c>
      <c r="N334" s="6">
        <v>92.4</v>
      </c>
      <c r="O334" s="4" t="s">
        <v>160</v>
      </c>
      <c r="P334" s="7">
        <v>15</v>
      </c>
      <c r="Q334" s="4" t="s">
        <v>75</v>
      </c>
      <c r="R334" s="8">
        <v>0.42</v>
      </c>
      <c r="S334" s="4">
        <v>15</v>
      </c>
      <c r="T334" s="4" t="s">
        <v>1346</v>
      </c>
      <c r="U334" s="9" t="s">
        <v>46</v>
      </c>
      <c r="V334" s="4" t="s">
        <v>63</v>
      </c>
      <c r="W334" s="4" t="s">
        <v>1343</v>
      </c>
      <c r="X334" s="4" t="s">
        <v>59</v>
      </c>
    </row>
    <row r="335" spans="2:24" ht="28.5" x14ac:dyDescent="0.25">
      <c r="B335" s="42"/>
      <c r="C335" s="42"/>
      <c r="D335" s="42"/>
      <c r="E335" s="4" t="s">
        <v>1347</v>
      </c>
      <c r="F335" s="5" t="s">
        <v>1348</v>
      </c>
      <c r="G335" s="4" t="s">
        <v>100</v>
      </c>
      <c r="H335" s="4" t="s">
        <v>604</v>
      </c>
      <c r="I335" s="4" t="s">
        <v>53</v>
      </c>
      <c r="J335" s="4" t="s">
        <v>63</v>
      </c>
      <c r="K335" s="4">
        <v>2032</v>
      </c>
      <c r="L335" s="4">
        <v>2032</v>
      </c>
      <c r="M335" s="4" t="s">
        <v>75</v>
      </c>
      <c r="N335" s="6">
        <v>385.3</v>
      </c>
      <c r="O335" s="4" t="s">
        <v>46</v>
      </c>
      <c r="P335" s="7">
        <v>30</v>
      </c>
      <c r="Q335" s="4" t="s">
        <v>75</v>
      </c>
      <c r="R335" s="8">
        <v>3.9</v>
      </c>
      <c r="S335" s="4">
        <v>30</v>
      </c>
      <c r="T335" s="4" t="s">
        <v>605</v>
      </c>
      <c r="U335" s="9" t="s">
        <v>62</v>
      </c>
      <c r="V335" s="4" t="s">
        <v>59</v>
      </c>
      <c r="W335" s="4" t="s">
        <v>149</v>
      </c>
      <c r="X335" s="4" t="s">
        <v>63</v>
      </c>
    </row>
    <row r="336" spans="2:24" ht="28.5" x14ac:dyDescent="0.25">
      <c r="B336" s="42"/>
      <c r="C336" s="42"/>
      <c r="D336" s="42"/>
      <c r="E336" s="4" t="s">
        <v>1349</v>
      </c>
      <c r="F336" s="5" t="s">
        <v>1350</v>
      </c>
      <c r="G336" s="4" t="s">
        <v>116</v>
      </c>
      <c r="H336" s="4" t="s">
        <v>117</v>
      </c>
      <c r="I336" s="4" t="s">
        <v>53</v>
      </c>
      <c r="J336" s="4" t="s">
        <v>59</v>
      </c>
      <c r="K336" s="4">
        <v>2030</v>
      </c>
      <c r="L336" s="4">
        <v>2030</v>
      </c>
      <c r="M336" s="4" t="s">
        <v>75</v>
      </c>
      <c r="N336" s="6">
        <v>19.600000000000001</v>
      </c>
      <c r="O336" s="4" t="s">
        <v>90</v>
      </c>
      <c r="P336" s="7">
        <v>30</v>
      </c>
      <c r="Q336" s="4" t="s">
        <v>75</v>
      </c>
      <c r="R336" s="8">
        <v>0.5</v>
      </c>
      <c r="S336" s="4">
        <v>30</v>
      </c>
      <c r="T336" s="4"/>
      <c r="U336" s="9" t="s">
        <v>46</v>
      </c>
      <c r="V336" s="4" t="s">
        <v>63</v>
      </c>
      <c r="W336" s="4" t="s">
        <v>1216</v>
      </c>
      <c r="X336" s="4" t="s">
        <v>59</v>
      </c>
    </row>
    <row r="337" spans="2:24" ht="28.5" x14ac:dyDescent="0.25">
      <c r="B337" s="42"/>
      <c r="C337" s="42"/>
      <c r="D337" s="42"/>
      <c r="E337" s="4" t="s">
        <v>1351</v>
      </c>
      <c r="F337" s="5" t="s">
        <v>1352</v>
      </c>
      <c r="G337" s="4" t="s">
        <v>282</v>
      </c>
      <c r="H337" s="4" t="s">
        <v>283</v>
      </c>
      <c r="I337" s="4" t="s">
        <v>53</v>
      </c>
      <c r="J337" s="4" t="s">
        <v>59</v>
      </c>
      <c r="K337" s="4">
        <v>2032</v>
      </c>
      <c r="L337" s="4">
        <v>2036</v>
      </c>
      <c r="M337" s="4" t="s">
        <v>75</v>
      </c>
      <c r="N337" s="6">
        <v>228.8</v>
      </c>
      <c r="O337" s="4" t="s">
        <v>90</v>
      </c>
      <c r="P337" s="7">
        <v>25</v>
      </c>
      <c r="Q337" s="4" t="s">
        <v>75</v>
      </c>
      <c r="R337" s="8">
        <v>0.15</v>
      </c>
      <c r="S337" s="4">
        <v>25</v>
      </c>
      <c r="T337" s="4" t="s">
        <v>1353</v>
      </c>
      <c r="U337" s="9" t="s">
        <v>46</v>
      </c>
      <c r="V337" s="4" t="s">
        <v>63</v>
      </c>
      <c r="W337" s="4" t="s">
        <v>1354</v>
      </c>
      <c r="X337" s="4" t="s">
        <v>59</v>
      </c>
    </row>
    <row r="338" spans="2:24" ht="28.5" x14ac:dyDescent="0.25">
      <c r="B338" s="42"/>
      <c r="C338" s="42"/>
      <c r="D338" s="42"/>
      <c r="E338" s="4" t="s">
        <v>1355</v>
      </c>
      <c r="F338" s="5" t="s">
        <v>1356</v>
      </c>
      <c r="G338" s="4" t="s">
        <v>737</v>
      </c>
      <c r="H338" s="4" t="s">
        <v>1187</v>
      </c>
      <c r="I338" s="4" t="s">
        <v>53</v>
      </c>
      <c r="J338" s="4" t="s">
        <v>63</v>
      </c>
      <c r="K338" s="4">
        <v>2029</v>
      </c>
      <c r="L338" s="4">
        <v>2033</v>
      </c>
      <c r="M338" s="4" t="s">
        <v>60</v>
      </c>
      <c r="N338" s="6"/>
      <c r="O338" s="4"/>
      <c r="P338" s="7"/>
      <c r="Q338" s="4" t="s">
        <v>60</v>
      </c>
      <c r="R338" s="8"/>
      <c r="S338" s="4"/>
      <c r="T338" s="4" t="s">
        <v>1188</v>
      </c>
      <c r="U338" s="9" t="s">
        <v>62</v>
      </c>
      <c r="V338" s="4" t="s">
        <v>59</v>
      </c>
      <c r="W338" s="4" t="s">
        <v>149</v>
      </c>
      <c r="X338" s="4" t="s">
        <v>59</v>
      </c>
    </row>
    <row r="339" spans="2:24" ht="28.5" x14ac:dyDescent="0.25">
      <c r="B339" s="42"/>
      <c r="C339" s="42"/>
      <c r="D339" s="42"/>
      <c r="E339" s="4" t="s">
        <v>1357</v>
      </c>
      <c r="F339" s="5" t="s">
        <v>1358</v>
      </c>
      <c r="G339" s="4" t="s">
        <v>282</v>
      </c>
      <c r="H339" s="4" t="s">
        <v>283</v>
      </c>
      <c r="I339" s="4" t="s">
        <v>53</v>
      </c>
      <c r="J339" s="4" t="s">
        <v>59</v>
      </c>
      <c r="K339" s="4">
        <v>2029</v>
      </c>
      <c r="L339" s="4">
        <v>2029</v>
      </c>
      <c r="M339" s="4" t="s">
        <v>75</v>
      </c>
      <c r="N339" s="6">
        <v>150.55000000000001</v>
      </c>
      <c r="O339" s="4" t="s">
        <v>90</v>
      </c>
      <c r="P339" s="7">
        <v>25</v>
      </c>
      <c r="Q339" s="4" t="s">
        <v>75</v>
      </c>
      <c r="R339" s="8">
        <v>2.4</v>
      </c>
      <c r="S339" s="4">
        <v>25</v>
      </c>
      <c r="T339" s="4" t="s">
        <v>933</v>
      </c>
      <c r="U339" s="9" t="s">
        <v>46</v>
      </c>
      <c r="V339" s="4" t="s">
        <v>63</v>
      </c>
      <c r="W339" s="4" t="s">
        <v>1359</v>
      </c>
      <c r="X339" s="4" t="s">
        <v>59</v>
      </c>
    </row>
    <row r="340" spans="2:24" ht="28.5" x14ac:dyDescent="0.25">
      <c r="B340" s="42"/>
      <c r="C340" s="42"/>
      <c r="D340" s="42"/>
      <c r="E340" s="4" t="s">
        <v>1360</v>
      </c>
      <c r="F340" s="5" t="s">
        <v>1361</v>
      </c>
      <c r="G340" s="4" t="s">
        <v>108</v>
      </c>
      <c r="H340" s="4" t="s">
        <v>1362</v>
      </c>
      <c r="I340" s="4" t="s">
        <v>53</v>
      </c>
      <c r="J340" s="4" t="s">
        <v>59</v>
      </c>
      <c r="K340" s="4">
        <v>2030</v>
      </c>
      <c r="L340" s="4">
        <v>2030</v>
      </c>
      <c r="M340" s="4" t="s">
        <v>60</v>
      </c>
      <c r="N340" s="6"/>
      <c r="O340" s="4"/>
      <c r="P340" s="7"/>
      <c r="Q340" s="4" t="s">
        <v>60</v>
      </c>
      <c r="R340" s="8"/>
      <c r="S340" s="4"/>
      <c r="T340" s="4" t="s">
        <v>780</v>
      </c>
      <c r="U340" s="9" t="s">
        <v>62</v>
      </c>
      <c r="V340" s="4" t="s">
        <v>63</v>
      </c>
      <c r="W340" s="4" t="s">
        <v>693</v>
      </c>
      <c r="X340" s="4" t="s">
        <v>59</v>
      </c>
    </row>
    <row r="341" spans="2:24" x14ac:dyDescent="0.25">
      <c r="B341" s="42"/>
      <c r="C341" s="42"/>
      <c r="D341" s="42"/>
      <c r="E341" s="4" t="s">
        <v>1363</v>
      </c>
      <c r="F341" s="5" t="s">
        <v>1364</v>
      </c>
      <c r="G341" s="4" t="s">
        <v>375</v>
      </c>
      <c r="H341" s="4" t="s">
        <v>1365</v>
      </c>
      <c r="I341" s="4" t="s">
        <v>53</v>
      </c>
      <c r="J341" s="4" t="s">
        <v>63</v>
      </c>
      <c r="K341" s="4">
        <v>2028</v>
      </c>
      <c r="L341" s="4">
        <v>2030</v>
      </c>
      <c r="M341" s="4" t="s">
        <v>60</v>
      </c>
      <c r="N341" s="6"/>
      <c r="O341" s="4"/>
      <c r="P341" s="7"/>
      <c r="Q341" s="4" t="s">
        <v>60</v>
      </c>
      <c r="R341" s="8"/>
      <c r="S341" s="4"/>
      <c r="T341" s="4" t="s">
        <v>1366</v>
      </c>
      <c r="U341" s="9" t="s">
        <v>62</v>
      </c>
      <c r="V341" s="4" t="s">
        <v>59</v>
      </c>
      <c r="W341" s="4" t="s">
        <v>149</v>
      </c>
      <c r="X341" s="4" t="s">
        <v>59</v>
      </c>
    </row>
    <row r="342" spans="2:24" ht="71.25" x14ac:dyDescent="0.25">
      <c r="B342" s="42"/>
      <c r="C342" s="42"/>
      <c r="D342" s="42"/>
      <c r="E342" s="4" t="s">
        <v>1367</v>
      </c>
      <c r="F342" s="5" t="s">
        <v>1368</v>
      </c>
      <c r="G342" s="4" t="s">
        <v>276</v>
      </c>
      <c r="H342" s="4" t="s">
        <v>277</v>
      </c>
      <c r="I342" s="4" t="s">
        <v>53</v>
      </c>
      <c r="J342" s="4" t="s">
        <v>59</v>
      </c>
      <c r="K342" s="4">
        <v>2028</v>
      </c>
      <c r="L342" s="4">
        <v>2028</v>
      </c>
      <c r="M342" s="4" t="s">
        <v>75</v>
      </c>
      <c r="N342" s="6">
        <v>107.9</v>
      </c>
      <c r="O342" s="4" t="s">
        <v>90</v>
      </c>
      <c r="P342" s="7">
        <v>20</v>
      </c>
      <c r="Q342" s="4" t="s">
        <v>75</v>
      </c>
      <c r="R342" s="8">
        <v>2</v>
      </c>
      <c r="S342" s="4">
        <v>10</v>
      </c>
      <c r="T342" s="4" t="s">
        <v>278</v>
      </c>
      <c r="U342" s="9" t="s">
        <v>46</v>
      </c>
      <c r="V342" s="4" t="s">
        <v>63</v>
      </c>
      <c r="W342" s="4" t="s">
        <v>1369</v>
      </c>
      <c r="X342" s="4" t="s">
        <v>59</v>
      </c>
    </row>
    <row r="343" spans="2:24" x14ac:dyDescent="0.25">
      <c r="B343" s="42"/>
      <c r="C343" s="42"/>
      <c r="D343" s="42"/>
      <c r="E343" s="4" t="s">
        <v>1370</v>
      </c>
      <c r="F343" s="5" t="s">
        <v>1371</v>
      </c>
      <c r="G343" s="4" t="s">
        <v>375</v>
      </c>
      <c r="H343" s="4" t="s">
        <v>1372</v>
      </c>
      <c r="I343" s="4" t="s">
        <v>53</v>
      </c>
      <c r="J343" s="4" t="s">
        <v>63</v>
      </c>
      <c r="K343" s="4">
        <v>2028</v>
      </c>
      <c r="L343" s="4">
        <v>2030</v>
      </c>
      <c r="M343" s="4" t="s">
        <v>60</v>
      </c>
      <c r="N343" s="6"/>
      <c r="O343" s="4"/>
      <c r="P343" s="7"/>
      <c r="Q343" s="4" t="s">
        <v>60</v>
      </c>
      <c r="R343" s="8"/>
      <c r="S343" s="4"/>
      <c r="T343" s="4" t="s">
        <v>1373</v>
      </c>
      <c r="U343" s="9" t="s">
        <v>46</v>
      </c>
      <c r="V343" s="4" t="s">
        <v>59</v>
      </c>
      <c r="W343" s="4" t="s">
        <v>149</v>
      </c>
      <c r="X343" s="4" t="s">
        <v>59</v>
      </c>
    </row>
    <row r="344" spans="2:24" ht="28.5" x14ac:dyDescent="0.25">
      <c r="B344" s="42"/>
      <c r="C344" s="42"/>
      <c r="D344" s="42"/>
      <c r="E344" s="4" t="s">
        <v>1374</v>
      </c>
      <c r="F344" s="5" t="s">
        <v>1375</v>
      </c>
      <c r="G344" s="4" t="s">
        <v>123</v>
      </c>
      <c r="H344" s="4" t="s">
        <v>1376</v>
      </c>
      <c r="I344" s="4" t="s">
        <v>53</v>
      </c>
      <c r="J344" s="4" t="s">
        <v>59</v>
      </c>
      <c r="K344" s="4">
        <v>2029</v>
      </c>
      <c r="L344" s="4">
        <v>2030</v>
      </c>
      <c r="M344" s="4" t="s">
        <v>75</v>
      </c>
      <c r="N344" s="6">
        <v>658</v>
      </c>
      <c r="O344" s="4" t="s">
        <v>1377</v>
      </c>
      <c r="P344" s="7">
        <v>30</v>
      </c>
      <c r="Q344" s="4" t="s">
        <v>75</v>
      </c>
      <c r="R344" s="8">
        <v>9</v>
      </c>
      <c r="S344" s="4">
        <v>30</v>
      </c>
      <c r="T344" s="4" t="s">
        <v>1378</v>
      </c>
      <c r="U344" s="9" t="s">
        <v>46</v>
      </c>
      <c r="V344" s="4" t="s">
        <v>63</v>
      </c>
      <c r="W344" s="4" t="s">
        <v>1379</v>
      </c>
      <c r="X344" s="4" t="s">
        <v>59</v>
      </c>
    </row>
    <row r="345" spans="2:24" x14ac:dyDescent="0.25">
      <c r="B345" s="42"/>
      <c r="C345" s="42"/>
      <c r="D345" s="42"/>
      <c r="E345" s="4" t="s">
        <v>1380</v>
      </c>
      <c r="F345" s="5" t="s">
        <v>1381</v>
      </c>
      <c r="G345" s="4" t="s">
        <v>100</v>
      </c>
      <c r="H345" s="4" t="s">
        <v>483</v>
      </c>
      <c r="I345" s="4" t="s">
        <v>53</v>
      </c>
      <c r="J345" s="4" t="s">
        <v>59</v>
      </c>
      <c r="K345" s="4">
        <v>2029</v>
      </c>
      <c r="L345" s="4">
        <v>2029</v>
      </c>
      <c r="M345" s="4" t="s">
        <v>60</v>
      </c>
      <c r="N345" s="6"/>
      <c r="O345" s="4"/>
      <c r="P345" s="7"/>
      <c r="Q345" s="4" t="s">
        <v>60</v>
      </c>
      <c r="R345" s="8"/>
      <c r="S345" s="4"/>
      <c r="T345" s="4" t="s">
        <v>484</v>
      </c>
      <c r="U345" s="9" t="s">
        <v>46</v>
      </c>
      <c r="V345" s="4" t="s">
        <v>59</v>
      </c>
      <c r="W345" s="4" t="s">
        <v>149</v>
      </c>
      <c r="X345" s="4" t="s">
        <v>59</v>
      </c>
    </row>
    <row r="346" spans="2:24" x14ac:dyDescent="0.25">
      <c r="B346" s="42"/>
      <c r="C346" s="42"/>
      <c r="D346" s="42"/>
      <c r="E346" s="4" t="s">
        <v>1382</v>
      </c>
      <c r="F346" s="5" t="s">
        <v>1383</v>
      </c>
      <c r="G346" s="4" t="s">
        <v>154</v>
      </c>
      <c r="H346" s="4" t="s">
        <v>155</v>
      </c>
      <c r="I346" s="4" t="s">
        <v>53</v>
      </c>
      <c r="J346" s="4" t="s">
        <v>59</v>
      </c>
      <c r="K346" s="4">
        <v>2032</v>
      </c>
      <c r="L346" s="4">
        <v>2032</v>
      </c>
      <c r="M346" s="4" t="s">
        <v>60</v>
      </c>
      <c r="N346" s="6"/>
      <c r="O346" s="4"/>
      <c r="P346" s="7"/>
      <c r="Q346" s="4" t="s">
        <v>60</v>
      </c>
      <c r="R346" s="8"/>
      <c r="S346" s="4"/>
      <c r="T346" s="4" t="s">
        <v>156</v>
      </c>
      <c r="U346" s="9" t="s">
        <v>46</v>
      </c>
      <c r="V346" s="4" t="s">
        <v>59</v>
      </c>
      <c r="W346" s="4" t="s">
        <v>149</v>
      </c>
      <c r="X346" s="4" t="s">
        <v>59</v>
      </c>
    </row>
    <row r="347" spans="2:24" ht="57" x14ac:dyDescent="0.25">
      <c r="B347" s="42"/>
      <c r="C347" s="42"/>
      <c r="D347" s="42"/>
      <c r="E347" s="4" t="s">
        <v>1384</v>
      </c>
      <c r="F347" s="5" t="s">
        <v>1385</v>
      </c>
      <c r="G347" s="4" t="s">
        <v>123</v>
      </c>
      <c r="H347" s="4" t="s">
        <v>124</v>
      </c>
      <c r="I347" s="4" t="s">
        <v>53</v>
      </c>
      <c r="J347" s="4" t="s">
        <v>59</v>
      </c>
      <c r="K347" s="4">
        <v>2026</v>
      </c>
      <c r="L347" s="4">
        <v>2035</v>
      </c>
      <c r="M347" s="4" t="s">
        <v>60</v>
      </c>
      <c r="N347" s="6"/>
      <c r="O347" s="4"/>
      <c r="P347" s="7"/>
      <c r="Q347" s="4" t="s">
        <v>60</v>
      </c>
      <c r="R347" s="8"/>
      <c r="S347" s="4"/>
      <c r="T347" s="4" t="s">
        <v>126</v>
      </c>
      <c r="U347" s="9" t="s">
        <v>62</v>
      </c>
      <c r="V347" s="4" t="s">
        <v>63</v>
      </c>
      <c r="W347" s="4" t="s">
        <v>1386</v>
      </c>
      <c r="X347" s="4" t="s">
        <v>59</v>
      </c>
    </row>
    <row r="348" spans="2:24" ht="99.75" x14ac:dyDescent="0.25">
      <c r="B348" s="42"/>
      <c r="C348" s="42"/>
      <c r="D348" s="42"/>
      <c r="E348" s="4" t="s">
        <v>1387</v>
      </c>
      <c r="F348" s="5" t="s">
        <v>1388</v>
      </c>
      <c r="G348" s="4" t="s">
        <v>595</v>
      </c>
      <c r="H348" s="4" t="s">
        <v>596</v>
      </c>
      <c r="I348" s="4" t="s">
        <v>53</v>
      </c>
      <c r="J348" s="4" t="s">
        <v>59</v>
      </c>
      <c r="K348" s="4">
        <v>2033</v>
      </c>
      <c r="L348" s="4">
        <v>2033</v>
      </c>
      <c r="M348" s="4" t="s">
        <v>75</v>
      </c>
      <c r="N348" s="6">
        <v>32.799999999999997</v>
      </c>
      <c r="O348" s="4" t="s">
        <v>90</v>
      </c>
      <c r="P348" s="7">
        <v>20</v>
      </c>
      <c r="Q348" s="4" t="s">
        <v>75</v>
      </c>
      <c r="R348" s="8">
        <v>0.7</v>
      </c>
      <c r="S348" s="4">
        <v>30</v>
      </c>
      <c r="T348" s="4"/>
      <c r="U348" s="9" t="s">
        <v>46</v>
      </c>
      <c r="V348" s="4" t="s">
        <v>63</v>
      </c>
      <c r="W348" s="4" t="s">
        <v>1389</v>
      </c>
      <c r="X348" s="4" t="s">
        <v>59</v>
      </c>
    </row>
    <row r="349" spans="2:24" ht="99.75" x14ac:dyDescent="0.25">
      <c r="B349" s="42"/>
      <c r="C349" s="42"/>
      <c r="D349" s="42"/>
      <c r="E349" s="4" t="s">
        <v>1390</v>
      </c>
      <c r="F349" s="5" t="s">
        <v>1391</v>
      </c>
      <c r="G349" s="4" t="s">
        <v>595</v>
      </c>
      <c r="H349" s="4" t="s">
        <v>596</v>
      </c>
      <c r="I349" s="4" t="s">
        <v>53</v>
      </c>
      <c r="J349" s="4" t="s">
        <v>59</v>
      </c>
      <c r="K349" s="4">
        <v>2027</v>
      </c>
      <c r="L349" s="4">
        <v>2027</v>
      </c>
      <c r="M349" s="4" t="s">
        <v>75</v>
      </c>
      <c r="N349" s="6">
        <v>0.7</v>
      </c>
      <c r="O349" s="4" t="s">
        <v>90</v>
      </c>
      <c r="P349" s="7">
        <v>20</v>
      </c>
      <c r="Q349" s="4" t="s">
        <v>75</v>
      </c>
      <c r="R349" s="8">
        <v>0.01</v>
      </c>
      <c r="S349" s="4">
        <v>30</v>
      </c>
      <c r="T349" s="4" t="s">
        <v>1392</v>
      </c>
      <c r="U349" s="9" t="s">
        <v>46</v>
      </c>
      <c r="V349" s="4" t="s">
        <v>63</v>
      </c>
      <c r="W349" s="4" t="s">
        <v>1389</v>
      </c>
      <c r="X349" s="4" t="s">
        <v>59</v>
      </c>
    </row>
    <row r="350" spans="2:24" x14ac:dyDescent="0.25">
      <c r="B350" s="44"/>
      <c r="C350" s="44"/>
      <c r="D350" s="44"/>
      <c r="E350" s="4" t="s">
        <v>1393</v>
      </c>
      <c r="F350" s="5" t="s">
        <v>1394</v>
      </c>
      <c r="G350" s="4" t="s">
        <v>100</v>
      </c>
      <c r="H350" s="4" t="s">
        <v>1297</v>
      </c>
      <c r="I350" s="4" t="s">
        <v>53</v>
      </c>
      <c r="J350" s="4" t="s">
        <v>63</v>
      </c>
      <c r="K350" s="4">
        <v>2036</v>
      </c>
      <c r="L350" s="4">
        <v>2044</v>
      </c>
      <c r="M350" s="4" t="s">
        <v>60</v>
      </c>
      <c r="N350" s="6"/>
      <c r="O350" s="4"/>
      <c r="P350" s="7"/>
      <c r="Q350" s="4" t="s">
        <v>60</v>
      </c>
      <c r="R350" s="8"/>
      <c r="S350" s="4"/>
      <c r="T350" s="4"/>
      <c r="U350" s="9" t="s">
        <v>62</v>
      </c>
      <c r="V350" s="4" t="s">
        <v>59</v>
      </c>
      <c r="W350" s="4" t="s">
        <v>149</v>
      </c>
      <c r="X350" s="4" t="s">
        <v>59</v>
      </c>
    </row>
    <row r="351" spans="2:24" ht="0" hidden="1" customHeight="1" x14ac:dyDescent="0.25"/>
  </sheetData>
  <autoFilter ref="B3:X350" xr:uid="{00000000-0001-0000-0000-000000000000}"/>
  <mergeCells count="139">
    <mergeCell ref="B241:B251"/>
    <mergeCell ref="C241:C251"/>
    <mergeCell ref="D241:D251"/>
    <mergeCell ref="B253:B350"/>
    <mergeCell ref="C253:C350"/>
    <mergeCell ref="D253:D350"/>
    <mergeCell ref="B226:B230"/>
    <mergeCell ref="C226:C230"/>
    <mergeCell ref="D226:D230"/>
    <mergeCell ref="B233:B240"/>
    <mergeCell ref="C233:C240"/>
    <mergeCell ref="D233:D240"/>
    <mergeCell ref="B214:B218"/>
    <mergeCell ref="C214:C218"/>
    <mergeCell ref="D214:D218"/>
    <mergeCell ref="B219:B224"/>
    <mergeCell ref="C219:C224"/>
    <mergeCell ref="D219:D224"/>
    <mergeCell ref="B203:B208"/>
    <mergeCell ref="C203:C208"/>
    <mergeCell ref="D203:D208"/>
    <mergeCell ref="B211:B212"/>
    <mergeCell ref="C211:C212"/>
    <mergeCell ref="D211:D212"/>
    <mergeCell ref="B198:B199"/>
    <mergeCell ref="C198:C199"/>
    <mergeCell ref="D198:D199"/>
    <mergeCell ref="B200:B201"/>
    <mergeCell ref="C200:C201"/>
    <mergeCell ref="D200:D201"/>
    <mergeCell ref="B192:B193"/>
    <mergeCell ref="C192:C193"/>
    <mergeCell ref="D192:D193"/>
    <mergeCell ref="B194:B197"/>
    <mergeCell ref="C194:C197"/>
    <mergeCell ref="D194:D197"/>
    <mergeCell ref="B188:B189"/>
    <mergeCell ref="C188:C189"/>
    <mergeCell ref="D188:D189"/>
    <mergeCell ref="B190:B191"/>
    <mergeCell ref="C190:C191"/>
    <mergeCell ref="D190:D191"/>
    <mergeCell ref="B184:B185"/>
    <mergeCell ref="C184:C185"/>
    <mergeCell ref="D184:D185"/>
    <mergeCell ref="B186:B187"/>
    <mergeCell ref="C186:C187"/>
    <mergeCell ref="D186:D187"/>
    <mergeCell ref="B179:B180"/>
    <mergeCell ref="C179:C180"/>
    <mergeCell ref="D179:D180"/>
    <mergeCell ref="B181:B182"/>
    <mergeCell ref="C181:C182"/>
    <mergeCell ref="D181:D182"/>
    <mergeCell ref="B171:B172"/>
    <mergeCell ref="C171:C172"/>
    <mergeCell ref="D171:D172"/>
    <mergeCell ref="B175:B177"/>
    <mergeCell ref="C175:C177"/>
    <mergeCell ref="D175:D177"/>
    <mergeCell ref="B167:B168"/>
    <mergeCell ref="C167:C168"/>
    <mergeCell ref="D167:D168"/>
    <mergeCell ref="B169:B170"/>
    <mergeCell ref="C169:C170"/>
    <mergeCell ref="D169:D170"/>
    <mergeCell ref="B158:B160"/>
    <mergeCell ref="C158:C160"/>
    <mergeCell ref="D158:D160"/>
    <mergeCell ref="B165:B166"/>
    <mergeCell ref="C165:C166"/>
    <mergeCell ref="D165:D166"/>
    <mergeCell ref="B153:B154"/>
    <mergeCell ref="C153:C154"/>
    <mergeCell ref="D153:D154"/>
    <mergeCell ref="B155:B156"/>
    <mergeCell ref="C155:C156"/>
    <mergeCell ref="D155:D156"/>
    <mergeCell ref="B145:B148"/>
    <mergeCell ref="C145:C148"/>
    <mergeCell ref="D145:D148"/>
    <mergeCell ref="B149:B152"/>
    <mergeCell ref="C149:C152"/>
    <mergeCell ref="D149:D152"/>
    <mergeCell ref="B105:B108"/>
    <mergeCell ref="C105:C108"/>
    <mergeCell ref="D105:D108"/>
    <mergeCell ref="B109:B143"/>
    <mergeCell ref="C109:C143"/>
    <mergeCell ref="D109:D143"/>
    <mergeCell ref="B68:B101"/>
    <mergeCell ref="C68:C101"/>
    <mergeCell ref="D68:D101"/>
    <mergeCell ref="B102:B104"/>
    <mergeCell ref="C102:C104"/>
    <mergeCell ref="D102:D104"/>
    <mergeCell ref="B62:B63"/>
    <mergeCell ref="C62:C63"/>
    <mergeCell ref="D62:D63"/>
    <mergeCell ref="B64:B67"/>
    <mergeCell ref="C64:C67"/>
    <mergeCell ref="D64:D67"/>
    <mergeCell ref="B51:B52"/>
    <mergeCell ref="C51:C52"/>
    <mergeCell ref="D51:D52"/>
    <mergeCell ref="B53:B60"/>
    <mergeCell ref="C53:C60"/>
    <mergeCell ref="D53:D60"/>
    <mergeCell ref="B45:B46"/>
    <mergeCell ref="C45:C46"/>
    <mergeCell ref="D45:D46"/>
    <mergeCell ref="B47:B50"/>
    <mergeCell ref="C47:C50"/>
    <mergeCell ref="D47:D50"/>
    <mergeCell ref="B35:B38"/>
    <mergeCell ref="C35:C38"/>
    <mergeCell ref="D35:D38"/>
    <mergeCell ref="B40:B44"/>
    <mergeCell ref="C40:C44"/>
    <mergeCell ref="D40:D44"/>
    <mergeCell ref="B32:B34"/>
    <mergeCell ref="C32:C34"/>
    <mergeCell ref="D32:D34"/>
    <mergeCell ref="B16:B18"/>
    <mergeCell ref="C16:C18"/>
    <mergeCell ref="D16:D18"/>
    <mergeCell ref="B19:B20"/>
    <mergeCell ref="C19:C20"/>
    <mergeCell ref="D19:D20"/>
    <mergeCell ref="B2:D2"/>
    <mergeCell ref="B4:B7"/>
    <mergeCell ref="C4:C7"/>
    <mergeCell ref="D4:D7"/>
    <mergeCell ref="B8:B10"/>
    <mergeCell ref="C8:C10"/>
    <mergeCell ref="D8:D10"/>
    <mergeCell ref="B22:B30"/>
    <mergeCell ref="C22:C30"/>
    <mergeCell ref="D22:D30"/>
  </mergeCells>
  <hyperlinks>
    <hyperlink ref="U4" r:id="rId1" xr:uid="{00000000-0004-0000-0000-000000000000}"/>
    <hyperlink ref="U5" r:id="rId2" xr:uid="{00000000-0004-0000-0000-000001000000}"/>
    <hyperlink ref="U8" r:id="rId3" xr:uid="{00000000-0004-0000-0000-000002000000}"/>
    <hyperlink ref="U9" r:id="rId4" xr:uid="{00000000-0004-0000-0000-000003000000}"/>
    <hyperlink ref="U10" r:id="rId5" xr:uid="{00000000-0004-0000-0000-000004000000}"/>
    <hyperlink ref="U11" r:id="rId6" xr:uid="{00000000-0004-0000-0000-000005000000}"/>
    <hyperlink ref="U12" r:id="rId7" xr:uid="{00000000-0004-0000-0000-000006000000}"/>
    <hyperlink ref="U19" r:id="rId8" xr:uid="{00000000-0004-0000-0000-000007000000}"/>
    <hyperlink ref="U20" r:id="rId9" xr:uid="{00000000-0004-0000-0000-000008000000}"/>
    <hyperlink ref="U23" r:id="rId10" xr:uid="{00000000-0004-0000-0000-000009000000}"/>
    <hyperlink ref="U24" r:id="rId11" xr:uid="{00000000-0004-0000-0000-00000A000000}"/>
    <hyperlink ref="U25" r:id="rId12" xr:uid="{00000000-0004-0000-0000-00000B000000}"/>
    <hyperlink ref="U30" r:id="rId13" xr:uid="{00000000-0004-0000-0000-00000C000000}"/>
    <hyperlink ref="U32" r:id="rId14" xr:uid="{00000000-0004-0000-0000-00000D000000}"/>
    <hyperlink ref="U33" r:id="rId15" xr:uid="{00000000-0004-0000-0000-00000E000000}"/>
    <hyperlink ref="U34" r:id="rId16" xr:uid="{00000000-0004-0000-0000-00000F000000}"/>
    <hyperlink ref="U39" r:id="rId17" xr:uid="{00000000-0004-0000-0000-000010000000}"/>
    <hyperlink ref="U40" r:id="rId18" xr:uid="{00000000-0004-0000-0000-000011000000}"/>
    <hyperlink ref="U41" r:id="rId19" xr:uid="{00000000-0004-0000-0000-000012000000}"/>
    <hyperlink ref="U43" r:id="rId20" xr:uid="{00000000-0004-0000-0000-000013000000}"/>
    <hyperlink ref="U45" r:id="rId21" xr:uid="{00000000-0004-0000-0000-000014000000}"/>
    <hyperlink ref="U46" r:id="rId22" xr:uid="{00000000-0004-0000-0000-000015000000}"/>
    <hyperlink ref="U49" r:id="rId23" xr:uid="{00000000-0004-0000-0000-000016000000}"/>
    <hyperlink ref="U51" r:id="rId24" xr:uid="{00000000-0004-0000-0000-000017000000}"/>
    <hyperlink ref="U52" r:id="rId25" xr:uid="{00000000-0004-0000-0000-000018000000}"/>
    <hyperlink ref="U53" r:id="rId26" xr:uid="{00000000-0004-0000-0000-000019000000}"/>
    <hyperlink ref="U54" r:id="rId27" xr:uid="{00000000-0004-0000-0000-00001A000000}"/>
    <hyperlink ref="U56" r:id="rId28" xr:uid="{00000000-0004-0000-0000-00001B000000}"/>
    <hyperlink ref="U57" r:id="rId29" xr:uid="{00000000-0004-0000-0000-00001C000000}"/>
    <hyperlink ref="U58" r:id="rId30" xr:uid="{00000000-0004-0000-0000-00001D000000}"/>
    <hyperlink ref="U59" r:id="rId31" xr:uid="{00000000-0004-0000-0000-00001E000000}"/>
    <hyperlink ref="U60" r:id="rId32" xr:uid="{00000000-0004-0000-0000-00001F000000}"/>
    <hyperlink ref="U61" r:id="rId33" xr:uid="{00000000-0004-0000-0000-000020000000}"/>
    <hyperlink ref="U63" r:id="rId34" xr:uid="{00000000-0004-0000-0000-000021000000}"/>
    <hyperlink ref="U65" r:id="rId35" xr:uid="{00000000-0004-0000-0000-000022000000}"/>
    <hyperlink ref="U66" r:id="rId36" xr:uid="{00000000-0004-0000-0000-000023000000}"/>
    <hyperlink ref="U68" r:id="rId37" xr:uid="{00000000-0004-0000-0000-000024000000}"/>
    <hyperlink ref="U69" r:id="rId38" xr:uid="{00000000-0004-0000-0000-000025000000}"/>
    <hyperlink ref="U70" r:id="rId39" xr:uid="{00000000-0004-0000-0000-000026000000}"/>
    <hyperlink ref="U71" r:id="rId40" xr:uid="{00000000-0004-0000-0000-000027000000}"/>
    <hyperlink ref="U72" r:id="rId41" xr:uid="{00000000-0004-0000-0000-000028000000}"/>
    <hyperlink ref="U74" r:id="rId42" xr:uid="{00000000-0004-0000-0000-000029000000}"/>
    <hyperlink ref="U76" r:id="rId43" xr:uid="{00000000-0004-0000-0000-00002A000000}"/>
    <hyperlink ref="U77" r:id="rId44" xr:uid="{00000000-0004-0000-0000-00002B000000}"/>
    <hyperlink ref="U78" r:id="rId45" xr:uid="{00000000-0004-0000-0000-00002C000000}"/>
    <hyperlink ref="U79" r:id="rId46" xr:uid="{00000000-0004-0000-0000-00002D000000}"/>
    <hyperlink ref="U80" r:id="rId47" xr:uid="{00000000-0004-0000-0000-00002E000000}"/>
    <hyperlink ref="U81" r:id="rId48" xr:uid="{00000000-0004-0000-0000-00002F000000}"/>
    <hyperlink ref="U84" r:id="rId49" xr:uid="{00000000-0004-0000-0000-000030000000}"/>
    <hyperlink ref="U85" r:id="rId50" xr:uid="{00000000-0004-0000-0000-000031000000}"/>
    <hyperlink ref="U88" r:id="rId51" xr:uid="{00000000-0004-0000-0000-000032000000}"/>
    <hyperlink ref="U90" r:id="rId52" xr:uid="{00000000-0004-0000-0000-000033000000}"/>
    <hyperlink ref="U91" r:id="rId53" xr:uid="{00000000-0004-0000-0000-000034000000}"/>
    <hyperlink ref="U92" r:id="rId54" xr:uid="{00000000-0004-0000-0000-000035000000}"/>
    <hyperlink ref="U93" r:id="rId55" xr:uid="{00000000-0004-0000-0000-000036000000}"/>
    <hyperlink ref="U95" r:id="rId56" xr:uid="{00000000-0004-0000-0000-000037000000}"/>
    <hyperlink ref="U96" r:id="rId57" xr:uid="{00000000-0004-0000-0000-000038000000}"/>
    <hyperlink ref="U98" r:id="rId58" xr:uid="{00000000-0004-0000-0000-000039000000}"/>
    <hyperlink ref="U101" r:id="rId59" xr:uid="{00000000-0004-0000-0000-00003A000000}"/>
    <hyperlink ref="U103" r:id="rId60" xr:uid="{00000000-0004-0000-0000-00003B000000}"/>
    <hyperlink ref="U104" r:id="rId61" xr:uid="{00000000-0004-0000-0000-00003C000000}"/>
    <hyperlink ref="U105" r:id="rId62" xr:uid="{00000000-0004-0000-0000-00003D000000}"/>
    <hyperlink ref="U106" r:id="rId63" xr:uid="{00000000-0004-0000-0000-00003E000000}"/>
    <hyperlink ref="U109" r:id="rId64" xr:uid="{00000000-0004-0000-0000-00003F000000}"/>
    <hyperlink ref="U110" r:id="rId65" xr:uid="{00000000-0004-0000-0000-000040000000}"/>
    <hyperlink ref="U111" r:id="rId66" xr:uid="{00000000-0004-0000-0000-000041000000}"/>
    <hyperlink ref="U112" r:id="rId67" xr:uid="{00000000-0004-0000-0000-000042000000}"/>
    <hyperlink ref="U113" r:id="rId68" xr:uid="{00000000-0004-0000-0000-000043000000}"/>
    <hyperlink ref="U114" r:id="rId69" xr:uid="{00000000-0004-0000-0000-000044000000}"/>
    <hyperlink ref="U115" r:id="rId70" xr:uid="{00000000-0004-0000-0000-000045000000}"/>
    <hyperlink ref="U116" r:id="rId71" xr:uid="{00000000-0004-0000-0000-000046000000}"/>
    <hyperlink ref="U117" r:id="rId72" xr:uid="{00000000-0004-0000-0000-000047000000}"/>
    <hyperlink ref="U119" r:id="rId73" xr:uid="{00000000-0004-0000-0000-000048000000}"/>
    <hyperlink ref="U120" r:id="rId74" xr:uid="{00000000-0004-0000-0000-000049000000}"/>
    <hyperlink ref="U122" r:id="rId75" xr:uid="{00000000-0004-0000-0000-00004A000000}"/>
    <hyperlink ref="U123" r:id="rId76" xr:uid="{00000000-0004-0000-0000-00004B000000}"/>
    <hyperlink ref="U127" r:id="rId77" xr:uid="{00000000-0004-0000-0000-00004C000000}"/>
    <hyperlink ref="U128" r:id="rId78" xr:uid="{00000000-0004-0000-0000-00004D000000}"/>
    <hyperlink ref="U129" r:id="rId79" xr:uid="{00000000-0004-0000-0000-00004E000000}"/>
    <hyperlink ref="U130" r:id="rId80" xr:uid="{00000000-0004-0000-0000-00004F000000}"/>
    <hyperlink ref="U132" r:id="rId81" xr:uid="{00000000-0004-0000-0000-000050000000}"/>
    <hyperlink ref="U133" r:id="rId82" xr:uid="{00000000-0004-0000-0000-000051000000}"/>
    <hyperlink ref="U134" r:id="rId83" xr:uid="{00000000-0004-0000-0000-000052000000}"/>
    <hyperlink ref="U135" r:id="rId84" xr:uid="{00000000-0004-0000-0000-000053000000}"/>
    <hyperlink ref="U136" r:id="rId85" xr:uid="{00000000-0004-0000-0000-000054000000}"/>
    <hyperlink ref="U137" r:id="rId86" xr:uid="{00000000-0004-0000-0000-000055000000}"/>
    <hyperlink ref="U139" r:id="rId87" xr:uid="{00000000-0004-0000-0000-000056000000}"/>
    <hyperlink ref="U140" r:id="rId88" xr:uid="{00000000-0004-0000-0000-000057000000}"/>
    <hyperlink ref="U145" r:id="rId89" xr:uid="{00000000-0004-0000-0000-000058000000}"/>
    <hyperlink ref="U147" r:id="rId90" xr:uid="{00000000-0004-0000-0000-000059000000}"/>
    <hyperlink ref="U149" r:id="rId91" xr:uid="{00000000-0004-0000-0000-00005A000000}"/>
    <hyperlink ref="U151" r:id="rId92" xr:uid="{00000000-0004-0000-0000-00005B000000}"/>
    <hyperlink ref="U152" r:id="rId93" xr:uid="{00000000-0004-0000-0000-00005C000000}"/>
    <hyperlink ref="U154" r:id="rId94" xr:uid="{00000000-0004-0000-0000-00005D000000}"/>
    <hyperlink ref="U155" r:id="rId95" xr:uid="{00000000-0004-0000-0000-00005E000000}"/>
    <hyperlink ref="U156" r:id="rId96" xr:uid="{00000000-0004-0000-0000-00005F000000}"/>
    <hyperlink ref="U157" r:id="rId97" xr:uid="{00000000-0004-0000-0000-000060000000}"/>
    <hyperlink ref="U158" r:id="rId98" xr:uid="{00000000-0004-0000-0000-000061000000}"/>
    <hyperlink ref="U159" r:id="rId99" xr:uid="{00000000-0004-0000-0000-000062000000}"/>
    <hyperlink ref="U161" r:id="rId100" xr:uid="{00000000-0004-0000-0000-000063000000}"/>
    <hyperlink ref="U164" r:id="rId101" xr:uid="{00000000-0004-0000-0000-000064000000}"/>
    <hyperlink ref="U165" r:id="rId102" xr:uid="{00000000-0004-0000-0000-000065000000}"/>
    <hyperlink ref="U167" r:id="rId103" xr:uid="{00000000-0004-0000-0000-000066000000}"/>
    <hyperlink ref="U168" r:id="rId104" xr:uid="{00000000-0004-0000-0000-000067000000}"/>
    <hyperlink ref="U169" r:id="rId105" xr:uid="{00000000-0004-0000-0000-000068000000}"/>
    <hyperlink ref="U170" r:id="rId106" xr:uid="{00000000-0004-0000-0000-000069000000}"/>
    <hyperlink ref="U171" r:id="rId107" xr:uid="{00000000-0004-0000-0000-00006A000000}"/>
    <hyperlink ref="U172" r:id="rId108" xr:uid="{00000000-0004-0000-0000-00006B000000}"/>
    <hyperlink ref="U173" r:id="rId109" xr:uid="{00000000-0004-0000-0000-00006C000000}"/>
    <hyperlink ref="U174" r:id="rId110" xr:uid="{00000000-0004-0000-0000-00006D000000}"/>
    <hyperlink ref="U176" r:id="rId111" xr:uid="{00000000-0004-0000-0000-00006E000000}"/>
    <hyperlink ref="U177" r:id="rId112" xr:uid="{00000000-0004-0000-0000-00006F000000}"/>
    <hyperlink ref="U179" r:id="rId113" xr:uid="{00000000-0004-0000-0000-000070000000}"/>
    <hyperlink ref="U180" r:id="rId114" xr:uid="{00000000-0004-0000-0000-000071000000}"/>
    <hyperlink ref="U181" r:id="rId115" xr:uid="{00000000-0004-0000-0000-000072000000}"/>
    <hyperlink ref="U183" r:id="rId116" xr:uid="{00000000-0004-0000-0000-000073000000}"/>
    <hyperlink ref="U184" r:id="rId117" xr:uid="{00000000-0004-0000-0000-000074000000}"/>
    <hyperlink ref="U185" r:id="rId118" xr:uid="{00000000-0004-0000-0000-000075000000}"/>
    <hyperlink ref="U187" r:id="rId119" xr:uid="{00000000-0004-0000-0000-000076000000}"/>
    <hyperlink ref="U188" r:id="rId120" xr:uid="{00000000-0004-0000-0000-000077000000}"/>
    <hyperlink ref="U189" r:id="rId121" xr:uid="{00000000-0004-0000-0000-000078000000}"/>
    <hyperlink ref="U190" r:id="rId122" xr:uid="{00000000-0004-0000-0000-000079000000}"/>
    <hyperlink ref="U191" r:id="rId123" xr:uid="{00000000-0004-0000-0000-00007A000000}"/>
    <hyperlink ref="U194" r:id="rId124" xr:uid="{00000000-0004-0000-0000-00007B000000}"/>
    <hyperlink ref="U195" r:id="rId125" xr:uid="{00000000-0004-0000-0000-00007C000000}"/>
    <hyperlink ref="U196" r:id="rId126" xr:uid="{00000000-0004-0000-0000-00007D000000}"/>
    <hyperlink ref="U197" r:id="rId127" xr:uid="{00000000-0004-0000-0000-00007E000000}"/>
    <hyperlink ref="U198" r:id="rId128" xr:uid="{00000000-0004-0000-0000-00007F000000}"/>
    <hyperlink ref="U199" r:id="rId129" xr:uid="{00000000-0004-0000-0000-000080000000}"/>
    <hyperlink ref="U202" r:id="rId130" xr:uid="{00000000-0004-0000-0000-000081000000}"/>
    <hyperlink ref="U203" r:id="rId131" xr:uid="{00000000-0004-0000-0000-000082000000}"/>
    <hyperlink ref="U204" r:id="rId132" xr:uid="{00000000-0004-0000-0000-000083000000}"/>
    <hyperlink ref="U205" r:id="rId133" xr:uid="{00000000-0004-0000-0000-000084000000}"/>
    <hyperlink ref="U206" r:id="rId134" xr:uid="{00000000-0004-0000-0000-000085000000}"/>
    <hyperlink ref="U207" r:id="rId135" xr:uid="{00000000-0004-0000-0000-000086000000}"/>
    <hyperlink ref="U208" r:id="rId136" xr:uid="{00000000-0004-0000-0000-000087000000}"/>
    <hyperlink ref="U210" r:id="rId137" xr:uid="{00000000-0004-0000-0000-000088000000}"/>
    <hyperlink ref="U211" r:id="rId138" xr:uid="{00000000-0004-0000-0000-000089000000}"/>
    <hyperlink ref="U213" r:id="rId139" xr:uid="{00000000-0004-0000-0000-00008A000000}"/>
    <hyperlink ref="U214" r:id="rId140" xr:uid="{00000000-0004-0000-0000-00008B000000}"/>
    <hyperlink ref="U215" r:id="rId141" xr:uid="{00000000-0004-0000-0000-00008C000000}"/>
    <hyperlink ref="U216" r:id="rId142" xr:uid="{00000000-0004-0000-0000-00008D000000}"/>
    <hyperlink ref="U217" r:id="rId143" xr:uid="{00000000-0004-0000-0000-00008E000000}"/>
    <hyperlink ref="U218" r:id="rId144" xr:uid="{00000000-0004-0000-0000-00008F000000}"/>
    <hyperlink ref="U219" r:id="rId145" xr:uid="{00000000-0004-0000-0000-000090000000}"/>
    <hyperlink ref="U220" r:id="rId146" xr:uid="{00000000-0004-0000-0000-000091000000}"/>
    <hyperlink ref="U221" r:id="rId147" xr:uid="{00000000-0004-0000-0000-000092000000}"/>
    <hyperlink ref="U223" r:id="rId148" xr:uid="{00000000-0004-0000-0000-000093000000}"/>
    <hyperlink ref="U224" r:id="rId149" xr:uid="{00000000-0004-0000-0000-000094000000}"/>
    <hyperlink ref="U226" r:id="rId150" xr:uid="{00000000-0004-0000-0000-000095000000}"/>
    <hyperlink ref="U227" r:id="rId151" xr:uid="{00000000-0004-0000-0000-000096000000}"/>
    <hyperlink ref="U228" r:id="rId152" xr:uid="{00000000-0004-0000-0000-000097000000}"/>
    <hyperlink ref="U229" r:id="rId153" xr:uid="{00000000-0004-0000-0000-000098000000}"/>
    <hyperlink ref="U230" r:id="rId154" xr:uid="{00000000-0004-0000-0000-000099000000}"/>
    <hyperlink ref="U231" r:id="rId155" xr:uid="{00000000-0004-0000-0000-00009A000000}"/>
    <hyperlink ref="U233" r:id="rId156" xr:uid="{00000000-0004-0000-0000-00009B000000}"/>
    <hyperlink ref="U234" r:id="rId157" xr:uid="{00000000-0004-0000-0000-00009C000000}"/>
    <hyperlink ref="U235" r:id="rId158" xr:uid="{00000000-0004-0000-0000-00009D000000}"/>
    <hyperlink ref="U236" r:id="rId159" xr:uid="{00000000-0004-0000-0000-00009E000000}"/>
    <hyperlink ref="U237" r:id="rId160" xr:uid="{00000000-0004-0000-0000-00009F000000}"/>
    <hyperlink ref="U238" r:id="rId161" xr:uid="{00000000-0004-0000-0000-0000A0000000}"/>
    <hyperlink ref="U239" r:id="rId162" xr:uid="{00000000-0004-0000-0000-0000A1000000}"/>
    <hyperlink ref="U240" r:id="rId163" xr:uid="{00000000-0004-0000-0000-0000A2000000}"/>
    <hyperlink ref="U241" r:id="rId164" location="/" xr:uid="{00000000-0004-0000-0000-0000A3000000}"/>
    <hyperlink ref="U242" r:id="rId165" location="/" xr:uid="{00000000-0004-0000-0000-0000A4000000}"/>
    <hyperlink ref="U244" r:id="rId166" xr:uid="{00000000-0004-0000-0000-0000A5000000}"/>
    <hyperlink ref="U245" r:id="rId167" location="/" xr:uid="{00000000-0004-0000-0000-0000A6000000}"/>
    <hyperlink ref="U246" r:id="rId168" location="/" xr:uid="{00000000-0004-0000-0000-0000A7000000}"/>
    <hyperlink ref="U247" r:id="rId169" location="/" xr:uid="{00000000-0004-0000-0000-0000A8000000}"/>
    <hyperlink ref="U248" r:id="rId170" location="/" xr:uid="{00000000-0004-0000-0000-0000A9000000}"/>
    <hyperlink ref="U250" r:id="rId171" location="/" xr:uid="{00000000-0004-0000-0000-0000AA000000}"/>
    <hyperlink ref="U251" r:id="rId172" location="/" xr:uid="{00000000-0004-0000-0000-0000AB000000}"/>
    <hyperlink ref="U252" r:id="rId173" xr:uid="{00000000-0004-0000-0000-0000AC000000}"/>
    <hyperlink ref="U253" r:id="rId174" xr:uid="{00000000-0004-0000-0000-0000AD000000}"/>
    <hyperlink ref="U254" r:id="rId175" xr:uid="{00000000-0004-0000-0000-0000AE000000}"/>
    <hyperlink ref="U255" r:id="rId176" xr:uid="{00000000-0004-0000-0000-0000AF000000}"/>
    <hyperlink ref="U256" r:id="rId177" xr:uid="{00000000-0004-0000-0000-0000B0000000}"/>
    <hyperlink ref="U257" r:id="rId178" xr:uid="{00000000-0004-0000-0000-0000B1000000}"/>
    <hyperlink ref="U258" r:id="rId179" xr:uid="{00000000-0004-0000-0000-0000B2000000}"/>
    <hyperlink ref="U259" r:id="rId180" xr:uid="{00000000-0004-0000-0000-0000B3000000}"/>
    <hyperlink ref="U262" r:id="rId181" xr:uid="{00000000-0004-0000-0000-0000B4000000}"/>
    <hyperlink ref="U263" r:id="rId182" xr:uid="{00000000-0004-0000-0000-0000B5000000}"/>
    <hyperlink ref="U266" r:id="rId183" xr:uid="{00000000-0004-0000-0000-0000B6000000}"/>
    <hyperlink ref="U267" r:id="rId184" xr:uid="{00000000-0004-0000-0000-0000B7000000}"/>
    <hyperlink ref="U275" r:id="rId185" xr:uid="{00000000-0004-0000-0000-0000B8000000}"/>
    <hyperlink ref="U276" r:id="rId186" xr:uid="{00000000-0004-0000-0000-0000B9000000}"/>
    <hyperlink ref="U277" r:id="rId187" xr:uid="{00000000-0004-0000-0000-0000BA000000}"/>
    <hyperlink ref="U278" r:id="rId188" xr:uid="{00000000-0004-0000-0000-0000BB000000}"/>
    <hyperlink ref="U281" r:id="rId189" xr:uid="{00000000-0004-0000-0000-0000BC000000}"/>
    <hyperlink ref="U283" r:id="rId190" xr:uid="{00000000-0004-0000-0000-0000BD000000}"/>
    <hyperlink ref="U284" r:id="rId191" xr:uid="{00000000-0004-0000-0000-0000BE000000}"/>
    <hyperlink ref="U286" r:id="rId192" xr:uid="{00000000-0004-0000-0000-0000BF000000}"/>
    <hyperlink ref="U287" r:id="rId193" xr:uid="{00000000-0004-0000-0000-0000C0000000}"/>
    <hyperlink ref="U292" r:id="rId194" xr:uid="{00000000-0004-0000-0000-0000C1000000}"/>
    <hyperlink ref="U297" r:id="rId195" xr:uid="{00000000-0004-0000-0000-0000C2000000}"/>
    <hyperlink ref="U299" r:id="rId196" xr:uid="{00000000-0004-0000-0000-0000C3000000}"/>
    <hyperlink ref="U300" r:id="rId197" xr:uid="{00000000-0004-0000-0000-0000C4000000}"/>
    <hyperlink ref="U306" r:id="rId198" xr:uid="{00000000-0004-0000-0000-0000C5000000}"/>
    <hyperlink ref="U312" r:id="rId199" xr:uid="{00000000-0004-0000-0000-0000C6000000}"/>
    <hyperlink ref="U316" r:id="rId200" xr:uid="{00000000-0004-0000-0000-0000C7000000}"/>
    <hyperlink ref="U317" r:id="rId201" xr:uid="{00000000-0004-0000-0000-0000C8000000}"/>
    <hyperlink ref="U318" r:id="rId202" xr:uid="{00000000-0004-0000-0000-0000C9000000}"/>
    <hyperlink ref="U322" r:id="rId203" location="projects" xr:uid="{00000000-0004-0000-0000-0000CA000000}"/>
    <hyperlink ref="U327" r:id="rId204" xr:uid="{00000000-0004-0000-0000-0000CB000000}"/>
    <hyperlink ref="U329" r:id="rId205" xr:uid="{00000000-0004-0000-0000-0000CC000000}"/>
    <hyperlink ref="U330" r:id="rId206" xr:uid="{00000000-0004-0000-0000-0000CD000000}"/>
    <hyperlink ref="U332" r:id="rId207" xr:uid="{00000000-0004-0000-0000-0000CE000000}"/>
    <hyperlink ref="U335" r:id="rId208" xr:uid="{00000000-0004-0000-0000-0000D0000000}"/>
    <hyperlink ref="U338" r:id="rId209" xr:uid="{00000000-0004-0000-0000-0000D1000000}"/>
    <hyperlink ref="U340" r:id="rId210" xr:uid="{00000000-0004-0000-0000-0000D2000000}"/>
    <hyperlink ref="U341" r:id="rId211" xr:uid="{00000000-0004-0000-0000-0000D3000000}"/>
    <hyperlink ref="U347" r:id="rId212" xr:uid="{00000000-0004-0000-0000-0000D4000000}"/>
    <hyperlink ref="U350" r:id="rId213" xr:uid="{00000000-0004-0000-0000-0000D5000000}"/>
    <hyperlink ref="U131" r:id="rId214" xr:uid="{FC8EB377-10BF-4015-AFDB-61C5B0CA9AB7}"/>
    <hyperlink ref="U310" r:id="rId215" xr:uid="{3A2E2995-B01A-4851-9AB2-989CEBC40B14}"/>
  </hyperlinks>
  <pageMargins left="0.196850393700787" right="0.196850393700787" top="0.196850393700787" bottom="0.196850393700787" header="0.196850393700787" footer="0.196850393700787"/>
  <pageSetup paperSize="9" orientation="landscape" horizontalDpi="300" verticalDpi="300"/>
  <headerFooter alignWithMargins="0"/>
  <picture r:id="rId216"/>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C1:Q352"/>
  <sheetViews>
    <sheetView showGridLines="0" zoomScaleNormal="100" workbookViewId="0">
      <selection activeCell="C2" sqref="C2"/>
    </sheetView>
  </sheetViews>
  <sheetFormatPr defaultRowHeight="15" x14ac:dyDescent="0.25"/>
  <cols>
    <col min="1" max="1" width="1" customWidth="1"/>
    <col min="2" max="2" width="0.140625" customWidth="1"/>
    <col min="3" max="3" width="13.42578125" customWidth="1"/>
    <col min="4" max="4" width="19.85546875" customWidth="1"/>
    <col min="5" max="5" width="7" customWidth="1"/>
    <col min="6" max="6" width="6.42578125" customWidth="1"/>
    <col min="7" max="7" width="19.28515625" customWidth="1"/>
    <col min="8" max="8" width="18" customWidth="1"/>
    <col min="9" max="10" width="13.42578125" customWidth="1"/>
    <col min="11" max="11" width="13.5703125" customWidth="1"/>
    <col min="12" max="13" width="13.42578125" customWidth="1"/>
    <col min="14" max="14" width="13.5703125" customWidth="1"/>
    <col min="15" max="17" width="13.42578125" customWidth="1"/>
    <col min="18" max="18" width="0" hidden="1" customWidth="1"/>
    <col min="19" max="19" width="255" customWidth="1"/>
  </cols>
  <sheetData>
    <row r="1" spans="3:17" ht="7.9" customHeight="1" x14ac:dyDescent="0.25"/>
    <row r="2" spans="3:17" ht="3.6" customHeight="1" x14ac:dyDescent="0.25"/>
    <row r="3" spans="3:17" ht="51" x14ac:dyDescent="0.25">
      <c r="C3" s="1" t="s">
        <v>1395</v>
      </c>
      <c r="D3" s="1" t="s">
        <v>46</v>
      </c>
      <c r="E3" s="41" t="s">
        <v>46</v>
      </c>
      <c r="F3" s="42"/>
      <c r="G3" s="1" t="s">
        <v>46</v>
      </c>
      <c r="H3" s="1" t="s">
        <v>46</v>
      </c>
      <c r="I3" s="1" t="s">
        <v>46</v>
      </c>
      <c r="J3" s="1" t="s">
        <v>46</v>
      </c>
      <c r="K3" s="1" t="s">
        <v>46</v>
      </c>
      <c r="L3" s="1" t="s">
        <v>46</v>
      </c>
      <c r="M3" s="1" t="s">
        <v>46</v>
      </c>
      <c r="N3" s="1" t="s">
        <v>46</v>
      </c>
      <c r="O3" s="1" t="s">
        <v>46</v>
      </c>
      <c r="P3" s="1" t="s">
        <v>46</v>
      </c>
      <c r="Q3" s="1" t="s">
        <v>46</v>
      </c>
    </row>
    <row r="4" spans="3:17" ht="85.5" x14ac:dyDescent="0.25">
      <c r="C4" s="2" t="s">
        <v>9</v>
      </c>
      <c r="D4" s="2" t="s">
        <v>11</v>
      </c>
      <c r="E4" s="45" t="s">
        <v>13</v>
      </c>
      <c r="F4" s="42"/>
      <c r="G4" s="2" t="s">
        <v>15</v>
      </c>
      <c r="H4" s="2" t="s">
        <v>1396</v>
      </c>
      <c r="I4" s="2" t="s">
        <v>1397</v>
      </c>
      <c r="J4" s="2" t="s">
        <v>1398</v>
      </c>
      <c r="K4" s="2" t="s">
        <v>1399</v>
      </c>
      <c r="L4" s="2" t="s">
        <v>1400</v>
      </c>
      <c r="M4" s="2" t="s">
        <v>1401</v>
      </c>
      <c r="N4" s="2" t="s">
        <v>1402</v>
      </c>
      <c r="O4" s="2" t="s">
        <v>1403</v>
      </c>
      <c r="P4" s="2" t="s">
        <v>1404</v>
      </c>
      <c r="Q4" s="2" t="s">
        <v>1405</v>
      </c>
    </row>
    <row r="5" spans="3:17" ht="313.5" x14ac:dyDescent="0.25">
      <c r="C5" s="4" t="s">
        <v>1064</v>
      </c>
      <c r="D5" s="5" t="s">
        <v>1065</v>
      </c>
      <c r="E5" s="46" t="s">
        <v>123</v>
      </c>
      <c r="F5" s="44"/>
      <c r="G5" s="4" t="s">
        <v>124</v>
      </c>
      <c r="H5" s="4" t="s">
        <v>1406</v>
      </c>
      <c r="I5" s="4" t="s">
        <v>1407</v>
      </c>
      <c r="J5" s="4"/>
      <c r="K5" s="4"/>
      <c r="L5" s="4"/>
      <c r="M5" s="4" t="s">
        <v>1408</v>
      </c>
      <c r="N5" s="4" t="s">
        <v>1409</v>
      </c>
      <c r="O5" s="4" t="s">
        <v>1410</v>
      </c>
      <c r="P5" s="4" t="s">
        <v>1411</v>
      </c>
      <c r="Q5" s="4" t="s">
        <v>1412</v>
      </c>
    </row>
    <row r="6" spans="3:17" ht="409.5" x14ac:dyDescent="0.25">
      <c r="C6" s="4" t="s">
        <v>84</v>
      </c>
      <c r="D6" s="5" t="s">
        <v>85</v>
      </c>
      <c r="E6" s="46" t="s">
        <v>56</v>
      </c>
      <c r="F6" s="44"/>
      <c r="G6" s="4" t="s">
        <v>57</v>
      </c>
      <c r="H6" s="4" t="s">
        <v>1413</v>
      </c>
      <c r="I6" s="4" t="s">
        <v>1414</v>
      </c>
      <c r="J6" s="4"/>
      <c r="K6" s="4"/>
      <c r="L6" s="4"/>
      <c r="M6" s="4" t="s">
        <v>1415</v>
      </c>
      <c r="N6" s="4" t="s">
        <v>1416</v>
      </c>
      <c r="O6" s="4" t="s">
        <v>1417</v>
      </c>
      <c r="P6" s="4" t="s">
        <v>46</v>
      </c>
      <c r="Q6" s="4" t="s">
        <v>46</v>
      </c>
    </row>
    <row r="7" spans="3:17" ht="370.5" x14ac:dyDescent="0.25">
      <c r="C7" s="4" t="s">
        <v>54</v>
      </c>
      <c r="D7" s="5" t="s">
        <v>55</v>
      </c>
      <c r="E7" s="46" t="s">
        <v>56</v>
      </c>
      <c r="F7" s="44"/>
      <c r="G7" s="4" t="s">
        <v>57</v>
      </c>
      <c r="H7" s="4" t="s">
        <v>1418</v>
      </c>
      <c r="I7" s="4" t="s">
        <v>1419</v>
      </c>
      <c r="J7" s="4"/>
      <c r="K7" s="4"/>
      <c r="L7" s="4"/>
      <c r="M7" s="4" t="s">
        <v>1420</v>
      </c>
      <c r="N7" s="4" t="s">
        <v>1421</v>
      </c>
      <c r="O7" s="4" t="s">
        <v>1422</v>
      </c>
      <c r="P7" s="4" t="s">
        <v>46</v>
      </c>
      <c r="Q7" s="4" t="s">
        <v>46</v>
      </c>
    </row>
    <row r="8" spans="3:17" ht="409.5" x14ac:dyDescent="0.25">
      <c r="C8" s="4" t="s">
        <v>1068</v>
      </c>
      <c r="D8" s="5" t="s">
        <v>1069</v>
      </c>
      <c r="E8" s="46" t="s">
        <v>276</v>
      </c>
      <c r="F8" s="44"/>
      <c r="G8" s="4" t="s">
        <v>277</v>
      </c>
      <c r="H8" s="4" t="s">
        <v>1423</v>
      </c>
      <c r="I8" s="4"/>
      <c r="J8" s="4"/>
      <c r="K8" s="4"/>
      <c r="L8" s="4"/>
      <c r="M8" s="4" t="s">
        <v>1424</v>
      </c>
      <c r="N8" s="4" t="s">
        <v>1425</v>
      </c>
      <c r="O8" s="4" t="s">
        <v>1426</v>
      </c>
      <c r="P8" s="4" t="s">
        <v>46</v>
      </c>
      <c r="Q8" s="4" t="s">
        <v>46</v>
      </c>
    </row>
    <row r="9" spans="3:17" ht="156.75" x14ac:dyDescent="0.25">
      <c r="C9" s="4" t="s">
        <v>706</v>
      </c>
      <c r="D9" s="5" t="s">
        <v>707</v>
      </c>
      <c r="E9" s="46" t="s">
        <v>434</v>
      </c>
      <c r="F9" s="44"/>
      <c r="G9" s="4" t="s">
        <v>708</v>
      </c>
      <c r="H9" s="4" t="s">
        <v>1427</v>
      </c>
      <c r="I9" s="4"/>
      <c r="J9" s="4"/>
      <c r="K9" s="4"/>
      <c r="L9" s="4"/>
      <c r="M9" s="4"/>
      <c r="N9" s="4" t="s">
        <v>46</v>
      </c>
      <c r="O9" s="4" t="s">
        <v>1428</v>
      </c>
      <c r="P9" s="4" t="s">
        <v>1429</v>
      </c>
      <c r="Q9" s="4" t="s">
        <v>1430</v>
      </c>
    </row>
    <row r="10" spans="3:17" ht="128.25" x14ac:dyDescent="0.25">
      <c r="C10" s="4" t="s">
        <v>288</v>
      </c>
      <c r="D10" s="5" t="s">
        <v>289</v>
      </c>
      <c r="E10" s="46" t="s">
        <v>123</v>
      </c>
      <c r="F10" s="44"/>
      <c r="G10" s="4" t="s">
        <v>290</v>
      </c>
      <c r="H10" s="4" t="s">
        <v>1431</v>
      </c>
      <c r="I10" s="4"/>
      <c r="J10" s="4"/>
      <c r="K10" s="4"/>
      <c r="L10" s="4"/>
      <c r="M10" s="4"/>
      <c r="N10" s="4" t="s">
        <v>1432</v>
      </c>
      <c r="O10" s="4" t="s">
        <v>1198</v>
      </c>
      <c r="P10" s="4" t="s">
        <v>46</v>
      </c>
      <c r="Q10" s="4" t="s">
        <v>46</v>
      </c>
    </row>
    <row r="11" spans="3:17" ht="409.5" x14ac:dyDescent="0.25">
      <c r="C11" s="4" t="s">
        <v>1072</v>
      </c>
      <c r="D11" s="5" t="s">
        <v>1073</v>
      </c>
      <c r="E11" s="46" t="s">
        <v>276</v>
      </c>
      <c r="F11" s="44"/>
      <c r="G11" s="4" t="s">
        <v>277</v>
      </c>
      <c r="H11" s="4" t="s">
        <v>1433</v>
      </c>
      <c r="I11" s="4" t="s">
        <v>1434</v>
      </c>
      <c r="J11" s="4"/>
      <c r="K11" s="4"/>
      <c r="L11" s="4"/>
      <c r="M11" s="4" t="s">
        <v>1435</v>
      </c>
      <c r="N11" s="4" t="s">
        <v>1436</v>
      </c>
      <c r="O11" s="4" t="s">
        <v>1437</v>
      </c>
      <c r="P11" s="4" t="s">
        <v>46</v>
      </c>
      <c r="Q11" s="4" t="s">
        <v>46</v>
      </c>
    </row>
    <row r="12" spans="3:17" ht="409.5" x14ac:dyDescent="0.25">
      <c r="C12" s="4" t="s">
        <v>1075</v>
      </c>
      <c r="D12" s="5" t="s">
        <v>1076</v>
      </c>
      <c r="E12" s="46" t="s">
        <v>123</v>
      </c>
      <c r="F12" s="44"/>
      <c r="G12" s="4" t="s">
        <v>1077</v>
      </c>
      <c r="H12" s="4" t="s">
        <v>1438</v>
      </c>
      <c r="I12" s="4"/>
      <c r="J12" s="4"/>
      <c r="K12" s="4"/>
      <c r="L12" s="4"/>
      <c r="M12" s="4"/>
      <c r="N12" s="4" t="s">
        <v>1439</v>
      </c>
      <c r="O12" s="4" t="s">
        <v>1440</v>
      </c>
      <c r="P12" s="4" t="s">
        <v>46</v>
      </c>
      <c r="Q12" s="4" t="s">
        <v>46</v>
      </c>
    </row>
    <row r="13" spans="3:17" ht="409.5" x14ac:dyDescent="0.25">
      <c r="C13" s="4" t="s">
        <v>1079</v>
      </c>
      <c r="D13" s="5" t="s">
        <v>1080</v>
      </c>
      <c r="E13" s="46" t="s">
        <v>116</v>
      </c>
      <c r="F13" s="44"/>
      <c r="G13" s="4" t="s">
        <v>1081</v>
      </c>
      <c r="H13" s="4" t="s">
        <v>1441</v>
      </c>
      <c r="I13" s="4" t="s">
        <v>1442</v>
      </c>
      <c r="J13" s="4"/>
      <c r="K13" s="4"/>
      <c r="L13" s="4"/>
      <c r="M13" s="4"/>
      <c r="N13" s="4" t="s">
        <v>116</v>
      </c>
      <c r="O13" s="4" t="s">
        <v>1443</v>
      </c>
      <c r="P13" s="4" t="s">
        <v>46</v>
      </c>
      <c r="Q13" s="4" t="s">
        <v>46</v>
      </c>
    </row>
    <row r="14" spans="3:17" ht="409.5" x14ac:dyDescent="0.25">
      <c r="C14" s="4" t="s">
        <v>1085</v>
      </c>
      <c r="D14" s="5" t="s">
        <v>1086</v>
      </c>
      <c r="E14" s="46" t="s">
        <v>116</v>
      </c>
      <c r="F14" s="44"/>
      <c r="G14" s="4" t="s">
        <v>1081</v>
      </c>
      <c r="H14" s="4" t="s">
        <v>1444</v>
      </c>
      <c r="I14" s="4"/>
      <c r="J14" s="4"/>
      <c r="K14" s="4"/>
      <c r="L14" s="4"/>
      <c r="M14" s="4"/>
      <c r="N14" s="4" t="s">
        <v>116</v>
      </c>
      <c r="O14" s="4" t="s">
        <v>1445</v>
      </c>
      <c r="P14" s="4" t="s">
        <v>46</v>
      </c>
      <c r="Q14" s="4" t="s">
        <v>46</v>
      </c>
    </row>
    <row r="15" spans="3:17" ht="156.75" x14ac:dyDescent="0.25">
      <c r="C15" s="4" t="s">
        <v>1090</v>
      </c>
      <c r="D15" s="5" t="s">
        <v>1091</v>
      </c>
      <c r="E15" s="46" t="s">
        <v>123</v>
      </c>
      <c r="F15" s="44"/>
      <c r="G15" s="4" t="s">
        <v>1092</v>
      </c>
      <c r="H15" s="4" t="s">
        <v>1446</v>
      </c>
      <c r="I15" s="4" t="s">
        <v>1447</v>
      </c>
      <c r="J15" s="4"/>
      <c r="K15" s="4"/>
      <c r="L15" s="4"/>
      <c r="M15" s="4"/>
      <c r="N15" s="4" t="s">
        <v>1448</v>
      </c>
      <c r="O15" s="4" t="s">
        <v>1448</v>
      </c>
      <c r="P15" s="4" t="s">
        <v>46</v>
      </c>
      <c r="Q15" s="4" t="s">
        <v>46</v>
      </c>
    </row>
    <row r="16" spans="3:17" ht="409.5" x14ac:dyDescent="0.25">
      <c r="C16" s="4" t="s">
        <v>1095</v>
      </c>
      <c r="D16" s="5" t="s">
        <v>1096</v>
      </c>
      <c r="E16" s="46" t="s">
        <v>123</v>
      </c>
      <c r="F16" s="44"/>
      <c r="G16" s="4" t="s">
        <v>1097</v>
      </c>
      <c r="H16" s="4" t="s">
        <v>1449</v>
      </c>
      <c r="I16" s="4"/>
      <c r="J16" s="4"/>
      <c r="K16" s="4"/>
      <c r="L16" s="4"/>
      <c r="M16" s="4"/>
      <c r="N16" s="4" t="s">
        <v>1450</v>
      </c>
      <c r="O16" s="4" t="s">
        <v>1450</v>
      </c>
      <c r="P16" s="4" t="s">
        <v>46</v>
      </c>
      <c r="Q16" s="4" t="s">
        <v>46</v>
      </c>
    </row>
    <row r="17" spans="3:17" ht="342" x14ac:dyDescent="0.25">
      <c r="C17" s="4" t="s">
        <v>1100</v>
      </c>
      <c r="D17" s="5" t="s">
        <v>1101</v>
      </c>
      <c r="E17" s="46" t="s">
        <v>100</v>
      </c>
      <c r="F17" s="44"/>
      <c r="G17" s="4" t="s">
        <v>1102</v>
      </c>
      <c r="H17" s="4" t="s">
        <v>1451</v>
      </c>
      <c r="I17" s="4" t="s">
        <v>1452</v>
      </c>
      <c r="J17" s="4"/>
      <c r="K17" s="4"/>
      <c r="L17" s="4"/>
      <c r="M17" s="4"/>
      <c r="N17" s="4" t="s">
        <v>1453</v>
      </c>
      <c r="O17" s="4" t="s">
        <v>1454</v>
      </c>
      <c r="P17" s="4" t="s">
        <v>46</v>
      </c>
      <c r="Q17" s="4" t="s">
        <v>46</v>
      </c>
    </row>
    <row r="18" spans="3:17" ht="270.75" x14ac:dyDescent="0.25">
      <c r="C18" s="4" t="s">
        <v>1105</v>
      </c>
      <c r="D18" s="5" t="s">
        <v>1106</v>
      </c>
      <c r="E18" s="46" t="s">
        <v>123</v>
      </c>
      <c r="F18" s="44"/>
      <c r="G18" s="4" t="s">
        <v>124</v>
      </c>
      <c r="H18" s="4" t="s">
        <v>1455</v>
      </c>
      <c r="I18" s="4" t="s">
        <v>1456</v>
      </c>
      <c r="J18" s="4"/>
      <c r="K18" s="4"/>
      <c r="L18" s="4"/>
      <c r="M18" s="4" t="s">
        <v>1457</v>
      </c>
      <c r="N18" s="4" t="s">
        <v>46</v>
      </c>
      <c r="O18" s="4" t="s">
        <v>1458</v>
      </c>
      <c r="P18" s="4" t="s">
        <v>46</v>
      </c>
      <c r="Q18" s="4" t="s">
        <v>46</v>
      </c>
    </row>
    <row r="19" spans="3:17" ht="409.5" x14ac:dyDescent="0.25">
      <c r="C19" s="4" t="s">
        <v>218</v>
      </c>
      <c r="D19" s="5" t="s">
        <v>219</v>
      </c>
      <c r="E19" s="46" t="s">
        <v>100</v>
      </c>
      <c r="F19" s="44"/>
      <c r="G19" s="4" t="s">
        <v>220</v>
      </c>
      <c r="H19" s="4" t="s">
        <v>1459</v>
      </c>
      <c r="I19" s="4" t="s">
        <v>1460</v>
      </c>
      <c r="J19" s="4" t="s">
        <v>1461</v>
      </c>
      <c r="K19" s="4"/>
      <c r="L19" s="4"/>
      <c r="M19" s="4" t="s">
        <v>1462</v>
      </c>
      <c r="N19" s="4" t="s">
        <v>1463</v>
      </c>
      <c r="O19" s="4" t="s">
        <v>1464</v>
      </c>
      <c r="P19" s="4" t="s">
        <v>1465</v>
      </c>
      <c r="Q19" s="4" t="s">
        <v>1466</v>
      </c>
    </row>
    <row r="20" spans="3:17" ht="409.5" x14ac:dyDescent="0.25">
      <c r="C20" s="4" t="s">
        <v>679</v>
      </c>
      <c r="D20" s="5" t="s">
        <v>680</v>
      </c>
      <c r="E20" s="46" t="s">
        <v>100</v>
      </c>
      <c r="F20" s="44"/>
      <c r="G20" s="4" t="s">
        <v>681</v>
      </c>
      <c r="H20" s="4" t="s">
        <v>1467</v>
      </c>
      <c r="I20" s="4" t="s">
        <v>1468</v>
      </c>
      <c r="J20" s="4"/>
      <c r="K20" s="4"/>
      <c r="L20" s="4"/>
      <c r="M20" s="4" t="s">
        <v>1469</v>
      </c>
      <c r="N20" s="4" t="s">
        <v>1470</v>
      </c>
      <c r="O20" s="4" t="s">
        <v>1471</v>
      </c>
      <c r="P20" s="4" t="s">
        <v>46</v>
      </c>
      <c r="Q20" s="4" t="s">
        <v>46</v>
      </c>
    </row>
    <row r="21" spans="3:17" ht="409.5" x14ac:dyDescent="0.25">
      <c r="C21" s="4" t="s">
        <v>683</v>
      </c>
      <c r="D21" s="5" t="s">
        <v>684</v>
      </c>
      <c r="E21" s="46" t="s">
        <v>100</v>
      </c>
      <c r="F21" s="44"/>
      <c r="G21" s="4" t="s">
        <v>685</v>
      </c>
      <c r="H21" s="4" t="s">
        <v>1472</v>
      </c>
      <c r="I21" s="4" t="s">
        <v>1473</v>
      </c>
      <c r="J21" s="4"/>
      <c r="K21" s="4"/>
      <c r="L21" s="4"/>
      <c r="M21" s="4" t="s">
        <v>1474</v>
      </c>
      <c r="N21" s="4" t="s">
        <v>1475</v>
      </c>
      <c r="O21" s="4" t="s">
        <v>1476</v>
      </c>
      <c r="P21" s="4" t="s">
        <v>46</v>
      </c>
      <c r="Q21" s="4" t="s">
        <v>46</v>
      </c>
    </row>
    <row r="22" spans="3:17" ht="409.5" x14ac:dyDescent="0.25">
      <c r="C22" s="4" t="s">
        <v>893</v>
      </c>
      <c r="D22" s="5" t="s">
        <v>894</v>
      </c>
      <c r="E22" s="46" t="s">
        <v>100</v>
      </c>
      <c r="F22" s="44"/>
      <c r="G22" s="4" t="s">
        <v>895</v>
      </c>
      <c r="H22" s="4" t="s">
        <v>1477</v>
      </c>
      <c r="I22" s="4" t="s">
        <v>1478</v>
      </c>
      <c r="J22" s="4"/>
      <c r="K22" s="4" t="s">
        <v>1479</v>
      </c>
      <c r="L22" s="4" t="s">
        <v>1480</v>
      </c>
      <c r="M22" s="4" t="s">
        <v>1481</v>
      </c>
      <c r="N22" s="4" t="s">
        <v>46</v>
      </c>
      <c r="O22" s="4" t="s">
        <v>46</v>
      </c>
      <c r="P22" s="4" t="s">
        <v>1482</v>
      </c>
      <c r="Q22" s="4" t="s">
        <v>1483</v>
      </c>
    </row>
    <row r="23" spans="3:17" ht="409.5" x14ac:dyDescent="0.25">
      <c r="C23" s="4" t="s">
        <v>1033</v>
      </c>
      <c r="D23" s="5" t="s">
        <v>1034</v>
      </c>
      <c r="E23" s="46" t="s">
        <v>737</v>
      </c>
      <c r="F23" s="44"/>
      <c r="G23" s="4" t="s">
        <v>1035</v>
      </c>
      <c r="H23" s="4" t="s">
        <v>1484</v>
      </c>
      <c r="I23" s="4"/>
      <c r="J23" s="4"/>
      <c r="K23" s="4"/>
      <c r="L23" s="4"/>
      <c r="M23" s="4" t="s">
        <v>1485</v>
      </c>
      <c r="N23" s="4" t="s">
        <v>46</v>
      </c>
      <c r="O23" s="4" t="s">
        <v>1486</v>
      </c>
      <c r="P23" s="4" t="s">
        <v>1487</v>
      </c>
      <c r="Q23" s="4" t="s">
        <v>1488</v>
      </c>
    </row>
    <row r="24" spans="3:17" ht="409.5" x14ac:dyDescent="0.25">
      <c r="C24" s="4" t="s">
        <v>98</v>
      </c>
      <c r="D24" s="5" t="s">
        <v>99</v>
      </c>
      <c r="E24" s="46" t="s">
        <v>100</v>
      </c>
      <c r="F24" s="44"/>
      <c r="G24" s="4" t="s">
        <v>101</v>
      </c>
      <c r="H24" s="4" t="s">
        <v>1489</v>
      </c>
      <c r="I24" s="4" t="s">
        <v>1490</v>
      </c>
      <c r="J24" s="4" t="s">
        <v>1491</v>
      </c>
      <c r="K24" s="4"/>
      <c r="L24" s="4"/>
      <c r="M24" s="4" t="s">
        <v>1492</v>
      </c>
      <c r="N24" s="4" t="s">
        <v>46</v>
      </c>
      <c r="O24" s="4" t="s">
        <v>1493</v>
      </c>
      <c r="P24" s="4" t="s">
        <v>46</v>
      </c>
      <c r="Q24" s="4" t="s">
        <v>46</v>
      </c>
    </row>
    <row r="25" spans="3:17" ht="285" x14ac:dyDescent="0.25">
      <c r="C25" s="4" t="s">
        <v>292</v>
      </c>
      <c r="D25" s="5" t="s">
        <v>293</v>
      </c>
      <c r="E25" s="46" t="s">
        <v>141</v>
      </c>
      <c r="F25" s="44"/>
      <c r="G25" s="4" t="s">
        <v>147</v>
      </c>
      <c r="H25" s="4" t="s">
        <v>1494</v>
      </c>
      <c r="I25" s="4" t="s">
        <v>1495</v>
      </c>
      <c r="J25" s="4"/>
      <c r="K25" s="4" t="s">
        <v>1496</v>
      </c>
      <c r="L25" s="4" t="s">
        <v>1497</v>
      </c>
      <c r="M25" s="4" t="s">
        <v>1498</v>
      </c>
      <c r="N25" s="4" t="s">
        <v>46</v>
      </c>
      <c r="O25" s="4" t="s">
        <v>943</v>
      </c>
      <c r="P25" s="4" t="s">
        <v>46</v>
      </c>
      <c r="Q25" s="4" t="s">
        <v>46</v>
      </c>
    </row>
    <row r="26" spans="3:17" ht="409.5" x14ac:dyDescent="0.25">
      <c r="C26" s="4" t="s">
        <v>152</v>
      </c>
      <c r="D26" s="5" t="s">
        <v>153</v>
      </c>
      <c r="E26" s="46" t="s">
        <v>154</v>
      </c>
      <c r="F26" s="44"/>
      <c r="G26" s="4" t="s">
        <v>155</v>
      </c>
      <c r="H26" s="4" t="s">
        <v>1499</v>
      </c>
      <c r="I26" s="4" t="s">
        <v>1500</v>
      </c>
      <c r="J26" s="4"/>
      <c r="K26" s="4"/>
      <c r="L26" s="4"/>
      <c r="M26" s="4" t="s">
        <v>1501</v>
      </c>
      <c r="N26" s="4" t="s">
        <v>46</v>
      </c>
      <c r="O26" s="4" t="s">
        <v>1502</v>
      </c>
      <c r="P26" s="4" t="s">
        <v>1503</v>
      </c>
      <c r="Q26" s="4" t="s">
        <v>1504</v>
      </c>
    </row>
    <row r="27" spans="3:17" ht="313.5" x14ac:dyDescent="0.25">
      <c r="C27" s="4" t="s">
        <v>1109</v>
      </c>
      <c r="D27" s="5" t="s">
        <v>1110</v>
      </c>
      <c r="E27" s="46" t="s">
        <v>327</v>
      </c>
      <c r="F27" s="44"/>
      <c r="G27" s="4" t="s">
        <v>328</v>
      </c>
      <c r="H27" s="4" t="s">
        <v>1505</v>
      </c>
      <c r="I27" s="4"/>
      <c r="J27" s="4"/>
      <c r="K27" s="4"/>
      <c r="L27" s="4"/>
      <c r="M27" s="4"/>
      <c r="N27" s="4" t="s">
        <v>1506</v>
      </c>
      <c r="O27" s="4" t="s">
        <v>1507</v>
      </c>
      <c r="P27" s="4" t="s">
        <v>1508</v>
      </c>
      <c r="Q27" s="4" t="s">
        <v>1509</v>
      </c>
    </row>
    <row r="28" spans="3:17" ht="409.5" x14ac:dyDescent="0.25">
      <c r="C28" s="4" t="s">
        <v>1111</v>
      </c>
      <c r="D28" s="5" t="s">
        <v>1112</v>
      </c>
      <c r="E28" s="46" t="s">
        <v>282</v>
      </c>
      <c r="F28" s="44"/>
      <c r="G28" s="4" t="s">
        <v>283</v>
      </c>
      <c r="H28" s="4" t="s">
        <v>1510</v>
      </c>
      <c r="I28" s="4"/>
      <c r="J28" s="4"/>
      <c r="K28" s="4"/>
      <c r="L28" s="4"/>
      <c r="M28" s="4"/>
      <c r="N28" s="4" t="s">
        <v>1511</v>
      </c>
      <c r="O28" s="4" t="s">
        <v>1512</v>
      </c>
      <c r="P28" s="4" t="s">
        <v>1513</v>
      </c>
      <c r="Q28" s="4" t="s">
        <v>1514</v>
      </c>
    </row>
    <row r="29" spans="3:17" ht="409.5" x14ac:dyDescent="0.25">
      <c r="C29" s="4" t="s">
        <v>1116</v>
      </c>
      <c r="D29" s="5" t="s">
        <v>1117</v>
      </c>
      <c r="E29" s="46" t="s">
        <v>282</v>
      </c>
      <c r="F29" s="44"/>
      <c r="G29" s="4" t="s">
        <v>283</v>
      </c>
      <c r="H29" s="4" t="s">
        <v>1515</v>
      </c>
      <c r="I29" s="4"/>
      <c r="J29" s="4"/>
      <c r="K29" s="4"/>
      <c r="L29" s="4"/>
      <c r="M29" s="4"/>
      <c r="N29" s="4" t="s">
        <v>1511</v>
      </c>
      <c r="O29" s="4" t="s">
        <v>1516</v>
      </c>
      <c r="P29" s="4" t="s">
        <v>46</v>
      </c>
      <c r="Q29" s="4" t="s">
        <v>46</v>
      </c>
    </row>
    <row r="30" spans="3:17" ht="409.5" x14ac:dyDescent="0.25">
      <c r="C30" s="4" t="s">
        <v>157</v>
      </c>
      <c r="D30" s="5" t="s">
        <v>158</v>
      </c>
      <c r="E30" s="46" t="s">
        <v>100</v>
      </c>
      <c r="F30" s="44"/>
      <c r="G30" s="4" t="s">
        <v>159</v>
      </c>
      <c r="H30" s="4" t="s">
        <v>1517</v>
      </c>
      <c r="I30" s="4" t="s">
        <v>1518</v>
      </c>
      <c r="J30" s="4"/>
      <c r="K30" s="4"/>
      <c r="L30" s="4"/>
      <c r="M30" s="4"/>
      <c r="N30" s="4" t="s">
        <v>46</v>
      </c>
      <c r="O30" s="4" t="s">
        <v>1519</v>
      </c>
      <c r="P30" s="4" t="s">
        <v>46</v>
      </c>
      <c r="Q30" s="4" t="s">
        <v>46</v>
      </c>
    </row>
    <row r="31" spans="3:17" ht="409.5" x14ac:dyDescent="0.25">
      <c r="C31" s="4" t="s">
        <v>249</v>
      </c>
      <c r="D31" s="5" t="s">
        <v>250</v>
      </c>
      <c r="E31" s="46" t="s">
        <v>100</v>
      </c>
      <c r="F31" s="44"/>
      <c r="G31" s="4" t="s">
        <v>101</v>
      </c>
      <c r="H31" s="4" t="s">
        <v>1520</v>
      </c>
      <c r="I31" s="4" t="s">
        <v>1521</v>
      </c>
      <c r="J31" s="4"/>
      <c r="K31" s="4"/>
      <c r="L31" s="4"/>
      <c r="M31" s="4" t="s">
        <v>1522</v>
      </c>
      <c r="N31" s="4" t="s">
        <v>46</v>
      </c>
      <c r="O31" s="4" t="s">
        <v>1523</v>
      </c>
      <c r="P31" s="4" t="s">
        <v>46</v>
      </c>
      <c r="Q31" s="4" t="s">
        <v>46</v>
      </c>
    </row>
    <row r="32" spans="3:17" ht="409.5" x14ac:dyDescent="0.25">
      <c r="C32" s="4" t="s">
        <v>1120</v>
      </c>
      <c r="D32" s="5" t="s">
        <v>1121</v>
      </c>
      <c r="E32" s="46" t="s">
        <v>100</v>
      </c>
      <c r="F32" s="44"/>
      <c r="G32" s="4" t="s">
        <v>349</v>
      </c>
      <c r="H32" s="4" t="s">
        <v>1524</v>
      </c>
      <c r="I32" s="4"/>
      <c r="J32" s="4"/>
      <c r="K32" s="4"/>
      <c r="L32" s="4"/>
      <c r="M32" s="4"/>
      <c r="N32" s="4" t="s">
        <v>1525</v>
      </c>
      <c r="O32" s="4" t="s">
        <v>1526</v>
      </c>
      <c r="P32" s="4" t="s">
        <v>46</v>
      </c>
      <c r="Q32" s="4" t="s">
        <v>46</v>
      </c>
    </row>
    <row r="33" spans="3:17" ht="409.5" x14ac:dyDescent="0.25">
      <c r="C33" s="4" t="s">
        <v>1122</v>
      </c>
      <c r="D33" s="5" t="s">
        <v>1123</v>
      </c>
      <c r="E33" s="46" t="s">
        <v>100</v>
      </c>
      <c r="F33" s="44"/>
      <c r="G33" s="4" t="s">
        <v>1124</v>
      </c>
      <c r="H33" s="4" t="s">
        <v>1527</v>
      </c>
      <c r="I33" s="4"/>
      <c r="J33" s="4"/>
      <c r="K33" s="4"/>
      <c r="L33" s="4"/>
      <c r="M33" s="4"/>
      <c r="N33" s="4" t="s">
        <v>1525</v>
      </c>
      <c r="O33" s="4" t="s">
        <v>1528</v>
      </c>
      <c r="P33" s="4" t="s">
        <v>46</v>
      </c>
      <c r="Q33" s="4" t="s">
        <v>46</v>
      </c>
    </row>
    <row r="34" spans="3:17" ht="409.5" x14ac:dyDescent="0.25">
      <c r="C34" s="4" t="s">
        <v>886</v>
      </c>
      <c r="D34" s="5" t="s">
        <v>887</v>
      </c>
      <c r="E34" s="46" t="s">
        <v>100</v>
      </c>
      <c r="F34" s="44"/>
      <c r="G34" s="4" t="s">
        <v>101</v>
      </c>
      <c r="H34" s="4" t="s">
        <v>1529</v>
      </c>
      <c r="I34" s="4" t="s">
        <v>1530</v>
      </c>
      <c r="J34" s="4"/>
      <c r="K34" s="4"/>
      <c r="L34" s="4"/>
      <c r="M34" s="4" t="s">
        <v>1531</v>
      </c>
      <c r="N34" s="4" t="s">
        <v>1532</v>
      </c>
      <c r="O34" s="4" t="s">
        <v>1533</v>
      </c>
      <c r="P34" s="4" t="s">
        <v>1534</v>
      </c>
      <c r="Q34" s="4" t="s">
        <v>1535</v>
      </c>
    </row>
    <row r="35" spans="3:17" ht="409.5" x14ac:dyDescent="0.25">
      <c r="C35" s="4" t="s">
        <v>392</v>
      </c>
      <c r="D35" s="5" t="s">
        <v>393</v>
      </c>
      <c r="E35" s="46" t="s">
        <v>100</v>
      </c>
      <c r="F35" s="44"/>
      <c r="G35" s="4" t="s">
        <v>394</v>
      </c>
      <c r="H35" s="4" t="s">
        <v>1536</v>
      </c>
      <c r="I35" s="4" t="s">
        <v>1537</v>
      </c>
      <c r="J35" s="4"/>
      <c r="K35" s="4"/>
      <c r="L35" s="4"/>
      <c r="M35" s="4" t="s">
        <v>1538</v>
      </c>
      <c r="N35" s="4" t="s">
        <v>1539</v>
      </c>
      <c r="O35" s="4" t="s">
        <v>1540</v>
      </c>
      <c r="P35" s="4" t="s">
        <v>1541</v>
      </c>
      <c r="Q35" s="4" t="s">
        <v>1542</v>
      </c>
    </row>
    <row r="36" spans="3:17" ht="171" x14ac:dyDescent="0.25">
      <c r="C36" s="4" t="s">
        <v>1125</v>
      </c>
      <c r="D36" s="5" t="s">
        <v>1126</v>
      </c>
      <c r="E36" s="46" t="s">
        <v>100</v>
      </c>
      <c r="F36" s="44"/>
      <c r="G36" s="4" t="s">
        <v>394</v>
      </c>
      <c r="H36" s="4" t="s">
        <v>1543</v>
      </c>
      <c r="I36" s="4" t="s">
        <v>1544</v>
      </c>
      <c r="J36" s="4"/>
      <c r="K36" s="4"/>
      <c r="L36" s="4"/>
      <c r="M36" s="4"/>
      <c r="N36" s="4" t="s">
        <v>1545</v>
      </c>
      <c r="O36" s="4" t="s">
        <v>1546</v>
      </c>
      <c r="P36" s="4" t="s">
        <v>46</v>
      </c>
      <c r="Q36" s="4" t="s">
        <v>46</v>
      </c>
    </row>
    <row r="37" spans="3:17" ht="409.5" x14ac:dyDescent="0.25">
      <c r="C37" s="4" t="s">
        <v>1128</v>
      </c>
      <c r="D37" s="5" t="s">
        <v>1129</v>
      </c>
      <c r="E37" s="46" t="s">
        <v>276</v>
      </c>
      <c r="F37" s="44"/>
      <c r="G37" s="4" t="s">
        <v>277</v>
      </c>
      <c r="H37" s="4" t="s">
        <v>1547</v>
      </c>
      <c r="I37" s="4" t="s">
        <v>1548</v>
      </c>
      <c r="J37" s="4"/>
      <c r="K37" s="4"/>
      <c r="L37" s="4"/>
      <c r="M37" s="4" t="s">
        <v>1549</v>
      </c>
      <c r="N37" s="4" t="s">
        <v>1550</v>
      </c>
      <c r="O37" s="4" t="s">
        <v>1551</v>
      </c>
      <c r="P37" s="4" t="s">
        <v>1552</v>
      </c>
      <c r="Q37" s="4" t="s">
        <v>1553</v>
      </c>
    </row>
    <row r="38" spans="3:17" ht="409.5" x14ac:dyDescent="0.25">
      <c r="C38" s="4" t="s">
        <v>1132</v>
      </c>
      <c r="D38" s="5" t="s">
        <v>1133</v>
      </c>
      <c r="E38" s="46" t="s">
        <v>276</v>
      </c>
      <c r="F38" s="44"/>
      <c r="G38" s="4" t="s">
        <v>277</v>
      </c>
      <c r="H38" s="4" t="s">
        <v>1554</v>
      </c>
      <c r="I38" s="4" t="s">
        <v>1555</v>
      </c>
      <c r="J38" s="4"/>
      <c r="K38" s="4"/>
      <c r="L38" s="4"/>
      <c r="M38" s="4" t="s">
        <v>1556</v>
      </c>
      <c r="N38" s="4" t="s">
        <v>1557</v>
      </c>
      <c r="O38" s="4" t="s">
        <v>1558</v>
      </c>
      <c r="P38" s="4" t="s">
        <v>1559</v>
      </c>
      <c r="Q38" s="4" t="s">
        <v>1553</v>
      </c>
    </row>
    <row r="39" spans="3:17" ht="256.5" x14ac:dyDescent="0.25">
      <c r="C39" s="4" t="s">
        <v>295</v>
      </c>
      <c r="D39" s="5" t="s">
        <v>296</v>
      </c>
      <c r="E39" s="46" t="s">
        <v>123</v>
      </c>
      <c r="F39" s="44"/>
      <c r="G39" s="4" t="s">
        <v>124</v>
      </c>
      <c r="H39" s="4" t="s">
        <v>1560</v>
      </c>
      <c r="I39" s="4" t="s">
        <v>1561</v>
      </c>
      <c r="J39" s="4" t="s">
        <v>1562</v>
      </c>
      <c r="K39" s="4"/>
      <c r="L39" s="4"/>
      <c r="M39" s="4" t="s">
        <v>1563</v>
      </c>
      <c r="N39" s="4" t="s">
        <v>1564</v>
      </c>
      <c r="O39" s="4" t="s">
        <v>1565</v>
      </c>
      <c r="P39" s="4" t="s">
        <v>46</v>
      </c>
      <c r="Q39" s="4" t="s">
        <v>46</v>
      </c>
    </row>
    <row r="40" spans="3:17" ht="384.75" x14ac:dyDescent="0.25">
      <c r="C40" s="4" t="s">
        <v>1136</v>
      </c>
      <c r="D40" s="5" t="s">
        <v>1137</v>
      </c>
      <c r="E40" s="46" t="s">
        <v>100</v>
      </c>
      <c r="F40" s="44"/>
      <c r="G40" s="4" t="s">
        <v>1138</v>
      </c>
      <c r="H40" s="4" t="s">
        <v>1566</v>
      </c>
      <c r="I40" s="4"/>
      <c r="J40" s="4"/>
      <c r="K40" s="4"/>
      <c r="L40" s="4"/>
      <c r="M40" s="4"/>
      <c r="N40" s="4" t="s">
        <v>46</v>
      </c>
      <c r="O40" s="4" t="s">
        <v>1567</v>
      </c>
      <c r="P40" s="4" t="s">
        <v>46</v>
      </c>
      <c r="Q40" s="4" t="s">
        <v>46</v>
      </c>
    </row>
    <row r="41" spans="3:17" ht="409.5" x14ac:dyDescent="0.25">
      <c r="C41" s="4" t="s">
        <v>1141</v>
      </c>
      <c r="D41" s="5" t="s">
        <v>1142</v>
      </c>
      <c r="E41" s="46" t="s">
        <v>737</v>
      </c>
      <c r="F41" s="44"/>
      <c r="G41" s="4" t="s">
        <v>1143</v>
      </c>
      <c r="H41" s="4" t="s">
        <v>1568</v>
      </c>
      <c r="I41" s="4" t="s">
        <v>1569</v>
      </c>
      <c r="J41" s="4"/>
      <c r="K41" s="4"/>
      <c r="L41" s="4"/>
      <c r="M41" s="4"/>
      <c r="N41" s="4" t="s">
        <v>46</v>
      </c>
      <c r="O41" s="4" t="s">
        <v>1570</v>
      </c>
      <c r="P41" s="4" t="s">
        <v>1571</v>
      </c>
      <c r="Q41" s="4" t="s">
        <v>1572</v>
      </c>
    </row>
    <row r="42" spans="3:17" ht="409.5" x14ac:dyDescent="0.25">
      <c r="C42" s="4" t="s">
        <v>1145</v>
      </c>
      <c r="D42" s="5" t="s">
        <v>1146</v>
      </c>
      <c r="E42" s="46" t="s">
        <v>737</v>
      </c>
      <c r="F42" s="44"/>
      <c r="G42" s="4" t="s">
        <v>1147</v>
      </c>
      <c r="H42" s="4" t="s">
        <v>1573</v>
      </c>
      <c r="I42" s="4" t="s">
        <v>1574</v>
      </c>
      <c r="J42" s="4"/>
      <c r="K42" s="4"/>
      <c r="L42" s="4"/>
      <c r="M42" s="4"/>
      <c r="N42" s="4" t="s">
        <v>1575</v>
      </c>
      <c r="O42" s="4" t="s">
        <v>1576</v>
      </c>
      <c r="P42" s="4" t="s">
        <v>46</v>
      </c>
      <c r="Q42" s="4" t="s">
        <v>46</v>
      </c>
    </row>
    <row r="43" spans="3:17" ht="409.5" x14ac:dyDescent="0.25">
      <c r="C43" s="4" t="s">
        <v>395</v>
      </c>
      <c r="D43" s="5" t="s">
        <v>396</v>
      </c>
      <c r="E43" s="46" t="s">
        <v>100</v>
      </c>
      <c r="F43" s="44"/>
      <c r="G43" s="4" t="s">
        <v>397</v>
      </c>
      <c r="H43" s="4" t="s">
        <v>1577</v>
      </c>
      <c r="I43" s="4" t="s">
        <v>1578</v>
      </c>
      <c r="J43" s="4"/>
      <c r="K43" s="4" t="s">
        <v>1579</v>
      </c>
      <c r="L43" s="4" t="s">
        <v>1580</v>
      </c>
      <c r="M43" s="4" t="s">
        <v>1581</v>
      </c>
      <c r="N43" s="4" t="s">
        <v>1582</v>
      </c>
      <c r="O43" s="4" t="s">
        <v>1583</v>
      </c>
      <c r="P43" s="4" t="s">
        <v>1584</v>
      </c>
      <c r="Q43" s="4" t="s">
        <v>1585</v>
      </c>
    </row>
    <row r="44" spans="3:17" ht="409.5" x14ac:dyDescent="0.25">
      <c r="C44" s="4" t="s">
        <v>373</v>
      </c>
      <c r="D44" s="5" t="s">
        <v>374</v>
      </c>
      <c r="E44" s="46" t="s">
        <v>375</v>
      </c>
      <c r="F44" s="44"/>
      <c r="G44" s="4" t="s">
        <v>376</v>
      </c>
      <c r="H44" s="4" t="s">
        <v>1586</v>
      </c>
      <c r="I44" s="4" t="s">
        <v>1587</v>
      </c>
      <c r="J44" s="4"/>
      <c r="K44" s="4" t="s">
        <v>1588</v>
      </c>
      <c r="L44" s="4" t="s">
        <v>1589</v>
      </c>
      <c r="M44" s="4" t="s">
        <v>1590</v>
      </c>
      <c r="N44" s="4" t="s">
        <v>46</v>
      </c>
      <c r="O44" s="4" t="s">
        <v>46</v>
      </c>
      <c r="P44" s="4" t="s">
        <v>46</v>
      </c>
      <c r="Q44" s="4" t="s">
        <v>46</v>
      </c>
    </row>
    <row r="45" spans="3:17" ht="409.5" x14ac:dyDescent="0.25">
      <c r="C45" s="4" t="s">
        <v>940</v>
      </c>
      <c r="D45" s="5" t="s">
        <v>941</v>
      </c>
      <c r="E45" s="46" t="s">
        <v>434</v>
      </c>
      <c r="F45" s="44"/>
      <c r="G45" s="4" t="s">
        <v>942</v>
      </c>
      <c r="H45" s="4" t="s">
        <v>1591</v>
      </c>
      <c r="I45" s="4" t="s">
        <v>1592</v>
      </c>
      <c r="J45" s="4"/>
      <c r="K45" s="4"/>
      <c r="L45" s="4"/>
      <c r="M45" s="4" t="s">
        <v>1593</v>
      </c>
      <c r="N45" s="4" t="s">
        <v>1594</v>
      </c>
      <c r="O45" s="4" t="s">
        <v>1595</v>
      </c>
      <c r="P45" s="4" t="s">
        <v>1596</v>
      </c>
      <c r="Q45" s="4" t="s">
        <v>1597</v>
      </c>
    </row>
    <row r="46" spans="3:17" ht="409.5" x14ac:dyDescent="0.25">
      <c r="C46" s="4" t="s">
        <v>1149</v>
      </c>
      <c r="D46" s="5" t="s">
        <v>1150</v>
      </c>
      <c r="E46" s="46" t="s">
        <v>116</v>
      </c>
      <c r="F46" s="44"/>
      <c r="G46" s="4" t="s">
        <v>117</v>
      </c>
      <c r="H46" s="4" t="s">
        <v>1598</v>
      </c>
      <c r="I46" s="4" t="s">
        <v>1599</v>
      </c>
      <c r="J46" s="4"/>
      <c r="K46" s="4"/>
      <c r="L46" s="4"/>
      <c r="M46" s="4" t="s">
        <v>1600</v>
      </c>
      <c r="N46" s="4" t="s">
        <v>1601</v>
      </c>
      <c r="O46" s="4" t="s">
        <v>1602</v>
      </c>
      <c r="P46" s="4" t="s">
        <v>46</v>
      </c>
      <c r="Q46" s="4" t="s">
        <v>46</v>
      </c>
    </row>
    <row r="47" spans="3:17" ht="409.5" x14ac:dyDescent="0.25">
      <c r="C47" s="4" t="s">
        <v>400</v>
      </c>
      <c r="D47" s="5" t="s">
        <v>401</v>
      </c>
      <c r="E47" s="46" t="s">
        <v>100</v>
      </c>
      <c r="F47" s="44"/>
      <c r="G47" s="4" t="s">
        <v>394</v>
      </c>
      <c r="H47" s="4" t="s">
        <v>1603</v>
      </c>
      <c r="I47" s="4" t="s">
        <v>1604</v>
      </c>
      <c r="J47" s="4"/>
      <c r="K47" s="4"/>
      <c r="L47" s="4"/>
      <c r="M47" s="4" t="s">
        <v>1605</v>
      </c>
      <c r="N47" s="4" t="s">
        <v>1606</v>
      </c>
      <c r="O47" s="4" t="s">
        <v>1607</v>
      </c>
      <c r="P47" s="4" t="s">
        <v>1541</v>
      </c>
      <c r="Q47" s="4" t="s">
        <v>1542</v>
      </c>
    </row>
    <row r="48" spans="3:17" ht="409.5" x14ac:dyDescent="0.25">
      <c r="C48" s="4" t="s">
        <v>852</v>
      </c>
      <c r="D48" s="5" t="s">
        <v>853</v>
      </c>
      <c r="E48" s="46" t="s">
        <v>282</v>
      </c>
      <c r="F48" s="44"/>
      <c r="G48" s="4" t="s">
        <v>854</v>
      </c>
      <c r="H48" s="4" t="s">
        <v>1608</v>
      </c>
      <c r="I48" s="4" t="s">
        <v>1609</v>
      </c>
      <c r="J48" s="4"/>
      <c r="K48" s="4"/>
      <c r="L48" s="4"/>
      <c r="M48" s="4"/>
      <c r="N48" s="4" t="s">
        <v>1610</v>
      </c>
      <c r="O48" s="4" t="s">
        <v>1611</v>
      </c>
      <c r="P48" s="4" t="s">
        <v>46</v>
      </c>
      <c r="Q48" s="4" t="s">
        <v>46</v>
      </c>
    </row>
    <row r="49" spans="3:17" ht="409.5" x14ac:dyDescent="0.25">
      <c r="C49" s="4" t="s">
        <v>1153</v>
      </c>
      <c r="D49" s="5" t="s">
        <v>1154</v>
      </c>
      <c r="E49" s="46" t="s">
        <v>1155</v>
      </c>
      <c r="F49" s="44"/>
      <c r="G49" s="4" t="s">
        <v>1156</v>
      </c>
      <c r="H49" s="4" t="s">
        <v>1612</v>
      </c>
      <c r="I49" s="4" t="s">
        <v>1613</v>
      </c>
      <c r="J49" s="4"/>
      <c r="K49" s="4"/>
      <c r="L49" s="4"/>
      <c r="M49" s="4"/>
      <c r="N49" s="4" t="s">
        <v>1614</v>
      </c>
      <c r="O49" s="4" t="s">
        <v>1615</v>
      </c>
      <c r="P49" s="4" t="s">
        <v>46</v>
      </c>
      <c r="Q49" s="4" t="s">
        <v>46</v>
      </c>
    </row>
    <row r="50" spans="3:17" ht="409.5" x14ac:dyDescent="0.25">
      <c r="C50" s="4" t="s">
        <v>857</v>
      </c>
      <c r="D50" s="5" t="s">
        <v>858</v>
      </c>
      <c r="E50" s="46" t="s">
        <v>282</v>
      </c>
      <c r="F50" s="44"/>
      <c r="G50" s="4" t="s">
        <v>859</v>
      </c>
      <c r="H50" s="4" t="s">
        <v>1616</v>
      </c>
      <c r="I50" s="4" t="s">
        <v>1617</v>
      </c>
      <c r="J50" s="4"/>
      <c r="K50" s="4"/>
      <c r="L50" s="4"/>
      <c r="M50" s="4"/>
      <c r="N50" s="4" t="s">
        <v>1618</v>
      </c>
      <c r="O50" s="4" t="s">
        <v>1619</v>
      </c>
      <c r="P50" s="4" t="s">
        <v>1620</v>
      </c>
      <c r="Q50" s="4" t="s">
        <v>1621</v>
      </c>
    </row>
    <row r="51" spans="3:17" ht="409.5" x14ac:dyDescent="0.25">
      <c r="C51" s="4" t="s">
        <v>1159</v>
      </c>
      <c r="D51" s="5" t="s">
        <v>1160</v>
      </c>
      <c r="E51" s="46" t="s">
        <v>116</v>
      </c>
      <c r="F51" s="44"/>
      <c r="G51" s="4" t="s">
        <v>1081</v>
      </c>
      <c r="H51" s="4" t="s">
        <v>1622</v>
      </c>
      <c r="I51" s="4"/>
      <c r="J51" s="4"/>
      <c r="K51" s="4"/>
      <c r="L51" s="4"/>
      <c r="M51" s="4"/>
      <c r="N51" s="4" t="s">
        <v>116</v>
      </c>
      <c r="O51" s="4" t="s">
        <v>1623</v>
      </c>
      <c r="P51" s="4" t="s">
        <v>46</v>
      </c>
      <c r="Q51" s="4" t="s">
        <v>46</v>
      </c>
    </row>
    <row r="52" spans="3:17" ht="409.5" x14ac:dyDescent="0.25">
      <c r="C52" s="4" t="s">
        <v>1163</v>
      </c>
      <c r="D52" s="5" t="s">
        <v>1164</v>
      </c>
      <c r="E52" s="46" t="s">
        <v>100</v>
      </c>
      <c r="F52" s="44"/>
      <c r="G52" s="4" t="s">
        <v>349</v>
      </c>
      <c r="H52" s="4" t="s">
        <v>1624</v>
      </c>
      <c r="I52" s="4"/>
      <c r="J52" s="4"/>
      <c r="K52" s="4"/>
      <c r="L52" s="4"/>
      <c r="M52" s="4"/>
      <c r="N52" s="4" t="s">
        <v>46</v>
      </c>
      <c r="O52" s="4" t="s">
        <v>1625</v>
      </c>
      <c r="P52" s="4" t="s">
        <v>46</v>
      </c>
      <c r="Q52" s="4" t="s">
        <v>46</v>
      </c>
    </row>
    <row r="53" spans="3:17" ht="356.25" x14ac:dyDescent="0.25">
      <c r="C53" s="4" t="s">
        <v>171</v>
      </c>
      <c r="D53" s="5" t="s">
        <v>172</v>
      </c>
      <c r="E53" s="46" t="s">
        <v>123</v>
      </c>
      <c r="F53" s="44"/>
      <c r="G53" s="4" t="s">
        <v>173</v>
      </c>
      <c r="H53" s="4" t="s">
        <v>1626</v>
      </c>
      <c r="I53" s="4" t="s">
        <v>1627</v>
      </c>
      <c r="J53" s="4"/>
      <c r="K53" s="4"/>
      <c r="L53" s="4"/>
      <c r="M53" s="4" t="s">
        <v>1628</v>
      </c>
      <c r="N53" s="4" t="s">
        <v>1629</v>
      </c>
      <c r="O53" s="4" t="s">
        <v>1630</v>
      </c>
      <c r="P53" s="4" t="s">
        <v>46</v>
      </c>
      <c r="Q53" s="4" t="s">
        <v>46</v>
      </c>
    </row>
    <row r="54" spans="3:17" ht="409.5" x14ac:dyDescent="0.25">
      <c r="C54" s="4" t="s">
        <v>530</v>
      </c>
      <c r="D54" s="5" t="s">
        <v>531</v>
      </c>
      <c r="E54" s="46" t="s">
        <v>375</v>
      </c>
      <c r="F54" s="44"/>
      <c r="G54" s="4" t="s">
        <v>532</v>
      </c>
      <c r="H54" s="4" t="s">
        <v>1631</v>
      </c>
      <c r="I54" s="4" t="s">
        <v>1632</v>
      </c>
      <c r="J54" s="4" t="s">
        <v>1633</v>
      </c>
      <c r="K54" s="4" t="s">
        <v>1634</v>
      </c>
      <c r="L54" s="4"/>
      <c r="M54" s="4" t="s">
        <v>1635</v>
      </c>
      <c r="N54" s="4" t="s">
        <v>1636</v>
      </c>
      <c r="O54" s="4" t="s">
        <v>1637</v>
      </c>
      <c r="P54" s="4" t="s">
        <v>1638</v>
      </c>
      <c r="Q54" s="4" t="s">
        <v>1639</v>
      </c>
    </row>
    <row r="55" spans="3:17" ht="409.5" x14ac:dyDescent="0.25">
      <c r="C55" s="4" t="s">
        <v>176</v>
      </c>
      <c r="D55" s="5" t="s">
        <v>177</v>
      </c>
      <c r="E55" s="46" t="s">
        <v>123</v>
      </c>
      <c r="F55" s="44"/>
      <c r="G55" s="4" t="s">
        <v>178</v>
      </c>
      <c r="H55" s="4" t="s">
        <v>1640</v>
      </c>
      <c r="I55" s="4" t="s">
        <v>1641</v>
      </c>
      <c r="J55" s="4"/>
      <c r="K55" s="4"/>
      <c r="L55" s="4"/>
      <c r="M55" s="4" t="s">
        <v>1642</v>
      </c>
      <c r="N55" s="4" t="s">
        <v>1470</v>
      </c>
      <c r="O55" s="4" t="s">
        <v>1643</v>
      </c>
      <c r="P55" s="4" t="s">
        <v>46</v>
      </c>
      <c r="Q55" s="4" t="s">
        <v>46</v>
      </c>
    </row>
    <row r="56" spans="3:17" ht="409.5" x14ac:dyDescent="0.25">
      <c r="C56" s="4" t="s">
        <v>1166</v>
      </c>
      <c r="D56" s="5" t="s">
        <v>1167</v>
      </c>
      <c r="E56" s="46" t="s">
        <v>375</v>
      </c>
      <c r="F56" s="44"/>
      <c r="G56" s="4" t="s">
        <v>1168</v>
      </c>
      <c r="H56" s="4" t="s">
        <v>1644</v>
      </c>
      <c r="I56" s="4" t="s">
        <v>1645</v>
      </c>
      <c r="J56" s="4" t="s">
        <v>1646</v>
      </c>
      <c r="K56" s="4" t="s">
        <v>1647</v>
      </c>
      <c r="L56" s="4" t="s">
        <v>1648</v>
      </c>
      <c r="M56" s="4" t="s">
        <v>1649</v>
      </c>
      <c r="N56" s="4" t="s">
        <v>1470</v>
      </c>
      <c r="O56" s="4" t="s">
        <v>1650</v>
      </c>
      <c r="P56" s="4" t="s">
        <v>1651</v>
      </c>
      <c r="Q56" s="4" t="s">
        <v>1652</v>
      </c>
    </row>
    <row r="57" spans="3:17" ht="409.5" x14ac:dyDescent="0.25">
      <c r="C57" s="4" t="s">
        <v>1271</v>
      </c>
      <c r="D57" s="5" t="s">
        <v>1272</v>
      </c>
      <c r="E57" s="46" t="s">
        <v>276</v>
      </c>
      <c r="F57" s="44"/>
      <c r="G57" s="4" t="s">
        <v>1273</v>
      </c>
      <c r="H57" s="4" t="s">
        <v>1653</v>
      </c>
      <c r="I57" s="4" t="s">
        <v>1654</v>
      </c>
      <c r="J57" s="4"/>
      <c r="K57" s="4"/>
      <c r="L57" s="4"/>
      <c r="M57" s="4" t="s">
        <v>1655</v>
      </c>
      <c r="N57" s="4" t="s">
        <v>1656</v>
      </c>
      <c r="O57" s="4" t="s">
        <v>1657</v>
      </c>
      <c r="P57" s="4" t="s">
        <v>1658</v>
      </c>
      <c r="Q57" s="4" t="s">
        <v>1659</v>
      </c>
    </row>
    <row r="58" spans="3:17" ht="409.5" x14ac:dyDescent="0.25">
      <c r="C58" s="4" t="s">
        <v>944</v>
      </c>
      <c r="D58" s="5" t="s">
        <v>945</v>
      </c>
      <c r="E58" s="46" t="s">
        <v>434</v>
      </c>
      <c r="F58" s="44"/>
      <c r="G58" s="4" t="s">
        <v>946</v>
      </c>
      <c r="H58" s="4" t="s">
        <v>1660</v>
      </c>
      <c r="I58" s="4" t="s">
        <v>1661</v>
      </c>
      <c r="J58" s="4"/>
      <c r="K58" s="4"/>
      <c r="L58" s="4"/>
      <c r="M58" s="4" t="s">
        <v>1662</v>
      </c>
      <c r="N58" s="4" t="s">
        <v>1594</v>
      </c>
      <c r="O58" s="4" t="s">
        <v>1595</v>
      </c>
      <c r="P58" s="4" t="s">
        <v>1663</v>
      </c>
      <c r="Q58" s="4" t="s">
        <v>1664</v>
      </c>
    </row>
    <row r="59" spans="3:17" ht="409.5" x14ac:dyDescent="0.25">
      <c r="C59" s="4" t="s">
        <v>947</v>
      </c>
      <c r="D59" s="5" t="s">
        <v>948</v>
      </c>
      <c r="E59" s="46" t="s">
        <v>434</v>
      </c>
      <c r="F59" s="44"/>
      <c r="G59" s="4" t="s">
        <v>946</v>
      </c>
      <c r="H59" s="4" t="s">
        <v>1665</v>
      </c>
      <c r="I59" s="4" t="s">
        <v>1666</v>
      </c>
      <c r="J59" s="4"/>
      <c r="K59" s="4"/>
      <c r="L59" s="4"/>
      <c r="M59" s="4" t="s">
        <v>1667</v>
      </c>
      <c r="N59" s="4" t="s">
        <v>1594</v>
      </c>
      <c r="O59" s="4" t="s">
        <v>1595</v>
      </c>
      <c r="P59" s="4" t="s">
        <v>1596</v>
      </c>
      <c r="Q59" s="4" t="s">
        <v>1597</v>
      </c>
    </row>
    <row r="60" spans="3:17" ht="409.5" x14ac:dyDescent="0.25">
      <c r="C60" s="4" t="s">
        <v>535</v>
      </c>
      <c r="D60" s="5" t="s">
        <v>536</v>
      </c>
      <c r="E60" s="46" t="s">
        <v>375</v>
      </c>
      <c r="F60" s="44"/>
      <c r="G60" s="4" t="s">
        <v>532</v>
      </c>
      <c r="H60" s="4" t="s">
        <v>1668</v>
      </c>
      <c r="I60" s="4" t="s">
        <v>1669</v>
      </c>
      <c r="J60" s="4"/>
      <c r="K60" s="4"/>
      <c r="L60" s="4"/>
      <c r="M60" s="4" t="s">
        <v>1670</v>
      </c>
      <c r="N60" s="4" t="s">
        <v>1470</v>
      </c>
      <c r="O60" s="4" t="s">
        <v>1671</v>
      </c>
      <c r="P60" s="4" t="s">
        <v>1638</v>
      </c>
      <c r="Q60" s="4" t="s">
        <v>1672</v>
      </c>
    </row>
    <row r="61" spans="3:17" ht="409.5" x14ac:dyDescent="0.25">
      <c r="C61" s="4" t="s">
        <v>538</v>
      </c>
      <c r="D61" s="5" t="s">
        <v>539</v>
      </c>
      <c r="E61" s="46" t="s">
        <v>375</v>
      </c>
      <c r="F61" s="44"/>
      <c r="G61" s="4" t="s">
        <v>532</v>
      </c>
      <c r="H61" s="4" t="s">
        <v>1668</v>
      </c>
      <c r="I61" s="4" t="s">
        <v>1673</v>
      </c>
      <c r="J61" s="4"/>
      <c r="K61" s="4"/>
      <c r="L61" s="4"/>
      <c r="M61" s="4" t="s">
        <v>1674</v>
      </c>
      <c r="N61" s="4" t="s">
        <v>1470</v>
      </c>
      <c r="O61" s="4" t="s">
        <v>1671</v>
      </c>
      <c r="P61" s="4" t="s">
        <v>1638</v>
      </c>
      <c r="Q61" s="4" t="s">
        <v>1672</v>
      </c>
    </row>
    <row r="62" spans="3:17" ht="409.5" x14ac:dyDescent="0.25">
      <c r="C62" s="4" t="s">
        <v>540</v>
      </c>
      <c r="D62" s="5" t="s">
        <v>541</v>
      </c>
      <c r="E62" s="46" t="s">
        <v>154</v>
      </c>
      <c r="F62" s="44"/>
      <c r="G62" s="4" t="s">
        <v>542</v>
      </c>
      <c r="H62" s="4" t="s">
        <v>1675</v>
      </c>
      <c r="I62" s="4" t="s">
        <v>1676</v>
      </c>
      <c r="J62" s="4"/>
      <c r="K62" s="4"/>
      <c r="L62" s="4"/>
      <c r="M62" s="4" t="s">
        <v>1677</v>
      </c>
      <c r="N62" s="4" t="s">
        <v>46</v>
      </c>
      <c r="O62" s="4" t="s">
        <v>46</v>
      </c>
      <c r="P62" s="4" t="s">
        <v>1678</v>
      </c>
      <c r="Q62" s="4" t="s">
        <v>1679</v>
      </c>
    </row>
    <row r="63" spans="3:17" ht="409.5" x14ac:dyDescent="0.25">
      <c r="C63" s="4" t="s">
        <v>1169</v>
      </c>
      <c r="D63" s="5" t="s">
        <v>1170</v>
      </c>
      <c r="E63" s="46" t="s">
        <v>100</v>
      </c>
      <c r="F63" s="44"/>
      <c r="G63" s="4" t="s">
        <v>1171</v>
      </c>
      <c r="H63" s="4" t="s">
        <v>1680</v>
      </c>
      <c r="I63" s="4" t="s">
        <v>1681</v>
      </c>
      <c r="J63" s="4" t="s">
        <v>1682</v>
      </c>
      <c r="K63" s="4" t="s">
        <v>1683</v>
      </c>
      <c r="L63" s="4" t="s">
        <v>1684</v>
      </c>
      <c r="M63" s="4" t="s">
        <v>1685</v>
      </c>
      <c r="N63" s="4" t="s">
        <v>46</v>
      </c>
      <c r="O63" s="4" t="s">
        <v>46</v>
      </c>
      <c r="P63" s="4" t="s">
        <v>1686</v>
      </c>
      <c r="Q63" s="4" t="s">
        <v>1687</v>
      </c>
    </row>
    <row r="64" spans="3:17" ht="409.5" x14ac:dyDescent="0.25">
      <c r="C64" s="4" t="s">
        <v>1037</v>
      </c>
      <c r="D64" s="5" t="s">
        <v>1038</v>
      </c>
      <c r="E64" s="46" t="s">
        <v>737</v>
      </c>
      <c r="F64" s="44"/>
      <c r="G64" s="4" t="s">
        <v>1035</v>
      </c>
      <c r="H64" s="4" t="s">
        <v>1688</v>
      </c>
      <c r="I64" s="4" t="s">
        <v>1689</v>
      </c>
      <c r="J64" s="4"/>
      <c r="K64" s="4"/>
      <c r="L64" s="4"/>
      <c r="M64" s="4" t="s">
        <v>1690</v>
      </c>
      <c r="N64" s="4" t="s">
        <v>46</v>
      </c>
      <c r="O64" s="4" t="s">
        <v>1486</v>
      </c>
      <c r="P64" s="4" t="s">
        <v>1487</v>
      </c>
      <c r="Q64" s="4" t="s">
        <v>1488</v>
      </c>
    </row>
    <row r="65" spans="3:17" ht="409.5" x14ac:dyDescent="0.25">
      <c r="C65" s="4" t="s">
        <v>1003</v>
      </c>
      <c r="D65" s="5" t="s">
        <v>1004</v>
      </c>
      <c r="E65" s="46" t="s">
        <v>100</v>
      </c>
      <c r="F65" s="44"/>
      <c r="G65" s="4" t="s">
        <v>1005</v>
      </c>
      <c r="H65" s="4" t="s">
        <v>1691</v>
      </c>
      <c r="I65" s="4" t="s">
        <v>1692</v>
      </c>
      <c r="J65" s="4"/>
      <c r="K65" s="4" t="s">
        <v>1693</v>
      </c>
      <c r="L65" s="4" t="s">
        <v>1694</v>
      </c>
      <c r="M65" s="4" t="s">
        <v>1695</v>
      </c>
      <c r="N65" s="4" t="s">
        <v>46</v>
      </c>
      <c r="O65" s="4" t="s">
        <v>46</v>
      </c>
      <c r="P65" s="4" t="s">
        <v>1696</v>
      </c>
      <c r="Q65" s="4" t="s">
        <v>1697</v>
      </c>
    </row>
    <row r="66" spans="3:17" ht="409.5" x14ac:dyDescent="0.25">
      <c r="C66" s="4" t="s">
        <v>898</v>
      </c>
      <c r="D66" s="5" t="s">
        <v>899</v>
      </c>
      <c r="E66" s="46" t="s">
        <v>100</v>
      </c>
      <c r="F66" s="44"/>
      <c r="G66" s="4" t="s">
        <v>895</v>
      </c>
      <c r="H66" s="4" t="s">
        <v>1698</v>
      </c>
      <c r="I66" s="4" t="s">
        <v>1478</v>
      </c>
      <c r="J66" s="4"/>
      <c r="K66" s="4" t="s">
        <v>1479</v>
      </c>
      <c r="L66" s="4" t="s">
        <v>1480</v>
      </c>
      <c r="M66" s="4" t="s">
        <v>1699</v>
      </c>
      <c r="N66" s="4" t="s">
        <v>46</v>
      </c>
      <c r="O66" s="4" t="s">
        <v>46</v>
      </c>
      <c r="P66" s="4" t="s">
        <v>1482</v>
      </c>
      <c r="Q66" s="4" t="s">
        <v>1483</v>
      </c>
    </row>
    <row r="67" spans="3:17" ht="285" x14ac:dyDescent="0.25">
      <c r="C67" s="4" t="s">
        <v>300</v>
      </c>
      <c r="D67" s="5" t="s">
        <v>301</v>
      </c>
      <c r="E67" s="46" t="s">
        <v>141</v>
      </c>
      <c r="F67" s="44"/>
      <c r="G67" s="4" t="s">
        <v>142</v>
      </c>
      <c r="H67" s="4" t="s">
        <v>1700</v>
      </c>
      <c r="I67" s="4"/>
      <c r="J67" s="4"/>
      <c r="K67" s="4"/>
      <c r="L67" s="4"/>
      <c r="M67" s="4" t="s">
        <v>1701</v>
      </c>
      <c r="N67" s="4" t="s">
        <v>46</v>
      </c>
      <c r="O67" s="4" t="s">
        <v>943</v>
      </c>
      <c r="P67" s="4" t="s">
        <v>46</v>
      </c>
      <c r="Q67" s="4" t="s">
        <v>46</v>
      </c>
    </row>
    <row r="68" spans="3:17" ht="409.5" x14ac:dyDescent="0.25">
      <c r="C68" s="4" t="s">
        <v>1007</v>
      </c>
      <c r="D68" s="5" t="s">
        <v>1008</v>
      </c>
      <c r="E68" s="46" t="s">
        <v>100</v>
      </c>
      <c r="F68" s="44"/>
      <c r="G68" s="4" t="s">
        <v>1009</v>
      </c>
      <c r="H68" s="4" t="s">
        <v>1702</v>
      </c>
      <c r="I68" s="4" t="s">
        <v>1703</v>
      </c>
      <c r="J68" s="4"/>
      <c r="K68" s="4"/>
      <c r="L68" s="4"/>
      <c r="M68" s="4" t="s">
        <v>1704</v>
      </c>
      <c r="N68" s="4" t="s">
        <v>46</v>
      </c>
      <c r="O68" s="4" t="s">
        <v>46</v>
      </c>
      <c r="P68" s="4" t="s">
        <v>1705</v>
      </c>
      <c r="Q68" s="4" t="s">
        <v>1706</v>
      </c>
    </row>
    <row r="69" spans="3:17" ht="409.5" x14ac:dyDescent="0.25">
      <c r="C69" s="4" t="s">
        <v>180</v>
      </c>
      <c r="D69" s="5" t="s">
        <v>181</v>
      </c>
      <c r="E69" s="46" t="s">
        <v>182</v>
      </c>
      <c r="F69" s="44"/>
      <c r="G69" s="4" t="s">
        <v>183</v>
      </c>
      <c r="H69" s="4" t="s">
        <v>1707</v>
      </c>
      <c r="I69" s="4" t="s">
        <v>1708</v>
      </c>
      <c r="J69" s="4"/>
      <c r="K69" s="4"/>
      <c r="L69" s="4"/>
      <c r="M69" s="4" t="s">
        <v>1709</v>
      </c>
      <c r="N69" s="4" t="s">
        <v>1710</v>
      </c>
      <c r="O69" s="4" t="s">
        <v>1711</v>
      </c>
      <c r="P69" s="4" t="s">
        <v>1712</v>
      </c>
      <c r="Q69" s="4" t="s">
        <v>1713</v>
      </c>
    </row>
    <row r="70" spans="3:17" ht="409.5" x14ac:dyDescent="0.25">
      <c r="C70" s="4" t="s">
        <v>1172</v>
      </c>
      <c r="D70" s="5" t="s">
        <v>1173</v>
      </c>
      <c r="E70" s="46" t="s">
        <v>282</v>
      </c>
      <c r="F70" s="44"/>
      <c r="G70" s="4" t="s">
        <v>283</v>
      </c>
      <c r="H70" s="4" t="s">
        <v>1714</v>
      </c>
      <c r="I70" s="4" t="s">
        <v>1627</v>
      </c>
      <c r="J70" s="4"/>
      <c r="K70" s="4"/>
      <c r="L70" s="4"/>
      <c r="M70" s="4"/>
      <c r="N70" s="4" t="s">
        <v>1511</v>
      </c>
      <c r="O70" s="4" t="s">
        <v>1715</v>
      </c>
      <c r="P70" s="4" t="s">
        <v>46</v>
      </c>
      <c r="Q70" s="4" t="s">
        <v>46</v>
      </c>
    </row>
    <row r="71" spans="3:17" ht="409.5" x14ac:dyDescent="0.25">
      <c r="C71" s="4" t="s">
        <v>403</v>
      </c>
      <c r="D71" s="5" t="s">
        <v>404</v>
      </c>
      <c r="E71" s="46" t="s">
        <v>100</v>
      </c>
      <c r="F71" s="44"/>
      <c r="G71" s="4" t="s">
        <v>394</v>
      </c>
      <c r="H71" s="4" t="s">
        <v>1716</v>
      </c>
      <c r="I71" s="4" t="s">
        <v>1717</v>
      </c>
      <c r="J71" s="4"/>
      <c r="K71" s="4"/>
      <c r="L71" s="4"/>
      <c r="M71" s="4" t="s">
        <v>1718</v>
      </c>
      <c r="N71" s="4" t="s">
        <v>1719</v>
      </c>
      <c r="O71" s="4" t="s">
        <v>1720</v>
      </c>
      <c r="P71" s="4" t="s">
        <v>1541</v>
      </c>
      <c r="Q71" s="4" t="s">
        <v>1542</v>
      </c>
    </row>
    <row r="72" spans="3:17" ht="409.5" x14ac:dyDescent="0.25">
      <c r="C72" s="4" t="s">
        <v>1175</v>
      </c>
      <c r="D72" s="5" t="s">
        <v>1176</v>
      </c>
      <c r="E72" s="46" t="s">
        <v>154</v>
      </c>
      <c r="F72" s="44"/>
      <c r="G72" s="4" t="s">
        <v>550</v>
      </c>
      <c r="H72" s="4" t="s">
        <v>1721</v>
      </c>
      <c r="I72" s="4" t="s">
        <v>1722</v>
      </c>
      <c r="J72" s="4"/>
      <c r="K72" s="4"/>
      <c r="L72" s="4"/>
      <c r="M72" s="4"/>
      <c r="N72" s="4" t="s">
        <v>46</v>
      </c>
      <c r="O72" s="4" t="s">
        <v>1723</v>
      </c>
      <c r="P72" s="4" t="s">
        <v>46</v>
      </c>
      <c r="Q72" s="4" t="s">
        <v>46</v>
      </c>
    </row>
    <row r="73" spans="3:17" ht="409.5" x14ac:dyDescent="0.25">
      <c r="C73" s="4" t="s">
        <v>792</v>
      </c>
      <c r="D73" s="5" t="s">
        <v>793</v>
      </c>
      <c r="E73" s="46" t="s">
        <v>100</v>
      </c>
      <c r="F73" s="44"/>
      <c r="G73" s="4" t="s">
        <v>726</v>
      </c>
      <c r="H73" s="4" t="s">
        <v>1724</v>
      </c>
      <c r="I73" s="4" t="s">
        <v>1725</v>
      </c>
      <c r="J73" s="4" t="s">
        <v>1726</v>
      </c>
      <c r="K73" s="4" t="s">
        <v>1727</v>
      </c>
      <c r="L73" s="4" t="s">
        <v>1728</v>
      </c>
      <c r="M73" s="4" t="s">
        <v>1729</v>
      </c>
      <c r="N73" s="4" t="s">
        <v>46</v>
      </c>
      <c r="O73" s="4" t="s">
        <v>1730</v>
      </c>
      <c r="P73" s="4" t="s">
        <v>1731</v>
      </c>
      <c r="Q73" s="4" t="s">
        <v>1732</v>
      </c>
    </row>
    <row r="74" spans="3:17" ht="409.5" x14ac:dyDescent="0.25">
      <c r="C74" s="4" t="s">
        <v>223</v>
      </c>
      <c r="D74" s="5" t="s">
        <v>224</v>
      </c>
      <c r="E74" s="46" t="s">
        <v>141</v>
      </c>
      <c r="F74" s="44"/>
      <c r="G74" s="4" t="s">
        <v>142</v>
      </c>
      <c r="H74" s="4" t="s">
        <v>1733</v>
      </c>
      <c r="I74" s="4" t="s">
        <v>1734</v>
      </c>
      <c r="J74" s="4" t="s">
        <v>1735</v>
      </c>
      <c r="K74" s="4"/>
      <c r="L74" s="4"/>
      <c r="M74" s="4" t="s">
        <v>1736</v>
      </c>
      <c r="N74" s="4" t="s">
        <v>1737</v>
      </c>
      <c r="O74" s="4" t="s">
        <v>1738</v>
      </c>
      <c r="P74" s="4" t="s">
        <v>46</v>
      </c>
      <c r="Q74" s="4" t="s">
        <v>46</v>
      </c>
    </row>
    <row r="75" spans="3:17" ht="409.5" x14ac:dyDescent="0.25">
      <c r="C75" s="4" t="s">
        <v>800</v>
      </c>
      <c r="D75" s="5" t="s">
        <v>801</v>
      </c>
      <c r="E75" s="46" t="s">
        <v>100</v>
      </c>
      <c r="F75" s="44"/>
      <c r="G75" s="4" t="s">
        <v>726</v>
      </c>
      <c r="H75" s="4" t="s">
        <v>1739</v>
      </c>
      <c r="I75" s="4" t="s">
        <v>1740</v>
      </c>
      <c r="J75" s="4" t="s">
        <v>1726</v>
      </c>
      <c r="K75" s="4" t="s">
        <v>1741</v>
      </c>
      <c r="L75" s="4" t="s">
        <v>1742</v>
      </c>
      <c r="M75" s="4" t="s">
        <v>1743</v>
      </c>
      <c r="N75" s="4" t="s">
        <v>46</v>
      </c>
      <c r="O75" s="4" t="s">
        <v>1730</v>
      </c>
      <c r="P75" s="4" t="s">
        <v>1731</v>
      </c>
      <c r="Q75" s="4" t="s">
        <v>1744</v>
      </c>
    </row>
    <row r="76" spans="3:17" ht="409.5" x14ac:dyDescent="0.25">
      <c r="C76" s="4" t="s">
        <v>405</v>
      </c>
      <c r="D76" s="5" t="s">
        <v>406</v>
      </c>
      <c r="E76" s="46" t="s">
        <v>100</v>
      </c>
      <c r="F76" s="44"/>
      <c r="G76" s="4" t="s">
        <v>397</v>
      </c>
      <c r="H76" s="4" t="s">
        <v>1745</v>
      </c>
      <c r="I76" s="4" t="s">
        <v>1746</v>
      </c>
      <c r="J76" s="4"/>
      <c r="K76" s="4" t="s">
        <v>1747</v>
      </c>
      <c r="L76" s="4" t="s">
        <v>1748</v>
      </c>
      <c r="M76" s="4" t="s">
        <v>1749</v>
      </c>
      <c r="N76" s="4" t="s">
        <v>1582</v>
      </c>
      <c r="O76" s="4" t="s">
        <v>1583</v>
      </c>
      <c r="P76" s="4" t="s">
        <v>1750</v>
      </c>
      <c r="Q76" s="4" t="s">
        <v>1751</v>
      </c>
    </row>
    <row r="77" spans="3:17" ht="409.5" x14ac:dyDescent="0.25">
      <c r="C77" s="4" t="s">
        <v>544</v>
      </c>
      <c r="D77" s="5" t="s">
        <v>545</v>
      </c>
      <c r="E77" s="46" t="s">
        <v>154</v>
      </c>
      <c r="F77" s="44"/>
      <c r="G77" s="4" t="s">
        <v>546</v>
      </c>
      <c r="H77" s="4" t="s">
        <v>1752</v>
      </c>
      <c r="I77" s="4" t="s">
        <v>1753</v>
      </c>
      <c r="J77" s="4"/>
      <c r="K77" s="4"/>
      <c r="L77" s="4" t="s">
        <v>1754</v>
      </c>
      <c r="M77" s="4" t="s">
        <v>1755</v>
      </c>
      <c r="N77" s="4" t="s">
        <v>1756</v>
      </c>
      <c r="O77" s="4" t="s">
        <v>1757</v>
      </c>
      <c r="P77" s="4" t="s">
        <v>1678</v>
      </c>
      <c r="Q77" s="4" t="s">
        <v>1758</v>
      </c>
    </row>
    <row r="78" spans="3:17" ht="409.5" x14ac:dyDescent="0.25">
      <c r="C78" s="4" t="s">
        <v>1011</v>
      </c>
      <c r="D78" s="5" t="s">
        <v>1012</v>
      </c>
      <c r="E78" s="46" t="s">
        <v>100</v>
      </c>
      <c r="F78" s="44"/>
      <c r="G78" s="4" t="s">
        <v>826</v>
      </c>
      <c r="H78" s="4" t="s">
        <v>1759</v>
      </c>
      <c r="I78" s="4" t="s">
        <v>1760</v>
      </c>
      <c r="J78" s="4"/>
      <c r="K78" s="4"/>
      <c r="L78" s="4"/>
      <c r="M78" s="4" t="s">
        <v>1761</v>
      </c>
      <c r="N78" s="4" t="s">
        <v>1762</v>
      </c>
      <c r="O78" s="4" t="s">
        <v>1763</v>
      </c>
      <c r="P78" s="4" t="s">
        <v>1764</v>
      </c>
      <c r="Q78" s="4" t="s">
        <v>1765</v>
      </c>
    </row>
    <row r="79" spans="3:17" ht="409.5" x14ac:dyDescent="0.25">
      <c r="C79" s="4" t="s">
        <v>719</v>
      </c>
      <c r="D79" s="5" t="s">
        <v>720</v>
      </c>
      <c r="E79" s="46" t="s">
        <v>100</v>
      </c>
      <c r="F79" s="44"/>
      <c r="G79" s="4" t="s">
        <v>397</v>
      </c>
      <c r="H79" s="4" t="s">
        <v>1766</v>
      </c>
      <c r="I79" s="4" t="s">
        <v>1767</v>
      </c>
      <c r="J79" s="4"/>
      <c r="K79" s="4" t="s">
        <v>1768</v>
      </c>
      <c r="L79" s="4" t="s">
        <v>1769</v>
      </c>
      <c r="M79" s="4" t="s">
        <v>1770</v>
      </c>
      <c r="N79" s="4" t="s">
        <v>1582</v>
      </c>
      <c r="O79" s="4" t="s">
        <v>1771</v>
      </c>
      <c r="P79" s="4" t="s">
        <v>1772</v>
      </c>
      <c r="Q79" s="4" t="s">
        <v>1773</v>
      </c>
    </row>
    <row r="80" spans="3:17" ht="409.5" x14ac:dyDescent="0.25">
      <c r="C80" s="4" t="s">
        <v>1178</v>
      </c>
      <c r="D80" s="5" t="s">
        <v>1179</v>
      </c>
      <c r="E80" s="46" t="s">
        <v>108</v>
      </c>
      <c r="F80" s="44"/>
      <c r="G80" s="4" t="s">
        <v>213</v>
      </c>
      <c r="H80" s="4" t="s">
        <v>1774</v>
      </c>
      <c r="I80" s="4" t="s">
        <v>1775</v>
      </c>
      <c r="J80" s="4"/>
      <c r="K80" s="4" t="s">
        <v>1776</v>
      </c>
      <c r="L80" s="4" t="s">
        <v>1777</v>
      </c>
      <c r="M80" s="4" t="s">
        <v>1778</v>
      </c>
      <c r="N80" s="4" t="s">
        <v>46</v>
      </c>
      <c r="O80" s="4" t="s">
        <v>1779</v>
      </c>
      <c r="P80" s="4" t="s">
        <v>46</v>
      </c>
      <c r="Q80" s="4" t="s">
        <v>46</v>
      </c>
    </row>
    <row r="81" spans="3:17" ht="409.5" x14ac:dyDescent="0.25">
      <c r="C81" s="4" t="s">
        <v>869</v>
      </c>
      <c r="D81" s="5" t="s">
        <v>870</v>
      </c>
      <c r="E81" s="46" t="s">
        <v>282</v>
      </c>
      <c r="F81" s="44"/>
      <c r="G81" s="4" t="s">
        <v>871</v>
      </c>
      <c r="H81" s="4" t="s">
        <v>1780</v>
      </c>
      <c r="I81" s="4" t="s">
        <v>1781</v>
      </c>
      <c r="J81" s="4"/>
      <c r="K81" s="4"/>
      <c r="L81" s="4"/>
      <c r="M81" s="4" t="s">
        <v>1782</v>
      </c>
      <c r="N81" s="4" t="s">
        <v>1783</v>
      </c>
      <c r="O81" s="4" t="s">
        <v>1784</v>
      </c>
      <c r="P81" s="4" t="s">
        <v>1785</v>
      </c>
      <c r="Q81" s="4" t="s">
        <v>1786</v>
      </c>
    </row>
    <row r="82" spans="3:17" ht="409.5" x14ac:dyDescent="0.25">
      <c r="C82" s="4" t="s">
        <v>1061</v>
      </c>
      <c r="D82" s="5" t="s">
        <v>1062</v>
      </c>
      <c r="E82" s="46" t="s">
        <v>737</v>
      </c>
      <c r="F82" s="44"/>
      <c r="G82" s="4" t="s">
        <v>1063</v>
      </c>
      <c r="H82" s="4" t="s">
        <v>1787</v>
      </c>
      <c r="I82" s="4"/>
      <c r="J82" s="4"/>
      <c r="K82" s="4" t="s">
        <v>1788</v>
      </c>
      <c r="L82" s="4" t="s">
        <v>1789</v>
      </c>
      <c r="M82" s="4" t="s">
        <v>1790</v>
      </c>
      <c r="N82" s="4" t="s">
        <v>1791</v>
      </c>
      <c r="O82" s="4" t="s">
        <v>1792</v>
      </c>
      <c r="P82" s="4" t="s">
        <v>1793</v>
      </c>
      <c r="Q82" s="4" t="s">
        <v>1794</v>
      </c>
    </row>
    <row r="83" spans="3:17" ht="409.5" x14ac:dyDescent="0.25">
      <c r="C83" s="4" t="s">
        <v>795</v>
      </c>
      <c r="D83" s="5" t="s">
        <v>796</v>
      </c>
      <c r="E83" s="46" t="s">
        <v>100</v>
      </c>
      <c r="F83" s="44"/>
      <c r="G83" s="4" t="s">
        <v>726</v>
      </c>
      <c r="H83" s="4" t="s">
        <v>1795</v>
      </c>
      <c r="I83" s="4" t="s">
        <v>1725</v>
      </c>
      <c r="J83" s="4" t="s">
        <v>1726</v>
      </c>
      <c r="K83" s="4" t="s">
        <v>1727</v>
      </c>
      <c r="L83" s="4" t="s">
        <v>1728</v>
      </c>
      <c r="M83" s="4" t="s">
        <v>1796</v>
      </c>
      <c r="N83" s="4" t="s">
        <v>46</v>
      </c>
      <c r="O83" s="4" t="s">
        <v>1730</v>
      </c>
      <c r="P83" s="4" t="s">
        <v>1731</v>
      </c>
      <c r="Q83" s="4" t="s">
        <v>1797</v>
      </c>
    </row>
    <row r="84" spans="3:17" ht="409.5" x14ac:dyDescent="0.25">
      <c r="C84" s="4" t="s">
        <v>1014</v>
      </c>
      <c r="D84" s="5" t="s">
        <v>1015</v>
      </c>
      <c r="E84" s="46" t="s">
        <v>100</v>
      </c>
      <c r="F84" s="44"/>
      <c r="G84" s="4" t="s">
        <v>1016</v>
      </c>
      <c r="H84" s="4" t="s">
        <v>1798</v>
      </c>
      <c r="I84" s="4" t="s">
        <v>1799</v>
      </c>
      <c r="J84" s="4"/>
      <c r="K84" s="4"/>
      <c r="L84" s="4"/>
      <c r="M84" s="4" t="s">
        <v>1800</v>
      </c>
      <c r="N84" s="4" t="s">
        <v>46</v>
      </c>
      <c r="O84" s="4" t="s">
        <v>46</v>
      </c>
      <c r="P84" s="4" t="s">
        <v>1801</v>
      </c>
      <c r="Q84" s="4" t="s">
        <v>1697</v>
      </c>
    </row>
    <row r="85" spans="3:17" ht="409.5" x14ac:dyDescent="0.25">
      <c r="C85" s="4" t="s">
        <v>1018</v>
      </c>
      <c r="D85" s="5" t="s">
        <v>1019</v>
      </c>
      <c r="E85" s="46" t="s">
        <v>100</v>
      </c>
      <c r="F85" s="44"/>
      <c r="G85" s="4" t="s">
        <v>826</v>
      </c>
      <c r="H85" s="4" t="s">
        <v>1802</v>
      </c>
      <c r="I85" s="4"/>
      <c r="J85" s="4"/>
      <c r="K85" s="4"/>
      <c r="L85" s="4"/>
      <c r="M85" s="4"/>
      <c r="N85" s="4" t="s">
        <v>1803</v>
      </c>
      <c r="O85" s="4" t="s">
        <v>1804</v>
      </c>
      <c r="P85" s="4" t="s">
        <v>1764</v>
      </c>
      <c r="Q85" s="4" t="s">
        <v>1805</v>
      </c>
    </row>
    <row r="86" spans="3:17" ht="409.5" x14ac:dyDescent="0.25">
      <c r="C86" s="4" t="s">
        <v>1180</v>
      </c>
      <c r="D86" s="5" t="s">
        <v>1181</v>
      </c>
      <c r="E86" s="46" t="s">
        <v>100</v>
      </c>
      <c r="F86" s="44"/>
      <c r="G86" s="4" t="s">
        <v>1182</v>
      </c>
      <c r="H86" s="4" t="s">
        <v>1806</v>
      </c>
      <c r="I86" s="4" t="s">
        <v>1807</v>
      </c>
      <c r="J86" s="4"/>
      <c r="K86" s="4" t="s">
        <v>1808</v>
      </c>
      <c r="L86" s="4" t="s">
        <v>1809</v>
      </c>
      <c r="M86" s="4" t="s">
        <v>1810</v>
      </c>
      <c r="N86" s="4" t="s">
        <v>46</v>
      </c>
      <c r="O86" s="4" t="s">
        <v>46</v>
      </c>
      <c r="P86" s="4" t="s">
        <v>46</v>
      </c>
      <c r="Q86" s="4" t="s">
        <v>46</v>
      </c>
    </row>
    <row r="87" spans="3:17" ht="409.5" x14ac:dyDescent="0.25">
      <c r="C87" s="4" t="s">
        <v>658</v>
      </c>
      <c r="D87" s="5" t="s">
        <v>659</v>
      </c>
      <c r="E87" s="46" t="s">
        <v>73</v>
      </c>
      <c r="F87" s="44"/>
      <c r="G87" s="4" t="s">
        <v>74</v>
      </c>
      <c r="H87" s="4" t="s">
        <v>1811</v>
      </c>
      <c r="I87" s="4" t="s">
        <v>1812</v>
      </c>
      <c r="J87" s="4"/>
      <c r="K87" s="4"/>
      <c r="L87" s="4"/>
      <c r="M87" s="4" t="s">
        <v>1813</v>
      </c>
      <c r="N87" s="4" t="s">
        <v>1814</v>
      </c>
      <c r="O87" s="4" t="s">
        <v>1815</v>
      </c>
      <c r="P87" s="4" t="s">
        <v>1816</v>
      </c>
      <c r="Q87" s="4" t="s">
        <v>1817</v>
      </c>
    </row>
    <row r="88" spans="3:17" ht="409.5" x14ac:dyDescent="0.25">
      <c r="C88" s="4" t="s">
        <v>407</v>
      </c>
      <c r="D88" s="5" t="s">
        <v>408</v>
      </c>
      <c r="E88" s="46" t="s">
        <v>100</v>
      </c>
      <c r="F88" s="44"/>
      <c r="G88" s="4" t="s">
        <v>409</v>
      </c>
      <c r="H88" s="4" t="s">
        <v>1818</v>
      </c>
      <c r="I88" s="4" t="s">
        <v>1819</v>
      </c>
      <c r="J88" s="4"/>
      <c r="K88" s="4"/>
      <c r="L88" s="4"/>
      <c r="M88" s="4"/>
      <c r="N88" s="4" t="s">
        <v>434</v>
      </c>
      <c r="O88" s="4" t="s">
        <v>1820</v>
      </c>
      <c r="P88" s="4" t="s">
        <v>1821</v>
      </c>
      <c r="Q88" s="4" t="s">
        <v>1822</v>
      </c>
    </row>
    <row r="89" spans="3:17" ht="409.5" x14ac:dyDescent="0.25">
      <c r="C89" s="4" t="s">
        <v>548</v>
      </c>
      <c r="D89" s="5" t="s">
        <v>549</v>
      </c>
      <c r="E89" s="46" t="s">
        <v>154</v>
      </c>
      <c r="F89" s="44"/>
      <c r="G89" s="4" t="s">
        <v>550</v>
      </c>
      <c r="H89" s="4" t="s">
        <v>1823</v>
      </c>
      <c r="I89" s="4" t="s">
        <v>1824</v>
      </c>
      <c r="J89" s="4"/>
      <c r="K89" s="4"/>
      <c r="L89" s="4"/>
      <c r="M89" s="4" t="s">
        <v>1825</v>
      </c>
      <c r="N89" s="4" t="s">
        <v>1470</v>
      </c>
      <c r="O89" s="4" t="s">
        <v>1826</v>
      </c>
      <c r="P89" s="4" t="s">
        <v>1678</v>
      </c>
      <c r="Q89" s="4" t="s">
        <v>1827</v>
      </c>
    </row>
    <row r="90" spans="3:17" ht="409.5" x14ac:dyDescent="0.25">
      <c r="C90" s="4" t="s">
        <v>412</v>
      </c>
      <c r="D90" s="5" t="s">
        <v>413</v>
      </c>
      <c r="E90" s="46" t="s">
        <v>100</v>
      </c>
      <c r="F90" s="44"/>
      <c r="G90" s="4" t="s">
        <v>409</v>
      </c>
      <c r="H90" s="4" t="s">
        <v>1828</v>
      </c>
      <c r="I90" s="4" t="s">
        <v>1829</v>
      </c>
      <c r="J90" s="4"/>
      <c r="K90" s="4"/>
      <c r="L90" s="4"/>
      <c r="M90" s="4" t="s">
        <v>1830</v>
      </c>
      <c r="N90" s="4" t="s">
        <v>46</v>
      </c>
      <c r="O90" s="4" t="s">
        <v>1831</v>
      </c>
      <c r="P90" s="4" t="s">
        <v>1832</v>
      </c>
      <c r="Q90" s="4" t="s">
        <v>1833</v>
      </c>
    </row>
    <row r="91" spans="3:17" ht="409.5" x14ac:dyDescent="0.25">
      <c r="C91" s="4" t="s">
        <v>417</v>
      </c>
      <c r="D91" s="5" t="s">
        <v>418</v>
      </c>
      <c r="E91" s="46" t="s">
        <v>100</v>
      </c>
      <c r="F91" s="44"/>
      <c r="G91" s="4" t="s">
        <v>409</v>
      </c>
      <c r="H91" s="4" t="s">
        <v>1834</v>
      </c>
      <c r="I91" s="4" t="s">
        <v>1835</v>
      </c>
      <c r="J91" s="4"/>
      <c r="K91" s="4"/>
      <c r="L91" s="4"/>
      <c r="M91" s="4"/>
      <c r="N91" s="4" t="s">
        <v>1836</v>
      </c>
      <c r="O91" s="4" t="s">
        <v>1837</v>
      </c>
      <c r="P91" s="4" t="s">
        <v>1838</v>
      </c>
      <c r="Q91" s="4" t="s">
        <v>1839</v>
      </c>
    </row>
    <row r="92" spans="3:17" ht="409.5" x14ac:dyDescent="0.25">
      <c r="C92" s="4" t="s">
        <v>421</v>
      </c>
      <c r="D92" s="5" t="s">
        <v>422</v>
      </c>
      <c r="E92" s="46" t="s">
        <v>100</v>
      </c>
      <c r="F92" s="44"/>
      <c r="G92" s="4" t="s">
        <v>423</v>
      </c>
      <c r="H92" s="4" t="s">
        <v>1840</v>
      </c>
      <c r="I92" s="4" t="s">
        <v>1841</v>
      </c>
      <c r="J92" s="4"/>
      <c r="K92" s="4"/>
      <c r="L92" s="4"/>
      <c r="M92" s="4" t="s">
        <v>1842</v>
      </c>
      <c r="N92" s="4" t="s">
        <v>46</v>
      </c>
      <c r="O92" s="4" t="s">
        <v>1843</v>
      </c>
      <c r="P92" s="4" t="s">
        <v>1534</v>
      </c>
      <c r="Q92" s="4" t="s">
        <v>1535</v>
      </c>
    </row>
    <row r="93" spans="3:17" ht="409.5" x14ac:dyDescent="0.25">
      <c r="C93" s="4" t="s">
        <v>424</v>
      </c>
      <c r="D93" s="5" t="s">
        <v>425</v>
      </c>
      <c r="E93" s="46" t="s">
        <v>100</v>
      </c>
      <c r="F93" s="44"/>
      <c r="G93" s="4" t="s">
        <v>426</v>
      </c>
      <c r="H93" s="4" t="s">
        <v>1844</v>
      </c>
      <c r="I93" s="4"/>
      <c r="J93" s="4"/>
      <c r="K93" s="4"/>
      <c r="L93" s="4"/>
      <c r="M93" s="4" t="s">
        <v>1845</v>
      </c>
      <c r="N93" s="4" t="s">
        <v>1846</v>
      </c>
      <c r="O93" s="4" t="s">
        <v>1847</v>
      </c>
      <c r="P93" s="4" t="s">
        <v>1848</v>
      </c>
      <c r="Q93" s="4" t="s">
        <v>1849</v>
      </c>
    </row>
    <row r="94" spans="3:17" ht="409.5" x14ac:dyDescent="0.25">
      <c r="C94" s="4" t="s">
        <v>515</v>
      </c>
      <c r="D94" s="5" t="s">
        <v>516</v>
      </c>
      <c r="E94" s="46" t="s">
        <v>154</v>
      </c>
      <c r="F94" s="44"/>
      <c r="G94" s="4" t="s">
        <v>155</v>
      </c>
      <c r="H94" s="4" t="s">
        <v>1850</v>
      </c>
      <c r="I94" s="4" t="s">
        <v>1851</v>
      </c>
      <c r="J94" s="4"/>
      <c r="K94" s="4"/>
      <c r="L94" s="4"/>
      <c r="M94" s="4" t="s">
        <v>1852</v>
      </c>
      <c r="N94" s="4" t="s">
        <v>46</v>
      </c>
      <c r="O94" s="4" t="s">
        <v>1853</v>
      </c>
      <c r="P94" s="4" t="s">
        <v>1854</v>
      </c>
      <c r="Q94" s="4" t="s">
        <v>1855</v>
      </c>
    </row>
    <row r="95" spans="3:17" ht="409.5" x14ac:dyDescent="0.25">
      <c r="C95" s="4" t="s">
        <v>186</v>
      </c>
      <c r="D95" s="5" t="s">
        <v>187</v>
      </c>
      <c r="E95" s="46" t="s">
        <v>141</v>
      </c>
      <c r="F95" s="44"/>
      <c r="G95" s="4" t="s">
        <v>147</v>
      </c>
      <c r="H95" s="4" t="s">
        <v>1856</v>
      </c>
      <c r="I95" s="4" t="s">
        <v>1857</v>
      </c>
      <c r="J95" s="4"/>
      <c r="K95" s="4"/>
      <c r="L95" s="4"/>
      <c r="M95" s="4" t="s">
        <v>1858</v>
      </c>
      <c r="N95" s="4" t="s">
        <v>1859</v>
      </c>
      <c r="O95" s="4" t="s">
        <v>1860</v>
      </c>
      <c r="P95" s="4" t="s">
        <v>46</v>
      </c>
      <c r="Q95" s="4" t="s">
        <v>46</v>
      </c>
    </row>
    <row r="96" spans="3:17" ht="409.5" x14ac:dyDescent="0.25">
      <c r="C96" s="4" t="s">
        <v>955</v>
      </c>
      <c r="D96" s="5" t="s">
        <v>956</v>
      </c>
      <c r="E96" s="46" t="s">
        <v>100</v>
      </c>
      <c r="F96" s="44"/>
      <c r="G96" s="4" t="s">
        <v>957</v>
      </c>
      <c r="H96" s="4" t="s">
        <v>1861</v>
      </c>
      <c r="I96" s="4" t="s">
        <v>1862</v>
      </c>
      <c r="J96" s="4"/>
      <c r="K96" s="4"/>
      <c r="L96" s="4"/>
      <c r="M96" s="4" t="s">
        <v>1863</v>
      </c>
      <c r="N96" s="4" t="s">
        <v>1864</v>
      </c>
      <c r="O96" s="4" t="s">
        <v>1865</v>
      </c>
      <c r="P96" s="4" t="s">
        <v>1866</v>
      </c>
      <c r="Q96" s="4" t="s">
        <v>1805</v>
      </c>
    </row>
    <row r="97" spans="3:17" ht="409.5" x14ac:dyDescent="0.25">
      <c r="C97" s="4" t="s">
        <v>255</v>
      </c>
      <c r="D97" s="5" t="s">
        <v>256</v>
      </c>
      <c r="E97" s="46" t="s">
        <v>100</v>
      </c>
      <c r="F97" s="44"/>
      <c r="G97" s="4" t="s">
        <v>101</v>
      </c>
      <c r="H97" s="4" t="s">
        <v>1867</v>
      </c>
      <c r="I97" s="4" t="s">
        <v>1868</v>
      </c>
      <c r="J97" s="4"/>
      <c r="K97" s="4"/>
      <c r="L97" s="4"/>
      <c r="M97" s="4" t="s">
        <v>1869</v>
      </c>
      <c r="N97" s="4" t="s">
        <v>46</v>
      </c>
      <c r="O97" s="4" t="s">
        <v>1870</v>
      </c>
      <c r="P97" s="4" t="s">
        <v>46</v>
      </c>
      <c r="Q97" s="4" t="s">
        <v>46</v>
      </c>
    </row>
    <row r="98" spans="3:17" ht="409.5" x14ac:dyDescent="0.25">
      <c r="C98" s="4" t="s">
        <v>361</v>
      </c>
      <c r="D98" s="5" t="s">
        <v>362</v>
      </c>
      <c r="E98" s="46" t="s">
        <v>363</v>
      </c>
      <c r="F98" s="44"/>
      <c r="G98" s="4" t="s">
        <v>364</v>
      </c>
      <c r="H98" s="4" t="s">
        <v>1871</v>
      </c>
      <c r="I98" s="4"/>
      <c r="J98" s="4"/>
      <c r="K98" s="4"/>
      <c r="L98" s="4"/>
      <c r="M98" s="4"/>
      <c r="N98" s="4" t="s">
        <v>1872</v>
      </c>
      <c r="O98" s="4" t="s">
        <v>1873</v>
      </c>
      <c r="P98" s="4" t="s">
        <v>1874</v>
      </c>
      <c r="Q98" s="4" t="s">
        <v>1875</v>
      </c>
    </row>
    <row r="99" spans="3:17" ht="409.5" x14ac:dyDescent="0.25">
      <c r="C99" s="4" t="s">
        <v>813</v>
      </c>
      <c r="D99" s="5" t="s">
        <v>814</v>
      </c>
      <c r="E99" s="46" t="s">
        <v>363</v>
      </c>
      <c r="F99" s="44"/>
      <c r="G99" s="4" t="s">
        <v>815</v>
      </c>
      <c r="H99" s="4" t="s">
        <v>1876</v>
      </c>
      <c r="I99" s="4"/>
      <c r="J99" s="4"/>
      <c r="K99" s="4"/>
      <c r="L99" s="4"/>
      <c r="M99" s="4" t="s">
        <v>1877</v>
      </c>
      <c r="N99" s="4" t="s">
        <v>1878</v>
      </c>
      <c r="O99" s="4" t="s">
        <v>1879</v>
      </c>
      <c r="P99" s="4" t="s">
        <v>46</v>
      </c>
      <c r="Q99" s="4" t="s">
        <v>46</v>
      </c>
    </row>
    <row r="100" spans="3:17" ht="409.5" x14ac:dyDescent="0.25">
      <c r="C100" s="4" t="s">
        <v>428</v>
      </c>
      <c r="D100" s="5" t="s">
        <v>429</v>
      </c>
      <c r="E100" s="46" t="s">
        <v>100</v>
      </c>
      <c r="F100" s="44"/>
      <c r="G100" s="4" t="s">
        <v>394</v>
      </c>
      <c r="H100" s="4" t="s">
        <v>1880</v>
      </c>
      <c r="I100" s="4" t="s">
        <v>1881</v>
      </c>
      <c r="J100" s="4"/>
      <c r="K100" s="4"/>
      <c r="L100" s="4"/>
      <c r="M100" s="4" t="s">
        <v>1882</v>
      </c>
      <c r="N100" s="4" t="s">
        <v>1883</v>
      </c>
      <c r="O100" s="4" t="s">
        <v>1884</v>
      </c>
      <c r="P100" s="4" t="s">
        <v>1541</v>
      </c>
      <c r="Q100" s="4" t="s">
        <v>1542</v>
      </c>
    </row>
    <row r="101" spans="3:17" ht="409.5" x14ac:dyDescent="0.25">
      <c r="C101" s="4" t="s">
        <v>1021</v>
      </c>
      <c r="D101" s="5" t="s">
        <v>1022</v>
      </c>
      <c r="E101" s="46" t="s">
        <v>100</v>
      </c>
      <c r="F101" s="44"/>
      <c r="G101" s="4" t="s">
        <v>1023</v>
      </c>
      <c r="H101" s="4" t="s">
        <v>1885</v>
      </c>
      <c r="I101" s="4" t="s">
        <v>1886</v>
      </c>
      <c r="J101" s="4"/>
      <c r="K101" s="4"/>
      <c r="L101" s="4"/>
      <c r="M101" s="4" t="s">
        <v>1887</v>
      </c>
      <c r="N101" s="4" t="s">
        <v>46</v>
      </c>
      <c r="O101" s="4" t="s">
        <v>46</v>
      </c>
      <c r="P101" s="4" t="s">
        <v>1888</v>
      </c>
      <c r="Q101" s="4" t="s">
        <v>1889</v>
      </c>
    </row>
    <row r="102" spans="3:17" ht="409.5" x14ac:dyDescent="0.25">
      <c r="C102" s="4" t="s">
        <v>430</v>
      </c>
      <c r="D102" s="5" t="s">
        <v>431</v>
      </c>
      <c r="E102" s="46" t="s">
        <v>100</v>
      </c>
      <c r="F102" s="44"/>
      <c r="G102" s="4" t="s">
        <v>394</v>
      </c>
      <c r="H102" s="4" t="s">
        <v>1890</v>
      </c>
      <c r="I102" s="4" t="s">
        <v>1891</v>
      </c>
      <c r="J102" s="4"/>
      <c r="K102" s="4"/>
      <c r="L102" s="4"/>
      <c r="M102" s="4" t="s">
        <v>1892</v>
      </c>
      <c r="N102" s="4" t="s">
        <v>1719</v>
      </c>
      <c r="O102" s="4" t="s">
        <v>1893</v>
      </c>
      <c r="P102" s="4" t="s">
        <v>1541</v>
      </c>
      <c r="Q102" s="4" t="s">
        <v>1542</v>
      </c>
    </row>
    <row r="103" spans="3:17" ht="409.5" x14ac:dyDescent="0.25">
      <c r="C103" s="4" t="s">
        <v>518</v>
      </c>
      <c r="D103" s="5" t="s">
        <v>519</v>
      </c>
      <c r="E103" s="46" t="s">
        <v>100</v>
      </c>
      <c r="F103" s="44"/>
      <c r="G103" s="4" t="s">
        <v>520</v>
      </c>
      <c r="H103" s="4" t="s">
        <v>1894</v>
      </c>
      <c r="I103" s="4" t="s">
        <v>1895</v>
      </c>
      <c r="J103" s="4"/>
      <c r="K103" s="4"/>
      <c r="L103" s="4"/>
      <c r="M103" s="4" t="s">
        <v>1896</v>
      </c>
      <c r="N103" s="4" t="s">
        <v>46</v>
      </c>
      <c r="O103" s="4" t="s">
        <v>1897</v>
      </c>
      <c r="P103" s="4" t="s">
        <v>1898</v>
      </c>
      <c r="Q103" s="4" t="s">
        <v>1899</v>
      </c>
    </row>
    <row r="104" spans="3:17" ht="409.5" x14ac:dyDescent="0.25">
      <c r="C104" s="4" t="s">
        <v>1185</v>
      </c>
      <c r="D104" s="5" t="s">
        <v>1186</v>
      </c>
      <c r="E104" s="46" t="s">
        <v>434</v>
      </c>
      <c r="F104" s="44"/>
      <c r="G104" s="4" t="s">
        <v>1187</v>
      </c>
      <c r="H104" s="4" t="s">
        <v>1900</v>
      </c>
      <c r="I104" s="4" t="s">
        <v>1901</v>
      </c>
      <c r="J104" s="4"/>
      <c r="K104" s="4"/>
      <c r="L104" s="4" t="s">
        <v>1902</v>
      </c>
      <c r="M104" s="4" t="s">
        <v>1903</v>
      </c>
      <c r="N104" s="4" t="s">
        <v>1506</v>
      </c>
      <c r="O104" s="4" t="s">
        <v>1904</v>
      </c>
      <c r="P104" s="4" t="s">
        <v>46</v>
      </c>
      <c r="Q104" s="4" t="s">
        <v>46</v>
      </c>
    </row>
    <row r="105" spans="3:17" ht="409.5" x14ac:dyDescent="0.25">
      <c r="C105" s="4" t="s">
        <v>368</v>
      </c>
      <c r="D105" s="5" t="s">
        <v>369</v>
      </c>
      <c r="E105" s="46" t="s">
        <v>327</v>
      </c>
      <c r="F105" s="44"/>
      <c r="G105" s="4" t="s">
        <v>328</v>
      </c>
      <c r="H105" s="4" t="s">
        <v>1905</v>
      </c>
      <c r="I105" s="4"/>
      <c r="J105" s="4"/>
      <c r="K105" s="4"/>
      <c r="L105" s="4"/>
      <c r="M105" s="4"/>
      <c r="N105" s="4" t="s">
        <v>1575</v>
      </c>
      <c r="O105" s="4" t="s">
        <v>1906</v>
      </c>
      <c r="P105" s="4" t="s">
        <v>1907</v>
      </c>
      <c r="Q105" s="4" t="s">
        <v>1908</v>
      </c>
    </row>
    <row r="106" spans="3:17" ht="409.5" x14ac:dyDescent="0.25">
      <c r="C106" s="4" t="s">
        <v>552</v>
      </c>
      <c r="D106" s="5" t="s">
        <v>553</v>
      </c>
      <c r="E106" s="46" t="s">
        <v>375</v>
      </c>
      <c r="F106" s="44"/>
      <c r="G106" s="4" t="s">
        <v>532</v>
      </c>
      <c r="H106" s="4" t="s">
        <v>1668</v>
      </c>
      <c r="I106" s="4" t="s">
        <v>1909</v>
      </c>
      <c r="J106" s="4"/>
      <c r="K106" s="4"/>
      <c r="L106" s="4"/>
      <c r="M106" s="4" t="s">
        <v>1910</v>
      </c>
      <c r="N106" s="4" t="s">
        <v>1636</v>
      </c>
      <c r="O106" s="4" t="s">
        <v>1637</v>
      </c>
      <c r="P106" s="4" t="s">
        <v>1638</v>
      </c>
      <c r="Q106" s="4" t="s">
        <v>1672</v>
      </c>
    </row>
    <row r="107" spans="3:17" ht="409.5" x14ac:dyDescent="0.25">
      <c r="C107" s="4" t="s">
        <v>555</v>
      </c>
      <c r="D107" s="5" t="s">
        <v>556</v>
      </c>
      <c r="E107" s="46" t="s">
        <v>375</v>
      </c>
      <c r="F107" s="44"/>
      <c r="G107" s="4" t="s">
        <v>532</v>
      </c>
      <c r="H107" s="4" t="s">
        <v>1911</v>
      </c>
      <c r="I107" s="4" t="s">
        <v>1912</v>
      </c>
      <c r="J107" s="4" t="s">
        <v>1913</v>
      </c>
      <c r="K107" s="4" t="s">
        <v>1914</v>
      </c>
      <c r="L107" s="4" t="s">
        <v>1915</v>
      </c>
      <c r="M107" s="4" t="s">
        <v>1916</v>
      </c>
      <c r="N107" s="4" t="s">
        <v>1636</v>
      </c>
      <c r="O107" s="4" t="s">
        <v>1637</v>
      </c>
      <c r="P107" s="4" t="s">
        <v>1638</v>
      </c>
      <c r="Q107" s="4" t="s">
        <v>1917</v>
      </c>
    </row>
    <row r="108" spans="3:17" ht="409.5" x14ac:dyDescent="0.25">
      <c r="C108" s="4" t="s">
        <v>1190</v>
      </c>
      <c r="D108" s="5" t="s">
        <v>1191</v>
      </c>
      <c r="E108" s="46" t="s">
        <v>123</v>
      </c>
      <c r="F108" s="44"/>
      <c r="G108" s="4" t="s">
        <v>1192</v>
      </c>
      <c r="H108" s="4" t="s">
        <v>1918</v>
      </c>
      <c r="I108" s="4" t="s">
        <v>1919</v>
      </c>
      <c r="J108" s="4"/>
      <c r="K108" s="4"/>
      <c r="L108" s="4"/>
      <c r="M108" s="4" t="s">
        <v>1920</v>
      </c>
      <c r="N108" s="4" t="s">
        <v>1921</v>
      </c>
      <c r="O108" s="4" t="s">
        <v>1922</v>
      </c>
      <c r="P108" s="4" t="s">
        <v>1923</v>
      </c>
      <c r="Q108" s="4" t="s">
        <v>1924</v>
      </c>
    </row>
    <row r="109" spans="3:17" ht="409.5" x14ac:dyDescent="0.25">
      <c r="C109" s="4" t="s">
        <v>1026</v>
      </c>
      <c r="D109" s="5" t="s">
        <v>1027</v>
      </c>
      <c r="E109" s="46" t="s">
        <v>100</v>
      </c>
      <c r="F109" s="44"/>
      <c r="G109" s="4" t="s">
        <v>1016</v>
      </c>
      <c r="H109" s="4" t="s">
        <v>1925</v>
      </c>
      <c r="I109" s="4"/>
      <c r="J109" s="4"/>
      <c r="K109" s="4"/>
      <c r="L109" s="4"/>
      <c r="M109" s="4" t="s">
        <v>1926</v>
      </c>
      <c r="N109" s="4" t="s">
        <v>46</v>
      </c>
      <c r="O109" s="4" t="s">
        <v>46</v>
      </c>
      <c r="P109" s="4" t="s">
        <v>1927</v>
      </c>
      <c r="Q109" s="4" t="s">
        <v>1697</v>
      </c>
    </row>
    <row r="110" spans="3:17" ht="409.5" x14ac:dyDescent="0.25">
      <c r="C110" s="4" t="s">
        <v>304</v>
      </c>
      <c r="D110" s="5" t="s">
        <v>305</v>
      </c>
      <c r="E110" s="46" t="s">
        <v>306</v>
      </c>
      <c r="F110" s="44"/>
      <c r="G110" s="4" t="s">
        <v>307</v>
      </c>
      <c r="H110" s="4" t="s">
        <v>1928</v>
      </c>
      <c r="I110" s="4" t="s">
        <v>1929</v>
      </c>
      <c r="J110" s="4"/>
      <c r="K110" s="4"/>
      <c r="L110" s="4"/>
      <c r="M110" s="4" t="s">
        <v>1930</v>
      </c>
      <c r="N110" s="4" t="s">
        <v>1470</v>
      </c>
      <c r="O110" s="4" t="s">
        <v>1931</v>
      </c>
      <c r="P110" s="4" t="s">
        <v>1932</v>
      </c>
      <c r="Q110" s="4" t="s">
        <v>1933</v>
      </c>
    </row>
    <row r="111" spans="3:17" ht="409.5" x14ac:dyDescent="0.25">
      <c r="C111" s="4" t="s">
        <v>1028</v>
      </c>
      <c r="D111" s="5" t="s">
        <v>1029</v>
      </c>
      <c r="E111" s="46" t="s">
        <v>100</v>
      </c>
      <c r="F111" s="44"/>
      <c r="G111" s="4" t="s">
        <v>826</v>
      </c>
      <c r="H111" s="4" t="s">
        <v>1934</v>
      </c>
      <c r="I111" s="4" t="s">
        <v>1935</v>
      </c>
      <c r="J111" s="4"/>
      <c r="K111" s="4"/>
      <c r="L111" s="4"/>
      <c r="M111" s="4" t="s">
        <v>1936</v>
      </c>
      <c r="N111" s="4" t="s">
        <v>1937</v>
      </c>
      <c r="O111" s="4" t="s">
        <v>1938</v>
      </c>
      <c r="P111" s="4" t="s">
        <v>1939</v>
      </c>
      <c r="Q111" s="4" t="s">
        <v>1940</v>
      </c>
    </row>
    <row r="112" spans="3:17" ht="409.5" x14ac:dyDescent="0.25">
      <c r="C112" s="4" t="s">
        <v>1195</v>
      </c>
      <c r="D112" s="5" t="s">
        <v>1196</v>
      </c>
      <c r="E112" s="46" t="s">
        <v>123</v>
      </c>
      <c r="F112" s="44"/>
      <c r="G112" s="4" t="s">
        <v>290</v>
      </c>
      <c r="H112" s="4" t="s">
        <v>1941</v>
      </c>
      <c r="I112" s="4" t="s">
        <v>1942</v>
      </c>
      <c r="J112" s="4"/>
      <c r="K112" s="4"/>
      <c r="L112" s="4"/>
      <c r="M112" s="4" t="s">
        <v>1943</v>
      </c>
      <c r="N112" s="4" t="s">
        <v>1944</v>
      </c>
      <c r="O112" s="4" t="s">
        <v>1945</v>
      </c>
      <c r="P112" s="4" t="s">
        <v>46</v>
      </c>
      <c r="Q112" s="4" t="s">
        <v>46</v>
      </c>
    </row>
    <row r="113" spans="3:17" ht="409.5" x14ac:dyDescent="0.25">
      <c r="C113" s="4" t="s">
        <v>1199</v>
      </c>
      <c r="D113" s="5" t="s">
        <v>1200</v>
      </c>
      <c r="E113" s="46" t="s">
        <v>100</v>
      </c>
      <c r="F113" s="44"/>
      <c r="G113" s="4" t="s">
        <v>1201</v>
      </c>
      <c r="H113" s="4" t="s">
        <v>1946</v>
      </c>
      <c r="I113" s="4" t="s">
        <v>1947</v>
      </c>
      <c r="J113" s="4"/>
      <c r="K113" s="4" t="s">
        <v>1948</v>
      </c>
      <c r="L113" s="4"/>
      <c r="M113" s="4" t="s">
        <v>1949</v>
      </c>
      <c r="N113" s="4" t="s">
        <v>46</v>
      </c>
      <c r="O113" s="4" t="s">
        <v>1950</v>
      </c>
      <c r="P113" s="4" t="s">
        <v>1951</v>
      </c>
      <c r="Q113" s="4" t="s">
        <v>1952</v>
      </c>
    </row>
    <row r="114" spans="3:17" ht="409.5" x14ac:dyDescent="0.25">
      <c r="C114" s="4" t="s">
        <v>189</v>
      </c>
      <c r="D114" s="5" t="s">
        <v>190</v>
      </c>
      <c r="E114" s="46" t="s">
        <v>123</v>
      </c>
      <c r="F114" s="44"/>
      <c r="G114" s="4" t="s">
        <v>191</v>
      </c>
      <c r="H114" s="4" t="s">
        <v>1953</v>
      </c>
      <c r="I114" s="4" t="s">
        <v>1954</v>
      </c>
      <c r="J114" s="4" t="s">
        <v>1955</v>
      </c>
      <c r="K114" s="4" t="s">
        <v>1956</v>
      </c>
      <c r="L114" s="4" t="s">
        <v>1957</v>
      </c>
      <c r="M114" s="4" t="s">
        <v>1958</v>
      </c>
      <c r="N114" s="4" t="s">
        <v>1959</v>
      </c>
      <c r="O114" s="4" t="s">
        <v>1960</v>
      </c>
      <c r="P114" s="4" t="s">
        <v>1961</v>
      </c>
      <c r="Q114" s="4" t="s">
        <v>1962</v>
      </c>
    </row>
    <row r="115" spans="3:17" ht="313.5" x14ac:dyDescent="0.25">
      <c r="C115" s="4" t="s">
        <v>873</v>
      </c>
      <c r="D115" s="5" t="s">
        <v>874</v>
      </c>
      <c r="E115" s="46" t="s">
        <v>123</v>
      </c>
      <c r="F115" s="44"/>
      <c r="G115" s="4" t="s">
        <v>124</v>
      </c>
      <c r="H115" s="4" t="s">
        <v>1963</v>
      </c>
      <c r="I115" s="4" t="s">
        <v>1964</v>
      </c>
      <c r="J115" s="4"/>
      <c r="K115" s="4"/>
      <c r="L115" s="4"/>
      <c r="M115" s="4" t="s">
        <v>1965</v>
      </c>
      <c r="N115" s="4" t="s">
        <v>1409</v>
      </c>
      <c r="O115" s="4" t="s">
        <v>1966</v>
      </c>
      <c r="P115" s="4" t="s">
        <v>46</v>
      </c>
      <c r="Q115" s="4" t="s">
        <v>46</v>
      </c>
    </row>
    <row r="116" spans="3:17" ht="409.5" x14ac:dyDescent="0.25">
      <c r="C116" s="4" t="s">
        <v>1204</v>
      </c>
      <c r="D116" s="5" t="s">
        <v>1205</v>
      </c>
      <c r="E116" s="46" t="s">
        <v>73</v>
      </c>
      <c r="F116" s="44"/>
      <c r="G116" s="4" t="s">
        <v>74</v>
      </c>
      <c r="H116" s="4" t="s">
        <v>1967</v>
      </c>
      <c r="I116" s="4" t="s">
        <v>1968</v>
      </c>
      <c r="J116" s="4"/>
      <c r="K116" s="4"/>
      <c r="L116" s="4"/>
      <c r="M116" s="4" t="s">
        <v>1969</v>
      </c>
      <c r="N116" s="4" t="s">
        <v>46</v>
      </c>
      <c r="O116" s="4" t="s">
        <v>149</v>
      </c>
      <c r="P116" s="4" t="s">
        <v>46</v>
      </c>
      <c r="Q116" s="4" t="s">
        <v>46</v>
      </c>
    </row>
    <row r="117" spans="3:17" ht="409.5" x14ac:dyDescent="0.25">
      <c r="C117" s="4" t="s">
        <v>193</v>
      </c>
      <c r="D117" s="5" t="s">
        <v>194</v>
      </c>
      <c r="E117" s="46" t="s">
        <v>123</v>
      </c>
      <c r="F117" s="44"/>
      <c r="G117" s="4" t="s">
        <v>124</v>
      </c>
      <c r="H117" s="4" t="s">
        <v>1970</v>
      </c>
      <c r="I117" s="4" t="s">
        <v>1971</v>
      </c>
      <c r="J117" s="4"/>
      <c r="K117" s="4"/>
      <c r="L117" s="4"/>
      <c r="M117" s="4" t="s">
        <v>1972</v>
      </c>
      <c r="N117" s="4" t="s">
        <v>1973</v>
      </c>
      <c r="O117" s="4" t="s">
        <v>1974</v>
      </c>
      <c r="P117" s="4" t="s">
        <v>1961</v>
      </c>
      <c r="Q117" s="4" t="s">
        <v>1975</v>
      </c>
    </row>
    <row r="118" spans="3:17" ht="270.75" x14ac:dyDescent="0.25">
      <c r="C118" s="4" t="s">
        <v>642</v>
      </c>
      <c r="D118" s="5" t="s">
        <v>643</v>
      </c>
      <c r="E118" s="46" t="s">
        <v>243</v>
      </c>
      <c r="F118" s="44"/>
      <c r="G118" s="4" t="s">
        <v>244</v>
      </c>
      <c r="H118" s="4" t="s">
        <v>1976</v>
      </c>
      <c r="I118" s="4" t="s">
        <v>1977</v>
      </c>
      <c r="J118" s="4"/>
      <c r="K118" s="4"/>
      <c r="L118" s="4"/>
      <c r="M118" s="4" t="s">
        <v>1978</v>
      </c>
      <c r="N118" s="4" t="s">
        <v>1979</v>
      </c>
      <c r="O118" s="4" t="s">
        <v>1980</v>
      </c>
      <c r="P118" s="4" t="s">
        <v>1981</v>
      </c>
      <c r="Q118" s="4" t="s">
        <v>1982</v>
      </c>
    </row>
    <row r="119" spans="3:17" ht="409.5" x14ac:dyDescent="0.25">
      <c r="C119" s="4" t="s">
        <v>558</v>
      </c>
      <c r="D119" s="5" t="s">
        <v>559</v>
      </c>
      <c r="E119" s="46" t="s">
        <v>375</v>
      </c>
      <c r="F119" s="44"/>
      <c r="G119" s="4" t="s">
        <v>532</v>
      </c>
      <c r="H119" s="4" t="s">
        <v>1668</v>
      </c>
      <c r="I119" s="4" t="s">
        <v>1983</v>
      </c>
      <c r="J119" s="4"/>
      <c r="K119" s="4"/>
      <c r="L119" s="4"/>
      <c r="M119" s="4" t="s">
        <v>1670</v>
      </c>
      <c r="N119" s="4" t="s">
        <v>1470</v>
      </c>
      <c r="O119" s="4" t="s">
        <v>1671</v>
      </c>
      <c r="P119" s="4" t="s">
        <v>1638</v>
      </c>
      <c r="Q119" s="4" t="s">
        <v>1672</v>
      </c>
    </row>
    <row r="120" spans="3:17" ht="409.5" x14ac:dyDescent="0.25">
      <c r="C120" s="4" t="s">
        <v>1207</v>
      </c>
      <c r="D120" s="5" t="s">
        <v>1208</v>
      </c>
      <c r="E120" s="46" t="s">
        <v>100</v>
      </c>
      <c r="F120" s="44"/>
      <c r="G120" s="4" t="s">
        <v>1171</v>
      </c>
      <c r="H120" s="4" t="s">
        <v>1984</v>
      </c>
      <c r="I120" s="4" t="s">
        <v>1985</v>
      </c>
      <c r="J120" s="4" t="s">
        <v>1986</v>
      </c>
      <c r="K120" s="4" t="s">
        <v>1987</v>
      </c>
      <c r="L120" s="4" t="s">
        <v>1988</v>
      </c>
      <c r="M120" s="4" t="s">
        <v>1989</v>
      </c>
      <c r="N120" s="4" t="s">
        <v>46</v>
      </c>
      <c r="O120" s="4" t="s">
        <v>46</v>
      </c>
      <c r="P120" s="4" t="s">
        <v>1990</v>
      </c>
      <c r="Q120" s="4" t="s">
        <v>1991</v>
      </c>
    </row>
    <row r="121" spans="3:17" ht="409.5" x14ac:dyDescent="0.25">
      <c r="C121" s="4" t="s">
        <v>259</v>
      </c>
      <c r="D121" s="5" t="s">
        <v>260</v>
      </c>
      <c r="E121" s="46" t="s">
        <v>261</v>
      </c>
      <c r="F121" s="44"/>
      <c r="G121" s="4" t="s">
        <v>262</v>
      </c>
      <c r="H121" s="4" t="s">
        <v>1992</v>
      </c>
      <c r="I121" s="4" t="s">
        <v>1993</v>
      </c>
      <c r="J121" s="4"/>
      <c r="K121" s="4"/>
      <c r="L121" s="4"/>
      <c r="M121" s="4"/>
      <c r="N121" s="4" t="s">
        <v>46</v>
      </c>
      <c r="O121" s="4" t="s">
        <v>1870</v>
      </c>
      <c r="P121" s="4" t="s">
        <v>1994</v>
      </c>
      <c r="Q121" s="4" t="s">
        <v>1995</v>
      </c>
    </row>
    <row r="122" spans="3:17" ht="409.5" x14ac:dyDescent="0.25">
      <c r="C122" s="4" t="s">
        <v>1209</v>
      </c>
      <c r="D122" s="5" t="s">
        <v>1210</v>
      </c>
      <c r="E122" s="46" t="s">
        <v>108</v>
      </c>
      <c r="F122" s="44"/>
      <c r="G122" s="4" t="s">
        <v>213</v>
      </c>
      <c r="H122" s="4" t="s">
        <v>1996</v>
      </c>
      <c r="I122" s="4" t="s">
        <v>1997</v>
      </c>
      <c r="J122" s="4"/>
      <c r="K122" s="4"/>
      <c r="L122" s="4"/>
      <c r="M122" s="4" t="s">
        <v>1998</v>
      </c>
      <c r="N122" s="4" t="s">
        <v>46</v>
      </c>
      <c r="O122" s="4" t="s">
        <v>1999</v>
      </c>
      <c r="P122" s="4" t="s">
        <v>46</v>
      </c>
      <c r="Q122" s="4" t="s">
        <v>46</v>
      </c>
    </row>
    <row r="123" spans="3:17" ht="409.5" x14ac:dyDescent="0.25">
      <c r="C123" s="4" t="s">
        <v>1212</v>
      </c>
      <c r="D123" s="5" t="s">
        <v>1213</v>
      </c>
      <c r="E123" s="46" t="s">
        <v>116</v>
      </c>
      <c r="F123" s="44"/>
      <c r="G123" s="4" t="s">
        <v>1214</v>
      </c>
      <c r="H123" s="4" t="s">
        <v>2000</v>
      </c>
      <c r="I123" s="4"/>
      <c r="J123" s="4"/>
      <c r="K123" s="4"/>
      <c r="L123" s="4"/>
      <c r="M123" s="4" t="s">
        <v>2001</v>
      </c>
      <c r="N123" s="4" t="s">
        <v>2002</v>
      </c>
      <c r="O123" s="4" t="s">
        <v>2003</v>
      </c>
      <c r="P123" s="4" t="s">
        <v>46</v>
      </c>
      <c r="Q123" s="4" t="s">
        <v>46</v>
      </c>
    </row>
    <row r="124" spans="3:17" ht="409.5" x14ac:dyDescent="0.25">
      <c r="C124" s="4" t="s">
        <v>432</v>
      </c>
      <c r="D124" s="5" t="s">
        <v>433</v>
      </c>
      <c r="E124" s="46" t="s">
        <v>434</v>
      </c>
      <c r="F124" s="44"/>
      <c r="G124" s="4" t="s">
        <v>435</v>
      </c>
      <c r="H124" s="4" t="s">
        <v>2004</v>
      </c>
      <c r="I124" s="4"/>
      <c r="J124" s="4"/>
      <c r="K124" s="4"/>
      <c r="L124" s="4"/>
      <c r="M124" s="4"/>
      <c r="N124" s="4" t="s">
        <v>46</v>
      </c>
      <c r="O124" s="4" t="s">
        <v>2005</v>
      </c>
      <c r="P124" s="4" t="s">
        <v>2006</v>
      </c>
      <c r="Q124" s="4" t="s">
        <v>2007</v>
      </c>
    </row>
    <row r="125" spans="3:17" ht="409.5" x14ac:dyDescent="0.25">
      <c r="C125" s="4" t="s">
        <v>437</v>
      </c>
      <c r="D125" s="5" t="s">
        <v>438</v>
      </c>
      <c r="E125" s="46" t="s">
        <v>100</v>
      </c>
      <c r="F125" s="44"/>
      <c r="G125" s="4" t="s">
        <v>397</v>
      </c>
      <c r="H125" s="4" t="s">
        <v>2008</v>
      </c>
      <c r="I125" s="4" t="s">
        <v>2009</v>
      </c>
      <c r="J125" s="4"/>
      <c r="K125" s="4" t="s">
        <v>2010</v>
      </c>
      <c r="L125" s="4" t="s">
        <v>2011</v>
      </c>
      <c r="M125" s="4" t="s">
        <v>2012</v>
      </c>
      <c r="N125" s="4" t="s">
        <v>1582</v>
      </c>
      <c r="O125" s="4" t="s">
        <v>2013</v>
      </c>
      <c r="P125" s="4" t="s">
        <v>2014</v>
      </c>
      <c r="Q125" s="4" t="s">
        <v>2015</v>
      </c>
    </row>
    <row r="126" spans="3:17" ht="409.5" x14ac:dyDescent="0.25">
      <c r="C126" s="4" t="s">
        <v>560</v>
      </c>
      <c r="D126" s="5" t="s">
        <v>561</v>
      </c>
      <c r="E126" s="46" t="s">
        <v>154</v>
      </c>
      <c r="F126" s="44"/>
      <c r="G126" s="4" t="s">
        <v>155</v>
      </c>
      <c r="H126" s="4" t="s">
        <v>2016</v>
      </c>
      <c r="I126" s="4" t="s">
        <v>2017</v>
      </c>
      <c r="J126" s="4"/>
      <c r="K126" s="4"/>
      <c r="L126" s="4"/>
      <c r="M126" s="4" t="s">
        <v>2018</v>
      </c>
      <c r="N126" s="4" t="s">
        <v>46</v>
      </c>
      <c r="O126" s="4" t="s">
        <v>2019</v>
      </c>
      <c r="P126" s="4" t="s">
        <v>2020</v>
      </c>
      <c r="Q126" s="4" t="s">
        <v>2021</v>
      </c>
    </row>
    <row r="127" spans="3:17" ht="409.5" x14ac:dyDescent="0.25">
      <c r="C127" s="4" t="s">
        <v>1217</v>
      </c>
      <c r="D127" s="5" t="s">
        <v>1218</v>
      </c>
      <c r="E127" s="46" t="s">
        <v>375</v>
      </c>
      <c r="F127" s="44"/>
      <c r="G127" s="4" t="s">
        <v>1219</v>
      </c>
      <c r="H127" s="4" t="s">
        <v>2022</v>
      </c>
      <c r="I127" s="4" t="s">
        <v>2023</v>
      </c>
      <c r="J127" s="4" t="s">
        <v>2024</v>
      </c>
      <c r="K127" s="4" t="s">
        <v>2025</v>
      </c>
      <c r="L127" s="4" t="s">
        <v>2026</v>
      </c>
      <c r="M127" s="4"/>
      <c r="N127" s="4" t="s">
        <v>46</v>
      </c>
      <c r="O127" s="4" t="s">
        <v>46</v>
      </c>
      <c r="P127" s="4" t="s">
        <v>2027</v>
      </c>
      <c r="Q127" s="4" t="s">
        <v>2028</v>
      </c>
    </row>
    <row r="128" spans="3:17" ht="409.5" x14ac:dyDescent="0.25">
      <c r="C128" s="4" t="s">
        <v>949</v>
      </c>
      <c r="D128" s="5" t="s">
        <v>950</v>
      </c>
      <c r="E128" s="46" t="s">
        <v>434</v>
      </c>
      <c r="F128" s="44"/>
      <c r="G128" s="4" t="s">
        <v>942</v>
      </c>
      <c r="H128" s="4" t="s">
        <v>2029</v>
      </c>
      <c r="I128" s="4" t="s">
        <v>2030</v>
      </c>
      <c r="J128" s="4"/>
      <c r="K128" s="4"/>
      <c r="L128" s="4"/>
      <c r="M128" s="4" t="s">
        <v>2031</v>
      </c>
      <c r="N128" s="4" t="s">
        <v>1594</v>
      </c>
      <c r="O128" s="4" t="s">
        <v>2032</v>
      </c>
      <c r="P128" s="4" t="s">
        <v>1596</v>
      </c>
      <c r="Q128" s="4" t="s">
        <v>1597</v>
      </c>
    </row>
    <row r="129" spans="3:17" ht="409.5" x14ac:dyDescent="0.25">
      <c r="C129" s="4" t="s">
        <v>562</v>
      </c>
      <c r="D129" s="5" t="s">
        <v>563</v>
      </c>
      <c r="E129" s="46" t="s">
        <v>375</v>
      </c>
      <c r="F129" s="44"/>
      <c r="G129" s="4" t="s">
        <v>532</v>
      </c>
      <c r="H129" s="4" t="s">
        <v>1668</v>
      </c>
      <c r="I129" s="4" t="s">
        <v>2033</v>
      </c>
      <c r="J129" s="4"/>
      <c r="K129" s="4"/>
      <c r="L129" s="4"/>
      <c r="M129" s="4" t="s">
        <v>1674</v>
      </c>
      <c r="N129" s="4" t="s">
        <v>1470</v>
      </c>
      <c r="O129" s="4" t="s">
        <v>1671</v>
      </c>
      <c r="P129" s="4" t="s">
        <v>1638</v>
      </c>
      <c r="Q129" s="4" t="s">
        <v>1672</v>
      </c>
    </row>
    <row r="130" spans="3:17" ht="356.25" x14ac:dyDescent="0.25">
      <c r="C130" s="4" t="s">
        <v>1221</v>
      </c>
      <c r="D130" s="5" t="s">
        <v>1222</v>
      </c>
      <c r="E130" s="46" t="s">
        <v>100</v>
      </c>
      <c r="F130" s="44"/>
      <c r="G130" s="4" t="s">
        <v>1223</v>
      </c>
      <c r="H130" s="4" t="s">
        <v>2034</v>
      </c>
      <c r="I130" s="4" t="s">
        <v>2035</v>
      </c>
      <c r="J130" s="4" t="s">
        <v>2036</v>
      </c>
      <c r="K130" s="4" t="s">
        <v>2037</v>
      </c>
      <c r="L130" s="4" t="s">
        <v>2038</v>
      </c>
      <c r="M130" s="4" t="s">
        <v>2039</v>
      </c>
      <c r="N130" s="4" t="s">
        <v>46</v>
      </c>
      <c r="O130" s="4" t="s">
        <v>46</v>
      </c>
      <c r="P130" s="4" t="s">
        <v>2040</v>
      </c>
      <c r="Q130" s="4" t="s">
        <v>2041</v>
      </c>
    </row>
    <row r="131" spans="3:17" ht="409.5" x14ac:dyDescent="0.25">
      <c r="C131" s="4" t="s">
        <v>901</v>
      </c>
      <c r="D131" s="5" t="s">
        <v>902</v>
      </c>
      <c r="E131" s="46" t="s">
        <v>100</v>
      </c>
      <c r="F131" s="44"/>
      <c r="G131" s="4" t="s">
        <v>895</v>
      </c>
      <c r="H131" s="4" t="s">
        <v>2042</v>
      </c>
      <c r="I131" s="4" t="s">
        <v>1478</v>
      </c>
      <c r="J131" s="4"/>
      <c r="K131" s="4" t="s">
        <v>1479</v>
      </c>
      <c r="L131" s="4" t="s">
        <v>1480</v>
      </c>
      <c r="M131" s="4" t="s">
        <v>2043</v>
      </c>
      <c r="N131" s="4" t="s">
        <v>46</v>
      </c>
      <c r="O131" s="4" t="s">
        <v>46</v>
      </c>
      <c r="P131" s="4" t="s">
        <v>1482</v>
      </c>
      <c r="Q131" s="4" t="s">
        <v>1483</v>
      </c>
    </row>
    <row r="132" spans="3:17" ht="409.5" x14ac:dyDescent="0.25">
      <c r="C132" s="4" t="s">
        <v>1224</v>
      </c>
      <c r="D132" s="5" t="s">
        <v>1225</v>
      </c>
      <c r="E132" s="46" t="s">
        <v>100</v>
      </c>
      <c r="F132" s="44"/>
      <c r="G132" s="4" t="s">
        <v>1226</v>
      </c>
      <c r="H132" s="4" t="s">
        <v>2044</v>
      </c>
      <c r="I132" s="4" t="s">
        <v>2045</v>
      </c>
      <c r="J132" s="4" t="s">
        <v>2046</v>
      </c>
      <c r="K132" s="4" t="s">
        <v>2047</v>
      </c>
      <c r="L132" s="4" t="s">
        <v>2048</v>
      </c>
      <c r="M132" s="4" t="s">
        <v>2049</v>
      </c>
      <c r="N132" s="4" t="s">
        <v>46</v>
      </c>
      <c r="O132" s="4" t="s">
        <v>46</v>
      </c>
      <c r="P132" s="4" t="s">
        <v>46</v>
      </c>
      <c r="Q132" s="4" t="s">
        <v>46</v>
      </c>
    </row>
    <row r="133" spans="3:17" ht="409.5" x14ac:dyDescent="0.25">
      <c r="C133" s="4" t="s">
        <v>1228</v>
      </c>
      <c r="D133" s="5" t="s">
        <v>1229</v>
      </c>
      <c r="E133" s="46" t="s">
        <v>116</v>
      </c>
      <c r="F133" s="44"/>
      <c r="G133" s="4" t="s">
        <v>117</v>
      </c>
      <c r="H133" s="4" t="s">
        <v>2050</v>
      </c>
      <c r="I133" s="4" t="s">
        <v>2051</v>
      </c>
      <c r="J133" s="4"/>
      <c r="K133" s="4"/>
      <c r="L133" s="4"/>
      <c r="M133" s="4" t="s">
        <v>1600</v>
      </c>
      <c r="N133" s="4" t="s">
        <v>1601</v>
      </c>
      <c r="O133" s="4" t="s">
        <v>1602</v>
      </c>
      <c r="P133" s="4" t="s">
        <v>46</v>
      </c>
      <c r="Q133" s="4" t="s">
        <v>46</v>
      </c>
    </row>
    <row r="134" spans="3:17" ht="409.5" x14ac:dyDescent="0.25">
      <c r="C134" s="4" t="s">
        <v>1232</v>
      </c>
      <c r="D134" s="5" t="s">
        <v>1233</v>
      </c>
      <c r="E134" s="46" t="s">
        <v>327</v>
      </c>
      <c r="F134" s="44"/>
      <c r="G134" s="4" t="s">
        <v>328</v>
      </c>
      <c r="H134" s="4" t="s">
        <v>2052</v>
      </c>
      <c r="I134" s="4"/>
      <c r="J134" s="4"/>
      <c r="K134" s="4"/>
      <c r="L134" s="4"/>
      <c r="M134" s="4"/>
      <c r="N134" s="4" t="s">
        <v>46</v>
      </c>
      <c r="O134" s="4" t="s">
        <v>2053</v>
      </c>
      <c r="P134" s="4" t="s">
        <v>2054</v>
      </c>
      <c r="Q134" s="4" t="s">
        <v>2055</v>
      </c>
    </row>
    <row r="135" spans="3:17" ht="409.5" x14ac:dyDescent="0.25">
      <c r="C135" s="4" t="s">
        <v>264</v>
      </c>
      <c r="D135" s="5" t="s">
        <v>265</v>
      </c>
      <c r="E135" s="46" t="s">
        <v>100</v>
      </c>
      <c r="F135" s="44"/>
      <c r="G135" s="4" t="s">
        <v>266</v>
      </c>
      <c r="H135" s="4" t="s">
        <v>2056</v>
      </c>
      <c r="I135" s="4" t="s">
        <v>2057</v>
      </c>
      <c r="J135" s="4"/>
      <c r="K135" s="4"/>
      <c r="L135" s="4"/>
      <c r="M135" s="4" t="s">
        <v>2058</v>
      </c>
      <c r="N135" s="4" t="s">
        <v>2059</v>
      </c>
      <c r="O135" s="4" t="s">
        <v>2060</v>
      </c>
      <c r="P135" s="4" t="s">
        <v>2061</v>
      </c>
      <c r="Q135" s="4" t="s">
        <v>2062</v>
      </c>
    </row>
    <row r="136" spans="3:17" ht="356.25" x14ac:dyDescent="0.25">
      <c r="C136" s="4" t="s">
        <v>65</v>
      </c>
      <c r="D136" s="5" t="s">
        <v>66</v>
      </c>
      <c r="E136" s="46" t="s">
        <v>56</v>
      </c>
      <c r="F136" s="44"/>
      <c r="G136" s="4" t="s">
        <v>67</v>
      </c>
      <c r="H136" s="4" t="s">
        <v>2063</v>
      </c>
      <c r="I136" s="4" t="s">
        <v>2064</v>
      </c>
      <c r="J136" s="4"/>
      <c r="K136" s="4"/>
      <c r="L136" s="4"/>
      <c r="M136" s="4" t="s">
        <v>2065</v>
      </c>
      <c r="N136" s="4" t="s">
        <v>2066</v>
      </c>
      <c r="O136" s="4" t="s">
        <v>2067</v>
      </c>
      <c r="P136" s="4" t="s">
        <v>46</v>
      </c>
      <c r="Q136" s="4" t="s">
        <v>46</v>
      </c>
    </row>
    <row r="137" spans="3:17" ht="409.5" x14ac:dyDescent="0.25">
      <c r="C137" s="4" t="s">
        <v>1039</v>
      </c>
      <c r="D137" s="5" t="s">
        <v>1040</v>
      </c>
      <c r="E137" s="46" t="s">
        <v>737</v>
      </c>
      <c r="F137" s="44"/>
      <c r="G137" s="4" t="s">
        <v>1035</v>
      </c>
      <c r="H137" s="4" t="s">
        <v>2068</v>
      </c>
      <c r="I137" s="4" t="s">
        <v>2069</v>
      </c>
      <c r="J137" s="4"/>
      <c r="K137" s="4"/>
      <c r="L137" s="4"/>
      <c r="M137" s="4" t="s">
        <v>2070</v>
      </c>
      <c r="N137" s="4" t="s">
        <v>46</v>
      </c>
      <c r="O137" s="4" t="s">
        <v>2071</v>
      </c>
      <c r="P137" s="4" t="s">
        <v>1487</v>
      </c>
      <c r="Q137" s="4" t="s">
        <v>1488</v>
      </c>
    </row>
    <row r="138" spans="3:17" ht="171" x14ac:dyDescent="0.25">
      <c r="C138" s="4" t="s">
        <v>1234</v>
      </c>
      <c r="D138" s="5" t="s">
        <v>1235</v>
      </c>
      <c r="E138" s="46" t="s">
        <v>123</v>
      </c>
      <c r="F138" s="44"/>
      <c r="G138" s="4" t="s">
        <v>124</v>
      </c>
      <c r="H138" s="4" t="s">
        <v>2072</v>
      </c>
      <c r="I138" s="4"/>
      <c r="J138" s="4"/>
      <c r="K138" s="4"/>
      <c r="L138" s="4"/>
      <c r="M138" s="4" t="s">
        <v>2073</v>
      </c>
      <c r="N138" s="4" t="s">
        <v>2074</v>
      </c>
      <c r="O138" s="4" t="s">
        <v>2075</v>
      </c>
      <c r="P138" s="4" t="s">
        <v>46</v>
      </c>
      <c r="Q138" s="4" t="s">
        <v>46</v>
      </c>
    </row>
    <row r="139" spans="3:17" ht="256.5" x14ac:dyDescent="0.25">
      <c r="C139" s="4" t="s">
        <v>741</v>
      </c>
      <c r="D139" s="5" t="s">
        <v>742</v>
      </c>
      <c r="E139" s="46" t="s">
        <v>56</v>
      </c>
      <c r="F139" s="44"/>
      <c r="G139" s="4" t="s">
        <v>57</v>
      </c>
      <c r="H139" s="4" t="s">
        <v>2076</v>
      </c>
      <c r="I139" s="4" t="s">
        <v>2077</v>
      </c>
      <c r="J139" s="4"/>
      <c r="K139" s="4"/>
      <c r="L139" s="4"/>
      <c r="M139" s="4" t="s">
        <v>2078</v>
      </c>
      <c r="N139" s="4" t="s">
        <v>1470</v>
      </c>
      <c r="O139" s="4" t="s">
        <v>2079</v>
      </c>
      <c r="P139" s="4" t="s">
        <v>46</v>
      </c>
      <c r="Q139" s="4" t="s">
        <v>46</v>
      </c>
    </row>
    <row r="140" spans="3:17" ht="409.5" x14ac:dyDescent="0.25">
      <c r="C140" s="4" t="s">
        <v>769</v>
      </c>
      <c r="D140" s="5" t="s">
        <v>770</v>
      </c>
      <c r="E140" s="46" t="s">
        <v>56</v>
      </c>
      <c r="F140" s="44"/>
      <c r="G140" s="4" t="s">
        <v>57</v>
      </c>
      <c r="H140" s="4" t="s">
        <v>2080</v>
      </c>
      <c r="I140" s="4" t="s">
        <v>2081</v>
      </c>
      <c r="J140" s="4"/>
      <c r="K140" s="4"/>
      <c r="L140" s="4"/>
      <c r="M140" s="4" t="s">
        <v>2082</v>
      </c>
      <c r="N140" s="4" t="s">
        <v>1470</v>
      </c>
      <c r="O140" s="4" t="s">
        <v>2083</v>
      </c>
      <c r="P140" s="4" t="s">
        <v>46</v>
      </c>
      <c r="Q140" s="4" t="s">
        <v>46</v>
      </c>
    </row>
    <row r="141" spans="3:17" ht="409.5" x14ac:dyDescent="0.25">
      <c r="C141" s="4" t="s">
        <v>764</v>
      </c>
      <c r="D141" s="5" t="s">
        <v>765</v>
      </c>
      <c r="E141" s="46" t="s">
        <v>56</v>
      </c>
      <c r="F141" s="44"/>
      <c r="G141" s="4" t="s">
        <v>57</v>
      </c>
      <c r="H141" s="4" t="s">
        <v>2084</v>
      </c>
      <c r="I141" s="4" t="s">
        <v>2085</v>
      </c>
      <c r="J141" s="4"/>
      <c r="K141" s="4"/>
      <c r="L141" s="4"/>
      <c r="M141" s="4" t="s">
        <v>2086</v>
      </c>
      <c r="N141" s="4" t="s">
        <v>2087</v>
      </c>
      <c r="O141" s="4" t="s">
        <v>2088</v>
      </c>
      <c r="P141" s="4" t="s">
        <v>46</v>
      </c>
      <c r="Q141" s="4" t="s">
        <v>46</v>
      </c>
    </row>
    <row r="142" spans="3:17" ht="409.5" x14ac:dyDescent="0.25">
      <c r="C142" s="4" t="s">
        <v>71</v>
      </c>
      <c r="D142" s="5" t="s">
        <v>72</v>
      </c>
      <c r="E142" s="46" t="s">
        <v>73</v>
      </c>
      <c r="F142" s="44"/>
      <c r="G142" s="4" t="s">
        <v>74</v>
      </c>
      <c r="H142" s="4" t="s">
        <v>2089</v>
      </c>
      <c r="I142" s="4"/>
      <c r="J142" s="4"/>
      <c r="K142" s="4"/>
      <c r="L142" s="4"/>
      <c r="M142" s="4"/>
      <c r="N142" s="4" t="s">
        <v>2090</v>
      </c>
      <c r="O142" s="4" t="s">
        <v>2091</v>
      </c>
      <c r="P142" s="4" t="s">
        <v>2092</v>
      </c>
      <c r="Q142" s="4" t="s">
        <v>2093</v>
      </c>
    </row>
    <row r="143" spans="3:17" ht="327.75" x14ac:dyDescent="0.25">
      <c r="C143" s="4" t="s">
        <v>1236</v>
      </c>
      <c r="D143" s="5" t="s">
        <v>1237</v>
      </c>
      <c r="E143" s="46" t="s">
        <v>73</v>
      </c>
      <c r="F143" s="44"/>
      <c r="G143" s="4" t="s">
        <v>74</v>
      </c>
      <c r="H143" s="4" t="s">
        <v>2094</v>
      </c>
      <c r="I143" s="4"/>
      <c r="J143" s="4"/>
      <c r="K143" s="4"/>
      <c r="L143" s="4"/>
      <c r="M143" s="4"/>
      <c r="N143" s="4" t="s">
        <v>2095</v>
      </c>
      <c r="O143" s="4" t="s">
        <v>2096</v>
      </c>
      <c r="P143" s="4" t="s">
        <v>2097</v>
      </c>
      <c r="Q143" s="4" t="s">
        <v>2098</v>
      </c>
    </row>
    <row r="144" spans="3:17" ht="409.5" x14ac:dyDescent="0.25">
      <c r="C144" s="4" t="s">
        <v>130</v>
      </c>
      <c r="D144" s="5" t="s">
        <v>131</v>
      </c>
      <c r="E144" s="46" t="s">
        <v>73</v>
      </c>
      <c r="F144" s="44"/>
      <c r="G144" s="4" t="s">
        <v>74</v>
      </c>
      <c r="H144" s="4" t="s">
        <v>2099</v>
      </c>
      <c r="I144" s="4"/>
      <c r="J144" s="4"/>
      <c r="K144" s="4"/>
      <c r="L144" s="4"/>
      <c r="M144" s="4"/>
      <c r="N144" s="4" t="s">
        <v>2100</v>
      </c>
      <c r="O144" s="4" t="s">
        <v>2101</v>
      </c>
      <c r="P144" s="4" t="s">
        <v>2102</v>
      </c>
      <c r="Q144" s="4" t="s">
        <v>2103</v>
      </c>
    </row>
    <row r="145" spans="3:17" ht="409.5" x14ac:dyDescent="0.25">
      <c r="C145" s="4" t="s">
        <v>743</v>
      </c>
      <c r="D145" s="5" t="s">
        <v>744</v>
      </c>
      <c r="E145" s="46" t="s">
        <v>745</v>
      </c>
      <c r="F145" s="44"/>
      <c r="G145" s="4" t="s">
        <v>746</v>
      </c>
      <c r="H145" s="4" t="s">
        <v>2104</v>
      </c>
      <c r="I145" s="4" t="s">
        <v>2105</v>
      </c>
      <c r="J145" s="4"/>
      <c r="K145" s="4"/>
      <c r="L145" s="4"/>
      <c r="M145" s="4" t="s">
        <v>2106</v>
      </c>
      <c r="N145" s="4" t="s">
        <v>2107</v>
      </c>
      <c r="O145" s="4" t="s">
        <v>2108</v>
      </c>
      <c r="P145" s="4" t="s">
        <v>46</v>
      </c>
      <c r="Q145" s="4" t="s">
        <v>46</v>
      </c>
    </row>
    <row r="146" spans="3:17" ht="409.5" x14ac:dyDescent="0.25">
      <c r="C146" s="4" t="s">
        <v>1239</v>
      </c>
      <c r="D146" s="5" t="s">
        <v>1240</v>
      </c>
      <c r="E146" s="46" t="s">
        <v>327</v>
      </c>
      <c r="F146" s="44"/>
      <c r="G146" s="4" t="s">
        <v>328</v>
      </c>
      <c r="H146" s="4" t="s">
        <v>2109</v>
      </c>
      <c r="I146" s="4"/>
      <c r="J146" s="4"/>
      <c r="K146" s="4"/>
      <c r="L146" s="4"/>
      <c r="M146" s="4"/>
      <c r="N146" s="4" t="s">
        <v>46</v>
      </c>
      <c r="O146" s="4" t="s">
        <v>2110</v>
      </c>
      <c r="P146" s="4" t="s">
        <v>1907</v>
      </c>
      <c r="Q146" s="4" t="s">
        <v>2111</v>
      </c>
    </row>
    <row r="147" spans="3:17" ht="256.5" x14ac:dyDescent="0.25">
      <c r="C147" s="4" t="s">
        <v>750</v>
      </c>
      <c r="D147" s="5" t="s">
        <v>751</v>
      </c>
      <c r="E147" s="46" t="s">
        <v>56</v>
      </c>
      <c r="F147" s="44"/>
      <c r="G147" s="4" t="s">
        <v>57</v>
      </c>
      <c r="H147" s="4" t="s">
        <v>2112</v>
      </c>
      <c r="I147" s="4" t="s">
        <v>2113</v>
      </c>
      <c r="J147" s="4"/>
      <c r="K147" s="4"/>
      <c r="L147" s="4"/>
      <c r="M147" s="4" t="s">
        <v>2114</v>
      </c>
      <c r="N147" s="4" t="s">
        <v>1470</v>
      </c>
      <c r="O147" s="4" t="s">
        <v>2115</v>
      </c>
      <c r="P147" s="4" t="s">
        <v>46</v>
      </c>
      <c r="Q147" s="4" t="s">
        <v>46</v>
      </c>
    </row>
    <row r="148" spans="3:17" ht="384.75" x14ac:dyDescent="0.25">
      <c r="C148" s="4" t="s">
        <v>758</v>
      </c>
      <c r="D148" s="5" t="s">
        <v>759</v>
      </c>
      <c r="E148" s="46" t="s">
        <v>56</v>
      </c>
      <c r="F148" s="44"/>
      <c r="G148" s="4" t="s">
        <v>57</v>
      </c>
      <c r="H148" s="4" t="s">
        <v>2116</v>
      </c>
      <c r="I148" s="4" t="s">
        <v>2117</v>
      </c>
      <c r="J148" s="4"/>
      <c r="K148" s="4"/>
      <c r="L148" s="4"/>
      <c r="M148" s="4" t="s">
        <v>2118</v>
      </c>
      <c r="N148" s="4" t="s">
        <v>1470</v>
      </c>
      <c r="O148" s="4" t="s">
        <v>2083</v>
      </c>
      <c r="P148" s="4" t="s">
        <v>46</v>
      </c>
      <c r="Q148" s="4" t="s">
        <v>46</v>
      </c>
    </row>
    <row r="149" spans="3:17" ht="409.5" x14ac:dyDescent="0.25">
      <c r="C149" s="4" t="s">
        <v>121</v>
      </c>
      <c r="D149" s="5" t="s">
        <v>122</v>
      </c>
      <c r="E149" s="46" t="s">
        <v>123</v>
      </c>
      <c r="F149" s="44"/>
      <c r="G149" s="4" t="s">
        <v>124</v>
      </c>
      <c r="H149" s="4" t="s">
        <v>2119</v>
      </c>
      <c r="I149" s="4" t="s">
        <v>2120</v>
      </c>
      <c r="J149" s="4" t="s">
        <v>2121</v>
      </c>
      <c r="K149" s="4"/>
      <c r="L149" s="4"/>
      <c r="M149" s="4" t="s">
        <v>2122</v>
      </c>
      <c r="N149" s="4" t="s">
        <v>1506</v>
      </c>
      <c r="O149" s="4" t="s">
        <v>2123</v>
      </c>
      <c r="P149" s="4" t="s">
        <v>46</v>
      </c>
      <c r="Q149" s="4" t="s">
        <v>46</v>
      </c>
    </row>
    <row r="150" spans="3:17" ht="409.5" x14ac:dyDescent="0.25">
      <c r="C150" s="4" t="s">
        <v>136</v>
      </c>
      <c r="D150" s="5" t="s">
        <v>137</v>
      </c>
      <c r="E150" s="46" t="s">
        <v>73</v>
      </c>
      <c r="F150" s="44"/>
      <c r="G150" s="4" t="s">
        <v>74</v>
      </c>
      <c r="H150" s="4" t="s">
        <v>2124</v>
      </c>
      <c r="I150" s="4"/>
      <c r="J150" s="4"/>
      <c r="K150" s="4"/>
      <c r="L150" s="4"/>
      <c r="M150" s="4"/>
      <c r="N150" s="4" t="s">
        <v>2090</v>
      </c>
      <c r="O150" s="4" t="s">
        <v>2125</v>
      </c>
      <c r="P150" s="4" t="s">
        <v>2126</v>
      </c>
      <c r="Q150" s="4" t="s">
        <v>2127</v>
      </c>
    </row>
    <row r="151" spans="3:17" ht="409.5" x14ac:dyDescent="0.25">
      <c r="C151" s="4" t="s">
        <v>79</v>
      </c>
      <c r="D151" s="5" t="s">
        <v>80</v>
      </c>
      <c r="E151" s="46" t="s">
        <v>73</v>
      </c>
      <c r="F151" s="44"/>
      <c r="G151" s="4" t="s">
        <v>74</v>
      </c>
      <c r="H151" s="4" t="s">
        <v>2128</v>
      </c>
      <c r="I151" s="4"/>
      <c r="J151" s="4"/>
      <c r="K151" s="4"/>
      <c r="L151" s="4"/>
      <c r="M151" s="4"/>
      <c r="N151" s="4" t="s">
        <v>2090</v>
      </c>
      <c r="O151" s="4" t="s">
        <v>2129</v>
      </c>
      <c r="P151" s="4" t="s">
        <v>2130</v>
      </c>
      <c r="Q151" s="4" t="s">
        <v>2131</v>
      </c>
    </row>
    <row r="152" spans="3:17" ht="185.25" x14ac:dyDescent="0.25">
      <c r="C152" s="4" t="s">
        <v>1242</v>
      </c>
      <c r="D152" s="5" t="s">
        <v>1243</v>
      </c>
      <c r="E152" s="46" t="s">
        <v>116</v>
      </c>
      <c r="F152" s="44"/>
      <c r="G152" s="4" t="s">
        <v>1081</v>
      </c>
      <c r="H152" s="4" t="s">
        <v>2132</v>
      </c>
      <c r="I152" s="4"/>
      <c r="J152" s="4"/>
      <c r="K152" s="4"/>
      <c r="L152" s="4"/>
      <c r="M152" s="4"/>
      <c r="N152" s="4" t="s">
        <v>116</v>
      </c>
      <c r="O152" s="4" t="s">
        <v>2133</v>
      </c>
      <c r="P152" s="4" t="s">
        <v>46</v>
      </c>
      <c r="Q152" s="4" t="s">
        <v>46</v>
      </c>
    </row>
    <row r="153" spans="3:17" ht="356.25" x14ac:dyDescent="0.25">
      <c r="C153" s="4" t="s">
        <v>211</v>
      </c>
      <c r="D153" s="5" t="s">
        <v>212</v>
      </c>
      <c r="E153" s="46" t="s">
        <v>108</v>
      </c>
      <c r="F153" s="44"/>
      <c r="G153" s="4" t="s">
        <v>213</v>
      </c>
      <c r="H153" s="4" t="s">
        <v>2134</v>
      </c>
      <c r="I153" s="4"/>
      <c r="J153" s="4"/>
      <c r="K153" s="4"/>
      <c r="L153" s="4"/>
      <c r="M153" s="4"/>
      <c r="N153" s="4" t="s">
        <v>46</v>
      </c>
      <c r="O153" s="4" t="s">
        <v>2135</v>
      </c>
      <c r="P153" s="4" t="s">
        <v>46</v>
      </c>
      <c r="Q153" s="4" t="s">
        <v>46</v>
      </c>
    </row>
    <row r="154" spans="3:17" ht="409.5" x14ac:dyDescent="0.25">
      <c r="C154" s="4" t="s">
        <v>378</v>
      </c>
      <c r="D154" s="5" t="s">
        <v>379</v>
      </c>
      <c r="E154" s="46" t="s">
        <v>375</v>
      </c>
      <c r="F154" s="44"/>
      <c r="G154" s="4" t="s">
        <v>380</v>
      </c>
      <c r="H154" s="4" t="s">
        <v>2136</v>
      </c>
      <c r="I154" s="4" t="s">
        <v>2137</v>
      </c>
      <c r="J154" s="4"/>
      <c r="K154" s="4" t="s">
        <v>2138</v>
      </c>
      <c r="L154" s="4" t="s">
        <v>2139</v>
      </c>
      <c r="M154" s="4" t="s">
        <v>2140</v>
      </c>
      <c r="N154" s="4" t="s">
        <v>46</v>
      </c>
      <c r="O154" s="4" t="s">
        <v>46</v>
      </c>
      <c r="P154" s="4" t="s">
        <v>46</v>
      </c>
      <c r="Q154" s="4" t="s">
        <v>46</v>
      </c>
    </row>
    <row r="155" spans="3:17" ht="409.5" x14ac:dyDescent="0.25">
      <c r="C155" s="4" t="s">
        <v>317</v>
      </c>
      <c r="D155" s="5" t="s">
        <v>318</v>
      </c>
      <c r="E155" s="46" t="s">
        <v>312</v>
      </c>
      <c r="F155" s="44"/>
      <c r="G155" s="4" t="s">
        <v>313</v>
      </c>
      <c r="H155" s="4" t="s">
        <v>2141</v>
      </c>
      <c r="I155" s="4" t="s">
        <v>2142</v>
      </c>
      <c r="J155" s="4"/>
      <c r="K155" s="4"/>
      <c r="L155" s="4"/>
      <c r="M155" s="4" t="s">
        <v>2143</v>
      </c>
      <c r="N155" s="4" t="s">
        <v>2144</v>
      </c>
      <c r="O155" s="4" t="s">
        <v>2145</v>
      </c>
      <c r="P155" s="4" t="s">
        <v>2146</v>
      </c>
      <c r="Q155" s="4" t="s">
        <v>2147</v>
      </c>
    </row>
    <row r="156" spans="3:17" ht="409.5" x14ac:dyDescent="0.25">
      <c r="C156" s="4" t="s">
        <v>564</v>
      </c>
      <c r="D156" s="5" t="s">
        <v>565</v>
      </c>
      <c r="E156" s="46" t="s">
        <v>154</v>
      </c>
      <c r="F156" s="44"/>
      <c r="G156" s="4" t="s">
        <v>550</v>
      </c>
      <c r="H156" s="4" t="s">
        <v>2148</v>
      </c>
      <c r="I156" s="4"/>
      <c r="J156" s="4" t="s">
        <v>2149</v>
      </c>
      <c r="K156" s="4"/>
      <c r="L156" s="4"/>
      <c r="M156" s="4" t="s">
        <v>2150</v>
      </c>
      <c r="N156" s="4" t="s">
        <v>1470</v>
      </c>
      <c r="O156" s="4" t="s">
        <v>2151</v>
      </c>
      <c r="P156" s="4" t="s">
        <v>1678</v>
      </c>
      <c r="Q156" s="4" t="s">
        <v>2152</v>
      </c>
    </row>
    <row r="157" spans="3:17" ht="409.5" x14ac:dyDescent="0.25">
      <c r="C157" s="4" t="s">
        <v>1245</v>
      </c>
      <c r="D157" s="5" t="s">
        <v>1246</v>
      </c>
      <c r="E157" s="46" t="s">
        <v>56</v>
      </c>
      <c r="F157" s="44"/>
      <c r="G157" s="4" t="s">
        <v>167</v>
      </c>
      <c r="H157" s="4" t="s">
        <v>2153</v>
      </c>
      <c r="I157" s="4" t="s">
        <v>2154</v>
      </c>
      <c r="J157" s="4"/>
      <c r="K157" s="4"/>
      <c r="L157" s="4"/>
      <c r="M157" s="4" t="s">
        <v>2155</v>
      </c>
      <c r="N157" s="4" t="s">
        <v>46</v>
      </c>
      <c r="O157" s="4" t="s">
        <v>2156</v>
      </c>
      <c r="P157" s="4" t="s">
        <v>46</v>
      </c>
      <c r="Q157" s="4" t="s">
        <v>46</v>
      </c>
    </row>
    <row r="158" spans="3:17" ht="409.5" x14ac:dyDescent="0.25">
      <c r="C158" s="4" t="s">
        <v>959</v>
      </c>
      <c r="D158" s="5" t="s">
        <v>960</v>
      </c>
      <c r="E158" s="46" t="s">
        <v>261</v>
      </c>
      <c r="F158" s="44"/>
      <c r="G158" s="4" t="s">
        <v>961</v>
      </c>
      <c r="H158" s="4" t="s">
        <v>2157</v>
      </c>
      <c r="I158" s="4" t="s">
        <v>2158</v>
      </c>
      <c r="J158" s="4"/>
      <c r="K158" s="4"/>
      <c r="L158" s="4"/>
      <c r="M158" s="4" t="s">
        <v>2159</v>
      </c>
      <c r="N158" s="4" t="s">
        <v>1470</v>
      </c>
      <c r="O158" s="4" t="s">
        <v>2160</v>
      </c>
      <c r="P158" s="4" t="s">
        <v>46</v>
      </c>
      <c r="Q158" s="4" t="s">
        <v>46</v>
      </c>
    </row>
    <row r="159" spans="3:17" ht="409.5" x14ac:dyDescent="0.25">
      <c r="C159" s="4" t="s">
        <v>567</v>
      </c>
      <c r="D159" s="5" t="s">
        <v>568</v>
      </c>
      <c r="E159" s="46" t="s">
        <v>154</v>
      </c>
      <c r="F159" s="44"/>
      <c r="G159" s="4" t="s">
        <v>550</v>
      </c>
      <c r="H159" s="4" t="s">
        <v>2161</v>
      </c>
      <c r="I159" s="4" t="s">
        <v>2162</v>
      </c>
      <c r="J159" s="4"/>
      <c r="K159" s="4"/>
      <c r="L159" s="4"/>
      <c r="M159" s="4"/>
      <c r="N159" s="4" t="s">
        <v>46</v>
      </c>
      <c r="O159" s="4" t="s">
        <v>2163</v>
      </c>
      <c r="P159" s="4" t="s">
        <v>46</v>
      </c>
      <c r="Q159" s="4" t="s">
        <v>46</v>
      </c>
    </row>
    <row r="160" spans="3:17" ht="409.5" x14ac:dyDescent="0.25">
      <c r="C160" s="4" t="s">
        <v>1248</v>
      </c>
      <c r="D160" s="5" t="s">
        <v>1249</v>
      </c>
      <c r="E160" s="46" t="s">
        <v>56</v>
      </c>
      <c r="F160" s="44"/>
      <c r="G160" s="4" t="s">
        <v>167</v>
      </c>
      <c r="H160" s="4" t="s">
        <v>2164</v>
      </c>
      <c r="I160" s="4" t="s">
        <v>2165</v>
      </c>
      <c r="J160" s="4"/>
      <c r="K160" s="4"/>
      <c r="L160" s="4"/>
      <c r="M160" s="4" t="s">
        <v>2155</v>
      </c>
      <c r="N160" s="4" t="s">
        <v>46</v>
      </c>
      <c r="O160" s="4" t="s">
        <v>2166</v>
      </c>
      <c r="P160" s="4" t="s">
        <v>46</v>
      </c>
      <c r="Q160" s="4" t="s">
        <v>46</v>
      </c>
    </row>
    <row r="161" spans="3:17" ht="409.5" x14ac:dyDescent="0.25">
      <c r="C161" s="4" t="s">
        <v>1250</v>
      </c>
      <c r="D161" s="5" t="s">
        <v>1251</v>
      </c>
      <c r="E161" s="46" t="s">
        <v>56</v>
      </c>
      <c r="F161" s="44"/>
      <c r="G161" s="4" t="s">
        <v>167</v>
      </c>
      <c r="H161" s="4" t="s">
        <v>2167</v>
      </c>
      <c r="I161" s="4" t="s">
        <v>2168</v>
      </c>
      <c r="J161" s="4"/>
      <c r="K161" s="4"/>
      <c r="L161" s="4"/>
      <c r="M161" s="4" t="s">
        <v>2169</v>
      </c>
      <c r="N161" s="4" t="s">
        <v>46</v>
      </c>
      <c r="O161" s="4" t="s">
        <v>2170</v>
      </c>
      <c r="P161" s="4" t="s">
        <v>46</v>
      </c>
      <c r="Q161" s="4" t="s">
        <v>46</v>
      </c>
    </row>
    <row r="162" spans="3:17" ht="409.5" x14ac:dyDescent="0.25">
      <c r="C162" s="4" t="s">
        <v>846</v>
      </c>
      <c r="D162" s="5" t="s">
        <v>847</v>
      </c>
      <c r="E162" s="46" t="s">
        <v>276</v>
      </c>
      <c r="F162" s="44"/>
      <c r="G162" s="4" t="s">
        <v>277</v>
      </c>
      <c r="H162" s="4" t="s">
        <v>2171</v>
      </c>
      <c r="I162" s="4" t="s">
        <v>2172</v>
      </c>
      <c r="J162" s="4"/>
      <c r="K162" s="4"/>
      <c r="L162" s="4"/>
      <c r="M162" s="4" t="s">
        <v>2173</v>
      </c>
      <c r="N162" s="4" t="s">
        <v>2174</v>
      </c>
      <c r="O162" s="4" t="s">
        <v>2175</v>
      </c>
      <c r="P162" s="4" t="s">
        <v>46</v>
      </c>
      <c r="Q162" s="4" t="s">
        <v>46</v>
      </c>
    </row>
    <row r="163" spans="3:17" ht="409.5" x14ac:dyDescent="0.25">
      <c r="C163" s="4" t="s">
        <v>569</v>
      </c>
      <c r="D163" s="5" t="s">
        <v>570</v>
      </c>
      <c r="E163" s="46" t="s">
        <v>154</v>
      </c>
      <c r="F163" s="44"/>
      <c r="G163" s="4" t="s">
        <v>571</v>
      </c>
      <c r="H163" s="4" t="s">
        <v>2176</v>
      </c>
      <c r="I163" s="4"/>
      <c r="J163" s="4"/>
      <c r="K163" s="4" t="s">
        <v>2177</v>
      </c>
      <c r="L163" s="4" t="s">
        <v>2178</v>
      </c>
      <c r="M163" s="4" t="s">
        <v>2179</v>
      </c>
      <c r="N163" s="4" t="s">
        <v>46</v>
      </c>
      <c r="O163" s="4" t="s">
        <v>154</v>
      </c>
      <c r="P163" s="4" t="s">
        <v>2180</v>
      </c>
      <c r="Q163" s="4" t="s">
        <v>2181</v>
      </c>
    </row>
    <row r="164" spans="3:17" ht="409.5" x14ac:dyDescent="0.25">
      <c r="C164" s="4" t="s">
        <v>573</v>
      </c>
      <c r="D164" s="5" t="s">
        <v>574</v>
      </c>
      <c r="E164" s="46" t="s">
        <v>154</v>
      </c>
      <c r="F164" s="44"/>
      <c r="G164" s="4" t="s">
        <v>155</v>
      </c>
      <c r="H164" s="4" t="s">
        <v>2182</v>
      </c>
      <c r="I164" s="4" t="s">
        <v>2183</v>
      </c>
      <c r="J164" s="4"/>
      <c r="K164" s="4"/>
      <c r="L164" s="4"/>
      <c r="M164" s="4" t="s">
        <v>2184</v>
      </c>
      <c r="N164" s="4" t="s">
        <v>1470</v>
      </c>
      <c r="O164" s="4" t="s">
        <v>2185</v>
      </c>
      <c r="P164" s="4" t="s">
        <v>1503</v>
      </c>
      <c r="Q164" s="4" t="s">
        <v>2186</v>
      </c>
    </row>
    <row r="165" spans="3:17" ht="409.5" x14ac:dyDescent="0.25">
      <c r="C165" s="4" t="s">
        <v>904</v>
      </c>
      <c r="D165" s="5" t="s">
        <v>905</v>
      </c>
      <c r="E165" s="46" t="s">
        <v>100</v>
      </c>
      <c r="F165" s="44"/>
      <c r="G165" s="4" t="s">
        <v>906</v>
      </c>
      <c r="H165" s="4" t="s">
        <v>2187</v>
      </c>
      <c r="I165" s="4" t="s">
        <v>2188</v>
      </c>
      <c r="J165" s="4" t="s">
        <v>2189</v>
      </c>
      <c r="K165" s="4" t="s">
        <v>2190</v>
      </c>
      <c r="L165" s="4" t="s">
        <v>2191</v>
      </c>
      <c r="M165" s="4" t="s">
        <v>2192</v>
      </c>
      <c r="N165" s="4" t="s">
        <v>46</v>
      </c>
      <c r="O165" s="4" t="s">
        <v>46</v>
      </c>
      <c r="P165" s="4" t="s">
        <v>2193</v>
      </c>
      <c r="Q165" s="4" t="s">
        <v>1483</v>
      </c>
    </row>
    <row r="166" spans="3:17" ht="409.5" x14ac:dyDescent="0.25">
      <c r="C166" s="4" t="s">
        <v>731</v>
      </c>
      <c r="D166" s="5" t="s">
        <v>732</v>
      </c>
      <c r="E166" s="46" t="s">
        <v>733</v>
      </c>
      <c r="F166" s="44"/>
      <c r="G166" s="4" t="s">
        <v>734</v>
      </c>
      <c r="H166" s="4" t="s">
        <v>2194</v>
      </c>
      <c r="I166" s="4" t="s">
        <v>2195</v>
      </c>
      <c r="J166" s="4"/>
      <c r="K166" s="4"/>
      <c r="L166" s="4"/>
      <c r="M166" s="4" t="s">
        <v>2196</v>
      </c>
      <c r="N166" s="4" t="s">
        <v>733</v>
      </c>
      <c r="O166" s="4" t="s">
        <v>2197</v>
      </c>
      <c r="P166" s="4" t="s">
        <v>46</v>
      </c>
      <c r="Q166" s="4" t="s">
        <v>46</v>
      </c>
    </row>
    <row r="167" spans="3:17" ht="409.5" x14ac:dyDescent="0.25">
      <c r="C167" s="4" t="s">
        <v>735</v>
      </c>
      <c r="D167" s="5" t="s">
        <v>736</v>
      </c>
      <c r="E167" s="46" t="s">
        <v>737</v>
      </c>
      <c r="F167" s="44"/>
      <c r="G167" s="4" t="s">
        <v>738</v>
      </c>
      <c r="H167" s="4" t="s">
        <v>2198</v>
      </c>
      <c r="I167" s="4" t="s">
        <v>2199</v>
      </c>
      <c r="J167" s="4"/>
      <c r="K167" s="4"/>
      <c r="L167" s="4"/>
      <c r="M167" s="4" t="s">
        <v>2200</v>
      </c>
      <c r="N167" s="4" t="s">
        <v>46</v>
      </c>
      <c r="O167" s="4" t="s">
        <v>2201</v>
      </c>
      <c r="P167" s="4" t="s">
        <v>46</v>
      </c>
      <c r="Q167" s="4" t="s">
        <v>46</v>
      </c>
    </row>
    <row r="168" spans="3:17" ht="409.5" x14ac:dyDescent="0.25">
      <c r="C168" s="4" t="s">
        <v>724</v>
      </c>
      <c r="D168" s="5" t="s">
        <v>725</v>
      </c>
      <c r="E168" s="46" t="s">
        <v>100</v>
      </c>
      <c r="F168" s="44"/>
      <c r="G168" s="4" t="s">
        <v>726</v>
      </c>
      <c r="H168" s="4" t="s">
        <v>2202</v>
      </c>
      <c r="I168" s="4" t="s">
        <v>2203</v>
      </c>
      <c r="J168" s="4" t="s">
        <v>1726</v>
      </c>
      <c r="K168" s="4" t="s">
        <v>2204</v>
      </c>
      <c r="L168" s="4" t="s">
        <v>2205</v>
      </c>
      <c r="M168" s="4" t="s">
        <v>2206</v>
      </c>
      <c r="N168" s="4" t="s">
        <v>46</v>
      </c>
      <c r="O168" s="4" t="s">
        <v>1730</v>
      </c>
      <c r="P168" s="4" t="s">
        <v>1731</v>
      </c>
      <c r="Q168" s="4" t="s">
        <v>1732</v>
      </c>
    </row>
    <row r="169" spans="3:17" ht="409.5" x14ac:dyDescent="0.25">
      <c r="C169" s="4" t="s">
        <v>962</v>
      </c>
      <c r="D169" s="5" t="s">
        <v>963</v>
      </c>
      <c r="E169" s="46" t="s">
        <v>261</v>
      </c>
      <c r="F169" s="44"/>
      <c r="G169" s="4" t="s">
        <v>961</v>
      </c>
      <c r="H169" s="4" t="s">
        <v>2207</v>
      </c>
      <c r="I169" s="4" t="s">
        <v>2208</v>
      </c>
      <c r="J169" s="4"/>
      <c r="K169" s="4"/>
      <c r="L169" s="4"/>
      <c r="M169" s="4" t="s">
        <v>2209</v>
      </c>
      <c r="N169" s="4" t="s">
        <v>46</v>
      </c>
      <c r="O169" s="4" t="s">
        <v>46</v>
      </c>
      <c r="P169" s="4" t="s">
        <v>46</v>
      </c>
      <c r="Q169" s="4" t="s">
        <v>46</v>
      </c>
    </row>
    <row r="170" spans="3:17" ht="409.5" x14ac:dyDescent="0.25">
      <c r="C170" s="4" t="s">
        <v>226</v>
      </c>
      <c r="D170" s="5" t="s">
        <v>227</v>
      </c>
      <c r="E170" s="46" t="s">
        <v>100</v>
      </c>
      <c r="F170" s="44"/>
      <c r="G170" s="4" t="s">
        <v>228</v>
      </c>
      <c r="H170" s="4" t="s">
        <v>2210</v>
      </c>
      <c r="I170" s="4"/>
      <c r="J170" s="4"/>
      <c r="K170" s="4"/>
      <c r="L170" s="4"/>
      <c r="M170" s="4"/>
      <c r="N170" s="4" t="s">
        <v>1463</v>
      </c>
      <c r="O170" s="4" t="s">
        <v>2211</v>
      </c>
      <c r="P170" s="4" t="s">
        <v>2212</v>
      </c>
      <c r="Q170" s="4" t="s">
        <v>2213</v>
      </c>
    </row>
    <row r="171" spans="3:17" ht="171" x14ac:dyDescent="0.25">
      <c r="C171" s="4" t="s">
        <v>1252</v>
      </c>
      <c r="D171" s="5" t="s">
        <v>1253</v>
      </c>
      <c r="E171" s="46" t="s">
        <v>116</v>
      </c>
      <c r="F171" s="44"/>
      <c r="G171" s="4" t="s">
        <v>117</v>
      </c>
      <c r="H171" s="4" t="s">
        <v>2214</v>
      </c>
      <c r="I171" s="4"/>
      <c r="J171" s="4"/>
      <c r="K171" s="4"/>
      <c r="L171" s="4"/>
      <c r="M171" s="4" t="s">
        <v>2215</v>
      </c>
      <c r="N171" s="4" t="s">
        <v>1601</v>
      </c>
      <c r="O171" s="4" t="s">
        <v>1602</v>
      </c>
      <c r="P171" s="4" t="s">
        <v>46</v>
      </c>
      <c r="Q171" s="4" t="s">
        <v>46</v>
      </c>
    </row>
    <row r="172" spans="3:17" ht="228" x14ac:dyDescent="0.25">
      <c r="C172" s="4" t="s">
        <v>1255</v>
      </c>
      <c r="D172" s="5" t="s">
        <v>1256</v>
      </c>
      <c r="E172" s="46" t="s">
        <v>116</v>
      </c>
      <c r="F172" s="44"/>
      <c r="G172" s="4" t="s">
        <v>117</v>
      </c>
      <c r="H172" s="4" t="s">
        <v>2216</v>
      </c>
      <c r="I172" s="4"/>
      <c r="J172" s="4"/>
      <c r="K172" s="4"/>
      <c r="L172" s="4"/>
      <c r="M172" s="4"/>
      <c r="N172" s="4" t="s">
        <v>2217</v>
      </c>
      <c r="O172" s="4" t="s">
        <v>2218</v>
      </c>
      <c r="P172" s="4" t="s">
        <v>46</v>
      </c>
      <c r="Q172" s="4" t="s">
        <v>46</v>
      </c>
    </row>
    <row r="173" spans="3:17" ht="409.5" x14ac:dyDescent="0.25">
      <c r="C173" s="4" t="s">
        <v>1257</v>
      </c>
      <c r="D173" s="5" t="s">
        <v>1258</v>
      </c>
      <c r="E173" s="46" t="s">
        <v>116</v>
      </c>
      <c r="F173" s="44"/>
      <c r="G173" s="4" t="s">
        <v>1081</v>
      </c>
      <c r="H173" s="4" t="s">
        <v>2219</v>
      </c>
      <c r="I173" s="4"/>
      <c r="J173" s="4"/>
      <c r="K173" s="4"/>
      <c r="L173" s="4"/>
      <c r="M173" s="4"/>
      <c r="N173" s="4" t="s">
        <v>116</v>
      </c>
      <c r="O173" s="4" t="s">
        <v>1443</v>
      </c>
      <c r="P173" s="4" t="s">
        <v>46</v>
      </c>
      <c r="Q173" s="4" t="s">
        <v>46</v>
      </c>
    </row>
    <row r="174" spans="3:17" ht="409.5" x14ac:dyDescent="0.25">
      <c r="C174" s="4" t="s">
        <v>660</v>
      </c>
      <c r="D174" s="5" t="s">
        <v>661</v>
      </c>
      <c r="E174" s="46" t="s">
        <v>56</v>
      </c>
      <c r="F174" s="44"/>
      <c r="G174" s="4" t="s">
        <v>167</v>
      </c>
      <c r="H174" s="4" t="s">
        <v>2220</v>
      </c>
      <c r="I174" s="4" t="s">
        <v>2221</v>
      </c>
      <c r="J174" s="4"/>
      <c r="K174" s="4"/>
      <c r="L174" s="4"/>
      <c r="M174" s="4" t="s">
        <v>2222</v>
      </c>
      <c r="N174" s="4" t="s">
        <v>1470</v>
      </c>
      <c r="O174" s="4" t="s">
        <v>2223</v>
      </c>
      <c r="P174" s="4" t="s">
        <v>2224</v>
      </c>
      <c r="Q174" s="4" t="s">
        <v>2225</v>
      </c>
    </row>
    <row r="175" spans="3:17" ht="409.5" x14ac:dyDescent="0.25">
      <c r="C175" s="4" t="s">
        <v>1260</v>
      </c>
      <c r="D175" s="5" t="s">
        <v>1261</v>
      </c>
      <c r="E175" s="46" t="s">
        <v>116</v>
      </c>
      <c r="F175" s="44"/>
      <c r="G175" s="4" t="s">
        <v>117</v>
      </c>
      <c r="H175" s="4" t="s">
        <v>2226</v>
      </c>
      <c r="I175" s="4"/>
      <c r="J175" s="4"/>
      <c r="K175" s="4"/>
      <c r="L175" s="4"/>
      <c r="M175" s="4" t="s">
        <v>2227</v>
      </c>
      <c r="N175" s="4" t="s">
        <v>46</v>
      </c>
      <c r="O175" s="4" t="s">
        <v>2228</v>
      </c>
      <c r="P175" s="4" t="s">
        <v>2229</v>
      </c>
      <c r="Q175" s="4" t="s">
        <v>2230</v>
      </c>
    </row>
    <row r="176" spans="3:17" ht="409.5" x14ac:dyDescent="0.25">
      <c r="C176" s="4" t="s">
        <v>689</v>
      </c>
      <c r="D176" s="5" t="s">
        <v>690</v>
      </c>
      <c r="E176" s="46" t="s">
        <v>108</v>
      </c>
      <c r="F176" s="44"/>
      <c r="G176" s="4" t="s">
        <v>691</v>
      </c>
      <c r="H176" s="4" t="s">
        <v>2231</v>
      </c>
      <c r="I176" s="4" t="s">
        <v>2232</v>
      </c>
      <c r="J176" s="4"/>
      <c r="K176" s="4"/>
      <c r="L176" s="4"/>
      <c r="M176" s="4" t="s">
        <v>2233</v>
      </c>
      <c r="N176" s="4" t="s">
        <v>2234</v>
      </c>
      <c r="O176" s="4" t="s">
        <v>2235</v>
      </c>
      <c r="P176" s="4" t="s">
        <v>46</v>
      </c>
      <c r="Q176" s="4" t="s">
        <v>46</v>
      </c>
    </row>
    <row r="177" spans="3:17" ht="409.5" x14ac:dyDescent="0.25">
      <c r="C177" s="4" t="s">
        <v>320</v>
      </c>
      <c r="D177" s="5" t="s">
        <v>321</v>
      </c>
      <c r="E177" s="46" t="s">
        <v>322</v>
      </c>
      <c r="F177" s="44"/>
      <c r="G177" s="4" t="s">
        <v>323</v>
      </c>
      <c r="H177" s="4" t="s">
        <v>2236</v>
      </c>
      <c r="I177" s="4" t="s">
        <v>2237</v>
      </c>
      <c r="J177" s="4"/>
      <c r="K177" s="4"/>
      <c r="L177" s="4"/>
      <c r="M177" s="4" t="s">
        <v>2238</v>
      </c>
      <c r="N177" s="4" t="s">
        <v>1470</v>
      </c>
      <c r="O177" s="4" t="s">
        <v>2145</v>
      </c>
      <c r="P177" s="4" t="s">
        <v>2239</v>
      </c>
      <c r="Q177" s="4" t="s">
        <v>2240</v>
      </c>
    </row>
    <row r="178" spans="3:17" ht="409.5" x14ac:dyDescent="0.25">
      <c r="C178" s="4" t="s">
        <v>1263</v>
      </c>
      <c r="D178" s="5" t="s">
        <v>1264</v>
      </c>
      <c r="E178" s="46" t="s">
        <v>116</v>
      </c>
      <c r="F178" s="44"/>
      <c r="G178" s="4" t="s">
        <v>117</v>
      </c>
      <c r="H178" s="4" t="s">
        <v>2241</v>
      </c>
      <c r="I178" s="4"/>
      <c r="J178" s="4"/>
      <c r="K178" s="4"/>
      <c r="L178" s="4"/>
      <c r="M178" s="4" t="s">
        <v>2227</v>
      </c>
      <c r="N178" s="4" t="s">
        <v>46</v>
      </c>
      <c r="O178" s="4" t="s">
        <v>2228</v>
      </c>
      <c r="P178" s="4" t="s">
        <v>2229</v>
      </c>
      <c r="Q178" s="4" t="s">
        <v>2230</v>
      </c>
    </row>
    <row r="179" spans="3:17" ht="409.5" x14ac:dyDescent="0.25">
      <c r="C179" s="4" t="s">
        <v>1266</v>
      </c>
      <c r="D179" s="5" t="s">
        <v>1267</v>
      </c>
      <c r="E179" s="46" t="s">
        <v>595</v>
      </c>
      <c r="F179" s="44"/>
      <c r="G179" s="4" t="s">
        <v>1268</v>
      </c>
      <c r="H179" s="4" t="s">
        <v>2242</v>
      </c>
      <c r="I179" s="4" t="s">
        <v>2243</v>
      </c>
      <c r="J179" s="4"/>
      <c r="K179" s="4"/>
      <c r="L179" s="4"/>
      <c r="M179" s="4" t="s">
        <v>2244</v>
      </c>
      <c r="N179" s="4" t="s">
        <v>46</v>
      </c>
      <c r="O179" s="4" t="s">
        <v>2245</v>
      </c>
      <c r="P179" s="4" t="s">
        <v>46</v>
      </c>
      <c r="Q179" s="4" t="s">
        <v>46</v>
      </c>
    </row>
    <row r="180" spans="3:17" ht="409.5" x14ac:dyDescent="0.25">
      <c r="C180" s="4" t="s">
        <v>774</v>
      </c>
      <c r="D180" s="5" t="s">
        <v>775</v>
      </c>
      <c r="E180" s="46" t="s">
        <v>108</v>
      </c>
      <c r="F180" s="44"/>
      <c r="G180" s="4" t="s">
        <v>776</v>
      </c>
      <c r="H180" s="4" t="s">
        <v>2246</v>
      </c>
      <c r="I180" s="4" t="s">
        <v>2247</v>
      </c>
      <c r="J180" s="4"/>
      <c r="K180" s="4"/>
      <c r="L180" s="4"/>
      <c r="M180" s="4" t="s">
        <v>2233</v>
      </c>
      <c r="N180" s="4" t="s">
        <v>2248</v>
      </c>
      <c r="O180" s="4" t="s">
        <v>2249</v>
      </c>
      <c r="P180" s="4" t="s">
        <v>46</v>
      </c>
      <c r="Q180" s="4" t="s">
        <v>46</v>
      </c>
    </row>
    <row r="181" spans="3:17" ht="409.5" x14ac:dyDescent="0.25">
      <c r="C181" s="4" t="s">
        <v>1041</v>
      </c>
      <c r="D181" s="5" t="s">
        <v>1042</v>
      </c>
      <c r="E181" s="46" t="s">
        <v>737</v>
      </c>
      <c r="F181" s="44"/>
      <c r="G181" s="4" t="s">
        <v>1043</v>
      </c>
      <c r="H181" s="4" t="s">
        <v>2250</v>
      </c>
      <c r="I181" s="4" t="s">
        <v>2251</v>
      </c>
      <c r="J181" s="4"/>
      <c r="K181" s="4"/>
      <c r="L181" s="4"/>
      <c r="M181" s="4" t="s">
        <v>2252</v>
      </c>
      <c r="N181" s="4" t="s">
        <v>1506</v>
      </c>
      <c r="O181" s="4" t="s">
        <v>2253</v>
      </c>
      <c r="P181" s="4" t="s">
        <v>46</v>
      </c>
      <c r="Q181" s="4" t="s">
        <v>46</v>
      </c>
    </row>
    <row r="182" spans="3:17" ht="409.5" x14ac:dyDescent="0.25">
      <c r="C182" s="4" t="s">
        <v>440</v>
      </c>
      <c r="D182" s="5" t="s">
        <v>441</v>
      </c>
      <c r="E182" s="46" t="s">
        <v>434</v>
      </c>
      <c r="F182" s="44"/>
      <c r="G182" s="4" t="s">
        <v>442</v>
      </c>
      <c r="H182" s="4" t="s">
        <v>2254</v>
      </c>
      <c r="I182" s="4" t="s">
        <v>2255</v>
      </c>
      <c r="J182" s="4"/>
      <c r="K182" s="4"/>
      <c r="L182" s="4" t="s">
        <v>2256</v>
      </c>
      <c r="M182" s="4" t="s">
        <v>2257</v>
      </c>
      <c r="N182" s="4" t="s">
        <v>1506</v>
      </c>
      <c r="O182" s="4" t="s">
        <v>2258</v>
      </c>
      <c r="P182" s="4" t="s">
        <v>2259</v>
      </c>
      <c r="Q182" s="4" t="s">
        <v>2260</v>
      </c>
    </row>
    <row r="183" spans="3:17" ht="409.5" x14ac:dyDescent="0.25">
      <c r="C183" s="4" t="s">
        <v>575</v>
      </c>
      <c r="D183" s="5" t="s">
        <v>576</v>
      </c>
      <c r="E183" s="46" t="s">
        <v>154</v>
      </c>
      <c r="F183" s="44"/>
      <c r="G183" s="4" t="s">
        <v>155</v>
      </c>
      <c r="H183" s="4" t="s">
        <v>2261</v>
      </c>
      <c r="I183" s="4" t="s">
        <v>2262</v>
      </c>
      <c r="J183" s="4"/>
      <c r="K183" s="4"/>
      <c r="L183" s="4"/>
      <c r="M183" s="4" t="s">
        <v>2263</v>
      </c>
      <c r="N183" s="4" t="s">
        <v>46</v>
      </c>
      <c r="O183" s="4" t="s">
        <v>2264</v>
      </c>
      <c r="P183" s="4" t="s">
        <v>2265</v>
      </c>
      <c r="Q183" s="4" t="s">
        <v>2266</v>
      </c>
    </row>
    <row r="184" spans="3:17" ht="409.5" x14ac:dyDescent="0.25">
      <c r="C184" s="4" t="s">
        <v>445</v>
      </c>
      <c r="D184" s="5" t="s">
        <v>446</v>
      </c>
      <c r="E184" s="46" t="s">
        <v>100</v>
      </c>
      <c r="F184" s="44"/>
      <c r="G184" s="4" t="s">
        <v>447</v>
      </c>
      <c r="H184" s="4" t="s">
        <v>2267</v>
      </c>
      <c r="I184" s="4" t="s">
        <v>2268</v>
      </c>
      <c r="J184" s="4"/>
      <c r="K184" s="4" t="s">
        <v>1627</v>
      </c>
      <c r="L184" s="4"/>
      <c r="M184" s="4" t="s">
        <v>2269</v>
      </c>
      <c r="N184" s="4" t="s">
        <v>46</v>
      </c>
      <c r="O184" s="4" t="s">
        <v>2270</v>
      </c>
      <c r="P184" s="4" t="s">
        <v>46</v>
      </c>
      <c r="Q184" s="4" t="s">
        <v>46</v>
      </c>
    </row>
    <row r="185" spans="3:17" ht="409.5" x14ac:dyDescent="0.25">
      <c r="C185" s="4" t="s">
        <v>1276</v>
      </c>
      <c r="D185" s="5" t="s">
        <v>1277</v>
      </c>
      <c r="E185" s="46" t="s">
        <v>141</v>
      </c>
      <c r="F185" s="44"/>
      <c r="G185" s="4" t="s">
        <v>1278</v>
      </c>
      <c r="H185" s="4" t="s">
        <v>2271</v>
      </c>
      <c r="I185" s="4" t="s">
        <v>2272</v>
      </c>
      <c r="J185" s="4"/>
      <c r="K185" s="4" t="s">
        <v>2273</v>
      </c>
      <c r="L185" s="4" t="s">
        <v>2274</v>
      </c>
      <c r="M185" s="4" t="s">
        <v>2275</v>
      </c>
      <c r="N185" s="4" t="s">
        <v>2276</v>
      </c>
      <c r="O185" s="4" t="s">
        <v>2277</v>
      </c>
      <c r="P185" s="4" t="s">
        <v>46</v>
      </c>
      <c r="Q185" s="4" t="s">
        <v>46</v>
      </c>
    </row>
    <row r="186" spans="3:17" ht="409.5" x14ac:dyDescent="0.25">
      <c r="C186" s="4" t="s">
        <v>1279</v>
      </c>
      <c r="D186" s="5" t="s">
        <v>1280</v>
      </c>
      <c r="E186" s="46" t="s">
        <v>100</v>
      </c>
      <c r="F186" s="44"/>
      <c r="G186" s="4" t="s">
        <v>1223</v>
      </c>
      <c r="H186" s="4" t="s">
        <v>2278</v>
      </c>
      <c r="I186" s="4" t="s">
        <v>2279</v>
      </c>
      <c r="J186" s="4" t="s">
        <v>2280</v>
      </c>
      <c r="K186" s="4" t="s">
        <v>2281</v>
      </c>
      <c r="L186" s="4" t="s">
        <v>2282</v>
      </c>
      <c r="M186" s="4" t="s">
        <v>2283</v>
      </c>
      <c r="N186" s="4" t="s">
        <v>1814</v>
      </c>
      <c r="O186" s="4" t="s">
        <v>2284</v>
      </c>
      <c r="P186" s="4" t="s">
        <v>2285</v>
      </c>
      <c r="Q186" s="4" t="s">
        <v>2286</v>
      </c>
    </row>
    <row r="187" spans="3:17" ht="409.5" x14ac:dyDescent="0.25">
      <c r="C187" s="4" t="s">
        <v>577</v>
      </c>
      <c r="D187" s="5" t="s">
        <v>578</v>
      </c>
      <c r="E187" s="46" t="s">
        <v>154</v>
      </c>
      <c r="F187" s="44"/>
      <c r="G187" s="4" t="s">
        <v>579</v>
      </c>
      <c r="H187" s="4" t="s">
        <v>2287</v>
      </c>
      <c r="I187" s="4" t="s">
        <v>2288</v>
      </c>
      <c r="J187" s="4"/>
      <c r="K187" s="4" t="s">
        <v>2289</v>
      </c>
      <c r="L187" s="4" t="s">
        <v>2290</v>
      </c>
      <c r="M187" s="4" t="s">
        <v>2291</v>
      </c>
      <c r="N187" s="4" t="s">
        <v>46</v>
      </c>
      <c r="O187" s="4" t="s">
        <v>46</v>
      </c>
      <c r="P187" s="4" t="s">
        <v>46</v>
      </c>
      <c r="Q187" s="4" t="s">
        <v>46</v>
      </c>
    </row>
    <row r="188" spans="3:17" ht="409.5" x14ac:dyDescent="0.25">
      <c r="C188" s="4" t="s">
        <v>993</v>
      </c>
      <c r="D188" s="5" t="s">
        <v>992</v>
      </c>
      <c r="E188" s="46" t="s">
        <v>733</v>
      </c>
      <c r="F188" s="44"/>
      <c r="G188" s="4" t="s">
        <v>994</v>
      </c>
      <c r="H188" s="4" t="s">
        <v>2292</v>
      </c>
      <c r="I188" s="4" t="s">
        <v>2293</v>
      </c>
      <c r="J188" s="4"/>
      <c r="K188" s="4"/>
      <c r="L188" s="4"/>
      <c r="M188" s="4" t="s">
        <v>2294</v>
      </c>
      <c r="N188" s="4" t="s">
        <v>1470</v>
      </c>
      <c r="O188" s="4" t="s">
        <v>2295</v>
      </c>
      <c r="P188" s="4" t="s">
        <v>2296</v>
      </c>
      <c r="Q188" s="4" t="s">
        <v>2297</v>
      </c>
    </row>
    <row r="189" spans="3:17" ht="409.5" x14ac:dyDescent="0.25">
      <c r="C189" s="4" t="s">
        <v>916</v>
      </c>
      <c r="D189" s="5" t="s">
        <v>917</v>
      </c>
      <c r="E189" s="46" t="s">
        <v>375</v>
      </c>
      <c r="F189" s="44"/>
      <c r="G189" s="4" t="s">
        <v>918</v>
      </c>
      <c r="H189" s="4" t="s">
        <v>2298</v>
      </c>
      <c r="I189" s="4" t="s">
        <v>2299</v>
      </c>
      <c r="J189" s="4"/>
      <c r="K189" s="4"/>
      <c r="L189" s="4"/>
      <c r="M189" s="4" t="s">
        <v>2300</v>
      </c>
      <c r="N189" s="4" t="s">
        <v>46</v>
      </c>
      <c r="O189" s="4" t="s">
        <v>346</v>
      </c>
      <c r="P189" s="4" t="s">
        <v>2301</v>
      </c>
      <c r="Q189" s="4" t="s">
        <v>2302</v>
      </c>
    </row>
    <row r="190" spans="3:17" ht="409.5" x14ac:dyDescent="0.25">
      <c r="C190" s="4" t="s">
        <v>449</v>
      </c>
      <c r="D190" s="5" t="s">
        <v>450</v>
      </c>
      <c r="E190" s="46" t="s">
        <v>434</v>
      </c>
      <c r="F190" s="44"/>
      <c r="G190" s="4" t="s">
        <v>451</v>
      </c>
      <c r="H190" s="4" t="s">
        <v>2303</v>
      </c>
      <c r="I190" s="4" t="s">
        <v>2304</v>
      </c>
      <c r="J190" s="4" t="s">
        <v>2305</v>
      </c>
      <c r="K190" s="4" t="s">
        <v>2306</v>
      </c>
      <c r="L190" s="4" t="s">
        <v>2307</v>
      </c>
      <c r="M190" s="4" t="s">
        <v>2308</v>
      </c>
      <c r="N190" s="4" t="s">
        <v>2309</v>
      </c>
      <c r="O190" s="4" t="s">
        <v>2310</v>
      </c>
      <c r="P190" s="4" t="s">
        <v>46</v>
      </c>
      <c r="Q190" s="4" t="s">
        <v>46</v>
      </c>
    </row>
    <row r="191" spans="3:17" ht="409.5" x14ac:dyDescent="0.25">
      <c r="C191" s="4" t="s">
        <v>454</v>
      </c>
      <c r="D191" s="5" t="s">
        <v>455</v>
      </c>
      <c r="E191" s="46" t="s">
        <v>100</v>
      </c>
      <c r="F191" s="44"/>
      <c r="G191" s="4" t="s">
        <v>456</v>
      </c>
      <c r="H191" s="4" t="s">
        <v>2311</v>
      </c>
      <c r="I191" s="4" t="s">
        <v>2312</v>
      </c>
      <c r="J191" s="4"/>
      <c r="K191" s="4"/>
      <c r="L191" s="4"/>
      <c r="M191" s="4" t="s">
        <v>2313</v>
      </c>
      <c r="N191" s="4" t="s">
        <v>46</v>
      </c>
      <c r="O191" s="4" t="s">
        <v>2314</v>
      </c>
      <c r="P191" s="4" t="s">
        <v>2315</v>
      </c>
      <c r="Q191" s="4" t="s">
        <v>2316</v>
      </c>
    </row>
    <row r="192" spans="3:17" ht="409.5" x14ac:dyDescent="0.25">
      <c r="C192" s="4" t="s">
        <v>663</v>
      </c>
      <c r="D192" s="5" t="s">
        <v>664</v>
      </c>
      <c r="E192" s="46" t="s">
        <v>73</v>
      </c>
      <c r="F192" s="44"/>
      <c r="G192" s="4" t="s">
        <v>74</v>
      </c>
      <c r="H192" s="4" t="s">
        <v>2317</v>
      </c>
      <c r="I192" s="4" t="s">
        <v>2318</v>
      </c>
      <c r="J192" s="4"/>
      <c r="K192" s="4"/>
      <c r="L192" s="4"/>
      <c r="M192" s="4" t="s">
        <v>1813</v>
      </c>
      <c r="N192" s="4" t="s">
        <v>1814</v>
      </c>
      <c r="O192" s="4" t="s">
        <v>2319</v>
      </c>
      <c r="P192" s="4" t="s">
        <v>2320</v>
      </c>
      <c r="Q192" s="4" t="s">
        <v>2321</v>
      </c>
    </row>
    <row r="193" spans="3:17" ht="409.5" x14ac:dyDescent="0.25">
      <c r="C193" s="4" t="s">
        <v>457</v>
      </c>
      <c r="D193" s="5" t="s">
        <v>458</v>
      </c>
      <c r="E193" s="46" t="s">
        <v>100</v>
      </c>
      <c r="F193" s="44"/>
      <c r="G193" s="4" t="s">
        <v>456</v>
      </c>
      <c r="H193" s="4" t="s">
        <v>2322</v>
      </c>
      <c r="I193" s="4" t="s">
        <v>2323</v>
      </c>
      <c r="J193" s="4"/>
      <c r="K193" s="4" t="s">
        <v>2324</v>
      </c>
      <c r="L193" s="4" t="s">
        <v>2325</v>
      </c>
      <c r="M193" s="4" t="s">
        <v>2326</v>
      </c>
      <c r="N193" s="4" t="s">
        <v>46</v>
      </c>
      <c r="O193" s="4" t="s">
        <v>2327</v>
      </c>
      <c r="P193" s="4" t="s">
        <v>2328</v>
      </c>
      <c r="Q193" s="4" t="s">
        <v>2329</v>
      </c>
    </row>
    <row r="194" spans="3:17" ht="409.5" x14ac:dyDescent="0.25">
      <c r="C194" s="4" t="s">
        <v>1282</v>
      </c>
      <c r="D194" s="5" t="s">
        <v>1283</v>
      </c>
      <c r="E194" s="46" t="s">
        <v>100</v>
      </c>
      <c r="F194" s="44"/>
      <c r="G194" s="4" t="s">
        <v>1284</v>
      </c>
      <c r="H194" s="4" t="s">
        <v>2330</v>
      </c>
      <c r="I194" s="4"/>
      <c r="J194" s="4"/>
      <c r="K194" s="4"/>
      <c r="L194" s="4"/>
      <c r="M194" s="4" t="s">
        <v>2331</v>
      </c>
      <c r="N194" s="4" t="s">
        <v>2332</v>
      </c>
      <c r="O194" s="4" t="s">
        <v>2333</v>
      </c>
      <c r="P194" s="4" t="s">
        <v>46</v>
      </c>
      <c r="Q194" s="4" t="s">
        <v>46</v>
      </c>
    </row>
    <row r="195" spans="3:17" ht="409.5" x14ac:dyDescent="0.25">
      <c r="C195" s="4" t="s">
        <v>647</v>
      </c>
      <c r="D195" s="5" t="s">
        <v>648</v>
      </c>
      <c r="E195" s="46" t="s">
        <v>73</v>
      </c>
      <c r="F195" s="44"/>
      <c r="G195" s="4" t="s">
        <v>74</v>
      </c>
      <c r="H195" s="4" t="s">
        <v>2334</v>
      </c>
      <c r="I195" s="4" t="s">
        <v>2335</v>
      </c>
      <c r="J195" s="4"/>
      <c r="K195" s="4"/>
      <c r="L195" s="4"/>
      <c r="M195" s="4" t="s">
        <v>1813</v>
      </c>
      <c r="N195" s="4" t="s">
        <v>1814</v>
      </c>
      <c r="O195" s="4" t="s">
        <v>2336</v>
      </c>
      <c r="P195" s="4" t="s">
        <v>1816</v>
      </c>
      <c r="Q195" s="4" t="s">
        <v>2337</v>
      </c>
    </row>
    <row r="196" spans="3:17" ht="409.5" x14ac:dyDescent="0.25">
      <c r="C196" s="4" t="s">
        <v>922</v>
      </c>
      <c r="D196" s="5" t="s">
        <v>923</v>
      </c>
      <c r="E196" s="46" t="s">
        <v>100</v>
      </c>
      <c r="F196" s="44"/>
      <c r="G196" s="4" t="s">
        <v>924</v>
      </c>
      <c r="H196" s="4" t="s">
        <v>2338</v>
      </c>
      <c r="I196" s="4" t="s">
        <v>2339</v>
      </c>
      <c r="J196" s="4"/>
      <c r="K196" s="4"/>
      <c r="L196" s="4"/>
      <c r="M196" s="4" t="s">
        <v>2340</v>
      </c>
      <c r="N196" s="4" t="s">
        <v>2341</v>
      </c>
      <c r="O196" s="4" t="s">
        <v>2342</v>
      </c>
      <c r="P196" s="4" t="s">
        <v>46</v>
      </c>
      <c r="Q196" s="4" t="s">
        <v>46</v>
      </c>
    </row>
    <row r="197" spans="3:17" ht="409.5" x14ac:dyDescent="0.25">
      <c r="C197" s="4" t="s">
        <v>830</v>
      </c>
      <c r="D197" s="5" t="s">
        <v>831</v>
      </c>
      <c r="E197" s="46" t="s">
        <v>282</v>
      </c>
      <c r="F197" s="44"/>
      <c r="G197" s="4" t="s">
        <v>832</v>
      </c>
      <c r="H197" s="4" t="s">
        <v>2343</v>
      </c>
      <c r="I197" s="4" t="s">
        <v>2344</v>
      </c>
      <c r="J197" s="4" t="s">
        <v>2345</v>
      </c>
      <c r="K197" s="4" t="s">
        <v>2346</v>
      </c>
      <c r="L197" s="4" t="s">
        <v>2347</v>
      </c>
      <c r="M197" s="4" t="s">
        <v>2348</v>
      </c>
      <c r="N197" s="4" t="s">
        <v>1470</v>
      </c>
      <c r="O197" s="4" t="s">
        <v>2349</v>
      </c>
      <c r="P197" s="4" t="s">
        <v>46</v>
      </c>
      <c r="Q197" s="4" t="s">
        <v>46</v>
      </c>
    </row>
    <row r="198" spans="3:17" ht="409.5" x14ac:dyDescent="0.25">
      <c r="C198" s="4" t="s">
        <v>459</v>
      </c>
      <c r="D198" s="5" t="s">
        <v>460</v>
      </c>
      <c r="E198" s="46" t="s">
        <v>100</v>
      </c>
      <c r="F198" s="44"/>
      <c r="G198" s="4" t="s">
        <v>461</v>
      </c>
      <c r="H198" s="4" t="s">
        <v>2350</v>
      </c>
      <c r="I198" s="4" t="s">
        <v>2351</v>
      </c>
      <c r="J198" s="4" t="s">
        <v>2352</v>
      </c>
      <c r="K198" s="4" t="s">
        <v>2353</v>
      </c>
      <c r="L198" s="4" t="s">
        <v>2354</v>
      </c>
      <c r="M198" s="4" t="s">
        <v>2355</v>
      </c>
      <c r="N198" s="4" t="s">
        <v>2356</v>
      </c>
      <c r="O198" s="4" t="s">
        <v>2357</v>
      </c>
      <c r="P198" s="4" t="s">
        <v>46</v>
      </c>
      <c r="Q198" s="4" t="s">
        <v>46</v>
      </c>
    </row>
    <row r="199" spans="3:17" ht="409.5" x14ac:dyDescent="0.25">
      <c r="C199" s="4" t="s">
        <v>1285</v>
      </c>
      <c r="D199" s="5" t="s">
        <v>1286</v>
      </c>
      <c r="E199" s="46" t="s">
        <v>282</v>
      </c>
      <c r="F199" s="44"/>
      <c r="G199" s="4" t="s">
        <v>283</v>
      </c>
      <c r="H199" s="4" t="s">
        <v>2358</v>
      </c>
      <c r="I199" s="4"/>
      <c r="J199" s="4"/>
      <c r="K199" s="4"/>
      <c r="L199" s="4"/>
      <c r="M199" s="4" t="s">
        <v>2359</v>
      </c>
      <c r="N199" s="4" t="s">
        <v>1470</v>
      </c>
      <c r="O199" s="4" t="s">
        <v>2360</v>
      </c>
      <c r="P199" s="4" t="s">
        <v>46</v>
      </c>
      <c r="Q199" s="4" t="s">
        <v>46</v>
      </c>
    </row>
    <row r="200" spans="3:17" ht="409.5" x14ac:dyDescent="0.25">
      <c r="C200" s="4" t="s">
        <v>1287</v>
      </c>
      <c r="D200" s="47" t="s">
        <v>1288</v>
      </c>
      <c r="E200" s="44"/>
      <c r="F200" s="4" t="s">
        <v>282</v>
      </c>
      <c r="G200" s="4" t="s">
        <v>283</v>
      </c>
      <c r="H200" s="4" t="s">
        <v>2361</v>
      </c>
      <c r="I200" s="4" t="s">
        <v>2362</v>
      </c>
      <c r="J200" s="4" t="s">
        <v>2363</v>
      </c>
      <c r="K200" s="4" t="s">
        <v>2364</v>
      </c>
      <c r="L200" s="4" t="s">
        <v>2365</v>
      </c>
      <c r="M200" s="4" t="s">
        <v>2366</v>
      </c>
      <c r="N200" s="4" t="s">
        <v>1470</v>
      </c>
      <c r="O200" s="4" t="s">
        <v>2367</v>
      </c>
      <c r="P200" s="4" t="s">
        <v>46</v>
      </c>
      <c r="Q200" s="4" t="s">
        <v>46</v>
      </c>
    </row>
    <row r="201" spans="3:17" ht="409.5" x14ac:dyDescent="0.25">
      <c r="C201" s="4" t="s">
        <v>1045</v>
      </c>
      <c r="D201" s="5" t="s">
        <v>1046</v>
      </c>
      <c r="E201" s="46" t="s">
        <v>737</v>
      </c>
      <c r="F201" s="44"/>
      <c r="G201" s="4" t="s">
        <v>1035</v>
      </c>
      <c r="H201" s="4" t="s">
        <v>2368</v>
      </c>
      <c r="I201" s="4" t="s">
        <v>2369</v>
      </c>
      <c r="J201" s="4"/>
      <c r="K201" s="4"/>
      <c r="L201" s="4"/>
      <c r="M201" s="4" t="s">
        <v>2370</v>
      </c>
      <c r="N201" s="4" t="s">
        <v>46</v>
      </c>
      <c r="O201" s="4" t="s">
        <v>1486</v>
      </c>
      <c r="P201" s="4" t="s">
        <v>1487</v>
      </c>
      <c r="Q201" s="4" t="s">
        <v>1488</v>
      </c>
    </row>
    <row r="202" spans="3:17" ht="409.5" x14ac:dyDescent="0.25">
      <c r="C202" s="4" t="s">
        <v>1047</v>
      </c>
      <c r="D202" s="5" t="s">
        <v>1048</v>
      </c>
      <c r="E202" s="46" t="s">
        <v>737</v>
      </c>
      <c r="F202" s="44"/>
      <c r="G202" s="4" t="s">
        <v>1035</v>
      </c>
      <c r="H202" s="4" t="s">
        <v>2371</v>
      </c>
      <c r="I202" s="4"/>
      <c r="J202" s="4"/>
      <c r="K202" s="4"/>
      <c r="L202" s="4"/>
      <c r="M202" s="4" t="s">
        <v>2372</v>
      </c>
      <c r="N202" s="4" t="s">
        <v>46</v>
      </c>
      <c r="O202" s="4" t="s">
        <v>1486</v>
      </c>
      <c r="P202" s="4" t="s">
        <v>1487</v>
      </c>
      <c r="Q202" s="4" t="s">
        <v>1488</v>
      </c>
    </row>
    <row r="203" spans="3:17" ht="409.5" x14ac:dyDescent="0.25">
      <c r="C203" s="4" t="s">
        <v>1049</v>
      </c>
      <c r="D203" s="5" t="s">
        <v>1050</v>
      </c>
      <c r="E203" s="46" t="s">
        <v>737</v>
      </c>
      <c r="F203" s="44"/>
      <c r="G203" s="4" t="s">
        <v>1035</v>
      </c>
      <c r="H203" s="4" t="s">
        <v>2373</v>
      </c>
      <c r="I203" s="4"/>
      <c r="J203" s="4"/>
      <c r="K203" s="4"/>
      <c r="L203" s="4"/>
      <c r="M203" s="4" t="s">
        <v>2374</v>
      </c>
      <c r="N203" s="4" t="s">
        <v>46</v>
      </c>
      <c r="O203" s="4" t="s">
        <v>1486</v>
      </c>
      <c r="P203" s="4" t="s">
        <v>1487</v>
      </c>
      <c r="Q203" s="4" t="s">
        <v>1488</v>
      </c>
    </row>
    <row r="204" spans="3:17" ht="409.5" x14ac:dyDescent="0.25">
      <c r="C204" s="4" t="s">
        <v>908</v>
      </c>
      <c r="D204" s="5" t="s">
        <v>909</v>
      </c>
      <c r="E204" s="46" t="s">
        <v>100</v>
      </c>
      <c r="F204" s="44"/>
      <c r="G204" s="4" t="s">
        <v>895</v>
      </c>
      <c r="H204" s="4" t="s">
        <v>2375</v>
      </c>
      <c r="I204" s="4" t="s">
        <v>1478</v>
      </c>
      <c r="J204" s="4"/>
      <c r="K204" s="4" t="s">
        <v>1479</v>
      </c>
      <c r="L204" s="4" t="s">
        <v>1480</v>
      </c>
      <c r="M204" s="4" t="s">
        <v>2376</v>
      </c>
      <c r="N204" s="4" t="s">
        <v>46</v>
      </c>
      <c r="O204" s="4" t="s">
        <v>46</v>
      </c>
      <c r="P204" s="4" t="s">
        <v>1482</v>
      </c>
      <c r="Q204" s="4" t="s">
        <v>1483</v>
      </c>
    </row>
    <row r="205" spans="3:17" ht="409.5" x14ac:dyDescent="0.25">
      <c r="C205" s="4" t="s">
        <v>838</v>
      </c>
      <c r="D205" s="5" t="s">
        <v>839</v>
      </c>
      <c r="E205" s="46" t="s">
        <v>840</v>
      </c>
      <c r="F205" s="44"/>
      <c r="G205" s="4" t="s">
        <v>832</v>
      </c>
      <c r="H205" s="4" t="s">
        <v>2377</v>
      </c>
      <c r="I205" s="4" t="s">
        <v>2344</v>
      </c>
      <c r="J205" s="4" t="s">
        <v>2345</v>
      </c>
      <c r="K205" s="4" t="s">
        <v>2346</v>
      </c>
      <c r="L205" s="4" t="s">
        <v>2347</v>
      </c>
      <c r="M205" s="4" t="s">
        <v>2348</v>
      </c>
      <c r="N205" s="4" t="s">
        <v>1470</v>
      </c>
      <c r="O205" s="4" t="s">
        <v>2378</v>
      </c>
      <c r="P205" s="4" t="s">
        <v>46</v>
      </c>
      <c r="Q205" s="4" t="s">
        <v>46</v>
      </c>
    </row>
    <row r="206" spans="3:17" ht="409.5" x14ac:dyDescent="0.25">
      <c r="C206" s="4" t="s">
        <v>1289</v>
      </c>
      <c r="D206" s="5" t="s">
        <v>1290</v>
      </c>
      <c r="E206" s="46" t="s">
        <v>100</v>
      </c>
      <c r="F206" s="44"/>
      <c r="G206" s="4" t="s">
        <v>1291</v>
      </c>
      <c r="H206" s="4" t="s">
        <v>2379</v>
      </c>
      <c r="I206" s="4" t="s">
        <v>2380</v>
      </c>
      <c r="J206" s="4" t="s">
        <v>2381</v>
      </c>
      <c r="K206" s="4" t="s">
        <v>2382</v>
      </c>
      <c r="L206" s="4" t="s">
        <v>2383</v>
      </c>
      <c r="M206" s="4" t="s">
        <v>2384</v>
      </c>
      <c r="N206" s="4" t="s">
        <v>46</v>
      </c>
      <c r="O206" s="4" t="s">
        <v>46</v>
      </c>
      <c r="P206" s="4" t="s">
        <v>46</v>
      </c>
      <c r="Q206" s="4" t="s">
        <v>46</v>
      </c>
    </row>
    <row r="207" spans="3:17" ht="409.5" x14ac:dyDescent="0.25">
      <c r="C207" s="4" t="s">
        <v>1293</v>
      </c>
      <c r="D207" s="5" t="s">
        <v>1294</v>
      </c>
      <c r="E207" s="46" t="s">
        <v>355</v>
      </c>
      <c r="F207" s="44"/>
      <c r="G207" s="4" t="s">
        <v>356</v>
      </c>
      <c r="H207" s="4" t="s">
        <v>2385</v>
      </c>
      <c r="I207" s="4" t="s">
        <v>2386</v>
      </c>
      <c r="J207" s="4"/>
      <c r="K207" s="4"/>
      <c r="L207" s="4"/>
      <c r="M207" s="4" t="s">
        <v>2387</v>
      </c>
      <c r="N207" s="4" t="s">
        <v>2388</v>
      </c>
      <c r="O207" s="4" t="s">
        <v>2389</v>
      </c>
      <c r="P207" s="4" t="s">
        <v>2390</v>
      </c>
      <c r="Q207" s="4" t="s">
        <v>2391</v>
      </c>
    </row>
    <row r="208" spans="3:17" ht="409.5" x14ac:dyDescent="0.25">
      <c r="C208" s="4" t="s">
        <v>1295</v>
      </c>
      <c r="D208" s="5" t="s">
        <v>1296</v>
      </c>
      <c r="E208" s="46" t="s">
        <v>100</v>
      </c>
      <c r="F208" s="44"/>
      <c r="G208" s="4" t="s">
        <v>1297</v>
      </c>
      <c r="H208" s="4" t="s">
        <v>2392</v>
      </c>
      <c r="I208" s="4" t="s">
        <v>2393</v>
      </c>
      <c r="J208" s="4"/>
      <c r="K208" s="4"/>
      <c r="L208" s="4"/>
      <c r="M208" s="4" t="s">
        <v>2394</v>
      </c>
      <c r="N208" s="4" t="s">
        <v>1470</v>
      </c>
      <c r="O208" s="4" t="s">
        <v>2395</v>
      </c>
      <c r="P208" s="4" t="s">
        <v>46</v>
      </c>
      <c r="Q208" s="4" t="s">
        <v>46</v>
      </c>
    </row>
    <row r="209" spans="3:17" ht="409.5" x14ac:dyDescent="0.25">
      <c r="C209" s="4" t="s">
        <v>964</v>
      </c>
      <c r="D209" s="5" t="s">
        <v>965</v>
      </c>
      <c r="E209" s="46" t="s">
        <v>733</v>
      </c>
      <c r="F209" s="44"/>
      <c r="G209" s="4" t="s">
        <v>966</v>
      </c>
      <c r="H209" s="4" t="s">
        <v>2396</v>
      </c>
      <c r="I209" s="4" t="s">
        <v>2397</v>
      </c>
      <c r="J209" s="4"/>
      <c r="K209" s="4"/>
      <c r="L209" s="4"/>
      <c r="M209" s="4" t="s">
        <v>2398</v>
      </c>
      <c r="N209" s="4" t="s">
        <v>1791</v>
      </c>
      <c r="O209" s="4" t="s">
        <v>2399</v>
      </c>
      <c r="P209" s="4" t="s">
        <v>2400</v>
      </c>
      <c r="Q209" s="4" t="s">
        <v>2401</v>
      </c>
    </row>
    <row r="210" spans="3:17" ht="409.5" x14ac:dyDescent="0.25">
      <c r="C210" s="4" t="s">
        <v>1051</v>
      </c>
      <c r="D210" s="5" t="s">
        <v>1052</v>
      </c>
      <c r="E210" s="46" t="s">
        <v>737</v>
      </c>
      <c r="F210" s="44"/>
      <c r="G210" s="4" t="s">
        <v>1035</v>
      </c>
      <c r="H210" s="4" t="s">
        <v>2402</v>
      </c>
      <c r="I210" s="4"/>
      <c r="J210" s="4"/>
      <c r="K210" s="4"/>
      <c r="L210" s="4"/>
      <c r="M210" s="4" t="s">
        <v>2374</v>
      </c>
      <c r="N210" s="4" t="s">
        <v>46</v>
      </c>
      <c r="O210" s="4" t="s">
        <v>1486</v>
      </c>
      <c r="P210" s="4" t="s">
        <v>1487</v>
      </c>
      <c r="Q210" s="4" t="s">
        <v>1488</v>
      </c>
    </row>
    <row r="211" spans="3:17" ht="409.5" x14ac:dyDescent="0.25">
      <c r="C211" s="4" t="s">
        <v>581</v>
      </c>
      <c r="D211" s="5" t="s">
        <v>582</v>
      </c>
      <c r="E211" s="46" t="s">
        <v>154</v>
      </c>
      <c r="F211" s="44"/>
      <c r="G211" s="4" t="s">
        <v>550</v>
      </c>
      <c r="H211" s="4" t="s">
        <v>2403</v>
      </c>
      <c r="I211" s="4"/>
      <c r="J211" s="4"/>
      <c r="K211" s="4"/>
      <c r="L211" s="4"/>
      <c r="M211" s="4"/>
      <c r="N211" s="4" t="s">
        <v>46</v>
      </c>
      <c r="O211" s="4" t="s">
        <v>2163</v>
      </c>
      <c r="P211" s="4" t="s">
        <v>46</v>
      </c>
      <c r="Q211" s="4" t="s">
        <v>46</v>
      </c>
    </row>
    <row r="212" spans="3:17" ht="409.5" x14ac:dyDescent="0.25">
      <c r="C212" s="4" t="s">
        <v>1298</v>
      </c>
      <c r="D212" s="5" t="s">
        <v>1299</v>
      </c>
      <c r="E212" s="46" t="s">
        <v>116</v>
      </c>
      <c r="F212" s="44"/>
      <c r="G212" s="4" t="s">
        <v>117</v>
      </c>
      <c r="H212" s="4" t="s">
        <v>2404</v>
      </c>
      <c r="I212" s="4"/>
      <c r="J212" s="4"/>
      <c r="K212" s="4"/>
      <c r="L212" s="4"/>
      <c r="M212" s="4" t="s">
        <v>2405</v>
      </c>
      <c r="N212" s="4" t="s">
        <v>46</v>
      </c>
      <c r="O212" s="4" t="s">
        <v>2228</v>
      </c>
      <c r="P212" s="4" t="s">
        <v>2229</v>
      </c>
      <c r="Q212" s="4" t="s">
        <v>2230</v>
      </c>
    </row>
    <row r="213" spans="3:17" ht="409.5" x14ac:dyDescent="0.25">
      <c r="C213" s="4" t="s">
        <v>833</v>
      </c>
      <c r="D213" s="5" t="s">
        <v>834</v>
      </c>
      <c r="E213" s="46" t="s">
        <v>282</v>
      </c>
      <c r="F213" s="44"/>
      <c r="G213" s="4" t="s">
        <v>835</v>
      </c>
      <c r="H213" s="4" t="s">
        <v>2406</v>
      </c>
      <c r="I213" s="4" t="s">
        <v>2407</v>
      </c>
      <c r="J213" s="4" t="s">
        <v>2408</v>
      </c>
      <c r="K213" s="4" t="s">
        <v>2409</v>
      </c>
      <c r="L213" s="4" t="s">
        <v>2410</v>
      </c>
      <c r="M213" s="4" t="s">
        <v>2348</v>
      </c>
      <c r="N213" s="4" t="s">
        <v>46</v>
      </c>
      <c r="O213" s="4" t="s">
        <v>46</v>
      </c>
      <c r="P213" s="4" t="s">
        <v>46</v>
      </c>
      <c r="Q213" s="4" t="s">
        <v>46</v>
      </c>
    </row>
    <row r="214" spans="3:17" ht="409.5" x14ac:dyDescent="0.25">
      <c r="C214" s="4" t="s">
        <v>671</v>
      </c>
      <c r="D214" s="5" t="s">
        <v>672</v>
      </c>
      <c r="E214" s="46" t="s">
        <v>100</v>
      </c>
      <c r="F214" s="44"/>
      <c r="G214" s="4" t="s">
        <v>673</v>
      </c>
      <c r="H214" s="4" t="s">
        <v>2411</v>
      </c>
      <c r="I214" s="4" t="s">
        <v>2412</v>
      </c>
      <c r="J214" s="4"/>
      <c r="K214" s="4"/>
      <c r="L214" s="4"/>
      <c r="M214" s="4" t="s">
        <v>2413</v>
      </c>
      <c r="N214" s="4" t="s">
        <v>46</v>
      </c>
      <c r="O214" s="4" t="s">
        <v>2414</v>
      </c>
      <c r="P214" s="4" t="s">
        <v>46</v>
      </c>
      <c r="Q214" s="4" t="s">
        <v>46</v>
      </c>
    </row>
    <row r="215" spans="3:17" ht="409.5" x14ac:dyDescent="0.25">
      <c r="C215" s="4" t="s">
        <v>583</v>
      </c>
      <c r="D215" s="5" t="s">
        <v>584</v>
      </c>
      <c r="E215" s="46" t="s">
        <v>154</v>
      </c>
      <c r="F215" s="44"/>
      <c r="G215" s="4" t="s">
        <v>585</v>
      </c>
      <c r="H215" s="4" t="s">
        <v>2415</v>
      </c>
      <c r="I215" s="4" t="s">
        <v>2416</v>
      </c>
      <c r="J215" s="4"/>
      <c r="K215" s="4" t="s">
        <v>2417</v>
      </c>
      <c r="L215" s="4" t="s">
        <v>2418</v>
      </c>
      <c r="M215" s="4" t="s">
        <v>2419</v>
      </c>
      <c r="N215" s="4" t="s">
        <v>1506</v>
      </c>
      <c r="O215" s="4" t="s">
        <v>2420</v>
      </c>
      <c r="P215" s="4" t="s">
        <v>1678</v>
      </c>
      <c r="Q215" s="4" t="s">
        <v>2421</v>
      </c>
    </row>
    <row r="216" spans="3:17" ht="409.5" x14ac:dyDescent="0.25">
      <c r="C216" s="4" t="s">
        <v>587</v>
      </c>
      <c r="D216" s="5" t="s">
        <v>588</v>
      </c>
      <c r="E216" s="46" t="s">
        <v>154</v>
      </c>
      <c r="F216" s="44"/>
      <c r="G216" s="4" t="s">
        <v>589</v>
      </c>
      <c r="H216" s="4" t="s">
        <v>2422</v>
      </c>
      <c r="I216" s="4" t="s">
        <v>2423</v>
      </c>
      <c r="J216" s="4"/>
      <c r="K216" s="4"/>
      <c r="L216" s="4"/>
      <c r="M216" s="4" t="s">
        <v>2424</v>
      </c>
      <c r="N216" s="4" t="s">
        <v>46</v>
      </c>
      <c r="O216" s="4" t="s">
        <v>46</v>
      </c>
      <c r="P216" s="4" t="s">
        <v>46</v>
      </c>
      <c r="Q216" s="4" t="s">
        <v>46</v>
      </c>
    </row>
    <row r="217" spans="3:17" ht="409.5" x14ac:dyDescent="0.25">
      <c r="C217" s="4" t="s">
        <v>463</v>
      </c>
      <c r="D217" s="5" t="s">
        <v>464</v>
      </c>
      <c r="E217" s="46" t="s">
        <v>434</v>
      </c>
      <c r="F217" s="44"/>
      <c r="G217" s="4" t="s">
        <v>442</v>
      </c>
      <c r="H217" s="4" t="s">
        <v>2425</v>
      </c>
      <c r="I217" s="4" t="s">
        <v>2426</v>
      </c>
      <c r="J217" s="4"/>
      <c r="K217" s="4"/>
      <c r="L217" s="4" t="s">
        <v>2256</v>
      </c>
      <c r="M217" s="4" t="s">
        <v>2427</v>
      </c>
      <c r="N217" s="4" t="s">
        <v>1506</v>
      </c>
      <c r="O217" s="4" t="s">
        <v>2428</v>
      </c>
      <c r="P217" s="4" t="s">
        <v>2429</v>
      </c>
      <c r="Q217" s="4" t="s">
        <v>2430</v>
      </c>
    </row>
    <row r="218" spans="3:17" ht="409.5" x14ac:dyDescent="0.25">
      <c r="C218" s="4" t="s">
        <v>1301</v>
      </c>
      <c r="D218" s="5" t="s">
        <v>1302</v>
      </c>
      <c r="E218" s="46" t="s">
        <v>116</v>
      </c>
      <c r="F218" s="44"/>
      <c r="G218" s="4" t="s">
        <v>117</v>
      </c>
      <c r="H218" s="4" t="s">
        <v>2431</v>
      </c>
      <c r="I218" s="4"/>
      <c r="J218" s="4"/>
      <c r="K218" s="4"/>
      <c r="L218" s="4"/>
      <c r="M218" s="4" t="s">
        <v>2227</v>
      </c>
      <c r="N218" s="4" t="s">
        <v>46</v>
      </c>
      <c r="O218" s="4" t="s">
        <v>2228</v>
      </c>
      <c r="P218" s="4" t="s">
        <v>2229</v>
      </c>
      <c r="Q218" s="4" t="s">
        <v>2230</v>
      </c>
    </row>
    <row r="219" spans="3:17" ht="299.25" x14ac:dyDescent="0.25">
      <c r="C219" s="4" t="s">
        <v>139</v>
      </c>
      <c r="D219" s="5" t="s">
        <v>140</v>
      </c>
      <c r="E219" s="46" t="s">
        <v>141</v>
      </c>
      <c r="F219" s="44"/>
      <c r="G219" s="4" t="s">
        <v>142</v>
      </c>
      <c r="H219" s="4" t="s">
        <v>2432</v>
      </c>
      <c r="I219" s="4"/>
      <c r="J219" s="4"/>
      <c r="K219" s="4"/>
      <c r="L219" s="4"/>
      <c r="M219" s="4"/>
      <c r="N219" s="4" t="s">
        <v>46</v>
      </c>
      <c r="O219" s="4" t="s">
        <v>2433</v>
      </c>
      <c r="P219" s="4" t="s">
        <v>46</v>
      </c>
      <c r="Q219" s="4" t="s">
        <v>46</v>
      </c>
    </row>
    <row r="220" spans="3:17" ht="409.5" x14ac:dyDescent="0.25">
      <c r="C220" s="4" t="s">
        <v>803</v>
      </c>
      <c r="D220" s="5" t="s">
        <v>804</v>
      </c>
      <c r="E220" s="46" t="s">
        <v>100</v>
      </c>
      <c r="F220" s="44"/>
      <c r="G220" s="4" t="s">
        <v>726</v>
      </c>
      <c r="H220" s="4" t="s">
        <v>2434</v>
      </c>
      <c r="I220" s="4" t="s">
        <v>1725</v>
      </c>
      <c r="J220" s="4" t="s">
        <v>1726</v>
      </c>
      <c r="K220" s="4" t="s">
        <v>1727</v>
      </c>
      <c r="L220" s="4" t="s">
        <v>1728</v>
      </c>
      <c r="M220" s="4" t="s">
        <v>2435</v>
      </c>
      <c r="N220" s="4" t="s">
        <v>46</v>
      </c>
      <c r="O220" s="4" t="s">
        <v>1730</v>
      </c>
      <c r="P220" s="4" t="s">
        <v>1731</v>
      </c>
      <c r="Q220" s="4" t="s">
        <v>1797</v>
      </c>
    </row>
    <row r="221" spans="3:17" ht="409.5" x14ac:dyDescent="0.25">
      <c r="C221" s="4" t="s">
        <v>1304</v>
      </c>
      <c r="D221" s="5" t="s">
        <v>1305</v>
      </c>
      <c r="E221" s="46" t="s">
        <v>276</v>
      </c>
      <c r="F221" s="44"/>
      <c r="G221" s="4" t="s">
        <v>1306</v>
      </c>
      <c r="H221" s="4" t="s">
        <v>2436</v>
      </c>
      <c r="I221" s="4" t="s">
        <v>2437</v>
      </c>
      <c r="J221" s="4"/>
      <c r="K221" s="4"/>
      <c r="L221" s="4"/>
      <c r="M221" s="4" t="s">
        <v>2438</v>
      </c>
      <c r="N221" s="4" t="s">
        <v>1470</v>
      </c>
      <c r="O221" s="4" t="s">
        <v>2439</v>
      </c>
      <c r="P221" s="4" t="s">
        <v>2440</v>
      </c>
      <c r="Q221" s="4" t="s">
        <v>2441</v>
      </c>
    </row>
    <row r="222" spans="3:17" ht="409.5" x14ac:dyDescent="0.25">
      <c r="C222" s="4" t="s">
        <v>822</v>
      </c>
      <c r="D222" s="5" t="s">
        <v>823</v>
      </c>
      <c r="E222" s="46" t="s">
        <v>327</v>
      </c>
      <c r="F222" s="44"/>
      <c r="G222" s="4" t="s">
        <v>328</v>
      </c>
      <c r="H222" s="4" t="s">
        <v>2442</v>
      </c>
      <c r="I222" s="4"/>
      <c r="J222" s="4"/>
      <c r="K222" s="4"/>
      <c r="L222" s="4"/>
      <c r="M222" s="4" t="s">
        <v>2443</v>
      </c>
      <c r="N222" s="4" t="s">
        <v>46</v>
      </c>
      <c r="O222" s="4" t="s">
        <v>2444</v>
      </c>
      <c r="P222" s="4" t="s">
        <v>2445</v>
      </c>
      <c r="Q222" s="4" t="s">
        <v>2446</v>
      </c>
    </row>
    <row r="223" spans="3:17" ht="409.5" x14ac:dyDescent="0.25">
      <c r="C223" s="4" t="s">
        <v>274</v>
      </c>
      <c r="D223" s="5" t="s">
        <v>275</v>
      </c>
      <c r="E223" s="46" t="s">
        <v>276</v>
      </c>
      <c r="F223" s="44"/>
      <c r="G223" s="4" t="s">
        <v>277</v>
      </c>
      <c r="H223" s="4" t="s">
        <v>2447</v>
      </c>
      <c r="I223" s="4" t="s">
        <v>2448</v>
      </c>
      <c r="J223" s="4"/>
      <c r="K223" s="4"/>
      <c r="L223" s="4"/>
      <c r="M223" s="4" t="s">
        <v>2449</v>
      </c>
      <c r="N223" s="4" t="s">
        <v>1470</v>
      </c>
      <c r="O223" s="4" t="s">
        <v>2439</v>
      </c>
      <c r="P223" s="4" t="s">
        <v>2440</v>
      </c>
      <c r="Q223" s="4" t="s">
        <v>2450</v>
      </c>
    </row>
    <row r="224" spans="3:17" ht="299.25" x14ac:dyDescent="0.25">
      <c r="C224" s="4" t="s">
        <v>87</v>
      </c>
      <c r="D224" s="5" t="s">
        <v>88</v>
      </c>
      <c r="E224" s="46" t="s">
        <v>56</v>
      </c>
      <c r="F224" s="44"/>
      <c r="G224" s="4" t="s">
        <v>89</v>
      </c>
      <c r="H224" s="4" t="s">
        <v>2451</v>
      </c>
      <c r="I224" s="4"/>
      <c r="J224" s="4"/>
      <c r="K224" s="4"/>
      <c r="L224" s="4"/>
      <c r="M224" s="4"/>
      <c r="N224" s="4" t="s">
        <v>2452</v>
      </c>
      <c r="O224" s="4" t="s">
        <v>149</v>
      </c>
      <c r="P224" s="4" t="s">
        <v>46</v>
      </c>
      <c r="Q224" s="4" t="s">
        <v>46</v>
      </c>
    </row>
    <row r="225" spans="3:17" ht="409.5" x14ac:dyDescent="0.25">
      <c r="C225" s="4" t="s">
        <v>466</v>
      </c>
      <c r="D225" s="5" t="s">
        <v>467</v>
      </c>
      <c r="E225" s="46" t="s">
        <v>154</v>
      </c>
      <c r="F225" s="44"/>
      <c r="G225" s="4" t="s">
        <v>468</v>
      </c>
      <c r="H225" s="4" t="s">
        <v>2453</v>
      </c>
      <c r="I225" s="4" t="s">
        <v>2251</v>
      </c>
      <c r="J225" s="4"/>
      <c r="K225" s="4"/>
      <c r="L225" s="4"/>
      <c r="M225" s="4" t="s">
        <v>2454</v>
      </c>
      <c r="N225" s="4" t="s">
        <v>1506</v>
      </c>
      <c r="O225" s="4" t="s">
        <v>2455</v>
      </c>
      <c r="P225" s="4" t="s">
        <v>46</v>
      </c>
      <c r="Q225" s="4" t="s">
        <v>46</v>
      </c>
    </row>
    <row r="226" spans="3:17" ht="299.25" x14ac:dyDescent="0.25">
      <c r="C226" s="4" t="s">
        <v>778</v>
      </c>
      <c r="D226" s="5" t="s">
        <v>779</v>
      </c>
      <c r="E226" s="46" t="s">
        <v>108</v>
      </c>
      <c r="F226" s="44"/>
      <c r="G226" s="4" t="s">
        <v>776</v>
      </c>
      <c r="H226" s="4" t="s">
        <v>2456</v>
      </c>
      <c r="I226" s="4" t="s">
        <v>2457</v>
      </c>
      <c r="J226" s="4"/>
      <c r="K226" s="4"/>
      <c r="L226" s="4"/>
      <c r="M226" s="4" t="s">
        <v>2458</v>
      </c>
      <c r="N226" s="4" t="s">
        <v>46</v>
      </c>
      <c r="O226" s="4" t="s">
        <v>2459</v>
      </c>
      <c r="P226" s="4" t="s">
        <v>46</v>
      </c>
      <c r="Q226" s="4" t="s">
        <v>46</v>
      </c>
    </row>
    <row r="227" spans="3:17" ht="409.5" x14ac:dyDescent="0.25">
      <c r="C227" s="4" t="s">
        <v>841</v>
      </c>
      <c r="D227" s="5" t="s">
        <v>842</v>
      </c>
      <c r="E227" s="46" t="s">
        <v>840</v>
      </c>
      <c r="F227" s="44"/>
      <c r="G227" s="4" t="s">
        <v>843</v>
      </c>
      <c r="H227" s="4" t="s">
        <v>2460</v>
      </c>
      <c r="I227" s="4" t="s">
        <v>2407</v>
      </c>
      <c r="J227" s="4" t="s">
        <v>2461</v>
      </c>
      <c r="K227" s="4" t="s">
        <v>2409</v>
      </c>
      <c r="L227" s="4" t="s">
        <v>2462</v>
      </c>
      <c r="M227" s="4" t="s">
        <v>2348</v>
      </c>
      <c r="N227" s="4" t="s">
        <v>46</v>
      </c>
      <c r="O227" s="4" t="s">
        <v>46</v>
      </c>
      <c r="P227" s="4" t="s">
        <v>46</v>
      </c>
      <c r="Q227" s="4" t="s">
        <v>46</v>
      </c>
    </row>
    <row r="228" spans="3:17" ht="409.5" x14ac:dyDescent="0.25">
      <c r="C228" s="4" t="s">
        <v>752</v>
      </c>
      <c r="D228" s="5" t="s">
        <v>753</v>
      </c>
      <c r="E228" s="46" t="s">
        <v>745</v>
      </c>
      <c r="F228" s="44"/>
      <c r="G228" s="4" t="s">
        <v>754</v>
      </c>
      <c r="H228" s="4" t="s">
        <v>2463</v>
      </c>
      <c r="I228" s="4" t="s">
        <v>2464</v>
      </c>
      <c r="J228" s="4"/>
      <c r="K228" s="4"/>
      <c r="L228" s="4"/>
      <c r="M228" s="4" t="s">
        <v>2465</v>
      </c>
      <c r="N228" s="4" t="s">
        <v>2107</v>
      </c>
      <c r="O228" s="4" t="s">
        <v>2108</v>
      </c>
      <c r="P228" s="4" t="s">
        <v>46</v>
      </c>
      <c r="Q228" s="4" t="s">
        <v>46</v>
      </c>
    </row>
    <row r="229" spans="3:17" ht="409.5" x14ac:dyDescent="0.25">
      <c r="C229" s="4" t="s">
        <v>502</v>
      </c>
      <c r="D229" s="5" t="s">
        <v>503</v>
      </c>
      <c r="E229" s="46" t="s">
        <v>327</v>
      </c>
      <c r="F229" s="44"/>
      <c r="G229" s="4" t="s">
        <v>328</v>
      </c>
      <c r="H229" s="4" t="s">
        <v>2466</v>
      </c>
      <c r="I229" s="4"/>
      <c r="J229" s="4"/>
      <c r="K229" s="4"/>
      <c r="L229" s="4"/>
      <c r="M229" s="4" t="s">
        <v>2467</v>
      </c>
      <c r="N229" s="4" t="s">
        <v>46</v>
      </c>
      <c r="O229" s="4" t="s">
        <v>2468</v>
      </c>
      <c r="P229" s="4" t="s">
        <v>2445</v>
      </c>
      <c r="Q229" s="4" t="s">
        <v>2446</v>
      </c>
    </row>
    <row r="230" spans="3:17" ht="409.5" x14ac:dyDescent="0.25">
      <c r="C230" s="4" t="s">
        <v>470</v>
      </c>
      <c r="D230" s="5" t="s">
        <v>471</v>
      </c>
      <c r="E230" s="46" t="s">
        <v>100</v>
      </c>
      <c r="F230" s="44"/>
      <c r="G230" s="4" t="s">
        <v>472</v>
      </c>
      <c r="H230" s="4" t="s">
        <v>2469</v>
      </c>
      <c r="I230" s="4" t="s">
        <v>2470</v>
      </c>
      <c r="J230" s="4"/>
      <c r="K230" s="4" t="s">
        <v>2471</v>
      </c>
      <c r="L230" s="4" t="s">
        <v>2472</v>
      </c>
      <c r="M230" s="4" t="s">
        <v>2473</v>
      </c>
      <c r="N230" s="4" t="s">
        <v>2474</v>
      </c>
      <c r="O230" s="4" t="s">
        <v>2475</v>
      </c>
      <c r="P230" s="4" t="s">
        <v>46</v>
      </c>
      <c r="Q230" s="4" t="s">
        <v>46</v>
      </c>
    </row>
    <row r="231" spans="3:17" ht="399" x14ac:dyDescent="0.25">
      <c r="C231" s="4" t="s">
        <v>1308</v>
      </c>
      <c r="D231" s="5" t="s">
        <v>1309</v>
      </c>
      <c r="E231" s="46" t="s">
        <v>100</v>
      </c>
      <c r="F231" s="44"/>
      <c r="G231" s="4" t="s">
        <v>1310</v>
      </c>
      <c r="H231" s="4" t="s">
        <v>2476</v>
      </c>
      <c r="I231" s="4" t="s">
        <v>2477</v>
      </c>
      <c r="J231" s="4"/>
      <c r="K231" s="4" t="s">
        <v>2478</v>
      </c>
      <c r="L231" s="4"/>
      <c r="M231" s="4" t="s">
        <v>2479</v>
      </c>
      <c r="N231" s="4" t="s">
        <v>100</v>
      </c>
      <c r="O231" s="4" t="s">
        <v>2480</v>
      </c>
      <c r="P231" s="4" t="s">
        <v>46</v>
      </c>
      <c r="Q231" s="4" t="s">
        <v>46</v>
      </c>
    </row>
    <row r="232" spans="3:17" ht="370.5" x14ac:dyDescent="0.25">
      <c r="C232" s="4" t="s">
        <v>1312</v>
      </c>
      <c r="D232" s="5" t="s">
        <v>1313</v>
      </c>
      <c r="E232" s="46" t="s">
        <v>375</v>
      </c>
      <c r="F232" s="44"/>
      <c r="G232" s="4" t="s">
        <v>1314</v>
      </c>
      <c r="H232" s="4" t="s">
        <v>2481</v>
      </c>
      <c r="I232" s="4" t="s">
        <v>2482</v>
      </c>
      <c r="J232" s="4"/>
      <c r="K232" s="4"/>
      <c r="L232" s="4"/>
      <c r="M232" s="4"/>
      <c r="N232" s="4" t="s">
        <v>46</v>
      </c>
      <c r="O232" s="4" t="s">
        <v>346</v>
      </c>
      <c r="P232" s="4" t="s">
        <v>2483</v>
      </c>
      <c r="Q232" s="4" t="s">
        <v>2484</v>
      </c>
    </row>
    <row r="233" spans="3:17" ht="370.5" x14ac:dyDescent="0.25">
      <c r="C233" s="4" t="s">
        <v>1316</v>
      </c>
      <c r="D233" s="5" t="s">
        <v>1317</v>
      </c>
      <c r="E233" s="46" t="s">
        <v>375</v>
      </c>
      <c r="F233" s="44"/>
      <c r="G233" s="4" t="s">
        <v>1314</v>
      </c>
      <c r="H233" s="4" t="s">
        <v>2485</v>
      </c>
      <c r="I233" s="4" t="s">
        <v>2486</v>
      </c>
      <c r="J233" s="4"/>
      <c r="K233" s="4"/>
      <c r="L233" s="4"/>
      <c r="M233" s="4"/>
      <c r="N233" s="4" t="s">
        <v>46</v>
      </c>
      <c r="O233" s="4" t="s">
        <v>346</v>
      </c>
      <c r="P233" s="4" t="s">
        <v>2487</v>
      </c>
      <c r="Q233" s="4" t="s">
        <v>2484</v>
      </c>
    </row>
    <row r="234" spans="3:17" ht="384.75" x14ac:dyDescent="0.25">
      <c r="C234" s="4" t="s">
        <v>1318</v>
      </c>
      <c r="D234" s="5" t="s">
        <v>1319</v>
      </c>
      <c r="E234" s="46" t="s">
        <v>375</v>
      </c>
      <c r="F234" s="44"/>
      <c r="G234" s="4" t="s">
        <v>1314</v>
      </c>
      <c r="H234" s="4" t="s">
        <v>2488</v>
      </c>
      <c r="I234" s="4" t="s">
        <v>2489</v>
      </c>
      <c r="J234" s="4"/>
      <c r="K234" s="4"/>
      <c r="L234" s="4"/>
      <c r="M234" s="4"/>
      <c r="N234" s="4" t="s">
        <v>46</v>
      </c>
      <c r="O234" s="4" t="s">
        <v>46</v>
      </c>
      <c r="P234" s="4" t="s">
        <v>2490</v>
      </c>
      <c r="Q234" s="4" t="s">
        <v>2484</v>
      </c>
    </row>
    <row r="235" spans="3:17" ht="409.5" x14ac:dyDescent="0.25">
      <c r="C235" s="4" t="s">
        <v>382</v>
      </c>
      <c r="D235" s="5" t="s">
        <v>383</v>
      </c>
      <c r="E235" s="46" t="s">
        <v>375</v>
      </c>
      <c r="F235" s="44"/>
      <c r="G235" s="4" t="s">
        <v>384</v>
      </c>
      <c r="H235" s="4" t="s">
        <v>2491</v>
      </c>
      <c r="I235" s="4" t="s">
        <v>2492</v>
      </c>
      <c r="J235" s="4" t="s">
        <v>2493</v>
      </c>
      <c r="K235" s="4" t="s">
        <v>2494</v>
      </c>
      <c r="L235" s="4" t="s">
        <v>2495</v>
      </c>
      <c r="M235" s="4" t="s">
        <v>2140</v>
      </c>
      <c r="N235" s="4" t="s">
        <v>46</v>
      </c>
      <c r="O235" s="4" t="s">
        <v>46</v>
      </c>
      <c r="P235" s="4" t="s">
        <v>46</v>
      </c>
      <c r="Q235" s="4" t="s">
        <v>46</v>
      </c>
    </row>
    <row r="236" spans="3:17" ht="171" x14ac:dyDescent="0.25">
      <c r="C236" s="4" t="s">
        <v>1320</v>
      </c>
      <c r="D236" s="5" t="s">
        <v>1321</v>
      </c>
      <c r="E236" s="46" t="s">
        <v>116</v>
      </c>
      <c r="F236" s="44"/>
      <c r="G236" s="4" t="s">
        <v>117</v>
      </c>
      <c r="H236" s="4" t="s">
        <v>2496</v>
      </c>
      <c r="I236" s="4"/>
      <c r="J236" s="4"/>
      <c r="K236" s="4"/>
      <c r="L236" s="4"/>
      <c r="M236" s="4" t="s">
        <v>2497</v>
      </c>
      <c r="N236" s="4" t="s">
        <v>1601</v>
      </c>
      <c r="O236" s="4" t="s">
        <v>1602</v>
      </c>
      <c r="P236" s="4" t="s">
        <v>46</v>
      </c>
      <c r="Q236" s="4" t="s">
        <v>46</v>
      </c>
    </row>
    <row r="237" spans="3:17" ht="409.5" x14ac:dyDescent="0.25">
      <c r="C237" s="4" t="s">
        <v>1322</v>
      </c>
      <c r="D237" s="5" t="s">
        <v>1323</v>
      </c>
      <c r="E237" s="46" t="s">
        <v>100</v>
      </c>
      <c r="F237" s="44"/>
      <c r="G237" s="4" t="s">
        <v>1324</v>
      </c>
      <c r="H237" s="4" t="s">
        <v>2498</v>
      </c>
      <c r="I237" s="4" t="s">
        <v>2499</v>
      </c>
      <c r="J237" s="4"/>
      <c r="K237" s="4" t="s">
        <v>2500</v>
      </c>
      <c r="L237" s="4" t="s">
        <v>2501</v>
      </c>
      <c r="M237" s="4" t="s">
        <v>2502</v>
      </c>
      <c r="N237" s="4" t="s">
        <v>2503</v>
      </c>
      <c r="O237" s="4" t="s">
        <v>2504</v>
      </c>
      <c r="P237" s="4" t="s">
        <v>2505</v>
      </c>
      <c r="Q237" s="4" t="s">
        <v>2506</v>
      </c>
    </row>
    <row r="238" spans="3:17" ht="171" x14ac:dyDescent="0.25">
      <c r="C238" s="4" t="s">
        <v>1326</v>
      </c>
      <c r="D238" s="5" t="s">
        <v>1327</v>
      </c>
      <c r="E238" s="46" t="s">
        <v>116</v>
      </c>
      <c r="F238" s="44"/>
      <c r="G238" s="4" t="s">
        <v>117</v>
      </c>
      <c r="H238" s="4" t="s">
        <v>2507</v>
      </c>
      <c r="I238" s="4"/>
      <c r="J238" s="4"/>
      <c r="K238" s="4"/>
      <c r="L238" s="4"/>
      <c r="M238" s="4" t="s">
        <v>2508</v>
      </c>
      <c r="N238" s="4" t="s">
        <v>1550</v>
      </c>
      <c r="O238" s="4" t="s">
        <v>2509</v>
      </c>
      <c r="P238" s="4" t="s">
        <v>46</v>
      </c>
      <c r="Q238" s="4" t="s">
        <v>46</v>
      </c>
    </row>
    <row r="239" spans="3:17" ht="409.5" x14ac:dyDescent="0.25">
      <c r="C239" s="4" t="s">
        <v>591</v>
      </c>
      <c r="D239" s="5" t="s">
        <v>592</v>
      </c>
      <c r="E239" s="46" t="s">
        <v>154</v>
      </c>
      <c r="F239" s="44"/>
      <c r="G239" s="4" t="s">
        <v>155</v>
      </c>
      <c r="H239" s="4" t="s">
        <v>2510</v>
      </c>
      <c r="I239" s="4" t="s">
        <v>2511</v>
      </c>
      <c r="J239" s="4"/>
      <c r="K239" s="4"/>
      <c r="L239" s="4"/>
      <c r="M239" s="4" t="s">
        <v>2512</v>
      </c>
      <c r="N239" s="4" t="s">
        <v>46</v>
      </c>
      <c r="O239" s="4" t="s">
        <v>2513</v>
      </c>
      <c r="P239" s="4" t="s">
        <v>2514</v>
      </c>
      <c r="Q239" s="4" t="s">
        <v>2515</v>
      </c>
    </row>
    <row r="240" spans="3:17" ht="409.5" x14ac:dyDescent="0.25">
      <c r="C240" s="4" t="s">
        <v>760</v>
      </c>
      <c r="D240" s="5" t="s">
        <v>761</v>
      </c>
      <c r="E240" s="46" t="s">
        <v>745</v>
      </c>
      <c r="F240" s="44"/>
      <c r="G240" s="4" t="s">
        <v>746</v>
      </c>
      <c r="H240" s="4" t="s">
        <v>2516</v>
      </c>
      <c r="I240" s="4" t="s">
        <v>2517</v>
      </c>
      <c r="J240" s="4"/>
      <c r="K240" s="4"/>
      <c r="L240" s="4"/>
      <c r="M240" s="4" t="s">
        <v>2518</v>
      </c>
      <c r="N240" s="4" t="s">
        <v>2107</v>
      </c>
      <c r="O240" s="4" t="s">
        <v>2519</v>
      </c>
      <c r="P240" s="4" t="s">
        <v>46</v>
      </c>
      <c r="Q240" s="4" t="s">
        <v>46</v>
      </c>
    </row>
    <row r="241" spans="3:17" ht="285" x14ac:dyDescent="0.25">
      <c r="C241" s="4" t="s">
        <v>1329</v>
      </c>
      <c r="D241" s="5" t="s">
        <v>1330</v>
      </c>
      <c r="E241" s="46" t="s">
        <v>108</v>
      </c>
      <c r="F241" s="44"/>
      <c r="G241" s="4" t="s">
        <v>776</v>
      </c>
      <c r="H241" s="4" t="s">
        <v>2520</v>
      </c>
      <c r="I241" s="4" t="s">
        <v>2521</v>
      </c>
      <c r="J241" s="4"/>
      <c r="K241" s="4"/>
      <c r="L241" s="4"/>
      <c r="M241" s="4" t="s">
        <v>2522</v>
      </c>
      <c r="N241" s="4" t="s">
        <v>46</v>
      </c>
      <c r="O241" s="4" t="s">
        <v>185</v>
      </c>
      <c r="P241" s="4" t="s">
        <v>46</v>
      </c>
      <c r="Q241" s="4" t="s">
        <v>46</v>
      </c>
    </row>
    <row r="242" spans="3:17" ht="409.5" x14ac:dyDescent="0.25">
      <c r="C242" s="4" t="s">
        <v>861</v>
      </c>
      <c r="D242" s="5" t="s">
        <v>862</v>
      </c>
      <c r="E242" s="46" t="s">
        <v>282</v>
      </c>
      <c r="F242" s="44"/>
      <c r="G242" s="4" t="s">
        <v>863</v>
      </c>
      <c r="H242" s="4" t="s">
        <v>2523</v>
      </c>
      <c r="I242" s="4" t="s">
        <v>2524</v>
      </c>
      <c r="J242" s="4"/>
      <c r="K242" s="4" t="s">
        <v>2525</v>
      </c>
      <c r="L242" s="4" t="s">
        <v>2526</v>
      </c>
      <c r="M242" s="4" t="s">
        <v>2527</v>
      </c>
      <c r="N242" s="4" t="s">
        <v>2528</v>
      </c>
      <c r="O242" s="4" t="s">
        <v>2529</v>
      </c>
      <c r="P242" s="4" t="s">
        <v>46</v>
      </c>
      <c r="Q242" s="4" t="s">
        <v>46</v>
      </c>
    </row>
    <row r="243" spans="3:17" ht="409.5" x14ac:dyDescent="0.25">
      <c r="C243" s="4" t="s">
        <v>1331</v>
      </c>
      <c r="D243" s="5" t="s">
        <v>1332</v>
      </c>
      <c r="E243" s="46" t="s">
        <v>100</v>
      </c>
      <c r="F243" s="44"/>
      <c r="G243" s="4" t="s">
        <v>1324</v>
      </c>
      <c r="H243" s="4" t="s">
        <v>2530</v>
      </c>
      <c r="I243" s="4" t="s">
        <v>2531</v>
      </c>
      <c r="J243" s="4"/>
      <c r="K243" s="4" t="s">
        <v>2500</v>
      </c>
      <c r="L243" s="4" t="s">
        <v>2501</v>
      </c>
      <c r="M243" s="4" t="s">
        <v>2532</v>
      </c>
      <c r="N243" s="4" t="s">
        <v>2533</v>
      </c>
      <c r="O243" s="4" t="s">
        <v>2504</v>
      </c>
      <c r="P243" s="4" t="s">
        <v>2505</v>
      </c>
      <c r="Q243" s="4" t="s">
        <v>2534</v>
      </c>
    </row>
    <row r="244" spans="3:17" ht="370.5" x14ac:dyDescent="0.25">
      <c r="C244" s="4" t="s">
        <v>145</v>
      </c>
      <c r="D244" s="5" t="s">
        <v>146</v>
      </c>
      <c r="E244" s="46" t="s">
        <v>141</v>
      </c>
      <c r="F244" s="44"/>
      <c r="G244" s="4" t="s">
        <v>147</v>
      </c>
      <c r="H244" s="4" t="s">
        <v>2535</v>
      </c>
      <c r="I244" s="4" t="s">
        <v>2536</v>
      </c>
      <c r="J244" s="4"/>
      <c r="K244" s="4"/>
      <c r="L244" s="4"/>
      <c r="M244" s="4"/>
      <c r="N244" s="4" t="s">
        <v>46</v>
      </c>
      <c r="O244" s="4" t="s">
        <v>943</v>
      </c>
      <c r="P244" s="4" t="s">
        <v>46</v>
      </c>
      <c r="Q244" s="4" t="s">
        <v>46</v>
      </c>
    </row>
    <row r="245" spans="3:17" ht="409.5" x14ac:dyDescent="0.25">
      <c r="C245" s="4" t="s">
        <v>280</v>
      </c>
      <c r="D245" s="5" t="s">
        <v>281</v>
      </c>
      <c r="E245" s="46" t="s">
        <v>282</v>
      </c>
      <c r="F245" s="44"/>
      <c r="G245" s="4" t="s">
        <v>283</v>
      </c>
      <c r="H245" s="4" t="s">
        <v>2537</v>
      </c>
      <c r="I245" s="4"/>
      <c r="J245" s="4"/>
      <c r="K245" s="4"/>
      <c r="L245" s="4"/>
      <c r="M245" s="4" t="s">
        <v>2538</v>
      </c>
      <c r="N245" s="4" t="s">
        <v>46</v>
      </c>
      <c r="O245" s="4" t="s">
        <v>2539</v>
      </c>
      <c r="P245" s="4" t="s">
        <v>2540</v>
      </c>
      <c r="Q245" s="4" t="s">
        <v>2541</v>
      </c>
    </row>
    <row r="246" spans="3:17" ht="409.5" x14ac:dyDescent="0.25">
      <c r="C246" s="4" t="s">
        <v>849</v>
      </c>
      <c r="D246" s="5" t="s">
        <v>845</v>
      </c>
      <c r="E246" s="46" t="s">
        <v>282</v>
      </c>
      <c r="F246" s="44"/>
      <c r="G246" s="4" t="s">
        <v>283</v>
      </c>
      <c r="H246" s="4" t="s">
        <v>2542</v>
      </c>
      <c r="I246" s="4"/>
      <c r="J246" s="4"/>
      <c r="K246" s="4"/>
      <c r="L246" s="4"/>
      <c r="M246" s="4"/>
      <c r="N246" s="4" t="s">
        <v>1511</v>
      </c>
      <c r="O246" s="4" t="s">
        <v>2543</v>
      </c>
      <c r="P246" s="4" t="s">
        <v>46</v>
      </c>
      <c r="Q246" s="4" t="s">
        <v>46</v>
      </c>
    </row>
    <row r="247" spans="3:17" ht="409.5" x14ac:dyDescent="0.25">
      <c r="C247" s="4" t="s">
        <v>593</v>
      </c>
      <c r="D247" s="5" t="s">
        <v>594</v>
      </c>
      <c r="E247" s="46" t="s">
        <v>595</v>
      </c>
      <c r="F247" s="44"/>
      <c r="G247" s="4" t="s">
        <v>596</v>
      </c>
      <c r="H247" s="4" t="s">
        <v>2544</v>
      </c>
      <c r="I247" s="4" t="s">
        <v>2545</v>
      </c>
      <c r="J247" s="4"/>
      <c r="K247" s="4"/>
      <c r="L247" s="4"/>
      <c r="M247" s="4" t="s">
        <v>2546</v>
      </c>
      <c r="N247" s="4" t="s">
        <v>46</v>
      </c>
      <c r="O247" s="4" t="s">
        <v>2547</v>
      </c>
      <c r="P247" s="4" t="s">
        <v>2548</v>
      </c>
      <c r="Q247" s="4" t="s">
        <v>2549</v>
      </c>
    </row>
    <row r="248" spans="3:17" ht="409.5" x14ac:dyDescent="0.25">
      <c r="C248" s="4" t="s">
        <v>325</v>
      </c>
      <c r="D248" s="5" t="s">
        <v>326</v>
      </c>
      <c r="E248" s="46" t="s">
        <v>327</v>
      </c>
      <c r="F248" s="44"/>
      <c r="G248" s="4" t="s">
        <v>328</v>
      </c>
      <c r="H248" s="4" t="s">
        <v>2550</v>
      </c>
      <c r="I248" s="4"/>
      <c r="J248" s="4"/>
      <c r="K248" s="4"/>
      <c r="L248" s="4"/>
      <c r="M248" s="4" t="s">
        <v>2551</v>
      </c>
      <c r="N248" s="4" t="s">
        <v>46</v>
      </c>
      <c r="O248" s="4" t="s">
        <v>2552</v>
      </c>
      <c r="P248" s="4" t="s">
        <v>2445</v>
      </c>
      <c r="Q248" s="4" t="s">
        <v>2446</v>
      </c>
    </row>
    <row r="249" spans="3:17" ht="409.5" x14ac:dyDescent="0.25">
      <c r="C249" s="4" t="s">
        <v>1333</v>
      </c>
      <c r="D249" s="5" t="s">
        <v>1334</v>
      </c>
      <c r="E249" s="46" t="s">
        <v>327</v>
      </c>
      <c r="F249" s="44"/>
      <c r="G249" s="4" t="s">
        <v>328</v>
      </c>
      <c r="H249" s="4" t="s">
        <v>2553</v>
      </c>
      <c r="I249" s="4"/>
      <c r="J249" s="4"/>
      <c r="K249" s="4"/>
      <c r="L249" s="4"/>
      <c r="M249" s="4"/>
      <c r="N249" s="4" t="s">
        <v>46</v>
      </c>
      <c r="O249" s="4" t="s">
        <v>2554</v>
      </c>
      <c r="P249" s="4" t="s">
        <v>2445</v>
      </c>
      <c r="Q249" s="4" t="s">
        <v>2446</v>
      </c>
    </row>
    <row r="250" spans="3:17" ht="409.5" x14ac:dyDescent="0.25">
      <c r="C250" s="4" t="s">
        <v>1335</v>
      </c>
      <c r="D250" s="5" t="s">
        <v>1336</v>
      </c>
      <c r="E250" s="46" t="s">
        <v>154</v>
      </c>
      <c r="F250" s="44"/>
      <c r="G250" s="4" t="s">
        <v>550</v>
      </c>
      <c r="H250" s="4" t="s">
        <v>2555</v>
      </c>
      <c r="I250" s="4"/>
      <c r="J250" s="4" t="s">
        <v>2556</v>
      </c>
      <c r="K250" s="4"/>
      <c r="L250" s="4"/>
      <c r="M250" s="4"/>
      <c r="N250" s="4" t="s">
        <v>1921</v>
      </c>
      <c r="O250" s="4" t="s">
        <v>2557</v>
      </c>
      <c r="P250" s="4" t="s">
        <v>1678</v>
      </c>
      <c r="Q250" s="4" t="s">
        <v>2558</v>
      </c>
    </row>
    <row r="251" spans="3:17" ht="409.5" x14ac:dyDescent="0.25">
      <c r="C251" s="4" t="s">
        <v>474</v>
      </c>
      <c r="D251" s="5" t="s">
        <v>475</v>
      </c>
      <c r="E251" s="46" t="s">
        <v>100</v>
      </c>
      <c r="F251" s="44"/>
      <c r="G251" s="4" t="s">
        <v>426</v>
      </c>
      <c r="H251" s="4" t="s">
        <v>2559</v>
      </c>
      <c r="I251" s="4" t="s">
        <v>2560</v>
      </c>
      <c r="J251" s="4"/>
      <c r="K251" s="4"/>
      <c r="L251" s="4"/>
      <c r="M251" s="4" t="s">
        <v>2561</v>
      </c>
      <c r="N251" s="4" t="s">
        <v>46</v>
      </c>
      <c r="O251" s="4" t="s">
        <v>46</v>
      </c>
      <c r="P251" s="4" t="s">
        <v>46</v>
      </c>
      <c r="Q251" s="4" t="s">
        <v>46</v>
      </c>
    </row>
    <row r="252" spans="3:17" ht="409.5" x14ac:dyDescent="0.25">
      <c r="C252" s="4" t="s">
        <v>231</v>
      </c>
      <c r="D252" s="5" t="s">
        <v>232</v>
      </c>
      <c r="E252" s="46" t="s">
        <v>116</v>
      </c>
      <c r="F252" s="44"/>
      <c r="G252" s="4" t="s">
        <v>117</v>
      </c>
      <c r="H252" s="4" t="s">
        <v>2562</v>
      </c>
      <c r="I252" s="4" t="s">
        <v>2563</v>
      </c>
      <c r="J252" s="4"/>
      <c r="K252" s="4"/>
      <c r="L252" s="4"/>
      <c r="M252" s="4" t="s">
        <v>2405</v>
      </c>
      <c r="N252" s="4" t="s">
        <v>46</v>
      </c>
      <c r="O252" s="4" t="s">
        <v>2228</v>
      </c>
      <c r="P252" s="4" t="s">
        <v>2229</v>
      </c>
      <c r="Q252" s="4" t="s">
        <v>2230</v>
      </c>
    </row>
    <row r="253" spans="3:17" ht="409.5" x14ac:dyDescent="0.25">
      <c r="C253" s="4" t="s">
        <v>967</v>
      </c>
      <c r="D253" s="5" t="s">
        <v>968</v>
      </c>
      <c r="E253" s="46" t="s">
        <v>434</v>
      </c>
      <c r="F253" s="44"/>
      <c r="G253" s="4" t="s">
        <v>969</v>
      </c>
      <c r="H253" s="4" t="s">
        <v>2564</v>
      </c>
      <c r="I253" s="4" t="s">
        <v>2565</v>
      </c>
      <c r="J253" s="4"/>
      <c r="K253" s="4"/>
      <c r="L253" s="4"/>
      <c r="M253" s="4" t="s">
        <v>2566</v>
      </c>
      <c r="N253" s="4" t="s">
        <v>46</v>
      </c>
      <c r="O253" s="4" t="s">
        <v>2567</v>
      </c>
      <c r="P253" s="4" t="s">
        <v>149</v>
      </c>
      <c r="Q253" s="4" t="s">
        <v>2568</v>
      </c>
    </row>
    <row r="254" spans="3:17" ht="409.5" x14ac:dyDescent="0.25">
      <c r="C254" s="4" t="s">
        <v>386</v>
      </c>
      <c r="D254" s="5" t="s">
        <v>387</v>
      </c>
      <c r="E254" s="46" t="s">
        <v>375</v>
      </c>
      <c r="F254" s="44"/>
      <c r="G254" s="4" t="s">
        <v>388</v>
      </c>
      <c r="H254" s="4" t="s">
        <v>2569</v>
      </c>
      <c r="I254" s="4" t="s">
        <v>1587</v>
      </c>
      <c r="J254" s="4"/>
      <c r="K254" s="4" t="s">
        <v>2570</v>
      </c>
      <c r="L254" s="4" t="s">
        <v>2571</v>
      </c>
      <c r="M254" s="4" t="s">
        <v>2572</v>
      </c>
      <c r="N254" s="4" t="s">
        <v>46</v>
      </c>
      <c r="O254" s="4" t="s">
        <v>46</v>
      </c>
      <c r="P254" s="4" t="s">
        <v>46</v>
      </c>
      <c r="Q254" s="4" t="s">
        <v>46</v>
      </c>
    </row>
    <row r="255" spans="3:17" ht="409.5" x14ac:dyDescent="0.25">
      <c r="C255" s="4" t="s">
        <v>235</v>
      </c>
      <c r="D255" s="5" t="s">
        <v>236</v>
      </c>
      <c r="E255" s="46" t="s">
        <v>116</v>
      </c>
      <c r="F255" s="44"/>
      <c r="G255" s="4" t="s">
        <v>117</v>
      </c>
      <c r="H255" s="4" t="s">
        <v>2573</v>
      </c>
      <c r="I255" s="4"/>
      <c r="J255" s="4"/>
      <c r="K255" s="4"/>
      <c r="L255" s="4"/>
      <c r="M255" s="4" t="s">
        <v>2574</v>
      </c>
      <c r="N255" s="4" t="s">
        <v>2575</v>
      </c>
      <c r="O255" s="4" t="s">
        <v>2228</v>
      </c>
      <c r="P255" s="4" t="s">
        <v>2576</v>
      </c>
      <c r="Q255" s="4" t="s">
        <v>2577</v>
      </c>
    </row>
    <row r="256" spans="3:17" ht="409.5" x14ac:dyDescent="0.25">
      <c r="C256" s="4" t="s">
        <v>238</v>
      </c>
      <c r="D256" s="5" t="s">
        <v>239</v>
      </c>
      <c r="E256" s="46" t="s">
        <v>116</v>
      </c>
      <c r="F256" s="44"/>
      <c r="G256" s="4" t="s">
        <v>117</v>
      </c>
      <c r="H256" s="4" t="s">
        <v>2578</v>
      </c>
      <c r="I256" s="4"/>
      <c r="J256" s="4"/>
      <c r="K256" s="4"/>
      <c r="L256" s="4"/>
      <c r="M256" s="4" t="s">
        <v>2574</v>
      </c>
      <c r="N256" s="4" t="s">
        <v>2579</v>
      </c>
      <c r="O256" s="4" t="s">
        <v>2228</v>
      </c>
      <c r="P256" s="4" t="s">
        <v>2576</v>
      </c>
      <c r="Q256" s="4" t="s">
        <v>2577</v>
      </c>
    </row>
    <row r="257" spans="3:17" ht="409.5" x14ac:dyDescent="0.25">
      <c r="C257" s="4" t="s">
        <v>864</v>
      </c>
      <c r="D257" s="5" t="s">
        <v>865</v>
      </c>
      <c r="E257" s="46" t="s">
        <v>282</v>
      </c>
      <c r="F257" s="44"/>
      <c r="G257" s="4" t="s">
        <v>859</v>
      </c>
      <c r="H257" s="4" t="s">
        <v>2580</v>
      </c>
      <c r="I257" s="4" t="s">
        <v>2581</v>
      </c>
      <c r="J257" s="4"/>
      <c r="K257" s="4"/>
      <c r="L257" s="4"/>
      <c r="M257" s="4" t="s">
        <v>2582</v>
      </c>
      <c r="N257" s="4" t="s">
        <v>2583</v>
      </c>
      <c r="O257" s="4" t="s">
        <v>2584</v>
      </c>
      <c r="P257" s="4" t="s">
        <v>46</v>
      </c>
      <c r="Q257" s="4" t="s">
        <v>46</v>
      </c>
    </row>
    <row r="258" spans="3:17" ht="409.5" x14ac:dyDescent="0.25">
      <c r="C258" s="4" t="s">
        <v>928</v>
      </c>
      <c r="D258" s="5" t="s">
        <v>929</v>
      </c>
      <c r="E258" s="46" t="s">
        <v>282</v>
      </c>
      <c r="F258" s="44"/>
      <c r="G258" s="4" t="s">
        <v>930</v>
      </c>
      <c r="H258" s="4" t="s">
        <v>2585</v>
      </c>
      <c r="I258" s="4" t="s">
        <v>2586</v>
      </c>
      <c r="J258" s="4" t="s">
        <v>2587</v>
      </c>
      <c r="K258" s="4" t="s">
        <v>2588</v>
      </c>
      <c r="L258" s="4" t="s">
        <v>2589</v>
      </c>
      <c r="M258" s="4" t="s">
        <v>2590</v>
      </c>
      <c r="N258" s="4" t="s">
        <v>46</v>
      </c>
      <c r="O258" s="4" t="s">
        <v>46</v>
      </c>
      <c r="P258" s="4" t="s">
        <v>2591</v>
      </c>
      <c r="Q258" s="4" t="s">
        <v>2592</v>
      </c>
    </row>
    <row r="259" spans="3:17" ht="409.5" x14ac:dyDescent="0.25">
      <c r="C259" s="4" t="s">
        <v>196</v>
      </c>
      <c r="D259" s="5" t="s">
        <v>197</v>
      </c>
      <c r="E259" s="46" t="s">
        <v>123</v>
      </c>
      <c r="F259" s="44"/>
      <c r="G259" s="4" t="s">
        <v>198</v>
      </c>
      <c r="H259" s="4" t="s">
        <v>2593</v>
      </c>
      <c r="I259" s="4" t="s">
        <v>2594</v>
      </c>
      <c r="J259" s="4"/>
      <c r="K259" s="4"/>
      <c r="L259" s="4"/>
      <c r="M259" s="4" t="s">
        <v>2595</v>
      </c>
      <c r="N259" s="4" t="s">
        <v>1973</v>
      </c>
      <c r="O259" s="4" t="s">
        <v>1974</v>
      </c>
      <c r="P259" s="4" t="s">
        <v>2596</v>
      </c>
      <c r="Q259" s="4" t="s">
        <v>1975</v>
      </c>
    </row>
    <row r="260" spans="3:17" ht="409.5" x14ac:dyDescent="0.25">
      <c r="C260" s="4" t="s">
        <v>599</v>
      </c>
      <c r="D260" s="5" t="s">
        <v>600</v>
      </c>
      <c r="E260" s="46" t="s">
        <v>154</v>
      </c>
      <c r="F260" s="44"/>
      <c r="G260" s="4" t="s">
        <v>550</v>
      </c>
      <c r="H260" s="4" t="s">
        <v>2597</v>
      </c>
      <c r="I260" s="4" t="s">
        <v>2598</v>
      </c>
      <c r="J260" s="4"/>
      <c r="K260" s="4"/>
      <c r="L260" s="4"/>
      <c r="M260" s="4" t="s">
        <v>2599</v>
      </c>
      <c r="N260" s="4" t="s">
        <v>1470</v>
      </c>
      <c r="O260" s="4" t="s">
        <v>2600</v>
      </c>
      <c r="P260" s="4" t="s">
        <v>46</v>
      </c>
      <c r="Q260" s="4" t="s">
        <v>46</v>
      </c>
    </row>
    <row r="261" spans="3:17" ht="409.5" x14ac:dyDescent="0.25">
      <c r="C261" s="4" t="s">
        <v>477</v>
      </c>
      <c r="D261" s="5" t="s">
        <v>478</v>
      </c>
      <c r="E261" s="46" t="s">
        <v>100</v>
      </c>
      <c r="F261" s="44"/>
      <c r="G261" s="4" t="s">
        <v>456</v>
      </c>
      <c r="H261" s="4" t="s">
        <v>2601</v>
      </c>
      <c r="I261" s="4" t="s">
        <v>2602</v>
      </c>
      <c r="J261" s="4"/>
      <c r="K261" s="4" t="s">
        <v>2603</v>
      </c>
      <c r="L261" s="4"/>
      <c r="M261" s="4" t="s">
        <v>2604</v>
      </c>
      <c r="N261" s="4" t="s">
        <v>2605</v>
      </c>
      <c r="O261" s="4" t="s">
        <v>2606</v>
      </c>
      <c r="P261" s="4" t="s">
        <v>2315</v>
      </c>
      <c r="Q261" s="4" t="s">
        <v>2316</v>
      </c>
    </row>
    <row r="262" spans="3:17" ht="242.25" x14ac:dyDescent="0.25">
      <c r="C262" s="4" t="s">
        <v>998</v>
      </c>
      <c r="D262" s="5" t="s">
        <v>999</v>
      </c>
      <c r="E262" s="46" t="s">
        <v>123</v>
      </c>
      <c r="F262" s="44"/>
      <c r="G262" s="4" t="s">
        <v>124</v>
      </c>
      <c r="H262" s="4" t="s">
        <v>2607</v>
      </c>
      <c r="I262" s="4" t="s">
        <v>2608</v>
      </c>
      <c r="J262" s="4"/>
      <c r="K262" s="4"/>
      <c r="L262" s="4"/>
      <c r="M262" s="4" t="s">
        <v>2595</v>
      </c>
      <c r="N262" s="4" t="s">
        <v>2609</v>
      </c>
      <c r="O262" s="4" t="s">
        <v>2610</v>
      </c>
      <c r="P262" s="4" t="s">
        <v>46</v>
      </c>
      <c r="Q262" s="4" t="s">
        <v>46</v>
      </c>
    </row>
    <row r="263" spans="3:17" ht="409.5" x14ac:dyDescent="0.25">
      <c r="C263" s="4" t="s">
        <v>479</v>
      </c>
      <c r="D263" s="5" t="s">
        <v>480</v>
      </c>
      <c r="E263" s="46" t="s">
        <v>154</v>
      </c>
      <c r="F263" s="44"/>
      <c r="G263" s="4" t="s">
        <v>155</v>
      </c>
      <c r="H263" s="4" t="s">
        <v>2611</v>
      </c>
      <c r="I263" s="4" t="s">
        <v>2612</v>
      </c>
      <c r="J263" s="4"/>
      <c r="K263" s="4"/>
      <c r="L263" s="4"/>
      <c r="M263" s="4" t="s">
        <v>2613</v>
      </c>
      <c r="N263" s="4" t="s">
        <v>46</v>
      </c>
      <c r="O263" s="4" t="s">
        <v>2614</v>
      </c>
      <c r="P263" s="4" t="s">
        <v>2615</v>
      </c>
      <c r="Q263" s="4" t="s">
        <v>2616</v>
      </c>
    </row>
    <row r="264" spans="3:17" ht="409.5" x14ac:dyDescent="0.25">
      <c r="C264" s="4" t="s">
        <v>1338</v>
      </c>
      <c r="D264" s="5" t="s">
        <v>1339</v>
      </c>
      <c r="E264" s="46" t="s">
        <v>595</v>
      </c>
      <c r="F264" s="44"/>
      <c r="G264" s="4" t="s">
        <v>1340</v>
      </c>
      <c r="H264" s="4" t="s">
        <v>2617</v>
      </c>
      <c r="I264" s="4" t="s">
        <v>2618</v>
      </c>
      <c r="J264" s="4"/>
      <c r="K264" s="4"/>
      <c r="L264" s="4"/>
      <c r="M264" s="4" t="s">
        <v>2619</v>
      </c>
      <c r="N264" s="4" t="s">
        <v>2620</v>
      </c>
      <c r="O264" s="4" t="s">
        <v>2621</v>
      </c>
      <c r="P264" s="4" t="s">
        <v>46</v>
      </c>
      <c r="Q264" s="4" t="s">
        <v>46</v>
      </c>
    </row>
    <row r="265" spans="3:17" ht="409.5" x14ac:dyDescent="0.25">
      <c r="C265" s="4" t="s">
        <v>1344</v>
      </c>
      <c r="D265" s="5" t="s">
        <v>1345</v>
      </c>
      <c r="E265" s="46" t="s">
        <v>595</v>
      </c>
      <c r="F265" s="44"/>
      <c r="G265" s="4" t="s">
        <v>1340</v>
      </c>
      <c r="H265" s="4" t="s">
        <v>2622</v>
      </c>
      <c r="I265" s="4" t="s">
        <v>2623</v>
      </c>
      <c r="J265" s="4"/>
      <c r="K265" s="4"/>
      <c r="L265" s="4"/>
      <c r="M265" s="4" t="s">
        <v>2624</v>
      </c>
      <c r="N265" s="4" t="s">
        <v>2620</v>
      </c>
      <c r="O265" s="4" t="s">
        <v>2621</v>
      </c>
      <c r="P265" s="4" t="s">
        <v>46</v>
      </c>
      <c r="Q265" s="4" t="s">
        <v>46</v>
      </c>
    </row>
    <row r="266" spans="3:17" ht="409.5" x14ac:dyDescent="0.25">
      <c r="C266" s="4" t="s">
        <v>602</v>
      </c>
      <c r="D266" s="5" t="s">
        <v>603</v>
      </c>
      <c r="E266" s="46" t="s">
        <v>100</v>
      </c>
      <c r="F266" s="44"/>
      <c r="G266" s="4" t="s">
        <v>604</v>
      </c>
      <c r="H266" s="4" t="s">
        <v>2625</v>
      </c>
      <c r="I266" s="4" t="s">
        <v>2626</v>
      </c>
      <c r="J266" s="4"/>
      <c r="K266" s="4"/>
      <c r="L266" s="4"/>
      <c r="M266" s="4" t="s">
        <v>2627</v>
      </c>
      <c r="N266" s="4" t="s">
        <v>2628</v>
      </c>
      <c r="O266" s="4" t="s">
        <v>2629</v>
      </c>
      <c r="P266" s="4" t="s">
        <v>1541</v>
      </c>
      <c r="Q266" s="4" t="s">
        <v>1542</v>
      </c>
    </row>
    <row r="267" spans="3:17" ht="409.5" x14ac:dyDescent="0.25">
      <c r="C267" s="4" t="s">
        <v>649</v>
      </c>
      <c r="D267" s="5" t="s">
        <v>650</v>
      </c>
      <c r="E267" s="46" t="s">
        <v>123</v>
      </c>
      <c r="F267" s="44"/>
      <c r="G267" s="4" t="s">
        <v>124</v>
      </c>
      <c r="H267" s="4" t="s">
        <v>2630</v>
      </c>
      <c r="I267" s="4" t="s">
        <v>2608</v>
      </c>
      <c r="J267" s="4"/>
      <c r="K267" s="4"/>
      <c r="L267" s="4"/>
      <c r="M267" s="4" t="s">
        <v>2073</v>
      </c>
      <c r="N267" s="4" t="s">
        <v>2631</v>
      </c>
      <c r="O267" s="4" t="s">
        <v>2632</v>
      </c>
      <c r="P267" s="4" t="s">
        <v>46</v>
      </c>
      <c r="Q267" s="4" t="s">
        <v>46</v>
      </c>
    </row>
    <row r="268" spans="3:17" ht="409.5" x14ac:dyDescent="0.25">
      <c r="C268" s="4" t="s">
        <v>879</v>
      </c>
      <c r="D268" s="5" t="s">
        <v>880</v>
      </c>
      <c r="E268" s="46" t="s">
        <v>123</v>
      </c>
      <c r="F268" s="44"/>
      <c r="G268" s="4" t="s">
        <v>124</v>
      </c>
      <c r="H268" s="4" t="s">
        <v>2633</v>
      </c>
      <c r="I268" s="4" t="s">
        <v>2608</v>
      </c>
      <c r="J268" s="4"/>
      <c r="K268" s="4"/>
      <c r="L268" s="4"/>
      <c r="M268" s="4" t="s">
        <v>2595</v>
      </c>
      <c r="N268" s="4" t="s">
        <v>2634</v>
      </c>
      <c r="O268" s="4" t="s">
        <v>2635</v>
      </c>
      <c r="P268" s="4" t="s">
        <v>46</v>
      </c>
      <c r="Q268" s="4" t="s">
        <v>46</v>
      </c>
    </row>
    <row r="269" spans="3:17" ht="409.5" x14ac:dyDescent="0.25">
      <c r="C269" s="4" t="s">
        <v>1347</v>
      </c>
      <c r="D269" s="5" t="s">
        <v>1348</v>
      </c>
      <c r="E269" s="46" t="s">
        <v>100</v>
      </c>
      <c r="F269" s="44"/>
      <c r="G269" s="4" t="s">
        <v>604</v>
      </c>
      <c r="H269" s="4" t="s">
        <v>2636</v>
      </c>
      <c r="I269" s="4" t="s">
        <v>2637</v>
      </c>
      <c r="J269" s="4"/>
      <c r="K269" s="4"/>
      <c r="L269" s="4"/>
      <c r="M269" s="4" t="s">
        <v>2638</v>
      </c>
      <c r="N269" s="4" t="s">
        <v>2639</v>
      </c>
      <c r="O269" s="4" t="s">
        <v>2640</v>
      </c>
      <c r="P269" s="4" t="s">
        <v>1541</v>
      </c>
      <c r="Q269" s="4" t="s">
        <v>1542</v>
      </c>
    </row>
    <row r="270" spans="3:17" ht="409.5" x14ac:dyDescent="0.25">
      <c r="C270" s="4" t="s">
        <v>93</v>
      </c>
      <c r="D270" s="5" t="s">
        <v>94</v>
      </c>
      <c r="E270" s="46" t="s">
        <v>56</v>
      </c>
      <c r="F270" s="44"/>
      <c r="G270" s="4" t="s">
        <v>57</v>
      </c>
      <c r="H270" s="4" t="s">
        <v>2641</v>
      </c>
      <c r="I270" s="4" t="s">
        <v>2642</v>
      </c>
      <c r="J270" s="4"/>
      <c r="K270" s="4"/>
      <c r="L270" s="4"/>
      <c r="M270" s="4" t="s">
        <v>2643</v>
      </c>
      <c r="N270" s="4" t="s">
        <v>2644</v>
      </c>
      <c r="O270" s="4" t="s">
        <v>2645</v>
      </c>
      <c r="P270" s="4" t="s">
        <v>2646</v>
      </c>
      <c r="Q270" s="4" t="s">
        <v>2647</v>
      </c>
    </row>
    <row r="271" spans="3:17" ht="114" x14ac:dyDescent="0.25">
      <c r="C271" s="4" t="s">
        <v>714</v>
      </c>
      <c r="D271" s="5" t="s">
        <v>715</v>
      </c>
      <c r="E271" s="46" t="s">
        <v>123</v>
      </c>
      <c r="F271" s="44"/>
      <c r="G271" s="4" t="s">
        <v>124</v>
      </c>
      <c r="H271" s="4" t="s">
        <v>2648</v>
      </c>
      <c r="I271" s="4"/>
      <c r="J271" s="4"/>
      <c r="K271" s="4"/>
      <c r="L271" s="4"/>
      <c r="M271" s="4"/>
      <c r="N271" s="4" t="s">
        <v>2649</v>
      </c>
      <c r="O271" s="4" t="s">
        <v>2650</v>
      </c>
      <c r="P271" s="4" t="s">
        <v>46</v>
      </c>
      <c r="Q271" s="4" t="s">
        <v>46</v>
      </c>
    </row>
    <row r="272" spans="3:17" ht="409.5" x14ac:dyDescent="0.25">
      <c r="C272" s="4" t="s">
        <v>787</v>
      </c>
      <c r="D272" s="5" t="s">
        <v>788</v>
      </c>
      <c r="E272" s="46" t="s">
        <v>243</v>
      </c>
      <c r="F272" s="44"/>
      <c r="G272" s="4" t="s">
        <v>244</v>
      </c>
      <c r="H272" s="4" t="s">
        <v>2651</v>
      </c>
      <c r="I272" s="4" t="s">
        <v>2652</v>
      </c>
      <c r="J272" s="4"/>
      <c r="K272" s="4"/>
      <c r="L272" s="4"/>
      <c r="M272" s="4" t="s">
        <v>2653</v>
      </c>
      <c r="N272" s="4" t="s">
        <v>2654</v>
      </c>
      <c r="O272" s="4" t="s">
        <v>2655</v>
      </c>
      <c r="P272" s="4" t="s">
        <v>2656</v>
      </c>
      <c r="Q272" s="4" t="s">
        <v>2657</v>
      </c>
    </row>
    <row r="273" spans="3:17" ht="409.5" x14ac:dyDescent="0.25">
      <c r="C273" s="4" t="s">
        <v>882</v>
      </c>
      <c r="D273" s="5" t="s">
        <v>883</v>
      </c>
      <c r="E273" s="46" t="s">
        <v>123</v>
      </c>
      <c r="F273" s="44"/>
      <c r="G273" s="4" t="s">
        <v>124</v>
      </c>
      <c r="H273" s="4" t="s">
        <v>2658</v>
      </c>
      <c r="I273" s="4"/>
      <c r="J273" s="4"/>
      <c r="K273" s="4"/>
      <c r="L273" s="4"/>
      <c r="M273" s="4" t="s">
        <v>2659</v>
      </c>
      <c r="N273" s="4" t="s">
        <v>2660</v>
      </c>
      <c r="O273" s="4" t="s">
        <v>2661</v>
      </c>
      <c r="P273" s="4" t="s">
        <v>46</v>
      </c>
      <c r="Q273" s="4" t="s">
        <v>46</v>
      </c>
    </row>
    <row r="274" spans="3:17" ht="228" x14ac:dyDescent="0.25">
      <c r="C274" s="4" t="s">
        <v>1349</v>
      </c>
      <c r="D274" s="5" t="s">
        <v>1350</v>
      </c>
      <c r="E274" s="46" t="s">
        <v>116</v>
      </c>
      <c r="F274" s="44"/>
      <c r="G274" s="4" t="s">
        <v>117</v>
      </c>
      <c r="H274" s="4" t="s">
        <v>2662</v>
      </c>
      <c r="I274" s="4"/>
      <c r="J274" s="4"/>
      <c r="K274" s="4"/>
      <c r="L274" s="4"/>
      <c r="M274" s="4" t="s">
        <v>2508</v>
      </c>
      <c r="N274" s="4" t="s">
        <v>2663</v>
      </c>
      <c r="O274" s="4" t="s">
        <v>2664</v>
      </c>
      <c r="P274" s="4" t="s">
        <v>46</v>
      </c>
      <c r="Q274" s="4" t="s">
        <v>46</v>
      </c>
    </row>
    <row r="275" spans="3:17" ht="409.5" x14ac:dyDescent="0.25">
      <c r="C275" s="4" t="s">
        <v>911</v>
      </c>
      <c r="D275" s="5" t="s">
        <v>912</v>
      </c>
      <c r="E275" s="46" t="s">
        <v>100</v>
      </c>
      <c r="F275" s="44"/>
      <c r="G275" s="4" t="s">
        <v>895</v>
      </c>
      <c r="H275" s="4" t="s">
        <v>2665</v>
      </c>
      <c r="I275" s="4" t="s">
        <v>2666</v>
      </c>
      <c r="J275" s="4"/>
      <c r="K275" s="4" t="s">
        <v>2667</v>
      </c>
      <c r="L275" s="4" t="s">
        <v>2668</v>
      </c>
      <c r="M275" s="4" t="s">
        <v>2669</v>
      </c>
      <c r="N275" s="4" t="s">
        <v>46</v>
      </c>
      <c r="O275" s="4" t="s">
        <v>46</v>
      </c>
      <c r="P275" s="4" t="s">
        <v>1482</v>
      </c>
      <c r="Q275" s="4" t="s">
        <v>1483</v>
      </c>
    </row>
    <row r="276" spans="3:17" ht="409.5" x14ac:dyDescent="0.25">
      <c r="C276" s="4" t="s">
        <v>1351</v>
      </c>
      <c r="D276" s="5" t="s">
        <v>1352</v>
      </c>
      <c r="E276" s="46" t="s">
        <v>282</v>
      </c>
      <c r="F276" s="44"/>
      <c r="G276" s="4" t="s">
        <v>283</v>
      </c>
      <c r="H276" s="4" t="s">
        <v>2670</v>
      </c>
      <c r="I276" s="4"/>
      <c r="J276" s="4"/>
      <c r="K276" s="4"/>
      <c r="L276" s="4"/>
      <c r="M276" s="4"/>
      <c r="N276" s="4" t="s">
        <v>840</v>
      </c>
      <c r="O276" s="4" t="s">
        <v>2671</v>
      </c>
      <c r="P276" s="4" t="s">
        <v>46</v>
      </c>
      <c r="Q276" s="4" t="s">
        <v>46</v>
      </c>
    </row>
    <row r="277" spans="3:17" ht="409.5" x14ac:dyDescent="0.25">
      <c r="C277" s="4" t="s">
        <v>1355</v>
      </c>
      <c r="D277" s="5" t="s">
        <v>1356</v>
      </c>
      <c r="E277" s="46" t="s">
        <v>737</v>
      </c>
      <c r="F277" s="44"/>
      <c r="G277" s="4" t="s">
        <v>1187</v>
      </c>
      <c r="H277" s="4" t="s">
        <v>2672</v>
      </c>
      <c r="I277" s="4" t="s">
        <v>2673</v>
      </c>
      <c r="J277" s="4"/>
      <c r="K277" s="4"/>
      <c r="L277" s="4" t="s">
        <v>2674</v>
      </c>
      <c r="M277" s="4" t="s">
        <v>2675</v>
      </c>
      <c r="N277" s="4" t="s">
        <v>1506</v>
      </c>
      <c r="O277" s="4" t="s">
        <v>2676</v>
      </c>
      <c r="P277" s="4" t="s">
        <v>46</v>
      </c>
      <c r="Q277" s="4" t="s">
        <v>46</v>
      </c>
    </row>
    <row r="278" spans="3:17" ht="409.5" x14ac:dyDescent="0.25">
      <c r="C278" s="4" t="s">
        <v>330</v>
      </c>
      <c r="D278" s="5" t="s">
        <v>331</v>
      </c>
      <c r="E278" s="46" t="s">
        <v>332</v>
      </c>
      <c r="F278" s="44"/>
      <c r="G278" s="4" t="s">
        <v>333</v>
      </c>
      <c r="H278" s="4" t="s">
        <v>2677</v>
      </c>
      <c r="I278" s="4" t="s">
        <v>2678</v>
      </c>
      <c r="J278" s="4"/>
      <c r="K278" s="4"/>
      <c r="L278" s="4"/>
      <c r="M278" s="4" t="s">
        <v>2143</v>
      </c>
      <c r="N278" s="4" t="s">
        <v>2144</v>
      </c>
      <c r="O278" s="4" t="s">
        <v>2145</v>
      </c>
      <c r="P278" s="4" t="s">
        <v>2679</v>
      </c>
      <c r="Q278" s="4" t="s">
        <v>2680</v>
      </c>
    </row>
    <row r="279" spans="3:17" ht="409.5" x14ac:dyDescent="0.25">
      <c r="C279" s="4" t="s">
        <v>1357</v>
      </c>
      <c r="D279" s="5" t="s">
        <v>1358</v>
      </c>
      <c r="E279" s="46" t="s">
        <v>282</v>
      </c>
      <c r="F279" s="44"/>
      <c r="G279" s="4" t="s">
        <v>283</v>
      </c>
      <c r="H279" s="4" t="s">
        <v>2681</v>
      </c>
      <c r="I279" s="4"/>
      <c r="J279" s="4"/>
      <c r="K279" s="4"/>
      <c r="L279" s="4"/>
      <c r="M279" s="4"/>
      <c r="N279" s="4" t="s">
        <v>2217</v>
      </c>
      <c r="O279" s="4" t="s">
        <v>2682</v>
      </c>
      <c r="P279" s="4" t="s">
        <v>46</v>
      </c>
      <c r="Q279" s="4" t="s">
        <v>46</v>
      </c>
    </row>
    <row r="280" spans="3:17" ht="409.5" x14ac:dyDescent="0.25">
      <c r="C280" s="4" t="s">
        <v>310</v>
      </c>
      <c r="D280" s="5" t="s">
        <v>311</v>
      </c>
      <c r="E280" s="46" t="s">
        <v>312</v>
      </c>
      <c r="F280" s="44"/>
      <c r="G280" s="4" t="s">
        <v>313</v>
      </c>
      <c r="H280" s="4" t="s">
        <v>2683</v>
      </c>
      <c r="I280" s="4" t="s">
        <v>2684</v>
      </c>
      <c r="J280" s="4"/>
      <c r="K280" s="4"/>
      <c r="L280" s="4"/>
      <c r="M280" s="4" t="s">
        <v>2685</v>
      </c>
      <c r="N280" s="4" t="s">
        <v>1470</v>
      </c>
      <c r="O280" s="4" t="s">
        <v>1931</v>
      </c>
      <c r="P280" s="4" t="s">
        <v>2146</v>
      </c>
      <c r="Q280" s="4" t="s">
        <v>2686</v>
      </c>
    </row>
    <row r="281" spans="3:17" ht="409.5" x14ac:dyDescent="0.25">
      <c r="C281" s="4" t="s">
        <v>353</v>
      </c>
      <c r="D281" s="5" t="s">
        <v>354</v>
      </c>
      <c r="E281" s="46" t="s">
        <v>355</v>
      </c>
      <c r="F281" s="44"/>
      <c r="G281" s="4" t="s">
        <v>356</v>
      </c>
      <c r="H281" s="4" t="s">
        <v>2687</v>
      </c>
      <c r="I281" s="4" t="s">
        <v>2688</v>
      </c>
      <c r="J281" s="4"/>
      <c r="K281" s="4"/>
      <c r="L281" s="4"/>
      <c r="M281" s="4" t="s">
        <v>2689</v>
      </c>
      <c r="N281" s="4" t="s">
        <v>2690</v>
      </c>
      <c r="O281" s="4" t="s">
        <v>2691</v>
      </c>
      <c r="P281" s="4" t="s">
        <v>46</v>
      </c>
      <c r="Q281" s="4" t="s">
        <v>46</v>
      </c>
    </row>
    <row r="282" spans="3:17" ht="356.25" x14ac:dyDescent="0.25">
      <c r="C282" s="4" t="s">
        <v>1360</v>
      </c>
      <c r="D282" s="5" t="s">
        <v>1361</v>
      </c>
      <c r="E282" s="46" t="s">
        <v>108</v>
      </c>
      <c r="F282" s="44"/>
      <c r="G282" s="4" t="s">
        <v>1362</v>
      </c>
      <c r="H282" s="4" t="s">
        <v>2692</v>
      </c>
      <c r="I282" s="4" t="s">
        <v>2693</v>
      </c>
      <c r="J282" s="4"/>
      <c r="K282" s="4"/>
      <c r="L282" s="4"/>
      <c r="M282" s="4" t="s">
        <v>2694</v>
      </c>
      <c r="N282" s="4" t="s">
        <v>2695</v>
      </c>
      <c r="O282" s="4" t="s">
        <v>2696</v>
      </c>
      <c r="P282" s="4" t="s">
        <v>46</v>
      </c>
      <c r="Q282" s="4" t="s">
        <v>46</v>
      </c>
    </row>
    <row r="283" spans="3:17" ht="409.5" x14ac:dyDescent="0.25">
      <c r="C283" s="4" t="s">
        <v>336</v>
      </c>
      <c r="D283" s="5" t="s">
        <v>337</v>
      </c>
      <c r="E283" s="46" t="s">
        <v>327</v>
      </c>
      <c r="F283" s="44"/>
      <c r="G283" s="4" t="s">
        <v>328</v>
      </c>
      <c r="H283" s="4" t="s">
        <v>2697</v>
      </c>
      <c r="I283" s="4" t="s">
        <v>2678</v>
      </c>
      <c r="J283" s="4"/>
      <c r="K283" s="4"/>
      <c r="L283" s="4"/>
      <c r="M283" s="4" t="s">
        <v>2143</v>
      </c>
      <c r="N283" s="4" t="s">
        <v>46</v>
      </c>
      <c r="O283" s="4" t="s">
        <v>2145</v>
      </c>
      <c r="P283" s="4" t="s">
        <v>2445</v>
      </c>
      <c r="Q283" s="4" t="s">
        <v>2446</v>
      </c>
    </row>
    <row r="284" spans="3:17" ht="409.5" x14ac:dyDescent="0.25">
      <c r="C284" s="4" t="s">
        <v>1363</v>
      </c>
      <c r="D284" s="5" t="s">
        <v>1364</v>
      </c>
      <c r="E284" s="46" t="s">
        <v>375</v>
      </c>
      <c r="F284" s="44"/>
      <c r="G284" s="4" t="s">
        <v>1365</v>
      </c>
      <c r="H284" s="4" t="s">
        <v>2698</v>
      </c>
      <c r="I284" s="4" t="s">
        <v>2699</v>
      </c>
      <c r="J284" s="4"/>
      <c r="K284" s="4"/>
      <c r="L284" s="4"/>
      <c r="M284" s="4" t="s">
        <v>2700</v>
      </c>
      <c r="N284" s="4" t="s">
        <v>46</v>
      </c>
      <c r="O284" s="4" t="s">
        <v>46</v>
      </c>
      <c r="P284" s="4" t="s">
        <v>46</v>
      </c>
      <c r="Q284" s="4" t="s">
        <v>46</v>
      </c>
    </row>
    <row r="285" spans="3:17" ht="409.5" x14ac:dyDescent="0.25">
      <c r="C285" s="4" t="s">
        <v>606</v>
      </c>
      <c r="D285" s="5" t="s">
        <v>607</v>
      </c>
      <c r="E285" s="46" t="s">
        <v>375</v>
      </c>
      <c r="F285" s="44"/>
      <c r="G285" s="4" t="s">
        <v>608</v>
      </c>
      <c r="H285" s="4" t="s">
        <v>2701</v>
      </c>
      <c r="I285" s="4"/>
      <c r="J285" s="4"/>
      <c r="K285" s="4"/>
      <c r="L285" s="4"/>
      <c r="M285" s="4" t="s">
        <v>2702</v>
      </c>
      <c r="N285" s="4" t="s">
        <v>2703</v>
      </c>
      <c r="O285" s="4" t="s">
        <v>2704</v>
      </c>
      <c r="P285" s="4" t="s">
        <v>2548</v>
      </c>
      <c r="Q285" s="4" t="s">
        <v>2705</v>
      </c>
    </row>
    <row r="286" spans="3:17" ht="409.5" x14ac:dyDescent="0.25">
      <c r="C286" s="4" t="s">
        <v>610</v>
      </c>
      <c r="D286" s="5" t="s">
        <v>611</v>
      </c>
      <c r="E286" s="46" t="s">
        <v>595</v>
      </c>
      <c r="F286" s="44"/>
      <c r="G286" s="4" t="s">
        <v>596</v>
      </c>
      <c r="H286" s="4" t="s">
        <v>2706</v>
      </c>
      <c r="I286" s="4" t="s">
        <v>2707</v>
      </c>
      <c r="J286" s="4"/>
      <c r="K286" s="4"/>
      <c r="L286" s="4"/>
      <c r="M286" s="4" t="s">
        <v>2708</v>
      </c>
      <c r="N286" s="4" t="s">
        <v>46</v>
      </c>
      <c r="O286" s="4" t="s">
        <v>2547</v>
      </c>
      <c r="P286" s="4" t="s">
        <v>2548</v>
      </c>
      <c r="Q286" s="4" t="s">
        <v>2549</v>
      </c>
    </row>
    <row r="287" spans="3:17" ht="409.5" x14ac:dyDescent="0.25">
      <c r="C287" s="4" t="s">
        <v>481</v>
      </c>
      <c r="D287" s="5" t="s">
        <v>482</v>
      </c>
      <c r="E287" s="46" t="s">
        <v>100</v>
      </c>
      <c r="F287" s="44"/>
      <c r="G287" s="4" t="s">
        <v>483</v>
      </c>
      <c r="H287" s="4" t="s">
        <v>2709</v>
      </c>
      <c r="I287" s="4" t="s">
        <v>2710</v>
      </c>
      <c r="J287" s="4" t="s">
        <v>2711</v>
      </c>
      <c r="K287" s="4"/>
      <c r="L287" s="4"/>
      <c r="M287" s="4" t="s">
        <v>2712</v>
      </c>
      <c r="N287" s="4" t="s">
        <v>2356</v>
      </c>
      <c r="O287" s="4" t="s">
        <v>2713</v>
      </c>
      <c r="P287" s="4" t="s">
        <v>46</v>
      </c>
      <c r="Q287" s="4" t="s">
        <v>46</v>
      </c>
    </row>
    <row r="288" spans="3:17" ht="356.25" x14ac:dyDescent="0.25">
      <c r="C288" s="4" t="s">
        <v>1367</v>
      </c>
      <c r="D288" s="5" t="s">
        <v>1368</v>
      </c>
      <c r="E288" s="46" t="s">
        <v>276</v>
      </c>
      <c r="F288" s="44"/>
      <c r="G288" s="4" t="s">
        <v>277</v>
      </c>
      <c r="H288" s="4" t="s">
        <v>2714</v>
      </c>
      <c r="I288" s="4" t="s">
        <v>2715</v>
      </c>
      <c r="J288" s="4"/>
      <c r="K288" s="4"/>
      <c r="L288" s="4"/>
      <c r="M288" s="4"/>
      <c r="N288" s="4" t="s">
        <v>2716</v>
      </c>
      <c r="O288" s="4" t="s">
        <v>2717</v>
      </c>
      <c r="P288" s="4" t="s">
        <v>46</v>
      </c>
      <c r="Q288" s="4" t="s">
        <v>46</v>
      </c>
    </row>
    <row r="289" spans="3:17" ht="409.5" x14ac:dyDescent="0.25">
      <c r="C289" s="4" t="s">
        <v>1370</v>
      </c>
      <c r="D289" s="5" t="s">
        <v>1371</v>
      </c>
      <c r="E289" s="46" t="s">
        <v>375</v>
      </c>
      <c r="F289" s="44"/>
      <c r="G289" s="4" t="s">
        <v>1372</v>
      </c>
      <c r="H289" s="4" t="s">
        <v>2718</v>
      </c>
      <c r="I289" s="4" t="s">
        <v>2699</v>
      </c>
      <c r="J289" s="4"/>
      <c r="K289" s="4"/>
      <c r="L289" s="4"/>
      <c r="M289" s="4" t="s">
        <v>2719</v>
      </c>
      <c r="N289" s="4" t="s">
        <v>46</v>
      </c>
      <c r="O289" s="4" t="s">
        <v>46</v>
      </c>
      <c r="P289" s="4" t="s">
        <v>46</v>
      </c>
      <c r="Q289" s="4" t="s">
        <v>46</v>
      </c>
    </row>
    <row r="290" spans="3:17" ht="409.5" x14ac:dyDescent="0.25">
      <c r="C290" s="4" t="s">
        <v>696</v>
      </c>
      <c r="D290" s="5" t="s">
        <v>697</v>
      </c>
      <c r="E290" s="46" t="s">
        <v>154</v>
      </c>
      <c r="F290" s="44"/>
      <c r="G290" s="4" t="s">
        <v>155</v>
      </c>
      <c r="H290" s="4" t="s">
        <v>2720</v>
      </c>
      <c r="I290" s="4" t="s">
        <v>2721</v>
      </c>
      <c r="J290" s="4"/>
      <c r="K290" s="4"/>
      <c r="L290" s="4"/>
      <c r="M290" s="4" t="s">
        <v>2722</v>
      </c>
      <c r="N290" s="4" t="s">
        <v>346</v>
      </c>
      <c r="O290" s="4" t="s">
        <v>2723</v>
      </c>
      <c r="P290" s="4" t="s">
        <v>1503</v>
      </c>
      <c r="Q290" s="4" t="s">
        <v>2724</v>
      </c>
    </row>
    <row r="291" spans="3:17" ht="185.25" x14ac:dyDescent="0.25">
      <c r="C291" s="4" t="s">
        <v>1374</v>
      </c>
      <c r="D291" s="5" t="s">
        <v>1375</v>
      </c>
      <c r="E291" s="46" t="s">
        <v>123</v>
      </c>
      <c r="F291" s="44"/>
      <c r="G291" s="4" t="s">
        <v>1376</v>
      </c>
      <c r="H291" s="4" t="s">
        <v>2725</v>
      </c>
      <c r="I291" s="4" t="s">
        <v>2726</v>
      </c>
      <c r="J291" s="4" t="s">
        <v>2727</v>
      </c>
      <c r="K291" s="4"/>
      <c r="L291" s="4"/>
      <c r="M291" s="4" t="s">
        <v>2728</v>
      </c>
      <c r="N291" s="4" t="s">
        <v>1545</v>
      </c>
      <c r="O291" s="4" t="s">
        <v>2729</v>
      </c>
      <c r="P291" s="4" t="s">
        <v>46</v>
      </c>
      <c r="Q291" s="4" t="s">
        <v>46</v>
      </c>
    </row>
    <row r="292" spans="3:17" ht="409.5" x14ac:dyDescent="0.25">
      <c r="C292" s="4" t="s">
        <v>613</v>
      </c>
      <c r="D292" s="5" t="s">
        <v>614</v>
      </c>
      <c r="E292" s="46" t="s">
        <v>154</v>
      </c>
      <c r="F292" s="44"/>
      <c r="G292" s="4" t="s">
        <v>550</v>
      </c>
      <c r="H292" s="4" t="s">
        <v>2730</v>
      </c>
      <c r="I292" s="4"/>
      <c r="J292" s="4" t="s">
        <v>2731</v>
      </c>
      <c r="K292" s="4"/>
      <c r="L292" s="4"/>
      <c r="M292" s="4" t="s">
        <v>2732</v>
      </c>
      <c r="N292" s="4" t="s">
        <v>1470</v>
      </c>
      <c r="O292" s="4" t="s">
        <v>2733</v>
      </c>
      <c r="P292" s="4" t="s">
        <v>1678</v>
      </c>
      <c r="Q292" s="4" t="s">
        <v>2734</v>
      </c>
    </row>
    <row r="293" spans="3:17" ht="409.5" x14ac:dyDescent="0.25">
      <c r="C293" s="4" t="s">
        <v>615</v>
      </c>
      <c r="D293" s="5" t="s">
        <v>616</v>
      </c>
      <c r="E293" s="46" t="s">
        <v>154</v>
      </c>
      <c r="F293" s="44"/>
      <c r="G293" s="4" t="s">
        <v>550</v>
      </c>
      <c r="H293" s="4" t="s">
        <v>2735</v>
      </c>
      <c r="I293" s="4"/>
      <c r="J293" s="4" t="s">
        <v>2736</v>
      </c>
      <c r="K293" s="4"/>
      <c r="L293" s="4"/>
      <c r="M293" s="4" t="s">
        <v>2737</v>
      </c>
      <c r="N293" s="4" t="s">
        <v>1470</v>
      </c>
      <c r="O293" s="4" t="s">
        <v>2738</v>
      </c>
      <c r="P293" s="4" t="s">
        <v>1503</v>
      </c>
      <c r="Q293" s="4" t="s">
        <v>2739</v>
      </c>
    </row>
    <row r="294" spans="3:17" ht="409.5" x14ac:dyDescent="0.25">
      <c r="C294" s="4" t="s">
        <v>1380</v>
      </c>
      <c r="D294" s="5" t="s">
        <v>1381</v>
      </c>
      <c r="E294" s="46" t="s">
        <v>100</v>
      </c>
      <c r="F294" s="44"/>
      <c r="G294" s="4" t="s">
        <v>483</v>
      </c>
      <c r="H294" s="4" t="s">
        <v>2740</v>
      </c>
      <c r="I294" s="4" t="s">
        <v>2741</v>
      </c>
      <c r="J294" s="4" t="s">
        <v>2742</v>
      </c>
      <c r="K294" s="4"/>
      <c r="L294" s="4"/>
      <c r="M294" s="4" t="s">
        <v>2743</v>
      </c>
      <c r="N294" s="4" t="s">
        <v>100</v>
      </c>
      <c r="O294" s="4" t="s">
        <v>2744</v>
      </c>
      <c r="P294" s="4" t="s">
        <v>46</v>
      </c>
      <c r="Q294" s="4" t="s">
        <v>46</v>
      </c>
    </row>
    <row r="295" spans="3:17" ht="409.5" x14ac:dyDescent="0.25">
      <c r="C295" s="4" t="s">
        <v>485</v>
      </c>
      <c r="D295" s="5" t="s">
        <v>486</v>
      </c>
      <c r="E295" s="46" t="s">
        <v>100</v>
      </c>
      <c r="F295" s="44"/>
      <c r="G295" s="4" t="s">
        <v>456</v>
      </c>
      <c r="H295" s="4" t="s">
        <v>2745</v>
      </c>
      <c r="I295" s="4" t="s">
        <v>2323</v>
      </c>
      <c r="J295" s="4"/>
      <c r="K295" s="4" t="s">
        <v>2746</v>
      </c>
      <c r="L295" s="4" t="s">
        <v>2747</v>
      </c>
      <c r="M295" s="4" t="s">
        <v>2748</v>
      </c>
      <c r="N295" s="4" t="s">
        <v>46</v>
      </c>
      <c r="O295" s="4" t="s">
        <v>2749</v>
      </c>
      <c r="P295" s="4" t="s">
        <v>2328</v>
      </c>
      <c r="Q295" s="4" t="s">
        <v>2329</v>
      </c>
    </row>
    <row r="296" spans="3:17" ht="285" x14ac:dyDescent="0.25">
      <c r="C296" s="4" t="s">
        <v>975</v>
      </c>
      <c r="D296" s="5" t="s">
        <v>976</v>
      </c>
      <c r="E296" s="46" t="s">
        <v>108</v>
      </c>
      <c r="F296" s="44"/>
      <c r="G296" s="4" t="s">
        <v>213</v>
      </c>
      <c r="H296" s="4" t="s">
        <v>2750</v>
      </c>
      <c r="I296" s="4" t="s">
        <v>2751</v>
      </c>
      <c r="J296" s="4"/>
      <c r="K296" s="4"/>
      <c r="L296" s="4"/>
      <c r="M296" s="4" t="s">
        <v>2752</v>
      </c>
      <c r="N296" s="4" t="s">
        <v>2753</v>
      </c>
      <c r="O296" s="4" t="s">
        <v>2754</v>
      </c>
      <c r="P296" s="4" t="s">
        <v>46</v>
      </c>
      <c r="Q296" s="4" t="s">
        <v>46</v>
      </c>
    </row>
    <row r="297" spans="3:17" ht="409.5" x14ac:dyDescent="0.25">
      <c r="C297" s="4" t="s">
        <v>617</v>
      </c>
      <c r="D297" s="5" t="s">
        <v>618</v>
      </c>
      <c r="E297" s="46" t="s">
        <v>154</v>
      </c>
      <c r="F297" s="44"/>
      <c r="G297" s="4" t="s">
        <v>619</v>
      </c>
      <c r="H297" s="4" t="s">
        <v>2755</v>
      </c>
      <c r="I297" s="4" t="s">
        <v>2756</v>
      </c>
      <c r="J297" s="4" t="s">
        <v>2757</v>
      </c>
      <c r="K297" s="4" t="s">
        <v>2758</v>
      </c>
      <c r="L297" s="4" t="s">
        <v>2759</v>
      </c>
      <c r="M297" s="4" t="s">
        <v>2760</v>
      </c>
      <c r="N297" s="4" t="s">
        <v>1506</v>
      </c>
      <c r="O297" s="4" t="s">
        <v>2761</v>
      </c>
      <c r="P297" s="4" t="s">
        <v>46</v>
      </c>
      <c r="Q297" s="4" t="s">
        <v>46</v>
      </c>
    </row>
    <row r="298" spans="3:17" ht="409.5" x14ac:dyDescent="0.25">
      <c r="C298" s="4" t="s">
        <v>971</v>
      </c>
      <c r="D298" s="5" t="s">
        <v>972</v>
      </c>
      <c r="E298" s="46" t="s">
        <v>261</v>
      </c>
      <c r="F298" s="44"/>
      <c r="G298" s="4" t="s">
        <v>961</v>
      </c>
      <c r="H298" s="4" t="s">
        <v>2762</v>
      </c>
      <c r="I298" s="4" t="s">
        <v>2763</v>
      </c>
      <c r="J298" s="4"/>
      <c r="K298" s="4"/>
      <c r="L298" s="4"/>
      <c r="M298" s="4" t="s">
        <v>2159</v>
      </c>
      <c r="N298" s="4" t="s">
        <v>46</v>
      </c>
      <c r="O298" s="4" t="s">
        <v>46</v>
      </c>
      <c r="P298" s="4" t="s">
        <v>46</v>
      </c>
      <c r="Q298" s="4" t="s">
        <v>46</v>
      </c>
    </row>
    <row r="299" spans="3:17" ht="409.5" x14ac:dyDescent="0.25">
      <c r="C299" s="4" t="s">
        <v>651</v>
      </c>
      <c r="D299" s="5" t="s">
        <v>652</v>
      </c>
      <c r="E299" s="46" t="s">
        <v>73</v>
      </c>
      <c r="F299" s="44"/>
      <c r="G299" s="4" t="s">
        <v>74</v>
      </c>
      <c r="H299" s="4" t="s">
        <v>2764</v>
      </c>
      <c r="I299" s="4" t="s">
        <v>2765</v>
      </c>
      <c r="J299" s="4"/>
      <c r="K299" s="4"/>
      <c r="L299" s="4"/>
      <c r="M299" s="4" t="s">
        <v>1813</v>
      </c>
      <c r="N299" s="4" t="s">
        <v>46</v>
      </c>
      <c r="O299" s="4" t="s">
        <v>2766</v>
      </c>
      <c r="P299" s="4" t="s">
        <v>2320</v>
      </c>
      <c r="Q299" s="4" t="s">
        <v>1817</v>
      </c>
    </row>
    <row r="300" spans="3:17" ht="409.5" x14ac:dyDescent="0.25">
      <c r="C300" s="4" t="s">
        <v>106</v>
      </c>
      <c r="D300" s="5" t="s">
        <v>107</v>
      </c>
      <c r="E300" s="46" t="s">
        <v>108</v>
      </c>
      <c r="F300" s="44"/>
      <c r="G300" s="4" t="s">
        <v>109</v>
      </c>
      <c r="H300" s="4" t="s">
        <v>2767</v>
      </c>
      <c r="I300" s="4"/>
      <c r="J300" s="4"/>
      <c r="K300" s="4"/>
      <c r="L300" s="4"/>
      <c r="M300" s="4" t="s">
        <v>2768</v>
      </c>
      <c r="N300" s="4" t="s">
        <v>1511</v>
      </c>
      <c r="O300" s="4" t="s">
        <v>2769</v>
      </c>
      <c r="P300" s="4" t="s">
        <v>46</v>
      </c>
      <c r="Q300" s="4" t="s">
        <v>46</v>
      </c>
    </row>
    <row r="301" spans="3:17" ht="409.5" x14ac:dyDescent="0.25">
      <c r="C301" s="4" t="s">
        <v>268</v>
      </c>
      <c r="D301" s="5" t="s">
        <v>269</v>
      </c>
      <c r="E301" s="46" t="s">
        <v>261</v>
      </c>
      <c r="F301" s="44"/>
      <c r="G301" s="4" t="s">
        <v>262</v>
      </c>
      <c r="H301" s="4" t="s">
        <v>2770</v>
      </c>
      <c r="I301" s="4"/>
      <c r="J301" s="4"/>
      <c r="K301" s="4"/>
      <c r="L301" s="4"/>
      <c r="M301" s="4"/>
      <c r="N301" s="4" t="s">
        <v>46</v>
      </c>
      <c r="O301" s="4" t="s">
        <v>2771</v>
      </c>
      <c r="P301" s="4" t="s">
        <v>2772</v>
      </c>
      <c r="Q301" s="4" t="s">
        <v>2773</v>
      </c>
    </row>
    <row r="302" spans="3:17" ht="409.5" x14ac:dyDescent="0.25">
      <c r="C302" s="4" t="s">
        <v>339</v>
      </c>
      <c r="D302" s="5" t="s">
        <v>340</v>
      </c>
      <c r="E302" s="46" t="s">
        <v>322</v>
      </c>
      <c r="F302" s="44"/>
      <c r="G302" s="4" t="s">
        <v>323</v>
      </c>
      <c r="H302" s="4" t="s">
        <v>2774</v>
      </c>
      <c r="I302" s="4" t="s">
        <v>2775</v>
      </c>
      <c r="J302" s="4"/>
      <c r="K302" s="4"/>
      <c r="L302" s="4"/>
      <c r="M302" s="4" t="s">
        <v>2776</v>
      </c>
      <c r="N302" s="4" t="s">
        <v>2144</v>
      </c>
      <c r="O302" s="4" t="s">
        <v>2145</v>
      </c>
      <c r="P302" s="4" t="s">
        <v>2239</v>
      </c>
      <c r="Q302" s="4" t="s">
        <v>2240</v>
      </c>
    </row>
    <row r="303" spans="3:17" ht="409.5" x14ac:dyDescent="0.25">
      <c r="C303" s="4" t="s">
        <v>487</v>
      </c>
      <c r="D303" s="5" t="s">
        <v>488</v>
      </c>
      <c r="E303" s="46" t="s">
        <v>100</v>
      </c>
      <c r="F303" s="44"/>
      <c r="G303" s="4" t="s">
        <v>456</v>
      </c>
      <c r="H303" s="4" t="s">
        <v>2777</v>
      </c>
      <c r="I303" s="4" t="s">
        <v>2323</v>
      </c>
      <c r="J303" s="4"/>
      <c r="K303" s="4" t="s">
        <v>2778</v>
      </c>
      <c r="L303" s="4" t="s">
        <v>2779</v>
      </c>
      <c r="M303" s="4" t="s">
        <v>2780</v>
      </c>
      <c r="N303" s="4" t="s">
        <v>2781</v>
      </c>
      <c r="O303" s="4" t="s">
        <v>2782</v>
      </c>
      <c r="P303" s="4" t="s">
        <v>2315</v>
      </c>
      <c r="Q303" s="4" t="s">
        <v>2316</v>
      </c>
    </row>
    <row r="304" spans="3:17" ht="409.5" x14ac:dyDescent="0.25">
      <c r="C304" s="4" t="s">
        <v>1382</v>
      </c>
      <c r="D304" s="5" t="s">
        <v>1383</v>
      </c>
      <c r="E304" s="46" t="s">
        <v>154</v>
      </c>
      <c r="F304" s="44"/>
      <c r="G304" s="4" t="s">
        <v>155</v>
      </c>
      <c r="H304" s="4" t="s">
        <v>2783</v>
      </c>
      <c r="I304" s="4" t="s">
        <v>2784</v>
      </c>
      <c r="J304" s="4"/>
      <c r="K304" s="4"/>
      <c r="L304" s="4"/>
      <c r="M304" s="4" t="s">
        <v>2785</v>
      </c>
      <c r="N304" s="4" t="s">
        <v>46</v>
      </c>
      <c r="O304" s="4" t="s">
        <v>2786</v>
      </c>
      <c r="P304" s="4" t="s">
        <v>46</v>
      </c>
      <c r="Q304" s="4" t="s">
        <v>46</v>
      </c>
    </row>
    <row r="305" spans="3:17" ht="409.5" x14ac:dyDescent="0.25">
      <c r="C305" s="4" t="s">
        <v>817</v>
      </c>
      <c r="D305" s="5" t="s">
        <v>818</v>
      </c>
      <c r="E305" s="46" t="s">
        <v>363</v>
      </c>
      <c r="F305" s="44"/>
      <c r="G305" s="4" t="s">
        <v>364</v>
      </c>
      <c r="H305" s="4" t="s">
        <v>2787</v>
      </c>
      <c r="I305" s="4"/>
      <c r="J305" s="4"/>
      <c r="K305" s="4"/>
      <c r="L305" s="4"/>
      <c r="M305" s="4" t="s">
        <v>2788</v>
      </c>
      <c r="N305" s="4" t="s">
        <v>2789</v>
      </c>
      <c r="O305" s="4" t="s">
        <v>2790</v>
      </c>
      <c r="P305" s="4" t="s">
        <v>46</v>
      </c>
      <c r="Q305" s="4" t="s">
        <v>46</v>
      </c>
    </row>
    <row r="306" spans="3:17" ht="409.5" x14ac:dyDescent="0.25">
      <c r="C306" s="4" t="s">
        <v>979</v>
      </c>
      <c r="D306" s="5" t="s">
        <v>980</v>
      </c>
      <c r="E306" s="46" t="s">
        <v>375</v>
      </c>
      <c r="F306" s="44"/>
      <c r="G306" s="4" t="s">
        <v>532</v>
      </c>
      <c r="H306" s="4" t="s">
        <v>1668</v>
      </c>
      <c r="I306" s="4" t="s">
        <v>2791</v>
      </c>
      <c r="J306" s="4"/>
      <c r="K306" s="4"/>
      <c r="L306" s="4"/>
      <c r="M306" s="4"/>
      <c r="N306" s="4" t="s">
        <v>2792</v>
      </c>
      <c r="O306" s="4" t="s">
        <v>2793</v>
      </c>
      <c r="P306" s="4" t="s">
        <v>1638</v>
      </c>
      <c r="Q306" s="4" t="s">
        <v>2794</v>
      </c>
    </row>
    <row r="307" spans="3:17" ht="409.5" x14ac:dyDescent="0.25">
      <c r="C307" s="4" t="s">
        <v>165</v>
      </c>
      <c r="D307" s="5" t="s">
        <v>166</v>
      </c>
      <c r="E307" s="46" t="s">
        <v>56</v>
      </c>
      <c r="F307" s="44"/>
      <c r="G307" s="4" t="s">
        <v>167</v>
      </c>
      <c r="H307" s="4" t="s">
        <v>2795</v>
      </c>
      <c r="I307" s="4" t="s">
        <v>2796</v>
      </c>
      <c r="J307" s="4"/>
      <c r="K307" s="4"/>
      <c r="L307" s="4"/>
      <c r="M307" s="4" t="s">
        <v>2797</v>
      </c>
      <c r="N307" s="4" t="s">
        <v>1470</v>
      </c>
      <c r="O307" s="4" t="s">
        <v>2798</v>
      </c>
      <c r="P307" s="4" t="s">
        <v>2799</v>
      </c>
      <c r="Q307" s="4" t="s">
        <v>2800</v>
      </c>
    </row>
    <row r="308" spans="3:17" ht="327.75" x14ac:dyDescent="0.25">
      <c r="C308" s="4" t="s">
        <v>241</v>
      </c>
      <c r="D308" s="5" t="s">
        <v>242</v>
      </c>
      <c r="E308" s="46" t="s">
        <v>243</v>
      </c>
      <c r="F308" s="44"/>
      <c r="G308" s="4" t="s">
        <v>244</v>
      </c>
      <c r="H308" s="4" t="s">
        <v>2801</v>
      </c>
      <c r="I308" s="4" t="s">
        <v>2802</v>
      </c>
      <c r="J308" s="4"/>
      <c r="K308" s="4"/>
      <c r="L308" s="4"/>
      <c r="M308" s="4" t="s">
        <v>2803</v>
      </c>
      <c r="N308" s="4" t="s">
        <v>2804</v>
      </c>
      <c r="O308" s="4" t="s">
        <v>2805</v>
      </c>
      <c r="P308" s="4" t="s">
        <v>2806</v>
      </c>
      <c r="Q308" s="4" t="s">
        <v>2807</v>
      </c>
    </row>
    <row r="309" spans="3:17" ht="384.75" x14ac:dyDescent="0.25">
      <c r="C309" s="4" t="s">
        <v>807</v>
      </c>
      <c r="D309" s="5" t="s">
        <v>806</v>
      </c>
      <c r="E309" s="46" t="s">
        <v>363</v>
      </c>
      <c r="F309" s="44"/>
      <c r="G309" s="4" t="s">
        <v>808</v>
      </c>
      <c r="H309" s="4" t="s">
        <v>2808</v>
      </c>
      <c r="I309" s="4"/>
      <c r="J309" s="4"/>
      <c r="K309" s="4"/>
      <c r="L309" s="4"/>
      <c r="M309" s="4"/>
      <c r="N309" s="4" t="s">
        <v>2809</v>
      </c>
      <c r="O309" s="4" t="s">
        <v>2810</v>
      </c>
      <c r="P309" s="4" t="s">
        <v>2811</v>
      </c>
      <c r="Q309" s="4" t="s">
        <v>1875</v>
      </c>
    </row>
    <row r="310" spans="3:17" ht="409.5" x14ac:dyDescent="0.25">
      <c r="C310" s="4" t="s">
        <v>782</v>
      </c>
      <c r="D310" s="5" t="s">
        <v>783</v>
      </c>
      <c r="E310" s="46" t="s">
        <v>108</v>
      </c>
      <c r="F310" s="44"/>
      <c r="G310" s="4" t="s">
        <v>784</v>
      </c>
      <c r="H310" s="4" t="s">
        <v>2812</v>
      </c>
      <c r="I310" s="4" t="s">
        <v>2813</v>
      </c>
      <c r="J310" s="4"/>
      <c r="K310" s="4"/>
      <c r="L310" s="4"/>
      <c r="M310" s="4" t="s">
        <v>2814</v>
      </c>
      <c r="N310" s="4" t="s">
        <v>2815</v>
      </c>
      <c r="O310" s="4" t="s">
        <v>2816</v>
      </c>
      <c r="P310" s="4" t="s">
        <v>46</v>
      </c>
      <c r="Q310" s="4" t="s">
        <v>46</v>
      </c>
    </row>
    <row r="311" spans="3:17" ht="156.75" x14ac:dyDescent="0.25">
      <c r="C311" s="4" t="s">
        <v>1384</v>
      </c>
      <c r="D311" s="5" t="s">
        <v>1385</v>
      </c>
      <c r="E311" s="46" t="s">
        <v>123</v>
      </c>
      <c r="F311" s="44"/>
      <c r="G311" s="4" t="s">
        <v>124</v>
      </c>
      <c r="H311" s="4" t="s">
        <v>2817</v>
      </c>
      <c r="I311" s="4" t="s">
        <v>2818</v>
      </c>
      <c r="J311" s="4"/>
      <c r="K311" s="4"/>
      <c r="L311" s="4"/>
      <c r="M311" s="4" t="s">
        <v>2073</v>
      </c>
      <c r="N311" s="4" t="s">
        <v>46</v>
      </c>
      <c r="O311" s="4" t="s">
        <v>2819</v>
      </c>
      <c r="P311" s="4" t="s">
        <v>46</v>
      </c>
      <c r="Q311" s="4" t="s">
        <v>46</v>
      </c>
    </row>
    <row r="312" spans="3:17" ht="409.5" x14ac:dyDescent="0.25">
      <c r="C312" s="4" t="s">
        <v>199</v>
      </c>
      <c r="D312" s="5" t="s">
        <v>200</v>
      </c>
      <c r="E312" s="46" t="s">
        <v>123</v>
      </c>
      <c r="F312" s="44"/>
      <c r="G312" s="4" t="s">
        <v>201</v>
      </c>
      <c r="H312" s="4" t="s">
        <v>2820</v>
      </c>
      <c r="I312" s="4" t="s">
        <v>2821</v>
      </c>
      <c r="J312" s="4"/>
      <c r="K312" s="4" t="s">
        <v>2822</v>
      </c>
      <c r="L312" s="4" t="s">
        <v>2823</v>
      </c>
      <c r="M312" s="4" t="s">
        <v>2824</v>
      </c>
      <c r="N312" s="4" t="s">
        <v>46</v>
      </c>
      <c r="O312" s="4" t="s">
        <v>46</v>
      </c>
      <c r="P312" s="4" t="s">
        <v>46</v>
      </c>
      <c r="Q312" s="4" t="s">
        <v>46</v>
      </c>
    </row>
    <row r="313" spans="3:17" ht="409.5" x14ac:dyDescent="0.25">
      <c r="C313" s="4" t="s">
        <v>341</v>
      </c>
      <c r="D313" s="5" t="s">
        <v>342</v>
      </c>
      <c r="E313" s="46" t="s">
        <v>343</v>
      </c>
      <c r="F313" s="44"/>
      <c r="G313" s="4" t="s">
        <v>344</v>
      </c>
      <c r="H313" s="4" t="s">
        <v>2825</v>
      </c>
      <c r="I313" s="4" t="s">
        <v>2826</v>
      </c>
      <c r="J313" s="4"/>
      <c r="K313" s="4"/>
      <c r="L313" s="4"/>
      <c r="M313" s="4" t="s">
        <v>2827</v>
      </c>
      <c r="N313" s="4" t="s">
        <v>2144</v>
      </c>
      <c r="O313" s="4" t="s">
        <v>2828</v>
      </c>
      <c r="P313" s="4" t="s">
        <v>2829</v>
      </c>
      <c r="Q313" s="4" t="s">
        <v>2830</v>
      </c>
    </row>
    <row r="314" spans="3:17" ht="299.25" x14ac:dyDescent="0.25">
      <c r="C314" s="4" t="s">
        <v>653</v>
      </c>
      <c r="D314" s="5" t="s">
        <v>654</v>
      </c>
      <c r="E314" s="46" t="s">
        <v>243</v>
      </c>
      <c r="F314" s="44"/>
      <c r="G314" s="4" t="s">
        <v>244</v>
      </c>
      <c r="H314" s="4" t="s">
        <v>2831</v>
      </c>
      <c r="I314" s="4" t="s">
        <v>2832</v>
      </c>
      <c r="J314" s="4"/>
      <c r="K314" s="4"/>
      <c r="L314" s="4"/>
      <c r="M314" s="4" t="s">
        <v>2653</v>
      </c>
      <c r="N314" s="4" t="s">
        <v>2833</v>
      </c>
      <c r="O314" s="4" t="s">
        <v>2834</v>
      </c>
      <c r="P314" s="4" t="s">
        <v>2835</v>
      </c>
      <c r="Q314" s="4" t="s">
        <v>2836</v>
      </c>
    </row>
    <row r="315" spans="3:17" ht="409.5" x14ac:dyDescent="0.25">
      <c r="C315" s="4" t="s">
        <v>981</v>
      </c>
      <c r="D315" s="5" t="s">
        <v>982</v>
      </c>
      <c r="E315" s="46" t="s">
        <v>375</v>
      </c>
      <c r="F315" s="44"/>
      <c r="G315" s="4" t="s">
        <v>532</v>
      </c>
      <c r="H315" s="4" t="s">
        <v>2837</v>
      </c>
      <c r="I315" s="4" t="s">
        <v>2838</v>
      </c>
      <c r="J315" s="4"/>
      <c r="K315" s="4" t="s">
        <v>1634</v>
      </c>
      <c r="L315" s="4"/>
      <c r="M315" s="4"/>
      <c r="N315" s="4" t="s">
        <v>2839</v>
      </c>
      <c r="O315" s="4" t="s">
        <v>2840</v>
      </c>
      <c r="P315" s="4" t="s">
        <v>1638</v>
      </c>
      <c r="Q315" s="4" t="s">
        <v>2794</v>
      </c>
    </row>
    <row r="316" spans="3:17" ht="409.5" x14ac:dyDescent="0.25">
      <c r="C316" s="4" t="s">
        <v>984</v>
      </c>
      <c r="D316" s="5" t="s">
        <v>985</v>
      </c>
      <c r="E316" s="46" t="s">
        <v>375</v>
      </c>
      <c r="F316" s="44"/>
      <c r="G316" s="4" t="s">
        <v>532</v>
      </c>
      <c r="H316" s="4" t="s">
        <v>2841</v>
      </c>
      <c r="I316" s="4" t="s">
        <v>2842</v>
      </c>
      <c r="J316" s="4"/>
      <c r="K316" s="4"/>
      <c r="L316" s="4"/>
      <c r="M316" s="4"/>
      <c r="N316" s="4" t="s">
        <v>2792</v>
      </c>
      <c r="O316" s="4" t="s">
        <v>2840</v>
      </c>
      <c r="P316" s="4" t="s">
        <v>46</v>
      </c>
      <c r="Q316" s="4" t="s">
        <v>46</v>
      </c>
    </row>
    <row r="317" spans="3:17" ht="409.5" x14ac:dyDescent="0.25">
      <c r="C317" s="4" t="s">
        <v>987</v>
      </c>
      <c r="D317" s="5" t="s">
        <v>988</v>
      </c>
      <c r="E317" s="46" t="s">
        <v>375</v>
      </c>
      <c r="F317" s="44"/>
      <c r="G317" s="4" t="s">
        <v>532</v>
      </c>
      <c r="H317" s="4" t="s">
        <v>2843</v>
      </c>
      <c r="I317" s="4" t="s">
        <v>2844</v>
      </c>
      <c r="J317" s="4"/>
      <c r="K317" s="4"/>
      <c r="L317" s="4"/>
      <c r="M317" s="4"/>
      <c r="N317" s="4" t="s">
        <v>2792</v>
      </c>
      <c r="O317" s="4" t="s">
        <v>2840</v>
      </c>
      <c r="P317" s="4" t="s">
        <v>46</v>
      </c>
      <c r="Q317" s="4" t="s">
        <v>46</v>
      </c>
    </row>
    <row r="318" spans="3:17" ht="409.5" x14ac:dyDescent="0.25">
      <c r="C318" s="4" t="s">
        <v>674</v>
      </c>
      <c r="D318" s="5" t="s">
        <v>675</v>
      </c>
      <c r="E318" s="46" t="s">
        <v>637</v>
      </c>
      <c r="F318" s="44"/>
      <c r="G318" s="4" t="s">
        <v>676</v>
      </c>
      <c r="H318" s="4" t="s">
        <v>2845</v>
      </c>
      <c r="I318" s="4" t="s">
        <v>2846</v>
      </c>
      <c r="J318" s="4"/>
      <c r="K318" s="4"/>
      <c r="L318" s="4"/>
      <c r="M318" s="4" t="s">
        <v>2847</v>
      </c>
      <c r="N318" s="4" t="s">
        <v>2848</v>
      </c>
      <c r="O318" s="4" t="s">
        <v>2849</v>
      </c>
      <c r="P318" s="4" t="s">
        <v>46</v>
      </c>
      <c r="Q318" s="4" t="s">
        <v>46</v>
      </c>
    </row>
    <row r="319" spans="3:17" ht="409.5" x14ac:dyDescent="0.25">
      <c r="C319" s="4" t="s">
        <v>698</v>
      </c>
      <c r="D319" s="5" t="s">
        <v>695</v>
      </c>
      <c r="E319" s="46" t="s">
        <v>699</v>
      </c>
      <c r="F319" s="44"/>
      <c r="G319" s="4" t="s">
        <v>700</v>
      </c>
      <c r="H319" s="4" t="s">
        <v>2850</v>
      </c>
      <c r="I319" s="4" t="s">
        <v>2851</v>
      </c>
      <c r="J319" s="4"/>
      <c r="K319" s="4"/>
      <c r="L319" s="4"/>
      <c r="M319" s="4" t="s">
        <v>2852</v>
      </c>
      <c r="N319" s="4" t="s">
        <v>1470</v>
      </c>
      <c r="O319" s="4" t="s">
        <v>2853</v>
      </c>
      <c r="P319" s="4" t="s">
        <v>2854</v>
      </c>
      <c r="Q319" s="4" t="s">
        <v>2855</v>
      </c>
    </row>
    <row r="320" spans="3:17" ht="409.5" x14ac:dyDescent="0.25">
      <c r="C320" s="4" t="s">
        <v>490</v>
      </c>
      <c r="D320" s="5" t="s">
        <v>491</v>
      </c>
      <c r="E320" s="46" t="s">
        <v>100</v>
      </c>
      <c r="F320" s="44"/>
      <c r="G320" s="4" t="s">
        <v>456</v>
      </c>
      <c r="H320" s="4" t="s">
        <v>2856</v>
      </c>
      <c r="I320" s="4" t="s">
        <v>2602</v>
      </c>
      <c r="J320" s="4"/>
      <c r="K320" s="4" t="s">
        <v>2857</v>
      </c>
      <c r="L320" s="4" t="s">
        <v>2858</v>
      </c>
      <c r="M320" s="4" t="s">
        <v>2859</v>
      </c>
      <c r="N320" s="4" t="s">
        <v>2605</v>
      </c>
      <c r="O320" s="4" t="s">
        <v>2606</v>
      </c>
      <c r="P320" s="4" t="s">
        <v>2860</v>
      </c>
      <c r="Q320" s="4" t="s">
        <v>2316</v>
      </c>
    </row>
    <row r="321" spans="3:17" ht="370.5" x14ac:dyDescent="0.25">
      <c r="C321" s="4" t="s">
        <v>702</v>
      </c>
      <c r="D321" s="5" t="s">
        <v>703</v>
      </c>
      <c r="E321" s="46" t="s">
        <v>154</v>
      </c>
      <c r="F321" s="44"/>
      <c r="G321" s="4" t="s">
        <v>524</v>
      </c>
      <c r="H321" s="4" t="s">
        <v>2861</v>
      </c>
      <c r="I321" s="4" t="s">
        <v>1627</v>
      </c>
      <c r="J321" s="4"/>
      <c r="K321" s="4" t="s">
        <v>2177</v>
      </c>
      <c r="L321" s="4" t="s">
        <v>2178</v>
      </c>
      <c r="M321" s="4"/>
      <c r="N321" s="4" t="s">
        <v>46</v>
      </c>
      <c r="O321" s="4" t="s">
        <v>154</v>
      </c>
      <c r="P321" s="4" t="s">
        <v>46</v>
      </c>
      <c r="Q321" s="4" t="s">
        <v>46</v>
      </c>
    </row>
    <row r="322" spans="3:17" ht="370.5" x14ac:dyDescent="0.25">
      <c r="C322" s="4" t="s">
        <v>522</v>
      </c>
      <c r="D322" s="5" t="s">
        <v>523</v>
      </c>
      <c r="E322" s="46" t="s">
        <v>154</v>
      </c>
      <c r="F322" s="44"/>
      <c r="G322" s="4" t="s">
        <v>524</v>
      </c>
      <c r="H322" s="4" t="s">
        <v>2862</v>
      </c>
      <c r="I322" s="4"/>
      <c r="J322" s="4"/>
      <c r="K322" s="4" t="s">
        <v>2177</v>
      </c>
      <c r="L322" s="4" t="s">
        <v>2178</v>
      </c>
      <c r="M322" s="4"/>
      <c r="N322" s="4" t="s">
        <v>46</v>
      </c>
      <c r="O322" s="4" t="s">
        <v>154</v>
      </c>
      <c r="P322" s="4" t="s">
        <v>46</v>
      </c>
      <c r="Q322" s="4" t="s">
        <v>46</v>
      </c>
    </row>
    <row r="323" spans="3:17" ht="409.5" x14ac:dyDescent="0.25">
      <c r="C323" s="4" t="s">
        <v>347</v>
      </c>
      <c r="D323" s="5" t="s">
        <v>348</v>
      </c>
      <c r="E323" s="46" t="s">
        <v>100</v>
      </c>
      <c r="F323" s="44"/>
      <c r="G323" s="4" t="s">
        <v>349</v>
      </c>
      <c r="H323" s="4" t="s">
        <v>2863</v>
      </c>
      <c r="I323" s="4" t="s">
        <v>2678</v>
      </c>
      <c r="J323" s="4"/>
      <c r="K323" s="4"/>
      <c r="L323" s="4"/>
      <c r="M323" s="4" t="s">
        <v>2864</v>
      </c>
      <c r="N323" s="4" t="s">
        <v>2144</v>
      </c>
      <c r="O323" s="4" t="s">
        <v>2865</v>
      </c>
      <c r="P323" s="4" t="s">
        <v>46</v>
      </c>
      <c r="Q323" s="4" t="s">
        <v>46</v>
      </c>
    </row>
    <row r="324" spans="3:17" ht="409.5" x14ac:dyDescent="0.25">
      <c r="C324" s="4" t="s">
        <v>204</v>
      </c>
      <c r="D324" s="5" t="s">
        <v>205</v>
      </c>
      <c r="E324" s="46" t="s">
        <v>123</v>
      </c>
      <c r="F324" s="44"/>
      <c r="G324" s="4" t="s">
        <v>206</v>
      </c>
      <c r="H324" s="4" t="s">
        <v>2866</v>
      </c>
      <c r="I324" s="4" t="s">
        <v>2867</v>
      </c>
      <c r="J324" s="4"/>
      <c r="K324" s="4" t="s">
        <v>2868</v>
      </c>
      <c r="L324" s="4" t="s">
        <v>2869</v>
      </c>
      <c r="M324" s="4" t="s">
        <v>2870</v>
      </c>
      <c r="N324" s="4" t="s">
        <v>2871</v>
      </c>
      <c r="O324" s="4" t="s">
        <v>2872</v>
      </c>
      <c r="P324" s="4" t="s">
        <v>46</v>
      </c>
      <c r="Q324" s="4" t="s">
        <v>46</v>
      </c>
    </row>
    <row r="325" spans="3:17" ht="409.5" x14ac:dyDescent="0.25">
      <c r="C325" s="4" t="s">
        <v>824</v>
      </c>
      <c r="D325" s="5" t="s">
        <v>825</v>
      </c>
      <c r="E325" s="46" t="s">
        <v>100</v>
      </c>
      <c r="F325" s="44"/>
      <c r="G325" s="4" t="s">
        <v>826</v>
      </c>
      <c r="H325" s="4" t="s">
        <v>2873</v>
      </c>
      <c r="I325" s="4" t="s">
        <v>2874</v>
      </c>
      <c r="J325" s="4"/>
      <c r="K325" s="4"/>
      <c r="L325" s="4"/>
      <c r="M325" s="4" t="s">
        <v>2875</v>
      </c>
      <c r="N325" s="4" t="s">
        <v>2876</v>
      </c>
      <c r="O325" s="4" t="s">
        <v>2877</v>
      </c>
      <c r="P325" s="4" t="s">
        <v>2878</v>
      </c>
      <c r="Q325" s="4" t="s">
        <v>2879</v>
      </c>
    </row>
    <row r="326" spans="3:17" ht="370.5" x14ac:dyDescent="0.25">
      <c r="C326" s="4" t="s">
        <v>526</v>
      </c>
      <c r="D326" s="5" t="s">
        <v>527</v>
      </c>
      <c r="E326" s="46" t="s">
        <v>154</v>
      </c>
      <c r="F326" s="44"/>
      <c r="G326" s="4" t="s">
        <v>524</v>
      </c>
      <c r="H326" s="4" t="s">
        <v>2880</v>
      </c>
      <c r="I326" s="4"/>
      <c r="J326" s="4"/>
      <c r="K326" s="4" t="s">
        <v>2177</v>
      </c>
      <c r="L326" s="4" t="s">
        <v>2178</v>
      </c>
      <c r="M326" s="4"/>
      <c r="N326" s="4" t="s">
        <v>46</v>
      </c>
      <c r="O326" s="4" t="s">
        <v>154</v>
      </c>
      <c r="P326" s="4" t="s">
        <v>46</v>
      </c>
      <c r="Q326" s="4" t="s">
        <v>46</v>
      </c>
    </row>
    <row r="327" spans="3:17" ht="156.75" x14ac:dyDescent="0.25">
      <c r="C327" s="4" t="s">
        <v>620</v>
      </c>
      <c r="D327" s="5" t="s">
        <v>621</v>
      </c>
      <c r="E327" s="46" t="s">
        <v>154</v>
      </c>
      <c r="F327" s="44"/>
      <c r="G327" s="4" t="s">
        <v>524</v>
      </c>
      <c r="H327" s="4" t="s">
        <v>2881</v>
      </c>
      <c r="I327" s="4" t="s">
        <v>2882</v>
      </c>
      <c r="J327" s="4"/>
      <c r="K327" s="4" t="s">
        <v>2883</v>
      </c>
      <c r="L327" s="4"/>
      <c r="M327" s="4" t="s">
        <v>2884</v>
      </c>
      <c r="N327" s="4" t="s">
        <v>46</v>
      </c>
      <c r="O327" s="4" t="s">
        <v>154</v>
      </c>
      <c r="P327" s="4" t="s">
        <v>46</v>
      </c>
      <c r="Q327" s="4" t="s">
        <v>46</v>
      </c>
    </row>
    <row r="328" spans="3:17" ht="409.5" x14ac:dyDescent="0.25">
      <c r="C328" s="4" t="s">
        <v>622</v>
      </c>
      <c r="D328" s="5" t="s">
        <v>623</v>
      </c>
      <c r="E328" s="46" t="s">
        <v>375</v>
      </c>
      <c r="F328" s="44"/>
      <c r="G328" s="4" t="s">
        <v>532</v>
      </c>
      <c r="H328" s="4" t="s">
        <v>2885</v>
      </c>
      <c r="I328" s="4" t="s">
        <v>2886</v>
      </c>
      <c r="J328" s="4"/>
      <c r="K328" s="4"/>
      <c r="L328" s="4"/>
      <c r="M328" s="4" t="s">
        <v>2887</v>
      </c>
      <c r="N328" s="4" t="s">
        <v>1470</v>
      </c>
      <c r="O328" s="4" t="s">
        <v>2888</v>
      </c>
      <c r="P328" s="4" t="s">
        <v>2548</v>
      </c>
      <c r="Q328" s="4" t="s">
        <v>2889</v>
      </c>
    </row>
    <row r="329" spans="3:17" ht="409.5" x14ac:dyDescent="0.25">
      <c r="C329" s="4" t="s">
        <v>1053</v>
      </c>
      <c r="D329" s="5" t="s">
        <v>1054</v>
      </c>
      <c r="E329" s="46" t="s">
        <v>737</v>
      </c>
      <c r="F329" s="44"/>
      <c r="G329" s="4" t="s">
        <v>468</v>
      </c>
      <c r="H329" s="4" t="s">
        <v>2890</v>
      </c>
      <c r="I329" s="4" t="s">
        <v>2251</v>
      </c>
      <c r="J329" s="4"/>
      <c r="K329" s="4"/>
      <c r="L329" s="4"/>
      <c r="M329" s="4" t="s">
        <v>2454</v>
      </c>
      <c r="N329" s="4" t="s">
        <v>1506</v>
      </c>
      <c r="O329" s="4" t="s">
        <v>2891</v>
      </c>
      <c r="P329" s="4" t="s">
        <v>2892</v>
      </c>
      <c r="Q329" s="4" t="s">
        <v>2893</v>
      </c>
    </row>
    <row r="330" spans="3:17" ht="409.5" x14ac:dyDescent="0.25">
      <c r="C330" s="4" t="s">
        <v>626</v>
      </c>
      <c r="D330" s="5" t="s">
        <v>627</v>
      </c>
      <c r="E330" s="46" t="s">
        <v>154</v>
      </c>
      <c r="F330" s="44"/>
      <c r="G330" s="4" t="s">
        <v>550</v>
      </c>
      <c r="H330" s="4" t="s">
        <v>2894</v>
      </c>
      <c r="I330" s="4" t="s">
        <v>2895</v>
      </c>
      <c r="J330" s="4"/>
      <c r="K330" s="4" t="s">
        <v>2896</v>
      </c>
      <c r="L330" s="4" t="s">
        <v>2897</v>
      </c>
      <c r="M330" s="4" t="s">
        <v>2898</v>
      </c>
      <c r="N330" s="4" t="s">
        <v>46</v>
      </c>
      <c r="O330" s="4" t="s">
        <v>2899</v>
      </c>
      <c r="P330" s="4" t="s">
        <v>1678</v>
      </c>
      <c r="Q330" s="4" t="s">
        <v>2900</v>
      </c>
    </row>
    <row r="331" spans="3:17" ht="409.5" x14ac:dyDescent="0.25">
      <c r="C331" s="4" t="s">
        <v>665</v>
      </c>
      <c r="D331" s="5" t="s">
        <v>666</v>
      </c>
      <c r="E331" s="46" t="s">
        <v>141</v>
      </c>
      <c r="F331" s="44"/>
      <c r="G331" s="4" t="s">
        <v>667</v>
      </c>
      <c r="H331" s="4" t="s">
        <v>2901</v>
      </c>
      <c r="I331" s="4" t="s">
        <v>2902</v>
      </c>
      <c r="J331" s="4" t="s">
        <v>2903</v>
      </c>
      <c r="K331" s="4"/>
      <c r="L331" s="4"/>
      <c r="M331" s="4" t="s">
        <v>2904</v>
      </c>
      <c r="N331" s="4" t="s">
        <v>1737</v>
      </c>
      <c r="O331" s="4" t="s">
        <v>1737</v>
      </c>
      <c r="P331" s="4" t="s">
        <v>46</v>
      </c>
      <c r="Q331" s="4" t="s">
        <v>46</v>
      </c>
    </row>
    <row r="332" spans="3:17" ht="409.5" x14ac:dyDescent="0.25">
      <c r="C332" s="4" t="s">
        <v>504</v>
      </c>
      <c r="D332" s="5" t="s">
        <v>505</v>
      </c>
      <c r="E332" s="46" t="s">
        <v>312</v>
      </c>
      <c r="F332" s="44"/>
      <c r="G332" s="4" t="s">
        <v>506</v>
      </c>
      <c r="H332" s="4" t="s">
        <v>2905</v>
      </c>
      <c r="I332" s="4" t="s">
        <v>2906</v>
      </c>
      <c r="J332" s="4" t="s">
        <v>2907</v>
      </c>
      <c r="K332" s="4"/>
      <c r="L332" s="4"/>
      <c r="M332" s="4" t="s">
        <v>2908</v>
      </c>
      <c r="N332" s="4" t="s">
        <v>2909</v>
      </c>
      <c r="O332" s="4" t="s">
        <v>2910</v>
      </c>
      <c r="P332" s="4" t="s">
        <v>2911</v>
      </c>
      <c r="Q332" s="4" t="s">
        <v>2912</v>
      </c>
    </row>
    <row r="333" spans="3:17" ht="142.5" x14ac:dyDescent="0.25">
      <c r="C333" s="4" t="s">
        <v>989</v>
      </c>
      <c r="D333" s="5" t="s">
        <v>990</v>
      </c>
      <c r="E333" s="46" t="s">
        <v>375</v>
      </c>
      <c r="F333" s="44"/>
      <c r="G333" s="4" t="s">
        <v>532</v>
      </c>
      <c r="H333" s="4" t="s">
        <v>2913</v>
      </c>
      <c r="I333" s="4" t="s">
        <v>2914</v>
      </c>
      <c r="J333" s="4"/>
      <c r="K333" s="4"/>
      <c r="L333" s="4"/>
      <c r="M333" s="4"/>
      <c r="N333" s="4" t="s">
        <v>2915</v>
      </c>
      <c r="O333" s="4" t="s">
        <v>2916</v>
      </c>
      <c r="P333" s="4" t="s">
        <v>46</v>
      </c>
      <c r="Q333" s="4" t="s">
        <v>46</v>
      </c>
    </row>
    <row r="334" spans="3:17" ht="409.5" x14ac:dyDescent="0.25">
      <c r="C334" s="4" t="s">
        <v>629</v>
      </c>
      <c r="D334" s="5" t="s">
        <v>630</v>
      </c>
      <c r="E334" s="46" t="s">
        <v>154</v>
      </c>
      <c r="F334" s="44"/>
      <c r="G334" s="4" t="s">
        <v>631</v>
      </c>
      <c r="H334" s="4" t="s">
        <v>2917</v>
      </c>
      <c r="I334" s="4" t="s">
        <v>2918</v>
      </c>
      <c r="J334" s="4"/>
      <c r="K334" s="4"/>
      <c r="L334" s="4"/>
      <c r="M334" s="4" t="s">
        <v>2919</v>
      </c>
      <c r="N334" s="4" t="s">
        <v>2920</v>
      </c>
      <c r="O334" s="4" t="s">
        <v>2738</v>
      </c>
      <c r="P334" s="4" t="s">
        <v>46</v>
      </c>
      <c r="Q334" s="4" t="s">
        <v>46</v>
      </c>
    </row>
    <row r="335" spans="3:17" ht="409.5" x14ac:dyDescent="0.25">
      <c r="C335" s="4" t="s">
        <v>492</v>
      </c>
      <c r="D335" s="5" t="s">
        <v>493</v>
      </c>
      <c r="E335" s="46" t="s">
        <v>100</v>
      </c>
      <c r="F335" s="44"/>
      <c r="G335" s="4" t="s">
        <v>456</v>
      </c>
      <c r="H335" s="4" t="s">
        <v>2921</v>
      </c>
      <c r="I335" s="4" t="s">
        <v>2922</v>
      </c>
      <c r="J335" s="4"/>
      <c r="K335" s="4" t="s">
        <v>2923</v>
      </c>
      <c r="L335" s="4" t="s">
        <v>2924</v>
      </c>
      <c r="M335" s="4" t="s">
        <v>2925</v>
      </c>
      <c r="N335" s="4" t="s">
        <v>2926</v>
      </c>
      <c r="O335" s="4" t="s">
        <v>2927</v>
      </c>
      <c r="P335" s="4" t="s">
        <v>2329</v>
      </c>
      <c r="Q335" s="4" t="s">
        <v>2928</v>
      </c>
    </row>
    <row r="336" spans="3:17" ht="327.75" x14ac:dyDescent="0.25">
      <c r="C336" s="4" t="s">
        <v>951</v>
      </c>
      <c r="D336" s="5" t="s">
        <v>952</v>
      </c>
      <c r="E336" s="46" t="s">
        <v>434</v>
      </c>
      <c r="F336" s="44"/>
      <c r="G336" s="4" t="s">
        <v>946</v>
      </c>
      <c r="H336" s="4" t="s">
        <v>2929</v>
      </c>
      <c r="I336" s="4" t="s">
        <v>2930</v>
      </c>
      <c r="J336" s="4"/>
      <c r="K336" s="4"/>
      <c r="L336" s="4"/>
      <c r="M336" s="4" t="s">
        <v>2931</v>
      </c>
      <c r="N336" s="4" t="s">
        <v>1594</v>
      </c>
      <c r="O336" s="4" t="s">
        <v>2032</v>
      </c>
      <c r="P336" s="4" t="s">
        <v>46</v>
      </c>
      <c r="Q336" s="4" t="s">
        <v>46</v>
      </c>
    </row>
    <row r="337" spans="3:17" ht="409.5" x14ac:dyDescent="0.25">
      <c r="C337" s="4" t="s">
        <v>931</v>
      </c>
      <c r="D337" s="5" t="s">
        <v>932</v>
      </c>
      <c r="E337" s="46" t="s">
        <v>282</v>
      </c>
      <c r="F337" s="44"/>
      <c r="G337" s="4" t="s">
        <v>283</v>
      </c>
      <c r="H337" s="4" t="s">
        <v>2932</v>
      </c>
      <c r="I337" s="4" t="s">
        <v>2933</v>
      </c>
      <c r="J337" s="4"/>
      <c r="K337" s="4"/>
      <c r="L337" s="4"/>
      <c r="M337" s="4"/>
      <c r="N337" s="4" t="s">
        <v>2309</v>
      </c>
      <c r="O337" s="4" t="s">
        <v>2934</v>
      </c>
      <c r="P337" s="4" t="s">
        <v>2935</v>
      </c>
      <c r="Q337" s="4" t="s">
        <v>2936</v>
      </c>
    </row>
    <row r="338" spans="3:17" ht="409.5" x14ac:dyDescent="0.25">
      <c r="C338" s="4" t="s">
        <v>1055</v>
      </c>
      <c r="D338" s="5" t="s">
        <v>1056</v>
      </c>
      <c r="E338" s="46" t="s">
        <v>737</v>
      </c>
      <c r="F338" s="44"/>
      <c r="G338" s="4" t="s">
        <v>1035</v>
      </c>
      <c r="H338" s="4" t="s">
        <v>2937</v>
      </c>
      <c r="I338" s="4"/>
      <c r="J338" s="4"/>
      <c r="K338" s="4"/>
      <c r="L338" s="4"/>
      <c r="M338" s="4" t="s">
        <v>2370</v>
      </c>
      <c r="N338" s="4" t="s">
        <v>46</v>
      </c>
      <c r="O338" s="4" t="s">
        <v>1486</v>
      </c>
      <c r="P338" s="4" t="s">
        <v>1487</v>
      </c>
      <c r="Q338" s="4" t="s">
        <v>1488</v>
      </c>
    </row>
    <row r="339" spans="3:17" ht="409.5" x14ac:dyDescent="0.25">
      <c r="C339" s="4" t="s">
        <v>1057</v>
      </c>
      <c r="D339" s="5" t="s">
        <v>1058</v>
      </c>
      <c r="E339" s="46" t="s">
        <v>737</v>
      </c>
      <c r="F339" s="44"/>
      <c r="G339" s="4" t="s">
        <v>1035</v>
      </c>
      <c r="H339" s="4" t="s">
        <v>2938</v>
      </c>
      <c r="I339" s="4" t="s">
        <v>2939</v>
      </c>
      <c r="J339" s="4"/>
      <c r="K339" s="4"/>
      <c r="L339" s="4"/>
      <c r="M339" s="4" t="s">
        <v>2370</v>
      </c>
      <c r="N339" s="4" t="s">
        <v>46</v>
      </c>
      <c r="O339" s="4" t="s">
        <v>1486</v>
      </c>
      <c r="P339" s="4" t="s">
        <v>1487</v>
      </c>
      <c r="Q339" s="4" t="s">
        <v>1488</v>
      </c>
    </row>
    <row r="340" spans="3:17" ht="399" x14ac:dyDescent="0.25">
      <c r="C340" s="4" t="s">
        <v>633</v>
      </c>
      <c r="D340" s="5" t="s">
        <v>634</v>
      </c>
      <c r="E340" s="46" t="s">
        <v>154</v>
      </c>
      <c r="F340" s="44"/>
      <c r="G340" s="4" t="s">
        <v>155</v>
      </c>
      <c r="H340" s="4" t="s">
        <v>2940</v>
      </c>
      <c r="I340" s="4" t="s">
        <v>2941</v>
      </c>
      <c r="J340" s="4"/>
      <c r="K340" s="4"/>
      <c r="L340" s="4"/>
      <c r="M340" s="4" t="s">
        <v>2942</v>
      </c>
      <c r="N340" s="4" t="s">
        <v>46</v>
      </c>
      <c r="O340" s="4" t="s">
        <v>2943</v>
      </c>
      <c r="P340" s="4" t="s">
        <v>46</v>
      </c>
      <c r="Q340" s="4" t="s">
        <v>46</v>
      </c>
    </row>
    <row r="341" spans="3:17" ht="256.5" x14ac:dyDescent="0.25">
      <c r="C341" s="4" t="s">
        <v>1387</v>
      </c>
      <c r="D341" s="5" t="s">
        <v>1388</v>
      </c>
      <c r="E341" s="46" t="s">
        <v>595</v>
      </c>
      <c r="F341" s="44"/>
      <c r="G341" s="4" t="s">
        <v>596</v>
      </c>
      <c r="H341" s="4" t="s">
        <v>2944</v>
      </c>
      <c r="I341" s="4" t="s">
        <v>2945</v>
      </c>
      <c r="J341" s="4"/>
      <c r="K341" s="4"/>
      <c r="L341" s="4"/>
      <c r="M341" s="4" t="s">
        <v>2946</v>
      </c>
      <c r="N341" s="4" t="s">
        <v>46</v>
      </c>
      <c r="O341" s="4" t="s">
        <v>2947</v>
      </c>
      <c r="P341" s="4" t="s">
        <v>46</v>
      </c>
      <c r="Q341" s="4" t="s">
        <v>46</v>
      </c>
    </row>
    <row r="342" spans="3:17" ht="85.5" x14ac:dyDescent="0.25">
      <c r="C342" s="4" t="s">
        <v>1390</v>
      </c>
      <c r="D342" s="5" t="s">
        <v>1391</v>
      </c>
      <c r="E342" s="46" t="s">
        <v>595</v>
      </c>
      <c r="F342" s="44"/>
      <c r="G342" s="4" t="s">
        <v>596</v>
      </c>
      <c r="H342" s="4" t="s">
        <v>2948</v>
      </c>
      <c r="I342" s="4" t="s">
        <v>2949</v>
      </c>
      <c r="J342" s="4"/>
      <c r="K342" s="4"/>
      <c r="L342" s="4"/>
      <c r="M342" s="4" t="s">
        <v>2950</v>
      </c>
      <c r="N342" s="4" t="s">
        <v>46</v>
      </c>
      <c r="O342" s="4" t="s">
        <v>2951</v>
      </c>
      <c r="P342" s="4" t="s">
        <v>46</v>
      </c>
      <c r="Q342" s="4" t="s">
        <v>46</v>
      </c>
    </row>
    <row r="343" spans="3:17" ht="409.5" x14ac:dyDescent="0.25">
      <c r="C343" s="4" t="s">
        <v>1393</v>
      </c>
      <c r="D343" s="5" t="s">
        <v>1394</v>
      </c>
      <c r="E343" s="46" t="s">
        <v>100</v>
      </c>
      <c r="F343" s="44"/>
      <c r="G343" s="4" t="s">
        <v>1297</v>
      </c>
      <c r="H343" s="4" t="s">
        <v>2952</v>
      </c>
      <c r="I343" s="4" t="s">
        <v>2953</v>
      </c>
      <c r="J343" s="4"/>
      <c r="K343" s="4"/>
      <c r="L343" s="4"/>
      <c r="M343" s="4" t="s">
        <v>2954</v>
      </c>
      <c r="N343" s="4" t="s">
        <v>1470</v>
      </c>
      <c r="O343" s="4" t="s">
        <v>2395</v>
      </c>
      <c r="P343" s="4" t="s">
        <v>46</v>
      </c>
      <c r="Q343" s="4" t="s">
        <v>46</v>
      </c>
    </row>
    <row r="344" spans="3:17" ht="185.25" x14ac:dyDescent="0.25">
      <c r="C344" s="4" t="s">
        <v>635</v>
      </c>
      <c r="D344" s="5" t="s">
        <v>636</v>
      </c>
      <c r="E344" s="46" t="s">
        <v>637</v>
      </c>
      <c r="F344" s="44"/>
      <c r="G344" s="4" t="s">
        <v>638</v>
      </c>
      <c r="H344" s="4" t="s">
        <v>2955</v>
      </c>
      <c r="I344" s="4" t="s">
        <v>2956</v>
      </c>
      <c r="J344" s="4"/>
      <c r="K344" s="4"/>
      <c r="L344" s="4"/>
      <c r="M344" s="4" t="s">
        <v>2957</v>
      </c>
      <c r="N344" s="4" t="s">
        <v>46</v>
      </c>
      <c r="O344" s="4" t="s">
        <v>2958</v>
      </c>
      <c r="P344" s="4" t="s">
        <v>46</v>
      </c>
      <c r="Q344" s="4" t="s">
        <v>46</v>
      </c>
    </row>
    <row r="345" spans="3:17" ht="409.5" x14ac:dyDescent="0.25">
      <c r="C345" s="4" t="s">
        <v>936</v>
      </c>
      <c r="D345" s="5" t="s">
        <v>937</v>
      </c>
      <c r="E345" s="46" t="s">
        <v>282</v>
      </c>
      <c r="F345" s="44"/>
      <c r="G345" s="4" t="s">
        <v>835</v>
      </c>
      <c r="H345" s="4" t="s">
        <v>2959</v>
      </c>
      <c r="I345" s="4" t="s">
        <v>2960</v>
      </c>
      <c r="J345" s="4" t="s">
        <v>2961</v>
      </c>
      <c r="K345" s="4" t="s">
        <v>2962</v>
      </c>
      <c r="L345" s="4" t="s">
        <v>2963</v>
      </c>
      <c r="M345" s="4" t="s">
        <v>2348</v>
      </c>
      <c r="N345" s="4" t="s">
        <v>46</v>
      </c>
      <c r="O345" s="4" t="s">
        <v>2964</v>
      </c>
      <c r="P345" s="4" t="s">
        <v>46</v>
      </c>
      <c r="Q345" s="4" t="s">
        <v>46</v>
      </c>
    </row>
    <row r="346" spans="3:17" ht="409.5" x14ac:dyDescent="0.25">
      <c r="C346" s="4" t="s">
        <v>494</v>
      </c>
      <c r="D346" s="5" t="s">
        <v>495</v>
      </c>
      <c r="E346" s="46" t="s">
        <v>100</v>
      </c>
      <c r="F346" s="44"/>
      <c r="G346" s="4" t="s">
        <v>266</v>
      </c>
      <c r="H346" s="4" t="s">
        <v>2965</v>
      </c>
      <c r="I346" s="4" t="s">
        <v>2966</v>
      </c>
      <c r="J346" s="4"/>
      <c r="K346" s="4"/>
      <c r="L346" s="4"/>
      <c r="M346" s="4" t="s">
        <v>2967</v>
      </c>
      <c r="N346" s="4" t="s">
        <v>2968</v>
      </c>
      <c r="O346" s="4" t="s">
        <v>2969</v>
      </c>
      <c r="P346" s="4" t="s">
        <v>2061</v>
      </c>
      <c r="Q346" s="4" t="s">
        <v>2970</v>
      </c>
    </row>
    <row r="347" spans="3:17" ht="409.5" x14ac:dyDescent="0.25">
      <c r="C347" s="4" t="s">
        <v>496</v>
      </c>
      <c r="D347" s="5" t="s">
        <v>497</v>
      </c>
      <c r="E347" s="46" t="s">
        <v>100</v>
      </c>
      <c r="F347" s="44"/>
      <c r="G347" s="4" t="s">
        <v>266</v>
      </c>
      <c r="H347" s="4" t="s">
        <v>2971</v>
      </c>
      <c r="I347" s="4" t="s">
        <v>2972</v>
      </c>
      <c r="J347" s="4"/>
      <c r="K347" s="4"/>
      <c r="L347" s="4"/>
      <c r="M347" s="4" t="s">
        <v>2973</v>
      </c>
      <c r="N347" s="4" t="s">
        <v>2974</v>
      </c>
      <c r="O347" s="4" t="s">
        <v>2975</v>
      </c>
      <c r="P347" s="4" t="s">
        <v>2061</v>
      </c>
      <c r="Q347" s="4" t="s">
        <v>2976</v>
      </c>
    </row>
    <row r="348" spans="3:17" ht="409.5" x14ac:dyDescent="0.25">
      <c r="C348" s="4" t="s">
        <v>509</v>
      </c>
      <c r="D348" s="5" t="s">
        <v>510</v>
      </c>
      <c r="E348" s="46" t="s">
        <v>312</v>
      </c>
      <c r="F348" s="44"/>
      <c r="G348" s="4" t="s">
        <v>511</v>
      </c>
      <c r="H348" s="4" t="s">
        <v>2977</v>
      </c>
      <c r="I348" s="4" t="s">
        <v>2978</v>
      </c>
      <c r="J348" s="4" t="s">
        <v>2979</v>
      </c>
      <c r="K348" s="4"/>
      <c r="L348" s="4"/>
      <c r="M348" s="4" t="s">
        <v>2980</v>
      </c>
      <c r="N348" s="4" t="s">
        <v>2981</v>
      </c>
      <c r="O348" s="4" t="s">
        <v>2982</v>
      </c>
      <c r="P348" s="4" t="s">
        <v>2983</v>
      </c>
      <c r="Q348" s="4" t="s">
        <v>2984</v>
      </c>
    </row>
    <row r="349" spans="3:17" ht="409.5" x14ac:dyDescent="0.25">
      <c r="C349" s="4" t="s">
        <v>498</v>
      </c>
      <c r="D349" s="5" t="s">
        <v>499</v>
      </c>
      <c r="E349" s="46" t="s">
        <v>100</v>
      </c>
      <c r="F349" s="44"/>
      <c r="G349" s="4" t="s">
        <v>456</v>
      </c>
      <c r="H349" s="4" t="s">
        <v>2985</v>
      </c>
      <c r="I349" s="4" t="s">
        <v>2986</v>
      </c>
      <c r="J349" s="4"/>
      <c r="K349" s="4" t="s">
        <v>2987</v>
      </c>
      <c r="L349" s="4"/>
      <c r="M349" s="4" t="s">
        <v>2326</v>
      </c>
      <c r="N349" s="4" t="s">
        <v>2605</v>
      </c>
      <c r="O349" s="4" t="s">
        <v>2606</v>
      </c>
      <c r="P349" s="4" t="s">
        <v>2315</v>
      </c>
      <c r="Q349" s="4" t="s">
        <v>2316</v>
      </c>
    </row>
    <row r="350" spans="3:17" ht="185.25" x14ac:dyDescent="0.25">
      <c r="C350" s="4" t="s">
        <v>114</v>
      </c>
      <c r="D350" s="5" t="s">
        <v>115</v>
      </c>
      <c r="E350" s="46" t="s">
        <v>116</v>
      </c>
      <c r="F350" s="44"/>
      <c r="G350" s="4" t="s">
        <v>117</v>
      </c>
      <c r="H350" s="4" t="s">
        <v>2988</v>
      </c>
      <c r="I350" s="4"/>
      <c r="J350" s="4"/>
      <c r="K350" s="4"/>
      <c r="L350" s="4"/>
      <c r="M350" s="4" t="s">
        <v>2989</v>
      </c>
      <c r="N350" s="4" t="s">
        <v>2990</v>
      </c>
      <c r="O350" s="4" t="s">
        <v>2991</v>
      </c>
      <c r="P350" s="4" t="s">
        <v>46</v>
      </c>
      <c r="Q350" s="4" t="s">
        <v>46</v>
      </c>
    </row>
    <row r="351" spans="3:17" ht="409.5" x14ac:dyDescent="0.25">
      <c r="C351" s="4" t="s">
        <v>270</v>
      </c>
      <c r="D351" s="5" t="s">
        <v>271</v>
      </c>
      <c r="E351" s="46" t="s">
        <v>100</v>
      </c>
      <c r="F351" s="44"/>
      <c r="G351" s="4" t="s">
        <v>266</v>
      </c>
      <c r="H351" s="4" t="s">
        <v>2992</v>
      </c>
      <c r="I351" s="4" t="s">
        <v>2993</v>
      </c>
      <c r="J351" s="4"/>
      <c r="K351" s="4"/>
      <c r="L351" s="4"/>
      <c r="M351" s="4" t="s">
        <v>2973</v>
      </c>
      <c r="N351" s="4" t="s">
        <v>2994</v>
      </c>
      <c r="O351" s="4" t="s">
        <v>2995</v>
      </c>
      <c r="P351" s="4" t="s">
        <v>2996</v>
      </c>
      <c r="Q351" s="4" t="s">
        <v>2976</v>
      </c>
    </row>
    <row r="352" spans="3:17" ht="0" hidden="1" customHeight="1" x14ac:dyDescent="0.25"/>
  </sheetData>
  <autoFilter ref="C4:Q4" xr:uid="{00000000-0001-0000-0100-000000000000}">
    <filterColumn colId="2" showButton="0"/>
  </autoFilter>
  <mergeCells count="349">
    <mergeCell ref="E350:F350"/>
    <mergeCell ref="E351:F351"/>
    <mergeCell ref="E345:F345"/>
    <mergeCell ref="E346:F346"/>
    <mergeCell ref="E347:F347"/>
    <mergeCell ref="E348:F348"/>
    <mergeCell ref="E349:F349"/>
    <mergeCell ref="E340:F340"/>
    <mergeCell ref="E341:F341"/>
    <mergeCell ref="E342:F342"/>
    <mergeCell ref="E343:F343"/>
    <mergeCell ref="E344:F344"/>
    <mergeCell ref="E335:F335"/>
    <mergeCell ref="E336:F336"/>
    <mergeCell ref="E337:F337"/>
    <mergeCell ref="E338:F338"/>
    <mergeCell ref="E339:F339"/>
    <mergeCell ref="E330:F330"/>
    <mergeCell ref="E331:F331"/>
    <mergeCell ref="E332:F332"/>
    <mergeCell ref="E333:F333"/>
    <mergeCell ref="E334:F334"/>
    <mergeCell ref="E325:F325"/>
    <mergeCell ref="E326:F326"/>
    <mergeCell ref="E327:F327"/>
    <mergeCell ref="E328:F328"/>
    <mergeCell ref="E329:F329"/>
    <mergeCell ref="E320:F320"/>
    <mergeCell ref="E321:F321"/>
    <mergeCell ref="E322:F322"/>
    <mergeCell ref="E323:F323"/>
    <mergeCell ref="E324:F324"/>
    <mergeCell ref="E315:F315"/>
    <mergeCell ref="E316:F316"/>
    <mergeCell ref="E317:F317"/>
    <mergeCell ref="E318:F318"/>
    <mergeCell ref="E319:F319"/>
    <mergeCell ref="E310:F310"/>
    <mergeCell ref="E311:F311"/>
    <mergeCell ref="E312:F312"/>
    <mergeCell ref="E313:F313"/>
    <mergeCell ref="E314:F314"/>
    <mergeCell ref="E305:F305"/>
    <mergeCell ref="E306:F306"/>
    <mergeCell ref="E307:F307"/>
    <mergeCell ref="E308:F308"/>
    <mergeCell ref="E309:F309"/>
    <mergeCell ref="E300:F300"/>
    <mergeCell ref="E301:F301"/>
    <mergeCell ref="E302:F302"/>
    <mergeCell ref="E303:F303"/>
    <mergeCell ref="E304:F304"/>
    <mergeCell ref="E295:F295"/>
    <mergeCell ref="E296:F296"/>
    <mergeCell ref="E297:F297"/>
    <mergeCell ref="E298:F298"/>
    <mergeCell ref="E299:F299"/>
    <mergeCell ref="E290:F290"/>
    <mergeCell ref="E291:F291"/>
    <mergeCell ref="E292:F292"/>
    <mergeCell ref="E293:F293"/>
    <mergeCell ref="E294:F294"/>
    <mergeCell ref="E285:F285"/>
    <mergeCell ref="E286:F286"/>
    <mergeCell ref="E287:F287"/>
    <mergeCell ref="E288:F288"/>
    <mergeCell ref="E289:F289"/>
    <mergeCell ref="E280:F280"/>
    <mergeCell ref="E281:F281"/>
    <mergeCell ref="E282:F282"/>
    <mergeCell ref="E283:F283"/>
    <mergeCell ref="E284:F284"/>
    <mergeCell ref="E275:F275"/>
    <mergeCell ref="E276:F276"/>
    <mergeCell ref="E277:F277"/>
    <mergeCell ref="E278:F278"/>
    <mergeCell ref="E279:F279"/>
    <mergeCell ref="E270:F270"/>
    <mergeCell ref="E271:F271"/>
    <mergeCell ref="E272:F272"/>
    <mergeCell ref="E273:F273"/>
    <mergeCell ref="E274:F274"/>
    <mergeCell ref="E265:F265"/>
    <mergeCell ref="E266:F266"/>
    <mergeCell ref="E267:F267"/>
    <mergeCell ref="E268:F268"/>
    <mergeCell ref="E269:F269"/>
    <mergeCell ref="E260:F260"/>
    <mergeCell ref="E261:F261"/>
    <mergeCell ref="E262:F262"/>
    <mergeCell ref="E263:F263"/>
    <mergeCell ref="E264:F264"/>
    <mergeCell ref="E255:F255"/>
    <mergeCell ref="E256:F256"/>
    <mergeCell ref="E257:F257"/>
    <mergeCell ref="E258:F258"/>
    <mergeCell ref="E259:F259"/>
    <mergeCell ref="E250:F250"/>
    <mergeCell ref="E251:F251"/>
    <mergeCell ref="E252:F252"/>
    <mergeCell ref="E253:F253"/>
    <mergeCell ref="E254:F254"/>
    <mergeCell ref="E245:F245"/>
    <mergeCell ref="E246:F246"/>
    <mergeCell ref="E247:F247"/>
    <mergeCell ref="E248:F248"/>
    <mergeCell ref="E249:F249"/>
    <mergeCell ref="E240:F240"/>
    <mergeCell ref="E241:F241"/>
    <mergeCell ref="E242:F242"/>
    <mergeCell ref="E243:F243"/>
    <mergeCell ref="E244:F244"/>
    <mergeCell ref="E235:F235"/>
    <mergeCell ref="E236:F236"/>
    <mergeCell ref="E237:F237"/>
    <mergeCell ref="E238:F238"/>
    <mergeCell ref="E239:F239"/>
    <mergeCell ref="E230:F230"/>
    <mergeCell ref="E231:F231"/>
    <mergeCell ref="E232:F232"/>
    <mergeCell ref="E233:F233"/>
    <mergeCell ref="E234:F234"/>
    <mergeCell ref="E225:F225"/>
    <mergeCell ref="E226:F226"/>
    <mergeCell ref="E227:F227"/>
    <mergeCell ref="E228:F228"/>
    <mergeCell ref="E229:F229"/>
    <mergeCell ref="E220:F220"/>
    <mergeCell ref="E221:F221"/>
    <mergeCell ref="E222:F222"/>
    <mergeCell ref="E223:F223"/>
    <mergeCell ref="E224:F224"/>
    <mergeCell ref="E215:F215"/>
    <mergeCell ref="E216:F216"/>
    <mergeCell ref="E217:F217"/>
    <mergeCell ref="E218:F218"/>
    <mergeCell ref="E219:F219"/>
    <mergeCell ref="E210:F210"/>
    <mergeCell ref="E211:F211"/>
    <mergeCell ref="E212:F212"/>
    <mergeCell ref="E213:F213"/>
    <mergeCell ref="E214:F214"/>
    <mergeCell ref="E205:F205"/>
    <mergeCell ref="E206:F206"/>
    <mergeCell ref="E207:F207"/>
    <mergeCell ref="E208:F208"/>
    <mergeCell ref="E209:F209"/>
    <mergeCell ref="E199:F199"/>
    <mergeCell ref="E201:F201"/>
    <mergeCell ref="E202:F202"/>
    <mergeCell ref="E203:F203"/>
    <mergeCell ref="E204:F204"/>
    <mergeCell ref="D200:E200"/>
    <mergeCell ref="E194:F194"/>
    <mergeCell ref="E195:F195"/>
    <mergeCell ref="E196:F196"/>
    <mergeCell ref="E197:F197"/>
    <mergeCell ref="E198:F198"/>
    <mergeCell ref="E189:F189"/>
    <mergeCell ref="E190:F190"/>
    <mergeCell ref="E191:F191"/>
    <mergeCell ref="E192:F192"/>
    <mergeCell ref="E193:F193"/>
    <mergeCell ref="E184:F184"/>
    <mergeCell ref="E185:F185"/>
    <mergeCell ref="E186:F186"/>
    <mergeCell ref="E187:F187"/>
    <mergeCell ref="E188:F188"/>
    <mergeCell ref="E179:F179"/>
    <mergeCell ref="E180:F180"/>
    <mergeCell ref="E181:F181"/>
    <mergeCell ref="E182:F182"/>
    <mergeCell ref="E183:F183"/>
    <mergeCell ref="E174:F174"/>
    <mergeCell ref="E175:F175"/>
    <mergeCell ref="E176:F176"/>
    <mergeCell ref="E177:F177"/>
    <mergeCell ref="E178:F178"/>
    <mergeCell ref="E169:F169"/>
    <mergeCell ref="E170:F170"/>
    <mergeCell ref="E171:F171"/>
    <mergeCell ref="E172:F172"/>
    <mergeCell ref="E173:F173"/>
    <mergeCell ref="E164:F164"/>
    <mergeCell ref="E165:F165"/>
    <mergeCell ref="E166:F166"/>
    <mergeCell ref="E167:F167"/>
    <mergeCell ref="E168:F168"/>
    <mergeCell ref="E159:F159"/>
    <mergeCell ref="E160:F160"/>
    <mergeCell ref="E161:F161"/>
    <mergeCell ref="E162:F162"/>
    <mergeCell ref="E163:F163"/>
    <mergeCell ref="E154:F154"/>
    <mergeCell ref="E155:F155"/>
    <mergeCell ref="E156:F156"/>
    <mergeCell ref="E157:F157"/>
    <mergeCell ref="E158:F158"/>
    <mergeCell ref="E149:F149"/>
    <mergeCell ref="E150:F150"/>
    <mergeCell ref="E151:F151"/>
    <mergeCell ref="E152:F152"/>
    <mergeCell ref="E153:F153"/>
    <mergeCell ref="E144:F144"/>
    <mergeCell ref="E145:F145"/>
    <mergeCell ref="E146:F146"/>
    <mergeCell ref="E147:F147"/>
    <mergeCell ref="E148:F148"/>
    <mergeCell ref="E139:F139"/>
    <mergeCell ref="E140:F140"/>
    <mergeCell ref="E141:F141"/>
    <mergeCell ref="E142:F142"/>
    <mergeCell ref="E143:F143"/>
    <mergeCell ref="E134:F134"/>
    <mergeCell ref="E135:F135"/>
    <mergeCell ref="E136:F136"/>
    <mergeCell ref="E137:F137"/>
    <mergeCell ref="E138:F138"/>
    <mergeCell ref="E129:F129"/>
    <mergeCell ref="E130:F130"/>
    <mergeCell ref="E131:F131"/>
    <mergeCell ref="E132:F132"/>
    <mergeCell ref="E133:F133"/>
    <mergeCell ref="E124:F124"/>
    <mergeCell ref="E125:F125"/>
    <mergeCell ref="E126:F126"/>
    <mergeCell ref="E127:F127"/>
    <mergeCell ref="E128:F128"/>
    <mergeCell ref="E119:F119"/>
    <mergeCell ref="E120:F120"/>
    <mergeCell ref="E121:F121"/>
    <mergeCell ref="E122:F122"/>
    <mergeCell ref="E123:F123"/>
    <mergeCell ref="E114:F114"/>
    <mergeCell ref="E115:F115"/>
    <mergeCell ref="E116:F116"/>
    <mergeCell ref="E117:F117"/>
    <mergeCell ref="E118:F118"/>
    <mergeCell ref="E109:F109"/>
    <mergeCell ref="E110:F110"/>
    <mergeCell ref="E111:F111"/>
    <mergeCell ref="E112:F112"/>
    <mergeCell ref="E113:F113"/>
    <mergeCell ref="E104:F104"/>
    <mergeCell ref="E105:F105"/>
    <mergeCell ref="E106:F106"/>
    <mergeCell ref="E107:F107"/>
    <mergeCell ref="E108:F108"/>
    <mergeCell ref="E99:F99"/>
    <mergeCell ref="E100:F100"/>
    <mergeCell ref="E101:F101"/>
    <mergeCell ref="E102:F102"/>
    <mergeCell ref="E103:F103"/>
    <mergeCell ref="E94:F94"/>
    <mergeCell ref="E95:F95"/>
    <mergeCell ref="E96:F96"/>
    <mergeCell ref="E97:F97"/>
    <mergeCell ref="E98:F98"/>
    <mergeCell ref="E89:F89"/>
    <mergeCell ref="E90:F90"/>
    <mergeCell ref="E91:F91"/>
    <mergeCell ref="E92:F92"/>
    <mergeCell ref="E93:F93"/>
    <mergeCell ref="E84:F84"/>
    <mergeCell ref="E85:F85"/>
    <mergeCell ref="E86:F86"/>
    <mergeCell ref="E87:F87"/>
    <mergeCell ref="E88:F88"/>
    <mergeCell ref="E79:F79"/>
    <mergeCell ref="E80:F80"/>
    <mergeCell ref="E81:F81"/>
    <mergeCell ref="E82:F82"/>
    <mergeCell ref="E83:F83"/>
    <mergeCell ref="E74:F74"/>
    <mergeCell ref="E75:F75"/>
    <mergeCell ref="E76:F76"/>
    <mergeCell ref="E77:F77"/>
    <mergeCell ref="E78:F78"/>
    <mergeCell ref="E69:F69"/>
    <mergeCell ref="E70:F70"/>
    <mergeCell ref="E71:F71"/>
    <mergeCell ref="E72:F72"/>
    <mergeCell ref="E73:F73"/>
    <mergeCell ref="E64:F64"/>
    <mergeCell ref="E65:F65"/>
    <mergeCell ref="E66:F66"/>
    <mergeCell ref="E67:F67"/>
    <mergeCell ref="E68:F68"/>
    <mergeCell ref="E59:F59"/>
    <mergeCell ref="E60:F60"/>
    <mergeCell ref="E61:F61"/>
    <mergeCell ref="E62:F62"/>
    <mergeCell ref="E63:F63"/>
    <mergeCell ref="E53:F53"/>
    <mergeCell ref="E54:F54"/>
    <mergeCell ref="E55:F55"/>
    <mergeCell ref="E56:F56"/>
    <mergeCell ref="E58:F58"/>
    <mergeCell ref="E48:F48"/>
    <mergeCell ref="E49:F49"/>
    <mergeCell ref="E50:F50"/>
    <mergeCell ref="E51:F51"/>
    <mergeCell ref="E52:F52"/>
    <mergeCell ref="E57:F57"/>
    <mergeCell ref="E44:F44"/>
    <mergeCell ref="E45:F45"/>
    <mergeCell ref="E46:F46"/>
    <mergeCell ref="E47:F47"/>
    <mergeCell ref="E38:F38"/>
    <mergeCell ref="E39:F39"/>
    <mergeCell ref="E40:F40"/>
    <mergeCell ref="E41:F41"/>
    <mergeCell ref="E42:F42"/>
    <mergeCell ref="E35:F35"/>
    <mergeCell ref="E36:F36"/>
    <mergeCell ref="E37:F37"/>
    <mergeCell ref="E28:F28"/>
    <mergeCell ref="E29:F29"/>
    <mergeCell ref="E30:F30"/>
    <mergeCell ref="E31:F31"/>
    <mergeCell ref="E32:F32"/>
    <mergeCell ref="E43:F43"/>
    <mergeCell ref="E26:F26"/>
    <mergeCell ref="E27:F27"/>
    <mergeCell ref="E18:F18"/>
    <mergeCell ref="E19:F19"/>
    <mergeCell ref="E20:F20"/>
    <mergeCell ref="E21:F21"/>
    <mergeCell ref="E22:F22"/>
    <mergeCell ref="E33:F33"/>
    <mergeCell ref="E34:F34"/>
    <mergeCell ref="E17:F17"/>
    <mergeCell ref="E8:F8"/>
    <mergeCell ref="E9:F9"/>
    <mergeCell ref="E10:F10"/>
    <mergeCell ref="E11:F11"/>
    <mergeCell ref="E12:F12"/>
    <mergeCell ref="E23:F23"/>
    <mergeCell ref="E24:F24"/>
    <mergeCell ref="E25:F25"/>
    <mergeCell ref="E3:F3"/>
    <mergeCell ref="E4:F4"/>
    <mergeCell ref="E5:F5"/>
    <mergeCell ref="E6:F6"/>
    <mergeCell ref="E7:F7"/>
    <mergeCell ref="E13:F13"/>
    <mergeCell ref="E14:F14"/>
    <mergeCell ref="E15:F15"/>
    <mergeCell ref="E16:F16"/>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B1:N422"/>
  <sheetViews>
    <sheetView showGridLines="0" workbookViewId="0">
      <selection activeCell="B2" sqref="B2"/>
    </sheetView>
  </sheetViews>
  <sheetFormatPr defaultRowHeight="15" x14ac:dyDescent="0.25"/>
  <cols>
    <col min="1" max="1" width="1.140625" customWidth="1"/>
    <col min="2" max="2" width="13.42578125" customWidth="1"/>
    <col min="3" max="3" width="26.85546875" customWidth="1"/>
    <col min="4" max="4" width="27.140625" customWidth="1"/>
    <col min="5" max="5" width="24.28515625" customWidth="1"/>
    <col min="6" max="6" width="21.5703125" customWidth="1"/>
    <col min="7" max="8" width="29.7109375" customWidth="1"/>
    <col min="9" max="10" width="13.42578125" customWidth="1"/>
    <col min="11" max="11" width="13.5703125" customWidth="1"/>
    <col min="12" max="12" width="21.28515625" customWidth="1"/>
    <col min="13" max="13" width="47.42578125" customWidth="1"/>
    <col min="14" max="14" width="20.85546875" customWidth="1"/>
    <col min="15" max="15" width="0" hidden="1" customWidth="1"/>
    <col min="16" max="16" width="255" customWidth="1"/>
  </cols>
  <sheetData>
    <row r="1" spans="2:14" ht="7.9" customHeight="1" x14ac:dyDescent="0.25"/>
    <row r="2" spans="2:14" ht="3.75" customHeight="1" x14ac:dyDescent="0.25"/>
    <row r="3" spans="2:14" ht="25.5" x14ac:dyDescent="0.25">
      <c r="B3" s="48" t="s">
        <v>2997</v>
      </c>
      <c r="C3" s="42"/>
      <c r="D3" s="42"/>
      <c r="E3" s="42"/>
      <c r="F3" s="42"/>
      <c r="G3" s="42"/>
      <c r="H3" s="42"/>
      <c r="I3" s="42"/>
      <c r="J3" s="42"/>
      <c r="K3" s="42"/>
      <c r="L3" s="10" t="s">
        <v>46</v>
      </c>
      <c r="M3" s="10" t="s">
        <v>46</v>
      </c>
      <c r="N3" s="10" t="s">
        <v>46</v>
      </c>
    </row>
    <row r="4" spans="2:14" ht="42.75" x14ac:dyDescent="0.25">
      <c r="B4" s="2" t="s">
        <v>9</v>
      </c>
      <c r="C4" s="45" t="s">
        <v>11</v>
      </c>
      <c r="D4" s="42"/>
      <c r="E4" s="2" t="s">
        <v>15</v>
      </c>
      <c r="F4" s="2" t="s">
        <v>17</v>
      </c>
      <c r="G4" s="2" t="s">
        <v>2998</v>
      </c>
      <c r="H4" s="2" t="s">
        <v>2999</v>
      </c>
      <c r="I4" s="2" t="s">
        <v>3000</v>
      </c>
      <c r="J4" s="2" t="s">
        <v>3001</v>
      </c>
      <c r="K4" s="2" t="s">
        <v>3002</v>
      </c>
      <c r="L4" s="2" t="s">
        <v>3003</v>
      </c>
      <c r="M4" s="2" t="s">
        <v>3004</v>
      </c>
      <c r="N4" s="2" t="s">
        <v>3005</v>
      </c>
    </row>
    <row r="5" spans="2:14" ht="85.5" x14ac:dyDescent="0.25">
      <c r="B5" s="4" t="s">
        <v>218</v>
      </c>
      <c r="C5" s="47" t="s">
        <v>219</v>
      </c>
      <c r="D5" s="44"/>
      <c r="E5" s="4" t="s">
        <v>220</v>
      </c>
      <c r="F5" s="4" t="s">
        <v>58</v>
      </c>
      <c r="G5" s="4" t="s">
        <v>3006</v>
      </c>
      <c r="H5" s="4" t="s">
        <v>3007</v>
      </c>
      <c r="I5" s="11">
        <v>9.8000000000000007</v>
      </c>
      <c r="J5" s="11">
        <v>500</v>
      </c>
      <c r="K5" s="11">
        <v>0</v>
      </c>
      <c r="L5" s="4">
        <v>60</v>
      </c>
      <c r="M5" s="4">
        <v>2026</v>
      </c>
      <c r="N5" s="4" t="s">
        <v>1463</v>
      </c>
    </row>
    <row r="6" spans="2:14" ht="85.5" x14ac:dyDescent="0.25">
      <c r="B6" s="4" t="s">
        <v>218</v>
      </c>
      <c r="C6" s="47" t="s">
        <v>219</v>
      </c>
      <c r="D6" s="44"/>
      <c r="E6" s="4" t="s">
        <v>220</v>
      </c>
      <c r="F6" s="4" t="s">
        <v>58</v>
      </c>
      <c r="G6" s="4" t="s">
        <v>3006</v>
      </c>
      <c r="H6" s="4" t="s">
        <v>3008</v>
      </c>
      <c r="I6" s="11">
        <v>8.9</v>
      </c>
      <c r="J6" s="11">
        <v>300</v>
      </c>
      <c r="K6" s="4"/>
      <c r="L6" s="4">
        <v>70</v>
      </c>
      <c r="M6" s="4">
        <v>2026</v>
      </c>
      <c r="N6" s="4" t="s">
        <v>1463</v>
      </c>
    </row>
    <row r="7" spans="2:14" ht="85.5" x14ac:dyDescent="0.25">
      <c r="B7" s="4" t="s">
        <v>218</v>
      </c>
      <c r="C7" s="47" t="s">
        <v>219</v>
      </c>
      <c r="D7" s="44"/>
      <c r="E7" s="4" t="s">
        <v>220</v>
      </c>
      <c r="F7" s="4" t="s">
        <v>58</v>
      </c>
      <c r="G7" s="4" t="s">
        <v>3006</v>
      </c>
      <c r="H7" s="4" t="s">
        <v>3009</v>
      </c>
      <c r="I7" s="11">
        <v>3.7</v>
      </c>
      <c r="J7" s="11">
        <v>700</v>
      </c>
      <c r="K7" s="11">
        <v>0</v>
      </c>
      <c r="L7" s="4">
        <v>95</v>
      </c>
      <c r="M7" s="4">
        <v>2026</v>
      </c>
      <c r="N7" s="4" t="s">
        <v>1463</v>
      </c>
    </row>
    <row r="8" spans="2:14" ht="85.5" x14ac:dyDescent="0.25">
      <c r="B8" s="4" t="s">
        <v>218</v>
      </c>
      <c r="C8" s="47" t="s">
        <v>219</v>
      </c>
      <c r="D8" s="44"/>
      <c r="E8" s="4" t="s">
        <v>220</v>
      </c>
      <c r="F8" s="4" t="s">
        <v>58</v>
      </c>
      <c r="G8" s="4" t="s">
        <v>3010</v>
      </c>
      <c r="H8" s="4" t="s">
        <v>3011</v>
      </c>
      <c r="I8" s="11">
        <v>12</v>
      </c>
      <c r="J8" s="11">
        <v>800</v>
      </c>
      <c r="K8" s="11">
        <v>0</v>
      </c>
      <c r="L8" s="4">
        <v>100</v>
      </c>
      <c r="M8" s="4">
        <v>2027</v>
      </c>
      <c r="N8" s="4" t="s">
        <v>1463</v>
      </c>
    </row>
    <row r="9" spans="2:14" ht="85.5" x14ac:dyDescent="0.25">
      <c r="B9" s="4" t="s">
        <v>218</v>
      </c>
      <c r="C9" s="47" t="s">
        <v>219</v>
      </c>
      <c r="D9" s="44"/>
      <c r="E9" s="4" t="s">
        <v>220</v>
      </c>
      <c r="F9" s="4" t="s">
        <v>58</v>
      </c>
      <c r="G9" s="4" t="s">
        <v>3006</v>
      </c>
      <c r="H9" s="4" t="s">
        <v>3012</v>
      </c>
      <c r="I9" s="11">
        <v>4.4000000000000004</v>
      </c>
      <c r="J9" s="11">
        <v>300</v>
      </c>
      <c r="K9" s="11">
        <v>0</v>
      </c>
      <c r="L9" s="4">
        <v>70</v>
      </c>
      <c r="M9" s="4">
        <v>2027</v>
      </c>
      <c r="N9" s="4" t="s">
        <v>1463</v>
      </c>
    </row>
    <row r="10" spans="2:14" ht="85.5" x14ac:dyDescent="0.25">
      <c r="B10" s="4" t="s">
        <v>218</v>
      </c>
      <c r="C10" s="47" t="s">
        <v>219</v>
      </c>
      <c r="D10" s="44"/>
      <c r="E10" s="4" t="s">
        <v>220</v>
      </c>
      <c r="F10" s="4" t="s">
        <v>58</v>
      </c>
      <c r="G10" s="4" t="s">
        <v>3006</v>
      </c>
      <c r="H10" s="4" t="s">
        <v>3013</v>
      </c>
      <c r="I10" s="11">
        <v>8.4</v>
      </c>
      <c r="J10" s="11">
        <v>700</v>
      </c>
      <c r="K10" s="11">
        <v>0</v>
      </c>
      <c r="L10" s="4">
        <v>67.5</v>
      </c>
      <c r="M10" s="4">
        <v>2027</v>
      </c>
      <c r="N10" s="4" t="s">
        <v>1463</v>
      </c>
    </row>
    <row r="11" spans="2:14" ht="85.5" x14ac:dyDescent="0.25">
      <c r="B11" s="4" t="s">
        <v>218</v>
      </c>
      <c r="C11" s="47" t="s">
        <v>219</v>
      </c>
      <c r="D11" s="44"/>
      <c r="E11" s="4" t="s">
        <v>220</v>
      </c>
      <c r="F11" s="4" t="s">
        <v>58</v>
      </c>
      <c r="G11" s="4" t="s">
        <v>3006</v>
      </c>
      <c r="H11" s="4" t="s">
        <v>3014</v>
      </c>
      <c r="I11" s="11">
        <v>105</v>
      </c>
      <c r="J11" s="11">
        <v>450</v>
      </c>
      <c r="K11" s="11">
        <v>0</v>
      </c>
      <c r="L11" s="4">
        <v>60</v>
      </c>
      <c r="M11" s="4">
        <v>2030</v>
      </c>
      <c r="N11" s="4" t="s">
        <v>1463</v>
      </c>
    </row>
    <row r="12" spans="2:14" ht="85.5" x14ac:dyDescent="0.25">
      <c r="B12" s="4" t="s">
        <v>218</v>
      </c>
      <c r="C12" s="47" t="s">
        <v>219</v>
      </c>
      <c r="D12" s="44"/>
      <c r="E12" s="4" t="s">
        <v>220</v>
      </c>
      <c r="F12" s="4" t="s">
        <v>58</v>
      </c>
      <c r="G12" s="4" t="s">
        <v>3006</v>
      </c>
      <c r="H12" s="4" t="s">
        <v>3015</v>
      </c>
      <c r="I12" s="11">
        <v>5.3</v>
      </c>
      <c r="J12" s="11">
        <v>500</v>
      </c>
      <c r="K12" s="11">
        <v>0</v>
      </c>
      <c r="L12" s="4">
        <v>60</v>
      </c>
      <c r="M12" s="4">
        <v>2030</v>
      </c>
      <c r="N12" s="4" t="s">
        <v>1463</v>
      </c>
    </row>
    <row r="13" spans="2:14" ht="85.5" x14ac:dyDescent="0.25">
      <c r="B13" s="4" t="s">
        <v>218</v>
      </c>
      <c r="C13" s="47" t="s">
        <v>219</v>
      </c>
      <c r="D13" s="44"/>
      <c r="E13" s="4" t="s">
        <v>220</v>
      </c>
      <c r="F13" s="4" t="s">
        <v>58</v>
      </c>
      <c r="G13" s="4" t="s">
        <v>3006</v>
      </c>
      <c r="H13" s="4" t="s">
        <v>3016</v>
      </c>
      <c r="I13" s="11">
        <v>65.099999999999994</v>
      </c>
      <c r="J13" s="11">
        <v>700</v>
      </c>
      <c r="K13" s="11">
        <v>0</v>
      </c>
      <c r="L13" s="4">
        <v>67.5</v>
      </c>
      <c r="M13" s="4">
        <v>2030</v>
      </c>
      <c r="N13" s="4" t="s">
        <v>1463</v>
      </c>
    </row>
    <row r="14" spans="2:14" ht="85.5" x14ac:dyDescent="0.25">
      <c r="B14" s="4" t="s">
        <v>218</v>
      </c>
      <c r="C14" s="47" t="s">
        <v>219</v>
      </c>
      <c r="D14" s="44"/>
      <c r="E14" s="4" t="s">
        <v>220</v>
      </c>
      <c r="F14" s="4" t="s">
        <v>58</v>
      </c>
      <c r="G14" s="4" t="s">
        <v>3006</v>
      </c>
      <c r="H14" s="4" t="s">
        <v>3017</v>
      </c>
      <c r="I14" s="11">
        <v>47.3</v>
      </c>
      <c r="J14" s="11">
        <v>500</v>
      </c>
      <c r="K14" s="11">
        <v>0</v>
      </c>
      <c r="L14" s="4">
        <v>70</v>
      </c>
      <c r="M14" s="4">
        <v>2030</v>
      </c>
      <c r="N14" s="4" t="s">
        <v>1463</v>
      </c>
    </row>
    <row r="15" spans="2:14" ht="85.5" x14ac:dyDescent="0.25">
      <c r="B15" s="4" t="s">
        <v>218</v>
      </c>
      <c r="C15" s="47" t="s">
        <v>219</v>
      </c>
      <c r="D15" s="44"/>
      <c r="E15" s="4" t="s">
        <v>220</v>
      </c>
      <c r="F15" s="4" t="s">
        <v>58</v>
      </c>
      <c r="G15" s="4" t="s">
        <v>3006</v>
      </c>
      <c r="H15" s="4" t="s">
        <v>3018</v>
      </c>
      <c r="I15" s="11">
        <v>2.4</v>
      </c>
      <c r="J15" s="11">
        <v>500</v>
      </c>
      <c r="K15" s="11">
        <v>0</v>
      </c>
      <c r="L15" s="4">
        <v>80</v>
      </c>
      <c r="M15" s="4">
        <v>2030</v>
      </c>
      <c r="N15" s="4" t="s">
        <v>1463</v>
      </c>
    </row>
    <row r="16" spans="2:14" ht="85.5" x14ac:dyDescent="0.25">
      <c r="B16" s="4" t="s">
        <v>218</v>
      </c>
      <c r="C16" s="47" t="s">
        <v>219</v>
      </c>
      <c r="D16" s="44"/>
      <c r="E16" s="4" t="s">
        <v>220</v>
      </c>
      <c r="F16" s="4" t="s">
        <v>58</v>
      </c>
      <c r="G16" s="4" t="s">
        <v>3006</v>
      </c>
      <c r="H16" s="4" t="s">
        <v>3019</v>
      </c>
      <c r="I16" s="11">
        <v>22.5</v>
      </c>
      <c r="J16" s="11">
        <v>250</v>
      </c>
      <c r="K16" s="11">
        <v>0</v>
      </c>
      <c r="L16" s="4">
        <v>40</v>
      </c>
      <c r="M16" s="4">
        <v>2030</v>
      </c>
      <c r="N16" s="4" t="s">
        <v>1463</v>
      </c>
    </row>
    <row r="17" spans="2:14" ht="85.5" x14ac:dyDescent="0.25">
      <c r="B17" s="4" t="s">
        <v>218</v>
      </c>
      <c r="C17" s="47" t="s">
        <v>219</v>
      </c>
      <c r="D17" s="44"/>
      <c r="E17" s="4" t="s">
        <v>220</v>
      </c>
      <c r="F17" s="4" t="s">
        <v>58</v>
      </c>
      <c r="G17" s="4" t="s">
        <v>3006</v>
      </c>
      <c r="H17" s="4" t="s">
        <v>3020</v>
      </c>
      <c r="I17" s="11">
        <v>1.1000000000000001</v>
      </c>
      <c r="J17" s="11">
        <v>700</v>
      </c>
      <c r="K17" s="11">
        <v>0</v>
      </c>
      <c r="L17" s="4">
        <v>95</v>
      </c>
      <c r="M17" s="4">
        <v>2030</v>
      </c>
      <c r="N17" s="4" t="s">
        <v>1463</v>
      </c>
    </row>
    <row r="18" spans="2:14" ht="85.5" x14ac:dyDescent="0.25">
      <c r="B18" s="4" t="s">
        <v>218</v>
      </c>
      <c r="C18" s="47" t="s">
        <v>219</v>
      </c>
      <c r="D18" s="44"/>
      <c r="E18" s="4" t="s">
        <v>220</v>
      </c>
      <c r="F18" s="4" t="s">
        <v>58</v>
      </c>
      <c r="G18" s="4" t="s">
        <v>3006</v>
      </c>
      <c r="H18" s="4" t="s">
        <v>3021</v>
      </c>
      <c r="I18" s="11">
        <v>40.6</v>
      </c>
      <c r="J18" s="11">
        <v>800</v>
      </c>
      <c r="K18" s="11">
        <v>0</v>
      </c>
      <c r="L18" s="4">
        <v>84</v>
      </c>
      <c r="M18" s="4">
        <v>2032</v>
      </c>
      <c r="N18" s="4" t="s">
        <v>1463</v>
      </c>
    </row>
    <row r="19" spans="2:14" ht="85.5" x14ac:dyDescent="0.25">
      <c r="B19" s="4" t="s">
        <v>218</v>
      </c>
      <c r="C19" s="47" t="s">
        <v>219</v>
      </c>
      <c r="D19" s="44"/>
      <c r="E19" s="4" t="s">
        <v>220</v>
      </c>
      <c r="F19" s="4" t="s">
        <v>58</v>
      </c>
      <c r="G19" s="4" t="s">
        <v>3006</v>
      </c>
      <c r="H19" s="4" t="s">
        <v>3022</v>
      </c>
      <c r="I19" s="11">
        <v>48.6</v>
      </c>
      <c r="J19" s="11">
        <v>900</v>
      </c>
      <c r="K19" s="11">
        <v>0</v>
      </c>
      <c r="L19" s="4">
        <v>80</v>
      </c>
      <c r="M19" s="4">
        <v>2032</v>
      </c>
      <c r="N19" s="4" t="s">
        <v>1463</v>
      </c>
    </row>
    <row r="20" spans="2:14" x14ac:dyDescent="0.25">
      <c r="B20" s="4" t="s">
        <v>679</v>
      </c>
      <c r="C20" s="47" t="s">
        <v>680</v>
      </c>
      <c r="D20" s="44"/>
      <c r="E20" s="4" t="s">
        <v>681</v>
      </c>
      <c r="F20" s="4" t="s">
        <v>58</v>
      </c>
      <c r="G20" s="4" t="s">
        <v>3010</v>
      </c>
      <c r="H20" s="4" t="s">
        <v>3023</v>
      </c>
      <c r="I20" s="11">
        <v>24</v>
      </c>
      <c r="J20" s="11">
        <v>400</v>
      </c>
      <c r="K20" s="11">
        <v>0</v>
      </c>
      <c r="L20" s="4">
        <v>80</v>
      </c>
      <c r="M20" s="4">
        <v>2027</v>
      </c>
      <c r="N20" s="4" t="s">
        <v>1470</v>
      </c>
    </row>
    <row r="21" spans="2:14" x14ac:dyDescent="0.25">
      <c r="B21" s="4" t="s">
        <v>679</v>
      </c>
      <c r="C21" s="47" t="s">
        <v>680</v>
      </c>
      <c r="D21" s="44"/>
      <c r="E21" s="4" t="s">
        <v>681</v>
      </c>
      <c r="F21" s="4" t="s">
        <v>58</v>
      </c>
      <c r="G21" s="4" t="s">
        <v>3010</v>
      </c>
      <c r="H21" s="4" t="s">
        <v>3024</v>
      </c>
      <c r="I21" s="11">
        <v>5</v>
      </c>
      <c r="J21" s="11">
        <v>200</v>
      </c>
      <c r="K21" s="11">
        <v>0</v>
      </c>
      <c r="L21" s="4">
        <v>80</v>
      </c>
      <c r="M21" s="4">
        <v>2027</v>
      </c>
      <c r="N21" s="4" t="s">
        <v>1470</v>
      </c>
    </row>
    <row r="22" spans="2:14" x14ac:dyDescent="0.25">
      <c r="B22" s="4" t="s">
        <v>679</v>
      </c>
      <c r="C22" s="47" t="s">
        <v>680</v>
      </c>
      <c r="D22" s="44"/>
      <c r="E22" s="4" t="s">
        <v>681</v>
      </c>
      <c r="F22" s="4" t="s">
        <v>58</v>
      </c>
      <c r="G22" s="4" t="s">
        <v>3006</v>
      </c>
      <c r="H22" s="4" t="s">
        <v>3025</v>
      </c>
      <c r="I22" s="11">
        <v>73</v>
      </c>
      <c r="J22" s="11">
        <v>600</v>
      </c>
      <c r="K22" s="11">
        <v>0</v>
      </c>
      <c r="L22" s="4">
        <v>100</v>
      </c>
      <c r="M22" s="4">
        <v>2027</v>
      </c>
      <c r="N22" s="4" t="s">
        <v>1470</v>
      </c>
    </row>
    <row r="23" spans="2:14" x14ac:dyDescent="0.25">
      <c r="B23" s="4" t="s">
        <v>679</v>
      </c>
      <c r="C23" s="47" t="s">
        <v>680</v>
      </c>
      <c r="D23" s="44"/>
      <c r="E23" s="4" t="s">
        <v>681</v>
      </c>
      <c r="F23" s="4" t="s">
        <v>58</v>
      </c>
      <c r="G23" s="4" t="s">
        <v>3006</v>
      </c>
      <c r="H23" s="4" t="s">
        <v>3026</v>
      </c>
      <c r="I23" s="11">
        <v>32</v>
      </c>
      <c r="J23" s="11">
        <v>200</v>
      </c>
      <c r="K23" s="11">
        <v>0</v>
      </c>
      <c r="L23" s="4">
        <v>80</v>
      </c>
      <c r="M23" s="4">
        <v>2027</v>
      </c>
      <c r="N23" s="4" t="s">
        <v>1470</v>
      </c>
    </row>
    <row r="24" spans="2:14" x14ac:dyDescent="0.25">
      <c r="B24" s="4" t="s">
        <v>679</v>
      </c>
      <c r="C24" s="47" t="s">
        <v>680</v>
      </c>
      <c r="D24" s="44"/>
      <c r="E24" s="4" t="s">
        <v>681</v>
      </c>
      <c r="F24" s="4" t="s">
        <v>58</v>
      </c>
      <c r="G24" s="4" t="s">
        <v>3006</v>
      </c>
      <c r="H24" s="4" t="s">
        <v>3027</v>
      </c>
      <c r="I24" s="11">
        <v>20</v>
      </c>
      <c r="J24" s="11">
        <v>600</v>
      </c>
      <c r="K24" s="11">
        <v>0</v>
      </c>
      <c r="L24" s="4">
        <v>80</v>
      </c>
      <c r="M24" s="4">
        <v>2029</v>
      </c>
      <c r="N24" s="4" t="s">
        <v>1470</v>
      </c>
    </row>
    <row r="25" spans="2:14" x14ac:dyDescent="0.25">
      <c r="B25" s="4" t="s">
        <v>679</v>
      </c>
      <c r="C25" s="47" t="s">
        <v>680</v>
      </c>
      <c r="D25" s="44"/>
      <c r="E25" s="4" t="s">
        <v>681</v>
      </c>
      <c r="F25" s="4" t="s">
        <v>58</v>
      </c>
      <c r="G25" s="4" t="s">
        <v>3010</v>
      </c>
      <c r="H25" s="4" t="s">
        <v>3028</v>
      </c>
      <c r="I25" s="11">
        <v>19</v>
      </c>
      <c r="J25" s="11">
        <v>600</v>
      </c>
      <c r="K25" s="11">
        <v>0</v>
      </c>
      <c r="L25" s="4">
        <v>80</v>
      </c>
      <c r="M25" s="4">
        <v>2029</v>
      </c>
      <c r="N25" s="4" t="s">
        <v>1470</v>
      </c>
    </row>
    <row r="26" spans="2:14" x14ac:dyDescent="0.25">
      <c r="B26" s="4" t="s">
        <v>679</v>
      </c>
      <c r="C26" s="47" t="s">
        <v>680</v>
      </c>
      <c r="D26" s="44"/>
      <c r="E26" s="4" t="s">
        <v>681</v>
      </c>
      <c r="F26" s="4" t="s">
        <v>58</v>
      </c>
      <c r="G26" s="4" t="s">
        <v>3010</v>
      </c>
      <c r="H26" s="4" t="s">
        <v>3029</v>
      </c>
      <c r="I26" s="11">
        <v>5</v>
      </c>
      <c r="J26" s="11">
        <v>400</v>
      </c>
      <c r="K26" s="11">
        <v>0</v>
      </c>
      <c r="L26" s="4">
        <v>80</v>
      </c>
      <c r="M26" s="4">
        <v>2030</v>
      </c>
      <c r="N26" s="4" t="s">
        <v>1470</v>
      </c>
    </row>
    <row r="27" spans="2:14" x14ac:dyDescent="0.25">
      <c r="B27" s="4" t="s">
        <v>679</v>
      </c>
      <c r="C27" s="47" t="s">
        <v>680</v>
      </c>
      <c r="D27" s="44"/>
      <c r="E27" s="4" t="s">
        <v>681</v>
      </c>
      <c r="F27" s="4" t="s">
        <v>58</v>
      </c>
      <c r="G27" s="4" t="s">
        <v>3010</v>
      </c>
      <c r="H27" s="4" t="s">
        <v>3030</v>
      </c>
      <c r="I27" s="11">
        <v>32</v>
      </c>
      <c r="J27" s="11">
        <v>400</v>
      </c>
      <c r="K27" s="11">
        <v>0</v>
      </c>
      <c r="L27" s="4">
        <v>80</v>
      </c>
      <c r="M27" s="4">
        <v>2030</v>
      </c>
      <c r="N27" s="4" t="s">
        <v>1470</v>
      </c>
    </row>
    <row r="28" spans="2:14" x14ac:dyDescent="0.25">
      <c r="B28" s="4" t="s">
        <v>1033</v>
      </c>
      <c r="C28" s="47" t="s">
        <v>1034</v>
      </c>
      <c r="D28" s="44"/>
      <c r="E28" s="4" t="s">
        <v>1035</v>
      </c>
      <c r="F28" s="4" t="s">
        <v>58</v>
      </c>
      <c r="G28" s="4" t="s">
        <v>3010</v>
      </c>
      <c r="H28" s="4" t="s">
        <v>3031</v>
      </c>
      <c r="I28" s="11">
        <v>68</v>
      </c>
      <c r="J28" s="11">
        <v>600</v>
      </c>
      <c r="K28" s="11">
        <v>0</v>
      </c>
      <c r="L28" s="4">
        <v>66.2</v>
      </c>
      <c r="M28" s="4">
        <v>2026</v>
      </c>
      <c r="N28" s="4" t="s">
        <v>46</v>
      </c>
    </row>
    <row r="29" spans="2:14" x14ac:dyDescent="0.25">
      <c r="B29" s="4" t="s">
        <v>1033</v>
      </c>
      <c r="C29" s="47" t="s">
        <v>1034</v>
      </c>
      <c r="D29" s="44"/>
      <c r="E29" s="4" t="s">
        <v>1035</v>
      </c>
      <c r="F29" s="4" t="s">
        <v>58</v>
      </c>
      <c r="G29" s="4" t="s">
        <v>3010</v>
      </c>
      <c r="H29" s="4" t="s">
        <v>3032</v>
      </c>
      <c r="I29" s="11">
        <v>32</v>
      </c>
      <c r="J29" s="11">
        <v>600</v>
      </c>
      <c r="K29" s="11">
        <v>0</v>
      </c>
      <c r="L29" s="4">
        <v>66.2</v>
      </c>
      <c r="M29" s="4">
        <v>2032</v>
      </c>
      <c r="N29" s="4" t="s">
        <v>46</v>
      </c>
    </row>
    <row r="30" spans="2:14" x14ac:dyDescent="0.25">
      <c r="B30" s="4" t="s">
        <v>152</v>
      </c>
      <c r="C30" s="47" t="s">
        <v>153</v>
      </c>
      <c r="D30" s="44"/>
      <c r="E30" s="4" t="s">
        <v>155</v>
      </c>
      <c r="F30" s="4" t="s">
        <v>58</v>
      </c>
      <c r="G30" s="4" t="s">
        <v>3010</v>
      </c>
      <c r="H30" s="4" t="s">
        <v>3033</v>
      </c>
      <c r="I30" s="11">
        <v>3</v>
      </c>
      <c r="J30" s="11">
        <v>600</v>
      </c>
      <c r="K30" s="11">
        <v>0</v>
      </c>
      <c r="L30" s="4">
        <v>28</v>
      </c>
      <c r="M30" s="4">
        <v>2029</v>
      </c>
      <c r="N30" s="4" t="s">
        <v>46</v>
      </c>
    </row>
    <row r="31" spans="2:14" x14ac:dyDescent="0.25">
      <c r="B31" s="4" t="s">
        <v>152</v>
      </c>
      <c r="C31" s="47" t="s">
        <v>153</v>
      </c>
      <c r="D31" s="44"/>
      <c r="E31" s="4" t="s">
        <v>155</v>
      </c>
      <c r="F31" s="4" t="s">
        <v>58</v>
      </c>
      <c r="G31" s="4" t="s">
        <v>3010</v>
      </c>
      <c r="H31" s="4" t="s">
        <v>3034</v>
      </c>
      <c r="I31" s="11">
        <v>3</v>
      </c>
      <c r="J31" s="11">
        <v>150</v>
      </c>
      <c r="K31" s="11">
        <v>0</v>
      </c>
      <c r="L31" s="4">
        <v>28</v>
      </c>
      <c r="M31" s="4">
        <v>2029</v>
      </c>
      <c r="N31" s="4" t="s">
        <v>46</v>
      </c>
    </row>
    <row r="32" spans="2:14" x14ac:dyDescent="0.25">
      <c r="B32" s="4" t="s">
        <v>152</v>
      </c>
      <c r="C32" s="47" t="s">
        <v>153</v>
      </c>
      <c r="D32" s="44"/>
      <c r="E32" s="4" t="s">
        <v>155</v>
      </c>
      <c r="F32" s="4" t="s">
        <v>58</v>
      </c>
      <c r="G32" s="4" t="s">
        <v>3006</v>
      </c>
      <c r="H32" s="4" t="s">
        <v>3035</v>
      </c>
      <c r="I32" s="11">
        <v>46</v>
      </c>
      <c r="J32" s="11">
        <v>250</v>
      </c>
      <c r="K32" s="11">
        <v>0</v>
      </c>
      <c r="L32" s="4">
        <v>28</v>
      </c>
      <c r="M32" s="4">
        <v>2029</v>
      </c>
      <c r="N32" s="4" t="s">
        <v>46</v>
      </c>
    </row>
    <row r="33" spans="2:14" ht="28.5" x14ac:dyDescent="0.25">
      <c r="B33" s="4" t="s">
        <v>157</v>
      </c>
      <c r="C33" s="47" t="s">
        <v>158</v>
      </c>
      <c r="D33" s="44"/>
      <c r="E33" s="4" t="s">
        <v>159</v>
      </c>
      <c r="F33" s="4" t="s">
        <v>58</v>
      </c>
      <c r="G33" s="4" t="s">
        <v>3010</v>
      </c>
      <c r="H33" s="4" t="s">
        <v>3036</v>
      </c>
      <c r="I33" s="11">
        <v>17</v>
      </c>
      <c r="J33" s="11">
        <v>600</v>
      </c>
      <c r="K33" s="11">
        <v>0</v>
      </c>
      <c r="L33" s="4">
        <v>28</v>
      </c>
      <c r="M33" s="4">
        <v>2029</v>
      </c>
      <c r="N33" s="4" t="s">
        <v>46</v>
      </c>
    </row>
    <row r="34" spans="2:14" ht="28.5" x14ac:dyDescent="0.25">
      <c r="B34" s="4" t="s">
        <v>157</v>
      </c>
      <c r="C34" s="47" t="s">
        <v>158</v>
      </c>
      <c r="D34" s="44"/>
      <c r="E34" s="4" t="s">
        <v>159</v>
      </c>
      <c r="F34" s="4" t="s">
        <v>58</v>
      </c>
      <c r="G34" s="4" t="s">
        <v>3006</v>
      </c>
      <c r="H34" s="4" t="s">
        <v>3037</v>
      </c>
      <c r="I34" s="11">
        <v>7</v>
      </c>
      <c r="J34" s="11">
        <v>250</v>
      </c>
      <c r="K34" s="11">
        <v>0</v>
      </c>
      <c r="L34" s="4">
        <v>28</v>
      </c>
      <c r="M34" s="4">
        <v>2029</v>
      </c>
      <c r="N34" s="4" t="s">
        <v>46</v>
      </c>
    </row>
    <row r="35" spans="2:14" ht="28.5" x14ac:dyDescent="0.25">
      <c r="B35" s="4" t="s">
        <v>157</v>
      </c>
      <c r="C35" s="47" t="s">
        <v>158</v>
      </c>
      <c r="D35" s="44"/>
      <c r="E35" s="4" t="s">
        <v>159</v>
      </c>
      <c r="F35" s="4" t="s">
        <v>58</v>
      </c>
      <c r="G35" s="4" t="s">
        <v>3006</v>
      </c>
      <c r="H35" s="4" t="s">
        <v>3038</v>
      </c>
      <c r="I35" s="11">
        <v>19</v>
      </c>
      <c r="J35" s="11">
        <v>200</v>
      </c>
      <c r="K35" s="11">
        <v>0</v>
      </c>
      <c r="L35" s="4">
        <v>28</v>
      </c>
      <c r="M35" s="4">
        <v>2029</v>
      </c>
      <c r="N35" s="4" t="s">
        <v>46</v>
      </c>
    </row>
    <row r="36" spans="2:14" ht="28.5" x14ac:dyDescent="0.25">
      <c r="B36" s="4" t="s">
        <v>1120</v>
      </c>
      <c r="C36" s="47" t="s">
        <v>1121</v>
      </c>
      <c r="D36" s="44"/>
      <c r="E36" s="4" t="s">
        <v>349</v>
      </c>
      <c r="F36" s="4" t="s">
        <v>58</v>
      </c>
      <c r="G36" s="4" t="s">
        <v>3006</v>
      </c>
      <c r="H36" s="4" t="s">
        <v>3039</v>
      </c>
      <c r="I36" s="11">
        <v>63.6</v>
      </c>
      <c r="J36" s="11">
        <v>600</v>
      </c>
      <c r="K36" s="11">
        <v>0</v>
      </c>
      <c r="L36" s="4">
        <v>40</v>
      </c>
      <c r="M36" s="4">
        <v>2029</v>
      </c>
      <c r="N36" s="4" t="s">
        <v>1525</v>
      </c>
    </row>
    <row r="37" spans="2:14" ht="28.5" x14ac:dyDescent="0.25">
      <c r="B37" s="4" t="s">
        <v>1120</v>
      </c>
      <c r="C37" s="47" t="s">
        <v>1121</v>
      </c>
      <c r="D37" s="44"/>
      <c r="E37" s="4" t="s">
        <v>349</v>
      </c>
      <c r="F37" s="4" t="s">
        <v>58</v>
      </c>
      <c r="G37" s="4" t="s">
        <v>3006</v>
      </c>
      <c r="H37" s="4" t="s">
        <v>3040</v>
      </c>
      <c r="I37" s="11">
        <v>190.6</v>
      </c>
      <c r="J37" s="11">
        <v>800</v>
      </c>
      <c r="K37" s="11">
        <v>0</v>
      </c>
      <c r="L37" s="4">
        <v>40</v>
      </c>
      <c r="M37" s="4">
        <v>2032</v>
      </c>
      <c r="N37" s="4" t="s">
        <v>1525</v>
      </c>
    </row>
    <row r="38" spans="2:14" ht="28.5" x14ac:dyDescent="0.25">
      <c r="B38" s="4" t="s">
        <v>1120</v>
      </c>
      <c r="C38" s="47" t="s">
        <v>1121</v>
      </c>
      <c r="D38" s="44"/>
      <c r="E38" s="4" t="s">
        <v>349</v>
      </c>
      <c r="F38" s="4" t="s">
        <v>58</v>
      </c>
      <c r="G38" s="4" t="s">
        <v>3010</v>
      </c>
      <c r="H38" s="4" t="s">
        <v>3041</v>
      </c>
      <c r="I38" s="11">
        <v>85.3</v>
      </c>
      <c r="J38" s="11">
        <v>1000</v>
      </c>
      <c r="K38" s="11">
        <v>0</v>
      </c>
      <c r="L38" s="4">
        <v>84</v>
      </c>
      <c r="M38" s="4">
        <v>2033</v>
      </c>
      <c r="N38" s="4" t="s">
        <v>1525</v>
      </c>
    </row>
    <row r="39" spans="2:14" ht="28.5" x14ac:dyDescent="0.25">
      <c r="B39" s="4" t="s">
        <v>1122</v>
      </c>
      <c r="C39" s="47" t="s">
        <v>1123</v>
      </c>
      <c r="D39" s="44"/>
      <c r="E39" s="4" t="s">
        <v>1124</v>
      </c>
      <c r="F39" s="4" t="s">
        <v>58</v>
      </c>
      <c r="G39" s="4" t="s">
        <v>3006</v>
      </c>
      <c r="H39" s="4" t="s">
        <v>3042</v>
      </c>
      <c r="I39" s="11">
        <v>42.8</v>
      </c>
      <c r="J39" s="11">
        <v>800</v>
      </c>
      <c r="K39" s="11">
        <v>0</v>
      </c>
      <c r="L39" s="4">
        <v>40</v>
      </c>
      <c r="M39" s="4">
        <v>2027</v>
      </c>
      <c r="N39" s="4" t="s">
        <v>1525</v>
      </c>
    </row>
    <row r="40" spans="2:14" ht="28.5" x14ac:dyDescent="0.25">
      <c r="B40" s="4" t="s">
        <v>1122</v>
      </c>
      <c r="C40" s="47" t="s">
        <v>1123</v>
      </c>
      <c r="D40" s="44"/>
      <c r="E40" s="4" t="s">
        <v>1124</v>
      </c>
      <c r="F40" s="4" t="s">
        <v>58</v>
      </c>
      <c r="G40" s="4" t="s">
        <v>3006</v>
      </c>
      <c r="H40" s="4" t="s">
        <v>3043</v>
      </c>
      <c r="I40" s="11">
        <v>55.3</v>
      </c>
      <c r="J40" s="11">
        <v>800</v>
      </c>
      <c r="K40" s="11">
        <v>0</v>
      </c>
      <c r="L40" s="4">
        <v>40</v>
      </c>
      <c r="M40" s="4">
        <v>2028</v>
      </c>
      <c r="N40" s="4" t="s">
        <v>1525</v>
      </c>
    </row>
    <row r="41" spans="2:14" ht="28.5" x14ac:dyDescent="0.25">
      <c r="B41" s="4" t="s">
        <v>1122</v>
      </c>
      <c r="C41" s="47" t="s">
        <v>1123</v>
      </c>
      <c r="D41" s="44"/>
      <c r="E41" s="4" t="s">
        <v>1124</v>
      </c>
      <c r="F41" s="4" t="s">
        <v>58</v>
      </c>
      <c r="G41" s="4" t="s">
        <v>3010</v>
      </c>
      <c r="H41" s="4" t="s">
        <v>3044</v>
      </c>
      <c r="I41" s="11">
        <v>198</v>
      </c>
      <c r="J41" s="11">
        <v>800</v>
      </c>
      <c r="K41" s="11">
        <v>0</v>
      </c>
      <c r="L41" s="4">
        <v>84</v>
      </c>
      <c r="M41" s="4">
        <v>2029</v>
      </c>
      <c r="N41" s="4" t="s">
        <v>1525</v>
      </c>
    </row>
    <row r="42" spans="2:14" ht="28.5" x14ac:dyDescent="0.25">
      <c r="B42" s="4" t="s">
        <v>886</v>
      </c>
      <c r="C42" s="47" t="s">
        <v>887</v>
      </c>
      <c r="D42" s="44"/>
      <c r="E42" s="4" t="s">
        <v>101</v>
      </c>
      <c r="F42" s="4" t="s">
        <v>58</v>
      </c>
      <c r="G42" s="4" t="s">
        <v>3006</v>
      </c>
      <c r="H42" s="4" t="s">
        <v>3045</v>
      </c>
      <c r="I42" s="11">
        <v>1.3</v>
      </c>
      <c r="J42" s="11">
        <v>750</v>
      </c>
      <c r="K42" s="4"/>
      <c r="L42" s="4">
        <v>70</v>
      </c>
      <c r="M42" s="4">
        <v>2027</v>
      </c>
      <c r="N42" s="4" t="s">
        <v>1532</v>
      </c>
    </row>
    <row r="43" spans="2:14" ht="28.5" x14ac:dyDescent="0.25">
      <c r="B43" s="4" t="s">
        <v>886</v>
      </c>
      <c r="C43" s="47" t="s">
        <v>887</v>
      </c>
      <c r="D43" s="44"/>
      <c r="E43" s="4" t="s">
        <v>101</v>
      </c>
      <c r="F43" s="4" t="s">
        <v>58</v>
      </c>
      <c r="G43" s="4" t="s">
        <v>3006</v>
      </c>
      <c r="H43" s="4" t="s">
        <v>3046</v>
      </c>
      <c r="I43" s="11">
        <v>131</v>
      </c>
      <c r="J43" s="11">
        <v>600</v>
      </c>
      <c r="K43" s="4"/>
      <c r="L43" s="4">
        <v>70</v>
      </c>
      <c r="M43" s="4">
        <v>2027</v>
      </c>
      <c r="N43" s="4" t="s">
        <v>1532</v>
      </c>
    </row>
    <row r="44" spans="2:14" ht="28.5" x14ac:dyDescent="0.25">
      <c r="B44" s="4" t="s">
        <v>886</v>
      </c>
      <c r="C44" s="47" t="s">
        <v>887</v>
      </c>
      <c r="D44" s="44"/>
      <c r="E44" s="4" t="s">
        <v>101</v>
      </c>
      <c r="F44" s="4" t="s">
        <v>58</v>
      </c>
      <c r="G44" s="4" t="s">
        <v>3006</v>
      </c>
      <c r="H44" s="4" t="s">
        <v>3047</v>
      </c>
      <c r="I44" s="11">
        <v>12.6</v>
      </c>
      <c r="J44" s="11">
        <v>750</v>
      </c>
      <c r="K44" s="4"/>
      <c r="L44" s="4">
        <v>80</v>
      </c>
      <c r="M44" s="4">
        <v>2027</v>
      </c>
      <c r="N44" s="4" t="s">
        <v>1532</v>
      </c>
    </row>
    <row r="45" spans="2:14" ht="28.5" x14ac:dyDescent="0.25">
      <c r="B45" s="4" t="s">
        <v>886</v>
      </c>
      <c r="C45" s="47" t="s">
        <v>887</v>
      </c>
      <c r="D45" s="44"/>
      <c r="E45" s="4" t="s">
        <v>101</v>
      </c>
      <c r="F45" s="4" t="s">
        <v>58</v>
      </c>
      <c r="G45" s="4" t="s">
        <v>3006</v>
      </c>
      <c r="H45" s="4" t="s">
        <v>3048</v>
      </c>
      <c r="I45" s="11">
        <v>0.8</v>
      </c>
      <c r="J45" s="11">
        <v>400</v>
      </c>
      <c r="K45" s="4"/>
      <c r="L45" s="4">
        <v>84</v>
      </c>
      <c r="M45" s="4">
        <v>2027</v>
      </c>
      <c r="N45" s="4" t="s">
        <v>1532</v>
      </c>
    </row>
    <row r="46" spans="2:14" ht="28.5" x14ac:dyDescent="0.25">
      <c r="B46" s="4" t="s">
        <v>886</v>
      </c>
      <c r="C46" s="47" t="s">
        <v>887</v>
      </c>
      <c r="D46" s="44"/>
      <c r="E46" s="4" t="s">
        <v>101</v>
      </c>
      <c r="F46" s="4" t="s">
        <v>58</v>
      </c>
      <c r="G46" s="4" t="s">
        <v>3006</v>
      </c>
      <c r="H46" s="4" t="s">
        <v>3049</v>
      </c>
      <c r="I46" s="11">
        <v>23.2</v>
      </c>
      <c r="J46" s="11">
        <v>400</v>
      </c>
      <c r="K46" s="4"/>
      <c r="L46" s="4">
        <v>70</v>
      </c>
      <c r="M46" s="4">
        <v>2027</v>
      </c>
      <c r="N46" s="4" t="s">
        <v>1532</v>
      </c>
    </row>
    <row r="47" spans="2:14" ht="28.5" x14ac:dyDescent="0.25">
      <c r="B47" s="4" t="s">
        <v>886</v>
      </c>
      <c r="C47" s="47" t="s">
        <v>887</v>
      </c>
      <c r="D47" s="44"/>
      <c r="E47" s="4" t="s">
        <v>101</v>
      </c>
      <c r="F47" s="4" t="s">
        <v>58</v>
      </c>
      <c r="G47" s="4" t="s">
        <v>3006</v>
      </c>
      <c r="H47" s="4" t="s">
        <v>3050</v>
      </c>
      <c r="I47" s="11">
        <v>73.3</v>
      </c>
      <c r="J47" s="11">
        <v>450</v>
      </c>
      <c r="K47" s="4"/>
      <c r="L47" s="4">
        <v>70</v>
      </c>
      <c r="M47" s="4">
        <v>2027</v>
      </c>
      <c r="N47" s="4" t="s">
        <v>1532</v>
      </c>
    </row>
    <row r="48" spans="2:14" ht="28.5" x14ac:dyDescent="0.25">
      <c r="B48" s="4" t="s">
        <v>886</v>
      </c>
      <c r="C48" s="47" t="s">
        <v>887</v>
      </c>
      <c r="D48" s="44"/>
      <c r="E48" s="4" t="s">
        <v>101</v>
      </c>
      <c r="F48" s="4" t="s">
        <v>58</v>
      </c>
      <c r="G48" s="4" t="s">
        <v>3006</v>
      </c>
      <c r="H48" s="4" t="s">
        <v>3051</v>
      </c>
      <c r="I48" s="11">
        <v>5.6</v>
      </c>
      <c r="J48" s="11">
        <v>500</v>
      </c>
      <c r="K48" s="4"/>
      <c r="L48" s="4">
        <v>70</v>
      </c>
      <c r="M48" s="4">
        <v>2027</v>
      </c>
      <c r="N48" s="4" t="s">
        <v>1532</v>
      </c>
    </row>
    <row r="49" spans="2:14" ht="28.5" x14ac:dyDescent="0.25">
      <c r="B49" s="4" t="s">
        <v>886</v>
      </c>
      <c r="C49" s="47" t="s">
        <v>887</v>
      </c>
      <c r="D49" s="44"/>
      <c r="E49" s="4" t="s">
        <v>101</v>
      </c>
      <c r="F49" s="4" t="s">
        <v>58</v>
      </c>
      <c r="G49" s="4" t="s">
        <v>3006</v>
      </c>
      <c r="H49" s="4" t="s">
        <v>3052</v>
      </c>
      <c r="I49" s="11">
        <v>8.8000000000000007</v>
      </c>
      <c r="J49" s="11">
        <v>600</v>
      </c>
      <c r="K49" s="4"/>
      <c r="L49" s="4"/>
      <c r="M49" s="4">
        <v>2027</v>
      </c>
      <c r="N49" s="4" t="s">
        <v>1532</v>
      </c>
    </row>
    <row r="50" spans="2:14" ht="28.5" x14ac:dyDescent="0.25">
      <c r="B50" s="4" t="s">
        <v>886</v>
      </c>
      <c r="C50" s="47" t="s">
        <v>887</v>
      </c>
      <c r="D50" s="44"/>
      <c r="E50" s="4" t="s">
        <v>101</v>
      </c>
      <c r="F50" s="4" t="s">
        <v>58</v>
      </c>
      <c r="G50" s="4" t="s">
        <v>3006</v>
      </c>
      <c r="H50" s="4" t="s">
        <v>3053</v>
      </c>
      <c r="I50" s="11">
        <v>26.9</v>
      </c>
      <c r="J50" s="11">
        <v>400</v>
      </c>
      <c r="K50" s="4"/>
      <c r="L50" s="4"/>
      <c r="M50" s="4">
        <v>2027</v>
      </c>
      <c r="N50" s="4" t="s">
        <v>1532</v>
      </c>
    </row>
    <row r="51" spans="2:14" ht="28.5" x14ac:dyDescent="0.25">
      <c r="B51" s="4" t="s">
        <v>886</v>
      </c>
      <c r="C51" s="47" t="s">
        <v>887</v>
      </c>
      <c r="D51" s="44"/>
      <c r="E51" s="4" t="s">
        <v>101</v>
      </c>
      <c r="F51" s="4" t="s">
        <v>58</v>
      </c>
      <c r="G51" s="4" t="s">
        <v>3010</v>
      </c>
      <c r="H51" s="4" t="s">
        <v>3054</v>
      </c>
      <c r="I51" s="11">
        <v>39</v>
      </c>
      <c r="J51" s="11">
        <v>1400</v>
      </c>
      <c r="K51" s="4"/>
      <c r="L51" s="4">
        <v>80</v>
      </c>
      <c r="M51" s="4">
        <v>2027</v>
      </c>
      <c r="N51" s="4" t="s">
        <v>1532</v>
      </c>
    </row>
    <row r="52" spans="2:14" ht="28.5" x14ac:dyDescent="0.25">
      <c r="B52" s="4" t="s">
        <v>886</v>
      </c>
      <c r="C52" s="47" t="s">
        <v>887</v>
      </c>
      <c r="D52" s="44"/>
      <c r="E52" s="4" t="s">
        <v>101</v>
      </c>
      <c r="F52" s="4" t="s">
        <v>58</v>
      </c>
      <c r="G52" s="4" t="s">
        <v>3010</v>
      </c>
      <c r="H52" s="4" t="s">
        <v>3055</v>
      </c>
      <c r="I52" s="11">
        <v>23</v>
      </c>
      <c r="J52" s="11">
        <v>800</v>
      </c>
      <c r="K52" s="4"/>
      <c r="L52" s="4">
        <v>70</v>
      </c>
      <c r="M52" s="4">
        <v>2027</v>
      </c>
      <c r="N52" s="4" t="s">
        <v>1532</v>
      </c>
    </row>
    <row r="53" spans="2:14" ht="28.5" x14ac:dyDescent="0.25">
      <c r="B53" s="4" t="s">
        <v>886</v>
      </c>
      <c r="C53" s="47" t="s">
        <v>887</v>
      </c>
      <c r="D53" s="44"/>
      <c r="E53" s="4" t="s">
        <v>101</v>
      </c>
      <c r="F53" s="4" t="s">
        <v>58</v>
      </c>
      <c r="G53" s="4" t="s">
        <v>3006</v>
      </c>
      <c r="H53" s="4" t="s">
        <v>3056</v>
      </c>
      <c r="I53" s="11">
        <v>70.5</v>
      </c>
      <c r="J53" s="11">
        <v>800</v>
      </c>
      <c r="K53" s="4"/>
      <c r="L53" s="4">
        <v>80</v>
      </c>
      <c r="M53" s="4">
        <v>2029</v>
      </c>
      <c r="N53" s="4" t="s">
        <v>1532</v>
      </c>
    </row>
    <row r="54" spans="2:14" ht="28.5" x14ac:dyDescent="0.25">
      <c r="B54" s="4" t="s">
        <v>886</v>
      </c>
      <c r="C54" s="47" t="s">
        <v>887</v>
      </c>
      <c r="D54" s="44"/>
      <c r="E54" s="4" t="s">
        <v>101</v>
      </c>
      <c r="F54" s="4" t="s">
        <v>58</v>
      </c>
      <c r="G54" s="4" t="s">
        <v>3006</v>
      </c>
      <c r="H54" s="4" t="s">
        <v>3057</v>
      </c>
      <c r="I54" s="11">
        <v>22.4</v>
      </c>
      <c r="J54" s="11">
        <v>700</v>
      </c>
      <c r="K54" s="4"/>
      <c r="L54" s="4"/>
      <c r="M54" s="4">
        <v>2030</v>
      </c>
      <c r="N54" s="4" t="s">
        <v>1532</v>
      </c>
    </row>
    <row r="55" spans="2:14" ht="28.5" x14ac:dyDescent="0.25">
      <c r="B55" s="4" t="s">
        <v>886</v>
      </c>
      <c r="C55" s="47" t="s">
        <v>887</v>
      </c>
      <c r="D55" s="44"/>
      <c r="E55" s="4" t="s">
        <v>101</v>
      </c>
      <c r="F55" s="4" t="s">
        <v>58</v>
      </c>
      <c r="G55" s="4" t="s">
        <v>3010</v>
      </c>
      <c r="H55" s="4" t="s">
        <v>3058</v>
      </c>
      <c r="I55" s="11">
        <v>97</v>
      </c>
      <c r="J55" s="11">
        <v>1200</v>
      </c>
      <c r="K55" s="4"/>
      <c r="L55" s="4"/>
      <c r="M55" s="4">
        <v>2031</v>
      </c>
      <c r="N55" s="4" t="s">
        <v>1532</v>
      </c>
    </row>
    <row r="56" spans="2:14" ht="28.5" x14ac:dyDescent="0.25">
      <c r="B56" s="4" t="s">
        <v>886</v>
      </c>
      <c r="C56" s="47" t="s">
        <v>887</v>
      </c>
      <c r="D56" s="44"/>
      <c r="E56" s="4" t="s">
        <v>101</v>
      </c>
      <c r="F56" s="4" t="s">
        <v>58</v>
      </c>
      <c r="G56" s="4" t="s">
        <v>3010</v>
      </c>
      <c r="H56" s="4" t="s">
        <v>3059</v>
      </c>
      <c r="I56" s="4"/>
      <c r="J56" s="4"/>
      <c r="K56" s="11">
        <v>25</v>
      </c>
      <c r="L56" s="4"/>
      <c r="M56" s="4">
        <v>2032</v>
      </c>
      <c r="N56" s="4" t="s">
        <v>1532</v>
      </c>
    </row>
    <row r="57" spans="2:14" x14ac:dyDescent="0.25">
      <c r="B57" s="4" t="s">
        <v>392</v>
      </c>
      <c r="C57" s="47" t="s">
        <v>393</v>
      </c>
      <c r="D57" s="44"/>
      <c r="E57" s="4" t="s">
        <v>394</v>
      </c>
      <c r="F57" s="4" t="s">
        <v>58</v>
      </c>
      <c r="G57" s="4" t="s">
        <v>3010</v>
      </c>
      <c r="H57" s="4" t="s">
        <v>3060</v>
      </c>
      <c r="I57" s="11">
        <v>26.5</v>
      </c>
      <c r="J57" s="11">
        <v>1000</v>
      </c>
      <c r="K57" s="11">
        <v>0</v>
      </c>
      <c r="L57" s="4">
        <v>0</v>
      </c>
      <c r="M57" s="4">
        <v>2028</v>
      </c>
      <c r="N57" s="4" t="s">
        <v>1539</v>
      </c>
    </row>
    <row r="58" spans="2:14" ht="57" x14ac:dyDescent="0.25">
      <c r="B58" s="4" t="s">
        <v>940</v>
      </c>
      <c r="C58" s="47" t="s">
        <v>941</v>
      </c>
      <c r="D58" s="44"/>
      <c r="E58" s="4" t="s">
        <v>942</v>
      </c>
      <c r="F58" s="4" t="s">
        <v>58</v>
      </c>
      <c r="G58" s="4" t="s">
        <v>3010</v>
      </c>
      <c r="H58" s="4" t="s">
        <v>3061</v>
      </c>
      <c r="I58" s="11">
        <v>180</v>
      </c>
      <c r="J58" s="11">
        <v>825</v>
      </c>
      <c r="K58" s="11">
        <v>0</v>
      </c>
      <c r="L58" s="4">
        <v>67.2</v>
      </c>
      <c r="M58" s="4">
        <v>2026</v>
      </c>
      <c r="N58" s="4" t="s">
        <v>1594</v>
      </c>
    </row>
    <row r="59" spans="2:14" ht="57" x14ac:dyDescent="0.25">
      <c r="B59" s="4" t="s">
        <v>940</v>
      </c>
      <c r="C59" s="47" t="s">
        <v>941</v>
      </c>
      <c r="D59" s="44"/>
      <c r="E59" s="4" t="s">
        <v>942</v>
      </c>
      <c r="F59" s="4" t="s">
        <v>58</v>
      </c>
      <c r="G59" s="4" t="s">
        <v>3006</v>
      </c>
      <c r="H59" s="4" t="s">
        <v>3062</v>
      </c>
      <c r="I59" s="11">
        <v>187</v>
      </c>
      <c r="J59" s="11">
        <v>825</v>
      </c>
      <c r="K59" s="11">
        <v>0</v>
      </c>
      <c r="L59" s="4">
        <v>67.2</v>
      </c>
      <c r="M59" s="4">
        <v>2026</v>
      </c>
      <c r="N59" s="4" t="s">
        <v>1594</v>
      </c>
    </row>
    <row r="60" spans="2:14" ht="57" x14ac:dyDescent="0.25">
      <c r="B60" s="4" t="s">
        <v>400</v>
      </c>
      <c r="C60" s="47" t="s">
        <v>401</v>
      </c>
      <c r="D60" s="44"/>
      <c r="E60" s="4" t="s">
        <v>394</v>
      </c>
      <c r="F60" s="4" t="s">
        <v>68</v>
      </c>
      <c r="G60" s="4" t="s">
        <v>3006</v>
      </c>
      <c r="H60" s="4" t="s">
        <v>3063</v>
      </c>
      <c r="I60" s="11">
        <v>31.3</v>
      </c>
      <c r="J60" s="11">
        <v>400</v>
      </c>
      <c r="K60" s="11">
        <v>0</v>
      </c>
      <c r="L60" s="4">
        <v>0</v>
      </c>
      <c r="M60" s="4">
        <v>2025</v>
      </c>
      <c r="N60" s="4" t="s">
        <v>1606</v>
      </c>
    </row>
    <row r="61" spans="2:14" ht="57" x14ac:dyDescent="0.25">
      <c r="B61" s="4" t="s">
        <v>400</v>
      </c>
      <c r="C61" s="47" t="s">
        <v>401</v>
      </c>
      <c r="D61" s="44"/>
      <c r="E61" s="4" t="s">
        <v>394</v>
      </c>
      <c r="F61" s="4" t="s">
        <v>68</v>
      </c>
      <c r="G61" s="4" t="s">
        <v>3006</v>
      </c>
      <c r="H61" s="4" t="s">
        <v>3064</v>
      </c>
      <c r="I61" s="11">
        <v>14.5</v>
      </c>
      <c r="J61" s="11">
        <v>400</v>
      </c>
      <c r="K61" s="11">
        <v>0</v>
      </c>
      <c r="L61" s="4">
        <v>0</v>
      </c>
      <c r="M61" s="4">
        <v>2025</v>
      </c>
      <c r="N61" s="4" t="s">
        <v>1606</v>
      </c>
    </row>
    <row r="62" spans="2:14" ht="57" x14ac:dyDescent="0.25">
      <c r="B62" s="4" t="s">
        <v>400</v>
      </c>
      <c r="C62" s="47" t="s">
        <v>401</v>
      </c>
      <c r="D62" s="44"/>
      <c r="E62" s="4" t="s">
        <v>394</v>
      </c>
      <c r="F62" s="4" t="s">
        <v>68</v>
      </c>
      <c r="G62" s="4" t="s">
        <v>3010</v>
      </c>
      <c r="H62" s="4" t="s">
        <v>3065</v>
      </c>
      <c r="I62" s="11">
        <v>11</v>
      </c>
      <c r="J62" s="11">
        <v>400</v>
      </c>
      <c r="K62" s="11">
        <v>0</v>
      </c>
      <c r="L62" s="4">
        <v>0</v>
      </c>
      <c r="M62" s="4">
        <v>2025</v>
      </c>
      <c r="N62" s="4" t="s">
        <v>1606</v>
      </c>
    </row>
    <row r="63" spans="2:14" ht="57" x14ac:dyDescent="0.25">
      <c r="B63" s="4" t="s">
        <v>400</v>
      </c>
      <c r="C63" s="47" t="s">
        <v>401</v>
      </c>
      <c r="D63" s="44"/>
      <c r="E63" s="4" t="s">
        <v>394</v>
      </c>
      <c r="F63" s="4" t="s">
        <v>68</v>
      </c>
      <c r="G63" s="4" t="s">
        <v>3006</v>
      </c>
      <c r="H63" s="4" t="s">
        <v>3066</v>
      </c>
      <c r="I63" s="11">
        <v>44.6</v>
      </c>
      <c r="J63" s="11">
        <v>400</v>
      </c>
      <c r="K63" s="11">
        <v>0</v>
      </c>
      <c r="L63" s="4">
        <v>0</v>
      </c>
      <c r="M63" s="4">
        <v>2027</v>
      </c>
      <c r="N63" s="4" t="s">
        <v>1606</v>
      </c>
    </row>
    <row r="64" spans="2:14" ht="57" x14ac:dyDescent="0.25">
      <c r="B64" s="4" t="s">
        <v>400</v>
      </c>
      <c r="C64" s="47" t="s">
        <v>401</v>
      </c>
      <c r="D64" s="44"/>
      <c r="E64" s="4" t="s">
        <v>394</v>
      </c>
      <c r="F64" s="4" t="s">
        <v>68</v>
      </c>
      <c r="G64" s="4" t="s">
        <v>3010</v>
      </c>
      <c r="H64" s="4" t="s">
        <v>3067</v>
      </c>
      <c r="I64" s="11">
        <v>9</v>
      </c>
      <c r="J64" s="11">
        <v>300</v>
      </c>
      <c r="K64" s="11">
        <v>0</v>
      </c>
      <c r="L64" s="4">
        <v>0</v>
      </c>
      <c r="M64" s="4">
        <v>2027</v>
      </c>
      <c r="N64" s="4" t="s">
        <v>1606</v>
      </c>
    </row>
    <row r="65" spans="2:14" ht="57" x14ac:dyDescent="0.25">
      <c r="B65" s="4" t="s">
        <v>400</v>
      </c>
      <c r="C65" s="47" t="s">
        <v>401</v>
      </c>
      <c r="D65" s="44"/>
      <c r="E65" s="4" t="s">
        <v>394</v>
      </c>
      <c r="F65" s="4" t="s">
        <v>68</v>
      </c>
      <c r="G65" s="4" t="s">
        <v>3010</v>
      </c>
      <c r="H65" s="4" t="s">
        <v>3011</v>
      </c>
      <c r="I65" s="11">
        <v>12</v>
      </c>
      <c r="J65" s="11">
        <v>800</v>
      </c>
      <c r="K65" s="11">
        <v>0</v>
      </c>
      <c r="L65" s="4">
        <v>0</v>
      </c>
      <c r="M65" s="4">
        <v>2027</v>
      </c>
      <c r="N65" s="4" t="s">
        <v>1606</v>
      </c>
    </row>
    <row r="66" spans="2:14" ht="57" x14ac:dyDescent="0.25">
      <c r="B66" s="4" t="s">
        <v>400</v>
      </c>
      <c r="C66" s="47" t="s">
        <v>401</v>
      </c>
      <c r="D66" s="44"/>
      <c r="E66" s="4" t="s">
        <v>394</v>
      </c>
      <c r="F66" s="4" t="s">
        <v>68</v>
      </c>
      <c r="G66" s="4" t="s">
        <v>3010</v>
      </c>
      <c r="H66" s="4" t="s">
        <v>3068</v>
      </c>
      <c r="I66" s="11">
        <v>22</v>
      </c>
      <c r="J66" s="11">
        <v>1200</v>
      </c>
      <c r="K66" s="11">
        <v>0</v>
      </c>
      <c r="L66" s="4">
        <v>0</v>
      </c>
      <c r="M66" s="4">
        <v>2029</v>
      </c>
      <c r="N66" s="4" t="s">
        <v>1606</v>
      </c>
    </row>
    <row r="67" spans="2:14" ht="57" x14ac:dyDescent="0.25">
      <c r="B67" s="4" t="s">
        <v>400</v>
      </c>
      <c r="C67" s="47" t="s">
        <v>401</v>
      </c>
      <c r="D67" s="44"/>
      <c r="E67" s="4" t="s">
        <v>394</v>
      </c>
      <c r="F67" s="4" t="s">
        <v>68</v>
      </c>
      <c r="G67" s="4" t="s">
        <v>3006</v>
      </c>
      <c r="H67" s="4" t="s">
        <v>3069</v>
      </c>
      <c r="I67" s="11">
        <v>23.1</v>
      </c>
      <c r="J67" s="11">
        <v>900</v>
      </c>
      <c r="K67" s="11">
        <v>0</v>
      </c>
      <c r="L67" s="4">
        <v>0</v>
      </c>
      <c r="M67" s="4">
        <v>2030</v>
      </c>
      <c r="N67" s="4" t="s">
        <v>1606</v>
      </c>
    </row>
    <row r="68" spans="2:14" ht="57" x14ac:dyDescent="0.25">
      <c r="B68" s="4" t="s">
        <v>400</v>
      </c>
      <c r="C68" s="47" t="s">
        <v>401</v>
      </c>
      <c r="D68" s="44"/>
      <c r="E68" s="4" t="s">
        <v>394</v>
      </c>
      <c r="F68" s="4" t="s">
        <v>68</v>
      </c>
      <c r="G68" s="4" t="s">
        <v>3006</v>
      </c>
      <c r="H68" s="4" t="s">
        <v>3070</v>
      </c>
      <c r="I68" s="11">
        <v>35.299999999999997</v>
      </c>
      <c r="J68" s="11">
        <v>800</v>
      </c>
      <c r="K68" s="11">
        <v>0</v>
      </c>
      <c r="L68" s="4">
        <v>0</v>
      </c>
      <c r="M68" s="4">
        <v>2030</v>
      </c>
      <c r="N68" s="4" t="s">
        <v>1606</v>
      </c>
    </row>
    <row r="69" spans="2:14" ht="57" x14ac:dyDescent="0.25">
      <c r="B69" s="4" t="s">
        <v>400</v>
      </c>
      <c r="C69" s="47" t="s">
        <v>401</v>
      </c>
      <c r="D69" s="44"/>
      <c r="E69" s="4" t="s">
        <v>394</v>
      </c>
      <c r="F69" s="4" t="s">
        <v>68</v>
      </c>
      <c r="G69" s="4" t="s">
        <v>3006</v>
      </c>
      <c r="H69" s="4" t="s">
        <v>3071</v>
      </c>
      <c r="I69" s="11">
        <v>23.6</v>
      </c>
      <c r="J69" s="11">
        <v>900</v>
      </c>
      <c r="K69" s="11">
        <v>0</v>
      </c>
      <c r="L69" s="4">
        <v>0</v>
      </c>
      <c r="M69" s="4">
        <v>2030</v>
      </c>
      <c r="N69" s="4" t="s">
        <v>1606</v>
      </c>
    </row>
    <row r="70" spans="2:14" ht="57" x14ac:dyDescent="0.25">
      <c r="B70" s="4" t="s">
        <v>400</v>
      </c>
      <c r="C70" s="47" t="s">
        <v>401</v>
      </c>
      <c r="D70" s="44"/>
      <c r="E70" s="4" t="s">
        <v>394</v>
      </c>
      <c r="F70" s="4" t="s">
        <v>68</v>
      </c>
      <c r="G70" s="4" t="s">
        <v>3006</v>
      </c>
      <c r="H70" s="4" t="s">
        <v>3072</v>
      </c>
      <c r="I70" s="11">
        <v>3.5</v>
      </c>
      <c r="J70" s="11">
        <v>600</v>
      </c>
      <c r="K70" s="11">
        <v>0</v>
      </c>
      <c r="L70" s="4">
        <v>0</v>
      </c>
      <c r="M70" s="4">
        <v>2030</v>
      </c>
      <c r="N70" s="4" t="s">
        <v>1606</v>
      </c>
    </row>
    <row r="71" spans="2:14" ht="57" x14ac:dyDescent="0.25">
      <c r="B71" s="4" t="s">
        <v>400</v>
      </c>
      <c r="C71" s="47" t="s">
        <v>401</v>
      </c>
      <c r="D71" s="44"/>
      <c r="E71" s="4" t="s">
        <v>394</v>
      </c>
      <c r="F71" s="4" t="s">
        <v>68</v>
      </c>
      <c r="G71" s="4" t="s">
        <v>3010</v>
      </c>
      <c r="H71" s="4" t="s">
        <v>3073</v>
      </c>
      <c r="I71" s="11">
        <v>64.5</v>
      </c>
      <c r="J71" s="11">
        <v>1000</v>
      </c>
      <c r="K71" s="11">
        <v>0</v>
      </c>
      <c r="L71" s="4">
        <v>0</v>
      </c>
      <c r="M71" s="4">
        <v>2031</v>
      </c>
      <c r="N71" s="4" t="s">
        <v>1606</v>
      </c>
    </row>
    <row r="72" spans="2:14" ht="57" x14ac:dyDescent="0.25">
      <c r="B72" s="4" t="s">
        <v>400</v>
      </c>
      <c r="C72" s="47" t="s">
        <v>401</v>
      </c>
      <c r="D72" s="44"/>
      <c r="E72" s="4" t="s">
        <v>394</v>
      </c>
      <c r="F72" s="4" t="s">
        <v>68</v>
      </c>
      <c r="G72" s="4" t="s">
        <v>3006</v>
      </c>
      <c r="H72" s="4" t="s">
        <v>3074</v>
      </c>
      <c r="I72" s="11">
        <v>22.7</v>
      </c>
      <c r="J72" s="11">
        <v>400</v>
      </c>
      <c r="K72" s="11">
        <v>0</v>
      </c>
      <c r="L72" s="4">
        <v>0</v>
      </c>
      <c r="M72" s="4">
        <v>2031</v>
      </c>
      <c r="N72" s="4" t="s">
        <v>1606</v>
      </c>
    </row>
    <row r="73" spans="2:14" ht="57" x14ac:dyDescent="0.25">
      <c r="B73" s="4" t="s">
        <v>400</v>
      </c>
      <c r="C73" s="47" t="s">
        <v>401</v>
      </c>
      <c r="D73" s="44"/>
      <c r="E73" s="4" t="s">
        <v>394</v>
      </c>
      <c r="F73" s="4" t="s">
        <v>68</v>
      </c>
      <c r="G73" s="4" t="s">
        <v>3006</v>
      </c>
      <c r="H73" s="4" t="s">
        <v>3075</v>
      </c>
      <c r="I73" s="11">
        <v>56.3</v>
      </c>
      <c r="J73" s="11">
        <v>900</v>
      </c>
      <c r="K73" s="11">
        <v>0</v>
      </c>
      <c r="L73" s="4">
        <v>0</v>
      </c>
      <c r="M73" s="4">
        <v>2031</v>
      </c>
      <c r="N73" s="4" t="s">
        <v>1606</v>
      </c>
    </row>
    <row r="74" spans="2:14" ht="57" x14ac:dyDescent="0.25">
      <c r="B74" s="4" t="s">
        <v>400</v>
      </c>
      <c r="C74" s="47" t="s">
        <v>401</v>
      </c>
      <c r="D74" s="44"/>
      <c r="E74" s="4" t="s">
        <v>394</v>
      </c>
      <c r="F74" s="4" t="s">
        <v>68</v>
      </c>
      <c r="G74" s="4" t="s">
        <v>3006</v>
      </c>
      <c r="H74" s="4" t="s">
        <v>3076</v>
      </c>
      <c r="I74" s="11">
        <v>104.2</v>
      </c>
      <c r="J74" s="11">
        <v>1000</v>
      </c>
      <c r="K74" s="11">
        <v>0</v>
      </c>
      <c r="L74" s="4">
        <v>0</v>
      </c>
      <c r="M74" s="4">
        <v>2031</v>
      </c>
      <c r="N74" s="4" t="s">
        <v>1606</v>
      </c>
    </row>
    <row r="75" spans="2:14" ht="57" x14ac:dyDescent="0.25">
      <c r="B75" s="4" t="s">
        <v>400</v>
      </c>
      <c r="C75" s="47" t="s">
        <v>401</v>
      </c>
      <c r="D75" s="44"/>
      <c r="E75" s="4" t="s">
        <v>394</v>
      </c>
      <c r="F75" s="4" t="s">
        <v>68</v>
      </c>
      <c r="G75" s="4" t="s">
        <v>3006</v>
      </c>
      <c r="H75" s="4" t="s">
        <v>3077</v>
      </c>
      <c r="I75" s="11">
        <v>183</v>
      </c>
      <c r="J75" s="11">
        <v>1000</v>
      </c>
      <c r="K75" s="11">
        <v>0</v>
      </c>
      <c r="L75" s="4">
        <v>0</v>
      </c>
      <c r="M75" s="4">
        <v>2032</v>
      </c>
      <c r="N75" s="4" t="s">
        <v>1606</v>
      </c>
    </row>
    <row r="76" spans="2:14" ht="57" x14ac:dyDescent="0.25">
      <c r="B76" s="4" t="s">
        <v>400</v>
      </c>
      <c r="C76" s="47" t="s">
        <v>401</v>
      </c>
      <c r="D76" s="44"/>
      <c r="E76" s="4" t="s">
        <v>394</v>
      </c>
      <c r="F76" s="4" t="s">
        <v>68</v>
      </c>
      <c r="G76" s="4" t="s">
        <v>3006</v>
      </c>
      <c r="H76" s="4" t="s">
        <v>3078</v>
      </c>
      <c r="I76" s="11">
        <v>110.1</v>
      </c>
      <c r="J76" s="11">
        <v>1000</v>
      </c>
      <c r="K76" s="11">
        <v>0</v>
      </c>
      <c r="L76" s="4">
        <v>0</v>
      </c>
      <c r="M76" s="4">
        <v>2032</v>
      </c>
      <c r="N76" s="4" t="s">
        <v>1606</v>
      </c>
    </row>
    <row r="77" spans="2:14" ht="57" x14ac:dyDescent="0.25">
      <c r="B77" s="4" t="s">
        <v>400</v>
      </c>
      <c r="C77" s="47" t="s">
        <v>401</v>
      </c>
      <c r="D77" s="44"/>
      <c r="E77" s="4" t="s">
        <v>394</v>
      </c>
      <c r="F77" s="4" t="s">
        <v>68</v>
      </c>
      <c r="G77" s="4" t="s">
        <v>3006</v>
      </c>
      <c r="H77" s="4" t="s">
        <v>3079</v>
      </c>
      <c r="I77" s="11">
        <v>11.9</v>
      </c>
      <c r="J77" s="11">
        <v>400</v>
      </c>
      <c r="K77" s="11">
        <v>0</v>
      </c>
      <c r="L77" s="4">
        <v>0</v>
      </c>
      <c r="M77" s="4">
        <v>2032</v>
      </c>
      <c r="N77" s="4" t="s">
        <v>1606</v>
      </c>
    </row>
    <row r="78" spans="2:14" ht="57" x14ac:dyDescent="0.25">
      <c r="B78" s="4" t="s">
        <v>400</v>
      </c>
      <c r="C78" s="47" t="s">
        <v>401</v>
      </c>
      <c r="D78" s="44"/>
      <c r="E78" s="4" t="s">
        <v>394</v>
      </c>
      <c r="F78" s="4" t="s">
        <v>68</v>
      </c>
      <c r="G78" s="4" t="s">
        <v>3006</v>
      </c>
      <c r="H78" s="4" t="s">
        <v>3080</v>
      </c>
      <c r="I78" s="11">
        <v>113.9</v>
      </c>
      <c r="J78" s="11">
        <v>900</v>
      </c>
      <c r="K78" s="11">
        <v>0</v>
      </c>
      <c r="L78" s="4">
        <v>0</v>
      </c>
      <c r="M78" s="4">
        <v>2032</v>
      </c>
      <c r="N78" s="4" t="s">
        <v>1606</v>
      </c>
    </row>
    <row r="79" spans="2:14" ht="57" x14ac:dyDescent="0.25">
      <c r="B79" s="4" t="s">
        <v>400</v>
      </c>
      <c r="C79" s="47" t="s">
        <v>401</v>
      </c>
      <c r="D79" s="44"/>
      <c r="E79" s="4" t="s">
        <v>394</v>
      </c>
      <c r="F79" s="4" t="s">
        <v>68</v>
      </c>
      <c r="G79" s="4" t="s">
        <v>3006</v>
      </c>
      <c r="H79" s="4" t="s">
        <v>3081</v>
      </c>
      <c r="I79" s="11">
        <v>14.7</v>
      </c>
      <c r="J79" s="11">
        <v>900</v>
      </c>
      <c r="K79" s="11">
        <v>0</v>
      </c>
      <c r="L79" s="4">
        <v>0</v>
      </c>
      <c r="M79" s="4">
        <v>2032</v>
      </c>
      <c r="N79" s="4" t="s">
        <v>1606</v>
      </c>
    </row>
    <row r="80" spans="2:14" ht="57" x14ac:dyDescent="0.25">
      <c r="B80" s="4" t="s">
        <v>400</v>
      </c>
      <c r="C80" s="47" t="s">
        <v>401</v>
      </c>
      <c r="D80" s="44"/>
      <c r="E80" s="4" t="s">
        <v>394</v>
      </c>
      <c r="F80" s="4" t="s">
        <v>68</v>
      </c>
      <c r="G80" s="4" t="s">
        <v>3006</v>
      </c>
      <c r="H80" s="4" t="s">
        <v>3021</v>
      </c>
      <c r="I80" s="11">
        <v>40.6</v>
      </c>
      <c r="J80" s="11">
        <v>800</v>
      </c>
      <c r="K80" s="11">
        <v>0</v>
      </c>
      <c r="L80" s="4">
        <v>0</v>
      </c>
      <c r="M80" s="4">
        <v>2032</v>
      </c>
      <c r="N80" s="4" t="s">
        <v>1606</v>
      </c>
    </row>
    <row r="81" spans="2:14" ht="57" x14ac:dyDescent="0.25">
      <c r="B81" s="4" t="s">
        <v>400</v>
      </c>
      <c r="C81" s="47" t="s">
        <v>401</v>
      </c>
      <c r="D81" s="44"/>
      <c r="E81" s="4" t="s">
        <v>394</v>
      </c>
      <c r="F81" s="4" t="s">
        <v>68</v>
      </c>
      <c r="G81" s="4" t="s">
        <v>3006</v>
      </c>
      <c r="H81" s="4" t="s">
        <v>3022</v>
      </c>
      <c r="I81" s="11">
        <v>48.6</v>
      </c>
      <c r="J81" s="11">
        <v>900</v>
      </c>
      <c r="K81" s="11">
        <v>0</v>
      </c>
      <c r="L81" s="4">
        <v>0</v>
      </c>
      <c r="M81" s="4">
        <v>2032</v>
      </c>
      <c r="N81" s="4" t="s">
        <v>1606</v>
      </c>
    </row>
    <row r="82" spans="2:14" ht="57" x14ac:dyDescent="0.25">
      <c r="B82" s="4" t="s">
        <v>400</v>
      </c>
      <c r="C82" s="47" t="s">
        <v>401</v>
      </c>
      <c r="D82" s="44"/>
      <c r="E82" s="4" t="s">
        <v>394</v>
      </c>
      <c r="F82" s="4" t="s">
        <v>68</v>
      </c>
      <c r="G82" s="4" t="s">
        <v>3010</v>
      </c>
      <c r="H82" s="4" t="s">
        <v>3082</v>
      </c>
      <c r="I82" s="11">
        <v>0</v>
      </c>
      <c r="J82" s="11">
        <v>0</v>
      </c>
      <c r="K82" s="11">
        <v>41</v>
      </c>
      <c r="L82" s="4">
        <v>0</v>
      </c>
      <c r="M82" s="4">
        <v>2032</v>
      </c>
      <c r="N82" s="4" t="s">
        <v>1606</v>
      </c>
    </row>
    <row r="83" spans="2:14" ht="57" x14ac:dyDescent="0.25">
      <c r="B83" s="4" t="s">
        <v>400</v>
      </c>
      <c r="C83" s="47" t="s">
        <v>401</v>
      </c>
      <c r="D83" s="44"/>
      <c r="E83" s="4" t="s">
        <v>394</v>
      </c>
      <c r="F83" s="4" t="s">
        <v>68</v>
      </c>
      <c r="G83" s="4" t="s">
        <v>3010</v>
      </c>
      <c r="H83" s="4" t="s">
        <v>3083</v>
      </c>
      <c r="I83" s="11">
        <v>236</v>
      </c>
      <c r="J83" s="11">
        <v>900</v>
      </c>
      <c r="K83" s="11">
        <v>0</v>
      </c>
      <c r="L83" s="4">
        <v>0</v>
      </c>
      <c r="M83" s="4">
        <v>2032</v>
      </c>
      <c r="N83" s="4" t="s">
        <v>1606</v>
      </c>
    </row>
    <row r="84" spans="2:14" ht="57" x14ac:dyDescent="0.25">
      <c r="B84" s="4" t="s">
        <v>400</v>
      </c>
      <c r="C84" s="47" t="s">
        <v>401</v>
      </c>
      <c r="D84" s="44"/>
      <c r="E84" s="4" t="s">
        <v>394</v>
      </c>
      <c r="F84" s="4" t="s">
        <v>68</v>
      </c>
      <c r="G84" s="4" t="s">
        <v>3006</v>
      </c>
      <c r="H84" s="4" t="s">
        <v>3084</v>
      </c>
      <c r="I84" s="11">
        <v>6.1</v>
      </c>
      <c r="J84" s="11">
        <v>500</v>
      </c>
      <c r="K84" s="11">
        <v>0</v>
      </c>
      <c r="L84" s="4">
        <v>0</v>
      </c>
      <c r="M84" s="4">
        <v>2032</v>
      </c>
      <c r="N84" s="4" t="s">
        <v>1606</v>
      </c>
    </row>
    <row r="85" spans="2:14" ht="57" x14ac:dyDescent="0.25">
      <c r="B85" s="4" t="s">
        <v>400</v>
      </c>
      <c r="C85" s="47" t="s">
        <v>401</v>
      </c>
      <c r="D85" s="44"/>
      <c r="E85" s="4" t="s">
        <v>394</v>
      </c>
      <c r="F85" s="4" t="s">
        <v>68</v>
      </c>
      <c r="G85" s="4" t="s">
        <v>3006</v>
      </c>
      <c r="H85" s="4" t="s">
        <v>3085</v>
      </c>
      <c r="I85" s="11">
        <v>15.1</v>
      </c>
      <c r="J85" s="11">
        <v>600</v>
      </c>
      <c r="K85" s="11">
        <v>0</v>
      </c>
      <c r="L85" s="4">
        <v>0</v>
      </c>
      <c r="M85" s="4">
        <v>2032</v>
      </c>
      <c r="N85" s="4" t="s">
        <v>1606</v>
      </c>
    </row>
    <row r="86" spans="2:14" ht="57" x14ac:dyDescent="0.25">
      <c r="B86" s="4" t="s">
        <v>400</v>
      </c>
      <c r="C86" s="47" t="s">
        <v>401</v>
      </c>
      <c r="D86" s="44"/>
      <c r="E86" s="4" t="s">
        <v>394</v>
      </c>
      <c r="F86" s="4" t="s">
        <v>68</v>
      </c>
      <c r="G86" s="4" t="s">
        <v>3010</v>
      </c>
      <c r="H86" s="4" t="s">
        <v>3086</v>
      </c>
      <c r="I86" s="11">
        <v>7</v>
      </c>
      <c r="J86" s="11">
        <v>400</v>
      </c>
      <c r="K86" s="11">
        <v>0</v>
      </c>
      <c r="L86" s="4">
        <v>0</v>
      </c>
      <c r="M86" s="4">
        <v>2032</v>
      </c>
      <c r="N86" s="4" t="s">
        <v>1606</v>
      </c>
    </row>
    <row r="87" spans="2:14" ht="57" x14ac:dyDescent="0.25">
      <c r="B87" s="4" t="s">
        <v>400</v>
      </c>
      <c r="C87" s="47" t="s">
        <v>401</v>
      </c>
      <c r="D87" s="44"/>
      <c r="E87" s="4" t="s">
        <v>394</v>
      </c>
      <c r="F87" s="4" t="s">
        <v>68</v>
      </c>
      <c r="G87" s="4" t="s">
        <v>3010</v>
      </c>
      <c r="H87" s="4" t="s">
        <v>3087</v>
      </c>
      <c r="I87" s="11">
        <v>48</v>
      </c>
      <c r="J87" s="11">
        <v>1000</v>
      </c>
      <c r="K87" s="11">
        <v>0</v>
      </c>
      <c r="L87" s="4">
        <v>0</v>
      </c>
      <c r="M87" s="4">
        <v>2032</v>
      </c>
      <c r="N87" s="4" t="s">
        <v>1606</v>
      </c>
    </row>
    <row r="88" spans="2:14" ht="57" x14ac:dyDescent="0.25">
      <c r="B88" s="4" t="s">
        <v>400</v>
      </c>
      <c r="C88" s="47" t="s">
        <v>401</v>
      </c>
      <c r="D88" s="44"/>
      <c r="E88" s="4" t="s">
        <v>394</v>
      </c>
      <c r="F88" s="4" t="s">
        <v>68</v>
      </c>
      <c r="G88" s="4" t="s">
        <v>3010</v>
      </c>
      <c r="H88" s="4" t="s">
        <v>3088</v>
      </c>
      <c r="I88" s="11">
        <v>4</v>
      </c>
      <c r="J88" s="11">
        <v>1000</v>
      </c>
      <c r="K88" s="11">
        <v>0</v>
      </c>
      <c r="L88" s="4">
        <v>0</v>
      </c>
      <c r="M88" s="4">
        <v>2032</v>
      </c>
      <c r="N88" s="4" t="s">
        <v>1606</v>
      </c>
    </row>
    <row r="89" spans="2:14" ht="57" x14ac:dyDescent="0.25">
      <c r="B89" s="4" t="s">
        <v>400</v>
      </c>
      <c r="C89" s="47" t="s">
        <v>401</v>
      </c>
      <c r="D89" s="44"/>
      <c r="E89" s="4" t="s">
        <v>394</v>
      </c>
      <c r="F89" s="4" t="s">
        <v>68</v>
      </c>
      <c r="G89" s="4" t="s">
        <v>3006</v>
      </c>
      <c r="H89" s="4" t="s">
        <v>3089</v>
      </c>
      <c r="I89" s="11">
        <v>72.900000000000006</v>
      </c>
      <c r="J89" s="11">
        <v>600</v>
      </c>
      <c r="K89" s="11">
        <v>0</v>
      </c>
      <c r="L89" s="4">
        <v>0</v>
      </c>
      <c r="M89" s="4">
        <v>2032</v>
      </c>
      <c r="N89" s="4" t="s">
        <v>1606</v>
      </c>
    </row>
    <row r="90" spans="2:14" ht="28.5" x14ac:dyDescent="0.25">
      <c r="B90" s="4" t="s">
        <v>171</v>
      </c>
      <c r="C90" s="47" t="s">
        <v>172</v>
      </c>
      <c r="D90" s="44"/>
      <c r="E90" s="4" t="s">
        <v>173</v>
      </c>
      <c r="F90" s="4" t="s">
        <v>68</v>
      </c>
      <c r="G90" s="4" t="s">
        <v>3010</v>
      </c>
      <c r="H90" s="4" t="s">
        <v>3090</v>
      </c>
      <c r="I90" s="11">
        <v>57</v>
      </c>
      <c r="J90" s="11">
        <v>1050</v>
      </c>
      <c r="K90" s="11">
        <v>0</v>
      </c>
      <c r="L90" s="4">
        <v>75</v>
      </c>
      <c r="M90" s="4">
        <v>2031</v>
      </c>
      <c r="N90" s="4" t="s">
        <v>1629</v>
      </c>
    </row>
    <row r="91" spans="2:14" x14ac:dyDescent="0.25">
      <c r="B91" s="4" t="s">
        <v>176</v>
      </c>
      <c r="C91" s="47" t="s">
        <v>177</v>
      </c>
      <c r="D91" s="44"/>
      <c r="E91" s="4" t="s">
        <v>178</v>
      </c>
      <c r="F91" s="4" t="s">
        <v>68</v>
      </c>
      <c r="G91" s="4" t="s">
        <v>3006</v>
      </c>
      <c r="H91" s="4" t="s">
        <v>3091</v>
      </c>
      <c r="I91" s="11">
        <v>77</v>
      </c>
      <c r="J91" s="11">
        <v>450</v>
      </c>
      <c r="K91" s="11">
        <v>0</v>
      </c>
      <c r="L91" s="4">
        <v>24</v>
      </c>
      <c r="M91" s="4">
        <v>2027</v>
      </c>
      <c r="N91" s="4" t="s">
        <v>1470</v>
      </c>
    </row>
    <row r="92" spans="2:14" x14ac:dyDescent="0.25">
      <c r="B92" s="4" t="s">
        <v>176</v>
      </c>
      <c r="C92" s="47" t="s">
        <v>177</v>
      </c>
      <c r="D92" s="44"/>
      <c r="E92" s="4" t="s">
        <v>178</v>
      </c>
      <c r="F92" s="4" t="s">
        <v>68</v>
      </c>
      <c r="G92" s="4" t="s">
        <v>3006</v>
      </c>
      <c r="H92" s="4" t="s">
        <v>3092</v>
      </c>
      <c r="I92" s="11">
        <v>7.4</v>
      </c>
      <c r="J92" s="11">
        <v>300</v>
      </c>
      <c r="K92" s="11">
        <v>0</v>
      </c>
      <c r="L92" s="4">
        <v>24</v>
      </c>
      <c r="M92" s="4">
        <v>2027</v>
      </c>
      <c r="N92" s="4" t="s">
        <v>1470</v>
      </c>
    </row>
    <row r="93" spans="2:14" x14ac:dyDescent="0.25">
      <c r="B93" s="4" t="s">
        <v>176</v>
      </c>
      <c r="C93" s="47" t="s">
        <v>177</v>
      </c>
      <c r="D93" s="44"/>
      <c r="E93" s="4" t="s">
        <v>178</v>
      </c>
      <c r="F93" s="4" t="s">
        <v>68</v>
      </c>
      <c r="G93" s="4" t="s">
        <v>3010</v>
      </c>
      <c r="H93" s="4" t="s">
        <v>3093</v>
      </c>
      <c r="I93" s="11">
        <v>7</v>
      </c>
      <c r="J93" s="11">
        <v>150</v>
      </c>
      <c r="K93" s="11">
        <v>0</v>
      </c>
      <c r="L93" s="4">
        <v>24</v>
      </c>
      <c r="M93" s="4">
        <v>2027</v>
      </c>
      <c r="N93" s="4" t="s">
        <v>1470</v>
      </c>
    </row>
    <row r="94" spans="2:14" x14ac:dyDescent="0.25">
      <c r="B94" s="4" t="s">
        <v>176</v>
      </c>
      <c r="C94" s="47" t="s">
        <v>177</v>
      </c>
      <c r="D94" s="44"/>
      <c r="E94" s="4" t="s">
        <v>178</v>
      </c>
      <c r="F94" s="4" t="s">
        <v>68</v>
      </c>
      <c r="G94" s="4" t="s">
        <v>3010</v>
      </c>
      <c r="H94" s="4" t="s">
        <v>3094</v>
      </c>
      <c r="I94" s="11">
        <v>17</v>
      </c>
      <c r="J94" s="11">
        <v>600</v>
      </c>
      <c r="K94" s="11">
        <v>0</v>
      </c>
      <c r="L94" s="4">
        <v>24</v>
      </c>
      <c r="M94" s="4">
        <v>2027</v>
      </c>
      <c r="N94" s="4" t="s">
        <v>1470</v>
      </c>
    </row>
    <row r="95" spans="2:14" ht="57" x14ac:dyDescent="0.25">
      <c r="B95" s="4" t="s">
        <v>944</v>
      </c>
      <c r="C95" s="47" t="s">
        <v>945</v>
      </c>
      <c r="D95" s="44"/>
      <c r="E95" s="4" t="s">
        <v>946</v>
      </c>
      <c r="F95" s="4" t="s">
        <v>68</v>
      </c>
      <c r="G95" s="4" t="s">
        <v>3010</v>
      </c>
      <c r="H95" s="4" t="s">
        <v>3095</v>
      </c>
      <c r="I95" s="11">
        <v>73</v>
      </c>
      <c r="J95" s="11">
        <v>1050</v>
      </c>
      <c r="K95" s="11">
        <v>0</v>
      </c>
      <c r="L95" s="4">
        <v>67.2</v>
      </c>
      <c r="M95" s="4">
        <v>2029</v>
      </c>
      <c r="N95" s="4" t="s">
        <v>1594</v>
      </c>
    </row>
    <row r="96" spans="2:14" ht="57" x14ac:dyDescent="0.25">
      <c r="B96" s="4" t="s">
        <v>944</v>
      </c>
      <c r="C96" s="47" t="s">
        <v>945</v>
      </c>
      <c r="D96" s="44"/>
      <c r="E96" s="4" t="s">
        <v>946</v>
      </c>
      <c r="F96" s="4" t="s">
        <v>68</v>
      </c>
      <c r="G96" s="4" t="s">
        <v>3006</v>
      </c>
      <c r="H96" s="4" t="s">
        <v>3096</v>
      </c>
      <c r="I96" s="11">
        <v>322</v>
      </c>
      <c r="J96" s="11">
        <v>1050</v>
      </c>
      <c r="K96" s="11">
        <v>0</v>
      </c>
      <c r="L96" s="4">
        <v>67.2</v>
      </c>
      <c r="M96" s="4">
        <v>2029</v>
      </c>
      <c r="N96" s="4" t="s">
        <v>1594</v>
      </c>
    </row>
    <row r="97" spans="2:14" ht="57" x14ac:dyDescent="0.25">
      <c r="B97" s="4" t="s">
        <v>947</v>
      </c>
      <c r="C97" s="47" t="s">
        <v>948</v>
      </c>
      <c r="D97" s="44"/>
      <c r="E97" s="4" t="s">
        <v>946</v>
      </c>
      <c r="F97" s="4" t="s">
        <v>68</v>
      </c>
      <c r="G97" s="4" t="s">
        <v>3010</v>
      </c>
      <c r="H97" s="4" t="s">
        <v>3097</v>
      </c>
      <c r="I97" s="11">
        <v>52</v>
      </c>
      <c r="J97" s="11">
        <v>725</v>
      </c>
      <c r="K97" s="11">
        <v>0</v>
      </c>
      <c r="L97" s="4">
        <v>67.2</v>
      </c>
      <c r="M97" s="4">
        <v>2029</v>
      </c>
      <c r="N97" s="4" t="s">
        <v>1594</v>
      </c>
    </row>
    <row r="98" spans="2:14" ht="57" x14ac:dyDescent="0.25">
      <c r="B98" s="4" t="s">
        <v>947</v>
      </c>
      <c r="C98" s="47" t="s">
        <v>948</v>
      </c>
      <c r="D98" s="44"/>
      <c r="E98" s="4" t="s">
        <v>946</v>
      </c>
      <c r="F98" s="4" t="s">
        <v>68</v>
      </c>
      <c r="G98" s="4" t="s">
        <v>3006</v>
      </c>
      <c r="H98" s="4" t="s">
        <v>3098</v>
      </c>
      <c r="I98" s="11">
        <v>83</v>
      </c>
      <c r="J98" s="11">
        <v>725</v>
      </c>
      <c r="K98" s="11">
        <v>0</v>
      </c>
      <c r="L98" s="4">
        <v>67.2</v>
      </c>
      <c r="M98" s="4">
        <v>2029</v>
      </c>
      <c r="N98" s="4" t="s">
        <v>1594</v>
      </c>
    </row>
    <row r="99" spans="2:14" ht="28.5" x14ac:dyDescent="0.25">
      <c r="B99" s="4" t="s">
        <v>535</v>
      </c>
      <c r="C99" s="47" t="s">
        <v>536</v>
      </c>
      <c r="D99" s="44"/>
      <c r="E99" s="4" t="s">
        <v>532</v>
      </c>
      <c r="F99" s="4" t="s">
        <v>68</v>
      </c>
      <c r="G99" s="4" t="s">
        <v>3010</v>
      </c>
      <c r="H99" s="4" t="s">
        <v>3099</v>
      </c>
      <c r="I99" s="11">
        <v>370</v>
      </c>
      <c r="J99" s="11">
        <v>406.4</v>
      </c>
      <c r="K99" s="11">
        <v>0</v>
      </c>
      <c r="L99" s="4">
        <v>100</v>
      </c>
      <c r="M99" s="4">
        <v>2031</v>
      </c>
      <c r="N99" s="4" t="s">
        <v>1470</v>
      </c>
    </row>
    <row r="100" spans="2:14" ht="28.5" x14ac:dyDescent="0.25">
      <c r="B100" s="4" t="s">
        <v>538</v>
      </c>
      <c r="C100" s="47" t="s">
        <v>539</v>
      </c>
      <c r="D100" s="44"/>
      <c r="E100" s="4" t="s">
        <v>532</v>
      </c>
      <c r="F100" s="4" t="s">
        <v>68</v>
      </c>
      <c r="G100" s="4" t="s">
        <v>3010</v>
      </c>
      <c r="H100" s="4" t="s">
        <v>3100</v>
      </c>
      <c r="I100" s="11">
        <v>298</v>
      </c>
      <c r="J100" s="11">
        <v>762</v>
      </c>
      <c r="K100" s="11">
        <v>0</v>
      </c>
      <c r="L100" s="4">
        <v>100</v>
      </c>
      <c r="M100" s="4">
        <v>2031</v>
      </c>
      <c r="N100" s="4" t="s">
        <v>1470</v>
      </c>
    </row>
    <row r="101" spans="2:14" x14ac:dyDescent="0.25">
      <c r="B101" s="4" t="s">
        <v>1037</v>
      </c>
      <c r="C101" s="47" t="s">
        <v>1038</v>
      </c>
      <c r="D101" s="44"/>
      <c r="E101" s="4" t="s">
        <v>1035</v>
      </c>
      <c r="F101" s="4" t="s">
        <v>68</v>
      </c>
      <c r="G101" s="4" t="s">
        <v>3010</v>
      </c>
      <c r="H101" s="4" t="s">
        <v>3101</v>
      </c>
      <c r="I101" s="11">
        <v>34</v>
      </c>
      <c r="J101" s="11">
        <v>600</v>
      </c>
      <c r="K101" s="11">
        <v>0</v>
      </c>
      <c r="L101" s="4">
        <v>66.2</v>
      </c>
      <c r="M101" s="4">
        <v>2029</v>
      </c>
      <c r="N101" s="4" t="s">
        <v>46</v>
      </c>
    </row>
    <row r="102" spans="2:14" x14ac:dyDescent="0.25">
      <c r="B102" s="4" t="s">
        <v>1037</v>
      </c>
      <c r="C102" s="47" t="s">
        <v>1038</v>
      </c>
      <c r="D102" s="44"/>
      <c r="E102" s="4" t="s">
        <v>1035</v>
      </c>
      <c r="F102" s="4" t="s">
        <v>68</v>
      </c>
      <c r="G102" s="4" t="s">
        <v>3010</v>
      </c>
      <c r="H102" s="4" t="s">
        <v>3102</v>
      </c>
      <c r="I102" s="11">
        <v>180</v>
      </c>
      <c r="J102" s="11">
        <v>900</v>
      </c>
      <c r="K102" s="11">
        <v>0</v>
      </c>
      <c r="L102" s="4">
        <v>66.2</v>
      </c>
      <c r="M102" s="4">
        <v>2032</v>
      </c>
      <c r="N102" s="4" t="s">
        <v>46</v>
      </c>
    </row>
    <row r="103" spans="2:14" ht="28.5" x14ac:dyDescent="0.25">
      <c r="B103" s="4" t="s">
        <v>180</v>
      </c>
      <c r="C103" s="47" t="s">
        <v>181</v>
      </c>
      <c r="D103" s="44"/>
      <c r="E103" s="4" t="s">
        <v>183</v>
      </c>
      <c r="F103" s="4" t="s">
        <v>68</v>
      </c>
      <c r="G103" s="4" t="s">
        <v>3010</v>
      </c>
      <c r="H103" s="4" t="s">
        <v>3103</v>
      </c>
      <c r="I103" s="11">
        <v>155</v>
      </c>
      <c r="J103" s="11">
        <v>900</v>
      </c>
      <c r="K103" s="11">
        <v>0</v>
      </c>
      <c r="L103" s="4">
        <v>114</v>
      </c>
      <c r="M103" s="4">
        <v>2031</v>
      </c>
      <c r="N103" s="4" t="s">
        <v>1710</v>
      </c>
    </row>
    <row r="104" spans="2:14" ht="28.5" x14ac:dyDescent="0.25">
      <c r="B104" s="4" t="s">
        <v>180</v>
      </c>
      <c r="C104" s="47" t="s">
        <v>181</v>
      </c>
      <c r="D104" s="44"/>
      <c r="E104" s="4" t="s">
        <v>183</v>
      </c>
      <c r="F104" s="4" t="s">
        <v>68</v>
      </c>
      <c r="G104" s="4" t="s">
        <v>3010</v>
      </c>
      <c r="H104" s="4" t="s">
        <v>3104</v>
      </c>
      <c r="I104" s="11">
        <v>660</v>
      </c>
      <c r="J104" s="11">
        <v>1200</v>
      </c>
      <c r="K104" s="11">
        <v>0</v>
      </c>
      <c r="L104" s="4">
        <v>75</v>
      </c>
      <c r="M104" s="4">
        <v>2031</v>
      </c>
      <c r="N104" s="4" t="s">
        <v>1710</v>
      </c>
    </row>
    <row r="105" spans="2:14" ht="28.5" x14ac:dyDescent="0.25">
      <c r="B105" s="4" t="s">
        <v>180</v>
      </c>
      <c r="C105" s="47" t="s">
        <v>181</v>
      </c>
      <c r="D105" s="44"/>
      <c r="E105" s="4" t="s">
        <v>183</v>
      </c>
      <c r="F105" s="4" t="s">
        <v>68</v>
      </c>
      <c r="G105" s="4" t="s">
        <v>3010</v>
      </c>
      <c r="H105" s="4" t="s">
        <v>3105</v>
      </c>
      <c r="I105" s="11">
        <v>0</v>
      </c>
      <c r="J105" s="11">
        <v>0</v>
      </c>
      <c r="K105" s="11">
        <v>119</v>
      </c>
      <c r="L105" s="4">
        <v>75</v>
      </c>
      <c r="M105" s="4">
        <v>2031</v>
      </c>
      <c r="N105" s="4" t="s">
        <v>1710</v>
      </c>
    </row>
    <row r="106" spans="2:14" ht="28.5" x14ac:dyDescent="0.25">
      <c r="B106" s="4" t="s">
        <v>180</v>
      </c>
      <c r="C106" s="47" t="s">
        <v>181</v>
      </c>
      <c r="D106" s="44"/>
      <c r="E106" s="4" t="s">
        <v>183</v>
      </c>
      <c r="F106" s="4" t="s">
        <v>68</v>
      </c>
      <c r="G106" s="4" t="s">
        <v>3010</v>
      </c>
      <c r="H106" s="4" t="s">
        <v>3106</v>
      </c>
      <c r="I106" s="11">
        <v>0</v>
      </c>
      <c r="J106" s="11">
        <v>0</v>
      </c>
      <c r="K106" s="11">
        <v>265</v>
      </c>
      <c r="L106" s="4">
        <v>75</v>
      </c>
      <c r="M106" s="4">
        <v>2034</v>
      </c>
      <c r="N106" s="4" t="s">
        <v>1710</v>
      </c>
    </row>
    <row r="107" spans="2:14" ht="28.5" x14ac:dyDescent="0.25">
      <c r="B107" s="4" t="s">
        <v>180</v>
      </c>
      <c r="C107" s="47" t="s">
        <v>181</v>
      </c>
      <c r="D107" s="44"/>
      <c r="E107" s="4" t="s">
        <v>183</v>
      </c>
      <c r="F107" s="4" t="s">
        <v>68</v>
      </c>
      <c r="G107" s="4" t="s">
        <v>3006</v>
      </c>
      <c r="H107" s="4" t="s">
        <v>3103</v>
      </c>
      <c r="I107" s="11">
        <v>155</v>
      </c>
      <c r="J107" s="11">
        <v>650</v>
      </c>
      <c r="K107" s="11">
        <v>0</v>
      </c>
      <c r="L107" s="4">
        <v>114</v>
      </c>
      <c r="M107" s="4">
        <v>2034</v>
      </c>
      <c r="N107" s="4" t="s">
        <v>1710</v>
      </c>
    </row>
    <row r="108" spans="2:14" ht="28.5" x14ac:dyDescent="0.25">
      <c r="B108" s="4" t="s">
        <v>403</v>
      </c>
      <c r="C108" s="47" t="s">
        <v>404</v>
      </c>
      <c r="D108" s="44"/>
      <c r="E108" s="4" t="s">
        <v>394</v>
      </c>
      <c r="F108" s="4" t="s">
        <v>68</v>
      </c>
      <c r="G108" s="4" t="s">
        <v>3006</v>
      </c>
      <c r="H108" s="4" t="s">
        <v>3107</v>
      </c>
      <c r="I108" s="11">
        <v>29.6</v>
      </c>
      <c r="J108" s="11">
        <v>900</v>
      </c>
      <c r="K108" s="11">
        <v>0</v>
      </c>
      <c r="L108" s="4">
        <v>0</v>
      </c>
      <c r="M108" s="4">
        <v>2030</v>
      </c>
      <c r="N108" s="4" t="s">
        <v>1719</v>
      </c>
    </row>
    <row r="109" spans="2:14" ht="28.5" x14ac:dyDescent="0.25">
      <c r="B109" s="4" t="s">
        <v>403</v>
      </c>
      <c r="C109" s="47" t="s">
        <v>404</v>
      </c>
      <c r="D109" s="44"/>
      <c r="E109" s="4" t="s">
        <v>394</v>
      </c>
      <c r="F109" s="4" t="s">
        <v>68</v>
      </c>
      <c r="G109" s="4" t="s">
        <v>3006</v>
      </c>
      <c r="H109" s="4" t="s">
        <v>3108</v>
      </c>
      <c r="I109" s="11">
        <v>68.099999999999994</v>
      </c>
      <c r="J109" s="11">
        <v>900</v>
      </c>
      <c r="K109" s="11">
        <v>0</v>
      </c>
      <c r="L109" s="4">
        <v>0</v>
      </c>
      <c r="M109" s="4">
        <v>2030</v>
      </c>
      <c r="N109" s="4" t="s">
        <v>1719</v>
      </c>
    </row>
    <row r="110" spans="2:14" ht="28.5" x14ac:dyDescent="0.25">
      <c r="B110" s="4" t="s">
        <v>403</v>
      </c>
      <c r="C110" s="47" t="s">
        <v>404</v>
      </c>
      <c r="D110" s="44"/>
      <c r="E110" s="4" t="s">
        <v>394</v>
      </c>
      <c r="F110" s="4" t="s">
        <v>68</v>
      </c>
      <c r="G110" s="4" t="s">
        <v>3010</v>
      </c>
      <c r="H110" s="4" t="s">
        <v>3083</v>
      </c>
      <c r="I110" s="11">
        <v>50</v>
      </c>
      <c r="J110" s="11">
        <v>900</v>
      </c>
      <c r="K110" s="11">
        <v>0</v>
      </c>
      <c r="L110" s="4">
        <v>0</v>
      </c>
      <c r="M110" s="4">
        <v>2032</v>
      </c>
      <c r="N110" s="4" t="s">
        <v>1719</v>
      </c>
    </row>
    <row r="111" spans="2:14" ht="71.25" x14ac:dyDescent="0.25">
      <c r="B111" s="4" t="s">
        <v>223</v>
      </c>
      <c r="C111" s="47" t="s">
        <v>224</v>
      </c>
      <c r="D111" s="44"/>
      <c r="E111" s="4" t="s">
        <v>142</v>
      </c>
      <c r="F111" s="4" t="s">
        <v>68</v>
      </c>
      <c r="G111" s="4" t="s">
        <v>3010</v>
      </c>
      <c r="H111" s="4" t="s">
        <v>3109</v>
      </c>
      <c r="I111" s="11">
        <v>200</v>
      </c>
      <c r="J111" s="11">
        <v>1200</v>
      </c>
      <c r="K111" s="11">
        <v>16</v>
      </c>
      <c r="L111" s="4">
        <v>50</v>
      </c>
      <c r="M111" s="4">
        <v>2031</v>
      </c>
      <c r="N111" s="4" t="s">
        <v>1737</v>
      </c>
    </row>
    <row r="112" spans="2:14" ht="71.25" x14ac:dyDescent="0.25">
      <c r="B112" s="4" t="s">
        <v>223</v>
      </c>
      <c r="C112" s="47" t="s">
        <v>224</v>
      </c>
      <c r="D112" s="44"/>
      <c r="E112" s="4" t="s">
        <v>142</v>
      </c>
      <c r="F112" s="4" t="s">
        <v>68</v>
      </c>
      <c r="G112" s="4" t="s">
        <v>3006</v>
      </c>
      <c r="H112" s="4" t="s">
        <v>3109</v>
      </c>
      <c r="I112" s="11">
        <v>140</v>
      </c>
      <c r="J112" s="11">
        <v>1200</v>
      </c>
      <c r="K112" s="11">
        <v>0</v>
      </c>
      <c r="L112" s="4">
        <v>50</v>
      </c>
      <c r="M112" s="4">
        <v>2031</v>
      </c>
      <c r="N112" s="4" t="s">
        <v>1737</v>
      </c>
    </row>
    <row r="113" spans="2:14" ht="99.75" x14ac:dyDescent="0.25">
      <c r="B113" s="4" t="s">
        <v>1011</v>
      </c>
      <c r="C113" s="47" t="s">
        <v>1012</v>
      </c>
      <c r="D113" s="44"/>
      <c r="E113" s="4" t="s">
        <v>826</v>
      </c>
      <c r="F113" s="4" t="s">
        <v>68</v>
      </c>
      <c r="G113" s="4" t="s">
        <v>3006</v>
      </c>
      <c r="H113" s="4" t="s">
        <v>3110</v>
      </c>
      <c r="I113" s="11">
        <v>283</v>
      </c>
      <c r="J113" s="11">
        <v>1400</v>
      </c>
      <c r="K113" s="11">
        <v>0</v>
      </c>
      <c r="L113" s="4">
        <v>0</v>
      </c>
      <c r="M113" s="4">
        <v>2025</v>
      </c>
      <c r="N113" s="4" t="s">
        <v>1762</v>
      </c>
    </row>
    <row r="114" spans="2:14" ht="99.75" x14ac:dyDescent="0.25">
      <c r="B114" s="4" t="s">
        <v>1011</v>
      </c>
      <c r="C114" s="47" t="s">
        <v>1012</v>
      </c>
      <c r="D114" s="44"/>
      <c r="E114" s="4" t="s">
        <v>826</v>
      </c>
      <c r="F114" s="4" t="s">
        <v>68</v>
      </c>
      <c r="G114" s="4" t="s">
        <v>3006</v>
      </c>
      <c r="H114" s="4" t="s">
        <v>3111</v>
      </c>
      <c r="I114" s="11">
        <v>197</v>
      </c>
      <c r="J114" s="11">
        <v>1400</v>
      </c>
      <c r="K114" s="11">
        <v>0</v>
      </c>
      <c r="L114" s="4">
        <v>0</v>
      </c>
      <c r="M114" s="4">
        <v>2029</v>
      </c>
      <c r="N114" s="4" t="s">
        <v>1762</v>
      </c>
    </row>
    <row r="115" spans="2:14" ht="128.25" x14ac:dyDescent="0.25">
      <c r="B115" s="4" t="s">
        <v>1018</v>
      </c>
      <c r="C115" s="47" t="s">
        <v>1019</v>
      </c>
      <c r="D115" s="44"/>
      <c r="E115" s="4" t="s">
        <v>826</v>
      </c>
      <c r="F115" s="4" t="s">
        <v>68</v>
      </c>
      <c r="G115" s="4" t="s">
        <v>3006</v>
      </c>
      <c r="H115" s="4" t="s">
        <v>3112</v>
      </c>
      <c r="I115" s="11">
        <v>114</v>
      </c>
      <c r="J115" s="11">
        <v>1200</v>
      </c>
      <c r="K115" s="11">
        <v>0</v>
      </c>
      <c r="L115" s="4">
        <v>0</v>
      </c>
      <c r="M115" s="4">
        <v>2025</v>
      </c>
      <c r="N115" s="4" t="s">
        <v>1803</v>
      </c>
    </row>
    <row r="116" spans="2:14" ht="128.25" x14ac:dyDescent="0.25">
      <c r="B116" s="4" t="s">
        <v>1018</v>
      </c>
      <c r="C116" s="47" t="s">
        <v>1019</v>
      </c>
      <c r="D116" s="44"/>
      <c r="E116" s="4" t="s">
        <v>826</v>
      </c>
      <c r="F116" s="4" t="s">
        <v>68</v>
      </c>
      <c r="G116" s="4" t="s">
        <v>3006</v>
      </c>
      <c r="H116" s="4" t="s">
        <v>3113</v>
      </c>
      <c r="I116" s="11">
        <v>61.7</v>
      </c>
      <c r="J116" s="11">
        <v>800</v>
      </c>
      <c r="K116" s="11">
        <v>0</v>
      </c>
      <c r="L116" s="4">
        <v>0</v>
      </c>
      <c r="M116" s="4">
        <v>2029</v>
      </c>
      <c r="N116" s="4" t="s">
        <v>1803</v>
      </c>
    </row>
    <row r="117" spans="2:14" ht="128.25" x14ac:dyDescent="0.25">
      <c r="B117" s="4" t="s">
        <v>1018</v>
      </c>
      <c r="C117" s="47" t="s">
        <v>1019</v>
      </c>
      <c r="D117" s="44"/>
      <c r="E117" s="4" t="s">
        <v>826</v>
      </c>
      <c r="F117" s="4" t="s">
        <v>68</v>
      </c>
      <c r="G117" s="4" t="s">
        <v>3006</v>
      </c>
      <c r="H117" s="4" t="s">
        <v>3113</v>
      </c>
      <c r="I117" s="11">
        <v>9.9</v>
      </c>
      <c r="J117" s="11">
        <v>800</v>
      </c>
      <c r="K117" s="11">
        <v>0</v>
      </c>
      <c r="L117" s="4">
        <v>0</v>
      </c>
      <c r="M117" s="4">
        <v>2029</v>
      </c>
      <c r="N117" s="4" t="s">
        <v>1803</v>
      </c>
    </row>
    <row r="118" spans="2:14" ht="128.25" x14ac:dyDescent="0.25">
      <c r="B118" s="4" t="s">
        <v>1018</v>
      </c>
      <c r="C118" s="47" t="s">
        <v>1019</v>
      </c>
      <c r="D118" s="44"/>
      <c r="E118" s="4" t="s">
        <v>826</v>
      </c>
      <c r="F118" s="4" t="s">
        <v>68</v>
      </c>
      <c r="G118" s="4" t="s">
        <v>3006</v>
      </c>
      <c r="H118" s="4" t="s">
        <v>3114</v>
      </c>
      <c r="I118" s="11">
        <v>96.9</v>
      </c>
      <c r="J118" s="11">
        <v>1000</v>
      </c>
      <c r="K118" s="11">
        <v>0</v>
      </c>
      <c r="L118" s="4">
        <v>0</v>
      </c>
      <c r="M118" s="4">
        <v>2029</v>
      </c>
      <c r="N118" s="4" t="s">
        <v>1803</v>
      </c>
    </row>
    <row r="119" spans="2:14" ht="128.25" x14ac:dyDescent="0.25">
      <c r="B119" s="4" t="s">
        <v>1018</v>
      </c>
      <c r="C119" s="47" t="s">
        <v>1019</v>
      </c>
      <c r="D119" s="44"/>
      <c r="E119" s="4" t="s">
        <v>826</v>
      </c>
      <c r="F119" s="4" t="s">
        <v>68</v>
      </c>
      <c r="G119" s="4" t="s">
        <v>3010</v>
      </c>
      <c r="H119" s="4" t="s">
        <v>3115</v>
      </c>
      <c r="I119" s="11">
        <v>10</v>
      </c>
      <c r="J119" s="11">
        <v>800</v>
      </c>
      <c r="K119" s="11">
        <v>0</v>
      </c>
      <c r="L119" s="4">
        <v>0</v>
      </c>
      <c r="M119" s="4">
        <v>2029</v>
      </c>
      <c r="N119" s="4" t="s">
        <v>1803</v>
      </c>
    </row>
    <row r="120" spans="2:14" ht="128.25" x14ac:dyDescent="0.25">
      <c r="B120" s="4" t="s">
        <v>1018</v>
      </c>
      <c r="C120" s="47" t="s">
        <v>1019</v>
      </c>
      <c r="D120" s="44"/>
      <c r="E120" s="4" t="s">
        <v>826</v>
      </c>
      <c r="F120" s="4" t="s">
        <v>68</v>
      </c>
      <c r="G120" s="4" t="s">
        <v>3010</v>
      </c>
      <c r="H120" s="4" t="s">
        <v>3116</v>
      </c>
      <c r="I120" s="11">
        <v>0.8</v>
      </c>
      <c r="J120" s="11">
        <v>1200</v>
      </c>
      <c r="K120" s="11">
        <v>0</v>
      </c>
      <c r="L120" s="4">
        <v>0</v>
      </c>
      <c r="M120" s="4">
        <v>2029</v>
      </c>
      <c r="N120" s="4" t="s">
        <v>1803</v>
      </c>
    </row>
    <row r="121" spans="2:14" ht="128.25" x14ac:dyDescent="0.25">
      <c r="B121" s="4" t="s">
        <v>1018</v>
      </c>
      <c r="C121" s="47" t="s">
        <v>1019</v>
      </c>
      <c r="D121" s="44"/>
      <c r="E121" s="4" t="s">
        <v>826</v>
      </c>
      <c r="F121" s="4" t="s">
        <v>68</v>
      </c>
      <c r="G121" s="4" t="s">
        <v>3010</v>
      </c>
      <c r="H121" s="4" t="s">
        <v>3117</v>
      </c>
      <c r="I121" s="11">
        <v>120</v>
      </c>
      <c r="J121" s="11">
        <v>500</v>
      </c>
      <c r="K121" s="11">
        <v>0</v>
      </c>
      <c r="L121" s="4">
        <v>0</v>
      </c>
      <c r="M121" s="4">
        <v>2029</v>
      </c>
      <c r="N121" s="4" t="s">
        <v>1803</v>
      </c>
    </row>
    <row r="122" spans="2:14" ht="128.25" x14ac:dyDescent="0.25">
      <c r="B122" s="4" t="s">
        <v>1018</v>
      </c>
      <c r="C122" s="47" t="s">
        <v>1019</v>
      </c>
      <c r="D122" s="44"/>
      <c r="E122" s="4" t="s">
        <v>826</v>
      </c>
      <c r="F122" s="4" t="s">
        <v>68</v>
      </c>
      <c r="G122" s="4" t="s">
        <v>3006</v>
      </c>
      <c r="H122" s="4" t="s">
        <v>3113</v>
      </c>
      <c r="I122" s="11">
        <v>47.2</v>
      </c>
      <c r="J122" s="11">
        <v>800</v>
      </c>
      <c r="K122" s="11">
        <v>0</v>
      </c>
      <c r="L122" s="4">
        <v>0</v>
      </c>
      <c r="M122" s="4">
        <v>2029</v>
      </c>
      <c r="N122" s="4" t="s">
        <v>1803</v>
      </c>
    </row>
    <row r="123" spans="2:14" ht="128.25" x14ac:dyDescent="0.25">
      <c r="B123" s="4" t="s">
        <v>1018</v>
      </c>
      <c r="C123" s="47" t="s">
        <v>1019</v>
      </c>
      <c r="D123" s="44"/>
      <c r="E123" s="4" t="s">
        <v>826</v>
      </c>
      <c r="F123" s="4" t="s">
        <v>68</v>
      </c>
      <c r="G123" s="4" t="s">
        <v>3006</v>
      </c>
      <c r="H123" s="4" t="s">
        <v>3113</v>
      </c>
      <c r="I123" s="11">
        <v>96.4</v>
      </c>
      <c r="J123" s="11">
        <v>800</v>
      </c>
      <c r="K123" s="11">
        <v>0</v>
      </c>
      <c r="L123" s="4">
        <v>0</v>
      </c>
      <c r="M123" s="4">
        <v>2029</v>
      </c>
      <c r="N123" s="4" t="s">
        <v>1803</v>
      </c>
    </row>
    <row r="124" spans="2:14" ht="128.25" x14ac:dyDescent="0.25">
      <c r="B124" s="4" t="s">
        <v>1018</v>
      </c>
      <c r="C124" s="47" t="s">
        <v>1019</v>
      </c>
      <c r="D124" s="44"/>
      <c r="E124" s="4" t="s">
        <v>826</v>
      </c>
      <c r="F124" s="4" t="s">
        <v>68</v>
      </c>
      <c r="G124" s="4" t="s">
        <v>3006</v>
      </c>
      <c r="H124" s="4" t="s">
        <v>3118</v>
      </c>
      <c r="I124" s="11">
        <v>200.2</v>
      </c>
      <c r="J124" s="11">
        <v>800</v>
      </c>
      <c r="K124" s="11">
        <v>0</v>
      </c>
      <c r="L124" s="4">
        <v>0</v>
      </c>
      <c r="M124" s="4">
        <v>2029</v>
      </c>
      <c r="N124" s="4" t="s">
        <v>1803</v>
      </c>
    </row>
    <row r="125" spans="2:14" ht="128.25" x14ac:dyDescent="0.25">
      <c r="B125" s="4" t="s">
        <v>1018</v>
      </c>
      <c r="C125" s="47" t="s">
        <v>1019</v>
      </c>
      <c r="D125" s="44"/>
      <c r="E125" s="4" t="s">
        <v>826</v>
      </c>
      <c r="F125" s="4" t="s">
        <v>68</v>
      </c>
      <c r="G125" s="4" t="s">
        <v>3010</v>
      </c>
      <c r="H125" s="4" t="s">
        <v>3119</v>
      </c>
      <c r="I125" s="11">
        <v>59</v>
      </c>
      <c r="J125" s="11">
        <v>800</v>
      </c>
      <c r="K125" s="11">
        <v>0</v>
      </c>
      <c r="L125" s="4">
        <v>0</v>
      </c>
      <c r="M125" s="4">
        <v>2030</v>
      </c>
      <c r="N125" s="4" t="s">
        <v>1803</v>
      </c>
    </row>
    <row r="126" spans="2:14" ht="128.25" x14ac:dyDescent="0.25">
      <c r="B126" s="4" t="s">
        <v>1018</v>
      </c>
      <c r="C126" s="47" t="s">
        <v>1019</v>
      </c>
      <c r="D126" s="44"/>
      <c r="E126" s="4" t="s">
        <v>826</v>
      </c>
      <c r="F126" s="4" t="s">
        <v>68</v>
      </c>
      <c r="G126" s="4" t="s">
        <v>3010</v>
      </c>
      <c r="H126" s="4" t="s">
        <v>3120</v>
      </c>
      <c r="I126" s="11">
        <v>142</v>
      </c>
      <c r="J126" s="11">
        <v>1200</v>
      </c>
      <c r="K126" s="11">
        <v>0</v>
      </c>
      <c r="L126" s="4">
        <v>0</v>
      </c>
      <c r="M126" s="4">
        <v>2030</v>
      </c>
      <c r="N126" s="4" t="s">
        <v>1803</v>
      </c>
    </row>
    <row r="127" spans="2:14" ht="28.5" x14ac:dyDescent="0.25">
      <c r="B127" s="4" t="s">
        <v>658</v>
      </c>
      <c r="C127" s="47" t="s">
        <v>659</v>
      </c>
      <c r="D127" s="44"/>
      <c r="E127" s="4" t="s">
        <v>74</v>
      </c>
      <c r="F127" s="4" t="s">
        <v>68</v>
      </c>
      <c r="G127" s="4" t="s">
        <v>3006</v>
      </c>
      <c r="H127" s="4" t="s">
        <v>3121</v>
      </c>
      <c r="I127" s="11">
        <v>163</v>
      </c>
      <c r="J127" s="11">
        <v>800</v>
      </c>
      <c r="K127" s="11">
        <v>9</v>
      </c>
      <c r="L127" s="4">
        <v>70</v>
      </c>
      <c r="M127" s="4">
        <v>2035</v>
      </c>
      <c r="N127" s="4" t="s">
        <v>1814</v>
      </c>
    </row>
    <row r="128" spans="2:14" x14ac:dyDescent="0.25">
      <c r="B128" s="4" t="s">
        <v>407</v>
      </c>
      <c r="C128" s="47" t="s">
        <v>408</v>
      </c>
      <c r="D128" s="44"/>
      <c r="E128" s="4" t="s">
        <v>409</v>
      </c>
      <c r="F128" s="4" t="s">
        <v>68</v>
      </c>
      <c r="G128" s="4" t="s">
        <v>3006</v>
      </c>
      <c r="H128" s="4" t="s">
        <v>3122</v>
      </c>
      <c r="I128" s="11">
        <v>3.6</v>
      </c>
      <c r="J128" s="11">
        <v>400</v>
      </c>
      <c r="K128" s="11">
        <v>0</v>
      </c>
      <c r="L128" s="4">
        <v>94</v>
      </c>
      <c r="M128" s="4">
        <v>2029</v>
      </c>
      <c r="N128" s="4" t="s">
        <v>434</v>
      </c>
    </row>
    <row r="129" spans="2:14" x14ac:dyDescent="0.25">
      <c r="B129" s="4" t="s">
        <v>407</v>
      </c>
      <c r="C129" s="47" t="s">
        <v>408</v>
      </c>
      <c r="D129" s="44"/>
      <c r="E129" s="4" t="s">
        <v>409</v>
      </c>
      <c r="F129" s="4" t="s">
        <v>68</v>
      </c>
      <c r="G129" s="4" t="s">
        <v>3006</v>
      </c>
      <c r="H129" s="4" t="s">
        <v>3123</v>
      </c>
      <c r="I129" s="11">
        <v>4</v>
      </c>
      <c r="J129" s="11">
        <v>400</v>
      </c>
      <c r="K129" s="11">
        <v>0</v>
      </c>
      <c r="L129" s="4">
        <v>94</v>
      </c>
      <c r="M129" s="4">
        <v>2029</v>
      </c>
      <c r="N129" s="4" t="s">
        <v>434</v>
      </c>
    </row>
    <row r="130" spans="2:14" x14ac:dyDescent="0.25">
      <c r="B130" s="4" t="s">
        <v>407</v>
      </c>
      <c r="C130" s="47" t="s">
        <v>408</v>
      </c>
      <c r="D130" s="44"/>
      <c r="E130" s="4" t="s">
        <v>409</v>
      </c>
      <c r="F130" s="4" t="s">
        <v>68</v>
      </c>
      <c r="G130" s="4" t="s">
        <v>3010</v>
      </c>
      <c r="H130" s="4" t="s">
        <v>3124</v>
      </c>
      <c r="I130" s="11">
        <v>12.6</v>
      </c>
      <c r="J130" s="11">
        <v>400</v>
      </c>
      <c r="K130" s="11">
        <v>0</v>
      </c>
      <c r="L130" s="4">
        <v>80</v>
      </c>
      <c r="M130" s="4">
        <v>2029</v>
      </c>
      <c r="N130" s="4" t="s">
        <v>434</v>
      </c>
    </row>
    <row r="131" spans="2:14" x14ac:dyDescent="0.25">
      <c r="B131" s="4" t="s">
        <v>407</v>
      </c>
      <c r="C131" s="47" t="s">
        <v>408</v>
      </c>
      <c r="D131" s="44"/>
      <c r="E131" s="4" t="s">
        <v>409</v>
      </c>
      <c r="F131" s="4" t="s">
        <v>68</v>
      </c>
      <c r="G131" s="4" t="s">
        <v>3010</v>
      </c>
      <c r="H131" s="4" t="s">
        <v>3125</v>
      </c>
      <c r="I131" s="11">
        <v>3.4</v>
      </c>
      <c r="J131" s="11">
        <v>400</v>
      </c>
      <c r="K131" s="11">
        <v>0</v>
      </c>
      <c r="L131" s="4">
        <v>80</v>
      </c>
      <c r="M131" s="4">
        <v>2029</v>
      </c>
      <c r="N131" s="4" t="s">
        <v>434</v>
      </c>
    </row>
    <row r="132" spans="2:14" x14ac:dyDescent="0.25">
      <c r="B132" s="4" t="s">
        <v>407</v>
      </c>
      <c r="C132" s="47" t="s">
        <v>408</v>
      </c>
      <c r="D132" s="44"/>
      <c r="E132" s="4" t="s">
        <v>409</v>
      </c>
      <c r="F132" s="4" t="s">
        <v>68</v>
      </c>
      <c r="G132" s="4" t="s">
        <v>3010</v>
      </c>
      <c r="H132" s="4" t="s">
        <v>3126</v>
      </c>
      <c r="I132" s="11">
        <v>9.5</v>
      </c>
      <c r="J132" s="11">
        <v>400</v>
      </c>
      <c r="K132" s="11">
        <v>0</v>
      </c>
      <c r="L132" s="4">
        <v>80</v>
      </c>
      <c r="M132" s="4">
        <v>2029</v>
      </c>
      <c r="N132" s="4" t="s">
        <v>434</v>
      </c>
    </row>
    <row r="133" spans="2:14" x14ac:dyDescent="0.25">
      <c r="B133" s="4" t="s">
        <v>407</v>
      </c>
      <c r="C133" s="47" t="s">
        <v>408</v>
      </c>
      <c r="D133" s="44"/>
      <c r="E133" s="4" t="s">
        <v>409</v>
      </c>
      <c r="F133" s="4" t="s">
        <v>68</v>
      </c>
      <c r="G133" s="4" t="s">
        <v>3006</v>
      </c>
      <c r="H133" s="4" t="s">
        <v>3127</v>
      </c>
      <c r="I133" s="11">
        <v>68.099999999999994</v>
      </c>
      <c r="J133" s="11">
        <v>900</v>
      </c>
      <c r="K133" s="11">
        <v>0</v>
      </c>
      <c r="L133" s="4">
        <v>70</v>
      </c>
      <c r="M133" s="4">
        <v>2030</v>
      </c>
      <c r="N133" s="4" t="s">
        <v>434</v>
      </c>
    </row>
    <row r="134" spans="2:14" x14ac:dyDescent="0.25">
      <c r="B134" s="4" t="s">
        <v>407</v>
      </c>
      <c r="C134" s="47" t="s">
        <v>408</v>
      </c>
      <c r="D134" s="44"/>
      <c r="E134" s="4" t="s">
        <v>409</v>
      </c>
      <c r="F134" s="4" t="s">
        <v>68</v>
      </c>
      <c r="G134" s="4" t="s">
        <v>3006</v>
      </c>
      <c r="H134" s="4" t="s">
        <v>3128</v>
      </c>
      <c r="I134" s="11">
        <v>35.299999999999997</v>
      </c>
      <c r="J134" s="11">
        <v>800</v>
      </c>
      <c r="K134" s="11">
        <v>0</v>
      </c>
      <c r="L134" s="4">
        <v>70</v>
      </c>
      <c r="M134" s="4">
        <v>2030</v>
      </c>
      <c r="N134" s="4" t="s">
        <v>434</v>
      </c>
    </row>
    <row r="135" spans="2:14" x14ac:dyDescent="0.25">
      <c r="B135" s="4" t="s">
        <v>407</v>
      </c>
      <c r="C135" s="47" t="s">
        <v>408</v>
      </c>
      <c r="D135" s="44"/>
      <c r="E135" s="4" t="s">
        <v>409</v>
      </c>
      <c r="F135" s="4" t="s">
        <v>68</v>
      </c>
      <c r="G135" s="4" t="s">
        <v>3006</v>
      </c>
      <c r="H135" s="4" t="s">
        <v>3129</v>
      </c>
      <c r="I135" s="11">
        <v>29.6</v>
      </c>
      <c r="J135" s="11">
        <v>900</v>
      </c>
      <c r="K135" s="11">
        <v>0</v>
      </c>
      <c r="L135" s="4">
        <v>70</v>
      </c>
      <c r="M135" s="4">
        <v>2030</v>
      </c>
      <c r="N135" s="4" t="s">
        <v>434</v>
      </c>
    </row>
    <row r="136" spans="2:14" x14ac:dyDescent="0.25">
      <c r="B136" s="4" t="s">
        <v>407</v>
      </c>
      <c r="C136" s="47" t="s">
        <v>408</v>
      </c>
      <c r="D136" s="44"/>
      <c r="E136" s="4" t="s">
        <v>409</v>
      </c>
      <c r="F136" s="4" t="s">
        <v>68</v>
      </c>
      <c r="G136" s="4" t="s">
        <v>3006</v>
      </c>
      <c r="H136" s="4" t="s">
        <v>3130</v>
      </c>
      <c r="I136" s="11">
        <v>23.1</v>
      </c>
      <c r="J136" s="11">
        <v>900</v>
      </c>
      <c r="K136" s="11">
        <v>0</v>
      </c>
      <c r="L136" s="4">
        <v>70</v>
      </c>
      <c r="M136" s="4">
        <v>2030</v>
      </c>
      <c r="N136" s="4" t="s">
        <v>434</v>
      </c>
    </row>
    <row r="137" spans="2:14" x14ac:dyDescent="0.25">
      <c r="B137" s="4" t="s">
        <v>548</v>
      </c>
      <c r="C137" s="47" t="s">
        <v>549</v>
      </c>
      <c r="D137" s="44"/>
      <c r="E137" s="4" t="s">
        <v>550</v>
      </c>
      <c r="F137" s="4" t="s">
        <v>68</v>
      </c>
      <c r="G137" s="4" t="s">
        <v>3010</v>
      </c>
      <c r="H137" s="4" t="s">
        <v>3131</v>
      </c>
      <c r="I137" s="11">
        <v>100</v>
      </c>
      <c r="J137" s="11">
        <v>150</v>
      </c>
      <c r="K137" s="11">
        <v>0</v>
      </c>
      <c r="L137" s="4">
        <v>66</v>
      </c>
      <c r="M137" s="4">
        <v>2031</v>
      </c>
      <c r="N137" s="4" t="s">
        <v>1470</v>
      </c>
    </row>
    <row r="138" spans="2:14" x14ac:dyDescent="0.25">
      <c r="B138" s="4" t="s">
        <v>412</v>
      </c>
      <c r="C138" s="47" t="s">
        <v>413</v>
      </c>
      <c r="D138" s="44"/>
      <c r="E138" s="4" t="s">
        <v>409</v>
      </c>
      <c r="F138" s="4" t="s">
        <v>68</v>
      </c>
      <c r="G138" s="4" t="s">
        <v>3006</v>
      </c>
      <c r="H138" s="4" t="s">
        <v>3132</v>
      </c>
      <c r="I138" s="11">
        <v>9.9</v>
      </c>
      <c r="J138" s="11">
        <v>400</v>
      </c>
      <c r="K138" s="11">
        <v>0</v>
      </c>
      <c r="L138" s="4">
        <v>84</v>
      </c>
      <c r="M138" s="4">
        <v>2027</v>
      </c>
      <c r="N138" s="4" t="s">
        <v>46</v>
      </c>
    </row>
    <row r="139" spans="2:14" x14ac:dyDescent="0.25">
      <c r="B139" s="4" t="s">
        <v>412</v>
      </c>
      <c r="C139" s="47" t="s">
        <v>413</v>
      </c>
      <c r="D139" s="44"/>
      <c r="E139" s="4" t="s">
        <v>409</v>
      </c>
      <c r="F139" s="4" t="s">
        <v>68</v>
      </c>
      <c r="G139" s="4" t="s">
        <v>3006</v>
      </c>
      <c r="H139" s="4" t="s">
        <v>3133</v>
      </c>
      <c r="I139" s="11">
        <v>49.1</v>
      </c>
      <c r="J139" s="11">
        <v>600</v>
      </c>
      <c r="K139" s="11">
        <v>0</v>
      </c>
      <c r="L139" s="4">
        <v>70</v>
      </c>
      <c r="M139" s="4">
        <v>2027</v>
      </c>
      <c r="N139" s="4" t="s">
        <v>46</v>
      </c>
    </row>
    <row r="140" spans="2:14" ht="57" x14ac:dyDescent="0.25">
      <c r="B140" s="4" t="s">
        <v>417</v>
      </c>
      <c r="C140" s="47" t="s">
        <v>418</v>
      </c>
      <c r="D140" s="44"/>
      <c r="E140" s="4" t="s">
        <v>409</v>
      </c>
      <c r="F140" s="4" t="s">
        <v>68</v>
      </c>
      <c r="G140" s="4" t="s">
        <v>3010</v>
      </c>
      <c r="H140" s="4" t="s">
        <v>3134</v>
      </c>
      <c r="I140" s="11">
        <v>87</v>
      </c>
      <c r="J140" s="11">
        <v>1200</v>
      </c>
      <c r="K140" s="11">
        <v>0</v>
      </c>
      <c r="L140" s="4">
        <v>70</v>
      </c>
      <c r="M140" s="4">
        <v>2027</v>
      </c>
      <c r="N140" s="4" t="s">
        <v>1836</v>
      </c>
    </row>
    <row r="141" spans="2:14" ht="57" x14ac:dyDescent="0.25">
      <c r="B141" s="4" t="s">
        <v>417</v>
      </c>
      <c r="C141" s="47" t="s">
        <v>418</v>
      </c>
      <c r="D141" s="44"/>
      <c r="E141" s="4" t="s">
        <v>409</v>
      </c>
      <c r="F141" s="4" t="s">
        <v>68</v>
      </c>
      <c r="G141" s="4" t="s">
        <v>3010</v>
      </c>
      <c r="H141" s="4" t="s">
        <v>3135</v>
      </c>
      <c r="I141" s="11">
        <v>20</v>
      </c>
      <c r="J141" s="11">
        <v>1200</v>
      </c>
      <c r="K141" s="11">
        <v>0</v>
      </c>
      <c r="L141" s="4">
        <v>80</v>
      </c>
      <c r="M141" s="4">
        <v>2031</v>
      </c>
      <c r="N141" s="4" t="s">
        <v>1836</v>
      </c>
    </row>
    <row r="142" spans="2:14" ht="57" x14ac:dyDescent="0.25">
      <c r="B142" s="4" t="s">
        <v>417</v>
      </c>
      <c r="C142" s="47" t="s">
        <v>418</v>
      </c>
      <c r="D142" s="44"/>
      <c r="E142" s="4" t="s">
        <v>409</v>
      </c>
      <c r="F142" s="4" t="s">
        <v>68</v>
      </c>
      <c r="G142" s="4" t="s">
        <v>3010</v>
      </c>
      <c r="H142" s="4" t="s">
        <v>3136</v>
      </c>
      <c r="I142" s="11">
        <v>80.599999999999994</v>
      </c>
      <c r="J142" s="11">
        <v>1000</v>
      </c>
      <c r="K142" s="11">
        <v>0</v>
      </c>
      <c r="L142" s="4">
        <v>80</v>
      </c>
      <c r="M142" s="4">
        <v>2031</v>
      </c>
      <c r="N142" s="4" t="s">
        <v>1836</v>
      </c>
    </row>
    <row r="143" spans="2:14" ht="28.5" x14ac:dyDescent="0.25">
      <c r="B143" s="4" t="s">
        <v>421</v>
      </c>
      <c r="C143" s="47" t="s">
        <v>422</v>
      </c>
      <c r="D143" s="44"/>
      <c r="E143" s="4" t="s">
        <v>423</v>
      </c>
      <c r="F143" s="4" t="s">
        <v>68</v>
      </c>
      <c r="G143" s="4" t="s">
        <v>3010</v>
      </c>
      <c r="H143" s="4" t="s">
        <v>3137</v>
      </c>
      <c r="I143" s="11">
        <v>78</v>
      </c>
      <c r="J143" s="11">
        <v>1200</v>
      </c>
      <c r="K143" s="11">
        <v>0</v>
      </c>
      <c r="L143" s="4">
        <v>84</v>
      </c>
      <c r="M143" s="4">
        <v>2027</v>
      </c>
      <c r="N143" s="4" t="s">
        <v>46</v>
      </c>
    </row>
    <row r="144" spans="2:14" ht="28.5" x14ac:dyDescent="0.25">
      <c r="B144" s="4" t="s">
        <v>515</v>
      </c>
      <c r="C144" s="47" t="s">
        <v>516</v>
      </c>
      <c r="D144" s="44"/>
      <c r="E144" s="4" t="s">
        <v>155</v>
      </c>
      <c r="F144" s="4" t="s">
        <v>68</v>
      </c>
      <c r="G144" s="4" t="s">
        <v>3006</v>
      </c>
      <c r="H144" s="4" t="s">
        <v>3138</v>
      </c>
      <c r="I144" s="11">
        <v>26</v>
      </c>
      <c r="J144" s="11">
        <v>400</v>
      </c>
      <c r="K144" s="11">
        <v>0</v>
      </c>
      <c r="L144" s="4">
        <v>51</v>
      </c>
      <c r="M144" s="4">
        <v>2030</v>
      </c>
      <c r="N144" s="4" t="s">
        <v>46</v>
      </c>
    </row>
    <row r="145" spans="2:14" ht="28.5" x14ac:dyDescent="0.25">
      <c r="B145" s="4" t="s">
        <v>515</v>
      </c>
      <c r="C145" s="47" t="s">
        <v>516</v>
      </c>
      <c r="D145" s="44"/>
      <c r="E145" s="4" t="s">
        <v>155</v>
      </c>
      <c r="F145" s="4" t="s">
        <v>68</v>
      </c>
      <c r="G145" s="4" t="s">
        <v>3010</v>
      </c>
      <c r="H145" s="4" t="s">
        <v>3139</v>
      </c>
      <c r="I145" s="11">
        <v>5</v>
      </c>
      <c r="J145" s="11">
        <v>400</v>
      </c>
      <c r="K145" s="11">
        <v>0</v>
      </c>
      <c r="L145" s="4">
        <v>51</v>
      </c>
      <c r="M145" s="4">
        <v>2030</v>
      </c>
      <c r="N145" s="4" t="s">
        <v>46</v>
      </c>
    </row>
    <row r="146" spans="2:14" ht="28.5" x14ac:dyDescent="0.25">
      <c r="B146" s="4" t="s">
        <v>515</v>
      </c>
      <c r="C146" s="47" t="s">
        <v>516</v>
      </c>
      <c r="D146" s="44"/>
      <c r="E146" s="4" t="s">
        <v>155</v>
      </c>
      <c r="F146" s="4" t="s">
        <v>68</v>
      </c>
      <c r="G146" s="4" t="s">
        <v>3010</v>
      </c>
      <c r="H146" s="4" t="s">
        <v>3140</v>
      </c>
      <c r="I146" s="11">
        <v>38</v>
      </c>
      <c r="J146" s="11">
        <v>400</v>
      </c>
      <c r="K146" s="11">
        <v>0</v>
      </c>
      <c r="L146" s="4">
        <v>51</v>
      </c>
      <c r="M146" s="4">
        <v>2032</v>
      </c>
      <c r="N146" s="4" t="s">
        <v>46</v>
      </c>
    </row>
    <row r="147" spans="2:14" ht="28.5" x14ac:dyDescent="0.25">
      <c r="B147" s="4" t="s">
        <v>515</v>
      </c>
      <c r="C147" s="47" t="s">
        <v>516</v>
      </c>
      <c r="D147" s="44"/>
      <c r="E147" s="4" t="s">
        <v>155</v>
      </c>
      <c r="F147" s="4" t="s">
        <v>68</v>
      </c>
      <c r="G147" s="4" t="s">
        <v>3010</v>
      </c>
      <c r="H147" s="4" t="s">
        <v>3141</v>
      </c>
      <c r="I147" s="11">
        <v>21</v>
      </c>
      <c r="J147" s="11">
        <v>400</v>
      </c>
      <c r="K147" s="11">
        <v>0</v>
      </c>
      <c r="L147" s="4">
        <v>51</v>
      </c>
      <c r="M147" s="4">
        <v>2034</v>
      </c>
      <c r="N147" s="4" t="s">
        <v>46</v>
      </c>
    </row>
    <row r="148" spans="2:14" ht="71.25" x14ac:dyDescent="0.25">
      <c r="B148" s="4" t="s">
        <v>186</v>
      </c>
      <c r="C148" s="47" t="s">
        <v>187</v>
      </c>
      <c r="D148" s="44"/>
      <c r="E148" s="4" t="s">
        <v>147</v>
      </c>
      <c r="F148" s="4" t="s">
        <v>68</v>
      </c>
      <c r="G148" s="4" t="s">
        <v>3006</v>
      </c>
      <c r="H148" s="4" t="s">
        <v>187</v>
      </c>
      <c r="I148" s="11">
        <v>380</v>
      </c>
      <c r="J148" s="11">
        <v>1050</v>
      </c>
      <c r="K148" s="11">
        <v>60</v>
      </c>
      <c r="L148" s="4">
        <v>50</v>
      </c>
      <c r="M148" s="4">
        <v>2031</v>
      </c>
      <c r="N148" s="4" t="s">
        <v>1859</v>
      </c>
    </row>
    <row r="149" spans="2:14" ht="85.5" x14ac:dyDescent="0.25">
      <c r="B149" s="4" t="s">
        <v>955</v>
      </c>
      <c r="C149" s="47" t="s">
        <v>956</v>
      </c>
      <c r="D149" s="44"/>
      <c r="E149" s="4" t="s">
        <v>957</v>
      </c>
      <c r="F149" s="4" t="s">
        <v>68</v>
      </c>
      <c r="G149" s="4" t="s">
        <v>3010</v>
      </c>
      <c r="H149" s="4" t="s">
        <v>3142</v>
      </c>
      <c r="I149" s="11">
        <v>203</v>
      </c>
      <c r="J149" s="11">
        <v>1200</v>
      </c>
      <c r="K149" s="11">
        <v>0</v>
      </c>
      <c r="L149" s="4">
        <v>0</v>
      </c>
      <c r="M149" s="4">
        <v>2030</v>
      </c>
      <c r="N149" s="4" t="s">
        <v>1864</v>
      </c>
    </row>
    <row r="150" spans="2:14" ht="85.5" x14ac:dyDescent="0.25">
      <c r="B150" s="4" t="s">
        <v>955</v>
      </c>
      <c r="C150" s="47" t="s">
        <v>956</v>
      </c>
      <c r="D150" s="44"/>
      <c r="E150" s="4" t="s">
        <v>957</v>
      </c>
      <c r="F150" s="4" t="s">
        <v>68</v>
      </c>
      <c r="G150" s="4" t="s">
        <v>3010</v>
      </c>
      <c r="H150" s="4" t="s">
        <v>3143</v>
      </c>
      <c r="I150" s="11">
        <v>221</v>
      </c>
      <c r="J150" s="11">
        <v>1200</v>
      </c>
      <c r="K150" s="11">
        <v>0</v>
      </c>
      <c r="L150" s="4">
        <v>0</v>
      </c>
      <c r="M150" s="4">
        <v>2030</v>
      </c>
      <c r="N150" s="4" t="s">
        <v>1864</v>
      </c>
    </row>
    <row r="151" spans="2:14" ht="85.5" x14ac:dyDescent="0.25">
      <c r="B151" s="4" t="s">
        <v>955</v>
      </c>
      <c r="C151" s="47" t="s">
        <v>956</v>
      </c>
      <c r="D151" s="44"/>
      <c r="E151" s="4" t="s">
        <v>957</v>
      </c>
      <c r="F151" s="4" t="s">
        <v>68</v>
      </c>
      <c r="G151" s="4" t="s">
        <v>3010</v>
      </c>
      <c r="H151" s="4" t="s">
        <v>3144</v>
      </c>
      <c r="I151" s="11">
        <v>92</v>
      </c>
      <c r="J151" s="11">
        <v>1400</v>
      </c>
      <c r="K151" s="11">
        <v>0</v>
      </c>
      <c r="L151" s="4">
        <v>0</v>
      </c>
      <c r="M151" s="4">
        <v>2030</v>
      </c>
      <c r="N151" s="4" t="s">
        <v>1864</v>
      </c>
    </row>
    <row r="152" spans="2:14" ht="28.5" x14ac:dyDescent="0.25">
      <c r="B152" s="4" t="s">
        <v>255</v>
      </c>
      <c r="C152" s="47" t="s">
        <v>256</v>
      </c>
      <c r="D152" s="44"/>
      <c r="E152" s="4" t="s">
        <v>101</v>
      </c>
      <c r="F152" s="4" t="s">
        <v>68</v>
      </c>
      <c r="G152" s="4" t="s">
        <v>3006</v>
      </c>
      <c r="H152" s="4" t="s">
        <v>3145</v>
      </c>
      <c r="I152" s="11">
        <v>63.5</v>
      </c>
      <c r="J152" s="11">
        <v>900</v>
      </c>
      <c r="K152" s="4"/>
      <c r="L152" s="4">
        <v>80</v>
      </c>
      <c r="M152" s="4">
        <v>2028</v>
      </c>
      <c r="N152" s="4" t="s">
        <v>46</v>
      </c>
    </row>
    <row r="153" spans="2:14" ht="28.5" x14ac:dyDescent="0.25">
      <c r="B153" s="4" t="s">
        <v>255</v>
      </c>
      <c r="C153" s="47" t="s">
        <v>256</v>
      </c>
      <c r="D153" s="44"/>
      <c r="E153" s="4" t="s">
        <v>101</v>
      </c>
      <c r="F153" s="4" t="s">
        <v>68</v>
      </c>
      <c r="G153" s="4" t="s">
        <v>3006</v>
      </c>
      <c r="H153" s="4" t="s">
        <v>3146</v>
      </c>
      <c r="I153" s="11">
        <v>47</v>
      </c>
      <c r="J153" s="11">
        <v>700</v>
      </c>
      <c r="K153" s="4"/>
      <c r="L153" s="4">
        <v>80</v>
      </c>
      <c r="M153" s="4">
        <v>2028</v>
      </c>
      <c r="N153" s="4" t="s">
        <v>46</v>
      </c>
    </row>
    <row r="154" spans="2:14" ht="28.5" x14ac:dyDescent="0.25">
      <c r="B154" s="4" t="s">
        <v>255</v>
      </c>
      <c r="C154" s="47" t="s">
        <v>256</v>
      </c>
      <c r="D154" s="44"/>
      <c r="E154" s="4" t="s">
        <v>101</v>
      </c>
      <c r="F154" s="4" t="s">
        <v>68</v>
      </c>
      <c r="G154" s="4" t="s">
        <v>3006</v>
      </c>
      <c r="H154" s="4" t="s">
        <v>3147</v>
      </c>
      <c r="I154" s="11">
        <v>16</v>
      </c>
      <c r="J154" s="11">
        <v>750</v>
      </c>
      <c r="K154" s="4"/>
      <c r="L154" s="4">
        <v>80</v>
      </c>
      <c r="M154" s="4">
        <v>2028</v>
      </c>
      <c r="N154" s="4" t="s">
        <v>46</v>
      </c>
    </row>
    <row r="155" spans="2:14" ht="28.5" x14ac:dyDescent="0.25">
      <c r="B155" s="4" t="s">
        <v>255</v>
      </c>
      <c r="C155" s="47" t="s">
        <v>256</v>
      </c>
      <c r="D155" s="44"/>
      <c r="E155" s="4" t="s">
        <v>101</v>
      </c>
      <c r="F155" s="4" t="s">
        <v>68</v>
      </c>
      <c r="G155" s="4" t="s">
        <v>3006</v>
      </c>
      <c r="H155" s="4" t="s">
        <v>3148</v>
      </c>
      <c r="I155" s="11">
        <v>37.5</v>
      </c>
      <c r="J155" s="11">
        <v>600</v>
      </c>
      <c r="K155" s="4"/>
      <c r="L155" s="4">
        <v>70</v>
      </c>
      <c r="M155" s="4">
        <v>2028</v>
      </c>
      <c r="N155" s="4" t="s">
        <v>46</v>
      </c>
    </row>
    <row r="156" spans="2:14" ht="28.5" x14ac:dyDescent="0.25">
      <c r="B156" s="4" t="s">
        <v>255</v>
      </c>
      <c r="C156" s="47" t="s">
        <v>256</v>
      </c>
      <c r="D156" s="44"/>
      <c r="E156" s="4" t="s">
        <v>101</v>
      </c>
      <c r="F156" s="4" t="s">
        <v>68</v>
      </c>
      <c r="G156" s="4" t="s">
        <v>3006</v>
      </c>
      <c r="H156" s="4" t="s">
        <v>3149</v>
      </c>
      <c r="I156" s="11">
        <v>2.7</v>
      </c>
      <c r="J156" s="11">
        <v>750</v>
      </c>
      <c r="K156" s="4"/>
      <c r="L156" s="4">
        <v>70</v>
      </c>
      <c r="M156" s="4">
        <v>2028</v>
      </c>
      <c r="N156" s="4" t="s">
        <v>46</v>
      </c>
    </row>
    <row r="157" spans="2:14" ht="28.5" x14ac:dyDescent="0.25">
      <c r="B157" s="4" t="s">
        <v>255</v>
      </c>
      <c r="C157" s="47" t="s">
        <v>256</v>
      </c>
      <c r="D157" s="44"/>
      <c r="E157" s="4" t="s">
        <v>101</v>
      </c>
      <c r="F157" s="4" t="s">
        <v>68</v>
      </c>
      <c r="G157" s="4" t="s">
        <v>3006</v>
      </c>
      <c r="H157" s="4" t="s">
        <v>3150</v>
      </c>
      <c r="I157" s="11">
        <v>8.3000000000000007</v>
      </c>
      <c r="J157" s="11">
        <v>600</v>
      </c>
      <c r="K157" s="4"/>
      <c r="L157" s="4">
        <v>70</v>
      </c>
      <c r="M157" s="4">
        <v>2028</v>
      </c>
      <c r="N157" s="4" t="s">
        <v>46</v>
      </c>
    </row>
    <row r="158" spans="2:14" ht="28.5" x14ac:dyDescent="0.25">
      <c r="B158" s="4" t="s">
        <v>255</v>
      </c>
      <c r="C158" s="47" t="s">
        <v>256</v>
      </c>
      <c r="D158" s="44"/>
      <c r="E158" s="4" t="s">
        <v>101</v>
      </c>
      <c r="F158" s="4" t="s">
        <v>68</v>
      </c>
      <c r="G158" s="4" t="s">
        <v>3010</v>
      </c>
      <c r="H158" s="4" t="s">
        <v>3151</v>
      </c>
      <c r="I158" s="11">
        <v>15</v>
      </c>
      <c r="J158" s="11">
        <v>900</v>
      </c>
      <c r="K158" s="4"/>
      <c r="L158" s="4">
        <v>80</v>
      </c>
      <c r="M158" s="4">
        <v>2028</v>
      </c>
      <c r="N158" s="4" t="s">
        <v>46</v>
      </c>
    </row>
    <row r="159" spans="2:14" ht="28.5" x14ac:dyDescent="0.25">
      <c r="B159" s="4" t="s">
        <v>255</v>
      </c>
      <c r="C159" s="47" t="s">
        <v>256</v>
      </c>
      <c r="D159" s="44"/>
      <c r="E159" s="4" t="s">
        <v>101</v>
      </c>
      <c r="F159" s="4" t="s">
        <v>68</v>
      </c>
      <c r="G159" s="4" t="s">
        <v>3006</v>
      </c>
      <c r="H159" s="4" t="s">
        <v>3152</v>
      </c>
      <c r="I159" s="11">
        <v>14.5</v>
      </c>
      <c r="J159" s="11">
        <v>600</v>
      </c>
      <c r="K159" s="4"/>
      <c r="L159" s="4">
        <v>70</v>
      </c>
      <c r="M159" s="4">
        <v>2028</v>
      </c>
      <c r="N159" s="4" t="s">
        <v>46</v>
      </c>
    </row>
    <row r="160" spans="2:14" ht="28.5" x14ac:dyDescent="0.25">
      <c r="B160" s="4" t="s">
        <v>255</v>
      </c>
      <c r="C160" s="47" t="s">
        <v>256</v>
      </c>
      <c r="D160" s="44"/>
      <c r="E160" s="4" t="s">
        <v>101</v>
      </c>
      <c r="F160" s="4" t="s">
        <v>68</v>
      </c>
      <c r="G160" s="4" t="s">
        <v>3006</v>
      </c>
      <c r="H160" s="4" t="s">
        <v>3153</v>
      </c>
      <c r="I160" s="11">
        <v>54</v>
      </c>
      <c r="J160" s="11">
        <v>500</v>
      </c>
      <c r="K160" s="4"/>
      <c r="L160" s="4">
        <v>70</v>
      </c>
      <c r="M160" s="4">
        <v>2030</v>
      </c>
      <c r="N160" s="4" t="s">
        <v>46</v>
      </c>
    </row>
    <row r="161" spans="2:14" ht="28.5" x14ac:dyDescent="0.25">
      <c r="B161" s="4" t="s">
        <v>255</v>
      </c>
      <c r="C161" s="47" t="s">
        <v>256</v>
      </c>
      <c r="D161" s="44"/>
      <c r="E161" s="4" t="s">
        <v>101</v>
      </c>
      <c r="F161" s="4" t="s">
        <v>68</v>
      </c>
      <c r="G161" s="4" t="s">
        <v>3006</v>
      </c>
      <c r="H161" s="4" t="s">
        <v>3148</v>
      </c>
      <c r="I161" s="11">
        <v>40.200000000000003</v>
      </c>
      <c r="J161" s="11">
        <v>600</v>
      </c>
      <c r="K161" s="4"/>
      <c r="L161" s="4">
        <v>80</v>
      </c>
      <c r="M161" s="4">
        <v>2031</v>
      </c>
      <c r="N161" s="4" t="s">
        <v>46</v>
      </c>
    </row>
    <row r="162" spans="2:14" ht="28.5" x14ac:dyDescent="0.25">
      <c r="B162" s="4" t="s">
        <v>255</v>
      </c>
      <c r="C162" s="47" t="s">
        <v>256</v>
      </c>
      <c r="D162" s="44"/>
      <c r="E162" s="4" t="s">
        <v>101</v>
      </c>
      <c r="F162" s="4" t="s">
        <v>68</v>
      </c>
      <c r="G162" s="4" t="s">
        <v>3006</v>
      </c>
      <c r="H162" s="4" t="s">
        <v>3154</v>
      </c>
      <c r="I162" s="11">
        <v>52.6</v>
      </c>
      <c r="J162" s="11">
        <v>750</v>
      </c>
      <c r="K162" s="4"/>
      <c r="L162" s="4">
        <v>70</v>
      </c>
      <c r="M162" s="4">
        <v>2031</v>
      </c>
      <c r="N162" s="4" t="s">
        <v>46</v>
      </c>
    </row>
    <row r="163" spans="2:14" ht="28.5" x14ac:dyDescent="0.25">
      <c r="B163" s="4" t="s">
        <v>255</v>
      </c>
      <c r="C163" s="47" t="s">
        <v>256</v>
      </c>
      <c r="D163" s="44"/>
      <c r="E163" s="4" t="s">
        <v>101</v>
      </c>
      <c r="F163" s="4" t="s">
        <v>68</v>
      </c>
      <c r="G163" s="4" t="s">
        <v>3010</v>
      </c>
      <c r="H163" s="4" t="s">
        <v>3155</v>
      </c>
      <c r="I163" s="11">
        <v>37.5</v>
      </c>
      <c r="J163" s="11">
        <v>600</v>
      </c>
      <c r="K163" s="4"/>
      <c r="L163" s="4">
        <v>80</v>
      </c>
      <c r="M163" s="4">
        <v>2031</v>
      </c>
      <c r="N163" s="4" t="s">
        <v>46</v>
      </c>
    </row>
    <row r="164" spans="2:14" ht="28.5" x14ac:dyDescent="0.25">
      <c r="B164" s="4" t="s">
        <v>255</v>
      </c>
      <c r="C164" s="47" t="s">
        <v>256</v>
      </c>
      <c r="D164" s="44"/>
      <c r="E164" s="4" t="s">
        <v>101</v>
      </c>
      <c r="F164" s="4" t="s">
        <v>68</v>
      </c>
      <c r="G164" s="4" t="s">
        <v>3010</v>
      </c>
      <c r="H164" s="4" t="s">
        <v>3156</v>
      </c>
      <c r="I164" s="11">
        <v>29.6</v>
      </c>
      <c r="J164" s="11">
        <v>400</v>
      </c>
      <c r="K164" s="4"/>
      <c r="L164" s="4">
        <v>80</v>
      </c>
      <c r="M164" s="4">
        <v>2031</v>
      </c>
      <c r="N164" s="4" t="s">
        <v>46</v>
      </c>
    </row>
    <row r="165" spans="2:14" ht="28.5" x14ac:dyDescent="0.25">
      <c r="B165" s="4" t="s">
        <v>255</v>
      </c>
      <c r="C165" s="47" t="s">
        <v>256</v>
      </c>
      <c r="D165" s="44"/>
      <c r="E165" s="4" t="s">
        <v>101</v>
      </c>
      <c r="F165" s="4" t="s">
        <v>68</v>
      </c>
      <c r="G165" s="4" t="s">
        <v>3010</v>
      </c>
      <c r="H165" s="4" t="s">
        <v>3157</v>
      </c>
      <c r="I165" s="4"/>
      <c r="J165" s="4"/>
      <c r="K165" s="11">
        <v>31</v>
      </c>
      <c r="L165" s="4"/>
      <c r="M165" s="4">
        <v>2032</v>
      </c>
      <c r="N165" s="4" t="s">
        <v>46</v>
      </c>
    </row>
    <row r="166" spans="2:14" ht="28.5" x14ac:dyDescent="0.25">
      <c r="B166" s="4" t="s">
        <v>255</v>
      </c>
      <c r="C166" s="47" t="s">
        <v>256</v>
      </c>
      <c r="D166" s="44"/>
      <c r="E166" s="4" t="s">
        <v>101</v>
      </c>
      <c r="F166" s="4" t="s">
        <v>68</v>
      </c>
      <c r="G166" s="4" t="s">
        <v>3010</v>
      </c>
      <c r="H166" s="4" t="s">
        <v>3158</v>
      </c>
      <c r="I166" s="4"/>
      <c r="J166" s="4"/>
      <c r="K166" s="11">
        <v>16</v>
      </c>
      <c r="L166" s="4"/>
      <c r="M166" s="4">
        <v>2032</v>
      </c>
      <c r="N166" s="4" t="s">
        <v>46</v>
      </c>
    </row>
    <row r="167" spans="2:14" ht="57" x14ac:dyDescent="0.25">
      <c r="B167" s="4" t="s">
        <v>813</v>
      </c>
      <c r="C167" s="47" t="s">
        <v>814</v>
      </c>
      <c r="D167" s="44"/>
      <c r="E167" s="4" t="s">
        <v>815</v>
      </c>
      <c r="F167" s="4" t="s">
        <v>68</v>
      </c>
      <c r="G167" s="4" t="s">
        <v>3006</v>
      </c>
      <c r="H167" s="4" t="s">
        <v>3159</v>
      </c>
      <c r="I167" s="11">
        <v>163</v>
      </c>
      <c r="J167" s="11">
        <v>1400</v>
      </c>
      <c r="K167" s="11">
        <v>0</v>
      </c>
      <c r="L167" s="4">
        <v>73.5</v>
      </c>
      <c r="M167" s="4">
        <v>2030</v>
      </c>
      <c r="N167" s="4" t="s">
        <v>1878</v>
      </c>
    </row>
    <row r="168" spans="2:14" ht="42.75" x14ac:dyDescent="0.25">
      <c r="B168" s="4" t="s">
        <v>428</v>
      </c>
      <c r="C168" s="47" t="s">
        <v>429</v>
      </c>
      <c r="D168" s="44"/>
      <c r="E168" s="4" t="s">
        <v>394</v>
      </c>
      <c r="F168" s="4" t="s">
        <v>68</v>
      </c>
      <c r="G168" s="4" t="s">
        <v>3010</v>
      </c>
      <c r="H168" s="4" t="s">
        <v>3160</v>
      </c>
      <c r="I168" s="11">
        <v>12.1</v>
      </c>
      <c r="J168" s="11">
        <v>1000</v>
      </c>
      <c r="K168" s="11">
        <v>0</v>
      </c>
      <c r="L168" s="4">
        <v>0</v>
      </c>
      <c r="M168" s="4">
        <v>2027</v>
      </c>
      <c r="N168" s="4" t="s">
        <v>1883</v>
      </c>
    </row>
    <row r="169" spans="2:14" ht="42.75" x14ac:dyDescent="0.25">
      <c r="B169" s="4" t="s">
        <v>428</v>
      </c>
      <c r="C169" s="47" t="s">
        <v>429</v>
      </c>
      <c r="D169" s="44"/>
      <c r="E169" s="4" t="s">
        <v>394</v>
      </c>
      <c r="F169" s="4" t="s">
        <v>68</v>
      </c>
      <c r="G169" s="4" t="s">
        <v>3010</v>
      </c>
      <c r="H169" s="4" t="s">
        <v>3161</v>
      </c>
      <c r="I169" s="11">
        <v>20.8</v>
      </c>
      <c r="J169" s="11">
        <v>1400</v>
      </c>
      <c r="K169" s="11">
        <v>0</v>
      </c>
      <c r="L169" s="4">
        <v>0</v>
      </c>
      <c r="M169" s="4">
        <v>2027</v>
      </c>
      <c r="N169" s="4" t="s">
        <v>1883</v>
      </c>
    </row>
    <row r="170" spans="2:14" ht="42.75" x14ac:dyDescent="0.25">
      <c r="B170" s="4" t="s">
        <v>428</v>
      </c>
      <c r="C170" s="47" t="s">
        <v>429</v>
      </c>
      <c r="D170" s="44"/>
      <c r="E170" s="4" t="s">
        <v>394</v>
      </c>
      <c r="F170" s="4" t="s">
        <v>68</v>
      </c>
      <c r="G170" s="4" t="s">
        <v>3010</v>
      </c>
      <c r="H170" s="4" t="s">
        <v>3162</v>
      </c>
      <c r="I170" s="11">
        <v>121.2</v>
      </c>
      <c r="J170" s="11">
        <v>1200</v>
      </c>
      <c r="K170" s="11">
        <v>0</v>
      </c>
      <c r="L170" s="4">
        <v>0</v>
      </c>
      <c r="M170" s="4">
        <v>2027</v>
      </c>
      <c r="N170" s="4" t="s">
        <v>1883</v>
      </c>
    </row>
    <row r="171" spans="2:14" ht="42.75" x14ac:dyDescent="0.25">
      <c r="B171" s="4" t="s">
        <v>428</v>
      </c>
      <c r="C171" s="47" t="s">
        <v>429</v>
      </c>
      <c r="D171" s="44"/>
      <c r="E171" s="4" t="s">
        <v>394</v>
      </c>
      <c r="F171" s="4" t="s">
        <v>68</v>
      </c>
      <c r="G171" s="4" t="s">
        <v>3006</v>
      </c>
      <c r="H171" s="4" t="s">
        <v>3163</v>
      </c>
      <c r="I171" s="11">
        <v>43.6</v>
      </c>
      <c r="J171" s="11">
        <v>800</v>
      </c>
      <c r="K171" s="11">
        <v>0</v>
      </c>
      <c r="L171" s="4">
        <v>0</v>
      </c>
      <c r="M171" s="4">
        <v>2030</v>
      </c>
      <c r="N171" s="4" t="s">
        <v>1883</v>
      </c>
    </row>
    <row r="172" spans="2:14" ht="42.75" x14ac:dyDescent="0.25">
      <c r="B172" s="4" t="s">
        <v>428</v>
      </c>
      <c r="C172" s="47" t="s">
        <v>429</v>
      </c>
      <c r="D172" s="44"/>
      <c r="E172" s="4" t="s">
        <v>394</v>
      </c>
      <c r="F172" s="4" t="s">
        <v>68</v>
      </c>
      <c r="G172" s="4" t="s">
        <v>3006</v>
      </c>
      <c r="H172" s="4" t="s">
        <v>3164</v>
      </c>
      <c r="I172" s="11">
        <v>8.8000000000000007</v>
      </c>
      <c r="J172" s="11">
        <v>800</v>
      </c>
      <c r="K172" s="11">
        <v>0</v>
      </c>
      <c r="L172" s="4">
        <v>0</v>
      </c>
      <c r="M172" s="4">
        <v>2030</v>
      </c>
      <c r="N172" s="4" t="s">
        <v>1883</v>
      </c>
    </row>
    <row r="173" spans="2:14" ht="42.75" x14ac:dyDescent="0.25">
      <c r="B173" s="4" t="s">
        <v>428</v>
      </c>
      <c r="C173" s="47" t="s">
        <v>429</v>
      </c>
      <c r="D173" s="44"/>
      <c r="E173" s="4" t="s">
        <v>394</v>
      </c>
      <c r="F173" s="4" t="s">
        <v>68</v>
      </c>
      <c r="G173" s="4" t="s">
        <v>3010</v>
      </c>
      <c r="H173" s="4" t="s">
        <v>3165</v>
      </c>
      <c r="I173" s="11">
        <v>67.599999999999994</v>
      </c>
      <c r="J173" s="11">
        <v>1000</v>
      </c>
      <c r="K173" s="11">
        <v>0</v>
      </c>
      <c r="L173" s="4">
        <v>0</v>
      </c>
      <c r="M173" s="4">
        <v>2032</v>
      </c>
      <c r="N173" s="4" t="s">
        <v>1883</v>
      </c>
    </row>
    <row r="174" spans="2:14" ht="42.75" x14ac:dyDescent="0.25">
      <c r="B174" s="4" t="s">
        <v>428</v>
      </c>
      <c r="C174" s="47" t="s">
        <v>429</v>
      </c>
      <c r="D174" s="44"/>
      <c r="E174" s="4" t="s">
        <v>394</v>
      </c>
      <c r="F174" s="4" t="s">
        <v>68</v>
      </c>
      <c r="G174" s="4" t="s">
        <v>3010</v>
      </c>
      <c r="H174" s="4" t="s">
        <v>3166</v>
      </c>
      <c r="I174" s="11">
        <v>42.5</v>
      </c>
      <c r="J174" s="11">
        <v>1000</v>
      </c>
      <c r="K174" s="11">
        <v>0</v>
      </c>
      <c r="L174" s="4">
        <v>0</v>
      </c>
      <c r="M174" s="4">
        <v>2032</v>
      </c>
      <c r="N174" s="4" t="s">
        <v>1883</v>
      </c>
    </row>
    <row r="175" spans="2:14" ht="42.75" x14ac:dyDescent="0.25">
      <c r="B175" s="4" t="s">
        <v>428</v>
      </c>
      <c r="C175" s="47" t="s">
        <v>429</v>
      </c>
      <c r="D175" s="44"/>
      <c r="E175" s="4" t="s">
        <v>394</v>
      </c>
      <c r="F175" s="4" t="s">
        <v>68</v>
      </c>
      <c r="G175" s="4" t="s">
        <v>3010</v>
      </c>
      <c r="H175" s="4" t="s">
        <v>3167</v>
      </c>
      <c r="I175" s="11">
        <v>1.4</v>
      </c>
      <c r="J175" s="11">
        <v>1000</v>
      </c>
      <c r="K175" s="11">
        <v>0</v>
      </c>
      <c r="L175" s="4">
        <v>0</v>
      </c>
      <c r="M175" s="4">
        <v>2032</v>
      </c>
      <c r="N175" s="4" t="s">
        <v>1883</v>
      </c>
    </row>
    <row r="176" spans="2:14" ht="28.5" x14ac:dyDescent="0.25">
      <c r="B176" s="4" t="s">
        <v>430</v>
      </c>
      <c r="C176" s="47" t="s">
        <v>431</v>
      </c>
      <c r="D176" s="44"/>
      <c r="E176" s="4" t="s">
        <v>394</v>
      </c>
      <c r="F176" s="4" t="s">
        <v>68</v>
      </c>
      <c r="G176" s="4" t="s">
        <v>3010</v>
      </c>
      <c r="H176" s="4" t="s">
        <v>3168</v>
      </c>
      <c r="I176" s="11">
        <v>42</v>
      </c>
      <c r="J176" s="11">
        <v>600</v>
      </c>
      <c r="K176" s="4"/>
      <c r="L176" s="4"/>
      <c r="M176" s="4">
        <v>2027</v>
      </c>
      <c r="N176" s="4" t="s">
        <v>1719</v>
      </c>
    </row>
    <row r="177" spans="2:14" ht="28.5" x14ac:dyDescent="0.25">
      <c r="B177" s="4" t="s">
        <v>430</v>
      </c>
      <c r="C177" s="47" t="s">
        <v>431</v>
      </c>
      <c r="D177" s="44"/>
      <c r="E177" s="4" t="s">
        <v>394</v>
      </c>
      <c r="F177" s="4" t="s">
        <v>68</v>
      </c>
      <c r="G177" s="4" t="s">
        <v>3006</v>
      </c>
      <c r="H177" s="4" t="s">
        <v>3169</v>
      </c>
      <c r="I177" s="11">
        <v>31.6</v>
      </c>
      <c r="J177" s="11">
        <v>800</v>
      </c>
      <c r="K177" s="11">
        <v>0</v>
      </c>
      <c r="L177" s="4">
        <v>0</v>
      </c>
      <c r="M177" s="4">
        <v>2031</v>
      </c>
      <c r="N177" s="4" t="s">
        <v>1719</v>
      </c>
    </row>
    <row r="178" spans="2:14" ht="28.5" x14ac:dyDescent="0.25">
      <c r="B178" s="4" t="s">
        <v>430</v>
      </c>
      <c r="C178" s="47" t="s">
        <v>431</v>
      </c>
      <c r="D178" s="44"/>
      <c r="E178" s="4" t="s">
        <v>394</v>
      </c>
      <c r="F178" s="4" t="s">
        <v>68</v>
      </c>
      <c r="G178" s="4" t="s">
        <v>3006</v>
      </c>
      <c r="H178" s="4" t="s">
        <v>3170</v>
      </c>
      <c r="I178" s="11">
        <v>13.1</v>
      </c>
      <c r="J178" s="11">
        <v>1000</v>
      </c>
      <c r="K178" s="11">
        <v>0</v>
      </c>
      <c r="L178" s="4">
        <v>0</v>
      </c>
      <c r="M178" s="4">
        <v>2031</v>
      </c>
      <c r="N178" s="4" t="s">
        <v>1719</v>
      </c>
    </row>
    <row r="179" spans="2:14" x14ac:dyDescent="0.25">
      <c r="B179" s="4" t="s">
        <v>518</v>
      </c>
      <c r="C179" s="47" t="s">
        <v>519</v>
      </c>
      <c r="D179" s="44"/>
      <c r="E179" s="4" t="s">
        <v>520</v>
      </c>
      <c r="F179" s="4" t="s">
        <v>68</v>
      </c>
      <c r="G179" s="4" t="s">
        <v>3010</v>
      </c>
      <c r="H179" s="4" t="s">
        <v>3171</v>
      </c>
      <c r="I179" s="11">
        <v>15</v>
      </c>
      <c r="J179" s="11">
        <v>400</v>
      </c>
      <c r="K179" s="11">
        <v>0</v>
      </c>
      <c r="L179" s="4">
        <v>70</v>
      </c>
      <c r="M179" s="4">
        <v>2030</v>
      </c>
      <c r="N179" s="4" t="s">
        <v>46</v>
      </c>
    </row>
    <row r="180" spans="2:14" x14ac:dyDescent="0.25">
      <c r="B180" s="4" t="s">
        <v>518</v>
      </c>
      <c r="C180" s="47" t="s">
        <v>519</v>
      </c>
      <c r="D180" s="44"/>
      <c r="E180" s="4" t="s">
        <v>520</v>
      </c>
      <c r="F180" s="4" t="s">
        <v>68</v>
      </c>
      <c r="G180" s="4" t="s">
        <v>3010</v>
      </c>
      <c r="H180" s="4" t="s">
        <v>3172</v>
      </c>
      <c r="I180" s="11">
        <v>15</v>
      </c>
      <c r="J180" s="11">
        <v>250</v>
      </c>
      <c r="K180" s="4"/>
      <c r="L180" s="4">
        <v>70</v>
      </c>
      <c r="M180" s="4">
        <v>2035</v>
      </c>
      <c r="N180" s="4" t="s">
        <v>46</v>
      </c>
    </row>
    <row r="181" spans="2:14" x14ac:dyDescent="0.25">
      <c r="B181" s="4" t="s">
        <v>518</v>
      </c>
      <c r="C181" s="47" t="s">
        <v>519</v>
      </c>
      <c r="D181" s="44"/>
      <c r="E181" s="4" t="s">
        <v>520</v>
      </c>
      <c r="F181" s="4" t="s">
        <v>68</v>
      </c>
      <c r="G181" s="4" t="s">
        <v>3006</v>
      </c>
      <c r="H181" s="4" t="s">
        <v>3173</v>
      </c>
      <c r="I181" s="11">
        <v>60</v>
      </c>
      <c r="J181" s="11">
        <v>400</v>
      </c>
      <c r="K181" s="4"/>
      <c r="L181" s="4"/>
      <c r="M181" s="4">
        <v>2035</v>
      </c>
      <c r="N181" s="4" t="s">
        <v>46</v>
      </c>
    </row>
    <row r="182" spans="2:14" x14ac:dyDescent="0.25">
      <c r="B182" s="4" t="s">
        <v>518</v>
      </c>
      <c r="C182" s="47" t="s">
        <v>519</v>
      </c>
      <c r="D182" s="44"/>
      <c r="E182" s="4" t="s">
        <v>520</v>
      </c>
      <c r="F182" s="4" t="s">
        <v>68</v>
      </c>
      <c r="G182" s="4" t="s">
        <v>3006</v>
      </c>
      <c r="H182" s="4" t="s">
        <v>3174</v>
      </c>
      <c r="I182" s="11">
        <v>20</v>
      </c>
      <c r="J182" s="11">
        <v>400</v>
      </c>
      <c r="K182" s="4"/>
      <c r="L182" s="4"/>
      <c r="M182" s="4">
        <v>2030</v>
      </c>
      <c r="N182" s="4"/>
    </row>
    <row r="183" spans="2:14" x14ac:dyDescent="0.25">
      <c r="B183" s="4" t="s">
        <v>518</v>
      </c>
      <c r="C183" s="47" t="s">
        <v>519</v>
      </c>
      <c r="D183" s="44"/>
      <c r="E183" s="4" t="s">
        <v>520</v>
      </c>
      <c r="F183" s="4" t="s">
        <v>68</v>
      </c>
      <c r="G183" s="4" t="s">
        <v>3006</v>
      </c>
      <c r="H183" s="4" t="s">
        <v>3175</v>
      </c>
      <c r="I183" s="11">
        <v>10</v>
      </c>
      <c r="J183" s="11">
        <v>400</v>
      </c>
      <c r="K183" s="4"/>
      <c r="L183" s="4"/>
      <c r="M183" s="4">
        <v>2030</v>
      </c>
      <c r="N183" s="4"/>
    </row>
    <row r="184" spans="2:14" ht="28.5" x14ac:dyDescent="0.25">
      <c r="B184" s="4" t="s">
        <v>552</v>
      </c>
      <c r="C184" s="47" t="s">
        <v>553</v>
      </c>
      <c r="D184" s="44"/>
      <c r="E184" s="4" t="s">
        <v>532</v>
      </c>
      <c r="F184" s="4" t="s">
        <v>68</v>
      </c>
      <c r="G184" s="4" t="s">
        <v>3010</v>
      </c>
      <c r="H184" s="4" t="s">
        <v>3176</v>
      </c>
      <c r="I184" s="11">
        <v>524</v>
      </c>
      <c r="J184" s="11">
        <v>762</v>
      </c>
      <c r="K184" s="4"/>
      <c r="L184" s="4"/>
      <c r="M184" s="4">
        <v>2029</v>
      </c>
      <c r="N184" s="4" t="s">
        <v>1636</v>
      </c>
    </row>
    <row r="185" spans="2:14" ht="28.5" x14ac:dyDescent="0.25">
      <c r="B185" s="4" t="s">
        <v>552</v>
      </c>
      <c r="C185" s="47" t="s">
        <v>553</v>
      </c>
      <c r="D185" s="44"/>
      <c r="E185" s="4" t="s">
        <v>532</v>
      </c>
      <c r="F185" s="4" t="s">
        <v>68</v>
      </c>
      <c r="G185" s="4" t="s">
        <v>3010</v>
      </c>
      <c r="H185" s="4" t="s">
        <v>3177</v>
      </c>
      <c r="I185" s="11">
        <v>206</v>
      </c>
      <c r="J185" s="11">
        <v>406.4</v>
      </c>
      <c r="K185" s="4"/>
      <c r="L185" s="4"/>
      <c r="M185" s="4">
        <v>2029</v>
      </c>
      <c r="N185" s="4" t="s">
        <v>1636</v>
      </c>
    </row>
    <row r="186" spans="2:14" ht="28.5" x14ac:dyDescent="0.25">
      <c r="B186" s="4" t="s">
        <v>552</v>
      </c>
      <c r="C186" s="47" t="s">
        <v>553</v>
      </c>
      <c r="D186" s="44"/>
      <c r="E186" s="4" t="s">
        <v>532</v>
      </c>
      <c r="F186" s="4" t="s">
        <v>68</v>
      </c>
      <c r="G186" s="4" t="s">
        <v>3006</v>
      </c>
      <c r="H186" s="4" t="s">
        <v>3178</v>
      </c>
      <c r="I186" s="11">
        <v>296</v>
      </c>
      <c r="J186" s="11">
        <v>508</v>
      </c>
      <c r="K186" s="4"/>
      <c r="L186" s="4"/>
      <c r="M186" s="4">
        <v>2029</v>
      </c>
      <c r="N186" s="4" t="s">
        <v>1636</v>
      </c>
    </row>
    <row r="187" spans="2:14" ht="28.5" x14ac:dyDescent="0.25">
      <c r="B187" s="4" t="s">
        <v>552</v>
      </c>
      <c r="C187" s="47" t="s">
        <v>553</v>
      </c>
      <c r="D187" s="44"/>
      <c r="E187" s="4" t="s">
        <v>532</v>
      </c>
      <c r="F187" s="4" t="s">
        <v>68</v>
      </c>
      <c r="G187" s="4" t="s">
        <v>3010</v>
      </c>
      <c r="H187" s="4" t="s">
        <v>3179</v>
      </c>
      <c r="I187" s="11">
        <v>592</v>
      </c>
      <c r="J187" s="11">
        <v>660.4</v>
      </c>
      <c r="K187" s="4"/>
      <c r="L187" s="4"/>
      <c r="M187" s="4">
        <v>2029</v>
      </c>
      <c r="N187" s="4" t="s">
        <v>1636</v>
      </c>
    </row>
    <row r="188" spans="2:14" ht="28.5" x14ac:dyDescent="0.25">
      <c r="B188" s="4" t="s">
        <v>552</v>
      </c>
      <c r="C188" s="47" t="s">
        <v>553</v>
      </c>
      <c r="D188" s="44"/>
      <c r="E188" s="4" t="s">
        <v>532</v>
      </c>
      <c r="F188" s="4" t="s">
        <v>68</v>
      </c>
      <c r="G188" s="4" t="s">
        <v>3006</v>
      </c>
      <c r="H188" s="4" t="s">
        <v>3180</v>
      </c>
      <c r="I188" s="11">
        <v>250</v>
      </c>
      <c r="J188" s="11">
        <v>660.4</v>
      </c>
      <c r="K188" s="4"/>
      <c r="L188" s="4"/>
      <c r="M188" s="4">
        <v>2029</v>
      </c>
      <c r="N188" s="4" t="s">
        <v>1636</v>
      </c>
    </row>
    <row r="189" spans="2:14" ht="28.5" x14ac:dyDescent="0.25">
      <c r="B189" s="4" t="s">
        <v>552</v>
      </c>
      <c r="C189" s="47" t="s">
        <v>553</v>
      </c>
      <c r="D189" s="44"/>
      <c r="E189" s="4" t="s">
        <v>532</v>
      </c>
      <c r="F189" s="4" t="s">
        <v>68</v>
      </c>
      <c r="G189" s="4" t="s">
        <v>3010</v>
      </c>
      <c r="H189" s="4" t="s">
        <v>3181</v>
      </c>
      <c r="I189" s="11">
        <v>192</v>
      </c>
      <c r="J189" s="11">
        <v>762</v>
      </c>
      <c r="K189" s="4"/>
      <c r="L189" s="4"/>
      <c r="M189" s="4">
        <v>2029</v>
      </c>
      <c r="N189" s="4" t="s">
        <v>1636</v>
      </c>
    </row>
    <row r="190" spans="2:14" ht="28.5" x14ac:dyDescent="0.25">
      <c r="B190" s="4" t="s">
        <v>552</v>
      </c>
      <c r="C190" s="47" t="s">
        <v>553</v>
      </c>
      <c r="D190" s="44"/>
      <c r="E190" s="4" t="s">
        <v>532</v>
      </c>
      <c r="F190" s="4" t="s">
        <v>68</v>
      </c>
      <c r="G190" s="4" t="s">
        <v>3010</v>
      </c>
      <c r="H190" s="4" t="s">
        <v>3182</v>
      </c>
      <c r="I190" s="11">
        <v>453</v>
      </c>
      <c r="J190" s="11">
        <v>762</v>
      </c>
      <c r="K190" s="4"/>
      <c r="L190" s="4"/>
      <c r="M190" s="4">
        <v>2029</v>
      </c>
      <c r="N190" s="4" t="s">
        <v>1636</v>
      </c>
    </row>
    <row r="191" spans="2:14" ht="28.5" x14ac:dyDescent="0.25">
      <c r="B191" s="4" t="s">
        <v>552</v>
      </c>
      <c r="C191" s="47" t="s">
        <v>553</v>
      </c>
      <c r="D191" s="44"/>
      <c r="E191" s="4" t="s">
        <v>532</v>
      </c>
      <c r="F191" s="4" t="s">
        <v>68</v>
      </c>
      <c r="G191" s="4" t="s">
        <v>3010</v>
      </c>
      <c r="H191" s="4" t="s">
        <v>3183</v>
      </c>
      <c r="I191" s="4"/>
      <c r="J191" s="4"/>
      <c r="K191" s="11">
        <v>31.3</v>
      </c>
      <c r="L191" s="4"/>
      <c r="M191" s="4">
        <v>2029</v>
      </c>
      <c r="N191" s="4" t="s">
        <v>1636</v>
      </c>
    </row>
    <row r="192" spans="2:14" ht="28.5" x14ac:dyDescent="0.25">
      <c r="B192" s="4" t="s">
        <v>552</v>
      </c>
      <c r="C192" s="47" t="s">
        <v>553</v>
      </c>
      <c r="D192" s="44"/>
      <c r="E192" s="4" t="s">
        <v>532</v>
      </c>
      <c r="F192" s="4" t="s">
        <v>68</v>
      </c>
      <c r="G192" s="4" t="s">
        <v>3010</v>
      </c>
      <c r="H192" s="4" t="s">
        <v>3184</v>
      </c>
      <c r="I192" s="4"/>
      <c r="J192" s="4"/>
      <c r="K192" s="11">
        <v>51</v>
      </c>
      <c r="L192" s="4"/>
      <c r="M192" s="4">
        <v>2029</v>
      </c>
      <c r="N192" s="4" t="s">
        <v>1636</v>
      </c>
    </row>
    <row r="193" spans="2:14" ht="28.5" x14ac:dyDescent="0.25">
      <c r="B193" s="4" t="s">
        <v>552</v>
      </c>
      <c r="C193" s="47" t="s">
        <v>553</v>
      </c>
      <c r="D193" s="44"/>
      <c r="E193" s="4" t="s">
        <v>532</v>
      </c>
      <c r="F193" s="4" t="s">
        <v>68</v>
      </c>
      <c r="G193" s="4" t="s">
        <v>3010</v>
      </c>
      <c r="H193" s="4" t="s">
        <v>3185</v>
      </c>
      <c r="I193" s="4"/>
      <c r="J193" s="4"/>
      <c r="K193" s="11">
        <v>82.5</v>
      </c>
      <c r="L193" s="4"/>
      <c r="M193" s="4">
        <v>2029</v>
      </c>
      <c r="N193" s="4" t="s">
        <v>1636</v>
      </c>
    </row>
    <row r="194" spans="2:14" ht="28.5" x14ac:dyDescent="0.25">
      <c r="B194" s="4" t="s">
        <v>552</v>
      </c>
      <c r="C194" s="47" t="s">
        <v>553</v>
      </c>
      <c r="D194" s="44"/>
      <c r="E194" s="4" t="s">
        <v>532</v>
      </c>
      <c r="F194" s="4" t="s">
        <v>68</v>
      </c>
      <c r="G194" s="4" t="s">
        <v>3010</v>
      </c>
      <c r="H194" s="4" t="s">
        <v>3186</v>
      </c>
      <c r="I194" s="11">
        <v>266</v>
      </c>
      <c r="J194" s="11">
        <v>762</v>
      </c>
      <c r="K194" s="11">
        <v>0</v>
      </c>
      <c r="L194" s="4">
        <v>100</v>
      </c>
      <c r="M194" s="4">
        <v>2029</v>
      </c>
      <c r="N194" s="4" t="s">
        <v>1636</v>
      </c>
    </row>
    <row r="195" spans="2:14" x14ac:dyDescent="0.25">
      <c r="B195" s="4" t="s">
        <v>304</v>
      </c>
      <c r="C195" s="47" t="s">
        <v>305</v>
      </c>
      <c r="D195" s="44"/>
      <c r="E195" s="4" t="s">
        <v>307</v>
      </c>
      <c r="F195" s="4" t="s">
        <v>68</v>
      </c>
      <c r="G195" s="4" t="s">
        <v>3010</v>
      </c>
      <c r="H195" s="4" t="s">
        <v>3187</v>
      </c>
      <c r="I195" s="11">
        <v>424</v>
      </c>
      <c r="J195" s="11">
        <v>813</v>
      </c>
      <c r="K195" s="11">
        <v>55</v>
      </c>
      <c r="L195" s="4">
        <v>80</v>
      </c>
      <c r="M195" s="4">
        <v>2030</v>
      </c>
      <c r="N195" s="4" t="s">
        <v>1470</v>
      </c>
    </row>
    <row r="196" spans="2:14" x14ac:dyDescent="0.25">
      <c r="B196" s="4" t="s">
        <v>304</v>
      </c>
      <c r="C196" s="47" t="s">
        <v>305</v>
      </c>
      <c r="D196" s="44"/>
      <c r="E196" s="4" t="s">
        <v>307</v>
      </c>
      <c r="F196" s="4" t="s">
        <v>68</v>
      </c>
      <c r="G196" s="4" t="s">
        <v>3010</v>
      </c>
      <c r="H196" s="4" t="s">
        <v>3188</v>
      </c>
      <c r="I196" s="11">
        <v>390</v>
      </c>
      <c r="J196" s="11">
        <v>813</v>
      </c>
      <c r="K196" s="11">
        <v>50</v>
      </c>
      <c r="L196" s="4">
        <v>80</v>
      </c>
      <c r="M196" s="4">
        <v>2030</v>
      </c>
      <c r="N196" s="4" t="s">
        <v>1470</v>
      </c>
    </row>
    <row r="197" spans="2:14" x14ac:dyDescent="0.25">
      <c r="B197" s="4" t="s">
        <v>304</v>
      </c>
      <c r="C197" s="47" t="s">
        <v>305</v>
      </c>
      <c r="D197" s="44"/>
      <c r="E197" s="4" t="s">
        <v>307</v>
      </c>
      <c r="F197" s="4" t="s">
        <v>68</v>
      </c>
      <c r="G197" s="4" t="s">
        <v>3010</v>
      </c>
      <c r="H197" s="4" t="s">
        <v>3189</v>
      </c>
      <c r="I197" s="11">
        <v>151</v>
      </c>
      <c r="J197" s="11">
        <v>813</v>
      </c>
      <c r="K197" s="11">
        <v>29</v>
      </c>
      <c r="L197" s="4">
        <v>80</v>
      </c>
      <c r="M197" s="4">
        <v>2030</v>
      </c>
      <c r="N197" s="4" t="s">
        <v>1470</v>
      </c>
    </row>
    <row r="198" spans="2:14" ht="57" x14ac:dyDescent="0.25">
      <c r="B198" s="4" t="s">
        <v>1028</v>
      </c>
      <c r="C198" s="47" t="s">
        <v>1029</v>
      </c>
      <c r="D198" s="44"/>
      <c r="E198" s="4" t="s">
        <v>826</v>
      </c>
      <c r="F198" s="4" t="s">
        <v>68</v>
      </c>
      <c r="G198" s="4" t="s">
        <v>3010</v>
      </c>
      <c r="H198" s="4" t="s">
        <v>3190</v>
      </c>
      <c r="I198" s="11">
        <v>105</v>
      </c>
      <c r="J198" s="11">
        <v>1000</v>
      </c>
      <c r="K198" s="4"/>
      <c r="L198" s="4">
        <v>80</v>
      </c>
      <c r="M198" s="4">
        <v>2028</v>
      </c>
      <c r="N198" s="4" t="s">
        <v>1937</v>
      </c>
    </row>
    <row r="199" spans="2:14" ht="85.5" x14ac:dyDescent="0.25">
      <c r="B199" s="4" t="s">
        <v>193</v>
      </c>
      <c r="C199" s="47" t="s">
        <v>194</v>
      </c>
      <c r="D199" s="44"/>
      <c r="E199" s="4" t="s">
        <v>124</v>
      </c>
      <c r="F199" s="4" t="s">
        <v>68</v>
      </c>
      <c r="G199" s="4" t="s">
        <v>3010</v>
      </c>
      <c r="H199" s="4" t="s">
        <v>3191</v>
      </c>
      <c r="I199" s="11">
        <v>800</v>
      </c>
      <c r="J199" s="11">
        <v>1200</v>
      </c>
      <c r="K199" s="11">
        <v>0</v>
      </c>
      <c r="L199" s="4">
        <v>75</v>
      </c>
      <c r="M199" s="4">
        <v>2031</v>
      </c>
      <c r="N199" s="4" t="s">
        <v>1973</v>
      </c>
    </row>
    <row r="200" spans="2:14" ht="85.5" x14ac:dyDescent="0.25">
      <c r="B200" s="4" t="s">
        <v>193</v>
      </c>
      <c r="C200" s="47" t="s">
        <v>194</v>
      </c>
      <c r="D200" s="44"/>
      <c r="E200" s="4" t="s">
        <v>124</v>
      </c>
      <c r="F200" s="4" t="s">
        <v>68</v>
      </c>
      <c r="G200" s="4" t="s">
        <v>3006</v>
      </c>
      <c r="H200" s="4" t="s">
        <v>3192</v>
      </c>
      <c r="I200" s="11">
        <v>1140</v>
      </c>
      <c r="J200" s="11">
        <v>1200</v>
      </c>
      <c r="K200" s="11">
        <v>0</v>
      </c>
      <c r="L200" s="4">
        <v>75</v>
      </c>
      <c r="M200" s="4">
        <v>2031</v>
      </c>
      <c r="N200" s="4" t="s">
        <v>1973</v>
      </c>
    </row>
    <row r="201" spans="2:14" ht="85.5" x14ac:dyDescent="0.25">
      <c r="B201" s="4" t="s">
        <v>193</v>
      </c>
      <c r="C201" s="47" t="s">
        <v>194</v>
      </c>
      <c r="D201" s="44"/>
      <c r="E201" s="4" t="s">
        <v>124</v>
      </c>
      <c r="F201" s="4" t="s">
        <v>68</v>
      </c>
      <c r="G201" s="4" t="s">
        <v>3010</v>
      </c>
      <c r="H201" s="4" t="s">
        <v>3193</v>
      </c>
      <c r="I201" s="11">
        <v>0</v>
      </c>
      <c r="J201" s="11">
        <v>0</v>
      </c>
      <c r="K201" s="11">
        <v>100</v>
      </c>
      <c r="L201" s="4">
        <v>75</v>
      </c>
      <c r="M201" s="4">
        <v>2031</v>
      </c>
      <c r="N201" s="4" t="s">
        <v>1973</v>
      </c>
    </row>
    <row r="202" spans="2:14" ht="85.5" x14ac:dyDescent="0.25">
      <c r="B202" s="4" t="s">
        <v>193</v>
      </c>
      <c r="C202" s="47" t="s">
        <v>194</v>
      </c>
      <c r="D202" s="44"/>
      <c r="E202" s="4" t="s">
        <v>124</v>
      </c>
      <c r="F202" s="4" t="s">
        <v>68</v>
      </c>
      <c r="G202" s="4" t="s">
        <v>3010</v>
      </c>
      <c r="H202" s="4" t="s">
        <v>3194</v>
      </c>
      <c r="I202" s="11">
        <v>0</v>
      </c>
      <c r="J202" s="11">
        <v>0</v>
      </c>
      <c r="K202" s="11">
        <v>325</v>
      </c>
      <c r="L202" s="4">
        <v>75</v>
      </c>
      <c r="M202" s="4">
        <v>2034</v>
      </c>
      <c r="N202" s="4" t="s">
        <v>1973</v>
      </c>
    </row>
    <row r="203" spans="2:14" ht="114" x14ac:dyDescent="0.25">
      <c r="B203" s="4" t="s">
        <v>642</v>
      </c>
      <c r="C203" s="47" t="s">
        <v>643</v>
      </c>
      <c r="D203" s="44"/>
      <c r="E203" s="4" t="s">
        <v>244</v>
      </c>
      <c r="F203" s="4" t="s">
        <v>68</v>
      </c>
      <c r="G203" s="4" t="s">
        <v>3010</v>
      </c>
      <c r="H203" s="4" t="s">
        <v>3195</v>
      </c>
      <c r="I203" s="11">
        <v>8</v>
      </c>
      <c r="J203" s="11">
        <v>600</v>
      </c>
      <c r="K203" s="11">
        <v>0</v>
      </c>
      <c r="L203" s="4">
        <v>75</v>
      </c>
      <c r="M203" s="4">
        <v>2030</v>
      </c>
      <c r="N203" s="4" t="s">
        <v>1979</v>
      </c>
    </row>
    <row r="204" spans="2:14" ht="114" x14ac:dyDescent="0.25">
      <c r="B204" s="4" t="s">
        <v>642</v>
      </c>
      <c r="C204" s="47" t="s">
        <v>643</v>
      </c>
      <c r="D204" s="44"/>
      <c r="E204" s="4" t="s">
        <v>244</v>
      </c>
      <c r="F204" s="4" t="s">
        <v>68</v>
      </c>
      <c r="G204" s="4" t="s">
        <v>3010</v>
      </c>
      <c r="H204" s="4" t="s">
        <v>3196</v>
      </c>
      <c r="I204" s="11">
        <v>92</v>
      </c>
      <c r="J204" s="11">
        <v>800</v>
      </c>
      <c r="K204" s="11">
        <v>0</v>
      </c>
      <c r="L204" s="4">
        <v>75</v>
      </c>
      <c r="M204" s="4">
        <v>2032</v>
      </c>
      <c r="N204" s="4" t="s">
        <v>1979</v>
      </c>
    </row>
    <row r="205" spans="2:14" ht="114" x14ac:dyDescent="0.25">
      <c r="B205" s="4" t="s">
        <v>642</v>
      </c>
      <c r="C205" s="47" t="s">
        <v>643</v>
      </c>
      <c r="D205" s="44"/>
      <c r="E205" s="4" t="s">
        <v>244</v>
      </c>
      <c r="F205" s="4" t="s">
        <v>68</v>
      </c>
      <c r="G205" s="4" t="s">
        <v>3010</v>
      </c>
      <c r="H205" s="4" t="s">
        <v>3197</v>
      </c>
      <c r="I205" s="11">
        <v>109</v>
      </c>
      <c r="J205" s="11">
        <v>600</v>
      </c>
      <c r="K205" s="11">
        <v>0</v>
      </c>
      <c r="L205" s="4">
        <v>75</v>
      </c>
      <c r="M205" s="4">
        <v>2032</v>
      </c>
      <c r="N205" s="4" t="s">
        <v>1979</v>
      </c>
    </row>
    <row r="206" spans="2:14" ht="28.5" x14ac:dyDescent="0.25">
      <c r="B206" s="4" t="s">
        <v>558</v>
      </c>
      <c r="C206" s="47" t="s">
        <v>559</v>
      </c>
      <c r="D206" s="44"/>
      <c r="E206" s="4" t="s">
        <v>532</v>
      </c>
      <c r="F206" s="4" t="s">
        <v>68</v>
      </c>
      <c r="G206" s="4" t="s">
        <v>3010</v>
      </c>
      <c r="H206" s="4" t="s">
        <v>3198</v>
      </c>
      <c r="I206" s="11">
        <v>228</v>
      </c>
      <c r="J206" s="11">
        <v>762</v>
      </c>
      <c r="K206" s="11">
        <v>0</v>
      </c>
      <c r="L206" s="4">
        <v>100</v>
      </c>
      <c r="M206" s="4">
        <v>2031</v>
      </c>
      <c r="N206" s="4" t="s">
        <v>1470</v>
      </c>
    </row>
    <row r="207" spans="2:14" x14ac:dyDescent="0.25">
      <c r="B207" s="4" t="s">
        <v>259</v>
      </c>
      <c r="C207" s="47" t="s">
        <v>260</v>
      </c>
      <c r="D207" s="44"/>
      <c r="E207" s="4" t="s">
        <v>262</v>
      </c>
      <c r="F207" s="4" t="s">
        <v>68</v>
      </c>
      <c r="G207" s="4" t="s">
        <v>3006</v>
      </c>
      <c r="H207" s="4" t="s">
        <v>3199</v>
      </c>
      <c r="I207" s="11">
        <v>88</v>
      </c>
      <c r="J207" s="11">
        <v>762</v>
      </c>
      <c r="K207" s="11">
        <v>0</v>
      </c>
      <c r="L207" s="4">
        <v>45</v>
      </c>
      <c r="M207" s="4">
        <v>2029</v>
      </c>
      <c r="N207" s="4" t="s">
        <v>46</v>
      </c>
    </row>
    <row r="208" spans="2:14" x14ac:dyDescent="0.25">
      <c r="B208" s="4" t="s">
        <v>259</v>
      </c>
      <c r="C208" s="47" t="s">
        <v>260</v>
      </c>
      <c r="D208" s="44"/>
      <c r="E208" s="4" t="s">
        <v>262</v>
      </c>
      <c r="F208" s="4" t="s">
        <v>68</v>
      </c>
      <c r="G208" s="4" t="s">
        <v>3010</v>
      </c>
      <c r="H208" s="4" t="s">
        <v>3200</v>
      </c>
      <c r="I208" s="11">
        <v>45</v>
      </c>
      <c r="J208" s="11">
        <v>914</v>
      </c>
      <c r="K208" s="11">
        <v>0</v>
      </c>
      <c r="L208" s="4">
        <v>90</v>
      </c>
      <c r="M208" s="4">
        <v>2029</v>
      </c>
      <c r="N208" s="4" t="s">
        <v>46</v>
      </c>
    </row>
    <row r="209" spans="2:14" x14ac:dyDescent="0.25">
      <c r="B209" s="4" t="s">
        <v>259</v>
      </c>
      <c r="C209" s="47" t="s">
        <v>260</v>
      </c>
      <c r="D209" s="44"/>
      <c r="E209" s="4" t="s">
        <v>262</v>
      </c>
      <c r="F209" s="4" t="s">
        <v>68</v>
      </c>
      <c r="G209" s="4" t="s">
        <v>3010</v>
      </c>
      <c r="H209" s="4" t="s">
        <v>3201</v>
      </c>
      <c r="I209" s="11">
        <v>226</v>
      </c>
      <c r="J209" s="11">
        <v>914</v>
      </c>
      <c r="K209" s="11">
        <v>0</v>
      </c>
      <c r="L209" s="4">
        <v>90</v>
      </c>
      <c r="M209" s="4">
        <v>2033</v>
      </c>
      <c r="N209" s="4" t="s">
        <v>46</v>
      </c>
    </row>
    <row r="210" spans="2:14" ht="28.5" x14ac:dyDescent="0.25">
      <c r="B210" s="4" t="s">
        <v>560</v>
      </c>
      <c r="C210" s="47" t="s">
        <v>561</v>
      </c>
      <c r="D210" s="44"/>
      <c r="E210" s="4" t="s">
        <v>155</v>
      </c>
      <c r="F210" s="4" t="s">
        <v>68</v>
      </c>
      <c r="G210" s="4" t="s">
        <v>3010</v>
      </c>
      <c r="H210" s="4" t="s">
        <v>3202</v>
      </c>
      <c r="I210" s="11">
        <v>50</v>
      </c>
      <c r="J210" s="11">
        <v>400</v>
      </c>
      <c r="K210" s="11">
        <v>0</v>
      </c>
      <c r="L210" s="4">
        <v>67.7</v>
      </c>
      <c r="M210" s="4">
        <v>2030</v>
      </c>
      <c r="N210" s="4" t="s">
        <v>46</v>
      </c>
    </row>
    <row r="211" spans="2:14" ht="57" x14ac:dyDescent="0.25">
      <c r="B211" s="4" t="s">
        <v>949</v>
      </c>
      <c r="C211" s="47" t="s">
        <v>950</v>
      </c>
      <c r="D211" s="44"/>
      <c r="E211" s="4" t="s">
        <v>942</v>
      </c>
      <c r="F211" s="4" t="s">
        <v>68</v>
      </c>
      <c r="G211" s="4" t="s">
        <v>3010</v>
      </c>
      <c r="H211" s="4" t="s">
        <v>3203</v>
      </c>
      <c r="I211" s="11">
        <v>93</v>
      </c>
      <c r="J211" s="11">
        <v>900</v>
      </c>
      <c r="K211" s="11">
        <v>0</v>
      </c>
      <c r="L211" s="4">
        <v>67.2</v>
      </c>
      <c r="M211" s="4">
        <v>2029</v>
      </c>
      <c r="N211" s="4" t="s">
        <v>1594</v>
      </c>
    </row>
    <row r="212" spans="2:14" ht="57" x14ac:dyDescent="0.25">
      <c r="B212" s="4" t="s">
        <v>949</v>
      </c>
      <c r="C212" s="47" t="s">
        <v>950</v>
      </c>
      <c r="D212" s="44"/>
      <c r="E212" s="4" t="s">
        <v>942</v>
      </c>
      <c r="F212" s="4" t="s">
        <v>68</v>
      </c>
      <c r="G212" s="4" t="s">
        <v>3006</v>
      </c>
      <c r="H212" s="4" t="s">
        <v>3204</v>
      </c>
      <c r="I212" s="11">
        <v>247</v>
      </c>
      <c r="J212" s="11">
        <v>900</v>
      </c>
      <c r="K212" s="11">
        <v>0</v>
      </c>
      <c r="L212" s="4">
        <v>67.2</v>
      </c>
      <c r="M212" s="4">
        <v>2029</v>
      </c>
      <c r="N212" s="4" t="s">
        <v>1594</v>
      </c>
    </row>
    <row r="213" spans="2:14" ht="28.5" x14ac:dyDescent="0.25">
      <c r="B213" s="4" t="s">
        <v>562</v>
      </c>
      <c r="C213" s="47" t="s">
        <v>563</v>
      </c>
      <c r="D213" s="44"/>
      <c r="E213" s="4" t="s">
        <v>532</v>
      </c>
      <c r="F213" s="4" t="s">
        <v>68</v>
      </c>
      <c r="G213" s="4" t="s">
        <v>3010</v>
      </c>
      <c r="H213" s="4" t="s">
        <v>3205</v>
      </c>
      <c r="I213" s="11">
        <v>319</v>
      </c>
      <c r="J213" s="11">
        <v>406.4</v>
      </c>
      <c r="K213" s="11">
        <v>0</v>
      </c>
      <c r="L213" s="4">
        <v>100</v>
      </c>
      <c r="M213" s="4">
        <v>2031</v>
      </c>
      <c r="N213" s="4" t="s">
        <v>1470</v>
      </c>
    </row>
    <row r="214" spans="2:14" ht="28.5" x14ac:dyDescent="0.25">
      <c r="B214" s="4" t="s">
        <v>562</v>
      </c>
      <c r="C214" s="47" t="s">
        <v>563</v>
      </c>
      <c r="D214" s="44"/>
      <c r="E214" s="4" t="s">
        <v>532</v>
      </c>
      <c r="F214" s="4" t="s">
        <v>68</v>
      </c>
      <c r="G214" s="4" t="s">
        <v>3010</v>
      </c>
      <c r="H214" s="4" t="s">
        <v>3206</v>
      </c>
      <c r="I214" s="11">
        <v>0</v>
      </c>
      <c r="J214" s="11">
        <v>0</v>
      </c>
      <c r="K214" s="11">
        <v>11.5</v>
      </c>
      <c r="L214" s="4">
        <v>0</v>
      </c>
      <c r="M214" s="4">
        <v>2031</v>
      </c>
      <c r="N214" s="4" t="s">
        <v>1470</v>
      </c>
    </row>
    <row r="215" spans="2:14" ht="42.75" x14ac:dyDescent="0.25">
      <c r="B215" s="4" t="s">
        <v>1039</v>
      </c>
      <c r="C215" s="47" t="s">
        <v>1040</v>
      </c>
      <c r="D215" s="44"/>
      <c r="E215" s="4" t="s">
        <v>1035</v>
      </c>
      <c r="F215" s="4" t="s">
        <v>68</v>
      </c>
      <c r="G215" s="4" t="s">
        <v>3010</v>
      </c>
      <c r="H215" s="4" t="s">
        <v>3207</v>
      </c>
      <c r="I215" s="11">
        <v>2</v>
      </c>
      <c r="J215" s="11">
        <v>400</v>
      </c>
      <c r="K215" s="11">
        <v>0</v>
      </c>
      <c r="L215" s="4">
        <v>66.2</v>
      </c>
      <c r="M215" s="4">
        <v>2029</v>
      </c>
      <c r="N215" s="4" t="s">
        <v>46</v>
      </c>
    </row>
    <row r="216" spans="2:14" x14ac:dyDescent="0.25">
      <c r="B216" s="4" t="s">
        <v>741</v>
      </c>
      <c r="C216" s="47" t="s">
        <v>742</v>
      </c>
      <c r="D216" s="44"/>
      <c r="E216" s="4" t="s">
        <v>57</v>
      </c>
      <c r="F216" s="4" t="s">
        <v>53</v>
      </c>
      <c r="G216" s="4" t="s">
        <v>3010</v>
      </c>
      <c r="H216" s="4" t="s">
        <v>3208</v>
      </c>
      <c r="I216" s="11">
        <v>5</v>
      </c>
      <c r="J216" s="11">
        <v>700</v>
      </c>
      <c r="K216" s="4"/>
      <c r="L216" s="4">
        <v>75</v>
      </c>
      <c r="M216" s="4">
        <v>2030</v>
      </c>
      <c r="N216" s="4" t="s">
        <v>1470</v>
      </c>
    </row>
    <row r="217" spans="2:14" x14ac:dyDescent="0.25">
      <c r="B217" s="4" t="s">
        <v>769</v>
      </c>
      <c r="C217" s="47" t="s">
        <v>770</v>
      </c>
      <c r="D217" s="44"/>
      <c r="E217" s="4" t="s">
        <v>57</v>
      </c>
      <c r="F217" s="4" t="s">
        <v>53</v>
      </c>
      <c r="G217" s="4" t="s">
        <v>3010</v>
      </c>
      <c r="H217" s="4" t="s">
        <v>3209</v>
      </c>
      <c r="I217" s="11">
        <v>94</v>
      </c>
      <c r="J217" s="11">
        <v>800</v>
      </c>
      <c r="K217" s="11">
        <v>0</v>
      </c>
      <c r="L217" s="4">
        <v>75</v>
      </c>
      <c r="M217" s="4">
        <v>2030</v>
      </c>
      <c r="N217" s="4" t="s">
        <v>1470</v>
      </c>
    </row>
    <row r="218" spans="2:14" x14ac:dyDescent="0.25">
      <c r="B218" s="4" t="s">
        <v>769</v>
      </c>
      <c r="C218" s="47" t="s">
        <v>770</v>
      </c>
      <c r="D218" s="44"/>
      <c r="E218" s="4" t="s">
        <v>57</v>
      </c>
      <c r="F218" s="4" t="s">
        <v>53</v>
      </c>
      <c r="G218" s="4" t="s">
        <v>3010</v>
      </c>
      <c r="H218" s="4" t="s">
        <v>3210</v>
      </c>
      <c r="I218" s="11">
        <v>167</v>
      </c>
      <c r="J218" s="11">
        <v>800</v>
      </c>
      <c r="K218" s="11">
        <v>0</v>
      </c>
      <c r="L218" s="4">
        <v>85</v>
      </c>
      <c r="M218" s="4">
        <v>2030</v>
      </c>
      <c r="N218" s="4" t="s">
        <v>1470</v>
      </c>
    </row>
    <row r="219" spans="2:14" x14ac:dyDescent="0.25">
      <c r="B219" s="4" t="s">
        <v>769</v>
      </c>
      <c r="C219" s="47" t="s">
        <v>770</v>
      </c>
      <c r="D219" s="44"/>
      <c r="E219" s="4" t="s">
        <v>57</v>
      </c>
      <c r="F219" s="4" t="s">
        <v>53</v>
      </c>
      <c r="G219" s="4" t="s">
        <v>3010</v>
      </c>
      <c r="H219" s="4" t="s">
        <v>3211</v>
      </c>
      <c r="I219" s="11">
        <v>200</v>
      </c>
      <c r="J219" s="11">
        <v>800</v>
      </c>
      <c r="K219" s="11">
        <v>5</v>
      </c>
      <c r="L219" s="4">
        <v>75</v>
      </c>
      <c r="M219" s="4">
        <v>2030</v>
      </c>
      <c r="N219" s="4" t="s">
        <v>1470</v>
      </c>
    </row>
    <row r="220" spans="2:14" ht="57" x14ac:dyDescent="0.25">
      <c r="B220" s="4" t="s">
        <v>764</v>
      </c>
      <c r="C220" s="47" t="s">
        <v>765</v>
      </c>
      <c r="D220" s="44"/>
      <c r="E220" s="4" t="s">
        <v>57</v>
      </c>
      <c r="F220" s="4" t="s">
        <v>53</v>
      </c>
      <c r="G220" s="4" t="s">
        <v>3010</v>
      </c>
      <c r="H220" s="4" t="s">
        <v>3212</v>
      </c>
      <c r="I220" s="11">
        <v>30</v>
      </c>
      <c r="J220" s="11">
        <v>500</v>
      </c>
      <c r="K220" s="11">
        <v>0</v>
      </c>
      <c r="L220" s="4">
        <v>50</v>
      </c>
      <c r="M220" s="4">
        <v>2029</v>
      </c>
      <c r="N220" s="4" t="s">
        <v>2087</v>
      </c>
    </row>
    <row r="221" spans="2:14" ht="57" x14ac:dyDescent="0.25">
      <c r="B221" s="4" t="s">
        <v>764</v>
      </c>
      <c r="C221" s="47" t="s">
        <v>765</v>
      </c>
      <c r="D221" s="44"/>
      <c r="E221" s="4" t="s">
        <v>57</v>
      </c>
      <c r="F221" s="4" t="s">
        <v>53</v>
      </c>
      <c r="G221" s="4" t="s">
        <v>3010</v>
      </c>
      <c r="H221" s="4" t="s">
        <v>3213</v>
      </c>
      <c r="I221" s="11">
        <v>15</v>
      </c>
      <c r="J221" s="11">
        <v>800</v>
      </c>
      <c r="K221" s="11">
        <v>0</v>
      </c>
      <c r="L221" s="4">
        <v>75</v>
      </c>
      <c r="M221" s="4">
        <v>2030</v>
      </c>
      <c r="N221" s="4" t="s">
        <v>2087</v>
      </c>
    </row>
    <row r="222" spans="2:14" ht="57" x14ac:dyDescent="0.25">
      <c r="B222" s="4" t="s">
        <v>764</v>
      </c>
      <c r="C222" s="47" t="s">
        <v>765</v>
      </c>
      <c r="D222" s="44"/>
      <c r="E222" s="4" t="s">
        <v>57</v>
      </c>
      <c r="F222" s="4" t="s">
        <v>53</v>
      </c>
      <c r="G222" s="4" t="s">
        <v>3010</v>
      </c>
      <c r="H222" s="4" t="s">
        <v>3214</v>
      </c>
      <c r="I222" s="11">
        <v>87</v>
      </c>
      <c r="J222" s="11">
        <v>800</v>
      </c>
      <c r="K222" s="11">
        <v>0</v>
      </c>
      <c r="L222" s="4">
        <v>75</v>
      </c>
      <c r="M222" s="4">
        <v>2032</v>
      </c>
      <c r="N222" s="4" t="s">
        <v>2087</v>
      </c>
    </row>
    <row r="223" spans="2:14" ht="42.75" x14ac:dyDescent="0.25">
      <c r="B223" s="4" t="s">
        <v>743</v>
      </c>
      <c r="C223" s="47" t="s">
        <v>744</v>
      </c>
      <c r="D223" s="44"/>
      <c r="E223" s="4" t="s">
        <v>746</v>
      </c>
      <c r="F223" s="4" t="s">
        <v>53</v>
      </c>
      <c r="G223" s="4" t="s">
        <v>3010</v>
      </c>
      <c r="H223" s="4" t="s">
        <v>3215</v>
      </c>
      <c r="I223" s="11">
        <v>140</v>
      </c>
      <c r="J223" s="11">
        <v>500</v>
      </c>
      <c r="K223" s="11">
        <v>0</v>
      </c>
      <c r="L223" s="4">
        <v>75</v>
      </c>
      <c r="M223" s="4">
        <v>2030</v>
      </c>
      <c r="N223" s="4" t="s">
        <v>2107</v>
      </c>
    </row>
    <row r="224" spans="2:14" x14ac:dyDescent="0.25">
      <c r="B224" s="4" t="s">
        <v>750</v>
      </c>
      <c r="C224" s="47" t="s">
        <v>751</v>
      </c>
      <c r="D224" s="44"/>
      <c r="E224" s="4" t="s">
        <v>57</v>
      </c>
      <c r="F224" s="4" t="s">
        <v>53</v>
      </c>
      <c r="G224" s="4" t="s">
        <v>3010</v>
      </c>
      <c r="H224" s="4" t="s">
        <v>3216</v>
      </c>
      <c r="I224" s="11">
        <v>22</v>
      </c>
      <c r="J224" s="11">
        <v>500</v>
      </c>
      <c r="K224" s="11">
        <v>0</v>
      </c>
      <c r="L224" s="4">
        <v>75</v>
      </c>
      <c r="M224" s="4">
        <v>2028</v>
      </c>
      <c r="N224" s="4" t="s">
        <v>1470</v>
      </c>
    </row>
    <row r="225" spans="2:14" x14ac:dyDescent="0.25">
      <c r="B225" s="4" t="s">
        <v>750</v>
      </c>
      <c r="C225" s="47" t="s">
        <v>751</v>
      </c>
      <c r="D225" s="44"/>
      <c r="E225" s="4" t="s">
        <v>57</v>
      </c>
      <c r="F225" s="4" t="s">
        <v>53</v>
      </c>
      <c r="G225" s="4" t="s">
        <v>3010</v>
      </c>
      <c r="H225" s="4" t="s">
        <v>3217</v>
      </c>
      <c r="I225" s="11">
        <v>55</v>
      </c>
      <c r="J225" s="11">
        <v>800</v>
      </c>
      <c r="K225" s="11">
        <v>0</v>
      </c>
      <c r="L225" s="4">
        <v>75</v>
      </c>
      <c r="M225" s="4">
        <v>2028</v>
      </c>
      <c r="N225" s="4" t="s">
        <v>1470</v>
      </c>
    </row>
    <row r="226" spans="2:14" ht="42.75" x14ac:dyDescent="0.25">
      <c r="B226" s="4" t="s">
        <v>758</v>
      </c>
      <c r="C226" s="47" t="s">
        <v>759</v>
      </c>
      <c r="D226" s="44"/>
      <c r="E226" s="4" t="s">
        <v>57</v>
      </c>
      <c r="F226" s="4" t="s">
        <v>53</v>
      </c>
      <c r="G226" s="4" t="s">
        <v>3010</v>
      </c>
      <c r="H226" s="4" t="s">
        <v>3218</v>
      </c>
      <c r="I226" s="11">
        <v>30</v>
      </c>
      <c r="J226" s="11">
        <v>500</v>
      </c>
      <c r="K226" s="11">
        <v>0</v>
      </c>
      <c r="L226" s="4">
        <v>75</v>
      </c>
      <c r="M226" s="4">
        <v>2031</v>
      </c>
      <c r="N226" s="4" t="s">
        <v>1470</v>
      </c>
    </row>
    <row r="227" spans="2:14" ht="71.25" x14ac:dyDescent="0.25">
      <c r="B227" s="4" t="s">
        <v>317</v>
      </c>
      <c r="C227" s="47" t="s">
        <v>318</v>
      </c>
      <c r="D227" s="44"/>
      <c r="E227" s="4" t="s">
        <v>313</v>
      </c>
      <c r="F227" s="4" t="s">
        <v>53</v>
      </c>
      <c r="G227" s="4" t="s">
        <v>3010</v>
      </c>
      <c r="H227" s="4" t="s">
        <v>3219</v>
      </c>
      <c r="I227" s="11">
        <v>496</v>
      </c>
      <c r="J227" s="11">
        <v>1200</v>
      </c>
      <c r="K227" s="11">
        <v>420</v>
      </c>
      <c r="L227" s="4">
        <v>80</v>
      </c>
      <c r="M227" s="4">
        <v>2032</v>
      </c>
      <c r="N227" s="4" t="s">
        <v>2144</v>
      </c>
    </row>
    <row r="228" spans="2:14" x14ac:dyDescent="0.25">
      <c r="B228" s="4" t="s">
        <v>564</v>
      </c>
      <c r="C228" s="47" t="s">
        <v>565</v>
      </c>
      <c r="D228" s="44"/>
      <c r="E228" s="4" t="s">
        <v>550</v>
      </c>
      <c r="F228" s="4" t="s">
        <v>53</v>
      </c>
      <c r="G228" s="4" t="s">
        <v>3010</v>
      </c>
      <c r="H228" s="4" t="s">
        <v>3220</v>
      </c>
      <c r="I228" s="11">
        <v>136</v>
      </c>
      <c r="J228" s="11">
        <v>500</v>
      </c>
      <c r="K228" s="11">
        <v>0</v>
      </c>
      <c r="L228" s="4">
        <v>66</v>
      </c>
      <c r="M228" s="4">
        <v>2032</v>
      </c>
      <c r="N228" s="4" t="s">
        <v>1470</v>
      </c>
    </row>
    <row r="229" spans="2:14" x14ac:dyDescent="0.25">
      <c r="B229" s="4" t="s">
        <v>564</v>
      </c>
      <c r="C229" s="47" t="s">
        <v>565</v>
      </c>
      <c r="D229" s="44"/>
      <c r="E229" s="4" t="s">
        <v>550</v>
      </c>
      <c r="F229" s="4" t="s">
        <v>53</v>
      </c>
      <c r="G229" s="4" t="s">
        <v>3010</v>
      </c>
      <c r="H229" s="4" t="s">
        <v>3221</v>
      </c>
      <c r="I229" s="11">
        <v>21</v>
      </c>
      <c r="J229" s="11">
        <v>80</v>
      </c>
      <c r="K229" s="11">
        <v>0</v>
      </c>
      <c r="L229" s="4">
        <v>66</v>
      </c>
      <c r="M229" s="4">
        <v>2032</v>
      </c>
      <c r="N229" s="4" t="s">
        <v>1470</v>
      </c>
    </row>
    <row r="230" spans="2:14" x14ac:dyDescent="0.25">
      <c r="B230" s="4" t="s">
        <v>564</v>
      </c>
      <c r="C230" s="47" t="s">
        <v>565</v>
      </c>
      <c r="D230" s="44"/>
      <c r="E230" s="4" t="s">
        <v>550</v>
      </c>
      <c r="F230" s="4" t="s">
        <v>53</v>
      </c>
      <c r="G230" s="4" t="s">
        <v>3010</v>
      </c>
      <c r="H230" s="4" t="s">
        <v>3222</v>
      </c>
      <c r="I230" s="11">
        <v>32</v>
      </c>
      <c r="J230" s="11">
        <v>500</v>
      </c>
      <c r="K230" s="11">
        <v>0</v>
      </c>
      <c r="L230" s="4">
        <v>66</v>
      </c>
      <c r="M230" s="4">
        <v>2032</v>
      </c>
      <c r="N230" s="4" t="s">
        <v>1470</v>
      </c>
    </row>
    <row r="231" spans="2:14" x14ac:dyDescent="0.25">
      <c r="B231" s="4" t="s">
        <v>564</v>
      </c>
      <c r="C231" s="47" t="s">
        <v>565</v>
      </c>
      <c r="D231" s="44"/>
      <c r="E231" s="4" t="s">
        <v>550</v>
      </c>
      <c r="F231" s="4" t="s">
        <v>53</v>
      </c>
      <c r="G231" s="4" t="s">
        <v>3010</v>
      </c>
      <c r="H231" s="4" t="s">
        <v>3223</v>
      </c>
      <c r="I231" s="11">
        <v>61</v>
      </c>
      <c r="J231" s="11">
        <v>250</v>
      </c>
      <c r="K231" s="11">
        <v>0</v>
      </c>
      <c r="L231" s="4">
        <v>66</v>
      </c>
      <c r="M231" s="4">
        <v>2032</v>
      </c>
      <c r="N231" s="4" t="s">
        <v>1470</v>
      </c>
    </row>
    <row r="232" spans="2:14" x14ac:dyDescent="0.25">
      <c r="B232" s="4" t="s">
        <v>564</v>
      </c>
      <c r="C232" s="47" t="s">
        <v>565</v>
      </c>
      <c r="D232" s="44"/>
      <c r="E232" s="4" t="s">
        <v>550</v>
      </c>
      <c r="F232" s="4" t="s">
        <v>53</v>
      </c>
      <c r="G232" s="4" t="s">
        <v>3010</v>
      </c>
      <c r="H232" s="4" t="s">
        <v>3224</v>
      </c>
      <c r="I232" s="11">
        <v>35</v>
      </c>
      <c r="J232" s="11">
        <v>250</v>
      </c>
      <c r="K232" s="11">
        <v>0</v>
      </c>
      <c r="L232" s="4">
        <v>66</v>
      </c>
      <c r="M232" s="4">
        <v>2032</v>
      </c>
      <c r="N232" s="4" t="s">
        <v>1470</v>
      </c>
    </row>
    <row r="233" spans="2:14" x14ac:dyDescent="0.25">
      <c r="B233" s="4" t="s">
        <v>564</v>
      </c>
      <c r="C233" s="47" t="s">
        <v>565</v>
      </c>
      <c r="D233" s="44"/>
      <c r="E233" s="4" t="s">
        <v>550</v>
      </c>
      <c r="F233" s="4" t="s">
        <v>53</v>
      </c>
      <c r="G233" s="4" t="s">
        <v>3010</v>
      </c>
      <c r="H233" s="4" t="s">
        <v>3225</v>
      </c>
      <c r="I233" s="11">
        <v>24</v>
      </c>
      <c r="J233" s="11">
        <v>600</v>
      </c>
      <c r="K233" s="11">
        <v>0</v>
      </c>
      <c r="L233" s="4">
        <v>80</v>
      </c>
      <c r="M233" s="4">
        <v>2032</v>
      </c>
      <c r="N233" s="4" t="s">
        <v>1470</v>
      </c>
    </row>
    <row r="234" spans="2:14" x14ac:dyDescent="0.25">
      <c r="B234" s="4" t="s">
        <v>564</v>
      </c>
      <c r="C234" s="47" t="s">
        <v>565</v>
      </c>
      <c r="D234" s="44"/>
      <c r="E234" s="4" t="s">
        <v>550</v>
      </c>
      <c r="F234" s="4" t="s">
        <v>53</v>
      </c>
      <c r="G234" s="4" t="s">
        <v>3010</v>
      </c>
      <c r="H234" s="4" t="s">
        <v>3226</v>
      </c>
      <c r="I234" s="11">
        <v>40</v>
      </c>
      <c r="J234" s="11">
        <v>400</v>
      </c>
      <c r="K234" s="11">
        <v>0</v>
      </c>
      <c r="L234" s="4">
        <v>80</v>
      </c>
      <c r="M234" s="4">
        <v>2032</v>
      </c>
      <c r="N234" s="4" t="s">
        <v>1470</v>
      </c>
    </row>
    <row r="235" spans="2:14" x14ac:dyDescent="0.25">
      <c r="B235" s="4" t="s">
        <v>564</v>
      </c>
      <c r="C235" s="47" t="s">
        <v>565</v>
      </c>
      <c r="D235" s="44"/>
      <c r="E235" s="4" t="s">
        <v>550</v>
      </c>
      <c r="F235" s="4" t="s">
        <v>53</v>
      </c>
      <c r="G235" s="4" t="s">
        <v>3010</v>
      </c>
      <c r="H235" s="4" t="s">
        <v>3227</v>
      </c>
      <c r="I235" s="11">
        <v>0</v>
      </c>
      <c r="J235" s="11">
        <v>0</v>
      </c>
      <c r="K235" s="11">
        <v>15</v>
      </c>
      <c r="L235" s="4">
        <v>66</v>
      </c>
      <c r="M235" s="4">
        <v>2032</v>
      </c>
      <c r="N235" s="4" t="s">
        <v>1470</v>
      </c>
    </row>
    <row r="236" spans="2:14" ht="28.5" x14ac:dyDescent="0.25">
      <c r="B236" s="4" t="s">
        <v>564</v>
      </c>
      <c r="C236" s="47" t="s">
        <v>565</v>
      </c>
      <c r="D236" s="44"/>
      <c r="E236" s="4" t="s">
        <v>550</v>
      </c>
      <c r="F236" s="4" t="s">
        <v>53</v>
      </c>
      <c r="G236" s="4" t="s">
        <v>3010</v>
      </c>
      <c r="H236" s="4" t="s">
        <v>3228</v>
      </c>
      <c r="I236" s="11">
        <v>0</v>
      </c>
      <c r="J236" s="11">
        <v>0</v>
      </c>
      <c r="K236" s="11">
        <v>10</v>
      </c>
      <c r="L236" s="4">
        <v>66</v>
      </c>
      <c r="M236" s="4">
        <v>2032</v>
      </c>
      <c r="N236" s="4" t="s">
        <v>1470</v>
      </c>
    </row>
    <row r="237" spans="2:14" ht="28.5" x14ac:dyDescent="0.25">
      <c r="B237" s="4" t="s">
        <v>564</v>
      </c>
      <c r="C237" s="47" t="s">
        <v>565</v>
      </c>
      <c r="D237" s="44"/>
      <c r="E237" s="4" t="s">
        <v>550</v>
      </c>
      <c r="F237" s="4" t="s">
        <v>53</v>
      </c>
      <c r="G237" s="4" t="s">
        <v>3010</v>
      </c>
      <c r="H237" s="4" t="s">
        <v>3229</v>
      </c>
      <c r="I237" s="11">
        <v>12</v>
      </c>
      <c r="J237" s="11">
        <v>300</v>
      </c>
      <c r="K237" s="11">
        <v>0</v>
      </c>
      <c r="L237" s="4">
        <v>66</v>
      </c>
      <c r="M237" s="4">
        <v>2032</v>
      </c>
      <c r="N237" s="4" t="s">
        <v>1470</v>
      </c>
    </row>
    <row r="238" spans="2:14" x14ac:dyDescent="0.25">
      <c r="B238" s="4" t="s">
        <v>564</v>
      </c>
      <c r="C238" s="47" t="s">
        <v>565</v>
      </c>
      <c r="D238" s="44"/>
      <c r="E238" s="4" t="s">
        <v>550</v>
      </c>
      <c r="F238" s="4" t="s">
        <v>53</v>
      </c>
      <c r="G238" s="4" t="s">
        <v>3006</v>
      </c>
      <c r="H238" s="4" t="s">
        <v>3230</v>
      </c>
      <c r="I238" s="11">
        <v>54</v>
      </c>
      <c r="J238" s="11">
        <v>600</v>
      </c>
      <c r="K238" s="11">
        <v>0</v>
      </c>
      <c r="L238" s="4">
        <v>43</v>
      </c>
      <c r="M238" s="4">
        <v>2032</v>
      </c>
      <c r="N238" s="4" t="s">
        <v>1470</v>
      </c>
    </row>
    <row r="239" spans="2:14" x14ac:dyDescent="0.25">
      <c r="B239" s="4" t="s">
        <v>564</v>
      </c>
      <c r="C239" s="47" t="s">
        <v>565</v>
      </c>
      <c r="D239" s="44"/>
      <c r="E239" s="4" t="s">
        <v>550</v>
      </c>
      <c r="F239" s="4" t="s">
        <v>53</v>
      </c>
      <c r="G239" s="4" t="s">
        <v>3006</v>
      </c>
      <c r="H239" s="4" t="s">
        <v>3231</v>
      </c>
      <c r="I239" s="11">
        <v>33</v>
      </c>
      <c r="J239" s="11">
        <v>700</v>
      </c>
      <c r="K239" s="11">
        <v>0</v>
      </c>
      <c r="L239" s="4">
        <v>43</v>
      </c>
      <c r="M239" s="4">
        <v>2032</v>
      </c>
      <c r="N239" s="4" t="s">
        <v>1470</v>
      </c>
    </row>
    <row r="240" spans="2:14" ht="28.5" x14ac:dyDescent="0.25">
      <c r="B240" s="4" t="s">
        <v>959</v>
      </c>
      <c r="C240" s="47" t="s">
        <v>960</v>
      </c>
      <c r="D240" s="44"/>
      <c r="E240" s="4" t="s">
        <v>961</v>
      </c>
      <c r="F240" s="4" t="s">
        <v>53</v>
      </c>
      <c r="G240" s="4" t="s">
        <v>3010</v>
      </c>
      <c r="H240" s="4" t="s">
        <v>3232</v>
      </c>
      <c r="I240" s="11">
        <v>140</v>
      </c>
      <c r="J240" s="11">
        <v>91.44</v>
      </c>
      <c r="K240" s="11">
        <v>100</v>
      </c>
      <c r="L240" s="4">
        <v>100</v>
      </c>
      <c r="M240" s="4">
        <v>2037</v>
      </c>
      <c r="N240" s="4" t="s">
        <v>1470</v>
      </c>
    </row>
    <row r="241" spans="2:14" x14ac:dyDescent="0.25">
      <c r="B241" s="4" t="s">
        <v>573</v>
      </c>
      <c r="C241" s="47" t="s">
        <v>574</v>
      </c>
      <c r="D241" s="44"/>
      <c r="E241" s="4" t="s">
        <v>155</v>
      </c>
      <c r="F241" s="4" t="s">
        <v>53</v>
      </c>
      <c r="G241" s="4" t="s">
        <v>3010</v>
      </c>
      <c r="H241" s="4" t="s">
        <v>3233</v>
      </c>
      <c r="I241" s="11">
        <v>418</v>
      </c>
      <c r="J241" s="11">
        <v>1200</v>
      </c>
      <c r="K241" s="11">
        <v>51</v>
      </c>
      <c r="L241" s="4">
        <v>67</v>
      </c>
      <c r="M241" s="4">
        <v>2032</v>
      </c>
      <c r="N241" s="4" t="s">
        <v>1470</v>
      </c>
    </row>
    <row r="242" spans="2:14" x14ac:dyDescent="0.25">
      <c r="B242" s="4" t="s">
        <v>573</v>
      </c>
      <c r="C242" s="47" t="s">
        <v>574</v>
      </c>
      <c r="D242" s="44"/>
      <c r="E242" s="4" t="s">
        <v>155</v>
      </c>
      <c r="F242" s="4" t="s">
        <v>53</v>
      </c>
      <c r="G242" s="4" t="s">
        <v>3010</v>
      </c>
      <c r="H242" s="4" t="s">
        <v>3234</v>
      </c>
      <c r="I242" s="11">
        <v>136</v>
      </c>
      <c r="J242" s="11">
        <v>1200</v>
      </c>
      <c r="K242" s="11">
        <v>54</v>
      </c>
      <c r="L242" s="4">
        <v>67</v>
      </c>
      <c r="M242" s="4">
        <v>2032</v>
      </c>
      <c r="N242" s="4" t="s">
        <v>1470</v>
      </c>
    </row>
    <row r="243" spans="2:14" x14ac:dyDescent="0.25">
      <c r="B243" s="4" t="s">
        <v>573</v>
      </c>
      <c r="C243" s="47" t="s">
        <v>574</v>
      </c>
      <c r="D243" s="44"/>
      <c r="E243" s="4" t="s">
        <v>155</v>
      </c>
      <c r="F243" s="4" t="s">
        <v>53</v>
      </c>
      <c r="G243" s="4" t="s">
        <v>3006</v>
      </c>
      <c r="H243" s="4" t="s">
        <v>3235</v>
      </c>
      <c r="I243" s="11">
        <v>113</v>
      </c>
      <c r="J243" s="11">
        <v>900</v>
      </c>
      <c r="K243" s="11">
        <v>0</v>
      </c>
      <c r="L243" s="4">
        <v>42</v>
      </c>
      <c r="M243" s="4">
        <v>2032</v>
      </c>
      <c r="N243" s="4" t="s">
        <v>1470</v>
      </c>
    </row>
    <row r="244" spans="2:14" x14ac:dyDescent="0.25">
      <c r="B244" s="4" t="s">
        <v>573</v>
      </c>
      <c r="C244" s="47" t="s">
        <v>574</v>
      </c>
      <c r="D244" s="44"/>
      <c r="E244" s="4" t="s">
        <v>155</v>
      </c>
      <c r="F244" s="4" t="s">
        <v>53</v>
      </c>
      <c r="G244" s="4" t="s">
        <v>3010</v>
      </c>
      <c r="H244" s="4" t="s">
        <v>3236</v>
      </c>
      <c r="I244" s="11">
        <v>140</v>
      </c>
      <c r="J244" s="11">
        <v>750</v>
      </c>
      <c r="K244" s="11">
        <v>0</v>
      </c>
      <c r="L244" s="4">
        <v>67</v>
      </c>
      <c r="M244" s="4">
        <v>2032</v>
      </c>
      <c r="N244" s="4" t="s">
        <v>1470</v>
      </c>
    </row>
    <row r="245" spans="2:14" x14ac:dyDescent="0.25">
      <c r="B245" s="4" t="s">
        <v>573</v>
      </c>
      <c r="C245" s="47" t="s">
        <v>574</v>
      </c>
      <c r="D245" s="44"/>
      <c r="E245" s="4" t="s">
        <v>155</v>
      </c>
      <c r="F245" s="4" t="s">
        <v>53</v>
      </c>
      <c r="G245" s="4" t="s">
        <v>3010</v>
      </c>
      <c r="H245" s="4" t="s">
        <v>3237</v>
      </c>
      <c r="I245" s="11">
        <v>204</v>
      </c>
      <c r="J245" s="11">
        <v>1200</v>
      </c>
      <c r="K245" s="11">
        <v>54</v>
      </c>
      <c r="L245" s="4">
        <v>67</v>
      </c>
      <c r="M245" s="4">
        <v>2032</v>
      </c>
      <c r="N245" s="4" t="s">
        <v>1470</v>
      </c>
    </row>
    <row r="246" spans="2:14" x14ac:dyDescent="0.25">
      <c r="B246" s="4" t="s">
        <v>573</v>
      </c>
      <c r="C246" s="47" t="s">
        <v>574</v>
      </c>
      <c r="D246" s="44"/>
      <c r="E246" s="4" t="s">
        <v>155</v>
      </c>
      <c r="F246" s="4" t="s">
        <v>53</v>
      </c>
      <c r="G246" s="4" t="s">
        <v>3010</v>
      </c>
      <c r="H246" s="4" t="s">
        <v>3235</v>
      </c>
      <c r="I246" s="11">
        <v>113</v>
      </c>
      <c r="J246" s="11">
        <v>900</v>
      </c>
      <c r="K246" s="11">
        <v>0</v>
      </c>
      <c r="L246" s="4">
        <v>67</v>
      </c>
      <c r="M246" s="4">
        <v>2032</v>
      </c>
      <c r="N246" s="4" t="s">
        <v>1470</v>
      </c>
    </row>
    <row r="247" spans="2:14" x14ac:dyDescent="0.25">
      <c r="B247" s="4" t="s">
        <v>731</v>
      </c>
      <c r="C247" s="47" t="s">
        <v>732</v>
      </c>
      <c r="D247" s="44"/>
      <c r="E247" s="4" t="s">
        <v>734</v>
      </c>
      <c r="F247" s="4" t="s">
        <v>53</v>
      </c>
      <c r="G247" s="4" t="s">
        <v>3010</v>
      </c>
      <c r="H247" s="4" t="s">
        <v>3238</v>
      </c>
      <c r="I247" s="11">
        <v>8</v>
      </c>
      <c r="J247" s="11">
        <v>1050</v>
      </c>
      <c r="K247" s="11">
        <v>0</v>
      </c>
      <c r="L247" s="4">
        <v>70</v>
      </c>
      <c r="M247" s="4">
        <v>2035</v>
      </c>
      <c r="N247" s="4" t="s">
        <v>733</v>
      </c>
    </row>
    <row r="248" spans="2:14" ht="28.5" x14ac:dyDescent="0.25">
      <c r="B248" s="4" t="s">
        <v>735</v>
      </c>
      <c r="C248" s="47" t="s">
        <v>736</v>
      </c>
      <c r="D248" s="44"/>
      <c r="E248" s="4" t="s">
        <v>738</v>
      </c>
      <c r="F248" s="4" t="s">
        <v>53</v>
      </c>
      <c r="G248" s="4" t="s">
        <v>3010</v>
      </c>
      <c r="H248" s="4" t="s">
        <v>3239</v>
      </c>
      <c r="I248" s="11">
        <v>231</v>
      </c>
      <c r="J248" s="11">
        <v>1000</v>
      </c>
      <c r="K248" s="11">
        <v>83</v>
      </c>
      <c r="L248" s="4">
        <v>66.2</v>
      </c>
      <c r="M248" s="4">
        <v>2035</v>
      </c>
      <c r="N248" s="4" t="s">
        <v>46</v>
      </c>
    </row>
    <row r="249" spans="2:14" ht="28.5" x14ac:dyDescent="0.25">
      <c r="B249" s="4" t="s">
        <v>735</v>
      </c>
      <c r="C249" s="47" t="s">
        <v>736</v>
      </c>
      <c r="D249" s="44"/>
      <c r="E249" s="4" t="s">
        <v>738</v>
      </c>
      <c r="F249" s="4" t="s">
        <v>53</v>
      </c>
      <c r="G249" s="4" t="s">
        <v>3010</v>
      </c>
      <c r="H249" s="4" t="s">
        <v>3240</v>
      </c>
      <c r="I249" s="11">
        <v>0</v>
      </c>
      <c r="J249" s="11">
        <v>0</v>
      </c>
      <c r="K249" s="11">
        <v>274</v>
      </c>
      <c r="L249" s="4">
        <v>66.2</v>
      </c>
      <c r="M249" s="4">
        <v>2045</v>
      </c>
      <c r="N249" s="4" t="s">
        <v>46</v>
      </c>
    </row>
    <row r="250" spans="2:14" ht="85.5" x14ac:dyDescent="0.25">
      <c r="B250" s="4" t="s">
        <v>226</v>
      </c>
      <c r="C250" s="47" t="s">
        <v>227</v>
      </c>
      <c r="D250" s="44"/>
      <c r="E250" s="4" t="s">
        <v>228</v>
      </c>
      <c r="F250" s="4" t="s">
        <v>53</v>
      </c>
      <c r="G250" s="4" t="s">
        <v>3010</v>
      </c>
      <c r="H250" s="4" t="s">
        <v>3241</v>
      </c>
      <c r="I250" s="11">
        <v>30.2</v>
      </c>
      <c r="J250" s="11">
        <v>1000</v>
      </c>
      <c r="K250" s="11">
        <v>0</v>
      </c>
      <c r="L250" s="4">
        <v>100</v>
      </c>
      <c r="M250" s="4">
        <v>2032</v>
      </c>
      <c r="N250" s="4" t="s">
        <v>1463</v>
      </c>
    </row>
    <row r="251" spans="2:14" ht="85.5" x14ac:dyDescent="0.25">
      <c r="B251" s="4" t="s">
        <v>226</v>
      </c>
      <c r="C251" s="47" t="s">
        <v>227</v>
      </c>
      <c r="D251" s="44"/>
      <c r="E251" s="4" t="s">
        <v>228</v>
      </c>
      <c r="F251" s="4" t="s">
        <v>53</v>
      </c>
      <c r="G251" s="4" t="s">
        <v>3010</v>
      </c>
      <c r="H251" s="4" t="s">
        <v>3242</v>
      </c>
      <c r="I251" s="11">
        <v>0</v>
      </c>
      <c r="J251" s="11">
        <v>0</v>
      </c>
      <c r="K251" s="11">
        <v>41</v>
      </c>
      <c r="L251" s="4">
        <v>0</v>
      </c>
      <c r="M251" s="4">
        <v>2032</v>
      </c>
      <c r="N251" s="4" t="s">
        <v>1463</v>
      </c>
    </row>
    <row r="252" spans="2:14" ht="85.5" x14ac:dyDescent="0.25">
      <c r="B252" s="4" t="s">
        <v>226</v>
      </c>
      <c r="C252" s="47" t="s">
        <v>227</v>
      </c>
      <c r="D252" s="44"/>
      <c r="E252" s="4" t="s">
        <v>228</v>
      </c>
      <c r="F252" s="4" t="s">
        <v>53</v>
      </c>
      <c r="G252" s="4" t="s">
        <v>3010</v>
      </c>
      <c r="H252" s="4" t="s">
        <v>3243</v>
      </c>
      <c r="I252" s="11">
        <v>17.3</v>
      </c>
      <c r="J252" s="11">
        <v>500</v>
      </c>
      <c r="K252" s="11">
        <v>0</v>
      </c>
      <c r="L252" s="4">
        <v>100</v>
      </c>
      <c r="M252" s="4">
        <v>2032</v>
      </c>
      <c r="N252" s="4" t="s">
        <v>1463</v>
      </c>
    </row>
    <row r="253" spans="2:14" x14ac:dyDescent="0.25">
      <c r="B253" s="4" t="s">
        <v>660</v>
      </c>
      <c r="C253" s="47" t="s">
        <v>661</v>
      </c>
      <c r="D253" s="44"/>
      <c r="E253" s="4" t="s">
        <v>167</v>
      </c>
      <c r="F253" s="4" t="s">
        <v>53</v>
      </c>
      <c r="G253" s="4" t="s">
        <v>3010</v>
      </c>
      <c r="H253" s="4" t="s">
        <v>3244</v>
      </c>
      <c r="I253" s="11">
        <v>18</v>
      </c>
      <c r="J253" s="11">
        <v>700</v>
      </c>
      <c r="K253" s="11">
        <v>0</v>
      </c>
      <c r="L253" s="4">
        <v>75</v>
      </c>
      <c r="M253" s="4">
        <v>2035</v>
      </c>
      <c r="N253" s="4" t="s">
        <v>1470</v>
      </c>
    </row>
    <row r="254" spans="2:14" x14ac:dyDescent="0.25">
      <c r="B254" s="4" t="s">
        <v>660</v>
      </c>
      <c r="C254" s="47" t="s">
        <v>661</v>
      </c>
      <c r="D254" s="44"/>
      <c r="E254" s="4" t="s">
        <v>167</v>
      </c>
      <c r="F254" s="4" t="s">
        <v>53</v>
      </c>
      <c r="G254" s="4" t="s">
        <v>3010</v>
      </c>
      <c r="H254" s="4" t="s">
        <v>3245</v>
      </c>
      <c r="I254" s="11">
        <v>38</v>
      </c>
      <c r="J254" s="11">
        <v>700</v>
      </c>
      <c r="K254" s="11">
        <v>0</v>
      </c>
      <c r="L254" s="4">
        <v>75</v>
      </c>
      <c r="M254" s="4">
        <v>2035</v>
      </c>
      <c r="N254" s="4" t="s">
        <v>1470</v>
      </c>
    </row>
    <row r="255" spans="2:14" x14ac:dyDescent="0.25">
      <c r="B255" s="4" t="s">
        <v>660</v>
      </c>
      <c r="C255" s="47" t="s">
        <v>661</v>
      </c>
      <c r="D255" s="44"/>
      <c r="E255" s="4" t="s">
        <v>167</v>
      </c>
      <c r="F255" s="4" t="s">
        <v>53</v>
      </c>
      <c r="G255" s="4" t="s">
        <v>3010</v>
      </c>
      <c r="H255" s="4" t="s">
        <v>3246</v>
      </c>
      <c r="I255" s="11">
        <v>33</v>
      </c>
      <c r="J255" s="11">
        <v>500</v>
      </c>
      <c r="K255" s="11">
        <v>0</v>
      </c>
      <c r="L255" s="4">
        <v>75</v>
      </c>
      <c r="M255" s="4">
        <v>2035</v>
      </c>
      <c r="N255" s="4" t="s">
        <v>1470</v>
      </c>
    </row>
    <row r="256" spans="2:14" x14ac:dyDescent="0.25">
      <c r="B256" s="4" t="s">
        <v>660</v>
      </c>
      <c r="C256" s="47" t="s">
        <v>661</v>
      </c>
      <c r="D256" s="44"/>
      <c r="E256" s="4" t="s">
        <v>167</v>
      </c>
      <c r="F256" s="4" t="s">
        <v>53</v>
      </c>
      <c r="G256" s="4" t="s">
        <v>3010</v>
      </c>
      <c r="H256" s="4" t="s">
        <v>3247</v>
      </c>
      <c r="I256" s="11">
        <v>33</v>
      </c>
      <c r="J256" s="11">
        <v>700</v>
      </c>
      <c r="K256" s="11">
        <v>0</v>
      </c>
      <c r="L256" s="4">
        <v>75</v>
      </c>
      <c r="M256" s="4">
        <v>2035</v>
      </c>
      <c r="N256" s="4" t="s">
        <v>1470</v>
      </c>
    </row>
    <row r="257" spans="2:14" x14ac:dyDescent="0.25">
      <c r="B257" s="4" t="s">
        <v>1260</v>
      </c>
      <c r="C257" s="47" t="s">
        <v>1261</v>
      </c>
      <c r="D257" s="44"/>
      <c r="E257" s="4" t="s">
        <v>117</v>
      </c>
      <c r="F257" s="4" t="s">
        <v>53</v>
      </c>
      <c r="G257" s="4" t="s">
        <v>3006</v>
      </c>
      <c r="H257" s="4" t="s">
        <v>3248</v>
      </c>
      <c r="I257" s="11">
        <v>213</v>
      </c>
      <c r="J257" s="11">
        <v>711</v>
      </c>
      <c r="K257" s="11">
        <v>20</v>
      </c>
      <c r="L257" s="4">
        <v>55</v>
      </c>
      <c r="M257" s="4">
        <v>2040</v>
      </c>
      <c r="N257" s="4" t="s">
        <v>46</v>
      </c>
    </row>
    <row r="258" spans="2:14" ht="28.5" x14ac:dyDescent="0.25">
      <c r="B258" s="4" t="s">
        <v>320</v>
      </c>
      <c r="C258" s="47" t="s">
        <v>321</v>
      </c>
      <c r="D258" s="44"/>
      <c r="E258" s="4" t="s">
        <v>323</v>
      </c>
      <c r="F258" s="4" t="s">
        <v>53</v>
      </c>
      <c r="G258" s="4" t="s">
        <v>3010</v>
      </c>
      <c r="H258" s="4" t="s">
        <v>321</v>
      </c>
      <c r="I258" s="11">
        <v>201</v>
      </c>
      <c r="J258" s="11">
        <v>800</v>
      </c>
      <c r="K258" s="11">
        <v>0</v>
      </c>
      <c r="L258" s="4">
        <v>60</v>
      </c>
      <c r="M258" s="4">
        <v>2039</v>
      </c>
      <c r="N258" s="4" t="s">
        <v>1470</v>
      </c>
    </row>
    <row r="259" spans="2:14" x14ac:dyDescent="0.25">
      <c r="B259" s="4" t="s">
        <v>1263</v>
      </c>
      <c r="C259" s="47" t="s">
        <v>1264</v>
      </c>
      <c r="D259" s="44"/>
      <c r="E259" s="4" t="s">
        <v>117</v>
      </c>
      <c r="F259" s="4" t="s">
        <v>53</v>
      </c>
      <c r="G259" s="4" t="s">
        <v>3010</v>
      </c>
      <c r="H259" s="4" t="s">
        <v>3249</v>
      </c>
      <c r="I259" s="11">
        <v>86</v>
      </c>
      <c r="J259" s="11">
        <v>610</v>
      </c>
      <c r="K259" s="11">
        <v>0</v>
      </c>
      <c r="L259" s="4">
        <v>63</v>
      </c>
      <c r="M259" s="4">
        <v>2040</v>
      </c>
      <c r="N259" s="4" t="s">
        <v>46</v>
      </c>
    </row>
    <row r="260" spans="2:14" x14ac:dyDescent="0.25">
      <c r="B260" s="4" t="s">
        <v>575</v>
      </c>
      <c r="C260" s="47" t="s">
        <v>576</v>
      </c>
      <c r="D260" s="44"/>
      <c r="E260" s="4" t="s">
        <v>155</v>
      </c>
      <c r="F260" s="4" t="s">
        <v>53</v>
      </c>
      <c r="G260" s="4" t="s">
        <v>3010</v>
      </c>
      <c r="H260" s="4" t="s">
        <v>576</v>
      </c>
      <c r="I260" s="11">
        <v>180</v>
      </c>
      <c r="J260" s="11">
        <v>1050</v>
      </c>
      <c r="K260" s="11">
        <v>0</v>
      </c>
      <c r="L260" s="4">
        <v>67</v>
      </c>
      <c r="M260" s="4">
        <v>2032</v>
      </c>
      <c r="N260" s="4" t="s">
        <v>46</v>
      </c>
    </row>
    <row r="261" spans="2:14" ht="28.5" x14ac:dyDescent="0.25">
      <c r="B261" s="4" t="s">
        <v>993</v>
      </c>
      <c r="C261" s="47" t="s">
        <v>992</v>
      </c>
      <c r="D261" s="44"/>
      <c r="E261" s="4" t="s">
        <v>994</v>
      </c>
      <c r="F261" s="4" t="s">
        <v>53</v>
      </c>
      <c r="G261" s="4" t="s">
        <v>3010</v>
      </c>
      <c r="H261" s="4" t="s">
        <v>3250</v>
      </c>
      <c r="I261" s="11">
        <v>773</v>
      </c>
      <c r="J261" s="11">
        <v>762</v>
      </c>
      <c r="K261" s="11">
        <v>25</v>
      </c>
      <c r="L261" s="4">
        <v>160</v>
      </c>
      <c r="M261" s="4">
        <v>2034</v>
      </c>
      <c r="N261" s="4" t="s">
        <v>1470</v>
      </c>
    </row>
    <row r="262" spans="2:14" ht="28.5" x14ac:dyDescent="0.25">
      <c r="B262" s="4" t="s">
        <v>993</v>
      </c>
      <c r="C262" s="47" t="s">
        <v>992</v>
      </c>
      <c r="D262" s="44"/>
      <c r="E262" s="4" t="s">
        <v>994</v>
      </c>
      <c r="F262" s="4" t="s">
        <v>53</v>
      </c>
      <c r="G262" s="4" t="s">
        <v>3010</v>
      </c>
      <c r="H262" s="4" t="s">
        <v>3251</v>
      </c>
      <c r="I262" s="11">
        <v>124</v>
      </c>
      <c r="J262" s="11">
        <v>406.4</v>
      </c>
      <c r="K262" s="11">
        <v>25</v>
      </c>
      <c r="L262" s="4">
        <v>160</v>
      </c>
      <c r="M262" s="4">
        <v>2034</v>
      </c>
      <c r="N262" s="4" t="s">
        <v>1470</v>
      </c>
    </row>
    <row r="263" spans="2:14" ht="28.5" x14ac:dyDescent="0.25">
      <c r="B263" s="4" t="s">
        <v>993</v>
      </c>
      <c r="C263" s="47" t="s">
        <v>992</v>
      </c>
      <c r="D263" s="44"/>
      <c r="E263" s="4" t="s">
        <v>994</v>
      </c>
      <c r="F263" s="4" t="s">
        <v>53</v>
      </c>
      <c r="G263" s="4" t="s">
        <v>3010</v>
      </c>
      <c r="H263" s="4" t="s">
        <v>3252</v>
      </c>
      <c r="I263" s="11">
        <v>170</v>
      </c>
      <c r="J263" s="11">
        <v>406.4</v>
      </c>
      <c r="K263" s="11">
        <v>25</v>
      </c>
      <c r="L263" s="4">
        <v>160</v>
      </c>
      <c r="M263" s="4">
        <v>2034</v>
      </c>
      <c r="N263" s="4" t="s">
        <v>1470</v>
      </c>
    </row>
    <row r="264" spans="2:14" ht="28.5" x14ac:dyDescent="0.25">
      <c r="B264" s="4" t="s">
        <v>993</v>
      </c>
      <c r="C264" s="47" t="s">
        <v>992</v>
      </c>
      <c r="D264" s="44"/>
      <c r="E264" s="4" t="s">
        <v>994</v>
      </c>
      <c r="F264" s="4" t="s">
        <v>53</v>
      </c>
      <c r="G264" s="4" t="s">
        <v>3010</v>
      </c>
      <c r="H264" s="4" t="s">
        <v>3253</v>
      </c>
      <c r="I264" s="11">
        <v>36</v>
      </c>
      <c r="J264" s="11">
        <v>406.4</v>
      </c>
      <c r="K264" s="11">
        <v>25</v>
      </c>
      <c r="L264" s="4">
        <v>160</v>
      </c>
      <c r="M264" s="4">
        <v>2034</v>
      </c>
      <c r="N264" s="4" t="s">
        <v>1470</v>
      </c>
    </row>
    <row r="265" spans="2:14" ht="28.5" x14ac:dyDescent="0.25">
      <c r="B265" s="4" t="s">
        <v>993</v>
      </c>
      <c r="C265" s="47" t="s">
        <v>992</v>
      </c>
      <c r="D265" s="44"/>
      <c r="E265" s="4" t="s">
        <v>994</v>
      </c>
      <c r="F265" s="4" t="s">
        <v>53</v>
      </c>
      <c r="G265" s="4" t="s">
        <v>3010</v>
      </c>
      <c r="H265" s="4" t="s">
        <v>3254</v>
      </c>
      <c r="I265" s="11">
        <v>117</v>
      </c>
      <c r="J265" s="11">
        <v>406.4</v>
      </c>
      <c r="K265" s="11">
        <v>25</v>
      </c>
      <c r="L265" s="4">
        <v>160</v>
      </c>
      <c r="M265" s="4">
        <v>2034</v>
      </c>
      <c r="N265" s="4" t="s">
        <v>1470</v>
      </c>
    </row>
    <row r="266" spans="2:14" ht="28.5" x14ac:dyDescent="0.25">
      <c r="B266" s="4" t="s">
        <v>993</v>
      </c>
      <c r="C266" s="47" t="s">
        <v>992</v>
      </c>
      <c r="D266" s="44"/>
      <c r="E266" s="4" t="s">
        <v>994</v>
      </c>
      <c r="F266" s="4" t="s">
        <v>53</v>
      </c>
      <c r="G266" s="4" t="s">
        <v>3010</v>
      </c>
      <c r="H266" s="4" t="s">
        <v>3255</v>
      </c>
      <c r="I266" s="11">
        <v>54</v>
      </c>
      <c r="J266" s="11">
        <v>406.4</v>
      </c>
      <c r="K266" s="11">
        <v>25</v>
      </c>
      <c r="L266" s="4">
        <v>160</v>
      </c>
      <c r="M266" s="4">
        <v>2034</v>
      </c>
      <c r="N266" s="4" t="s">
        <v>1470</v>
      </c>
    </row>
    <row r="267" spans="2:14" ht="28.5" x14ac:dyDescent="0.25">
      <c r="B267" s="4" t="s">
        <v>993</v>
      </c>
      <c r="C267" s="47" t="s">
        <v>992</v>
      </c>
      <c r="D267" s="44"/>
      <c r="E267" s="4" t="s">
        <v>994</v>
      </c>
      <c r="F267" s="4" t="s">
        <v>53</v>
      </c>
      <c r="G267" s="4" t="s">
        <v>3010</v>
      </c>
      <c r="H267" s="4" t="s">
        <v>3256</v>
      </c>
      <c r="I267" s="11">
        <v>118</v>
      </c>
      <c r="J267" s="11">
        <v>406.4</v>
      </c>
      <c r="K267" s="11">
        <v>25</v>
      </c>
      <c r="L267" s="4">
        <v>160</v>
      </c>
      <c r="M267" s="4">
        <v>2034</v>
      </c>
      <c r="N267" s="4" t="s">
        <v>1470</v>
      </c>
    </row>
    <row r="268" spans="2:14" ht="28.5" x14ac:dyDescent="0.25">
      <c r="B268" s="4" t="s">
        <v>993</v>
      </c>
      <c r="C268" s="47" t="s">
        <v>992</v>
      </c>
      <c r="D268" s="44"/>
      <c r="E268" s="4" t="s">
        <v>994</v>
      </c>
      <c r="F268" s="4" t="s">
        <v>53</v>
      </c>
      <c r="G268" s="4" t="s">
        <v>3010</v>
      </c>
      <c r="H268" s="4" t="s">
        <v>3257</v>
      </c>
      <c r="I268" s="11">
        <v>328</v>
      </c>
      <c r="J268" s="11">
        <v>609.6</v>
      </c>
      <c r="K268" s="11">
        <v>25</v>
      </c>
      <c r="L268" s="4">
        <v>160</v>
      </c>
      <c r="M268" s="4">
        <v>2034</v>
      </c>
      <c r="N268" s="4" t="s">
        <v>1470</v>
      </c>
    </row>
    <row r="269" spans="2:14" ht="28.5" x14ac:dyDescent="0.25">
      <c r="B269" s="4" t="s">
        <v>663</v>
      </c>
      <c r="C269" s="47" t="s">
        <v>664</v>
      </c>
      <c r="D269" s="44"/>
      <c r="E269" s="4" t="s">
        <v>74</v>
      </c>
      <c r="F269" s="4" t="s">
        <v>53</v>
      </c>
      <c r="G269" s="4" t="s">
        <v>3006</v>
      </c>
      <c r="H269" s="4" t="s">
        <v>3258</v>
      </c>
      <c r="I269" s="11">
        <v>38</v>
      </c>
      <c r="J269" s="11">
        <v>800</v>
      </c>
      <c r="K269" s="11">
        <v>9</v>
      </c>
      <c r="L269" s="4">
        <v>70</v>
      </c>
      <c r="M269" s="4">
        <v>2035</v>
      </c>
      <c r="N269" s="4" t="s">
        <v>1814</v>
      </c>
    </row>
    <row r="270" spans="2:14" ht="28.5" x14ac:dyDescent="0.25">
      <c r="B270" s="4" t="s">
        <v>663</v>
      </c>
      <c r="C270" s="47" t="s">
        <v>664</v>
      </c>
      <c r="D270" s="44"/>
      <c r="E270" s="4" t="s">
        <v>74</v>
      </c>
      <c r="F270" s="4" t="s">
        <v>53</v>
      </c>
      <c r="G270" s="4" t="s">
        <v>3010</v>
      </c>
      <c r="H270" s="4" t="s">
        <v>3259</v>
      </c>
      <c r="I270" s="11">
        <v>4</v>
      </c>
      <c r="J270" s="11">
        <v>800</v>
      </c>
      <c r="K270" s="11">
        <v>0</v>
      </c>
      <c r="L270" s="4">
        <v>70</v>
      </c>
      <c r="M270" s="4">
        <v>2035</v>
      </c>
      <c r="N270" s="4" t="s">
        <v>1814</v>
      </c>
    </row>
    <row r="271" spans="2:14" ht="28.5" x14ac:dyDescent="0.25">
      <c r="B271" s="4" t="s">
        <v>647</v>
      </c>
      <c r="C271" s="47" t="s">
        <v>648</v>
      </c>
      <c r="D271" s="44"/>
      <c r="E271" s="4" t="s">
        <v>74</v>
      </c>
      <c r="F271" s="4" t="s">
        <v>53</v>
      </c>
      <c r="G271" s="4" t="s">
        <v>3010</v>
      </c>
      <c r="H271" s="4" t="s">
        <v>3260</v>
      </c>
      <c r="I271" s="11">
        <v>75</v>
      </c>
      <c r="J271" s="11">
        <v>500</v>
      </c>
      <c r="K271" s="11">
        <v>6</v>
      </c>
      <c r="L271" s="4">
        <v>70</v>
      </c>
      <c r="M271" s="4">
        <v>2035</v>
      </c>
      <c r="N271" s="4" t="s">
        <v>1814</v>
      </c>
    </row>
    <row r="272" spans="2:14" ht="28.5" x14ac:dyDescent="0.25">
      <c r="B272" s="4" t="s">
        <v>647</v>
      </c>
      <c r="C272" s="47" t="s">
        <v>648</v>
      </c>
      <c r="D272" s="44"/>
      <c r="E272" s="4" t="s">
        <v>74</v>
      </c>
      <c r="F272" s="4" t="s">
        <v>53</v>
      </c>
      <c r="G272" s="4" t="s">
        <v>3006</v>
      </c>
      <c r="H272" s="4" t="s">
        <v>3261</v>
      </c>
      <c r="I272" s="11">
        <v>20</v>
      </c>
      <c r="J272" s="11">
        <v>800</v>
      </c>
      <c r="K272" s="11">
        <v>0</v>
      </c>
      <c r="L272" s="4">
        <v>70</v>
      </c>
      <c r="M272" s="4">
        <v>2035</v>
      </c>
      <c r="N272" s="4" t="s">
        <v>1814</v>
      </c>
    </row>
    <row r="273" spans="2:14" ht="28.5" x14ac:dyDescent="0.25">
      <c r="B273" s="4" t="s">
        <v>647</v>
      </c>
      <c r="C273" s="47" t="s">
        <v>648</v>
      </c>
      <c r="D273" s="44"/>
      <c r="E273" s="4" t="s">
        <v>74</v>
      </c>
      <c r="F273" s="4" t="s">
        <v>53</v>
      </c>
      <c r="G273" s="4" t="s">
        <v>3006</v>
      </c>
      <c r="H273" s="4" t="s">
        <v>3262</v>
      </c>
      <c r="I273" s="11">
        <v>100</v>
      </c>
      <c r="J273" s="11">
        <v>800</v>
      </c>
      <c r="K273" s="11">
        <v>0</v>
      </c>
      <c r="L273" s="4">
        <v>70</v>
      </c>
      <c r="M273" s="4">
        <v>2035</v>
      </c>
      <c r="N273" s="4" t="s">
        <v>1814</v>
      </c>
    </row>
    <row r="274" spans="2:14" x14ac:dyDescent="0.25">
      <c r="B274" s="4" t="s">
        <v>1285</v>
      </c>
      <c r="C274" s="47" t="s">
        <v>1286</v>
      </c>
      <c r="D274" s="44"/>
      <c r="E274" s="4" t="s">
        <v>283</v>
      </c>
      <c r="F274" s="4" t="s">
        <v>53</v>
      </c>
      <c r="G274" s="4" t="s">
        <v>3010</v>
      </c>
      <c r="H274" s="4" t="s">
        <v>3263</v>
      </c>
      <c r="I274" s="11">
        <v>252</v>
      </c>
      <c r="J274" s="11">
        <v>760</v>
      </c>
      <c r="K274" s="11">
        <v>0</v>
      </c>
      <c r="L274" s="4">
        <v>80</v>
      </c>
      <c r="M274" s="4">
        <v>2035</v>
      </c>
      <c r="N274" s="4" t="s">
        <v>1470</v>
      </c>
    </row>
    <row r="275" spans="2:14" x14ac:dyDescent="0.25">
      <c r="B275" s="4" t="s">
        <v>1287</v>
      </c>
      <c r="C275" s="47" t="s">
        <v>1288</v>
      </c>
      <c r="D275" s="44"/>
      <c r="E275" s="4" t="s">
        <v>283</v>
      </c>
      <c r="F275" s="4" t="s">
        <v>53</v>
      </c>
      <c r="G275" s="4" t="s">
        <v>3010</v>
      </c>
      <c r="H275" s="4" t="s">
        <v>1288</v>
      </c>
      <c r="I275" s="11">
        <v>100</v>
      </c>
      <c r="J275" s="11">
        <v>760</v>
      </c>
      <c r="K275" s="11">
        <v>0</v>
      </c>
      <c r="L275" s="4">
        <v>80</v>
      </c>
      <c r="M275" s="4">
        <v>2035</v>
      </c>
      <c r="N275" s="4" t="s">
        <v>1470</v>
      </c>
    </row>
    <row r="276" spans="2:14" x14ac:dyDescent="0.25">
      <c r="B276" s="4" t="s">
        <v>1045</v>
      </c>
      <c r="C276" s="47" t="s">
        <v>1046</v>
      </c>
      <c r="D276" s="44"/>
      <c r="E276" s="4" t="s">
        <v>1035</v>
      </c>
      <c r="F276" s="4" t="s">
        <v>53</v>
      </c>
      <c r="G276" s="4" t="s">
        <v>3010</v>
      </c>
      <c r="H276" s="4" t="s">
        <v>3264</v>
      </c>
      <c r="I276" s="11">
        <v>0</v>
      </c>
      <c r="J276" s="11">
        <v>1000</v>
      </c>
      <c r="K276" s="11">
        <v>0</v>
      </c>
      <c r="L276" s="4">
        <v>66.2</v>
      </c>
      <c r="M276" s="4">
        <v>2035</v>
      </c>
      <c r="N276" s="4" t="s">
        <v>46</v>
      </c>
    </row>
    <row r="277" spans="2:14" x14ac:dyDescent="0.25">
      <c r="B277" s="4" t="s">
        <v>1047</v>
      </c>
      <c r="C277" s="47" t="s">
        <v>1048</v>
      </c>
      <c r="D277" s="44"/>
      <c r="E277" s="4" t="s">
        <v>1035</v>
      </c>
      <c r="F277" s="4" t="s">
        <v>53</v>
      </c>
      <c r="G277" s="4" t="s">
        <v>3010</v>
      </c>
      <c r="H277" s="4" t="s">
        <v>3265</v>
      </c>
      <c r="I277" s="11">
        <v>115</v>
      </c>
      <c r="J277" s="11">
        <v>1000</v>
      </c>
      <c r="K277" s="11">
        <v>0</v>
      </c>
      <c r="L277" s="4">
        <v>66.2</v>
      </c>
      <c r="M277" s="4">
        <v>2034</v>
      </c>
      <c r="N277" s="4" t="s">
        <v>46</v>
      </c>
    </row>
    <row r="278" spans="2:14" x14ac:dyDescent="0.25">
      <c r="B278" s="4" t="s">
        <v>1049</v>
      </c>
      <c r="C278" s="47" t="s">
        <v>1050</v>
      </c>
      <c r="D278" s="44"/>
      <c r="E278" s="4" t="s">
        <v>1035</v>
      </c>
      <c r="F278" s="4" t="s">
        <v>53</v>
      </c>
      <c r="G278" s="4" t="s">
        <v>3010</v>
      </c>
      <c r="H278" s="4" t="s">
        <v>3266</v>
      </c>
      <c r="I278" s="11">
        <v>74</v>
      </c>
      <c r="J278" s="11">
        <v>900</v>
      </c>
      <c r="K278" s="11">
        <v>0</v>
      </c>
      <c r="L278" s="4">
        <v>66.2</v>
      </c>
      <c r="M278" s="4">
        <v>2034</v>
      </c>
      <c r="N278" s="4" t="s">
        <v>46</v>
      </c>
    </row>
    <row r="279" spans="2:14" ht="42.75" x14ac:dyDescent="0.25">
      <c r="B279" s="4" t="s">
        <v>964</v>
      </c>
      <c r="C279" s="47" t="s">
        <v>965</v>
      </c>
      <c r="D279" s="44"/>
      <c r="E279" s="4" t="s">
        <v>966</v>
      </c>
      <c r="F279" s="4" t="s">
        <v>53</v>
      </c>
      <c r="G279" s="4" t="s">
        <v>3010</v>
      </c>
      <c r="H279" s="4" t="s">
        <v>3267</v>
      </c>
      <c r="I279" s="11">
        <v>0</v>
      </c>
      <c r="J279" s="11">
        <v>0</v>
      </c>
      <c r="K279" s="11">
        <v>60</v>
      </c>
      <c r="L279" s="4">
        <v>105</v>
      </c>
      <c r="M279" s="4">
        <v>2035</v>
      </c>
      <c r="N279" s="4" t="s">
        <v>1791</v>
      </c>
    </row>
    <row r="280" spans="2:14" ht="42.75" x14ac:dyDescent="0.25">
      <c r="B280" s="4" t="s">
        <v>964</v>
      </c>
      <c r="C280" s="47" t="s">
        <v>965</v>
      </c>
      <c r="D280" s="44"/>
      <c r="E280" s="4" t="s">
        <v>966</v>
      </c>
      <c r="F280" s="4" t="s">
        <v>53</v>
      </c>
      <c r="G280" s="4" t="s">
        <v>3010</v>
      </c>
      <c r="H280" s="4" t="s">
        <v>3268</v>
      </c>
      <c r="I280" s="11">
        <v>400</v>
      </c>
      <c r="J280" s="11">
        <v>1000</v>
      </c>
      <c r="K280" s="11">
        <v>0</v>
      </c>
      <c r="L280" s="4">
        <v>120</v>
      </c>
      <c r="M280" s="4">
        <v>2035</v>
      </c>
      <c r="N280" s="4" t="s">
        <v>1791</v>
      </c>
    </row>
    <row r="281" spans="2:14" ht="42.75" x14ac:dyDescent="0.25">
      <c r="B281" s="4" t="s">
        <v>964</v>
      </c>
      <c r="C281" s="47" t="s">
        <v>965</v>
      </c>
      <c r="D281" s="44"/>
      <c r="E281" s="4" t="s">
        <v>966</v>
      </c>
      <c r="F281" s="4" t="s">
        <v>53</v>
      </c>
      <c r="G281" s="4" t="s">
        <v>3010</v>
      </c>
      <c r="H281" s="4" t="s">
        <v>3267</v>
      </c>
      <c r="I281" s="11">
        <v>0</v>
      </c>
      <c r="J281" s="11">
        <v>0</v>
      </c>
      <c r="K281" s="11">
        <v>60</v>
      </c>
      <c r="L281" s="4">
        <v>120</v>
      </c>
      <c r="M281" s="4">
        <v>2040</v>
      </c>
      <c r="N281" s="4" t="s">
        <v>1791</v>
      </c>
    </row>
    <row r="282" spans="2:14" x14ac:dyDescent="0.25">
      <c r="B282" s="4" t="s">
        <v>1051</v>
      </c>
      <c r="C282" s="47" t="s">
        <v>1052</v>
      </c>
      <c r="D282" s="44"/>
      <c r="E282" s="4" t="s">
        <v>1035</v>
      </c>
      <c r="F282" s="4" t="s">
        <v>53</v>
      </c>
      <c r="G282" s="4" t="s">
        <v>3010</v>
      </c>
      <c r="H282" s="4" t="s">
        <v>3269</v>
      </c>
      <c r="I282" s="11">
        <v>4.5</v>
      </c>
      <c r="J282" s="11">
        <v>900</v>
      </c>
      <c r="K282" s="11">
        <v>0</v>
      </c>
      <c r="L282" s="4">
        <v>66.2</v>
      </c>
      <c r="M282" s="4">
        <v>2034</v>
      </c>
      <c r="N282" s="4" t="s">
        <v>46</v>
      </c>
    </row>
    <row r="283" spans="2:14" x14ac:dyDescent="0.25">
      <c r="B283" s="4" t="s">
        <v>1298</v>
      </c>
      <c r="C283" s="47" t="s">
        <v>1299</v>
      </c>
      <c r="D283" s="44"/>
      <c r="E283" s="4" t="s">
        <v>117</v>
      </c>
      <c r="F283" s="4" t="s">
        <v>53</v>
      </c>
      <c r="G283" s="4" t="s">
        <v>3006</v>
      </c>
      <c r="H283" s="4" t="s">
        <v>3270</v>
      </c>
      <c r="I283" s="11">
        <v>275</v>
      </c>
      <c r="J283" s="11">
        <v>711</v>
      </c>
      <c r="K283" s="11">
        <v>20</v>
      </c>
      <c r="L283" s="4">
        <v>40</v>
      </c>
      <c r="M283" s="4">
        <v>2040</v>
      </c>
      <c r="N283" s="4" t="s">
        <v>46</v>
      </c>
    </row>
    <row r="284" spans="2:14" ht="28.5" x14ac:dyDescent="0.25">
      <c r="B284" s="4" t="s">
        <v>671</v>
      </c>
      <c r="C284" s="47" t="s">
        <v>672</v>
      </c>
      <c r="D284" s="44"/>
      <c r="E284" s="4" t="s">
        <v>673</v>
      </c>
      <c r="F284" s="4" t="s">
        <v>53</v>
      </c>
      <c r="G284" s="4" t="s">
        <v>3006</v>
      </c>
      <c r="H284" s="4" t="s">
        <v>3271</v>
      </c>
      <c r="I284" s="11">
        <v>56</v>
      </c>
      <c r="J284" s="11">
        <v>1000</v>
      </c>
      <c r="K284" s="11">
        <v>0</v>
      </c>
      <c r="L284" s="4">
        <v>70</v>
      </c>
      <c r="M284" s="4">
        <v>2035</v>
      </c>
      <c r="N284" s="4" t="s">
        <v>46</v>
      </c>
    </row>
    <row r="285" spans="2:14" ht="28.5" x14ac:dyDescent="0.25">
      <c r="B285" s="4" t="s">
        <v>671</v>
      </c>
      <c r="C285" s="47" t="s">
        <v>672</v>
      </c>
      <c r="D285" s="44"/>
      <c r="E285" s="4" t="s">
        <v>673</v>
      </c>
      <c r="F285" s="4" t="s">
        <v>53</v>
      </c>
      <c r="G285" s="4" t="s">
        <v>3006</v>
      </c>
      <c r="H285" s="4" t="s">
        <v>3272</v>
      </c>
      <c r="I285" s="11">
        <v>28.6</v>
      </c>
      <c r="J285" s="11">
        <v>1000</v>
      </c>
      <c r="K285" s="11">
        <v>0</v>
      </c>
      <c r="L285" s="4">
        <v>70</v>
      </c>
      <c r="M285" s="4">
        <v>2035</v>
      </c>
      <c r="N285" s="4" t="s">
        <v>46</v>
      </c>
    </row>
    <row r="286" spans="2:14" ht="28.5" x14ac:dyDescent="0.25">
      <c r="B286" s="4" t="s">
        <v>671</v>
      </c>
      <c r="C286" s="47" t="s">
        <v>672</v>
      </c>
      <c r="D286" s="44"/>
      <c r="E286" s="4" t="s">
        <v>673</v>
      </c>
      <c r="F286" s="4" t="s">
        <v>53</v>
      </c>
      <c r="G286" s="4" t="s">
        <v>3006</v>
      </c>
      <c r="H286" s="4" t="s">
        <v>3273</v>
      </c>
      <c r="I286" s="11">
        <v>31.5</v>
      </c>
      <c r="J286" s="11">
        <v>900</v>
      </c>
      <c r="K286" s="11">
        <v>0</v>
      </c>
      <c r="L286" s="4">
        <v>70</v>
      </c>
      <c r="M286" s="4">
        <v>2035</v>
      </c>
      <c r="N286" s="4" t="s">
        <v>46</v>
      </c>
    </row>
    <row r="287" spans="2:14" ht="28.5" x14ac:dyDescent="0.25">
      <c r="B287" s="4" t="s">
        <v>671</v>
      </c>
      <c r="C287" s="47" t="s">
        <v>672</v>
      </c>
      <c r="D287" s="44"/>
      <c r="E287" s="4" t="s">
        <v>673</v>
      </c>
      <c r="F287" s="4" t="s">
        <v>53</v>
      </c>
      <c r="G287" s="4" t="s">
        <v>3010</v>
      </c>
      <c r="H287" s="4" t="s">
        <v>3274</v>
      </c>
      <c r="I287" s="11">
        <v>23</v>
      </c>
      <c r="J287" s="11">
        <v>1000</v>
      </c>
      <c r="K287" s="11">
        <v>0</v>
      </c>
      <c r="L287" s="4">
        <v>70</v>
      </c>
      <c r="M287" s="4">
        <v>2035</v>
      </c>
      <c r="N287" s="4" t="s">
        <v>46</v>
      </c>
    </row>
    <row r="288" spans="2:14" ht="28.5" x14ac:dyDescent="0.25">
      <c r="B288" s="4" t="s">
        <v>671</v>
      </c>
      <c r="C288" s="47" t="s">
        <v>672</v>
      </c>
      <c r="D288" s="44"/>
      <c r="E288" s="4" t="s">
        <v>673</v>
      </c>
      <c r="F288" s="4" t="s">
        <v>53</v>
      </c>
      <c r="G288" s="4" t="s">
        <v>3010</v>
      </c>
      <c r="H288" s="4" t="s">
        <v>3275</v>
      </c>
      <c r="I288" s="11">
        <v>33</v>
      </c>
      <c r="J288" s="11">
        <v>1000</v>
      </c>
      <c r="K288" s="11">
        <v>0</v>
      </c>
      <c r="L288" s="4">
        <v>70</v>
      </c>
      <c r="M288" s="4">
        <v>2035</v>
      </c>
      <c r="N288" s="4" t="s">
        <v>46</v>
      </c>
    </row>
    <row r="289" spans="2:14" ht="28.5" x14ac:dyDescent="0.25">
      <c r="B289" s="4" t="s">
        <v>671</v>
      </c>
      <c r="C289" s="47" t="s">
        <v>672</v>
      </c>
      <c r="D289" s="44"/>
      <c r="E289" s="4" t="s">
        <v>673</v>
      </c>
      <c r="F289" s="4" t="s">
        <v>53</v>
      </c>
      <c r="G289" s="4" t="s">
        <v>3010</v>
      </c>
      <c r="H289" s="4" t="s">
        <v>3276</v>
      </c>
      <c r="I289" s="11">
        <v>85.4</v>
      </c>
      <c r="J289" s="11">
        <v>1000</v>
      </c>
      <c r="K289" s="11">
        <v>0</v>
      </c>
      <c r="L289" s="4">
        <v>70</v>
      </c>
      <c r="M289" s="4">
        <v>2035</v>
      </c>
      <c r="N289" s="4" t="s">
        <v>46</v>
      </c>
    </row>
    <row r="290" spans="2:14" ht="28.5" x14ac:dyDescent="0.25">
      <c r="B290" s="4" t="s">
        <v>671</v>
      </c>
      <c r="C290" s="47" t="s">
        <v>672</v>
      </c>
      <c r="D290" s="44"/>
      <c r="E290" s="4" t="s">
        <v>673</v>
      </c>
      <c r="F290" s="4" t="s">
        <v>53</v>
      </c>
      <c r="G290" s="4" t="s">
        <v>3010</v>
      </c>
      <c r="H290" s="4" t="s">
        <v>3277</v>
      </c>
      <c r="I290" s="11">
        <v>14.8</v>
      </c>
      <c r="J290" s="11">
        <v>900</v>
      </c>
      <c r="K290" s="11">
        <v>0</v>
      </c>
      <c r="L290" s="4">
        <v>70</v>
      </c>
      <c r="M290" s="4">
        <v>2035</v>
      </c>
      <c r="N290" s="4" t="s">
        <v>46</v>
      </c>
    </row>
    <row r="291" spans="2:14" ht="28.5" x14ac:dyDescent="0.25">
      <c r="B291" s="4" t="s">
        <v>671</v>
      </c>
      <c r="C291" s="47" t="s">
        <v>672</v>
      </c>
      <c r="D291" s="44"/>
      <c r="E291" s="4" t="s">
        <v>673</v>
      </c>
      <c r="F291" s="4" t="s">
        <v>53</v>
      </c>
      <c r="G291" s="4" t="s">
        <v>3010</v>
      </c>
      <c r="H291" s="4" t="s">
        <v>3278</v>
      </c>
      <c r="I291" s="11">
        <v>0</v>
      </c>
      <c r="J291" s="11">
        <v>0</v>
      </c>
      <c r="K291" s="11">
        <v>27.8</v>
      </c>
      <c r="L291" s="4">
        <v>70</v>
      </c>
      <c r="M291" s="4">
        <v>2041</v>
      </c>
      <c r="N291" s="4" t="s">
        <v>46</v>
      </c>
    </row>
    <row r="292" spans="2:14" ht="28.5" x14ac:dyDescent="0.25">
      <c r="B292" s="4" t="s">
        <v>671</v>
      </c>
      <c r="C292" s="47" t="s">
        <v>672</v>
      </c>
      <c r="D292" s="44"/>
      <c r="E292" s="4" t="s">
        <v>673</v>
      </c>
      <c r="F292" s="4" t="s">
        <v>53</v>
      </c>
      <c r="G292" s="4" t="s">
        <v>3010</v>
      </c>
      <c r="H292" s="4" t="s">
        <v>3279</v>
      </c>
      <c r="I292" s="11">
        <v>0</v>
      </c>
      <c r="J292" s="11">
        <v>0</v>
      </c>
      <c r="K292" s="11">
        <v>27.8</v>
      </c>
      <c r="L292" s="4">
        <v>70</v>
      </c>
      <c r="M292" s="4">
        <v>2045</v>
      </c>
      <c r="N292" s="4" t="s">
        <v>46</v>
      </c>
    </row>
    <row r="293" spans="2:14" x14ac:dyDescent="0.25">
      <c r="B293" s="4" t="s">
        <v>1301</v>
      </c>
      <c r="C293" s="47" t="s">
        <v>1302</v>
      </c>
      <c r="D293" s="44"/>
      <c r="E293" s="4" t="s">
        <v>117</v>
      </c>
      <c r="F293" s="4" t="s">
        <v>53</v>
      </c>
      <c r="G293" s="4" t="s">
        <v>3006</v>
      </c>
      <c r="H293" s="4" t="s">
        <v>3280</v>
      </c>
      <c r="I293" s="11">
        <v>190</v>
      </c>
      <c r="J293" s="11">
        <v>1219</v>
      </c>
      <c r="K293" s="11">
        <v>0</v>
      </c>
      <c r="L293" s="4">
        <v>40</v>
      </c>
      <c r="M293" s="4">
        <v>2040</v>
      </c>
      <c r="N293" s="4" t="s">
        <v>46</v>
      </c>
    </row>
    <row r="294" spans="2:14" x14ac:dyDescent="0.25">
      <c r="B294" s="4" t="s">
        <v>1304</v>
      </c>
      <c r="C294" s="47" t="s">
        <v>1305</v>
      </c>
      <c r="D294" s="44"/>
      <c r="E294" s="4" t="s">
        <v>1306</v>
      </c>
      <c r="F294" s="4" t="s">
        <v>53</v>
      </c>
      <c r="G294" s="4" t="s">
        <v>3010</v>
      </c>
      <c r="H294" s="4" t="s">
        <v>3281</v>
      </c>
      <c r="I294" s="11">
        <v>330</v>
      </c>
      <c r="J294" s="11">
        <v>1000</v>
      </c>
      <c r="K294" s="11">
        <v>72</v>
      </c>
      <c r="L294" s="4">
        <v>51</v>
      </c>
      <c r="M294" s="4">
        <v>2032</v>
      </c>
      <c r="N294" s="4" t="s">
        <v>1470</v>
      </c>
    </row>
    <row r="295" spans="2:14" x14ac:dyDescent="0.25">
      <c r="B295" s="4" t="s">
        <v>822</v>
      </c>
      <c r="C295" s="47" t="s">
        <v>823</v>
      </c>
      <c r="D295" s="44"/>
      <c r="E295" s="4" t="s">
        <v>328</v>
      </c>
      <c r="F295" s="4" t="s">
        <v>53</v>
      </c>
      <c r="G295" s="4" t="s">
        <v>3010</v>
      </c>
      <c r="H295" s="4" t="s">
        <v>3282</v>
      </c>
      <c r="I295" s="11">
        <v>189</v>
      </c>
      <c r="J295" s="11">
        <v>1000</v>
      </c>
      <c r="K295" s="11">
        <v>15</v>
      </c>
      <c r="L295" s="4">
        <v>64</v>
      </c>
      <c r="M295" s="4">
        <v>2034</v>
      </c>
      <c r="N295" s="4" t="s">
        <v>46</v>
      </c>
    </row>
    <row r="296" spans="2:14" x14ac:dyDescent="0.25">
      <c r="B296" s="4" t="s">
        <v>822</v>
      </c>
      <c r="C296" s="47" t="s">
        <v>823</v>
      </c>
      <c r="D296" s="44"/>
      <c r="E296" s="4" t="s">
        <v>328</v>
      </c>
      <c r="F296" s="4" t="s">
        <v>53</v>
      </c>
      <c r="G296" s="4" t="s">
        <v>3010</v>
      </c>
      <c r="H296" s="4" t="s">
        <v>3283</v>
      </c>
      <c r="I296" s="11">
        <v>98</v>
      </c>
      <c r="J296" s="11">
        <v>1000</v>
      </c>
      <c r="K296" s="11">
        <v>0</v>
      </c>
      <c r="L296" s="4">
        <v>64</v>
      </c>
      <c r="M296" s="4">
        <v>2034</v>
      </c>
      <c r="N296" s="4" t="s">
        <v>46</v>
      </c>
    </row>
    <row r="297" spans="2:14" x14ac:dyDescent="0.25">
      <c r="B297" s="4" t="s">
        <v>822</v>
      </c>
      <c r="C297" s="47" t="s">
        <v>823</v>
      </c>
      <c r="D297" s="44"/>
      <c r="E297" s="4" t="s">
        <v>328</v>
      </c>
      <c r="F297" s="4" t="s">
        <v>53</v>
      </c>
      <c r="G297" s="4" t="s">
        <v>3010</v>
      </c>
      <c r="H297" s="4" t="s">
        <v>3284</v>
      </c>
      <c r="I297" s="11">
        <v>267</v>
      </c>
      <c r="J297" s="11">
        <v>1000</v>
      </c>
      <c r="K297" s="11">
        <v>15</v>
      </c>
      <c r="L297" s="4">
        <v>64</v>
      </c>
      <c r="M297" s="4">
        <v>2035</v>
      </c>
      <c r="N297" s="4" t="s">
        <v>46</v>
      </c>
    </row>
    <row r="298" spans="2:14" ht="28.5" x14ac:dyDescent="0.25">
      <c r="B298" s="4" t="s">
        <v>274</v>
      </c>
      <c r="C298" s="47" t="s">
        <v>275</v>
      </c>
      <c r="D298" s="44"/>
      <c r="E298" s="4" t="s">
        <v>277</v>
      </c>
      <c r="F298" s="4" t="s">
        <v>53</v>
      </c>
      <c r="G298" s="4" t="s">
        <v>3010</v>
      </c>
      <c r="H298" s="4" t="s">
        <v>3285</v>
      </c>
      <c r="I298" s="11">
        <v>250</v>
      </c>
      <c r="J298" s="11">
        <v>1000</v>
      </c>
      <c r="K298" s="11">
        <v>48</v>
      </c>
      <c r="L298" s="4">
        <v>51</v>
      </c>
      <c r="M298" s="4">
        <v>2032</v>
      </c>
      <c r="N298" s="4" t="s">
        <v>1470</v>
      </c>
    </row>
    <row r="299" spans="2:14" x14ac:dyDescent="0.25">
      <c r="B299" s="4" t="s">
        <v>778</v>
      </c>
      <c r="C299" s="47" t="s">
        <v>779</v>
      </c>
      <c r="D299" s="44"/>
      <c r="E299" s="4" t="s">
        <v>776</v>
      </c>
      <c r="F299" s="4" t="s">
        <v>53</v>
      </c>
      <c r="G299" s="4" t="s">
        <v>3010</v>
      </c>
      <c r="H299" s="4" t="s">
        <v>3286</v>
      </c>
      <c r="I299" s="11">
        <v>19</v>
      </c>
      <c r="J299" s="11">
        <v>800</v>
      </c>
      <c r="K299" s="11">
        <v>0</v>
      </c>
      <c r="L299" s="4">
        <v>55</v>
      </c>
      <c r="M299" s="4">
        <v>2032</v>
      </c>
      <c r="N299" s="4" t="s">
        <v>46</v>
      </c>
    </row>
    <row r="300" spans="2:14" ht="42.75" x14ac:dyDescent="0.25">
      <c r="B300" s="4" t="s">
        <v>752</v>
      </c>
      <c r="C300" s="47" t="s">
        <v>753</v>
      </c>
      <c r="D300" s="44"/>
      <c r="E300" s="4" t="s">
        <v>754</v>
      </c>
      <c r="F300" s="4" t="s">
        <v>53</v>
      </c>
      <c r="G300" s="4" t="s">
        <v>3010</v>
      </c>
      <c r="H300" s="4" t="s">
        <v>3287</v>
      </c>
      <c r="I300" s="11">
        <v>168</v>
      </c>
      <c r="J300" s="11">
        <v>500</v>
      </c>
      <c r="K300" s="11">
        <v>0</v>
      </c>
      <c r="L300" s="4">
        <v>75</v>
      </c>
      <c r="M300" s="4">
        <v>2028</v>
      </c>
      <c r="N300" s="4" t="s">
        <v>2107</v>
      </c>
    </row>
    <row r="301" spans="2:14" x14ac:dyDescent="0.25">
      <c r="B301" s="4" t="s">
        <v>502</v>
      </c>
      <c r="C301" s="47" t="s">
        <v>503</v>
      </c>
      <c r="D301" s="44"/>
      <c r="E301" s="4" t="s">
        <v>328</v>
      </c>
      <c r="F301" s="4" t="s">
        <v>53</v>
      </c>
      <c r="G301" s="4" t="s">
        <v>3010</v>
      </c>
      <c r="H301" s="4" t="s">
        <v>3288</v>
      </c>
      <c r="I301" s="11">
        <v>140</v>
      </c>
      <c r="J301" s="11">
        <v>1000</v>
      </c>
      <c r="K301" s="11">
        <v>0</v>
      </c>
      <c r="L301" s="4">
        <v>84</v>
      </c>
      <c r="M301" s="4">
        <v>2032</v>
      </c>
      <c r="N301" s="4" t="s">
        <v>46</v>
      </c>
    </row>
    <row r="302" spans="2:14" x14ac:dyDescent="0.25">
      <c r="B302" s="4" t="s">
        <v>502</v>
      </c>
      <c r="C302" s="47" t="s">
        <v>503</v>
      </c>
      <c r="D302" s="44"/>
      <c r="E302" s="4" t="s">
        <v>328</v>
      </c>
      <c r="F302" s="4" t="s">
        <v>53</v>
      </c>
      <c r="G302" s="4" t="s">
        <v>3010</v>
      </c>
      <c r="H302" s="4" t="s">
        <v>3289</v>
      </c>
      <c r="I302" s="11">
        <v>316</v>
      </c>
      <c r="J302" s="11">
        <v>1000</v>
      </c>
      <c r="K302" s="11">
        <v>30</v>
      </c>
      <c r="L302" s="4">
        <v>64</v>
      </c>
      <c r="M302" s="4">
        <v>2032</v>
      </c>
      <c r="N302" s="4" t="s">
        <v>46</v>
      </c>
    </row>
    <row r="303" spans="2:14" x14ac:dyDescent="0.25">
      <c r="B303" s="4" t="s">
        <v>591</v>
      </c>
      <c r="C303" s="47" t="s">
        <v>592</v>
      </c>
      <c r="D303" s="44"/>
      <c r="E303" s="4" t="s">
        <v>155</v>
      </c>
      <c r="F303" s="4" t="s">
        <v>53</v>
      </c>
      <c r="G303" s="4" t="s">
        <v>3010</v>
      </c>
      <c r="H303" s="4" t="s">
        <v>3290</v>
      </c>
      <c r="I303" s="11">
        <v>100</v>
      </c>
      <c r="J303" s="11">
        <v>600</v>
      </c>
      <c r="K303" s="11">
        <v>0</v>
      </c>
      <c r="L303" s="4">
        <v>67.7</v>
      </c>
      <c r="M303" s="4">
        <v>2032</v>
      </c>
      <c r="N303" s="4" t="s">
        <v>46</v>
      </c>
    </row>
    <row r="304" spans="2:14" ht="42.75" x14ac:dyDescent="0.25">
      <c r="B304" s="4" t="s">
        <v>760</v>
      </c>
      <c r="C304" s="47" t="s">
        <v>761</v>
      </c>
      <c r="D304" s="44"/>
      <c r="E304" s="4" t="s">
        <v>746</v>
      </c>
      <c r="F304" s="4" t="s">
        <v>53</v>
      </c>
      <c r="G304" s="4" t="s">
        <v>3010</v>
      </c>
      <c r="H304" s="4" t="s">
        <v>3291</v>
      </c>
      <c r="I304" s="11">
        <v>35</v>
      </c>
      <c r="J304" s="11">
        <v>500</v>
      </c>
      <c r="K304" s="11">
        <v>0</v>
      </c>
      <c r="L304" s="4">
        <v>75</v>
      </c>
      <c r="M304" s="4">
        <v>2031</v>
      </c>
      <c r="N304" s="4" t="s">
        <v>2107</v>
      </c>
    </row>
    <row r="305" spans="2:14" ht="42.75" x14ac:dyDescent="0.25">
      <c r="B305" s="4" t="s">
        <v>760</v>
      </c>
      <c r="C305" s="47" t="s">
        <v>761</v>
      </c>
      <c r="D305" s="44"/>
      <c r="E305" s="4" t="s">
        <v>746</v>
      </c>
      <c r="F305" s="4" t="s">
        <v>53</v>
      </c>
      <c r="G305" s="4" t="s">
        <v>3010</v>
      </c>
      <c r="H305" s="4" t="s">
        <v>3292</v>
      </c>
      <c r="I305" s="11">
        <v>45</v>
      </c>
      <c r="J305" s="11">
        <v>250</v>
      </c>
      <c r="K305" s="11">
        <v>0</v>
      </c>
      <c r="L305" s="4">
        <v>75</v>
      </c>
      <c r="M305" s="4">
        <v>2031</v>
      </c>
      <c r="N305" s="4" t="s">
        <v>2107</v>
      </c>
    </row>
    <row r="306" spans="2:14" x14ac:dyDescent="0.25">
      <c r="B306" s="4" t="s">
        <v>280</v>
      </c>
      <c r="C306" s="47" t="s">
        <v>281</v>
      </c>
      <c r="D306" s="44"/>
      <c r="E306" s="4" t="s">
        <v>283</v>
      </c>
      <c r="F306" s="4" t="s">
        <v>53</v>
      </c>
      <c r="G306" s="4" t="s">
        <v>3010</v>
      </c>
      <c r="H306" s="4" t="s">
        <v>3293</v>
      </c>
      <c r="I306" s="11">
        <v>580</v>
      </c>
      <c r="J306" s="11">
        <v>914</v>
      </c>
      <c r="K306" s="11">
        <v>0</v>
      </c>
      <c r="L306" s="4">
        <v>80</v>
      </c>
      <c r="M306" s="4">
        <v>2032</v>
      </c>
      <c r="N306" s="4" t="s">
        <v>46</v>
      </c>
    </row>
    <row r="307" spans="2:14" x14ac:dyDescent="0.25">
      <c r="B307" s="4" t="s">
        <v>593</v>
      </c>
      <c r="C307" s="47" t="s">
        <v>594</v>
      </c>
      <c r="D307" s="44"/>
      <c r="E307" s="4" t="s">
        <v>596</v>
      </c>
      <c r="F307" s="4" t="s">
        <v>53</v>
      </c>
      <c r="G307" s="4" t="s">
        <v>3006</v>
      </c>
      <c r="H307" s="4" t="s">
        <v>3294</v>
      </c>
      <c r="I307" s="11">
        <v>76</v>
      </c>
      <c r="J307" s="11">
        <v>500</v>
      </c>
      <c r="K307" s="11">
        <v>0</v>
      </c>
      <c r="L307" s="4">
        <v>84</v>
      </c>
      <c r="M307" s="4">
        <v>2032</v>
      </c>
      <c r="N307" s="4" t="s">
        <v>46</v>
      </c>
    </row>
    <row r="308" spans="2:14" x14ac:dyDescent="0.25">
      <c r="B308" s="4" t="s">
        <v>593</v>
      </c>
      <c r="C308" s="47" t="s">
        <v>594</v>
      </c>
      <c r="D308" s="44"/>
      <c r="E308" s="4" t="s">
        <v>596</v>
      </c>
      <c r="F308" s="4" t="s">
        <v>53</v>
      </c>
      <c r="G308" s="4" t="s">
        <v>3006</v>
      </c>
      <c r="H308" s="4" t="s">
        <v>3295</v>
      </c>
      <c r="I308" s="11">
        <v>48</v>
      </c>
      <c r="J308" s="11">
        <v>700</v>
      </c>
      <c r="K308" s="11">
        <v>0</v>
      </c>
      <c r="L308" s="4">
        <v>84</v>
      </c>
      <c r="M308" s="4">
        <v>2032</v>
      </c>
      <c r="N308" s="4" t="s">
        <v>46</v>
      </c>
    </row>
    <row r="309" spans="2:14" x14ac:dyDescent="0.25">
      <c r="B309" s="4" t="s">
        <v>593</v>
      </c>
      <c r="C309" s="47" t="s">
        <v>594</v>
      </c>
      <c r="D309" s="44"/>
      <c r="E309" s="4" t="s">
        <v>596</v>
      </c>
      <c r="F309" s="4" t="s">
        <v>53</v>
      </c>
      <c r="G309" s="4" t="s">
        <v>3006</v>
      </c>
      <c r="H309" s="4" t="s">
        <v>3296</v>
      </c>
      <c r="I309" s="11">
        <v>217</v>
      </c>
      <c r="J309" s="11">
        <v>300</v>
      </c>
      <c r="K309" s="11">
        <v>0</v>
      </c>
      <c r="L309" s="4">
        <v>84</v>
      </c>
      <c r="M309" s="4">
        <v>2032</v>
      </c>
      <c r="N309" s="4" t="s">
        <v>46</v>
      </c>
    </row>
    <row r="310" spans="2:14" ht="28.5" x14ac:dyDescent="0.25">
      <c r="B310" s="4" t="s">
        <v>593</v>
      </c>
      <c r="C310" s="47" t="s">
        <v>594</v>
      </c>
      <c r="D310" s="44"/>
      <c r="E310" s="4" t="s">
        <v>596</v>
      </c>
      <c r="F310" s="4" t="s">
        <v>53</v>
      </c>
      <c r="G310" s="4" t="s">
        <v>3010</v>
      </c>
      <c r="H310" s="4" t="s">
        <v>3297</v>
      </c>
      <c r="I310" s="11">
        <v>50</v>
      </c>
      <c r="J310" s="11">
        <v>700</v>
      </c>
      <c r="K310" s="11">
        <v>0</v>
      </c>
      <c r="L310" s="4">
        <v>100</v>
      </c>
      <c r="M310" s="4">
        <v>2032</v>
      </c>
      <c r="N310" s="4" t="s">
        <v>46</v>
      </c>
    </row>
    <row r="311" spans="2:14" ht="28.5" x14ac:dyDescent="0.25">
      <c r="B311" s="4" t="s">
        <v>1333</v>
      </c>
      <c r="C311" s="47" t="s">
        <v>1334</v>
      </c>
      <c r="D311" s="44"/>
      <c r="E311" s="4" t="s">
        <v>328</v>
      </c>
      <c r="F311" s="4" t="s">
        <v>53</v>
      </c>
      <c r="G311" s="4" t="s">
        <v>3010</v>
      </c>
      <c r="H311" s="4" t="s">
        <v>1334</v>
      </c>
      <c r="I311" s="11">
        <v>477</v>
      </c>
      <c r="J311" s="11">
        <v>1000</v>
      </c>
      <c r="K311" s="11">
        <v>30</v>
      </c>
      <c r="L311" s="4">
        <v>64</v>
      </c>
      <c r="M311" s="4">
        <v>2039</v>
      </c>
      <c r="N311" s="4" t="s">
        <v>46</v>
      </c>
    </row>
    <row r="312" spans="2:14" x14ac:dyDescent="0.25">
      <c r="B312" s="4" t="s">
        <v>231</v>
      </c>
      <c r="C312" s="47" t="s">
        <v>232</v>
      </c>
      <c r="D312" s="44"/>
      <c r="E312" s="4" t="s">
        <v>117</v>
      </c>
      <c r="F312" s="4" t="s">
        <v>53</v>
      </c>
      <c r="G312" s="4" t="s">
        <v>3006</v>
      </c>
      <c r="H312" s="4" t="s">
        <v>3298</v>
      </c>
      <c r="I312" s="11">
        <v>60</v>
      </c>
      <c r="J312" s="11">
        <v>500</v>
      </c>
      <c r="K312" s="11">
        <v>0</v>
      </c>
      <c r="L312" s="4">
        <v>63</v>
      </c>
      <c r="M312" s="4">
        <v>2040</v>
      </c>
      <c r="N312" s="4" t="s">
        <v>46</v>
      </c>
    </row>
    <row r="313" spans="2:14" x14ac:dyDescent="0.25">
      <c r="B313" s="4" t="s">
        <v>231</v>
      </c>
      <c r="C313" s="47" t="s">
        <v>232</v>
      </c>
      <c r="D313" s="44"/>
      <c r="E313" s="4" t="s">
        <v>117</v>
      </c>
      <c r="F313" s="4" t="s">
        <v>53</v>
      </c>
      <c r="G313" s="4" t="s">
        <v>3006</v>
      </c>
      <c r="H313" s="4" t="s">
        <v>3299</v>
      </c>
      <c r="I313" s="11">
        <v>530</v>
      </c>
      <c r="J313" s="11">
        <v>800</v>
      </c>
      <c r="K313" s="11">
        <v>0</v>
      </c>
      <c r="L313" s="4">
        <v>63</v>
      </c>
      <c r="M313" s="4">
        <v>2040</v>
      </c>
      <c r="N313" s="4" t="s">
        <v>46</v>
      </c>
    </row>
    <row r="314" spans="2:14" x14ac:dyDescent="0.25">
      <c r="B314" s="4" t="s">
        <v>231</v>
      </c>
      <c r="C314" s="47" t="s">
        <v>232</v>
      </c>
      <c r="D314" s="44"/>
      <c r="E314" s="4" t="s">
        <v>117</v>
      </c>
      <c r="F314" s="4" t="s">
        <v>53</v>
      </c>
      <c r="G314" s="4" t="s">
        <v>3006</v>
      </c>
      <c r="H314" s="4" t="s">
        <v>3300</v>
      </c>
      <c r="I314" s="11">
        <v>62</v>
      </c>
      <c r="J314" s="11">
        <v>700</v>
      </c>
      <c r="K314" s="11">
        <v>0</v>
      </c>
      <c r="L314" s="4">
        <v>63</v>
      </c>
      <c r="M314" s="4">
        <v>2040</v>
      </c>
      <c r="N314" s="4" t="s">
        <v>46</v>
      </c>
    </row>
    <row r="315" spans="2:14" x14ac:dyDescent="0.25">
      <c r="B315" s="4" t="s">
        <v>967</v>
      </c>
      <c r="C315" s="47" t="s">
        <v>968</v>
      </c>
      <c r="D315" s="44"/>
      <c r="E315" s="4" t="s">
        <v>969</v>
      </c>
      <c r="F315" s="4" t="s">
        <v>53</v>
      </c>
      <c r="G315" s="4" t="s">
        <v>3010</v>
      </c>
      <c r="H315" s="4" t="s">
        <v>3301</v>
      </c>
      <c r="I315" s="11">
        <v>100</v>
      </c>
      <c r="J315" s="11">
        <v>1066</v>
      </c>
      <c r="K315" s="11">
        <v>0</v>
      </c>
      <c r="L315" s="4">
        <v>40</v>
      </c>
      <c r="M315" s="4">
        <v>2035</v>
      </c>
      <c r="N315" s="4" t="s">
        <v>46</v>
      </c>
    </row>
    <row r="316" spans="2:14" x14ac:dyDescent="0.25">
      <c r="B316" s="4" t="s">
        <v>967</v>
      </c>
      <c r="C316" s="47" t="s">
        <v>968</v>
      </c>
      <c r="D316" s="44"/>
      <c r="E316" s="4" t="s">
        <v>969</v>
      </c>
      <c r="F316" s="4" t="s">
        <v>53</v>
      </c>
      <c r="G316" s="4" t="s">
        <v>3010</v>
      </c>
      <c r="H316" s="4" t="s">
        <v>3302</v>
      </c>
      <c r="I316" s="11">
        <v>100</v>
      </c>
      <c r="J316" s="11">
        <v>1066</v>
      </c>
      <c r="K316" s="11">
        <v>0</v>
      </c>
      <c r="L316" s="4">
        <v>90</v>
      </c>
      <c r="M316" s="4">
        <v>2035</v>
      </c>
      <c r="N316" s="4" t="s">
        <v>46</v>
      </c>
    </row>
    <row r="317" spans="2:14" x14ac:dyDescent="0.25">
      <c r="B317" s="4" t="s">
        <v>967</v>
      </c>
      <c r="C317" s="47" t="s">
        <v>968</v>
      </c>
      <c r="D317" s="44"/>
      <c r="E317" s="4" t="s">
        <v>969</v>
      </c>
      <c r="F317" s="4" t="s">
        <v>53</v>
      </c>
      <c r="G317" s="4" t="s">
        <v>3010</v>
      </c>
      <c r="H317" s="4" t="s">
        <v>3303</v>
      </c>
      <c r="I317" s="11">
        <v>160</v>
      </c>
      <c r="J317" s="11">
        <v>1066</v>
      </c>
      <c r="K317" s="11">
        <v>0</v>
      </c>
      <c r="L317" s="4">
        <v>40</v>
      </c>
      <c r="M317" s="4">
        <v>2037</v>
      </c>
      <c r="N317" s="4" t="s">
        <v>46</v>
      </c>
    </row>
    <row r="318" spans="2:14" ht="42.75" x14ac:dyDescent="0.25">
      <c r="B318" s="4" t="s">
        <v>235</v>
      </c>
      <c r="C318" s="47" t="s">
        <v>236</v>
      </c>
      <c r="D318" s="44"/>
      <c r="E318" s="4" t="s">
        <v>117</v>
      </c>
      <c r="F318" s="4" t="s">
        <v>53</v>
      </c>
      <c r="G318" s="4" t="s">
        <v>3010</v>
      </c>
      <c r="H318" s="4" t="s">
        <v>3304</v>
      </c>
      <c r="I318" s="11">
        <v>663</v>
      </c>
      <c r="J318" s="11">
        <v>800</v>
      </c>
      <c r="K318" s="11">
        <v>100</v>
      </c>
      <c r="L318" s="4">
        <v>75</v>
      </c>
      <c r="M318" s="4">
        <v>2032</v>
      </c>
      <c r="N318" s="4" t="s">
        <v>2575</v>
      </c>
    </row>
    <row r="319" spans="2:14" x14ac:dyDescent="0.25">
      <c r="B319" s="4" t="s">
        <v>238</v>
      </c>
      <c r="C319" s="47" t="s">
        <v>239</v>
      </c>
      <c r="D319" s="44"/>
      <c r="E319" s="4" t="s">
        <v>117</v>
      </c>
      <c r="F319" s="4" t="s">
        <v>53</v>
      </c>
      <c r="G319" s="4" t="s">
        <v>3010</v>
      </c>
      <c r="H319" s="4" t="s">
        <v>3305</v>
      </c>
      <c r="I319" s="11">
        <v>310</v>
      </c>
      <c r="J319" s="11">
        <v>800</v>
      </c>
      <c r="K319" s="11">
        <v>50</v>
      </c>
      <c r="L319" s="4">
        <v>75</v>
      </c>
      <c r="M319" s="4">
        <v>2032</v>
      </c>
      <c r="N319" s="4" t="s">
        <v>2579</v>
      </c>
    </row>
    <row r="320" spans="2:14" ht="85.5" x14ac:dyDescent="0.25">
      <c r="B320" s="4" t="s">
        <v>864</v>
      </c>
      <c r="C320" s="47" t="s">
        <v>865</v>
      </c>
      <c r="D320" s="44"/>
      <c r="E320" s="4" t="s">
        <v>859</v>
      </c>
      <c r="F320" s="4" t="s">
        <v>53</v>
      </c>
      <c r="G320" s="4" t="s">
        <v>3010</v>
      </c>
      <c r="H320" s="4" t="s">
        <v>3306</v>
      </c>
      <c r="I320" s="11">
        <v>210</v>
      </c>
      <c r="J320" s="11">
        <v>915</v>
      </c>
      <c r="K320" s="11">
        <v>100</v>
      </c>
      <c r="L320" s="4"/>
      <c r="M320" s="4">
        <v>2034</v>
      </c>
      <c r="N320" s="4" t="s">
        <v>2583</v>
      </c>
    </row>
    <row r="321" spans="2:14" ht="85.5" x14ac:dyDescent="0.25">
      <c r="B321" s="4" t="s">
        <v>864</v>
      </c>
      <c r="C321" s="47" t="s">
        <v>865</v>
      </c>
      <c r="D321" s="44"/>
      <c r="E321" s="4" t="s">
        <v>859</v>
      </c>
      <c r="F321" s="4" t="s">
        <v>53</v>
      </c>
      <c r="G321" s="4" t="s">
        <v>3010</v>
      </c>
      <c r="H321" s="4" t="s">
        <v>3307</v>
      </c>
      <c r="I321" s="11">
        <v>130</v>
      </c>
      <c r="J321" s="11">
        <v>915</v>
      </c>
      <c r="K321" s="11">
        <v>0</v>
      </c>
      <c r="L321" s="4"/>
      <c r="M321" s="4">
        <v>2034</v>
      </c>
      <c r="N321" s="4" t="s">
        <v>2583</v>
      </c>
    </row>
    <row r="322" spans="2:14" ht="85.5" x14ac:dyDescent="0.25">
      <c r="B322" s="4" t="s">
        <v>196</v>
      </c>
      <c r="C322" s="47" t="s">
        <v>197</v>
      </c>
      <c r="D322" s="44"/>
      <c r="E322" s="4" t="s">
        <v>198</v>
      </c>
      <c r="F322" s="4" t="s">
        <v>53</v>
      </c>
      <c r="G322" s="4" t="s">
        <v>3010</v>
      </c>
      <c r="H322" s="4" t="s">
        <v>3308</v>
      </c>
      <c r="I322" s="11">
        <v>155</v>
      </c>
      <c r="J322" s="11">
        <v>900</v>
      </c>
      <c r="K322" s="11">
        <v>0</v>
      </c>
      <c r="L322" s="4">
        <v>75</v>
      </c>
      <c r="M322" s="4">
        <v>2034</v>
      </c>
      <c r="N322" s="4" t="s">
        <v>1973</v>
      </c>
    </row>
    <row r="323" spans="2:14" ht="85.5" x14ac:dyDescent="0.25">
      <c r="B323" s="4" t="s">
        <v>196</v>
      </c>
      <c r="C323" s="47" t="s">
        <v>197</v>
      </c>
      <c r="D323" s="44"/>
      <c r="E323" s="4" t="s">
        <v>198</v>
      </c>
      <c r="F323" s="4" t="s">
        <v>53</v>
      </c>
      <c r="G323" s="4" t="s">
        <v>3010</v>
      </c>
      <c r="H323" s="4" t="s">
        <v>3309</v>
      </c>
      <c r="I323" s="11">
        <v>0</v>
      </c>
      <c r="J323" s="11">
        <v>0</v>
      </c>
      <c r="K323" s="11">
        <v>100</v>
      </c>
      <c r="L323" s="4">
        <v>75</v>
      </c>
      <c r="M323" s="4">
        <v>2034</v>
      </c>
      <c r="N323" s="4" t="s">
        <v>1973</v>
      </c>
    </row>
    <row r="324" spans="2:14" ht="85.5" x14ac:dyDescent="0.25">
      <c r="B324" s="4" t="s">
        <v>196</v>
      </c>
      <c r="C324" s="47" t="s">
        <v>197</v>
      </c>
      <c r="D324" s="44"/>
      <c r="E324" s="4" t="s">
        <v>198</v>
      </c>
      <c r="F324" s="4" t="s">
        <v>53</v>
      </c>
      <c r="G324" s="4" t="s">
        <v>3006</v>
      </c>
      <c r="H324" s="4" t="s">
        <v>3310</v>
      </c>
      <c r="I324" s="11">
        <v>260</v>
      </c>
      <c r="J324" s="11">
        <v>1050</v>
      </c>
      <c r="K324" s="11">
        <v>0</v>
      </c>
      <c r="L324" s="4">
        <v>75</v>
      </c>
      <c r="M324" s="4">
        <v>2034</v>
      </c>
      <c r="N324" s="4" t="s">
        <v>1973</v>
      </c>
    </row>
    <row r="325" spans="2:14" x14ac:dyDescent="0.25">
      <c r="B325" s="4" t="s">
        <v>599</v>
      </c>
      <c r="C325" s="47" t="s">
        <v>600</v>
      </c>
      <c r="D325" s="44"/>
      <c r="E325" s="4" t="s">
        <v>550</v>
      </c>
      <c r="F325" s="4" t="s">
        <v>53</v>
      </c>
      <c r="G325" s="4" t="s">
        <v>3010</v>
      </c>
      <c r="H325" s="4" t="s">
        <v>3311</v>
      </c>
      <c r="I325" s="11">
        <v>26</v>
      </c>
      <c r="J325" s="11">
        <v>500</v>
      </c>
      <c r="K325" s="11">
        <v>0</v>
      </c>
      <c r="L325" s="4">
        <v>80</v>
      </c>
      <c r="M325" s="4">
        <v>2031</v>
      </c>
      <c r="N325" s="4" t="s">
        <v>1470</v>
      </c>
    </row>
    <row r="326" spans="2:14" x14ac:dyDescent="0.25">
      <c r="B326" s="4" t="s">
        <v>998</v>
      </c>
      <c r="C326" s="47" t="s">
        <v>999</v>
      </c>
      <c r="D326" s="44"/>
      <c r="E326" s="4" t="s">
        <v>124</v>
      </c>
      <c r="F326" s="4" t="s">
        <v>53</v>
      </c>
      <c r="G326" s="4" t="s">
        <v>3010</v>
      </c>
      <c r="H326" s="4" t="s">
        <v>3312</v>
      </c>
      <c r="I326" s="11">
        <v>30</v>
      </c>
      <c r="J326" s="11">
        <v>750</v>
      </c>
      <c r="K326" s="11">
        <v>0</v>
      </c>
      <c r="L326" s="4">
        <v>75</v>
      </c>
      <c r="M326" s="4">
        <v>2033</v>
      </c>
      <c r="N326" s="4" t="s">
        <v>2609</v>
      </c>
    </row>
    <row r="327" spans="2:14" ht="28.5" x14ac:dyDescent="0.25">
      <c r="B327" s="4" t="s">
        <v>479</v>
      </c>
      <c r="C327" s="47" t="s">
        <v>480</v>
      </c>
      <c r="D327" s="44"/>
      <c r="E327" s="4" t="s">
        <v>155</v>
      </c>
      <c r="F327" s="4" t="s">
        <v>53</v>
      </c>
      <c r="G327" s="4" t="s">
        <v>3010</v>
      </c>
      <c r="H327" s="4" t="s">
        <v>3313</v>
      </c>
      <c r="I327" s="11">
        <v>10</v>
      </c>
      <c r="J327" s="11">
        <v>500</v>
      </c>
      <c r="K327" s="11">
        <v>0</v>
      </c>
      <c r="L327" s="4">
        <v>68.7</v>
      </c>
      <c r="M327" s="4">
        <v>2032</v>
      </c>
      <c r="N327" s="4" t="s">
        <v>46</v>
      </c>
    </row>
    <row r="328" spans="2:14" ht="28.5" x14ac:dyDescent="0.25">
      <c r="B328" s="4" t="s">
        <v>479</v>
      </c>
      <c r="C328" s="47" t="s">
        <v>480</v>
      </c>
      <c r="D328" s="44"/>
      <c r="E328" s="4" t="s">
        <v>155</v>
      </c>
      <c r="F328" s="4" t="s">
        <v>53</v>
      </c>
      <c r="G328" s="4" t="s">
        <v>3006</v>
      </c>
      <c r="H328" s="4" t="s">
        <v>3314</v>
      </c>
      <c r="I328" s="11">
        <v>265</v>
      </c>
      <c r="J328" s="11">
        <v>550</v>
      </c>
      <c r="K328" s="4"/>
      <c r="L328" s="4"/>
      <c r="M328" s="4">
        <v>2034</v>
      </c>
      <c r="N328" s="4" t="s">
        <v>46</v>
      </c>
    </row>
    <row r="329" spans="2:14" ht="42.75" x14ac:dyDescent="0.25">
      <c r="B329" s="4" t="s">
        <v>479</v>
      </c>
      <c r="C329" s="47" t="s">
        <v>480</v>
      </c>
      <c r="D329" s="44"/>
      <c r="E329" s="4" t="s">
        <v>155</v>
      </c>
      <c r="F329" s="4" t="s">
        <v>53</v>
      </c>
      <c r="G329" s="4" t="s">
        <v>3006</v>
      </c>
      <c r="H329" s="4" t="s">
        <v>3315</v>
      </c>
      <c r="I329" s="11">
        <v>200</v>
      </c>
      <c r="J329" s="11">
        <v>750</v>
      </c>
      <c r="K329" s="11">
        <v>0</v>
      </c>
      <c r="L329" s="4">
        <v>68.7</v>
      </c>
      <c r="M329" s="4">
        <v>2034</v>
      </c>
      <c r="N329" s="4" t="s">
        <v>46</v>
      </c>
    </row>
    <row r="330" spans="2:14" ht="28.5" x14ac:dyDescent="0.25">
      <c r="B330" s="4" t="s">
        <v>479</v>
      </c>
      <c r="C330" s="47" t="s">
        <v>480</v>
      </c>
      <c r="D330" s="44"/>
      <c r="E330" s="4" t="s">
        <v>155</v>
      </c>
      <c r="F330" s="4" t="s">
        <v>53</v>
      </c>
      <c r="G330" s="4" t="s">
        <v>3010</v>
      </c>
      <c r="H330" s="4" t="s">
        <v>3316</v>
      </c>
      <c r="I330" s="11">
        <v>40</v>
      </c>
      <c r="J330" s="11">
        <v>600</v>
      </c>
      <c r="K330" s="11">
        <v>0</v>
      </c>
      <c r="L330" s="4">
        <v>68.7</v>
      </c>
      <c r="M330" s="4">
        <v>2034</v>
      </c>
      <c r="N330" s="4" t="s">
        <v>46</v>
      </c>
    </row>
    <row r="331" spans="2:14" ht="42.75" x14ac:dyDescent="0.25">
      <c r="B331" s="4" t="s">
        <v>602</v>
      </c>
      <c r="C331" s="47" t="s">
        <v>603</v>
      </c>
      <c r="D331" s="44"/>
      <c r="E331" s="4" t="s">
        <v>604</v>
      </c>
      <c r="F331" s="4" t="s">
        <v>53</v>
      </c>
      <c r="G331" s="4" t="s">
        <v>3006</v>
      </c>
      <c r="H331" s="4" t="s">
        <v>3317</v>
      </c>
      <c r="I331" s="11">
        <v>37.299999999999997</v>
      </c>
      <c r="J331" s="11">
        <v>900</v>
      </c>
      <c r="K331" s="11">
        <v>0</v>
      </c>
      <c r="L331" s="4">
        <v>0</v>
      </c>
      <c r="M331" s="4">
        <v>2032</v>
      </c>
      <c r="N331" s="4" t="s">
        <v>2628</v>
      </c>
    </row>
    <row r="332" spans="2:14" ht="42.75" x14ac:dyDescent="0.25">
      <c r="B332" s="4" t="s">
        <v>602</v>
      </c>
      <c r="C332" s="47" t="s">
        <v>603</v>
      </c>
      <c r="D332" s="44"/>
      <c r="E332" s="4" t="s">
        <v>604</v>
      </c>
      <c r="F332" s="4" t="s">
        <v>53</v>
      </c>
      <c r="G332" s="4" t="s">
        <v>3006</v>
      </c>
      <c r="H332" s="4" t="s">
        <v>3318</v>
      </c>
      <c r="I332" s="11">
        <v>97.6</v>
      </c>
      <c r="J332" s="11">
        <v>1100</v>
      </c>
      <c r="K332" s="11">
        <v>0</v>
      </c>
      <c r="L332" s="4">
        <v>0</v>
      </c>
      <c r="M332" s="4">
        <v>2032</v>
      </c>
      <c r="N332" s="4" t="s">
        <v>2628</v>
      </c>
    </row>
    <row r="333" spans="2:14" ht="42.75" x14ac:dyDescent="0.25">
      <c r="B333" s="4" t="s">
        <v>602</v>
      </c>
      <c r="C333" s="47" t="s">
        <v>603</v>
      </c>
      <c r="D333" s="44"/>
      <c r="E333" s="4" t="s">
        <v>604</v>
      </c>
      <c r="F333" s="4" t="s">
        <v>53</v>
      </c>
      <c r="G333" s="4" t="s">
        <v>3006</v>
      </c>
      <c r="H333" s="4" t="s">
        <v>3319</v>
      </c>
      <c r="I333" s="11">
        <v>3.4</v>
      </c>
      <c r="J333" s="11">
        <v>800</v>
      </c>
      <c r="K333" s="11">
        <v>0</v>
      </c>
      <c r="L333" s="4">
        <v>0</v>
      </c>
      <c r="M333" s="4">
        <v>2032</v>
      </c>
      <c r="N333" s="4" t="s">
        <v>2628</v>
      </c>
    </row>
    <row r="334" spans="2:14" ht="42.75" x14ac:dyDescent="0.25">
      <c r="B334" s="4" t="s">
        <v>602</v>
      </c>
      <c r="C334" s="47" t="s">
        <v>603</v>
      </c>
      <c r="D334" s="44"/>
      <c r="E334" s="4" t="s">
        <v>604</v>
      </c>
      <c r="F334" s="4" t="s">
        <v>53</v>
      </c>
      <c r="G334" s="4" t="s">
        <v>3006</v>
      </c>
      <c r="H334" s="4" t="s">
        <v>3320</v>
      </c>
      <c r="I334" s="11">
        <v>47.2</v>
      </c>
      <c r="J334" s="11">
        <v>800</v>
      </c>
      <c r="K334" s="11">
        <v>0</v>
      </c>
      <c r="L334" s="4">
        <v>0</v>
      </c>
      <c r="M334" s="4">
        <v>2032</v>
      </c>
      <c r="N334" s="4" t="s">
        <v>2628</v>
      </c>
    </row>
    <row r="335" spans="2:14" ht="42.75" x14ac:dyDescent="0.25">
      <c r="B335" s="4" t="s">
        <v>602</v>
      </c>
      <c r="C335" s="47" t="s">
        <v>603</v>
      </c>
      <c r="D335" s="44"/>
      <c r="E335" s="4" t="s">
        <v>604</v>
      </c>
      <c r="F335" s="4" t="s">
        <v>53</v>
      </c>
      <c r="G335" s="4" t="s">
        <v>3006</v>
      </c>
      <c r="H335" s="4" t="s">
        <v>3080</v>
      </c>
      <c r="I335" s="11">
        <v>21.1</v>
      </c>
      <c r="J335" s="11">
        <v>900</v>
      </c>
      <c r="K335" s="11">
        <v>0</v>
      </c>
      <c r="L335" s="4">
        <v>0</v>
      </c>
      <c r="M335" s="4">
        <v>2032</v>
      </c>
      <c r="N335" s="4" t="s">
        <v>2628</v>
      </c>
    </row>
    <row r="336" spans="2:14" ht="42.75" x14ac:dyDescent="0.25">
      <c r="B336" s="4" t="s">
        <v>602</v>
      </c>
      <c r="C336" s="47" t="s">
        <v>603</v>
      </c>
      <c r="D336" s="44"/>
      <c r="E336" s="4" t="s">
        <v>604</v>
      </c>
      <c r="F336" s="4" t="s">
        <v>53</v>
      </c>
      <c r="G336" s="4" t="s">
        <v>3010</v>
      </c>
      <c r="H336" s="4" t="s">
        <v>3321</v>
      </c>
      <c r="I336" s="11">
        <v>4</v>
      </c>
      <c r="J336" s="11">
        <v>800</v>
      </c>
      <c r="K336" s="11">
        <v>0</v>
      </c>
      <c r="L336" s="4">
        <v>0</v>
      </c>
      <c r="M336" s="4">
        <v>2032</v>
      </c>
      <c r="N336" s="4" t="s">
        <v>2628</v>
      </c>
    </row>
    <row r="337" spans="2:14" ht="42.75" x14ac:dyDescent="0.25">
      <c r="B337" s="4" t="s">
        <v>602</v>
      </c>
      <c r="C337" s="47" t="s">
        <v>603</v>
      </c>
      <c r="D337" s="44"/>
      <c r="E337" s="4" t="s">
        <v>604</v>
      </c>
      <c r="F337" s="4" t="s">
        <v>53</v>
      </c>
      <c r="G337" s="4" t="s">
        <v>3010</v>
      </c>
      <c r="H337" s="4" t="s">
        <v>3322</v>
      </c>
      <c r="I337" s="11">
        <v>15</v>
      </c>
      <c r="J337" s="11">
        <v>500</v>
      </c>
      <c r="K337" s="11">
        <v>0</v>
      </c>
      <c r="L337" s="4">
        <v>0</v>
      </c>
      <c r="M337" s="4">
        <v>2032</v>
      </c>
      <c r="N337" s="4" t="s">
        <v>2628</v>
      </c>
    </row>
    <row r="338" spans="2:14" ht="71.25" x14ac:dyDescent="0.25">
      <c r="B338" s="4" t="s">
        <v>649</v>
      </c>
      <c r="C338" s="47" t="s">
        <v>650</v>
      </c>
      <c r="D338" s="44"/>
      <c r="E338" s="4" t="s">
        <v>124</v>
      </c>
      <c r="F338" s="4" t="s">
        <v>53</v>
      </c>
      <c r="G338" s="4" t="s">
        <v>3010</v>
      </c>
      <c r="H338" s="4" t="s">
        <v>3323</v>
      </c>
      <c r="I338" s="11">
        <v>70</v>
      </c>
      <c r="J338" s="11">
        <v>750</v>
      </c>
      <c r="K338" s="11">
        <v>0</v>
      </c>
      <c r="L338" s="4">
        <v>75</v>
      </c>
      <c r="M338" s="4">
        <v>2035</v>
      </c>
      <c r="N338" s="4" t="s">
        <v>2631</v>
      </c>
    </row>
    <row r="339" spans="2:14" ht="28.5" x14ac:dyDescent="0.25">
      <c r="B339" s="4" t="s">
        <v>879</v>
      </c>
      <c r="C339" s="47" t="s">
        <v>880</v>
      </c>
      <c r="D339" s="44"/>
      <c r="E339" s="4" t="s">
        <v>124</v>
      </c>
      <c r="F339" s="4" t="s">
        <v>53</v>
      </c>
      <c r="G339" s="4" t="s">
        <v>3010</v>
      </c>
      <c r="H339" s="4" t="s">
        <v>3324</v>
      </c>
      <c r="I339" s="11">
        <v>180</v>
      </c>
      <c r="J339" s="11">
        <v>1200</v>
      </c>
      <c r="K339" s="11">
        <v>0</v>
      </c>
      <c r="L339" s="4">
        <v>75</v>
      </c>
      <c r="M339" s="4">
        <v>2034</v>
      </c>
      <c r="N339" s="4" t="s">
        <v>2634</v>
      </c>
    </row>
    <row r="340" spans="2:14" ht="71.25" x14ac:dyDescent="0.25">
      <c r="B340" s="4" t="s">
        <v>1347</v>
      </c>
      <c r="C340" s="47" t="s">
        <v>1348</v>
      </c>
      <c r="D340" s="44"/>
      <c r="E340" s="4" t="s">
        <v>604</v>
      </c>
      <c r="F340" s="4" t="s">
        <v>53</v>
      </c>
      <c r="G340" s="4" t="s">
        <v>3006</v>
      </c>
      <c r="H340" s="4" t="s">
        <v>3325</v>
      </c>
      <c r="I340" s="11">
        <v>28.5</v>
      </c>
      <c r="J340" s="11">
        <v>1100</v>
      </c>
      <c r="K340" s="11">
        <v>0</v>
      </c>
      <c r="L340" s="4">
        <v>0</v>
      </c>
      <c r="M340" s="4">
        <v>2032</v>
      </c>
      <c r="N340" s="4" t="s">
        <v>2639</v>
      </c>
    </row>
    <row r="341" spans="2:14" ht="71.25" x14ac:dyDescent="0.25">
      <c r="B341" s="4" t="s">
        <v>1347</v>
      </c>
      <c r="C341" s="47" t="s">
        <v>1348</v>
      </c>
      <c r="D341" s="44"/>
      <c r="E341" s="4" t="s">
        <v>604</v>
      </c>
      <c r="F341" s="4" t="s">
        <v>53</v>
      </c>
      <c r="G341" s="4" t="s">
        <v>3010</v>
      </c>
      <c r="H341" s="4" t="s">
        <v>3326</v>
      </c>
      <c r="I341" s="11">
        <v>102</v>
      </c>
      <c r="J341" s="11">
        <v>1000</v>
      </c>
      <c r="K341" s="11">
        <v>0</v>
      </c>
      <c r="L341" s="4">
        <v>0</v>
      </c>
      <c r="M341" s="4">
        <v>2032</v>
      </c>
      <c r="N341" s="4" t="s">
        <v>2639</v>
      </c>
    </row>
    <row r="342" spans="2:14" x14ac:dyDescent="0.25">
      <c r="B342" s="4" t="s">
        <v>787</v>
      </c>
      <c r="C342" s="47" t="s">
        <v>788</v>
      </c>
      <c r="D342" s="44"/>
      <c r="E342" s="4" t="s">
        <v>244</v>
      </c>
      <c r="F342" s="4" t="s">
        <v>53</v>
      </c>
      <c r="G342" s="4" t="s">
        <v>3006</v>
      </c>
      <c r="H342" s="4" t="s">
        <v>3327</v>
      </c>
      <c r="I342" s="11">
        <v>129.19999999999999</v>
      </c>
      <c r="J342" s="11">
        <v>800</v>
      </c>
      <c r="K342" s="11">
        <v>24</v>
      </c>
      <c r="L342" s="4">
        <v>63</v>
      </c>
      <c r="M342" s="4">
        <v>2035</v>
      </c>
      <c r="N342" s="4" t="s">
        <v>2654</v>
      </c>
    </row>
    <row r="343" spans="2:14" x14ac:dyDescent="0.25">
      <c r="B343" s="4" t="s">
        <v>787</v>
      </c>
      <c r="C343" s="47" t="s">
        <v>788</v>
      </c>
      <c r="D343" s="44"/>
      <c r="E343" s="4" t="s">
        <v>244</v>
      </c>
      <c r="F343" s="4" t="s">
        <v>53</v>
      </c>
      <c r="G343" s="4" t="s">
        <v>3006</v>
      </c>
      <c r="H343" s="4" t="s">
        <v>3328</v>
      </c>
      <c r="I343" s="11">
        <v>82</v>
      </c>
      <c r="J343" s="11">
        <v>800</v>
      </c>
      <c r="K343" s="11">
        <v>0</v>
      </c>
      <c r="L343" s="4">
        <v>63</v>
      </c>
      <c r="M343" s="4">
        <v>2035</v>
      </c>
      <c r="N343" s="4" t="s">
        <v>2654</v>
      </c>
    </row>
    <row r="344" spans="2:14" x14ac:dyDescent="0.25">
      <c r="B344" s="4" t="s">
        <v>787</v>
      </c>
      <c r="C344" s="47" t="s">
        <v>788</v>
      </c>
      <c r="D344" s="44"/>
      <c r="E344" s="4" t="s">
        <v>244</v>
      </c>
      <c r="F344" s="4" t="s">
        <v>53</v>
      </c>
      <c r="G344" s="4" t="s">
        <v>3006</v>
      </c>
      <c r="H344" s="4" t="s">
        <v>3329</v>
      </c>
      <c r="I344" s="11">
        <v>72.5</v>
      </c>
      <c r="J344" s="11">
        <v>600</v>
      </c>
      <c r="K344" s="11">
        <v>24</v>
      </c>
      <c r="L344" s="4">
        <v>63</v>
      </c>
      <c r="M344" s="4">
        <v>2035</v>
      </c>
      <c r="N344" s="4" t="s">
        <v>2654</v>
      </c>
    </row>
    <row r="345" spans="2:14" ht="28.5" x14ac:dyDescent="0.25">
      <c r="B345" s="4" t="s">
        <v>787</v>
      </c>
      <c r="C345" s="47" t="s">
        <v>788</v>
      </c>
      <c r="D345" s="44"/>
      <c r="E345" s="4" t="s">
        <v>244</v>
      </c>
      <c r="F345" s="4" t="s">
        <v>53</v>
      </c>
      <c r="G345" s="4" t="s">
        <v>3006</v>
      </c>
      <c r="H345" s="4" t="s">
        <v>3330</v>
      </c>
      <c r="I345" s="11">
        <v>4.5</v>
      </c>
      <c r="J345" s="11">
        <v>600</v>
      </c>
      <c r="K345" s="11">
        <v>0</v>
      </c>
      <c r="L345" s="4">
        <v>63</v>
      </c>
      <c r="M345" s="4">
        <v>2035</v>
      </c>
      <c r="N345" s="4" t="s">
        <v>2654</v>
      </c>
    </row>
    <row r="346" spans="2:14" x14ac:dyDescent="0.25">
      <c r="B346" s="4" t="s">
        <v>787</v>
      </c>
      <c r="C346" s="47" t="s">
        <v>788</v>
      </c>
      <c r="D346" s="44"/>
      <c r="E346" s="4" t="s">
        <v>244</v>
      </c>
      <c r="F346" s="4" t="s">
        <v>53</v>
      </c>
      <c r="G346" s="4" t="s">
        <v>3006</v>
      </c>
      <c r="H346" s="4" t="s">
        <v>3331</v>
      </c>
      <c r="I346" s="11">
        <v>49.4</v>
      </c>
      <c r="J346" s="11">
        <v>400</v>
      </c>
      <c r="K346" s="11">
        <v>0</v>
      </c>
      <c r="L346" s="4">
        <v>63</v>
      </c>
      <c r="M346" s="4">
        <v>2035</v>
      </c>
      <c r="N346" s="4" t="s">
        <v>2654</v>
      </c>
    </row>
    <row r="347" spans="2:14" x14ac:dyDescent="0.25">
      <c r="B347" s="4" t="s">
        <v>787</v>
      </c>
      <c r="C347" s="47" t="s">
        <v>788</v>
      </c>
      <c r="D347" s="44"/>
      <c r="E347" s="4" t="s">
        <v>244</v>
      </c>
      <c r="F347" s="4" t="s">
        <v>53</v>
      </c>
      <c r="G347" s="4" t="s">
        <v>3010</v>
      </c>
      <c r="H347" s="4" t="s">
        <v>3332</v>
      </c>
      <c r="I347" s="11">
        <v>1.6</v>
      </c>
      <c r="J347" s="11">
        <v>400</v>
      </c>
      <c r="K347" s="11">
        <v>0</v>
      </c>
      <c r="L347" s="4">
        <v>63</v>
      </c>
      <c r="M347" s="4">
        <v>2035</v>
      </c>
      <c r="N347" s="4" t="s">
        <v>2654</v>
      </c>
    </row>
    <row r="348" spans="2:14" x14ac:dyDescent="0.25">
      <c r="B348" s="4" t="s">
        <v>787</v>
      </c>
      <c r="C348" s="47" t="s">
        <v>788</v>
      </c>
      <c r="D348" s="44"/>
      <c r="E348" s="4" t="s">
        <v>244</v>
      </c>
      <c r="F348" s="4" t="s">
        <v>53</v>
      </c>
      <c r="G348" s="4" t="s">
        <v>3010</v>
      </c>
      <c r="H348" s="4" t="s">
        <v>3333</v>
      </c>
      <c r="I348" s="11">
        <v>4.3</v>
      </c>
      <c r="J348" s="11">
        <v>400</v>
      </c>
      <c r="K348" s="11">
        <v>0</v>
      </c>
      <c r="L348" s="4">
        <v>63</v>
      </c>
      <c r="M348" s="4">
        <v>2035</v>
      </c>
      <c r="N348" s="4" t="s">
        <v>2654</v>
      </c>
    </row>
    <row r="349" spans="2:14" ht="71.25" x14ac:dyDescent="0.25">
      <c r="B349" s="4" t="s">
        <v>330</v>
      </c>
      <c r="C349" s="47" t="s">
        <v>331</v>
      </c>
      <c r="D349" s="44"/>
      <c r="E349" s="4" t="s">
        <v>333</v>
      </c>
      <c r="F349" s="4" t="s">
        <v>53</v>
      </c>
      <c r="G349" s="4" t="s">
        <v>3010</v>
      </c>
      <c r="H349" s="4" t="s">
        <v>3334</v>
      </c>
      <c r="I349" s="11">
        <v>250</v>
      </c>
      <c r="J349" s="11">
        <v>1200</v>
      </c>
      <c r="K349" s="11">
        <v>0</v>
      </c>
      <c r="L349" s="4">
        <v>80</v>
      </c>
      <c r="M349" s="4">
        <v>2033</v>
      </c>
      <c r="N349" s="4" t="s">
        <v>2144</v>
      </c>
    </row>
    <row r="350" spans="2:14" ht="71.25" x14ac:dyDescent="0.25">
      <c r="B350" s="4" t="s">
        <v>330</v>
      </c>
      <c r="C350" s="47" t="s">
        <v>331</v>
      </c>
      <c r="D350" s="44"/>
      <c r="E350" s="4" t="s">
        <v>333</v>
      </c>
      <c r="F350" s="4" t="s">
        <v>53</v>
      </c>
      <c r="G350" s="4" t="s">
        <v>3010</v>
      </c>
      <c r="H350" s="4" t="s">
        <v>3335</v>
      </c>
      <c r="I350" s="11">
        <v>40</v>
      </c>
      <c r="J350" s="11">
        <v>1200</v>
      </c>
      <c r="K350" s="11">
        <v>0</v>
      </c>
      <c r="L350" s="4">
        <v>80</v>
      </c>
      <c r="M350" s="4">
        <v>2033</v>
      </c>
      <c r="N350" s="4" t="s">
        <v>2144</v>
      </c>
    </row>
    <row r="351" spans="2:14" x14ac:dyDescent="0.25">
      <c r="B351" s="4" t="s">
        <v>310</v>
      </c>
      <c r="C351" s="47" t="s">
        <v>311</v>
      </c>
      <c r="D351" s="44"/>
      <c r="E351" s="4" t="s">
        <v>313</v>
      </c>
      <c r="F351" s="4" t="s">
        <v>53</v>
      </c>
      <c r="G351" s="4" t="s">
        <v>3010</v>
      </c>
      <c r="H351" s="4" t="s">
        <v>3336</v>
      </c>
      <c r="I351" s="11">
        <v>530</v>
      </c>
      <c r="J351" s="11">
        <v>1000</v>
      </c>
      <c r="K351" s="11">
        <v>100</v>
      </c>
      <c r="L351" s="4">
        <v>80</v>
      </c>
      <c r="M351" s="4">
        <v>2029</v>
      </c>
      <c r="N351" s="4" t="s">
        <v>1470</v>
      </c>
    </row>
    <row r="352" spans="2:14" ht="42.75" x14ac:dyDescent="0.25">
      <c r="B352" s="4" t="s">
        <v>353</v>
      </c>
      <c r="C352" s="47" t="s">
        <v>354</v>
      </c>
      <c r="D352" s="44"/>
      <c r="E352" s="4" t="s">
        <v>356</v>
      </c>
      <c r="F352" s="4" t="s">
        <v>53</v>
      </c>
      <c r="G352" s="4" t="s">
        <v>3006</v>
      </c>
      <c r="H352" s="4" t="s">
        <v>3337</v>
      </c>
      <c r="I352" s="11">
        <v>221.5</v>
      </c>
      <c r="J352" s="11">
        <v>1400</v>
      </c>
      <c r="K352" s="11">
        <v>25</v>
      </c>
      <c r="L352" s="4">
        <v>35</v>
      </c>
      <c r="M352" s="4">
        <v>2032</v>
      </c>
      <c r="N352" s="4" t="s">
        <v>2690</v>
      </c>
    </row>
    <row r="353" spans="2:14" ht="71.25" x14ac:dyDescent="0.25">
      <c r="B353" s="4" t="s">
        <v>353</v>
      </c>
      <c r="C353" s="47" t="s">
        <v>354</v>
      </c>
      <c r="D353" s="44"/>
      <c r="E353" s="4" t="s">
        <v>356</v>
      </c>
      <c r="F353" s="4" t="s">
        <v>53</v>
      </c>
      <c r="G353" s="4" t="s">
        <v>3006</v>
      </c>
      <c r="H353" s="4" t="s">
        <v>3338</v>
      </c>
      <c r="I353" s="11">
        <v>17.5</v>
      </c>
      <c r="J353" s="11">
        <v>1400</v>
      </c>
      <c r="K353" s="11">
        <v>0</v>
      </c>
      <c r="L353" s="4">
        <v>35</v>
      </c>
      <c r="M353" s="4">
        <v>2032</v>
      </c>
      <c r="N353" s="4" t="s">
        <v>2690</v>
      </c>
    </row>
    <row r="354" spans="2:14" ht="85.5" x14ac:dyDescent="0.25">
      <c r="B354" s="4" t="s">
        <v>353</v>
      </c>
      <c r="C354" s="47" t="s">
        <v>354</v>
      </c>
      <c r="D354" s="44"/>
      <c r="E354" s="4" t="s">
        <v>356</v>
      </c>
      <c r="F354" s="4" t="s">
        <v>53</v>
      </c>
      <c r="G354" s="4" t="s">
        <v>3006</v>
      </c>
      <c r="H354" s="4" t="s">
        <v>3339</v>
      </c>
      <c r="I354" s="11">
        <v>301.63</v>
      </c>
      <c r="J354" s="11">
        <v>1200</v>
      </c>
      <c r="K354" s="11">
        <v>0</v>
      </c>
      <c r="L354" s="4">
        <v>35</v>
      </c>
      <c r="M354" s="4">
        <v>2032</v>
      </c>
      <c r="N354" s="4" t="s">
        <v>2690</v>
      </c>
    </row>
    <row r="355" spans="2:14" ht="28.5" x14ac:dyDescent="0.25">
      <c r="B355" s="4" t="s">
        <v>336</v>
      </c>
      <c r="C355" s="47" t="s">
        <v>337</v>
      </c>
      <c r="D355" s="44"/>
      <c r="E355" s="4" t="s">
        <v>328</v>
      </c>
      <c r="F355" s="4" t="s">
        <v>53</v>
      </c>
      <c r="G355" s="4" t="s">
        <v>3010</v>
      </c>
      <c r="H355" s="4" t="s">
        <v>337</v>
      </c>
      <c r="I355" s="11">
        <v>822</v>
      </c>
      <c r="J355" s="11">
        <v>1200</v>
      </c>
      <c r="K355" s="11">
        <v>0</v>
      </c>
      <c r="L355" s="4">
        <v>80</v>
      </c>
      <c r="M355" s="4">
        <v>2033</v>
      </c>
      <c r="N355" s="4" t="s">
        <v>46</v>
      </c>
    </row>
    <row r="356" spans="2:14" ht="42.75" x14ac:dyDescent="0.25">
      <c r="B356" s="4" t="s">
        <v>606</v>
      </c>
      <c r="C356" s="47" t="s">
        <v>607</v>
      </c>
      <c r="D356" s="44"/>
      <c r="E356" s="4" t="s">
        <v>608</v>
      </c>
      <c r="F356" s="4" t="s">
        <v>53</v>
      </c>
      <c r="G356" s="4" t="s">
        <v>3010</v>
      </c>
      <c r="H356" s="4" t="s">
        <v>3340</v>
      </c>
      <c r="I356" s="11">
        <v>400</v>
      </c>
      <c r="J356" s="11">
        <v>1067</v>
      </c>
      <c r="K356" s="11">
        <v>60</v>
      </c>
      <c r="L356" s="4">
        <v>100</v>
      </c>
      <c r="M356" s="4">
        <v>2032</v>
      </c>
      <c r="N356" s="4" t="s">
        <v>2703</v>
      </c>
    </row>
    <row r="357" spans="2:14" x14ac:dyDescent="0.25">
      <c r="B357" s="4" t="s">
        <v>610</v>
      </c>
      <c r="C357" s="47" t="s">
        <v>611</v>
      </c>
      <c r="D357" s="44"/>
      <c r="E357" s="4" t="s">
        <v>596</v>
      </c>
      <c r="F357" s="4" t="s">
        <v>53</v>
      </c>
      <c r="G357" s="4" t="s">
        <v>3010</v>
      </c>
      <c r="H357" s="4" t="s">
        <v>3341</v>
      </c>
      <c r="I357" s="11">
        <v>185</v>
      </c>
      <c r="J357" s="11">
        <v>700</v>
      </c>
      <c r="K357" s="11">
        <v>0</v>
      </c>
      <c r="L357" s="4">
        <v>100</v>
      </c>
      <c r="M357" s="4">
        <v>2032</v>
      </c>
      <c r="N357" s="4" t="s">
        <v>46</v>
      </c>
    </row>
    <row r="358" spans="2:14" x14ac:dyDescent="0.25">
      <c r="B358" s="4" t="s">
        <v>696</v>
      </c>
      <c r="C358" s="47" t="s">
        <v>697</v>
      </c>
      <c r="D358" s="44"/>
      <c r="E358" s="4" t="s">
        <v>155</v>
      </c>
      <c r="F358" s="4" t="s">
        <v>53</v>
      </c>
      <c r="G358" s="4" t="s">
        <v>3010</v>
      </c>
      <c r="H358" s="4" t="s">
        <v>3342</v>
      </c>
      <c r="I358" s="11">
        <v>93</v>
      </c>
      <c r="J358" s="11">
        <v>600</v>
      </c>
      <c r="K358" s="11">
        <v>0</v>
      </c>
      <c r="L358" s="4">
        <v>67.7</v>
      </c>
      <c r="M358" s="4">
        <v>2032</v>
      </c>
      <c r="N358" s="4" t="s">
        <v>346</v>
      </c>
    </row>
    <row r="359" spans="2:14" ht="28.5" x14ac:dyDescent="0.25">
      <c r="B359" s="4" t="s">
        <v>696</v>
      </c>
      <c r="C359" s="47" t="s">
        <v>697</v>
      </c>
      <c r="D359" s="44"/>
      <c r="E359" s="4" t="s">
        <v>155</v>
      </c>
      <c r="F359" s="4" t="s">
        <v>53</v>
      </c>
      <c r="G359" s="4" t="s">
        <v>3010</v>
      </c>
      <c r="H359" s="4" t="s">
        <v>3343</v>
      </c>
      <c r="I359" s="11">
        <v>92</v>
      </c>
      <c r="J359" s="11">
        <v>600</v>
      </c>
      <c r="K359" s="11">
        <v>0</v>
      </c>
      <c r="L359" s="4">
        <v>67.7</v>
      </c>
      <c r="M359" s="4">
        <v>2032</v>
      </c>
      <c r="N359" s="4" t="s">
        <v>346</v>
      </c>
    </row>
    <row r="360" spans="2:14" x14ac:dyDescent="0.25">
      <c r="B360" s="4" t="s">
        <v>613</v>
      </c>
      <c r="C360" s="47" t="s">
        <v>614</v>
      </c>
      <c r="D360" s="44"/>
      <c r="E360" s="4" t="s">
        <v>550</v>
      </c>
      <c r="F360" s="4" t="s">
        <v>53</v>
      </c>
      <c r="G360" s="4" t="s">
        <v>3010</v>
      </c>
      <c r="H360" s="4" t="s">
        <v>3344</v>
      </c>
      <c r="I360" s="11">
        <v>61</v>
      </c>
      <c r="J360" s="11">
        <v>450</v>
      </c>
      <c r="K360" s="11">
        <v>0</v>
      </c>
      <c r="L360" s="4">
        <v>66</v>
      </c>
      <c r="M360" s="4">
        <v>2034</v>
      </c>
      <c r="N360" s="4" t="s">
        <v>1470</v>
      </c>
    </row>
    <row r="361" spans="2:14" ht="28.5" x14ac:dyDescent="0.25">
      <c r="B361" s="4" t="s">
        <v>613</v>
      </c>
      <c r="C361" s="47" t="s">
        <v>614</v>
      </c>
      <c r="D361" s="44"/>
      <c r="E361" s="4" t="s">
        <v>550</v>
      </c>
      <c r="F361" s="4" t="s">
        <v>53</v>
      </c>
      <c r="G361" s="4" t="s">
        <v>3010</v>
      </c>
      <c r="H361" s="4" t="s">
        <v>3345</v>
      </c>
      <c r="I361" s="11">
        <v>56</v>
      </c>
      <c r="J361" s="11">
        <v>450</v>
      </c>
      <c r="K361" s="11">
        <v>0</v>
      </c>
      <c r="L361" s="4">
        <v>66</v>
      </c>
      <c r="M361" s="4">
        <v>2034</v>
      </c>
      <c r="N361" s="4" t="s">
        <v>1470</v>
      </c>
    </row>
    <row r="362" spans="2:14" x14ac:dyDescent="0.25">
      <c r="B362" s="4" t="s">
        <v>613</v>
      </c>
      <c r="C362" s="47" t="s">
        <v>614</v>
      </c>
      <c r="D362" s="44"/>
      <c r="E362" s="4" t="s">
        <v>550</v>
      </c>
      <c r="F362" s="4" t="s">
        <v>53</v>
      </c>
      <c r="G362" s="4" t="s">
        <v>3006</v>
      </c>
      <c r="H362" s="4" t="s">
        <v>3346</v>
      </c>
      <c r="I362" s="11">
        <v>57</v>
      </c>
      <c r="J362" s="11">
        <v>700</v>
      </c>
      <c r="K362" s="11">
        <v>0</v>
      </c>
      <c r="L362" s="4">
        <v>59</v>
      </c>
      <c r="M362" s="4">
        <v>2034</v>
      </c>
      <c r="N362" s="4" t="s">
        <v>1470</v>
      </c>
    </row>
    <row r="363" spans="2:14" x14ac:dyDescent="0.25">
      <c r="B363" s="4" t="s">
        <v>615</v>
      </c>
      <c r="C363" s="47" t="s">
        <v>616</v>
      </c>
      <c r="D363" s="44"/>
      <c r="E363" s="4" t="s">
        <v>550</v>
      </c>
      <c r="F363" s="4" t="s">
        <v>53</v>
      </c>
      <c r="G363" s="4" t="s">
        <v>3010</v>
      </c>
      <c r="H363" s="4" t="s">
        <v>3347</v>
      </c>
      <c r="I363" s="11">
        <v>143</v>
      </c>
      <c r="J363" s="11">
        <v>800</v>
      </c>
      <c r="K363" s="11">
        <v>0</v>
      </c>
      <c r="L363" s="4">
        <v>66</v>
      </c>
      <c r="M363" s="4">
        <v>2039</v>
      </c>
      <c r="N363" s="4" t="s">
        <v>1470</v>
      </c>
    </row>
    <row r="364" spans="2:14" x14ac:dyDescent="0.25">
      <c r="B364" s="4" t="s">
        <v>615</v>
      </c>
      <c r="C364" s="47" t="s">
        <v>616</v>
      </c>
      <c r="D364" s="44"/>
      <c r="E364" s="4" t="s">
        <v>550</v>
      </c>
      <c r="F364" s="4" t="s">
        <v>53</v>
      </c>
      <c r="G364" s="4" t="s">
        <v>3010</v>
      </c>
      <c r="H364" s="4" t="s">
        <v>3348</v>
      </c>
      <c r="I364" s="11">
        <v>118</v>
      </c>
      <c r="J364" s="11">
        <v>900</v>
      </c>
      <c r="K364" s="11">
        <v>0</v>
      </c>
      <c r="L364" s="4">
        <v>66</v>
      </c>
      <c r="M364" s="4">
        <v>2039</v>
      </c>
      <c r="N364" s="4" t="s">
        <v>1470</v>
      </c>
    </row>
    <row r="365" spans="2:14" ht="28.5" x14ac:dyDescent="0.25">
      <c r="B365" s="4" t="s">
        <v>615</v>
      </c>
      <c r="C365" s="47" t="s">
        <v>616</v>
      </c>
      <c r="D365" s="44"/>
      <c r="E365" s="4" t="s">
        <v>550</v>
      </c>
      <c r="F365" s="4" t="s">
        <v>53</v>
      </c>
      <c r="G365" s="4" t="s">
        <v>3010</v>
      </c>
      <c r="H365" s="4" t="s">
        <v>3349</v>
      </c>
      <c r="I365" s="11">
        <v>0</v>
      </c>
      <c r="J365" s="11">
        <v>0</v>
      </c>
      <c r="K365" s="11">
        <v>60</v>
      </c>
      <c r="L365" s="4">
        <v>66</v>
      </c>
      <c r="M365" s="4">
        <v>2039</v>
      </c>
      <c r="N365" s="4" t="s">
        <v>1470</v>
      </c>
    </row>
    <row r="366" spans="2:14" x14ac:dyDescent="0.25">
      <c r="B366" s="4" t="s">
        <v>615</v>
      </c>
      <c r="C366" s="47" t="s">
        <v>616</v>
      </c>
      <c r="D366" s="44"/>
      <c r="E366" s="4" t="s">
        <v>550</v>
      </c>
      <c r="F366" s="4" t="s">
        <v>53</v>
      </c>
      <c r="G366" s="4" t="s">
        <v>3010</v>
      </c>
      <c r="H366" s="4" t="s">
        <v>3350</v>
      </c>
      <c r="I366" s="11">
        <v>128</v>
      </c>
      <c r="J366" s="11">
        <v>800</v>
      </c>
      <c r="K366" s="11">
        <v>0</v>
      </c>
      <c r="L366" s="4">
        <v>66</v>
      </c>
      <c r="M366" s="4">
        <v>2041</v>
      </c>
      <c r="N366" s="4" t="s">
        <v>1470</v>
      </c>
    </row>
    <row r="367" spans="2:14" x14ac:dyDescent="0.25">
      <c r="B367" s="4" t="s">
        <v>651</v>
      </c>
      <c r="C367" s="47" t="s">
        <v>652</v>
      </c>
      <c r="D367" s="44"/>
      <c r="E367" s="4" t="s">
        <v>74</v>
      </c>
      <c r="F367" s="4" t="s">
        <v>53</v>
      </c>
      <c r="G367" s="4" t="s">
        <v>3010</v>
      </c>
      <c r="H367" s="4" t="s">
        <v>3351</v>
      </c>
      <c r="I367" s="11">
        <v>100</v>
      </c>
      <c r="J367" s="11">
        <v>800</v>
      </c>
      <c r="K367" s="11">
        <v>13.5</v>
      </c>
      <c r="L367" s="4">
        <v>70</v>
      </c>
      <c r="M367" s="4">
        <v>2035</v>
      </c>
      <c r="N367" s="4" t="s">
        <v>46</v>
      </c>
    </row>
    <row r="368" spans="2:14" ht="71.25" x14ac:dyDescent="0.25">
      <c r="B368" s="4" t="s">
        <v>339</v>
      </c>
      <c r="C368" s="47" t="s">
        <v>340</v>
      </c>
      <c r="D368" s="44"/>
      <c r="E368" s="4" t="s">
        <v>323</v>
      </c>
      <c r="F368" s="4" t="s">
        <v>53</v>
      </c>
      <c r="G368" s="4" t="s">
        <v>3010</v>
      </c>
      <c r="H368" s="4" t="s">
        <v>3352</v>
      </c>
      <c r="I368" s="11">
        <v>346</v>
      </c>
      <c r="J368" s="11">
        <v>1200</v>
      </c>
      <c r="K368" s="4"/>
      <c r="L368" s="4">
        <v>80</v>
      </c>
      <c r="M368" s="4"/>
      <c r="N368" s="4" t="s">
        <v>2144</v>
      </c>
    </row>
    <row r="369" spans="2:14" x14ac:dyDescent="0.25">
      <c r="B369" s="4" t="s">
        <v>1382</v>
      </c>
      <c r="C369" s="47" t="s">
        <v>1383</v>
      </c>
      <c r="D369" s="44"/>
      <c r="E369" s="4" t="s">
        <v>155</v>
      </c>
      <c r="F369" s="4" t="s">
        <v>53</v>
      </c>
      <c r="G369" s="4" t="s">
        <v>3010</v>
      </c>
      <c r="H369" s="4" t="s">
        <v>3353</v>
      </c>
      <c r="I369" s="11">
        <v>10</v>
      </c>
      <c r="J369" s="11">
        <v>400</v>
      </c>
      <c r="K369" s="11">
        <v>0</v>
      </c>
      <c r="L369" s="4">
        <v>30</v>
      </c>
      <c r="M369" s="4">
        <v>2032</v>
      </c>
      <c r="N369" s="4" t="s">
        <v>46</v>
      </c>
    </row>
    <row r="370" spans="2:14" x14ac:dyDescent="0.25">
      <c r="B370" s="4" t="s">
        <v>1382</v>
      </c>
      <c r="C370" s="47" t="s">
        <v>1383</v>
      </c>
      <c r="D370" s="44"/>
      <c r="E370" s="4" t="s">
        <v>155</v>
      </c>
      <c r="F370" s="4" t="s">
        <v>53</v>
      </c>
      <c r="G370" s="4" t="s">
        <v>3010</v>
      </c>
      <c r="H370" s="4" t="s">
        <v>3354</v>
      </c>
      <c r="I370" s="11">
        <v>100</v>
      </c>
      <c r="J370" s="11">
        <v>0</v>
      </c>
      <c r="K370" s="11">
        <v>0</v>
      </c>
      <c r="L370" s="4">
        <v>0</v>
      </c>
      <c r="M370" s="4">
        <v>2040</v>
      </c>
      <c r="N370" s="4" t="s">
        <v>46</v>
      </c>
    </row>
    <row r="371" spans="2:14" x14ac:dyDescent="0.25">
      <c r="B371" s="4" t="s">
        <v>1382</v>
      </c>
      <c r="C371" s="47" t="s">
        <v>1383</v>
      </c>
      <c r="D371" s="44"/>
      <c r="E371" s="4" t="s">
        <v>155</v>
      </c>
      <c r="F371" s="4" t="s">
        <v>53</v>
      </c>
      <c r="G371" s="4" t="s">
        <v>3010</v>
      </c>
      <c r="H371" s="4" t="s">
        <v>3355</v>
      </c>
      <c r="I371" s="11">
        <v>450</v>
      </c>
      <c r="J371" s="11">
        <v>800</v>
      </c>
      <c r="K371" s="11">
        <v>0</v>
      </c>
      <c r="L371" s="4">
        <v>50</v>
      </c>
      <c r="M371" s="4">
        <v>2040</v>
      </c>
      <c r="N371" s="4" t="s">
        <v>46</v>
      </c>
    </row>
    <row r="372" spans="2:14" ht="71.25" x14ac:dyDescent="0.25">
      <c r="B372" s="4" t="s">
        <v>817</v>
      </c>
      <c r="C372" s="47" t="s">
        <v>818</v>
      </c>
      <c r="D372" s="44"/>
      <c r="E372" s="4" t="s">
        <v>364</v>
      </c>
      <c r="F372" s="4" t="s">
        <v>53</v>
      </c>
      <c r="G372" s="4" t="s">
        <v>3006</v>
      </c>
      <c r="H372" s="4" t="s">
        <v>3356</v>
      </c>
      <c r="I372" s="11">
        <v>381</v>
      </c>
      <c r="J372" s="11">
        <v>1000</v>
      </c>
      <c r="K372" s="11">
        <v>0</v>
      </c>
      <c r="L372" s="4">
        <v>73.5</v>
      </c>
      <c r="M372" s="4">
        <v>2032</v>
      </c>
      <c r="N372" s="4" t="s">
        <v>2789</v>
      </c>
    </row>
    <row r="373" spans="2:14" ht="28.5" x14ac:dyDescent="0.25">
      <c r="B373" s="4" t="s">
        <v>979</v>
      </c>
      <c r="C373" s="47" t="s">
        <v>980</v>
      </c>
      <c r="D373" s="44"/>
      <c r="E373" s="4" t="s">
        <v>532</v>
      </c>
      <c r="F373" s="4" t="s">
        <v>53</v>
      </c>
      <c r="G373" s="4" t="s">
        <v>3010</v>
      </c>
      <c r="H373" s="4" t="s">
        <v>3357</v>
      </c>
      <c r="I373" s="11">
        <v>0</v>
      </c>
      <c r="J373" s="11">
        <v>0</v>
      </c>
      <c r="K373" s="11">
        <v>13</v>
      </c>
      <c r="L373" s="4">
        <v>100</v>
      </c>
      <c r="M373" s="4">
        <v>2039</v>
      </c>
      <c r="N373" s="4" t="s">
        <v>2792</v>
      </c>
    </row>
    <row r="374" spans="2:14" ht="28.5" x14ac:dyDescent="0.25">
      <c r="B374" s="4" t="s">
        <v>979</v>
      </c>
      <c r="C374" s="47" t="s">
        <v>980</v>
      </c>
      <c r="D374" s="44"/>
      <c r="E374" s="4" t="s">
        <v>532</v>
      </c>
      <c r="F374" s="4" t="s">
        <v>53</v>
      </c>
      <c r="G374" s="4" t="s">
        <v>3010</v>
      </c>
      <c r="H374" s="4" t="s">
        <v>3358</v>
      </c>
      <c r="I374" s="11">
        <v>0</v>
      </c>
      <c r="J374" s="11">
        <v>0</v>
      </c>
      <c r="K374" s="11">
        <v>18</v>
      </c>
      <c r="L374" s="4">
        <v>100</v>
      </c>
      <c r="M374" s="4">
        <v>2039</v>
      </c>
      <c r="N374" s="4" t="s">
        <v>2792</v>
      </c>
    </row>
    <row r="375" spans="2:14" ht="28.5" x14ac:dyDescent="0.25">
      <c r="B375" s="4" t="s">
        <v>979</v>
      </c>
      <c r="C375" s="47" t="s">
        <v>980</v>
      </c>
      <c r="D375" s="44"/>
      <c r="E375" s="4" t="s">
        <v>532</v>
      </c>
      <c r="F375" s="4" t="s">
        <v>53</v>
      </c>
      <c r="G375" s="4" t="s">
        <v>3010</v>
      </c>
      <c r="H375" s="4" t="s">
        <v>3359</v>
      </c>
      <c r="I375" s="11">
        <v>0</v>
      </c>
      <c r="J375" s="11">
        <v>0</v>
      </c>
      <c r="K375" s="11">
        <v>14</v>
      </c>
      <c r="L375" s="4">
        <v>100</v>
      </c>
      <c r="M375" s="4">
        <v>2039</v>
      </c>
      <c r="N375" s="4" t="s">
        <v>2792</v>
      </c>
    </row>
    <row r="376" spans="2:14" ht="28.5" x14ac:dyDescent="0.25">
      <c r="B376" s="4" t="s">
        <v>979</v>
      </c>
      <c r="C376" s="47" t="s">
        <v>980</v>
      </c>
      <c r="D376" s="44"/>
      <c r="E376" s="4" t="s">
        <v>532</v>
      </c>
      <c r="F376" s="4" t="s">
        <v>53</v>
      </c>
      <c r="G376" s="4" t="s">
        <v>3006</v>
      </c>
      <c r="H376" s="4" t="s">
        <v>3360</v>
      </c>
      <c r="I376" s="11">
        <v>715</v>
      </c>
      <c r="J376" s="11">
        <v>762</v>
      </c>
      <c r="K376" s="11">
        <v>0</v>
      </c>
      <c r="L376" s="4">
        <v>100</v>
      </c>
      <c r="M376" s="4">
        <v>2039</v>
      </c>
      <c r="N376" s="4" t="s">
        <v>2792</v>
      </c>
    </row>
    <row r="377" spans="2:14" x14ac:dyDescent="0.25">
      <c r="B377" s="4" t="s">
        <v>165</v>
      </c>
      <c r="C377" s="47" t="s">
        <v>166</v>
      </c>
      <c r="D377" s="44"/>
      <c r="E377" s="4" t="s">
        <v>167</v>
      </c>
      <c r="F377" s="4" t="s">
        <v>53</v>
      </c>
      <c r="G377" s="4" t="s">
        <v>3006</v>
      </c>
      <c r="H377" s="4" t="s">
        <v>3361</v>
      </c>
      <c r="I377" s="11">
        <v>20.100000000000001</v>
      </c>
      <c r="J377" s="11">
        <v>700</v>
      </c>
      <c r="K377" s="11">
        <v>0</v>
      </c>
      <c r="L377" s="4">
        <v>50</v>
      </c>
      <c r="M377" s="4">
        <v>2035</v>
      </c>
      <c r="N377" s="4" t="s">
        <v>1470</v>
      </c>
    </row>
    <row r="378" spans="2:14" x14ac:dyDescent="0.25">
      <c r="B378" s="4" t="s">
        <v>165</v>
      </c>
      <c r="C378" s="47" t="s">
        <v>166</v>
      </c>
      <c r="D378" s="44"/>
      <c r="E378" s="4" t="s">
        <v>167</v>
      </c>
      <c r="F378" s="4" t="s">
        <v>53</v>
      </c>
      <c r="G378" s="4" t="s">
        <v>3006</v>
      </c>
      <c r="H378" s="4" t="s">
        <v>3362</v>
      </c>
      <c r="I378" s="11">
        <v>46.7</v>
      </c>
      <c r="J378" s="11">
        <v>600</v>
      </c>
      <c r="K378" s="11">
        <v>0</v>
      </c>
      <c r="L378" s="4">
        <v>50</v>
      </c>
      <c r="M378" s="4">
        <v>2035</v>
      </c>
      <c r="N378" s="4" t="s">
        <v>1470</v>
      </c>
    </row>
    <row r="379" spans="2:14" x14ac:dyDescent="0.25">
      <c r="B379" s="4" t="s">
        <v>165</v>
      </c>
      <c r="C379" s="47" t="s">
        <v>166</v>
      </c>
      <c r="D379" s="44"/>
      <c r="E379" s="4" t="s">
        <v>167</v>
      </c>
      <c r="F379" s="4" t="s">
        <v>53</v>
      </c>
      <c r="G379" s="4" t="s">
        <v>3010</v>
      </c>
      <c r="H379" s="4" t="s">
        <v>3363</v>
      </c>
      <c r="I379" s="11">
        <v>128</v>
      </c>
      <c r="J379" s="11">
        <v>800</v>
      </c>
      <c r="K379" s="11">
        <v>0</v>
      </c>
      <c r="L379" s="4">
        <v>75</v>
      </c>
      <c r="M379" s="4">
        <v>2035</v>
      </c>
      <c r="N379" s="4" t="s">
        <v>1470</v>
      </c>
    </row>
    <row r="380" spans="2:14" x14ac:dyDescent="0.25">
      <c r="B380" s="4" t="s">
        <v>165</v>
      </c>
      <c r="C380" s="47" t="s">
        <v>166</v>
      </c>
      <c r="D380" s="44"/>
      <c r="E380" s="4" t="s">
        <v>167</v>
      </c>
      <c r="F380" s="4" t="s">
        <v>53</v>
      </c>
      <c r="G380" s="4" t="s">
        <v>3010</v>
      </c>
      <c r="H380" s="4" t="s">
        <v>3364</v>
      </c>
      <c r="I380" s="11">
        <v>73</v>
      </c>
      <c r="J380" s="11">
        <v>800</v>
      </c>
      <c r="K380" s="11">
        <v>0</v>
      </c>
      <c r="L380" s="4">
        <v>75</v>
      </c>
      <c r="M380" s="4">
        <v>2035</v>
      </c>
      <c r="N380" s="4" t="s">
        <v>1470</v>
      </c>
    </row>
    <row r="381" spans="2:14" ht="28.5" x14ac:dyDescent="0.25">
      <c r="B381" s="4" t="s">
        <v>165</v>
      </c>
      <c r="C381" s="47" t="s">
        <v>166</v>
      </c>
      <c r="D381" s="44"/>
      <c r="E381" s="4" t="s">
        <v>167</v>
      </c>
      <c r="F381" s="4" t="s">
        <v>53</v>
      </c>
      <c r="G381" s="4" t="s">
        <v>3010</v>
      </c>
      <c r="H381" s="4" t="s">
        <v>3365</v>
      </c>
      <c r="I381" s="11">
        <v>7.6</v>
      </c>
      <c r="J381" s="11">
        <v>800</v>
      </c>
      <c r="K381" s="11">
        <v>0</v>
      </c>
      <c r="L381" s="4">
        <v>75</v>
      </c>
      <c r="M381" s="4">
        <v>2035</v>
      </c>
      <c r="N381" s="4" t="s">
        <v>1470</v>
      </c>
    </row>
    <row r="382" spans="2:14" ht="71.25" x14ac:dyDescent="0.25">
      <c r="B382" s="4" t="s">
        <v>241</v>
      </c>
      <c r="C382" s="47" t="s">
        <v>242</v>
      </c>
      <c r="D382" s="44"/>
      <c r="E382" s="4" t="s">
        <v>244</v>
      </c>
      <c r="F382" s="4" t="s">
        <v>53</v>
      </c>
      <c r="G382" s="4" t="s">
        <v>3010</v>
      </c>
      <c r="H382" s="4" t="s">
        <v>3366</v>
      </c>
      <c r="I382" s="11">
        <v>192.2</v>
      </c>
      <c r="J382" s="11">
        <v>800</v>
      </c>
      <c r="K382" s="11">
        <v>32</v>
      </c>
      <c r="L382" s="4">
        <v>75</v>
      </c>
      <c r="M382" s="4">
        <v>2032</v>
      </c>
      <c r="N382" s="4" t="s">
        <v>2804</v>
      </c>
    </row>
    <row r="383" spans="2:14" x14ac:dyDescent="0.25">
      <c r="B383" s="4" t="s">
        <v>782</v>
      </c>
      <c r="C383" s="47" t="s">
        <v>783</v>
      </c>
      <c r="D383" s="44"/>
      <c r="E383" s="4" t="s">
        <v>784</v>
      </c>
      <c r="F383" s="4" t="s">
        <v>53</v>
      </c>
      <c r="G383" s="4" t="s">
        <v>3006</v>
      </c>
      <c r="H383" s="4" t="s">
        <v>3367</v>
      </c>
      <c r="I383" s="11">
        <v>40</v>
      </c>
      <c r="J383" s="11">
        <v>900</v>
      </c>
      <c r="K383" s="11">
        <v>0</v>
      </c>
      <c r="L383" s="4">
        <v>45</v>
      </c>
      <c r="M383" s="4">
        <v>2032</v>
      </c>
      <c r="N383" s="4" t="s">
        <v>2815</v>
      </c>
    </row>
    <row r="384" spans="2:14" x14ac:dyDescent="0.25">
      <c r="B384" s="4" t="s">
        <v>782</v>
      </c>
      <c r="C384" s="47" t="s">
        <v>783</v>
      </c>
      <c r="D384" s="44"/>
      <c r="E384" s="4" t="s">
        <v>784</v>
      </c>
      <c r="F384" s="4" t="s">
        <v>53</v>
      </c>
      <c r="G384" s="4" t="s">
        <v>3006</v>
      </c>
      <c r="H384" s="4" t="s">
        <v>3368</v>
      </c>
      <c r="I384" s="11">
        <v>73</v>
      </c>
      <c r="J384" s="11">
        <v>1200</v>
      </c>
      <c r="K384" s="11">
        <v>0</v>
      </c>
      <c r="L384" s="4">
        <v>47</v>
      </c>
      <c r="M384" s="4">
        <v>2032</v>
      </c>
      <c r="N384" s="4" t="s">
        <v>2815</v>
      </c>
    </row>
    <row r="385" spans="2:14" x14ac:dyDescent="0.25">
      <c r="B385" s="4" t="s">
        <v>782</v>
      </c>
      <c r="C385" s="47" t="s">
        <v>783</v>
      </c>
      <c r="D385" s="44"/>
      <c r="E385" s="4" t="s">
        <v>784</v>
      </c>
      <c r="F385" s="4" t="s">
        <v>53</v>
      </c>
      <c r="G385" s="4" t="s">
        <v>3006</v>
      </c>
      <c r="H385" s="4" t="s">
        <v>3369</v>
      </c>
      <c r="I385" s="11">
        <v>112</v>
      </c>
      <c r="J385" s="11">
        <v>1200</v>
      </c>
      <c r="K385" s="11">
        <v>0</v>
      </c>
      <c r="L385" s="4">
        <v>47</v>
      </c>
      <c r="M385" s="4">
        <v>2032</v>
      </c>
      <c r="N385" s="4" t="s">
        <v>2815</v>
      </c>
    </row>
    <row r="386" spans="2:14" x14ac:dyDescent="0.25">
      <c r="B386" s="4" t="s">
        <v>782</v>
      </c>
      <c r="C386" s="47" t="s">
        <v>783</v>
      </c>
      <c r="D386" s="44"/>
      <c r="E386" s="4" t="s">
        <v>784</v>
      </c>
      <c r="F386" s="4" t="s">
        <v>53</v>
      </c>
      <c r="G386" s="4" t="s">
        <v>3006</v>
      </c>
      <c r="H386" s="4" t="s">
        <v>3370</v>
      </c>
      <c r="I386" s="11">
        <v>158</v>
      </c>
      <c r="J386" s="11">
        <v>1200</v>
      </c>
      <c r="K386" s="11">
        <v>0</v>
      </c>
      <c r="L386" s="4">
        <v>47</v>
      </c>
      <c r="M386" s="4">
        <v>2032</v>
      </c>
      <c r="N386" s="4" t="s">
        <v>2815</v>
      </c>
    </row>
    <row r="387" spans="2:14" ht="28.5" x14ac:dyDescent="0.25">
      <c r="B387" s="4" t="s">
        <v>782</v>
      </c>
      <c r="C387" s="47" t="s">
        <v>783</v>
      </c>
      <c r="D387" s="44"/>
      <c r="E387" s="4" t="s">
        <v>784</v>
      </c>
      <c r="F387" s="4" t="s">
        <v>53</v>
      </c>
      <c r="G387" s="4" t="s">
        <v>3006</v>
      </c>
      <c r="H387" s="4" t="s">
        <v>3371</v>
      </c>
      <c r="I387" s="11">
        <v>45</v>
      </c>
      <c r="J387" s="11">
        <v>900</v>
      </c>
      <c r="K387" s="11">
        <v>0</v>
      </c>
      <c r="L387" s="4">
        <v>45</v>
      </c>
      <c r="M387" s="4">
        <v>2032</v>
      </c>
      <c r="N387" s="4" t="s">
        <v>2815</v>
      </c>
    </row>
    <row r="388" spans="2:14" x14ac:dyDescent="0.25">
      <c r="B388" s="4" t="s">
        <v>782</v>
      </c>
      <c r="C388" s="47" t="s">
        <v>783</v>
      </c>
      <c r="D388" s="44"/>
      <c r="E388" s="4" t="s">
        <v>784</v>
      </c>
      <c r="F388" s="4" t="s">
        <v>53</v>
      </c>
      <c r="G388" s="4" t="s">
        <v>3006</v>
      </c>
      <c r="H388" s="4" t="s">
        <v>3372</v>
      </c>
      <c r="I388" s="11">
        <v>72</v>
      </c>
      <c r="J388" s="11">
        <v>1200</v>
      </c>
      <c r="K388" s="11">
        <v>0</v>
      </c>
      <c r="L388" s="4">
        <v>47</v>
      </c>
      <c r="M388" s="4">
        <v>2032</v>
      </c>
      <c r="N388" s="4" t="s">
        <v>2815</v>
      </c>
    </row>
    <row r="389" spans="2:14" ht="28.5" x14ac:dyDescent="0.25">
      <c r="B389" s="4" t="s">
        <v>782</v>
      </c>
      <c r="C389" s="47" t="s">
        <v>783</v>
      </c>
      <c r="D389" s="44"/>
      <c r="E389" s="4" t="s">
        <v>784</v>
      </c>
      <c r="F389" s="4" t="s">
        <v>53</v>
      </c>
      <c r="G389" s="4" t="s">
        <v>3010</v>
      </c>
      <c r="H389" s="4" t="s">
        <v>3373</v>
      </c>
      <c r="I389" s="11">
        <v>0</v>
      </c>
      <c r="J389" s="11">
        <v>0</v>
      </c>
      <c r="K389" s="11">
        <v>60</v>
      </c>
      <c r="L389" s="4">
        <v>55</v>
      </c>
      <c r="M389" s="4">
        <v>2032</v>
      </c>
      <c r="N389" s="4" t="s">
        <v>2815</v>
      </c>
    </row>
    <row r="390" spans="2:14" ht="28.5" x14ac:dyDescent="0.25">
      <c r="B390" s="4" t="s">
        <v>782</v>
      </c>
      <c r="C390" s="47" t="s">
        <v>783</v>
      </c>
      <c r="D390" s="44"/>
      <c r="E390" s="4" t="s">
        <v>784</v>
      </c>
      <c r="F390" s="4" t="s">
        <v>53</v>
      </c>
      <c r="G390" s="4" t="s">
        <v>3010</v>
      </c>
      <c r="H390" s="4" t="s">
        <v>3374</v>
      </c>
      <c r="I390" s="11">
        <v>0</v>
      </c>
      <c r="J390" s="11">
        <v>0</v>
      </c>
      <c r="K390" s="11">
        <v>60</v>
      </c>
      <c r="L390" s="4">
        <v>55</v>
      </c>
      <c r="M390" s="4">
        <v>2032</v>
      </c>
      <c r="N390" s="4" t="s">
        <v>2815</v>
      </c>
    </row>
    <row r="391" spans="2:14" ht="71.25" x14ac:dyDescent="0.25">
      <c r="B391" s="4" t="s">
        <v>341</v>
      </c>
      <c r="C391" s="47" t="s">
        <v>342</v>
      </c>
      <c r="D391" s="44"/>
      <c r="E391" s="4" t="s">
        <v>344</v>
      </c>
      <c r="F391" s="4" t="s">
        <v>53</v>
      </c>
      <c r="G391" s="4" t="s">
        <v>3010</v>
      </c>
      <c r="H391" s="4" t="s">
        <v>3375</v>
      </c>
      <c r="I391" s="11">
        <v>274</v>
      </c>
      <c r="J391" s="11">
        <v>1200</v>
      </c>
      <c r="K391" s="11">
        <v>0</v>
      </c>
      <c r="L391" s="4">
        <v>80</v>
      </c>
      <c r="M391" s="4">
        <v>2033</v>
      </c>
      <c r="N391" s="4" t="s">
        <v>2144</v>
      </c>
    </row>
    <row r="392" spans="2:14" ht="85.5" x14ac:dyDescent="0.25">
      <c r="B392" s="4" t="s">
        <v>653</v>
      </c>
      <c r="C392" s="47" t="s">
        <v>654</v>
      </c>
      <c r="D392" s="44"/>
      <c r="E392" s="4" t="s">
        <v>244</v>
      </c>
      <c r="F392" s="4" t="s">
        <v>53</v>
      </c>
      <c r="G392" s="4" t="s">
        <v>3010</v>
      </c>
      <c r="H392" s="4" t="s">
        <v>3376</v>
      </c>
      <c r="I392" s="11">
        <v>201</v>
      </c>
      <c r="J392" s="11">
        <v>600</v>
      </c>
      <c r="K392" s="11">
        <v>20</v>
      </c>
      <c r="L392" s="4">
        <v>75</v>
      </c>
      <c r="M392" s="4">
        <v>2035</v>
      </c>
      <c r="N392" s="4" t="s">
        <v>2833</v>
      </c>
    </row>
    <row r="393" spans="2:14" ht="28.5" x14ac:dyDescent="0.25">
      <c r="B393" s="4" t="s">
        <v>984</v>
      </c>
      <c r="C393" s="47" t="s">
        <v>985</v>
      </c>
      <c r="D393" s="44"/>
      <c r="E393" s="4" t="s">
        <v>532</v>
      </c>
      <c r="F393" s="4" t="s">
        <v>53</v>
      </c>
      <c r="G393" s="4" t="s">
        <v>3010</v>
      </c>
      <c r="H393" s="4" t="s">
        <v>3377</v>
      </c>
      <c r="I393" s="11">
        <v>146</v>
      </c>
      <c r="J393" s="11">
        <v>660.4</v>
      </c>
      <c r="K393" s="4"/>
      <c r="L393" s="4"/>
      <c r="M393" s="4">
        <v>2041</v>
      </c>
      <c r="N393" s="4" t="s">
        <v>2792</v>
      </c>
    </row>
    <row r="394" spans="2:14" ht="28.5" x14ac:dyDescent="0.25">
      <c r="B394" s="4" t="s">
        <v>987</v>
      </c>
      <c r="C394" s="47" t="s">
        <v>988</v>
      </c>
      <c r="D394" s="44"/>
      <c r="E394" s="4" t="s">
        <v>532</v>
      </c>
      <c r="F394" s="4" t="s">
        <v>53</v>
      </c>
      <c r="G394" s="4" t="s">
        <v>3010</v>
      </c>
      <c r="H394" s="4" t="s">
        <v>3378</v>
      </c>
      <c r="I394" s="4"/>
      <c r="J394" s="4"/>
      <c r="K394" s="11">
        <v>44.7</v>
      </c>
      <c r="L394" s="4"/>
      <c r="M394" s="4">
        <v>2039</v>
      </c>
      <c r="N394" s="4" t="s">
        <v>2792</v>
      </c>
    </row>
    <row r="395" spans="2:14" ht="28.5" x14ac:dyDescent="0.25">
      <c r="B395" s="4" t="s">
        <v>987</v>
      </c>
      <c r="C395" s="47" t="s">
        <v>988</v>
      </c>
      <c r="D395" s="44"/>
      <c r="E395" s="4" t="s">
        <v>532</v>
      </c>
      <c r="F395" s="4" t="s">
        <v>53</v>
      </c>
      <c r="G395" s="4" t="s">
        <v>3010</v>
      </c>
      <c r="H395" s="4" t="s">
        <v>3379</v>
      </c>
      <c r="I395" s="11">
        <v>82</v>
      </c>
      <c r="J395" s="11">
        <v>660.4</v>
      </c>
      <c r="K395" s="4"/>
      <c r="L395" s="4"/>
      <c r="M395" s="4">
        <v>2039</v>
      </c>
      <c r="N395" s="4" t="s">
        <v>2792</v>
      </c>
    </row>
    <row r="396" spans="2:14" ht="28.5" x14ac:dyDescent="0.25">
      <c r="B396" s="4" t="s">
        <v>674</v>
      </c>
      <c r="C396" s="47" t="s">
        <v>675</v>
      </c>
      <c r="D396" s="44"/>
      <c r="E396" s="4" t="s">
        <v>676</v>
      </c>
      <c r="F396" s="4" t="s">
        <v>53</v>
      </c>
      <c r="G396" s="4" t="s">
        <v>3006</v>
      </c>
      <c r="H396" s="4" t="s">
        <v>3380</v>
      </c>
      <c r="I396" s="11">
        <v>38</v>
      </c>
      <c r="J396" s="11">
        <v>1200</v>
      </c>
      <c r="K396" s="11">
        <v>0</v>
      </c>
      <c r="L396" s="4">
        <v>67.5</v>
      </c>
      <c r="M396" s="4">
        <v>2035</v>
      </c>
      <c r="N396" s="4" t="s">
        <v>2848</v>
      </c>
    </row>
    <row r="397" spans="2:14" ht="28.5" x14ac:dyDescent="0.25">
      <c r="B397" s="4" t="s">
        <v>674</v>
      </c>
      <c r="C397" s="47" t="s">
        <v>675</v>
      </c>
      <c r="D397" s="44"/>
      <c r="E397" s="4" t="s">
        <v>676</v>
      </c>
      <c r="F397" s="4" t="s">
        <v>53</v>
      </c>
      <c r="G397" s="4" t="s">
        <v>3006</v>
      </c>
      <c r="H397" s="4" t="s">
        <v>3381</v>
      </c>
      <c r="I397" s="11">
        <v>35</v>
      </c>
      <c r="J397" s="11">
        <v>900</v>
      </c>
      <c r="K397" s="11">
        <v>0</v>
      </c>
      <c r="L397" s="4">
        <v>67.5</v>
      </c>
      <c r="M397" s="4">
        <v>2035</v>
      </c>
      <c r="N397" s="4" t="s">
        <v>2848</v>
      </c>
    </row>
    <row r="398" spans="2:14" ht="28.5" x14ac:dyDescent="0.25">
      <c r="B398" s="4" t="s">
        <v>674</v>
      </c>
      <c r="C398" s="47" t="s">
        <v>675</v>
      </c>
      <c r="D398" s="44"/>
      <c r="E398" s="4" t="s">
        <v>676</v>
      </c>
      <c r="F398" s="4" t="s">
        <v>53</v>
      </c>
      <c r="G398" s="4" t="s">
        <v>3010</v>
      </c>
      <c r="H398" s="4" t="s">
        <v>3382</v>
      </c>
      <c r="I398" s="11">
        <v>94</v>
      </c>
      <c r="J398" s="11">
        <v>600</v>
      </c>
      <c r="K398" s="11">
        <v>0</v>
      </c>
      <c r="L398" s="4">
        <v>75</v>
      </c>
      <c r="M398" s="4">
        <v>2035</v>
      </c>
      <c r="N398" s="4" t="s">
        <v>2848</v>
      </c>
    </row>
    <row r="399" spans="2:14" ht="28.5" x14ac:dyDescent="0.25">
      <c r="B399" s="4" t="s">
        <v>674</v>
      </c>
      <c r="C399" s="47" t="s">
        <v>675</v>
      </c>
      <c r="D399" s="44"/>
      <c r="E399" s="4" t="s">
        <v>676</v>
      </c>
      <c r="F399" s="4" t="s">
        <v>53</v>
      </c>
      <c r="G399" s="4" t="s">
        <v>3006</v>
      </c>
      <c r="H399" s="4" t="s">
        <v>3383</v>
      </c>
      <c r="I399" s="11">
        <v>94</v>
      </c>
      <c r="J399" s="11">
        <v>1200</v>
      </c>
      <c r="K399" s="11">
        <v>0</v>
      </c>
      <c r="L399" s="4">
        <v>75</v>
      </c>
      <c r="M399" s="4">
        <v>2038</v>
      </c>
      <c r="N399" s="4" t="s">
        <v>2848</v>
      </c>
    </row>
    <row r="400" spans="2:14" ht="28.5" x14ac:dyDescent="0.25">
      <c r="B400" s="4" t="s">
        <v>698</v>
      </c>
      <c r="C400" s="47" t="s">
        <v>695</v>
      </c>
      <c r="D400" s="44"/>
      <c r="E400" s="4" t="s">
        <v>700</v>
      </c>
      <c r="F400" s="4" t="s">
        <v>53</v>
      </c>
      <c r="G400" s="4" t="s">
        <v>3010</v>
      </c>
      <c r="H400" s="4" t="s">
        <v>3384</v>
      </c>
      <c r="I400" s="11">
        <v>80</v>
      </c>
      <c r="J400" s="11">
        <v>600</v>
      </c>
      <c r="K400" s="4"/>
      <c r="L400" s="4">
        <v>67.7</v>
      </c>
      <c r="M400" s="4">
        <v>2035</v>
      </c>
      <c r="N400" s="4" t="s">
        <v>1470</v>
      </c>
    </row>
    <row r="401" spans="2:14" ht="71.25" x14ac:dyDescent="0.25">
      <c r="B401" s="4" t="s">
        <v>347</v>
      </c>
      <c r="C401" s="47" t="s">
        <v>348</v>
      </c>
      <c r="D401" s="44"/>
      <c r="E401" s="4" t="s">
        <v>349</v>
      </c>
      <c r="F401" s="4" t="s">
        <v>53</v>
      </c>
      <c r="G401" s="4" t="s">
        <v>3010</v>
      </c>
      <c r="H401" s="4" t="s">
        <v>3385</v>
      </c>
      <c r="I401" s="11">
        <v>10.4</v>
      </c>
      <c r="J401" s="11">
        <v>1000</v>
      </c>
      <c r="K401" s="11">
        <v>0</v>
      </c>
      <c r="L401" s="4">
        <v>84</v>
      </c>
      <c r="M401" s="4">
        <v>2033</v>
      </c>
      <c r="N401" s="4" t="s">
        <v>2144</v>
      </c>
    </row>
    <row r="402" spans="2:14" ht="71.25" x14ac:dyDescent="0.25">
      <c r="B402" s="4" t="s">
        <v>347</v>
      </c>
      <c r="C402" s="47" t="s">
        <v>348</v>
      </c>
      <c r="D402" s="44"/>
      <c r="E402" s="4" t="s">
        <v>349</v>
      </c>
      <c r="F402" s="4" t="s">
        <v>53</v>
      </c>
      <c r="G402" s="4" t="s">
        <v>3010</v>
      </c>
      <c r="H402" s="4" t="s">
        <v>3386</v>
      </c>
      <c r="I402" s="11">
        <v>74.900000000000006</v>
      </c>
      <c r="J402" s="11">
        <v>1000</v>
      </c>
      <c r="K402" s="11">
        <v>0</v>
      </c>
      <c r="L402" s="4">
        <v>84</v>
      </c>
      <c r="M402" s="4">
        <v>2033</v>
      </c>
      <c r="N402" s="4" t="s">
        <v>2144</v>
      </c>
    </row>
    <row r="403" spans="2:14" ht="71.25" x14ac:dyDescent="0.25">
      <c r="B403" s="4" t="s">
        <v>824</v>
      </c>
      <c r="C403" s="47" t="s">
        <v>825</v>
      </c>
      <c r="D403" s="44"/>
      <c r="E403" s="4" t="s">
        <v>826</v>
      </c>
      <c r="F403" s="4" t="s">
        <v>53</v>
      </c>
      <c r="G403" s="4" t="s">
        <v>3010</v>
      </c>
      <c r="H403" s="4" t="s">
        <v>3387</v>
      </c>
      <c r="I403" s="11">
        <v>33</v>
      </c>
      <c r="J403" s="11">
        <v>1200</v>
      </c>
      <c r="K403" s="11">
        <v>0</v>
      </c>
      <c r="L403" s="4">
        <v>100</v>
      </c>
      <c r="M403" s="4">
        <v>2029</v>
      </c>
      <c r="N403" s="4" t="s">
        <v>2876</v>
      </c>
    </row>
    <row r="404" spans="2:14" ht="71.25" x14ac:dyDescent="0.25">
      <c r="B404" s="4" t="s">
        <v>824</v>
      </c>
      <c r="C404" s="47" t="s">
        <v>825</v>
      </c>
      <c r="D404" s="44"/>
      <c r="E404" s="4" t="s">
        <v>826</v>
      </c>
      <c r="F404" s="4" t="s">
        <v>53</v>
      </c>
      <c r="G404" s="4" t="s">
        <v>3010</v>
      </c>
      <c r="H404" s="4" t="s">
        <v>3388</v>
      </c>
      <c r="I404" s="11">
        <v>16</v>
      </c>
      <c r="J404" s="11">
        <v>1200</v>
      </c>
      <c r="K404" s="11">
        <v>0</v>
      </c>
      <c r="L404" s="4">
        <v>100</v>
      </c>
      <c r="M404" s="4">
        <v>2029</v>
      </c>
      <c r="N404" s="4" t="s">
        <v>2876</v>
      </c>
    </row>
    <row r="405" spans="2:14" ht="71.25" x14ac:dyDescent="0.25">
      <c r="B405" s="4" t="s">
        <v>824</v>
      </c>
      <c r="C405" s="47" t="s">
        <v>825</v>
      </c>
      <c r="D405" s="44"/>
      <c r="E405" s="4" t="s">
        <v>826</v>
      </c>
      <c r="F405" s="4" t="s">
        <v>53</v>
      </c>
      <c r="G405" s="4" t="s">
        <v>3010</v>
      </c>
      <c r="H405" s="4" t="s">
        <v>3389</v>
      </c>
      <c r="I405" s="11">
        <v>0.1</v>
      </c>
      <c r="J405" s="11">
        <v>1200</v>
      </c>
      <c r="K405" s="11">
        <v>0</v>
      </c>
      <c r="L405" s="4">
        <v>100</v>
      </c>
      <c r="M405" s="4">
        <v>2029</v>
      </c>
      <c r="N405" s="4" t="s">
        <v>2876</v>
      </c>
    </row>
    <row r="406" spans="2:14" ht="28.5" x14ac:dyDescent="0.25">
      <c r="B406" s="4" t="s">
        <v>622</v>
      </c>
      <c r="C406" s="47" t="s">
        <v>623</v>
      </c>
      <c r="D406" s="44"/>
      <c r="E406" s="4" t="s">
        <v>532</v>
      </c>
      <c r="F406" s="4" t="s">
        <v>53</v>
      </c>
      <c r="G406" s="4" t="s">
        <v>3010</v>
      </c>
      <c r="H406" s="4" t="s">
        <v>3390</v>
      </c>
      <c r="I406" s="11">
        <v>0</v>
      </c>
      <c r="J406" s="11">
        <v>0</v>
      </c>
      <c r="K406" s="11">
        <v>30</v>
      </c>
      <c r="L406" s="4">
        <v>100</v>
      </c>
      <c r="M406" s="4">
        <v>2032</v>
      </c>
      <c r="N406" s="4" t="s">
        <v>1470</v>
      </c>
    </row>
    <row r="407" spans="2:14" ht="28.5" x14ac:dyDescent="0.25">
      <c r="B407" s="4" t="s">
        <v>622</v>
      </c>
      <c r="C407" s="47" t="s">
        <v>623</v>
      </c>
      <c r="D407" s="44"/>
      <c r="E407" s="4" t="s">
        <v>532</v>
      </c>
      <c r="F407" s="4" t="s">
        <v>53</v>
      </c>
      <c r="G407" s="4" t="s">
        <v>3010</v>
      </c>
      <c r="H407" s="4" t="s">
        <v>3391</v>
      </c>
      <c r="I407" s="11">
        <v>86</v>
      </c>
      <c r="J407" s="11">
        <v>711</v>
      </c>
      <c r="K407" s="11">
        <v>0</v>
      </c>
      <c r="L407" s="4">
        <v>100</v>
      </c>
      <c r="M407" s="4">
        <v>2032</v>
      </c>
      <c r="N407" s="4" t="s">
        <v>1470</v>
      </c>
    </row>
    <row r="408" spans="2:14" ht="71.25" x14ac:dyDescent="0.25">
      <c r="B408" s="4" t="s">
        <v>665</v>
      </c>
      <c r="C408" s="47" t="s">
        <v>666</v>
      </c>
      <c r="D408" s="44"/>
      <c r="E408" s="4" t="s">
        <v>667</v>
      </c>
      <c r="F408" s="4" t="s">
        <v>53</v>
      </c>
      <c r="G408" s="4"/>
      <c r="H408" s="4"/>
      <c r="I408" s="4"/>
      <c r="J408" s="4"/>
      <c r="K408" s="4"/>
      <c r="L408" s="4"/>
      <c r="M408" s="4"/>
      <c r="N408" s="4" t="s">
        <v>1737</v>
      </c>
    </row>
    <row r="409" spans="2:14" ht="57" x14ac:dyDescent="0.25">
      <c r="B409" s="4" t="s">
        <v>504</v>
      </c>
      <c r="C409" s="47" t="s">
        <v>505</v>
      </c>
      <c r="D409" s="44"/>
      <c r="E409" s="4" t="s">
        <v>506</v>
      </c>
      <c r="F409" s="4" t="s">
        <v>53</v>
      </c>
      <c r="G409" s="4" t="s">
        <v>3010</v>
      </c>
      <c r="H409" s="4" t="s">
        <v>3392</v>
      </c>
      <c r="I409" s="11">
        <v>870</v>
      </c>
      <c r="J409" s="11">
        <v>1067</v>
      </c>
      <c r="K409" s="11">
        <v>150</v>
      </c>
      <c r="L409" s="4">
        <v>150</v>
      </c>
      <c r="M409" s="4">
        <v>2032</v>
      </c>
      <c r="N409" s="4" t="s">
        <v>2909</v>
      </c>
    </row>
    <row r="410" spans="2:14" ht="57" x14ac:dyDescent="0.25">
      <c r="B410" s="4" t="s">
        <v>504</v>
      </c>
      <c r="C410" s="47" t="s">
        <v>505</v>
      </c>
      <c r="D410" s="44"/>
      <c r="E410" s="4" t="s">
        <v>506</v>
      </c>
      <c r="F410" s="4" t="s">
        <v>53</v>
      </c>
      <c r="G410" s="4" t="s">
        <v>3010</v>
      </c>
      <c r="H410" s="4" t="s">
        <v>3393</v>
      </c>
      <c r="I410" s="11">
        <v>56</v>
      </c>
      <c r="J410" s="11">
        <v>1067</v>
      </c>
      <c r="K410" s="11">
        <v>150</v>
      </c>
      <c r="L410" s="4">
        <v>150</v>
      </c>
      <c r="M410" s="4">
        <v>2032</v>
      </c>
      <c r="N410" s="4" t="s">
        <v>2909</v>
      </c>
    </row>
    <row r="411" spans="2:14" ht="28.5" x14ac:dyDescent="0.25">
      <c r="B411" s="4" t="s">
        <v>989</v>
      </c>
      <c r="C411" s="47" t="s">
        <v>990</v>
      </c>
      <c r="D411" s="44"/>
      <c r="E411" s="4" t="s">
        <v>532</v>
      </c>
      <c r="F411" s="4" t="s">
        <v>53</v>
      </c>
      <c r="G411" s="4" t="s">
        <v>3010</v>
      </c>
      <c r="H411" s="4" t="s">
        <v>3394</v>
      </c>
      <c r="I411" s="11">
        <v>50</v>
      </c>
      <c r="J411" s="11">
        <v>508</v>
      </c>
      <c r="K411" s="4"/>
      <c r="L411" s="4">
        <v>100</v>
      </c>
      <c r="M411" s="4">
        <v>2039</v>
      </c>
      <c r="N411" s="4" t="s">
        <v>2915</v>
      </c>
    </row>
    <row r="412" spans="2:14" x14ac:dyDescent="0.25">
      <c r="B412" s="4" t="s">
        <v>629</v>
      </c>
      <c r="C412" s="47" t="s">
        <v>630</v>
      </c>
      <c r="D412" s="44"/>
      <c r="E412" s="4" t="s">
        <v>631</v>
      </c>
      <c r="F412" s="4" t="s">
        <v>53</v>
      </c>
      <c r="G412" s="4" t="s">
        <v>3010</v>
      </c>
      <c r="H412" s="4" t="s">
        <v>630</v>
      </c>
      <c r="I412" s="11">
        <v>450</v>
      </c>
      <c r="J412" s="11">
        <v>1200</v>
      </c>
      <c r="K412" s="11">
        <v>30</v>
      </c>
      <c r="L412" s="4">
        <v>66</v>
      </c>
      <c r="M412" s="4">
        <v>2041</v>
      </c>
      <c r="N412" s="4" t="s">
        <v>2920</v>
      </c>
    </row>
    <row r="413" spans="2:14" ht="57" x14ac:dyDescent="0.25">
      <c r="B413" s="4" t="s">
        <v>951</v>
      </c>
      <c r="C413" s="47" t="s">
        <v>952</v>
      </c>
      <c r="D413" s="44"/>
      <c r="E413" s="4" t="s">
        <v>946</v>
      </c>
      <c r="F413" s="4" t="s">
        <v>53</v>
      </c>
      <c r="G413" s="4" t="s">
        <v>3010</v>
      </c>
      <c r="H413" s="4" t="s">
        <v>3395</v>
      </c>
      <c r="I413" s="11">
        <v>16</v>
      </c>
      <c r="J413" s="11">
        <v>1050</v>
      </c>
      <c r="K413" s="11">
        <v>0</v>
      </c>
      <c r="L413" s="4">
        <v>67.2</v>
      </c>
      <c r="M413" s="4">
        <v>2030</v>
      </c>
      <c r="N413" s="4" t="s">
        <v>1594</v>
      </c>
    </row>
    <row r="414" spans="2:14" ht="57" x14ac:dyDescent="0.25">
      <c r="B414" s="4" t="s">
        <v>951</v>
      </c>
      <c r="C414" s="47" t="s">
        <v>952</v>
      </c>
      <c r="D414" s="44"/>
      <c r="E414" s="4" t="s">
        <v>946</v>
      </c>
      <c r="F414" s="4" t="s">
        <v>53</v>
      </c>
      <c r="G414" s="4" t="s">
        <v>3006</v>
      </c>
      <c r="H414" s="4" t="s">
        <v>3396</v>
      </c>
      <c r="I414" s="11">
        <v>88</v>
      </c>
      <c r="J414" s="11">
        <v>1050</v>
      </c>
      <c r="K414" s="11">
        <v>0</v>
      </c>
      <c r="L414" s="4">
        <v>67.2</v>
      </c>
      <c r="M414" s="4">
        <v>2030</v>
      </c>
      <c r="N414" s="4" t="s">
        <v>1594</v>
      </c>
    </row>
    <row r="415" spans="2:14" x14ac:dyDescent="0.25">
      <c r="B415" s="4" t="s">
        <v>1055</v>
      </c>
      <c r="C415" s="47" t="s">
        <v>1056</v>
      </c>
      <c r="D415" s="44"/>
      <c r="E415" s="4" t="s">
        <v>1035</v>
      </c>
      <c r="F415" s="4" t="s">
        <v>53</v>
      </c>
      <c r="G415" s="4" t="s">
        <v>3010</v>
      </c>
      <c r="H415" s="4" t="s">
        <v>3397</v>
      </c>
      <c r="I415" s="11">
        <v>97</v>
      </c>
      <c r="J415" s="11">
        <v>600</v>
      </c>
      <c r="K415" s="11">
        <v>0</v>
      </c>
      <c r="L415" s="4">
        <v>66.2</v>
      </c>
      <c r="M415" s="4">
        <v>2035</v>
      </c>
      <c r="N415" s="4" t="s">
        <v>46</v>
      </c>
    </row>
    <row r="416" spans="2:14" x14ac:dyDescent="0.25">
      <c r="B416" s="4" t="s">
        <v>1057</v>
      </c>
      <c r="C416" s="47" t="s">
        <v>1058</v>
      </c>
      <c r="D416" s="44"/>
      <c r="E416" s="4" t="s">
        <v>1035</v>
      </c>
      <c r="F416" s="4" t="s">
        <v>53</v>
      </c>
      <c r="G416" s="4" t="s">
        <v>3006</v>
      </c>
      <c r="H416" s="4" t="s">
        <v>3398</v>
      </c>
      <c r="I416" s="11">
        <v>52</v>
      </c>
      <c r="J416" s="11">
        <v>1000</v>
      </c>
      <c r="K416" s="11">
        <v>0</v>
      </c>
      <c r="L416" s="4">
        <v>66.2</v>
      </c>
      <c r="M416" s="4">
        <v>2035</v>
      </c>
      <c r="N416" s="4" t="s">
        <v>46</v>
      </c>
    </row>
    <row r="417" spans="2:14" x14ac:dyDescent="0.25">
      <c r="B417" s="4" t="s">
        <v>1057</v>
      </c>
      <c r="C417" s="47" t="s">
        <v>1058</v>
      </c>
      <c r="D417" s="44"/>
      <c r="E417" s="4" t="s">
        <v>1035</v>
      </c>
      <c r="F417" s="4" t="s">
        <v>53</v>
      </c>
      <c r="G417" s="4" t="s">
        <v>3010</v>
      </c>
      <c r="H417" s="4" t="s">
        <v>3399</v>
      </c>
      <c r="I417" s="11">
        <v>6</v>
      </c>
      <c r="J417" s="11">
        <v>1000</v>
      </c>
      <c r="K417" s="11">
        <v>0</v>
      </c>
      <c r="L417" s="4">
        <v>66.2</v>
      </c>
      <c r="M417" s="4">
        <v>2035</v>
      </c>
      <c r="N417" s="4" t="s">
        <v>46</v>
      </c>
    </row>
    <row r="418" spans="2:14" x14ac:dyDescent="0.25">
      <c r="B418" s="4" t="s">
        <v>633</v>
      </c>
      <c r="C418" s="47" t="s">
        <v>634</v>
      </c>
      <c r="D418" s="44"/>
      <c r="E418" s="4" t="s">
        <v>155</v>
      </c>
      <c r="F418" s="4" t="s">
        <v>53</v>
      </c>
      <c r="G418" s="4" t="s">
        <v>3010</v>
      </c>
      <c r="H418" s="4" t="s">
        <v>3400</v>
      </c>
      <c r="I418" s="11">
        <v>12</v>
      </c>
      <c r="J418" s="11">
        <v>400</v>
      </c>
      <c r="K418" s="11">
        <v>0</v>
      </c>
      <c r="L418" s="4">
        <v>52</v>
      </c>
      <c r="M418" s="4">
        <v>2034</v>
      </c>
      <c r="N418" s="4" t="s">
        <v>46</v>
      </c>
    </row>
    <row r="419" spans="2:14" x14ac:dyDescent="0.25">
      <c r="B419" s="4" t="s">
        <v>635</v>
      </c>
      <c r="C419" s="47" t="s">
        <v>636</v>
      </c>
      <c r="D419" s="44"/>
      <c r="E419" s="4" t="s">
        <v>638</v>
      </c>
      <c r="F419" s="4" t="s">
        <v>53</v>
      </c>
      <c r="G419" s="4" t="s">
        <v>3006</v>
      </c>
      <c r="H419" s="4" t="s">
        <v>3401</v>
      </c>
      <c r="I419" s="11">
        <v>60</v>
      </c>
      <c r="J419" s="11">
        <v>254</v>
      </c>
      <c r="K419" s="11">
        <v>0</v>
      </c>
      <c r="L419" s="4">
        <v>70</v>
      </c>
      <c r="M419" s="4">
        <v>2034</v>
      </c>
      <c r="N419" s="4" t="s">
        <v>46</v>
      </c>
    </row>
    <row r="420" spans="2:14" ht="57" x14ac:dyDescent="0.25">
      <c r="B420" s="4" t="s">
        <v>509</v>
      </c>
      <c r="C420" s="47" t="s">
        <v>510</v>
      </c>
      <c r="D420" s="44"/>
      <c r="E420" s="4" t="s">
        <v>511</v>
      </c>
      <c r="F420" s="4" t="s">
        <v>53</v>
      </c>
      <c r="G420" s="4" t="s">
        <v>3010</v>
      </c>
      <c r="H420" s="4" t="s">
        <v>3402</v>
      </c>
      <c r="I420" s="11">
        <v>233</v>
      </c>
      <c r="J420" s="11">
        <v>914</v>
      </c>
      <c r="K420" s="11">
        <v>67</v>
      </c>
      <c r="L420" s="4">
        <v>50</v>
      </c>
      <c r="M420" s="4">
        <v>2034</v>
      </c>
      <c r="N420" s="4" t="s">
        <v>2981</v>
      </c>
    </row>
    <row r="421" spans="2:14" ht="57" x14ac:dyDescent="0.25">
      <c r="B421" s="4" t="s">
        <v>509</v>
      </c>
      <c r="C421" s="47" t="s">
        <v>510</v>
      </c>
      <c r="D421" s="44"/>
      <c r="E421" s="4" t="s">
        <v>511</v>
      </c>
      <c r="F421" s="4" t="s">
        <v>53</v>
      </c>
      <c r="G421" s="4" t="s">
        <v>3010</v>
      </c>
      <c r="H421" s="4" t="s">
        <v>3403</v>
      </c>
      <c r="I421" s="11">
        <v>136</v>
      </c>
      <c r="J421" s="11">
        <v>610</v>
      </c>
      <c r="K421" s="11">
        <v>30</v>
      </c>
      <c r="L421" s="4">
        <v>150</v>
      </c>
      <c r="M421" s="4">
        <v>2034</v>
      </c>
      <c r="N421" s="4" t="s">
        <v>2981</v>
      </c>
    </row>
    <row r="422" spans="2:14" ht="57" x14ac:dyDescent="0.25">
      <c r="B422" s="4" t="s">
        <v>509</v>
      </c>
      <c r="C422" s="47" t="s">
        <v>510</v>
      </c>
      <c r="D422" s="44"/>
      <c r="E422" s="4" t="s">
        <v>511</v>
      </c>
      <c r="F422" s="4" t="s">
        <v>53</v>
      </c>
      <c r="G422" s="4" t="s">
        <v>3010</v>
      </c>
      <c r="H422" s="4" t="s">
        <v>3404</v>
      </c>
      <c r="I422" s="11">
        <v>46</v>
      </c>
      <c r="J422" s="11">
        <v>610</v>
      </c>
      <c r="K422" s="11">
        <v>40</v>
      </c>
      <c r="L422" s="4">
        <v>150</v>
      </c>
      <c r="M422" s="4">
        <v>2034</v>
      </c>
      <c r="N422" s="4" t="s">
        <v>2981</v>
      </c>
    </row>
  </sheetData>
  <autoFilter ref="B4:N422" xr:uid="{00000000-0001-0000-0200-000000000000}">
    <filterColumn colId="1" showButton="0"/>
  </autoFilter>
  <mergeCells count="420">
    <mergeCell ref="C421:D421"/>
    <mergeCell ref="C422:D422"/>
    <mergeCell ref="C416:D416"/>
    <mergeCell ref="C417:D417"/>
    <mergeCell ref="C418:D418"/>
    <mergeCell ref="C419:D419"/>
    <mergeCell ref="C420:D420"/>
    <mergeCell ref="C411:D411"/>
    <mergeCell ref="C412:D412"/>
    <mergeCell ref="C413:D413"/>
    <mergeCell ref="C414:D414"/>
    <mergeCell ref="C415:D415"/>
    <mergeCell ref="C406:D406"/>
    <mergeCell ref="C407:D407"/>
    <mergeCell ref="C408:D408"/>
    <mergeCell ref="C409:D409"/>
    <mergeCell ref="C410:D410"/>
    <mergeCell ref="C401:D401"/>
    <mergeCell ref="C402:D402"/>
    <mergeCell ref="C403:D403"/>
    <mergeCell ref="C404:D404"/>
    <mergeCell ref="C405:D405"/>
    <mergeCell ref="C396:D396"/>
    <mergeCell ref="C397:D397"/>
    <mergeCell ref="C398:D398"/>
    <mergeCell ref="C399:D399"/>
    <mergeCell ref="C400:D400"/>
    <mergeCell ref="C391:D391"/>
    <mergeCell ref="C392:D392"/>
    <mergeCell ref="C393:D393"/>
    <mergeCell ref="C394:D394"/>
    <mergeCell ref="C395:D395"/>
    <mergeCell ref="C386:D386"/>
    <mergeCell ref="C387:D387"/>
    <mergeCell ref="C388:D388"/>
    <mergeCell ref="C389:D389"/>
    <mergeCell ref="C390:D390"/>
    <mergeCell ref="C381:D381"/>
    <mergeCell ref="C382:D382"/>
    <mergeCell ref="C383:D383"/>
    <mergeCell ref="C384:D384"/>
    <mergeCell ref="C385:D385"/>
    <mergeCell ref="C376:D376"/>
    <mergeCell ref="C377:D377"/>
    <mergeCell ref="C378:D378"/>
    <mergeCell ref="C379:D379"/>
    <mergeCell ref="C380:D380"/>
    <mergeCell ref="C371:D371"/>
    <mergeCell ref="C372:D372"/>
    <mergeCell ref="C373:D373"/>
    <mergeCell ref="C374:D374"/>
    <mergeCell ref="C375:D375"/>
    <mergeCell ref="C366:D366"/>
    <mergeCell ref="C367:D367"/>
    <mergeCell ref="C368:D368"/>
    <mergeCell ref="C369:D369"/>
    <mergeCell ref="C370:D370"/>
    <mergeCell ref="C361:D361"/>
    <mergeCell ref="C362:D362"/>
    <mergeCell ref="C363:D363"/>
    <mergeCell ref="C364:D364"/>
    <mergeCell ref="C365:D365"/>
    <mergeCell ref="C356:D356"/>
    <mergeCell ref="C357:D357"/>
    <mergeCell ref="C358:D358"/>
    <mergeCell ref="C359:D359"/>
    <mergeCell ref="C360:D360"/>
    <mergeCell ref="C351:D351"/>
    <mergeCell ref="C352:D352"/>
    <mergeCell ref="C353:D353"/>
    <mergeCell ref="C354:D354"/>
    <mergeCell ref="C355:D355"/>
    <mergeCell ref="C346:D346"/>
    <mergeCell ref="C347:D347"/>
    <mergeCell ref="C348:D348"/>
    <mergeCell ref="C349:D349"/>
    <mergeCell ref="C350:D350"/>
    <mergeCell ref="C341:D341"/>
    <mergeCell ref="C342:D342"/>
    <mergeCell ref="C343:D343"/>
    <mergeCell ref="C344:D344"/>
    <mergeCell ref="C345:D345"/>
    <mergeCell ref="C336:D336"/>
    <mergeCell ref="C337:D337"/>
    <mergeCell ref="C338:D338"/>
    <mergeCell ref="C339:D339"/>
    <mergeCell ref="C340:D340"/>
    <mergeCell ref="C331:D331"/>
    <mergeCell ref="C332:D332"/>
    <mergeCell ref="C333:D333"/>
    <mergeCell ref="C334:D334"/>
    <mergeCell ref="C335:D335"/>
    <mergeCell ref="C326:D326"/>
    <mergeCell ref="C327:D327"/>
    <mergeCell ref="C328:D328"/>
    <mergeCell ref="C329:D329"/>
    <mergeCell ref="C330:D330"/>
    <mergeCell ref="C321:D321"/>
    <mergeCell ref="C322:D322"/>
    <mergeCell ref="C323:D323"/>
    <mergeCell ref="C324:D324"/>
    <mergeCell ref="C325:D325"/>
    <mergeCell ref="C316:D316"/>
    <mergeCell ref="C317:D317"/>
    <mergeCell ref="C318:D318"/>
    <mergeCell ref="C319:D319"/>
    <mergeCell ref="C320:D320"/>
    <mergeCell ref="C311:D311"/>
    <mergeCell ref="C312:D312"/>
    <mergeCell ref="C313:D313"/>
    <mergeCell ref="C314:D314"/>
    <mergeCell ref="C315:D315"/>
    <mergeCell ref="C306:D306"/>
    <mergeCell ref="C307:D307"/>
    <mergeCell ref="C308:D308"/>
    <mergeCell ref="C309:D309"/>
    <mergeCell ref="C310:D310"/>
    <mergeCell ref="C301:D301"/>
    <mergeCell ref="C302:D302"/>
    <mergeCell ref="C303:D303"/>
    <mergeCell ref="C304:D304"/>
    <mergeCell ref="C305:D305"/>
    <mergeCell ref="C296:D296"/>
    <mergeCell ref="C297:D297"/>
    <mergeCell ref="C298:D298"/>
    <mergeCell ref="C299:D299"/>
    <mergeCell ref="C300:D300"/>
    <mergeCell ref="C291:D291"/>
    <mergeCell ref="C292:D292"/>
    <mergeCell ref="C293:D293"/>
    <mergeCell ref="C294:D294"/>
    <mergeCell ref="C295:D295"/>
    <mergeCell ref="C286:D286"/>
    <mergeCell ref="C287:D287"/>
    <mergeCell ref="C288:D288"/>
    <mergeCell ref="C289:D289"/>
    <mergeCell ref="C290:D290"/>
    <mergeCell ref="C281:D281"/>
    <mergeCell ref="C282:D282"/>
    <mergeCell ref="C283:D283"/>
    <mergeCell ref="C284:D284"/>
    <mergeCell ref="C285:D285"/>
    <mergeCell ref="C276:D276"/>
    <mergeCell ref="C277:D277"/>
    <mergeCell ref="C278:D278"/>
    <mergeCell ref="C279:D279"/>
    <mergeCell ref="C280:D280"/>
    <mergeCell ref="C270:D270"/>
    <mergeCell ref="C271:D271"/>
    <mergeCell ref="C272:D272"/>
    <mergeCell ref="C273:D273"/>
    <mergeCell ref="C274:D274"/>
    <mergeCell ref="C275:D275"/>
    <mergeCell ref="C265:D265"/>
    <mergeCell ref="C266:D266"/>
    <mergeCell ref="C267:D267"/>
    <mergeCell ref="C268:D268"/>
    <mergeCell ref="C269:D269"/>
    <mergeCell ref="C260:D260"/>
    <mergeCell ref="C261:D261"/>
    <mergeCell ref="C262:D262"/>
    <mergeCell ref="C263:D263"/>
    <mergeCell ref="C264:D264"/>
    <mergeCell ref="C255:D255"/>
    <mergeCell ref="C256:D256"/>
    <mergeCell ref="C257:D257"/>
    <mergeCell ref="C258:D258"/>
    <mergeCell ref="C259:D259"/>
    <mergeCell ref="C250:D250"/>
    <mergeCell ref="C251:D251"/>
    <mergeCell ref="C252:D252"/>
    <mergeCell ref="C253:D253"/>
    <mergeCell ref="C254:D254"/>
    <mergeCell ref="C245:D245"/>
    <mergeCell ref="C246:D246"/>
    <mergeCell ref="C247:D247"/>
    <mergeCell ref="C248:D248"/>
    <mergeCell ref="C249:D249"/>
    <mergeCell ref="C240:D240"/>
    <mergeCell ref="C241:D241"/>
    <mergeCell ref="C242:D242"/>
    <mergeCell ref="C243:D243"/>
    <mergeCell ref="C244:D244"/>
    <mergeCell ref="C235:D235"/>
    <mergeCell ref="C236:D236"/>
    <mergeCell ref="C237:D237"/>
    <mergeCell ref="C238:D238"/>
    <mergeCell ref="C239:D239"/>
    <mergeCell ref="C230:D230"/>
    <mergeCell ref="C231:D231"/>
    <mergeCell ref="C232:D232"/>
    <mergeCell ref="C233:D233"/>
    <mergeCell ref="C234:D234"/>
    <mergeCell ref="C225:D225"/>
    <mergeCell ref="C226:D226"/>
    <mergeCell ref="C227:D227"/>
    <mergeCell ref="C228:D228"/>
    <mergeCell ref="C229:D229"/>
    <mergeCell ref="C220:D220"/>
    <mergeCell ref="C221:D221"/>
    <mergeCell ref="C222:D222"/>
    <mergeCell ref="C223:D223"/>
    <mergeCell ref="C224:D224"/>
    <mergeCell ref="C215:D215"/>
    <mergeCell ref="C216:D216"/>
    <mergeCell ref="C217:D217"/>
    <mergeCell ref="C218:D218"/>
    <mergeCell ref="C219:D219"/>
    <mergeCell ref="C210:D210"/>
    <mergeCell ref="C211:D211"/>
    <mergeCell ref="C212:D212"/>
    <mergeCell ref="C213:D213"/>
    <mergeCell ref="C214:D214"/>
    <mergeCell ref="C205:D205"/>
    <mergeCell ref="C206:D206"/>
    <mergeCell ref="C207:D207"/>
    <mergeCell ref="C208:D208"/>
    <mergeCell ref="C209:D209"/>
    <mergeCell ref="C200:D200"/>
    <mergeCell ref="C201:D201"/>
    <mergeCell ref="C202:D202"/>
    <mergeCell ref="C203:D203"/>
    <mergeCell ref="C204:D204"/>
    <mergeCell ref="C195:D195"/>
    <mergeCell ref="C196:D196"/>
    <mergeCell ref="C197:D197"/>
    <mergeCell ref="C198:D198"/>
    <mergeCell ref="C199:D199"/>
    <mergeCell ref="C190:D190"/>
    <mergeCell ref="C191:D191"/>
    <mergeCell ref="C192:D192"/>
    <mergeCell ref="C193:D193"/>
    <mergeCell ref="C194:D194"/>
    <mergeCell ref="C185:D185"/>
    <mergeCell ref="C186:D186"/>
    <mergeCell ref="C187:D187"/>
    <mergeCell ref="C188:D188"/>
    <mergeCell ref="C189:D189"/>
    <mergeCell ref="C178:D178"/>
    <mergeCell ref="C179:D179"/>
    <mergeCell ref="C180:D180"/>
    <mergeCell ref="C181:D181"/>
    <mergeCell ref="C184:D184"/>
    <mergeCell ref="C182:D182"/>
    <mergeCell ref="C183:D183"/>
    <mergeCell ref="C173:D173"/>
    <mergeCell ref="C174:D174"/>
    <mergeCell ref="C175:D175"/>
    <mergeCell ref="C176:D176"/>
    <mergeCell ref="C177:D177"/>
    <mergeCell ref="C168:D168"/>
    <mergeCell ref="C169:D169"/>
    <mergeCell ref="C170:D170"/>
    <mergeCell ref="C171:D171"/>
    <mergeCell ref="C172:D172"/>
    <mergeCell ref="C163:D163"/>
    <mergeCell ref="C164:D164"/>
    <mergeCell ref="C165:D165"/>
    <mergeCell ref="C166:D166"/>
    <mergeCell ref="C167:D167"/>
    <mergeCell ref="C158:D158"/>
    <mergeCell ref="C159:D159"/>
    <mergeCell ref="C160:D160"/>
    <mergeCell ref="C161:D161"/>
    <mergeCell ref="C162:D162"/>
    <mergeCell ref="C153:D153"/>
    <mergeCell ref="C154:D154"/>
    <mergeCell ref="C155:D155"/>
    <mergeCell ref="C156:D156"/>
    <mergeCell ref="C157:D157"/>
    <mergeCell ref="C148:D148"/>
    <mergeCell ref="C149:D149"/>
    <mergeCell ref="C150:D150"/>
    <mergeCell ref="C151:D151"/>
    <mergeCell ref="C152:D152"/>
    <mergeCell ref="C143:D143"/>
    <mergeCell ref="C144:D144"/>
    <mergeCell ref="C145:D145"/>
    <mergeCell ref="C146:D146"/>
    <mergeCell ref="C147:D147"/>
    <mergeCell ref="C138:D138"/>
    <mergeCell ref="C139:D139"/>
    <mergeCell ref="C140:D140"/>
    <mergeCell ref="C141:D141"/>
    <mergeCell ref="C142:D142"/>
    <mergeCell ref="C133:D133"/>
    <mergeCell ref="C134:D134"/>
    <mergeCell ref="C135:D135"/>
    <mergeCell ref="C136:D136"/>
    <mergeCell ref="C137:D137"/>
    <mergeCell ref="C128:D128"/>
    <mergeCell ref="C129:D129"/>
    <mergeCell ref="C130:D130"/>
    <mergeCell ref="C131:D131"/>
    <mergeCell ref="C132:D132"/>
    <mergeCell ref="C123:D123"/>
    <mergeCell ref="C124:D124"/>
    <mergeCell ref="C125:D125"/>
    <mergeCell ref="C126:D126"/>
    <mergeCell ref="C127:D127"/>
    <mergeCell ref="C118:D118"/>
    <mergeCell ref="C119:D119"/>
    <mergeCell ref="C120:D120"/>
    <mergeCell ref="C121:D121"/>
    <mergeCell ref="C122:D122"/>
    <mergeCell ref="C113:D113"/>
    <mergeCell ref="C114:D114"/>
    <mergeCell ref="C115:D115"/>
    <mergeCell ref="C116:D116"/>
    <mergeCell ref="C117:D117"/>
    <mergeCell ref="C108:D108"/>
    <mergeCell ref="C109:D109"/>
    <mergeCell ref="C110:D110"/>
    <mergeCell ref="C111:D111"/>
    <mergeCell ref="C112:D112"/>
    <mergeCell ref="C103:D103"/>
    <mergeCell ref="C104:D104"/>
    <mergeCell ref="C105:D105"/>
    <mergeCell ref="C106:D106"/>
    <mergeCell ref="C107:D107"/>
    <mergeCell ref="C98:D98"/>
    <mergeCell ref="C99:D99"/>
    <mergeCell ref="C100:D100"/>
    <mergeCell ref="C101:D101"/>
    <mergeCell ref="C102:D102"/>
    <mergeCell ref="C93:D93"/>
    <mergeCell ref="C94:D94"/>
    <mergeCell ref="C95:D95"/>
    <mergeCell ref="C96:D96"/>
    <mergeCell ref="C97:D97"/>
    <mergeCell ref="C88:D88"/>
    <mergeCell ref="C89:D89"/>
    <mergeCell ref="C90:D90"/>
    <mergeCell ref="C91:D91"/>
    <mergeCell ref="C92:D92"/>
    <mergeCell ref="C83:D83"/>
    <mergeCell ref="C84:D84"/>
    <mergeCell ref="C85:D85"/>
    <mergeCell ref="C86:D86"/>
    <mergeCell ref="C87:D87"/>
    <mergeCell ref="C78:D78"/>
    <mergeCell ref="C79:D79"/>
    <mergeCell ref="C80:D80"/>
    <mergeCell ref="C81:D81"/>
    <mergeCell ref="C82:D82"/>
    <mergeCell ref="C73:D73"/>
    <mergeCell ref="C74:D74"/>
    <mergeCell ref="C75:D75"/>
    <mergeCell ref="C76:D76"/>
    <mergeCell ref="C77:D77"/>
    <mergeCell ref="C68:D68"/>
    <mergeCell ref="C69:D69"/>
    <mergeCell ref="C70:D70"/>
    <mergeCell ref="C71:D71"/>
    <mergeCell ref="C72:D72"/>
    <mergeCell ref="C63:D63"/>
    <mergeCell ref="C64:D64"/>
    <mergeCell ref="C65:D65"/>
    <mergeCell ref="C66:D66"/>
    <mergeCell ref="C67:D67"/>
    <mergeCell ref="C58:D58"/>
    <mergeCell ref="C59:D59"/>
    <mergeCell ref="C60:D60"/>
    <mergeCell ref="C61:D61"/>
    <mergeCell ref="C62:D62"/>
    <mergeCell ref="C53:D53"/>
    <mergeCell ref="C54:D54"/>
    <mergeCell ref="C55:D55"/>
    <mergeCell ref="C56:D56"/>
    <mergeCell ref="C57:D57"/>
    <mergeCell ref="C48:D48"/>
    <mergeCell ref="C49:D49"/>
    <mergeCell ref="C50:D50"/>
    <mergeCell ref="C51:D51"/>
    <mergeCell ref="C52:D52"/>
    <mergeCell ref="C44:D44"/>
    <mergeCell ref="C45:D45"/>
    <mergeCell ref="C46:D46"/>
    <mergeCell ref="C47:D47"/>
    <mergeCell ref="C38:D38"/>
    <mergeCell ref="C39:D39"/>
    <mergeCell ref="C40:D40"/>
    <mergeCell ref="C41:D41"/>
    <mergeCell ref="C42:D42"/>
    <mergeCell ref="C35:D35"/>
    <mergeCell ref="C36:D36"/>
    <mergeCell ref="C37:D37"/>
    <mergeCell ref="C28:D28"/>
    <mergeCell ref="C29:D29"/>
    <mergeCell ref="C30:D30"/>
    <mergeCell ref="C31:D31"/>
    <mergeCell ref="C32:D32"/>
    <mergeCell ref="C43:D43"/>
    <mergeCell ref="C26:D26"/>
    <mergeCell ref="C27:D27"/>
    <mergeCell ref="C18:D18"/>
    <mergeCell ref="C19:D19"/>
    <mergeCell ref="C20:D20"/>
    <mergeCell ref="C21:D21"/>
    <mergeCell ref="C22:D22"/>
    <mergeCell ref="C33:D33"/>
    <mergeCell ref="C34:D34"/>
    <mergeCell ref="C17:D17"/>
    <mergeCell ref="C8:D8"/>
    <mergeCell ref="C9:D9"/>
    <mergeCell ref="C10:D10"/>
    <mergeCell ref="C11:D11"/>
    <mergeCell ref="C12:D12"/>
    <mergeCell ref="C23:D23"/>
    <mergeCell ref="C24:D24"/>
    <mergeCell ref="C25:D25"/>
    <mergeCell ref="B3:K3"/>
    <mergeCell ref="C4:D4"/>
    <mergeCell ref="C5:D5"/>
    <mergeCell ref="C6:D6"/>
    <mergeCell ref="C7:D7"/>
    <mergeCell ref="C13:D13"/>
    <mergeCell ref="C14:D14"/>
    <mergeCell ref="C15:D15"/>
    <mergeCell ref="C16:D16"/>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1:N51"/>
  <sheetViews>
    <sheetView showGridLines="0" zoomScaleNormal="100" workbookViewId="0">
      <selection activeCell="C1" sqref="C1"/>
    </sheetView>
  </sheetViews>
  <sheetFormatPr defaultRowHeight="15" x14ac:dyDescent="0.25"/>
  <cols>
    <col min="1" max="1" width="0.85546875" customWidth="1"/>
    <col min="2" max="2" width="0.140625" customWidth="1"/>
    <col min="3" max="3" width="13.28515625" customWidth="1"/>
    <col min="4" max="4" width="27.140625" customWidth="1"/>
    <col min="5" max="5" width="26.85546875" customWidth="1"/>
    <col min="6" max="6" width="24.28515625" customWidth="1"/>
    <col min="7" max="7" width="21.5703125" customWidth="1"/>
    <col min="8" max="9" width="29.7109375" customWidth="1"/>
    <col min="10" max="11" width="13.42578125" customWidth="1"/>
    <col min="12" max="12" width="13.5703125" customWidth="1"/>
    <col min="13" max="13" width="21.28515625" customWidth="1"/>
    <col min="14" max="14" width="20.85546875" customWidth="1"/>
    <col min="15" max="15" width="255" customWidth="1"/>
  </cols>
  <sheetData>
    <row r="1" spans="2:14" ht="7.9" customHeight="1" x14ac:dyDescent="0.25"/>
    <row r="2" spans="2:14" ht="3.75" customHeight="1" x14ac:dyDescent="0.25"/>
    <row r="3" spans="2:14" ht="25.5" x14ac:dyDescent="0.25">
      <c r="B3" s="48" t="s">
        <v>3405</v>
      </c>
      <c r="C3" s="42"/>
      <c r="D3" s="42"/>
      <c r="E3" s="42"/>
      <c r="F3" s="42"/>
      <c r="G3" s="42"/>
      <c r="H3" s="42"/>
      <c r="I3" s="42"/>
      <c r="J3" s="42"/>
      <c r="K3" s="42"/>
      <c r="L3" s="42"/>
      <c r="M3" s="10" t="s">
        <v>46</v>
      </c>
      <c r="N3" s="10" t="s">
        <v>46</v>
      </c>
    </row>
    <row r="4" spans="2:14" ht="71.25" x14ac:dyDescent="0.25">
      <c r="B4" s="45" t="s">
        <v>9</v>
      </c>
      <c r="C4" s="42"/>
      <c r="D4" s="45" t="s">
        <v>11</v>
      </c>
      <c r="E4" s="42"/>
      <c r="F4" s="2" t="s">
        <v>15</v>
      </c>
      <c r="G4" s="2" t="s">
        <v>17</v>
      </c>
      <c r="H4" s="2" t="s">
        <v>2998</v>
      </c>
      <c r="I4" s="2" t="s">
        <v>3406</v>
      </c>
      <c r="J4" s="2" t="s">
        <v>3407</v>
      </c>
      <c r="K4" s="12" t="s">
        <v>3408</v>
      </c>
      <c r="L4" s="2" t="s">
        <v>3409</v>
      </c>
      <c r="M4" s="2" t="s">
        <v>3004</v>
      </c>
      <c r="N4" s="2" t="s">
        <v>3005</v>
      </c>
    </row>
    <row r="5" spans="2:14" ht="71.25" x14ac:dyDescent="0.25">
      <c r="B5" s="46" t="s">
        <v>544</v>
      </c>
      <c r="C5" s="44"/>
      <c r="D5" s="47" t="s">
        <v>545</v>
      </c>
      <c r="E5" s="44"/>
      <c r="F5" s="4" t="s">
        <v>546</v>
      </c>
      <c r="G5" s="4" t="s">
        <v>68</v>
      </c>
      <c r="H5" s="4" t="s">
        <v>3010</v>
      </c>
      <c r="I5" s="4">
        <v>43.2</v>
      </c>
      <c r="J5" s="4" t="s">
        <v>2609</v>
      </c>
      <c r="K5" s="4"/>
      <c r="L5" s="4"/>
      <c r="M5" s="4">
        <v>2039</v>
      </c>
      <c r="N5" s="4" t="s">
        <v>3410</v>
      </c>
    </row>
    <row r="6" spans="2:14" ht="28.5" x14ac:dyDescent="0.25">
      <c r="B6" s="46" t="s">
        <v>1061</v>
      </c>
      <c r="C6" s="44"/>
      <c r="D6" s="47" t="s">
        <v>1062</v>
      </c>
      <c r="E6" s="44"/>
      <c r="F6" s="4" t="s">
        <v>1063</v>
      </c>
      <c r="G6" s="4" t="s">
        <v>68</v>
      </c>
      <c r="H6" s="4" t="s">
        <v>3010</v>
      </c>
      <c r="I6" s="4">
        <v>15</v>
      </c>
      <c r="J6" s="4" t="s">
        <v>2609</v>
      </c>
      <c r="K6" s="11">
        <v>85</v>
      </c>
      <c r="L6" s="11">
        <v>430</v>
      </c>
      <c r="M6" s="4">
        <v>2029</v>
      </c>
      <c r="N6" s="4" t="s">
        <v>1791</v>
      </c>
    </row>
    <row r="7" spans="2:14" ht="28.5" x14ac:dyDescent="0.25">
      <c r="B7" s="46" t="s">
        <v>1061</v>
      </c>
      <c r="C7" s="44"/>
      <c r="D7" s="47" t="s">
        <v>1062</v>
      </c>
      <c r="E7" s="44"/>
      <c r="F7" s="4" t="s">
        <v>1063</v>
      </c>
      <c r="G7" s="4" t="s">
        <v>68</v>
      </c>
      <c r="H7" s="4" t="s">
        <v>3010</v>
      </c>
      <c r="I7" s="4">
        <v>15</v>
      </c>
      <c r="J7" s="4" t="s">
        <v>2609</v>
      </c>
      <c r="K7" s="11">
        <v>85</v>
      </c>
      <c r="L7" s="11">
        <v>430</v>
      </c>
      <c r="M7" s="4">
        <v>2030</v>
      </c>
      <c r="N7" s="4" t="s">
        <v>1791</v>
      </c>
    </row>
    <row r="8" spans="2:14" ht="28.5" x14ac:dyDescent="0.25">
      <c r="B8" s="46" t="s">
        <v>424</v>
      </c>
      <c r="C8" s="44"/>
      <c r="D8" s="47" t="s">
        <v>425</v>
      </c>
      <c r="E8" s="44"/>
      <c r="F8" s="4" t="s">
        <v>426</v>
      </c>
      <c r="G8" s="4" t="s">
        <v>68</v>
      </c>
      <c r="H8" s="4" t="s">
        <v>3010</v>
      </c>
      <c r="I8" s="4">
        <v>31.2</v>
      </c>
      <c r="J8" s="4" t="s">
        <v>2609</v>
      </c>
      <c r="K8" s="11">
        <v>85</v>
      </c>
      <c r="L8" s="4"/>
      <c r="M8" s="4"/>
      <c r="N8" s="4" t="s">
        <v>1846</v>
      </c>
    </row>
    <row r="9" spans="2:14" ht="28.5" x14ac:dyDescent="0.25">
      <c r="B9" s="46" t="s">
        <v>424</v>
      </c>
      <c r="C9" s="44"/>
      <c r="D9" s="47" t="s">
        <v>425</v>
      </c>
      <c r="E9" s="44"/>
      <c r="F9" s="4" t="s">
        <v>426</v>
      </c>
      <c r="G9" s="4" t="s">
        <v>68</v>
      </c>
      <c r="H9" s="4" t="s">
        <v>3010</v>
      </c>
      <c r="I9" s="4">
        <v>31.2</v>
      </c>
      <c r="J9" s="4" t="s">
        <v>2609</v>
      </c>
      <c r="K9" s="11">
        <v>85</v>
      </c>
      <c r="L9" s="4"/>
      <c r="M9" s="4"/>
      <c r="N9" s="4" t="s">
        <v>1846</v>
      </c>
    </row>
    <row r="10" spans="2:14" ht="28.5" x14ac:dyDescent="0.25">
      <c r="B10" s="46" t="s">
        <v>424</v>
      </c>
      <c r="C10" s="44"/>
      <c r="D10" s="47" t="s">
        <v>425</v>
      </c>
      <c r="E10" s="44"/>
      <c r="F10" s="4" t="s">
        <v>426</v>
      </c>
      <c r="G10" s="4" t="s">
        <v>68</v>
      </c>
      <c r="H10" s="4" t="s">
        <v>3010</v>
      </c>
      <c r="I10" s="4">
        <v>31.2</v>
      </c>
      <c r="J10" s="4" t="s">
        <v>2609</v>
      </c>
      <c r="K10" s="11">
        <v>85</v>
      </c>
      <c r="L10" s="4"/>
      <c r="M10" s="4"/>
      <c r="N10" s="4" t="s">
        <v>1846</v>
      </c>
    </row>
    <row r="11" spans="2:14" ht="28.5" x14ac:dyDescent="0.25">
      <c r="B11" s="46" t="s">
        <v>424</v>
      </c>
      <c r="C11" s="44"/>
      <c r="D11" s="47" t="s">
        <v>425</v>
      </c>
      <c r="E11" s="44"/>
      <c r="F11" s="4" t="s">
        <v>426</v>
      </c>
      <c r="G11" s="4" t="s">
        <v>68</v>
      </c>
      <c r="H11" s="4" t="s">
        <v>3010</v>
      </c>
      <c r="I11" s="4">
        <v>31.2</v>
      </c>
      <c r="J11" s="4" t="s">
        <v>2609</v>
      </c>
      <c r="K11" s="11">
        <v>85</v>
      </c>
      <c r="L11" s="4"/>
      <c r="M11" s="4"/>
      <c r="N11" s="4" t="s">
        <v>1846</v>
      </c>
    </row>
    <row r="12" spans="2:14" ht="28.5" x14ac:dyDescent="0.25">
      <c r="B12" s="46" t="s">
        <v>424</v>
      </c>
      <c r="C12" s="44"/>
      <c r="D12" s="47" t="s">
        <v>425</v>
      </c>
      <c r="E12" s="44"/>
      <c r="F12" s="4" t="s">
        <v>426</v>
      </c>
      <c r="G12" s="4" t="s">
        <v>68</v>
      </c>
      <c r="H12" s="4" t="s">
        <v>3010</v>
      </c>
      <c r="I12" s="4">
        <v>31.2</v>
      </c>
      <c r="J12" s="4" t="s">
        <v>2609</v>
      </c>
      <c r="K12" s="11">
        <v>85</v>
      </c>
      <c r="L12" s="4"/>
      <c r="M12" s="4"/>
      <c r="N12" s="4" t="s">
        <v>1846</v>
      </c>
    </row>
    <row r="13" spans="2:14" ht="28.5" x14ac:dyDescent="0.25">
      <c r="B13" s="46" t="s">
        <v>424</v>
      </c>
      <c r="C13" s="44"/>
      <c r="D13" s="47" t="s">
        <v>425</v>
      </c>
      <c r="E13" s="44"/>
      <c r="F13" s="4" t="s">
        <v>426</v>
      </c>
      <c r="G13" s="4" t="s">
        <v>68</v>
      </c>
      <c r="H13" s="4" t="s">
        <v>3010</v>
      </c>
      <c r="I13" s="4">
        <v>31.2</v>
      </c>
      <c r="J13" s="4" t="s">
        <v>2609</v>
      </c>
      <c r="K13" s="11">
        <v>85</v>
      </c>
      <c r="L13" s="4"/>
      <c r="M13" s="4"/>
      <c r="N13" s="4" t="s">
        <v>1846</v>
      </c>
    </row>
    <row r="14" spans="2:14" ht="28.5" x14ac:dyDescent="0.25">
      <c r="B14" s="46" t="s">
        <v>424</v>
      </c>
      <c r="C14" s="44"/>
      <c r="D14" s="47" t="s">
        <v>425</v>
      </c>
      <c r="E14" s="44"/>
      <c r="F14" s="4" t="s">
        <v>426</v>
      </c>
      <c r="G14" s="4" t="s">
        <v>68</v>
      </c>
      <c r="H14" s="4" t="s">
        <v>3010</v>
      </c>
      <c r="I14" s="4">
        <v>31.2</v>
      </c>
      <c r="J14" s="4" t="s">
        <v>2609</v>
      </c>
      <c r="K14" s="11">
        <v>87</v>
      </c>
      <c r="L14" s="4"/>
      <c r="M14" s="4">
        <v>2033</v>
      </c>
      <c r="N14" s="4" t="s">
        <v>1846</v>
      </c>
    </row>
    <row r="15" spans="2:14" ht="28.5" x14ac:dyDescent="0.25">
      <c r="B15" s="46" t="s">
        <v>1185</v>
      </c>
      <c r="C15" s="44"/>
      <c r="D15" s="47" t="s">
        <v>1186</v>
      </c>
      <c r="E15" s="44"/>
      <c r="F15" s="4" t="s">
        <v>1187</v>
      </c>
      <c r="G15" s="4" t="s">
        <v>68</v>
      </c>
      <c r="H15" s="4" t="s">
        <v>3010</v>
      </c>
      <c r="I15" s="4">
        <v>18.760000000000002</v>
      </c>
      <c r="J15" s="4" t="s">
        <v>2609</v>
      </c>
      <c r="K15" s="11">
        <v>89</v>
      </c>
      <c r="L15" s="11">
        <v>210</v>
      </c>
      <c r="M15" s="4">
        <v>2029</v>
      </c>
      <c r="N15" s="4" t="s">
        <v>3411</v>
      </c>
    </row>
    <row r="16" spans="2:14" ht="28.5" x14ac:dyDescent="0.25">
      <c r="B16" s="46" t="s">
        <v>1185</v>
      </c>
      <c r="C16" s="44"/>
      <c r="D16" s="47" t="s">
        <v>1186</v>
      </c>
      <c r="E16" s="44"/>
      <c r="F16" s="4" t="s">
        <v>1187</v>
      </c>
      <c r="G16" s="4" t="s">
        <v>68</v>
      </c>
      <c r="H16" s="4" t="s">
        <v>3010</v>
      </c>
      <c r="I16" s="4">
        <v>32.090000000000003</v>
      </c>
      <c r="J16" s="4" t="s">
        <v>2609</v>
      </c>
      <c r="K16" s="11">
        <v>89</v>
      </c>
      <c r="L16" s="11">
        <v>367.5</v>
      </c>
      <c r="M16" s="4">
        <v>2033</v>
      </c>
      <c r="N16" s="4" t="s">
        <v>3411</v>
      </c>
    </row>
    <row r="17" spans="2:14" ht="42.75" x14ac:dyDescent="0.25">
      <c r="B17" s="46" t="s">
        <v>264</v>
      </c>
      <c r="C17" s="44"/>
      <c r="D17" s="47" t="s">
        <v>265</v>
      </c>
      <c r="E17" s="44"/>
      <c r="F17" s="4" t="s">
        <v>266</v>
      </c>
      <c r="G17" s="4" t="s">
        <v>68</v>
      </c>
      <c r="H17" s="4" t="s">
        <v>3010</v>
      </c>
      <c r="I17" s="4">
        <v>20</v>
      </c>
      <c r="J17" s="4" t="s">
        <v>2609</v>
      </c>
      <c r="K17" s="11">
        <v>78</v>
      </c>
      <c r="L17" s="11">
        <v>0</v>
      </c>
      <c r="M17" s="4">
        <v>2030</v>
      </c>
      <c r="N17" s="4" t="s">
        <v>2059</v>
      </c>
    </row>
    <row r="18" spans="2:14" ht="28.5" x14ac:dyDescent="0.25">
      <c r="B18" s="46" t="s">
        <v>1041</v>
      </c>
      <c r="C18" s="44"/>
      <c r="D18" s="47" t="s">
        <v>1042</v>
      </c>
      <c r="E18" s="44"/>
      <c r="F18" s="4" t="s">
        <v>1043</v>
      </c>
      <c r="G18" s="4" t="s">
        <v>53</v>
      </c>
      <c r="H18" s="4" t="s">
        <v>3010</v>
      </c>
      <c r="I18" s="4">
        <v>16.2</v>
      </c>
      <c r="J18" s="4" t="s">
        <v>2609</v>
      </c>
      <c r="K18" s="11">
        <v>90</v>
      </c>
      <c r="L18" s="11">
        <v>740</v>
      </c>
      <c r="M18" s="4">
        <v>2032</v>
      </c>
      <c r="N18" s="4" t="s">
        <v>3411</v>
      </c>
    </row>
    <row r="19" spans="2:14" ht="28.5" x14ac:dyDescent="0.25">
      <c r="B19" s="46" t="s">
        <v>440</v>
      </c>
      <c r="C19" s="44"/>
      <c r="D19" s="47" t="s">
        <v>441</v>
      </c>
      <c r="E19" s="44"/>
      <c r="F19" s="4" t="s">
        <v>442</v>
      </c>
      <c r="G19" s="4" t="s">
        <v>53</v>
      </c>
      <c r="H19" s="4" t="s">
        <v>3010</v>
      </c>
      <c r="I19" s="4">
        <v>18.25</v>
      </c>
      <c r="J19" s="4" t="s">
        <v>2609</v>
      </c>
      <c r="K19" s="11">
        <v>97.7</v>
      </c>
      <c r="L19" s="11">
        <v>312</v>
      </c>
      <c r="M19" s="4">
        <v>2033</v>
      </c>
      <c r="N19" s="4" t="s">
        <v>3411</v>
      </c>
    </row>
    <row r="20" spans="2:14" ht="28.5" x14ac:dyDescent="0.25">
      <c r="B20" s="46" t="s">
        <v>440</v>
      </c>
      <c r="C20" s="44"/>
      <c r="D20" s="47" t="s">
        <v>441</v>
      </c>
      <c r="E20" s="44"/>
      <c r="F20" s="4" t="s">
        <v>442</v>
      </c>
      <c r="G20" s="4" t="s">
        <v>53</v>
      </c>
      <c r="H20" s="4" t="s">
        <v>3010</v>
      </c>
      <c r="I20" s="4">
        <v>36.49</v>
      </c>
      <c r="J20" s="4" t="s">
        <v>2609</v>
      </c>
      <c r="K20" s="11">
        <v>97.7</v>
      </c>
      <c r="L20" s="11">
        <v>312</v>
      </c>
      <c r="M20" s="4">
        <v>2037</v>
      </c>
      <c r="N20" s="4" t="s">
        <v>3411</v>
      </c>
    </row>
    <row r="21" spans="2:14" ht="42.75" x14ac:dyDescent="0.25">
      <c r="B21" s="46" t="s">
        <v>449</v>
      </c>
      <c r="C21" s="44"/>
      <c r="D21" s="47" t="s">
        <v>450</v>
      </c>
      <c r="E21" s="44"/>
      <c r="F21" s="4" t="s">
        <v>451</v>
      </c>
      <c r="G21" s="4" t="s">
        <v>53</v>
      </c>
      <c r="H21" s="4" t="s">
        <v>3010</v>
      </c>
      <c r="I21" s="4">
        <v>18.27</v>
      </c>
      <c r="J21" s="4" t="s">
        <v>3412</v>
      </c>
      <c r="K21" s="11">
        <v>100</v>
      </c>
      <c r="L21" s="11">
        <v>95</v>
      </c>
      <c r="M21" s="4">
        <v>2030</v>
      </c>
      <c r="N21" s="4" t="s">
        <v>3413</v>
      </c>
    </row>
    <row r="22" spans="2:14" ht="42.75" x14ac:dyDescent="0.25">
      <c r="B22" s="46" t="s">
        <v>449</v>
      </c>
      <c r="C22" s="44"/>
      <c r="D22" s="47" t="s">
        <v>450</v>
      </c>
      <c r="E22" s="44"/>
      <c r="F22" s="4" t="s">
        <v>451</v>
      </c>
      <c r="G22" s="4" t="s">
        <v>53</v>
      </c>
      <c r="H22" s="4" t="s">
        <v>3010</v>
      </c>
      <c r="I22" s="4">
        <v>54.8</v>
      </c>
      <c r="J22" s="4" t="s">
        <v>3412</v>
      </c>
      <c r="K22" s="11">
        <v>100</v>
      </c>
      <c r="L22" s="11">
        <v>190</v>
      </c>
      <c r="M22" s="4">
        <v>2040</v>
      </c>
      <c r="N22" s="4" t="s">
        <v>3413</v>
      </c>
    </row>
    <row r="23" spans="2:14" ht="28.5" x14ac:dyDescent="0.25">
      <c r="B23" s="46" t="s">
        <v>830</v>
      </c>
      <c r="C23" s="44"/>
      <c r="D23" s="47" t="s">
        <v>831</v>
      </c>
      <c r="E23" s="44"/>
      <c r="F23" s="4" t="s">
        <v>832</v>
      </c>
      <c r="G23" s="4" t="s">
        <v>53</v>
      </c>
      <c r="H23" s="4"/>
      <c r="I23" s="4"/>
      <c r="J23" s="4"/>
      <c r="K23" s="4"/>
      <c r="L23" s="4"/>
      <c r="M23" s="4"/>
      <c r="N23" s="4" t="s">
        <v>1470</v>
      </c>
    </row>
    <row r="24" spans="2:14" ht="85.5" x14ac:dyDescent="0.25">
      <c r="B24" s="46" t="s">
        <v>459</v>
      </c>
      <c r="C24" s="44"/>
      <c r="D24" s="47" t="s">
        <v>460</v>
      </c>
      <c r="E24" s="44"/>
      <c r="F24" s="4" t="s">
        <v>461</v>
      </c>
      <c r="G24" s="4" t="s">
        <v>53</v>
      </c>
      <c r="H24" s="4" t="s">
        <v>3010</v>
      </c>
      <c r="I24" s="4">
        <v>25</v>
      </c>
      <c r="J24" s="4" t="s">
        <v>2609</v>
      </c>
      <c r="K24" s="11">
        <v>80</v>
      </c>
      <c r="L24" s="11">
        <v>350</v>
      </c>
      <c r="M24" s="4">
        <v>2030</v>
      </c>
      <c r="N24" s="4" t="s">
        <v>3414</v>
      </c>
    </row>
    <row r="25" spans="2:14" ht="28.5" x14ac:dyDescent="0.25">
      <c r="B25" s="46" t="s">
        <v>838</v>
      </c>
      <c r="C25" s="44"/>
      <c r="D25" s="47" t="s">
        <v>839</v>
      </c>
      <c r="E25" s="44"/>
      <c r="F25" s="4" t="s">
        <v>832</v>
      </c>
      <c r="G25" s="4" t="s">
        <v>53</v>
      </c>
      <c r="H25" s="4"/>
      <c r="I25" s="4"/>
      <c r="J25" s="4"/>
      <c r="K25" s="4"/>
      <c r="L25" s="4"/>
      <c r="M25" s="4"/>
      <c r="N25" s="4" t="s">
        <v>1470</v>
      </c>
    </row>
    <row r="26" spans="2:14" ht="28.5" x14ac:dyDescent="0.25">
      <c r="B26" s="46" t="s">
        <v>583</v>
      </c>
      <c r="C26" s="44"/>
      <c r="D26" s="47" t="s">
        <v>584</v>
      </c>
      <c r="E26" s="44"/>
      <c r="F26" s="4" t="s">
        <v>585</v>
      </c>
      <c r="G26" s="4" t="s">
        <v>53</v>
      </c>
      <c r="H26" s="4" t="s">
        <v>3006</v>
      </c>
      <c r="I26" s="4">
        <v>15</v>
      </c>
      <c r="J26" s="4" t="s">
        <v>2609</v>
      </c>
      <c r="K26" s="11">
        <v>85</v>
      </c>
      <c r="L26" s="11">
        <v>142</v>
      </c>
      <c r="M26" s="4">
        <v>2034</v>
      </c>
      <c r="N26" s="4" t="s">
        <v>3411</v>
      </c>
    </row>
    <row r="27" spans="2:14" ht="28.5" x14ac:dyDescent="0.25">
      <c r="B27" s="46" t="s">
        <v>463</v>
      </c>
      <c r="C27" s="44"/>
      <c r="D27" s="47" t="s">
        <v>464</v>
      </c>
      <c r="E27" s="44"/>
      <c r="F27" s="4" t="s">
        <v>442</v>
      </c>
      <c r="G27" s="4" t="s">
        <v>53</v>
      </c>
      <c r="H27" s="4" t="s">
        <v>3010</v>
      </c>
      <c r="I27" s="4">
        <v>18.25</v>
      </c>
      <c r="J27" s="4" t="s">
        <v>2609</v>
      </c>
      <c r="K27" s="11">
        <v>97.7</v>
      </c>
      <c r="L27" s="11">
        <v>312</v>
      </c>
      <c r="M27" s="4">
        <v>2032</v>
      </c>
      <c r="N27" s="4" t="s">
        <v>3411</v>
      </c>
    </row>
    <row r="28" spans="2:14" ht="28.5" x14ac:dyDescent="0.25">
      <c r="B28" s="46" t="s">
        <v>463</v>
      </c>
      <c r="C28" s="44"/>
      <c r="D28" s="47" t="s">
        <v>464</v>
      </c>
      <c r="E28" s="44"/>
      <c r="F28" s="4" t="s">
        <v>442</v>
      </c>
      <c r="G28" s="4" t="s">
        <v>53</v>
      </c>
      <c r="H28" s="4" t="s">
        <v>3010</v>
      </c>
      <c r="I28" s="4">
        <v>36.49</v>
      </c>
      <c r="J28" s="4" t="s">
        <v>2609</v>
      </c>
      <c r="K28" s="11">
        <v>97.7</v>
      </c>
      <c r="L28" s="11">
        <v>624</v>
      </c>
      <c r="M28" s="4">
        <v>2034</v>
      </c>
      <c r="N28" s="4" t="s">
        <v>3411</v>
      </c>
    </row>
    <row r="29" spans="2:14" ht="28.5" x14ac:dyDescent="0.25">
      <c r="B29" s="46" t="s">
        <v>463</v>
      </c>
      <c r="C29" s="44"/>
      <c r="D29" s="47" t="s">
        <v>464</v>
      </c>
      <c r="E29" s="44"/>
      <c r="F29" s="4" t="s">
        <v>442</v>
      </c>
      <c r="G29" s="4" t="s">
        <v>53</v>
      </c>
      <c r="H29" s="4" t="s">
        <v>3010</v>
      </c>
      <c r="I29" s="4">
        <v>63.86</v>
      </c>
      <c r="J29" s="4" t="s">
        <v>2609</v>
      </c>
      <c r="K29" s="11">
        <v>97.7</v>
      </c>
      <c r="L29" s="11">
        <v>936</v>
      </c>
      <c r="M29" s="4">
        <v>2037</v>
      </c>
      <c r="N29" s="4" t="s">
        <v>3411</v>
      </c>
    </row>
    <row r="30" spans="2:14" ht="28.5" x14ac:dyDescent="0.25">
      <c r="B30" s="46" t="s">
        <v>463</v>
      </c>
      <c r="C30" s="44"/>
      <c r="D30" s="47" t="s">
        <v>464</v>
      </c>
      <c r="E30" s="44"/>
      <c r="F30" s="4" t="s">
        <v>442</v>
      </c>
      <c r="G30" s="4" t="s">
        <v>53</v>
      </c>
      <c r="H30" s="4" t="s">
        <v>3010</v>
      </c>
      <c r="I30" s="4">
        <v>91.23</v>
      </c>
      <c r="J30" s="4" t="s">
        <v>2609</v>
      </c>
      <c r="K30" s="11">
        <v>97.7</v>
      </c>
      <c r="L30" s="11">
        <v>1248</v>
      </c>
      <c r="M30" s="4">
        <v>2039</v>
      </c>
      <c r="N30" s="4" t="s">
        <v>3411</v>
      </c>
    </row>
    <row r="31" spans="2:14" ht="28.5" x14ac:dyDescent="0.25">
      <c r="B31" s="46" t="s">
        <v>466</v>
      </c>
      <c r="C31" s="44"/>
      <c r="D31" s="47" t="s">
        <v>467</v>
      </c>
      <c r="E31" s="44"/>
      <c r="F31" s="4" t="s">
        <v>468</v>
      </c>
      <c r="G31" s="4" t="s">
        <v>53</v>
      </c>
      <c r="H31" s="4" t="s">
        <v>3010</v>
      </c>
      <c r="I31" s="4">
        <v>48</v>
      </c>
      <c r="J31" s="4" t="s">
        <v>2609</v>
      </c>
      <c r="K31" s="4"/>
      <c r="L31" s="4"/>
      <c r="M31" s="4"/>
      <c r="N31" s="4" t="s">
        <v>3411</v>
      </c>
    </row>
    <row r="32" spans="2:14" ht="28.5" x14ac:dyDescent="0.25">
      <c r="B32" s="46" t="s">
        <v>466</v>
      </c>
      <c r="C32" s="44"/>
      <c r="D32" s="47" t="s">
        <v>467</v>
      </c>
      <c r="E32" s="44"/>
      <c r="F32" s="4" t="s">
        <v>468</v>
      </c>
      <c r="G32" s="4" t="s">
        <v>53</v>
      </c>
      <c r="H32" s="4" t="s">
        <v>3010</v>
      </c>
      <c r="I32" s="4">
        <v>48</v>
      </c>
      <c r="J32" s="4" t="s">
        <v>2609</v>
      </c>
      <c r="K32" s="4"/>
      <c r="L32" s="4"/>
      <c r="M32" s="4"/>
      <c r="N32" s="4" t="s">
        <v>3411</v>
      </c>
    </row>
    <row r="33" spans="2:14" ht="28.5" x14ac:dyDescent="0.25">
      <c r="B33" s="46" t="s">
        <v>466</v>
      </c>
      <c r="C33" s="44"/>
      <c r="D33" s="47" t="s">
        <v>467</v>
      </c>
      <c r="E33" s="44"/>
      <c r="F33" s="4" t="s">
        <v>468</v>
      </c>
      <c r="G33" s="4" t="s">
        <v>53</v>
      </c>
      <c r="H33" s="4" t="s">
        <v>3010</v>
      </c>
      <c r="I33" s="4">
        <v>48</v>
      </c>
      <c r="J33" s="4" t="s">
        <v>2609</v>
      </c>
      <c r="K33" s="4"/>
      <c r="L33" s="4"/>
      <c r="M33" s="4"/>
      <c r="N33" s="4" t="s">
        <v>3411</v>
      </c>
    </row>
    <row r="34" spans="2:14" ht="28.5" x14ac:dyDescent="0.25">
      <c r="B34" s="46" t="s">
        <v>466</v>
      </c>
      <c r="C34" s="44"/>
      <c r="D34" s="47" t="s">
        <v>467</v>
      </c>
      <c r="E34" s="44"/>
      <c r="F34" s="4" t="s">
        <v>468</v>
      </c>
      <c r="G34" s="4" t="s">
        <v>53</v>
      </c>
      <c r="H34" s="4" t="s">
        <v>3010</v>
      </c>
      <c r="I34" s="4">
        <v>48</v>
      </c>
      <c r="J34" s="4" t="s">
        <v>2609</v>
      </c>
      <c r="K34" s="4"/>
      <c r="L34" s="4"/>
      <c r="M34" s="4"/>
      <c r="N34" s="4" t="s">
        <v>3411</v>
      </c>
    </row>
    <row r="35" spans="2:14" ht="28.5" x14ac:dyDescent="0.25">
      <c r="B35" s="46" t="s">
        <v>466</v>
      </c>
      <c r="C35" s="44"/>
      <c r="D35" s="47" t="s">
        <v>467</v>
      </c>
      <c r="E35" s="44"/>
      <c r="F35" s="4" t="s">
        <v>468</v>
      </c>
      <c r="G35" s="4" t="s">
        <v>53</v>
      </c>
      <c r="H35" s="4" t="s">
        <v>3010</v>
      </c>
      <c r="I35" s="4">
        <v>48</v>
      </c>
      <c r="J35" s="4" t="s">
        <v>2609</v>
      </c>
      <c r="K35" s="11">
        <v>90</v>
      </c>
      <c r="L35" s="11">
        <v>1110</v>
      </c>
      <c r="M35" s="4">
        <v>2035</v>
      </c>
      <c r="N35" s="4" t="s">
        <v>3411</v>
      </c>
    </row>
    <row r="36" spans="2:14" ht="57" x14ac:dyDescent="0.25">
      <c r="B36" s="46" t="s">
        <v>1308</v>
      </c>
      <c r="C36" s="44"/>
      <c r="D36" s="47" t="s">
        <v>1309</v>
      </c>
      <c r="E36" s="44"/>
      <c r="F36" s="4" t="s">
        <v>1310</v>
      </c>
      <c r="G36" s="4" t="s">
        <v>53</v>
      </c>
      <c r="H36" s="4" t="s">
        <v>3010</v>
      </c>
      <c r="I36" s="4">
        <v>0.16</v>
      </c>
      <c r="J36" s="4" t="s">
        <v>3415</v>
      </c>
      <c r="K36" s="4"/>
      <c r="L36" s="11">
        <v>3.96</v>
      </c>
      <c r="M36" s="4">
        <v>2028</v>
      </c>
      <c r="N36" s="4" t="s">
        <v>100</v>
      </c>
    </row>
    <row r="37" spans="2:14" ht="71.25" x14ac:dyDescent="0.25">
      <c r="B37" s="46" t="s">
        <v>861</v>
      </c>
      <c r="C37" s="44"/>
      <c r="D37" s="47" t="s">
        <v>862</v>
      </c>
      <c r="E37" s="44"/>
      <c r="F37" s="4" t="s">
        <v>863</v>
      </c>
      <c r="G37" s="4" t="s">
        <v>53</v>
      </c>
      <c r="H37" s="4" t="s">
        <v>3010</v>
      </c>
      <c r="I37" s="4">
        <v>50</v>
      </c>
      <c r="J37" s="4" t="s">
        <v>2609</v>
      </c>
      <c r="K37" s="11">
        <v>90</v>
      </c>
      <c r="L37" s="11">
        <v>500</v>
      </c>
      <c r="M37" s="4">
        <v>2034</v>
      </c>
      <c r="N37" s="4" t="s">
        <v>3416</v>
      </c>
    </row>
    <row r="38" spans="2:14" ht="28.5" x14ac:dyDescent="0.25">
      <c r="B38" s="46" t="s">
        <v>1355</v>
      </c>
      <c r="C38" s="44"/>
      <c r="D38" s="47" t="s">
        <v>1356</v>
      </c>
      <c r="E38" s="44"/>
      <c r="F38" s="4" t="s">
        <v>1187</v>
      </c>
      <c r="G38" s="4" t="s">
        <v>53</v>
      </c>
      <c r="H38" s="4" t="s">
        <v>3010</v>
      </c>
      <c r="I38" s="4">
        <v>24.92</v>
      </c>
      <c r="J38" s="4" t="s">
        <v>2609</v>
      </c>
      <c r="K38" s="11">
        <v>89</v>
      </c>
      <c r="L38" s="11">
        <v>420</v>
      </c>
      <c r="M38" s="4">
        <v>2029</v>
      </c>
      <c r="N38" s="4" t="s">
        <v>3411</v>
      </c>
    </row>
    <row r="39" spans="2:14" ht="28.5" x14ac:dyDescent="0.25">
      <c r="B39" s="46" t="s">
        <v>1355</v>
      </c>
      <c r="C39" s="44"/>
      <c r="D39" s="47" t="s">
        <v>1356</v>
      </c>
      <c r="E39" s="44"/>
      <c r="F39" s="4" t="s">
        <v>1187</v>
      </c>
      <c r="G39" s="4" t="s">
        <v>53</v>
      </c>
      <c r="H39" s="4" t="s">
        <v>3010</v>
      </c>
      <c r="I39" s="4">
        <v>45.68</v>
      </c>
      <c r="J39" s="4" t="s">
        <v>2609</v>
      </c>
      <c r="K39" s="11">
        <v>89</v>
      </c>
      <c r="L39" s="11">
        <v>367.5</v>
      </c>
      <c r="M39" s="4">
        <v>2033</v>
      </c>
      <c r="N39" s="4" t="s">
        <v>3411</v>
      </c>
    </row>
    <row r="40" spans="2:14" ht="85.5" x14ac:dyDescent="0.25">
      <c r="B40" s="46" t="s">
        <v>481</v>
      </c>
      <c r="C40" s="44"/>
      <c r="D40" s="47" t="s">
        <v>482</v>
      </c>
      <c r="E40" s="44"/>
      <c r="F40" s="4" t="s">
        <v>483</v>
      </c>
      <c r="G40" s="4" t="s">
        <v>53</v>
      </c>
      <c r="H40" s="4" t="s">
        <v>3010</v>
      </c>
      <c r="I40" s="4">
        <v>15.1</v>
      </c>
      <c r="J40" s="4" t="s">
        <v>2609</v>
      </c>
      <c r="K40" s="11">
        <v>75</v>
      </c>
      <c r="L40" s="11">
        <v>420</v>
      </c>
      <c r="M40" s="4">
        <v>2030</v>
      </c>
      <c r="N40" s="4" t="s">
        <v>3414</v>
      </c>
    </row>
    <row r="41" spans="2:14" ht="28.5" x14ac:dyDescent="0.25">
      <c r="B41" s="46" t="s">
        <v>617</v>
      </c>
      <c r="C41" s="44"/>
      <c r="D41" s="47" t="s">
        <v>618</v>
      </c>
      <c r="E41" s="44"/>
      <c r="F41" s="4" t="s">
        <v>619</v>
      </c>
      <c r="G41" s="4" t="s">
        <v>53</v>
      </c>
      <c r="H41" s="4" t="s">
        <v>3006</v>
      </c>
      <c r="I41" s="4">
        <v>2</v>
      </c>
      <c r="J41" s="4" t="s">
        <v>2609</v>
      </c>
      <c r="K41" s="4">
        <v>85</v>
      </c>
      <c r="L41" s="4">
        <v>112</v>
      </c>
      <c r="M41" s="4">
        <v>2030</v>
      </c>
      <c r="N41" s="4" t="s">
        <v>3411</v>
      </c>
    </row>
    <row r="42" spans="2:14" ht="57" x14ac:dyDescent="0.25">
      <c r="B42" s="46" t="s">
        <v>204</v>
      </c>
      <c r="C42" s="44"/>
      <c r="D42" s="47" t="s">
        <v>205</v>
      </c>
      <c r="E42" s="44"/>
      <c r="F42" s="4" t="s">
        <v>206</v>
      </c>
      <c r="G42" s="4" t="s">
        <v>53</v>
      </c>
      <c r="H42" s="4" t="s">
        <v>3010</v>
      </c>
      <c r="I42" s="4">
        <v>27.5</v>
      </c>
      <c r="J42" s="4" t="s">
        <v>2609</v>
      </c>
      <c r="K42" s="11">
        <v>90</v>
      </c>
      <c r="L42" s="11">
        <v>300</v>
      </c>
      <c r="M42" s="4">
        <v>2034</v>
      </c>
      <c r="N42" s="4" t="s">
        <v>2871</v>
      </c>
    </row>
    <row r="43" spans="2:14" ht="57" x14ac:dyDescent="0.25">
      <c r="B43" s="46" t="s">
        <v>204</v>
      </c>
      <c r="C43" s="44"/>
      <c r="D43" s="47" t="s">
        <v>205</v>
      </c>
      <c r="E43" s="44"/>
      <c r="F43" s="4" t="s">
        <v>206</v>
      </c>
      <c r="G43" s="4" t="s">
        <v>53</v>
      </c>
      <c r="H43" s="4" t="s">
        <v>3010</v>
      </c>
      <c r="I43" s="4">
        <v>27.5</v>
      </c>
      <c r="J43" s="4" t="s">
        <v>2609</v>
      </c>
      <c r="K43" s="11">
        <v>90</v>
      </c>
      <c r="L43" s="11">
        <v>300</v>
      </c>
      <c r="M43" s="4">
        <v>2036</v>
      </c>
      <c r="N43" s="4" t="s">
        <v>2871</v>
      </c>
    </row>
    <row r="44" spans="2:14" ht="28.5" x14ac:dyDescent="0.25">
      <c r="B44" s="46" t="s">
        <v>1053</v>
      </c>
      <c r="C44" s="44"/>
      <c r="D44" s="47" t="s">
        <v>1054</v>
      </c>
      <c r="E44" s="44"/>
      <c r="F44" s="4" t="s">
        <v>468</v>
      </c>
      <c r="G44" s="4" t="s">
        <v>53</v>
      </c>
      <c r="H44" s="4" t="s">
        <v>3010</v>
      </c>
      <c r="I44" s="4">
        <v>48</v>
      </c>
      <c r="J44" s="4" t="s">
        <v>2609</v>
      </c>
      <c r="K44" s="4"/>
      <c r="L44" s="4"/>
      <c r="M44" s="4"/>
      <c r="N44" s="4" t="s">
        <v>3411</v>
      </c>
    </row>
    <row r="45" spans="2:14" ht="28.5" x14ac:dyDescent="0.25">
      <c r="B45" s="46" t="s">
        <v>1053</v>
      </c>
      <c r="C45" s="44"/>
      <c r="D45" s="47" t="s">
        <v>1054</v>
      </c>
      <c r="E45" s="44"/>
      <c r="F45" s="4" t="s">
        <v>468</v>
      </c>
      <c r="G45" s="4" t="s">
        <v>53</v>
      </c>
      <c r="H45" s="4" t="s">
        <v>3010</v>
      </c>
      <c r="I45" s="4">
        <v>48</v>
      </c>
      <c r="J45" s="4" t="s">
        <v>2609</v>
      </c>
      <c r="K45" s="4"/>
      <c r="L45" s="4"/>
      <c r="M45" s="4"/>
      <c r="N45" s="4" t="s">
        <v>3411</v>
      </c>
    </row>
    <row r="46" spans="2:14" ht="28.5" x14ac:dyDescent="0.25">
      <c r="B46" s="46" t="s">
        <v>1053</v>
      </c>
      <c r="C46" s="44"/>
      <c r="D46" s="47" t="s">
        <v>1054</v>
      </c>
      <c r="E46" s="44"/>
      <c r="F46" s="4" t="s">
        <v>468</v>
      </c>
      <c r="G46" s="4" t="s">
        <v>53</v>
      </c>
      <c r="H46" s="4" t="s">
        <v>3010</v>
      </c>
      <c r="I46" s="4">
        <v>48</v>
      </c>
      <c r="J46" s="4" t="s">
        <v>2609</v>
      </c>
      <c r="K46" s="11">
        <v>90</v>
      </c>
      <c r="L46" s="11">
        <v>1110</v>
      </c>
      <c r="M46" s="4">
        <v>2035</v>
      </c>
      <c r="N46" s="4" t="s">
        <v>3411</v>
      </c>
    </row>
    <row r="47" spans="2:14" ht="42.75" x14ac:dyDescent="0.25">
      <c r="B47" s="46" t="s">
        <v>931</v>
      </c>
      <c r="C47" s="44"/>
      <c r="D47" s="47" t="s">
        <v>932</v>
      </c>
      <c r="E47" s="44"/>
      <c r="F47" s="4" t="s">
        <v>283</v>
      </c>
      <c r="G47" s="4" t="s">
        <v>53</v>
      </c>
      <c r="H47" s="4" t="s">
        <v>3010</v>
      </c>
      <c r="I47" s="4">
        <v>95.9</v>
      </c>
      <c r="J47" s="4" t="s">
        <v>3412</v>
      </c>
      <c r="K47" s="11">
        <v>99</v>
      </c>
      <c r="L47" s="11">
        <v>330</v>
      </c>
      <c r="M47" s="4">
        <v>2040</v>
      </c>
      <c r="N47" s="4" t="s">
        <v>3413</v>
      </c>
    </row>
    <row r="48" spans="2:14" ht="28.5" x14ac:dyDescent="0.25">
      <c r="B48" s="46" t="s">
        <v>936</v>
      </c>
      <c r="C48" s="44"/>
      <c r="D48" s="47" t="s">
        <v>937</v>
      </c>
      <c r="E48" s="44"/>
      <c r="F48" s="4" t="s">
        <v>835</v>
      </c>
      <c r="G48" s="4" t="s">
        <v>53</v>
      </c>
      <c r="H48" s="4" t="s">
        <v>3010</v>
      </c>
      <c r="I48" s="4">
        <v>5.0999999999999996</v>
      </c>
      <c r="J48" s="4" t="s">
        <v>3412</v>
      </c>
      <c r="K48" s="11">
        <v>99</v>
      </c>
      <c r="L48" s="11">
        <v>0</v>
      </c>
      <c r="M48" s="4">
        <v>2032</v>
      </c>
      <c r="N48" s="4" t="s">
        <v>46</v>
      </c>
    </row>
    <row r="49" spans="2:14" ht="71.25" x14ac:dyDescent="0.25">
      <c r="B49" s="46" t="s">
        <v>494</v>
      </c>
      <c r="C49" s="44"/>
      <c r="D49" s="47" t="s">
        <v>495</v>
      </c>
      <c r="E49" s="44"/>
      <c r="F49" s="4" t="s">
        <v>266</v>
      </c>
      <c r="G49" s="4" t="s">
        <v>53</v>
      </c>
      <c r="H49" s="4" t="s">
        <v>3010</v>
      </c>
      <c r="I49" s="4">
        <v>9</v>
      </c>
      <c r="J49" s="4" t="s">
        <v>2609</v>
      </c>
      <c r="K49" s="11">
        <v>78</v>
      </c>
      <c r="L49" s="11">
        <v>0</v>
      </c>
      <c r="M49" s="4">
        <v>2032</v>
      </c>
      <c r="N49" s="4" t="s">
        <v>3417</v>
      </c>
    </row>
    <row r="50" spans="2:14" ht="42.75" x14ac:dyDescent="0.25">
      <c r="B50" s="46" t="s">
        <v>496</v>
      </c>
      <c r="C50" s="44"/>
      <c r="D50" s="47" t="s">
        <v>497</v>
      </c>
      <c r="E50" s="44"/>
      <c r="F50" s="4" t="s">
        <v>266</v>
      </c>
      <c r="G50" s="4" t="s">
        <v>53</v>
      </c>
      <c r="H50" s="4" t="s">
        <v>3010</v>
      </c>
      <c r="I50" s="4">
        <v>1.6</v>
      </c>
      <c r="J50" s="4" t="s">
        <v>3412</v>
      </c>
      <c r="K50" s="11">
        <v>100</v>
      </c>
      <c r="L50" s="11">
        <v>0</v>
      </c>
      <c r="M50" s="4">
        <v>2033</v>
      </c>
      <c r="N50" s="4" t="s">
        <v>3418</v>
      </c>
    </row>
    <row r="51" spans="2:14" ht="42.75" x14ac:dyDescent="0.25">
      <c r="B51" s="46" t="s">
        <v>270</v>
      </c>
      <c r="C51" s="44"/>
      <c r="D51" s="47" t="s">
        <v>271</v>
      </c>
      <c r="E51" s="44"/>
      <c r="F51" s="4" t="s">
        <v>266</v>
      </c>
      <c r="G51" s="4" t="s">
        <v>53</v>
      </c>
      <c r="H51" s="4" t="s">
        <v>3010</v>
      </c>
      <c r="I51" s="4">
        <v>8</v>
      </c>
      <c r="J51" s="4" t="s">
        <v>3412</v>
      </c>
      <c r="K51" s="11">
        <v>100</v>
      </c>
      <c r="L51" s="11">
        <v>0</v>
      </c>
      <c r="M51" s="4">
        <v>2033</v>
      </c>
      <c r="N51" s="4" t="s">
        <v>3419</v>
      </c>
    </row>
  </sheetData>
  <autoFilter ref="B4:N51" xr:uid="{00000000-0001-0000-0300-000000000000}">
    <filterColumn colId="0" showButton="0"/>
    <filterColumn colId="2" showButton="0"/>
  </autoFilter>
  <mergeCells count="97">
    <mergeCell ref="B51:C51"/>
    <mergeCell ref="D51:E51"/>
    <mergeCell ref="B48:C48"/>
    <mergeCell ref="D48:E48"/>
    <mergeCell ref="B49:C49"/>
    <mergeCell ref="D49:E49"/>
    <mergeCell ref="B50:C50"/>
    <mergeCell ref="D50:E50"/>
    <mergeCell ref="B45:C45"/>
    <mergeCell ref="D45:E45"/>
    <mergeCell ref="B46:C46"/>
    <mergeCell ref="D46:E46"/>
    <mergeCell ref="B47:C47"/>
    <mergeCell ref="D47:E47"/>
    <mergeCell ref="B42:C42"/>
    <mergeCell ref="D42:E42"/>
    <mergeCell ref="B43:C43"/>
    <mergeCell ref="D43:E43"/>
    <mergeCell ref="B44:C44"/>
    <mergeCell ref="D44:E44"/>
    <mergeCell ref="B39:C39"/>
    <mergeCell ref="D39:E39"/>
    <mergeCell ref="B40:C40"/>
    <mergeCell ref="D40:E40"/>
    <mergeCell ref="B41:C41"/>
    <mergeCell ref="D41:E41"/>
    <mergeCell ref="B36:C36"/>
    <mergeCell ref="D36:E36"/>
    <mergeCell ref="B37:C37"/>
    <mergeCell ref="D37:E37"/>
    <mergeCell ref="B38:C38"/>
    <mergeCell ref="D38:E38"/>
    <mergeCell ref="B33:C33"/>
    <mergeCell ref="D33:E33"/>
    <mergeCell ref="B34:C34"/>
    <mergeCell ref="D34:E34"/>
    <mergeCell ref="B35:C35"/>
    <mergeCell ref="D35:E35"/>
    <mergeCell ref="B30:C30"/>
    <mergeCell ref="D30:E30"/>
    <mergeCell ref="B31:C31"/>
    <mergeCell ref="D31:E31"/>
    <mergeCell ref="B32:C32"/>
    <mergeCell ref="D32:E32"/>
    <mergeCell ref="B27:C27"/>
    <mergeCell ref="D27:E27"/>
    <mergeCell ref="B28:C28"/>
    <mergeCell ref="D28:E28"/>
    <mergeCell ref="B29:C29"/>
    <mergeCell ref="D29:E29"/>
    <mergeCell ref="B24:C24"/>
    <mergeCell ref="D24:E24"/>
    <mergeCell ref="B25:C25"/>
    <mergeCell ref="D25:E25"/>
    <mergeCell ref="B26:C26"/>
    <mergeCell ref="D26:E26"/>
    <mergeCell ref="B21:C21"/>
    <mergeCell ref="D21:E21"/>
    <mergeCell ref="B22:C22"/>
    <mergeCell ref="D22:E22"/>
    <mergeCell ref="B23:C23"/>
    <mergeCell ref="D23:E23"/>
    <mergeCell ref="B18:C18"/>
    <mergeCell ref="D18:E18"/>
    <mergeCell ref="B19:C19"/>
    <mergeCell ref="D19:E19"/>
    <mergeCell ref="B20:C20"/>
    <mergeCell ref="D20:E20"/>
    <mergeCell ref="B15:C15"/>
    <mergeCell ref="D15:E15"/>
    <mergeCell ref="B16:C16"/>
    <mergeCell ref="D16:E16"/>
    <mergeCell ref="B17:C17"/>
    <mergeCell ref="D17:E17"/>
    <mergeCell ref="B12:C12"/>
    <mergeCell ref="D12:E12"/>
    <mergeCell ref="B13:C13"/>
    <mergeCell ref="D13:E13"/>
    <mergeCell ref="B14:C14"/>
    <mergeCell ref="D14:E14"/>
    <mergeCell ref="B9:C9"/>
    <mergeCell ref="D9:E9"/>
    <mergeCell ref="B10:C10"/>
    <mergeCell ref="D10:E10"/>
    <mergeCell ref="B11:C11"/>
    <mergeCell ref="D11:E11"/>
    <mergeCell ref="B6:C6"/>
    <mergeCell ref="D6:E6"/>
    <mergeCell ref="B7:C7"/>
    <mergeCell ref="D7:E7"/>
    <mergeCell ref="B8:C8"/>
    <mergeCell ref="D8:E8"/>
    <mergeCell ref="B3:L3"/>
    <mergeCell ref="B4:C4"/>
    <mergeCell ref="D4:E4"/>
    <mergeCell ref="B5:C5"/>
    <mergeCell ref="D5:E5"/>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B1:M77"/>
  <sheetViews>
    <sheetView showGridLines="0" workbookViewId="0">
      <selection activeCell="B1" sqref="B1:C1"/>
    </sheetView>
  </sheetViews>
  <sheetFormatPr defaultRowHeight="15" x14ac:dyDescent="0.25"/>
  <cols>
    <col min="1" max="1" width="0.85546875" customWidth="1"/>
    <col min="2" max="2" width="0.28515625" customWidth="1"/>
    <col min="3" max="3" width="13.28515625" customWidth="1"/>
    <col min="4" max="4" width="27.140625" customWidth="1"/>
    <col min="5" max="5" width="26.85546875" customWidth="1"/>
    <col min="6" max="6" width="24.28515625" customWidth="1"/>
    <col min="7" max="7" width="21.5703125" customWidth="1"/>
    <col min="8" max="9" width="29.7109375" customWidth="1"/>
    <col min="10" max="11" width="13.42578125" customWidth="1"/>
    <col min="12" max="12" width="21.42578125" customWidth="1"/>
    <col min="13" max="13" width="20.85546875" customWidth="1"/>
    <col min="14" max="14" width="255" customWidth="1"/>
  </cols>
  <sheetData>
    <row r="1" spans="2:13" ht="28.5" x14ac:dyDescent="0.25">
      <c r="B1" s="45" t="s">
        <v>9</v>
      </c>
      <c r="C1" s="42"/>
      <c r="D1" s="45" t="s">
        <v>11</v>
      </c>
      <c r="E1" s="42"/>
      <c r="F1" s="2" t="s">
        <v>15</v>
      </c>
      <c r="G1" s="2" t="s">
        <v>17</v>
      </c>
      <c r="H1" s="2" t="s">
        <v>2998</v>
      </c>
      <c r="I1" s="2" t="s">
        <v>3420</v>
      </c>
      <c r="J1" s="2" t="s">
        <v>3421</v>
      </c>
      <c r="K1" s="2" t="s">
        <v>3002</v>
      </c>
      <c r="L1" s="2" t="s">
        <v>3422</v>
      </c>
      <c r="M1" s="2" t="s">
        <v>3005</v>
      </c>
    </row>
    <row r="2" spans="2:13" x14ac:dyDescent="0.25">
      <c r="B2" s="46" t="s">
        <v>683</v>
      </c>
      <c r="C2" s="44"/>
      <c r="D2" s="47" t="s">
        <v>684</v>
      </c>
      <c r="E2" s="44"/>
      <c r="F2" s="4" t="s">
        <v>685</v>
      </c>
      <c r="G2" s="4" t="s">
        <v>58</v>
      </c>
      <c r="H2" s="4" t="s">
        <v>3010</v>
      </c>
      <c r="I2" s="4">
        <v>383</v>
      </c>
      <c r="J2" s="11">
        <v>1300000</v>
      </c>
      <c r="K2" s="4"/>
      <c r="L2" s="4">
        <v>2030</v>
      </c>
      <c r="M2" s="4" t="s">
        <v>1475</v>
      </c>
    </row>
    <row r="3" spans="2:13" x14ac:dyDescent="0.25">
      <c r="B3" s="46" t="s">
        <v>683</v>
      </c>
      <c r="C3" s="44"/>
      <c r="D3" s="47" t="s">
        <v>684</v>
      </c>
      <c r="E3" s="44"/>
      <c r="F3" s="4" t="s">
        <v>685</v>
      </c>
      <c r="G3" s="4" t="s">
        <v>58</v>
      </c>
      <c r="H3" s="4" t="s">
        <v>3010</v>
      </c>
      <c r="I3" s="4">
        <v>766</v>
      </c>
      <c r="J3" s="11">
        <v>2600000</v>
      </c>
      <c r="K3" s="4"/>
      <c r="L3" s="4">
        <v>2032</v>
      </c>
      <c r="M3" s="4" t="s">
        <v>1475</v>
      </c>
    </row>
    <row r="4" spans="2:13" x14ac:dyDescent="0.25">
      <c r="B4" s="46" t="s">
        <v>683</v>
      </c>
      <c r="C4" s="44"/>
      <c r="D4" s="47" t="s">
        <v>684</v>
      </c>
      <c r="E4" s="44"/>
      <c r="F4" s="4" t="s">
        <v>685</v>
      </c>
      <c r="G4" s="4" t="s">
        <v>58</v>
      </c>
      <c r="H4" s="4" t="s">
        <v>3010</v>
      </c>
      <c r="I4" s="4">
        <v>905</v>
      </c>
      <c r="J4" s="11">
        <v>3072342</v>
      </c>
      <c r="K4" s="4"/>
      <c r="L4" s="4">
        <v>2033</v>
      </c>
      <c r="M4" s="4" t="s">
        <v>1475</v>
      </c>
    </row>
    <row r="5" spans="2:13" x14ac:dyDescent="0.25">
      <c r="B5" s="46" t="s">
        <v>683</v>
      </c>
      <c r="C5" s="44"/>
      <c r="D5" s="47" t="s">
        <v>684</v>
      </c>
      <c r="E5" s="44"/>
      <c r="F5" s="4" t="s">
        <v>685</v>
      </c>
      <c r="G5" s="4" t="s">
        <v>58</v>
      </c>
      <c r="H5" s="4" t="s">
        <v>3010</v>
      </c>
      <c r="I5" s="4">
        <v>382</v>
      </c>
      <c r="J5" s="11">
        <v>1300000</v>
      </c>
      <c r="K5" s="4"/>
      <c r="L5" s="4">
        <v>2034</v>
      </c>
      <c r="M5" s="4" t="s">
        <v>1475</v>
      </c>
    </row>
    <row r="6" spans="2:13" x14ac:dyDescent="0.25">
      <c r="B6" s="46" t="s">
        <v>683</v>
      </c>
      <c r="C6" s="44"/>
      <c r="D6" s="47" t="s">
        <v>684</v>
      </c>
      <c r="E6" s="44"/>
      <c r="F6" s="4" t="s">
        <v>685</v>
      </c>
      <c r="G6" s="4" t="s">
        <v>58</v>
      </c>
      <c r="H6" s="4" t="s">
        <v>3010</v>
      </c>
      <c r="I6" s="4">
        <v>1178</v>
      </c>
      <c r="J6" s="11">
        <v>3999004</v>
      </c>
      <c r="K6" s="4"/>
      <c r="L6" s="4">
        <v>2035</v>
      </c>
      <c r="M6" s="4" t="s">
        <v>1475</v>
      </c>
    </row>
    <row r="7" spans="2:13" x14ac:dyDescent="0.25">
      <c r="B7" s="46" t="s">
        <v>683</v>
      </c>
      <c r="C7" s="44"/>
      <c r="D7" s="47" t="s">
        <v>684</v>
      </c>
      <c r="E7" s="44"/>
      <c r="F7" s="4" t="s">
        <v>685</v>
      </c>
      <c r="G7" s="4" t="s">
        <v>58</v>
      </c>
      <c r="H7" s="4" t="s">
        <v>3010</v>
      </c>
      <c r="I7" s="4">
        <v>648</v>
      </c>
      <c r="J7" s="11">
        <v>2197551</v>
      </c>
      <c r="K7" s="4"/>
      <c r="L7" s="4">
        <v>2036</v>
      </c>
      <c r="M7" s="4" t="s">
        <v>1475</v>
      </c>
    </row>
    <row r="8" spans="2:13" x14ac:dyDescent="0.25">
      <c r="B8" s="46" t="s">
        <v>683</v>
      </c>
      <c r="C8" s="44"/>
      <c r="D8" s="47" t="s">
        <v>684</v>
      </c>
      <c r="E8" s="44"/>
      <c r="F8" s="4" t="s">
        <v>685</v>
      </c>
      <c r="G8" s="4" t="s">
        <v>58</v>
      </c>
      <c r="H8" s="4" t="s">
        <v>3010</v>
      </c>
      <c r="I8" s="4">
        <v>691</v>
      </c>
      <c r="J8" s="11">
        <v>2348254</v>
      </c>
      <c r="K8" s="4"/>
      <c r="L8" s="4">
        <v>2037</v>
      </c>
      <c r="M8" s="4" t="s">
        <v>1475</v>
      </c>
    </row>
    <row r="9" spans="2:13" x14ac:dyDescent="0.25">
      <c r="B9" s="46" t="s">
        <v>683</v>
      </c>
      <c r="C9" s="44"/>
      <c r="D9" s="47" t="s">
        <v>684</v>
      </c>
      <c r="E9" s="44"/>
      <c r="F9" s="4" t="s">
        <v>685</v>
      </c>
      <c r="G9" s="4" t="s">
        <v>58</v>
      </c>
      <c r="H9" s="4" t="s">
        <v>3010</v>
      </c>
      <c r="I9" s="4">
        <v>383</v>
      </c>
      <c r="J9" s="11">
        <v>1300000</v>
      </c>
      <c r="K9" s="4"/>
      <c r="L9" s="4">
        <v>2038</v>
      </c>
      <c r="M9" s="4" t="s">
        <v>1475</v>
      </c>
    </row>
    <row r="10" spans="2:13" x14ac:dyDescent="0.25">
      <c r="B10" s="46" t="s">
        <v>683</v>
      </c>
      <c r="C10" s="44"/>
      <c r="D10" s="47" t="s">
        <v>684</v>
      </c>
      <c r="E10" s="44"/>
      <c r="F10" s="4" t="s">
        <v>685</v>
      </c>
      <c r="G10" s="4" t="s">
        <v>58</v>
      </c>
      <c r="H10" s="4" t="s">
        <v>3010</v>
      </c>
      <c r="I10" s="4">
        <v>767</v>
      </c>
      <c r="J10" s="11">
        <v>2602681</v>
      </c>
      <c r="K10" s="4"/>
      <c r="L10" s="4">
        <v>2039</v>
      </c>
      <c r="M10" s="4" t="s">
        <v>1475</v>
      </c>
    </row>
    <row r="11" spans="2:13" x14ac:dyDescent="0.25">
      <c r="B11" s="46" t="s">
        <v>683</v>
      </c>
      <c r="C11" s="44"/>
      <c r="D11" s="47" t="s">
        <v>684</v>
      </c>
      <c r="E11" s="44"/>
      <c r="F11" s="4" t="s">
        <v>685</v>
      </c>
      <c r="G11" s="4" t="s">
        <v>58</v>
      </c>
      <c r="H11" s="4" t="s">
        <v>3010</v>
      </c>
      <c r="I11" s="4">
        <v>1124</v>
      </c>
      <c r="J11" s="11">
        <v>3817716</v>
      </c>
      <c r="K11" s="4"/>
      <c r="L11" s="4">
        <v>2040</v>
      </c>
      <c r="M11" s="4" t="s">
        <v>1475</v>
      </c>
    </row>
    <row r="12" spans="2:13" ht="28.5" x14ac:dyDescent="0.25">
      <c r="B12" s="46" t="s">
        <v>395</v>
      </c>
      <c r="C12" s="44"/>
      <c r="D12" s="47" t="s">
        <v>396</v>
      </c>
      <c r="E12" s="44"/>
      <c r="F12" s="4" t="s">
        <v>397</v>
      </c>
      <c r="G12" s="4" t="s">
        <v>58</v>
      </c>
      <c r="H12" s="4" t="s">
        <v>3006</v>
      </c>
      <c r="I12" s="4">
        <v>134.52000000000001</v>
      </c>
      <c r="J12" s="11">
        <v>440000</v>
      </c>
      <c r="K12" s="11">
        <v>8.1999999999999993</v>
      </c>
      <c r="L12" s="4">
        <v>2026</v>
      </c>
      <c r="M12" s="4" t="s">
        <v>1582</v>
      </c>
    </row>
    <row r="13" spans="2:13" ht="28.5" x14ac:dyDescent="0.25">
      <c r="B13" s="46" t="s">
        <v>530</v>
      </c>
      <c r="C13" s="44"/>
      <c r="D13" s="47" t="s">
        <v>531</v>
      </c>
      <c r="E13" s="44"/>
      <c r="F13" s="4" t="s">
        <v>532</v>
      </c>
      <c r="G13" s="4" t="s">
        <v>68</v>
      </c>
      <c r="H13" s="4" t="s">
        <v>3010</v>
      </c>
      <c r="I13" s="4">
        <v>272</v>
      </c>
      <c r="J13" s="11">
        <v>77000000</v>
      </c>
      <c r="K13" s="11">
        <v>30</v>
      </c>
      <c r="L13" s="4">
        <v>2029</v>
      </c>
      <c r="M13" s="4" t="s">
        <v>1636</v>
      </c>
    </row>
    <row r="14" spans="2:13" ht="28.5" x14ac:dyDescent="0.25">
      <c r="B14" s="46" t="s">
        <v>530</v>
      </c>
      <c r="C14" s="44"/>
      <c r="D14" s="47" t="s">
        <v>531</v>
      </c>
      <c r="E14" s="44"/>
      <c r="F14" s="4" t="s">
        <v>532</v>
      </c>
      <c r="G14" s="4" t="s">
        <v>68</v>
      </c>
      <c r="H14" s="4" t="s">
        <v>3010</v>
      </c>
      <c r="I14" s="4">
        <v>544</v>
      </c>
      <c r="J14" s="11">
        <v>154000000</v>
      </c>
      <c r="K14" s="11">
        <v>60</v>
      </c>
      <c r="L14" s="4">
        <v>2034</v>
      </c>
      <c r="M14" s="4" t="s">
        <v>1636</v>
      </c>
    </row>
    <row r="15" spans="2:13" x14ac:dyDescent="0.25">
      <c r="B15" s="46" t="s">
        <v>1166</v>
      </c>
      <c r="C15" s="44"/>
      <c r="D15" s="47" t="s">
        <v>1167</v>
      </c>
      <c r="E15" s="44"/>
      <c r="F15" s="4" t="s">
        <v>1168</v>
      </c>
      <c r="G15" s="4" t="s">
        <v>68</v>
      </c>
      <c r="H15" s="4" t="s">
        <v>3010</v>
      </c>
      <c r="I15" s="4">
        <v>550</v>
      </c>
      <c r="J15" s="11">
        <v>155000000</v>
      </c>
      <c r="K15" s="11">
        <v>2</v>
      </c>
      <c r="L15" s="4">
        <v>2030</v>
      </c>
      <c r="M15" s="4" t="s">
        <v>1470</v>
      </c>
    </row>
    <row r="16" spans="2:13" x14ac:dyDescent="0.25">
      <c r="B16" s="46" t="s">
        <v>792</v>
      </c>
      <c r="C16" s="44"/>
      <c r="D16" s="47" t="s">
        <v>793</v>
      </c>
      <c r="E16" s="44"/>
      <c r="F16" s="4" t="s">
        <v>726</v>
      </c>
      <c r="G16" s="4" t="s">
        <v>68</v>
      </c>
      <c r="H16" s="4" t="s">
        <v>3006</v>
      </c>
      <c r="I16" s="4">
        <v>77</v>
      </c>
      <c r="J16" s="11">
        <v>440000</v>
      </c>
      <c r="K16" s="11">
        <v>10</v>
      </c>
      <c r="L16" s="4">
        <v>2029</v>
      </c>
      <c r="M16" s="4" t="s">
        <v>46</v>
      </c>
    </row>
    <row r="17" spans="2:13" x14ac:dyDescent="0.25">
      <c r="B17" s="46" t="s">
        <v>800</v>
      </c>
      <c r="C17" s="44"/>
      <c r="D17" s="47" t="s">
        <v>801</v>
      </c>
      <c r="E17" s="44"/>
      <c r="F17" s="4" t="s">
        <v>726</v>
      </c>
      <c r="G17" s="4" t="s">
        <v>68</v>
      </c>
      <c r="H17" s="4" t="s">
        <v>3010</v>
      </c>
      <c r="I17" s="4">
        <v>435</v>
      </c>
      <c r="J17" s="11">
        <v>1350000</v>
      </c>
      <c r="K17" s="11">
        <v>20</v>
      </c>
      <c r="L17" s="4">
        <v>2029</v>
      </c>
      <c r="M17" s="4" t="s">
        <v>46</v>
      </c>
    </row>
    <row r="18" spans="2:13" x14ac:dyDescent="0.25">
      <c r="B18" s="46" t="s">
        <v>800</v>
      </c>
      <c r="C18" s="44"/>
      <c r="D18" s="47" t="s">
        <v>801</v>
      </c>
      <c r="E18" s="44"/>
      <c r="F18" s="4" t="s">
        <v>726</v>
      </c>
      <c r="G18" s="4" t="s">
        <v>68</v>
      </c>
      <c r="H18" s="4" t="s">
        <v>3010</v>
      </c>
      <c r="I18" s="4">
        <v>580</v>
      </c>
      <c r="J18" s="11">
        <v>1800000</v>
      </c>
      <c r="K18" s="11">
        <v>20</v>
      </c>
      <c r="L18" s="4">
        <v>2032</v>
      </c>
      <c r="M18" s="4" t="s">
        <v>46</v>
      </c>
    </row>
    <row r="19" spans="2:13" ht="28.5" x14ac:dyDescent="0.25">
      <c r="B19" s="46" t="s">
        <v>405</v>
      </c>
      <c r="C19" s="44"/>
      <c r="D19" s="47" t="s">
        <v>406</v>
      </c>
      <c r="E19" s="44"/>
      <c r="F19" s="4" t="s">
        <v>397</v>
      </c>
      <c r="G19" s="4" t="s">
        <v>68</v>
      </c>
      <c r="H19" s="4" t="s">
        <v>3006</v>
      </c>
      <c r="I19" s="4">
        <v>155</v>
      </c>
      <c r="J19" s="11">
        <v>530000</v>
      </c>
      <c r="K19" s="11">
        <v>13</v>
      </c>
      <c r="L19" s="4">
        <v>2030</v>
      </c>
      <c r="M19" s="4" t="s">
        <v>1582</v>
      </c>
    </row>
    <row r="20" spans="2:13" ht="28.5" x14ac:dyDescent="0.25">
      <c r="B20" s="46" t="s">
        <v>719</v>
      </c>
      <c r="C20" s="44"/>
      <c r="D20" s="47" t="s">
        <v>720</v>
      </c>
      <c r="E20" s="44"/>
      <c r="F20" s="4" t="s">
        <v>397</v>
      </c>
      <c r="G20" s="4" t="s">
        <v>68</v>
      </c>
      <c r="H20" s="4" t="s">
        <v>3006</v>
      </c>
      <c r="I20" s="4">
        <v>198</v>
      </c>
      <c r="J20" s="11">
        <v>680000</v>
      </c>
      <c r="K20" s="11">
        <v>15.6</v>
      </c>
      <c r="L20" s="4">
        <v>2030</v>
      </c>
      <c r="M20" s="4" t="s">
        <v>1582</v>
      </c>
    </row>
    <row r="21" spans="2:13" ht="28.5" x14ac:dyDescent="0.25">
      <c r="B21" s="46" t="s">
        <v>1178</v>
      </c>
      <c r="C21" s="44"/>
      <c r="D21" s="47" t="s">
        <v>1179</v>
      </c>
      <c r="E21" s="44"/>
      <c r="F21" s="4" t="s">
        <v>213</v>
      </c>
      <c r="G21" s="4" t="s">
        <v>68</v>
      </c>
      <c r="H21" s="4" t="s">
        <v>3010</v>
      </c>
      <c r="I21" s="4">
        <v>0</v>
      </c>
      <c r="J21" s="11">
        <v>0</v>
      </c>
      <c r="K21" s="11">
        <v>0</v>
      </c>
      <c r="L21" s="4">
        <v>2027</v>
      </c>
      <c r="M21" s="4" t="s">
        <v>46</v>
      </c>
    </row>
    <row r="22" spans="2:13" x14ac:dyDescent="0.25">
      <c r="B22" s="46" t="s">
        <v>795</v>
      </c>
      <c r="C22" s="44"/>
      <c r="D22" s="47" t="s">
        <v>796</v>
      </c>
      <c r="E22" s="44"/>
      <c r="F22" s="4" t="s">
        <v>726</v>
      </c>
      <c r="G22" s="4" t="s">
        <v>68</v>
      </c>
      <c r="H22" s="4" t="s">
        <v>3006</v>
      </c>
      <c r="I22" s="4">
        <v>60</v>
      </c>
      <c r="J22" s="11">
        <v>340000</v>
      </c>
      <c r="K22" s="11">
        <v>5</v>
      </c>
      <c r="L22" s="4">
        <v>2027</v>
      </c>
      <c r="M22" s="4" t="s">
        <v>46</v>
      </c>
    </row>
    <row r="23" spans="2:13" ht="28.5" x14ac:dyDescent="0.25">
      <c r="B23" s="46" t="s">
        <v>555</v>
      </c>
      <c r="C23" s="44"/>
      <c r="D23" s="47" t="s">
        <v>556</v>
      </c>
      <c r="E23" s="44"/>
      <c r="F23" s="4" t="s">
        <v>532</v>
      </c>
      <c r="G23" s="4" t="s">
        <v>68</v>
      </c>
      <c r="H23" s="4" t="s">
        <v>3010</v>
      </c>
      <c r="I23" s="4">
        <v>164</v>
      </c>
      <c r="J23" s="11">
        <v>46000000</v>
      </c>
      <c r="K23" s="11">
        <v>15</v>
      </c>
      <c r="L23" s="4">
        <v>2031</v>
      </c>
      <c r="M23" s="4" t="s">
        <v>1636</v>
      </c>
    </row>
    <row r="24" spans="2:13" ht="28.5" x14ac:dyDescent="0.25">
      <c r="B24" s="46" t="s">
        <v>555</v>
      </c>
      <c r="C24" s="44"/>
      <c r="D24" s="47" t="s">
        <v>556</v>
      </c>
      <c r="E24" s="44"/>
      <c r="F24" s="4" t="s">
        <v>532</v>
      </c>
      <c r="G24" s="4" t="s">
        <v>68</v>
      </c>
      <c r="H24" s="4" t="s">
        <v>3010</v>
      </c>
      <c r="I24" s="4">
        <v>328</v>
      </c>
      <c r="J24" s="11">
        <v>92000000</v>
      </c>
      <c r="K24" s="11">
        <v>30</v>
      </c>
      <c r="L24" s="4">
        <v>2036</v>
      </c>
      <c r="M24" s="4" t="s">
        <v>1636</v>
      </c>
    </row>
    <row r="25" spans="2:13" ht="28.5" x14ac:dyDescent="0.25">
      <c r="B25" s="46" t="s">
        <v>555</v>
      </c>
      <c r="C25" s="44"/>
      <c r="D25" s="47" t="s">
        <v>556</v>
      </c>
      <c r="E25" s="44"/>
      <c r="F25" s="4" t="s">
        <v>532</v>
      </c>
      <c r="G25" s="4" t="s">
        <v>68</v>
      </c>
      <c r="H25" s="4" t="s">
        <v>3010</v>
      </c>
      <c r="I25" s="4">
        <v>492</v>
      </c>
      <c r="J25" s="11">
        <v>138000000</v>
      </c>
      <c r="K25" s="11">
        <v>45</v>
      </c>
      <c r="L25" s="4">
        <v>2038</v>
      </c>
      <c r="M25" s="4" t="s">
        <v>1636</v>
      </c>
    </row>
    <row r="26" spans="2:13" ht="28.5" x14ac:dyDescent="0.25">
      <c r="B26" s="46" t="s">
        <v>555</v>
      </c>
      <c r="C26" s="44"/>
      <c r="D26" s="47" t="s">
        <v>556</v>
      </c>
      <c r="E26" s="44"/>
      <c r="F26" s="4" t="s">
        <v>532</v>
      </c>
      <c r="G26" s="4" t="s">
        <v>68</v>
      </c>
      <c r="H26" s="4" t="s">
        <v>3010</v>
      </c>
      <c r="I26" s="4">
        <v>656</v>
      </c>
      <c r="J26" s="11">
        <v>184000000</v>
      </c>
      <c r="K26" s="11">
        <v>60</v>
      </c>
      <c r="L26" s="4">
        <v>2040</v>
      </c>
      <c r="M26" s="4" t="s">
        <v>1636</v>
      </c>
    </row>
    <row r="27" spans="2:13" ht="42.75" x14ac:dyDescent="0.25">
      <c r="B27" s="46" t="s">
        <v>189</v>
      </c>
      <c r="C27" s="44"/>
      <c r="D27" s="47" t="s">
        <v>190</v>
      </c>
      <c r="E27" s="44"/>
      <c r="F27" s="4" t="s">
        <v>191</v>
      </c>
      <c r="G27" s="4" t="s">
        <v>68</v>
      </c>
      <c r="H27" s="4" t="s">
        <v>3010</v>
      </c>
      <c r="I27" s="4">
        <v>5</v>
      </c>
      <c r="J27" s="11">
        <v>1700000</v>
      </c>
      <c r="K27" s="11">
        <v>0.06</v>
      </c>
      <c r="L27" s="4">
        <v>2031</v>
      </c>
      <c r="M27" s="4" t="s">
        <v>1959</v>
      </c>
    </row>
    <row r="28" spans="2:13" ht="42.75" x14ac:dyDescent="0.25">
      <c r="B28" s="46" t="s">
        <v>189</v>
      </c>
      <c r="C28" s="44"/>
      <c r="D28" s="47" t="s">
        <v>190</v>
      </c>
      <c r="E28" s="44"/>
      <c r="F28" s="4" t="s">
        <v>191</v>
      </c>
      <c r="G28" s="4" t="s">
        <v>68</v>
      </c>
      <c r="H28" s="4" t="s">
        <v>3010</v>
      </c>
      <c r="I28" s="4">
        <v>340</v>
      </c>
      <c r="J28" s="11">
        <v>114000000</v>
      </c>
      <c r="K28" s="11">
        <v>17</v>
      </c>
      <c r="L28" s="4">
        <v>2033</v>
      </c>
      <c r="M28" s="4" t="s">
        <v>1959</v>
      </c>
    </row>
    <row r="29" spans="2:13" ht="42.75" x14ac:dyDescent="0.25">
      <c r="B29" s="46" t="s">
        <v>432</v>
      </c>
      <c r="C29" s="44"/>
      <c r="D29" s="47" t="s">
        <v>433</v>
      </c>
      <c r="E29" s="44"/>
      <c r="F29" s="4" t="s">
        <v>435</v>
      </c>
      <c r="G29" s="4" t="s">
        <v>68</v>
      </c>
      <c r="H29" s="4" t="s">
        <v>3010</v>
      </c>
      <c r="I29" s="4">
        <v>244</v>
      </c>
      <c r="J29" s="4"/>
      <c r="K29" s="4"/>
      <c r="L29" s="4">
        <v>2030</v>
      </c>
      <c r="M29" s="4" t="s">
        <v>46</v>
      </c>
    </row>
    <row r="30" spans="2:13" ht="42.75" x14ac:dyDescent="0.25">
      <c r="B30" s="46" t="s">
        <v>432</v>
      </c>
      <c r="C30" s="44"/>
      <c r="D30" s="47" t="s">
        <v>433</v>
      </c>
      <c r="E30" s="44"/>
      <c r="F30" s="4" t="s">
        <v>435</v>
      </c>
      <c r="G30" s="4" t="s">
        <v>68</v>
      </c>
      <c r="H30" s="4" t="s">
        <v>3010</v>
      </c>
      <c r="I30" s="4">
        <v>731</v>
      </c>
      <c r="J30" s="4"/>
      <c r="K30" s="4"/>
      <c r="L30" s="4">
        <v>2033</v>
      </c>
      <c r="M30" s="4" t="s">
        <v>46</v>
      </c>
    </row>
    <row r="31" spans="2:13" ht="28.5" x14ac:dyDescent="0.25">
      <c r="B31" s="46" t="s">
        <v>437</v>
      </c>
      <c r="C31" s="44"/>
      <c r="D31" s="47" t="s">
        <v>438</v>
      </c>
      <c r="E31" s="44"/>
      <c r="F31" s="4" t="s">
        <v>397</v>
      </c>
      <c r="G31" s="4" t="s">
        <v>68</v>
      </c>
      <c r="H31" s="4" t="s">
        <v>3006</v>
      </c>
      <c r="I31" s="4">
        <v>96</v>
      </c>
      <c r="J31" s="11">
        <v>300000</v>
      </c>
      <c r="K31" s="11">
        <v>21</v>
      </c>
      <c r="L31" s="4">
        <v>2030</v>
      </c>
      <c r="M31" s="4" t="s">
        <v>1582</v>
      </c>
    </row>
    <row r="32" spans="2:13" ht="28.5" x14ac:dyDescent="0.25">
      <c r="B32" s="46" t="s">
        <v>211</v>
      </c>
      <c r="C32" s="44"/>
      <c r="D32" s="47" t="s">
        <v>212</v>
      </c>
      <c r="E32" s="44"/>
      <c r="F32" s="4" t="s">
        <v>213</v>
      </c>
      <c r="G32" s="4" t="s">
        <v>53</v>
      </c>
      <c r="H32" s="4" t="s">
        <v>3006</v>
      </c>
      <c r="I32" s="4">
        <v>1200</v>
      </c>
      <c r="J32" s="4"/>
      <c r="K32" s="11">
        <v>15</v>
      </c>
      <c r="L32" s="4">
        <v>2033</v>
      </c>
      <c r="M32" s="4" t="s">
        <v>46</v>
      </c>
    </row>
    <row r="33" spans="2:13" x14ac:dyDescent="0.25">
      <c r="B33" s="46" t="s">
        <v>569</v>
      </c>
      <c r="C33" s="44"/>
      <c r="D33" s="47" t="s">
        <v>570</v>
      </c>
      <c r="E33" s="44"/>
      <c r="F33" s="4" t="s">
        <v>571</v>
      </c>
      <c r="G33" s="4" t="s">
        <v>53</v>
      </c>
      <c r="H33" s="4" t="s">
        <v>3010</v>
      </c>
      <c r="I33" s="4">
        <v>250</v>
      </c>
      <c r="J33" s="11">
        <v>583493</v>
      </c>
      <c r="K33" s="11">
        <v>12</v>
      </c>
      <c r="L33" s="4">
        <v>2032</v>
      </c>
      <c r="M33" s="4" t="s">
        <v>46</v>
      </c>
    </row>
    <row r="34" spans="2:13" x14ac:dyDescent="0.25">
      <c r="B34" s="46" t="s">
        <v>724</v>
      </c>
      <c r="C34" s="44"/>
      <c r="D34" s="47" t="s">
        <v>725</v>
      </c>
      <c r="E34" s="44"/>
      <c r="F34" s="4" t="s">
        <v>726</v>
      </c>
      <c r="G34" s="4" t="s">
        <v>53</v>
      </c>
      <c r="H34" s="4" t="s">
        <v>3010</v>
      </c>
      <c r="I34" s="4">
        <v>220</v>
      </c>
      <c r="J34" s="11">
        <v>800000</v>
      </c>
      <c r="K34" s="11">
        <v>10</v>
      </c>
      <c r="L34" s="4">
        <v>2032</v>
      </c>
      <c r="M34" s="4" t="s">
        <v>46</v>
      </c>
    </row>
    <row r="35" spans="2:13" x14ac:dyDescent="0.25">
      <c r="B35" s="46" t="s">
        <v>724</v>
      </c>
      <c r="C35" s="44"/>
      <c r="D35" s="47" t="s">
        <v>725</v>
      </c>
      <c r="E35" s="44"/>
      <c r="F35" s="4" t="s">
        <v>726</v>
      </c>
      <c r="G35" s="4" t="s">
        <v>53</v>
      </c>
      <c r="H35" s="4" t="s">
        <v>3006</v>
      </c>
      <c r="I35" s="4">
        <v>235</v>
      </c>
      <c r="J35" s="11">
        <v>700000</v>
      </c>
      <c r="K35" s="11">
        <v>10</v>
      </c>
      <c r="L35" s="4">
        <v>2032</v>
      </c>
      <c r="M35" s="4" t="s">
        <v>46</v>
      </c>
    </row>
    <row r="36" spans="2:13" ht="28.5" x14ac:dyDescent="0.25">
      <c r="B36" s="46" t="s">
        <v>445</v>
      </c>
      <c r="C36" s="44"/>
      <c r="D36" s="47" t="s">
        <v>446</v>
      </c>
      <c r="E36" s="44"/>
      <c r="F36" s="4" t="s">
        <v>447</v>
      </c>
      <c r="G36" s="4" t="s">
        <v>53</v>
      </c>
      <c r="H36" s="4" t="s">
        <v>3010</v>
      </c>
      <c r="I36" s="4">
        <v>880</v>
      </c>
      <c r="J36" s="11">
        <v>2600000</v>
      </c>
      <c r="K36" s="11">
        <v>80</v>
      </c>
      <c r="L36" s="4">
        <v>2032</v>
      </c>
      <c r="M36" s="4" t="s">
        <v>46</v>
      </c>
    </row>
    <row r="37" spans="2:13" ht="28.5" x14ac:dyDescent="0.25">
      <c r="B37" s="46" t="s">
        <v>1276</v>
      </c>
      <c r="C37" s="44"/>
      <c r="D37" s="47" t="s">
        <v>1277</v>
      </c>
      <c r="E37" s="44"/>
      <c r="F37" s="4" t="s">
        <v>1278</v>
      </c>
      <c r="G37" s="4" t="s">
        <v>53</v>
      </c>
      <c r="H37" s="4" t="s">
        <v>3010</v>
      </c>
      <c r="I37" s="4">
        <v>212.4</v>
      </c>
      <c r="J37" s="11">
        <v>60000000</v>
      </c>
      <c r="K37" s="11">
        <v>5</v>
      </c>
      <c r="L37" s="4">
        <v>2029</v>
      </c>
      <c r="M37" s="4" t="s">
        <v>2276</v>
      </c>
    </row>
    <row r="38" spans="2:13" ht="28.5" x14ac:dyDescent="0.25">
      <c r="B38" s="46" t="s">
        <v>1279</v>
      </c>
      <c r="C38" s="44"/>
      <c r="D38" s="47" t="s">
        <v>1280</v>
      </c>
      <c r="E38" s="44"/>
      <c r="F38" s="4" t="s">
        <v>1223</v>
      </c>
      <c r="G38" s="4" t="s">
        <v>53</v>
      </c>
      <c r="H38" s="4" t="s">
        <v>3010</v>
      </c>
      <c r="I38" s="4">
        <v>181</v>
      </c>
      <c r="J38" s="11">
        <v>500000</v>
      </c>
      <c r="K38" s="11">
        <v>20</v>
      </c>
      <c r="L38" s="4">
        <v>2034</v>
      </c>
      <c r="M38" s="4" t="s">
        <v>1814</v>
      </c>
    </row>
    <row r="39" spans="2:13" ht="28.5" x14ac:dyDescent="0.25">
      <c r="B39" s="46" t="s">
        <v>1279</v>
      </c>
      <c r="C39" s="44"/>
      <c r="D39" s="47" t="s">
        <v>1280</v>
      </c>
      <c r="E39" s="44"/>
      <c r="F39" s="4" t="s">
        <v>1223</v>
      </c>
      <c r="G39" s="4" t="s">
        <v>53</v>
      </c>
      <c r="H39" s="4" t="s">
        <v>3010</v>
      </c>
      <c r="I39" s="4">
        <v>362</v>
      </c>
      <c r="J39" s="11">
        <v>1000000</v>
      </c>
      <c r="K39" s="11">
        <v>0</v>
      </c>
      <c r="L39" s="4">
        <v>2035</v>
      </c>
      <c r="M39" s="4" t="s">
        <v>1814</v>
      </c>
    </row>
    <row r="40" spans="2:13" ht="28.5" x14ac:dyDescent="0.25">
      <c r="B40" s="46" t="s">
        <v>454</v>
      </c>
      <c r="C40" s="44"/>
      <c r="D40" s="47" t="s">
        <v>455</v>
      </c>
      <c r="E40" s="44"/>
      <c r="F40" s="4" t="s">
        <v>456</v>
      </c>
      <c r="G40" s="4" t="s">
        <v>53</v>
      </c>
      <c r="H40" s="4" t="s">
        <v>3010</v>
      </c>
      <c r="I40" s="4">
        <v>1165</v>
      </c>
      <c r="J40" s="4">
        <v>3250000</v>
      </c>
      <c r="K40" s="4"/>
      <c r="L40" s="4">
        <v>2050</v>
      </c>
      <c r="M40" s="4" t="s">
        <v>46</v>
      </c>
    </row>
    <row r="41" spans="2:13" ht="28.5" x14ac:dyDescent="0.25">
      <c r="B41" s="46" t="s">
        <v>457</v>
      </c>
      <c r="C41" s="44"/>
      <c r="D41" s="47" t="s">
        <v>458</v>
      </c>
      <c r="E41" s="44"/>
      <c r="F41" s="4" t="s">
        <v>456</v>
      </c>
      <c r="G41" s="4" t="s">
        <v>53</v>
      </c>
      <c r="H41" s="4" t="s">
        <v>3010</v>
      </c>
      <c r="I41" s="4">
        <v>480</v>
      </c>
      <c r="J41" s="11">
        <v>160000000</v>
      </c>
      <c r="K41" s="11">
        <v>16</v>
      </c>
      <c r="L41" s="4">
        <v>2044</v>
      </c>
      <c r="M41" s="4" t="s">
        <v>46</v>
      </c>
    </row>
    <row r="42" spans="2:13" ht="28.5" x14ac:dyDescent="0.25">
      <c r="B42" s="46" t="s">
        <v>1282</v>
      </c>
      <c r="C42" s="44"/>
      <c r="D42" s="47" t="s">
        <v>1283</v>
      </c>
      <c r="E42" s="44"/>
      <c r="F42" s="4" t="s">
        <v>1284</v>
      </c>
      <c r="G42" s="4" t="s">
        <v>53</v>
      </c>
      <c r="H42" s="4" t="s">
        <v>3010</v>
      </c>
      <c r="I42" s="4">
        <v>686</v>
      </c>
      <c r="J42" s="11">
        <v>1500000</v>
      </c>
      <c r="K42" s="11">
        <v>20</v>
      </c>
      <c r="L42" s="4">
        <v>2037</v>
      </c>
      <c r="M42" s="4" t="s">
        <v>2332</v>
      </c>
    </row>
    <row r="43" spans="2:13" ht="42.75" x14ac:dyDescent="0.25">
      <c r="B43" s="46" t="s">
        <v>922</v>
      </c>
      <c r="C43" s="44"/>
      <c r="D43" s="47" t="s">
        <v>923</v>
      </c>
      <c r="E43" s="44"/>
      <c r="F43" s="4" t="s">
        <v>924</v>
      </c>
      <c r="G43" s="4" t="s">
        <v>53</v>
      </c>
      <c r="H43" s="4" t="s">
        <v>3006</v>
      </c>
      <c r="I43" s="4">
        <v>150</v>
      </c>
      <c r="J43" s="11">
        <v>500000</v>
      </c>
      <c r="K43" s="11">
        <v>1.4</v>
      </c>
      <c r="L43" s="4">
        <v>2031</v>
      </c>
      <c r="M43" s="4" t="s">
        <v>2341</v>
      </c>
    </row>
    <row r="44" spans="2:13" x14ac:dyDescent="0.25">
      <c r="B44" s="46" t="s">
        <v>1295</v>
      </c>
      <c r="C44" s="44"/>
      <c r="D44" s="47" t="s">
        <v>1296</v>
      </c>
      <c r="E44" s="44"/>
      <c r="F44" s="4" t="s">
        <v>1297</v>
      </c>
      <c r="G44" s="4" t="s">
        <v>53</v>
      </c>
      <c r="H44" s="4" t="s">
        <v>3010</v>
      </c>
      <c r="I44" s="4">
        <v>138</v>
      </c>
      <c r="J44" s="11">
        <v>39000000</v>
      </c>
      <c r="K44" s="11">
        <v>7</v>
      </c>
      <c r="L44" s="4">
        <v>2032</v>
      </c>
      <c r="M44" s="4" t="s">
        <v>1470</v>
      </c>
    </row>
    <row r="45" spans="2:13" x14ac:dyDescent="0.25">
      <c r="B45" s="46" t="s">
        <v>1295</v>
      </c>
      <c r="C45" s="44"/>
      <c r="D45" s="47" t="s">
        <v>1296</v>
      </c>
      <c r="E45" s="44"/>
      <c r="F45" s="4" t="s">
        <v>1297</v>
      </c>
      <c r="G45" s="4" t="s">
        <v>53</v>
      </c>
      <c r="H45" s="4" t="s">
        <v>3010</v>
      </c>
      <c r="I45" s="4">
        <v>138</v>
      </c>
      <c r="J45" s="11">
        <v>39000000</v>
      </c>
      <c r="K45" s="11">
        <v>7</v>
      </c>
      <c r="L45" s="4">
        <v>2033</v>
      </c>
      <c r="M45" s="4" t="s">
        <v>1470</v>
      </c>
    </row>
    <row r="46" spans="2:13" x14ac:dyDescent="0.25">
      <c r="B46" s="46" t="s">
        <v>803</v>
      </c>
      <c r="C46" s="44"/>
      <c r="D46" s="47" t="s">
        <v>804</v>
      </c>
      <c r="E46" s="44"/>
      <c r="F46" s="4" t="s">
        <v>726</v>
      </c>
      <c r="G46" s="4" t="s">
        <v>53</v>
      </c>
      <c r="H46" s="4" t="s">
        <v>3006</v>
      </c>
      <c r="I46" s="4">
        <v>250</v>
      </c>
      <c r="J46" s="11">
        <v>900000</v>
      </c>
      <c r="K46" s="11">
        <v>20</v>
      </c>
      <c r="L46" s="4">
        <v>2032</v>
      </c>
      <c r="M46" s="4" t="s">
        <v>46</v>
      </c>
    </row>
    <row r="47" spans="2:13" ht="28.5" x14ac:dyDescent="0.25">
      <c r="B47" s="46" t="s">
        <v>470</v>
      </c>
      <c r="C47" s="44"/>
      <c r="D47" s="47" t="s">
        <v>471</v>
      </c>
      <c r="E47" s="44"/>
      <c r="F47" s="4" t="s">
        <v>472</v>
      </c>
      <c r="G47" s="4" t="s">
        <v>53</v>
      </c>
      <c r="H47" s="4" t="s">
        <v>3006</v>
      </c>
      <c r="I47" s="4">
        <v>420</v>
      </c>
      <c r="J47" s="11">
        <v>1000000</v>
      </c>
      <c r="K47" s="11">
        <v>52</v>
      </c>
      <c r="L47" s="4">
        <v>2029</v>
      </c>
      <c r="M47" s="4" t="s">
        <v>2474</v>
      </c>
    </row>
    <row r="48" spans="2:13" ht="28.5" x14ac:dyDescent="0.25">
      <c r="B48" s="46" t="s">
        <v>470</v>
      </c>
      <c r="C48" s="44"/>
      <c r="D48" s="47" t="s">
        <v>471</v>
      </c>
      <c r="E48" s="44"/>
      <c r="F48" s="4" t="s">
        <v>472</v>
      </c>
      <c r="G48" s="4" t="s">
        <v>53</v>
      </c>
      <c r="H48" s="4" t="s">
        <v>3010</v>
      </c>
      <c r="I48" s="4">
        <v>3000</v>
      </c>
      <c r="J48" s="11">
        <v>7400000</v>
      </c>
      <c r="K48" s="11">
        <v>74.5</v>
      </c>
      <c r="L48" s="4">
        <v>2034</v>
      </c>
      <c r="M48" s="4" t="s">
        <v>2474</v>
      </c>
    </row>
    <row r="49" spans="2:13" ht="28.5" x14ac:dyDescent="0.25">
      <c r="B49" s="46" t="s">
        <v>470</v>
      </c>
      <c r="C49" s="44"/>
      <c r="D49" s="47" t="s">
        <v>471</v>
      </c>
      <c r="E49" s="44"/>
      <c r="F49" s="4" t="s">
        <v>472</v>
      </c>
      <c r="G49" s="4" t="s">
        <v>53</v>
      </c>
      <c r="H49" s="4" t="s">
        <v>3006</v>
      </c>
      <c r="I49" s="4">
        <v>1060</v>
      </c>
      <c r="J49" s="11">
        <v>2300000</v>
      </c>
      <c r="K49" s="11">
        <v>73.5</v>
      </c>
      <c r="L49" s="4">
        <v>2036</v>
      </c>
      <c r="M49" s="4" t="s">
        <v>2474</v>
      </c>
    </row>
    <row r="50" spans="2:13" ht="28.5" x14ac:dyDescent="0.25">
      <c r="B50" s="46" t="s">
        <v>1322</v>
      </c>
      <c r="C50" s="44"/>
      <c r="D50" s="47" t="s">
        <v>1323</v>
      </c>
      <c r="E50" s="44"/>
      <c r="F50" s="4" t="s">
        <v>1324</v>
      </c>
      <c r="G50" s="4" t="s">
        <v>53</v>
      </c>
      <c r="H50" s="4" t="s">
        <v>3010</v>
      </c>
      <c r="I50" s="4">
        <v>260</v>
      </c>
      <c r="J50" s="11">
        <v>750000</v>
      </c>
      <c r="K50" s="11">
        <v>20.7</v>
      </c>
      <c r="L50" s="4">
        <v>2034</v>
      </c>
      <c r="M50" s="4" t="s">
        <v>2503</v>
      </c>
    </row>
    <row r="51" spans="2:13" ht="28.5" x14ac:dyDescent="0.25">
      <c r="B51" s="46" t="s">
        <v>1331</v>
      </c>
      <c r="C51" s="44"/>
      <c r="D51" s="47" t="s">
        <v>1332</v>
      </c>
      <c r="E51" s="44"/>
      <c r="F51" s="4" t="s">
        <v>1324</v>
      </c>
      <c r="G51" s="4" t="s">
        <v>53</v>
      </c>
      <c r="H51" s="4" t="s">
        <v>3010</v>
      </c>
      <c r="I51" s="4">
        <v>260</v>
      </c>
      <c r="J51" s="11">
        <v>750000</v>
      </c>
      <c r="K51" s="11">
        <v>20.7</v>
      </c>
      <c r="L51" s="4">
        <v>2033</v>
      </c>
      <c r="M51" s="4" t="s">
        <v>2533</v>
      </c>
    </row>
    <row r="52" spans="2:13" x14ac:dyDescent="0.25">
      <c r="B52" s="46" t="s">
        <v>325</v>
      </c>
      <c r="C52" s="44"/>
      <c r="D52" s="47" t="s">
        <v>326</v>
      </c>
      <c r="E52" s="44"/>
      <c r="F52" s="4" t="s">
        <v>328</v>
      </c>
      <c r="G52" s="4" t="s">
        <v>53</v>
      </c>
      <c r="H52" s="4" t="s">
        <v>3010</v>
      </c>
      <c r="I52" s="4">
        <v>342</v>
      </c>
      <c r="J52" s="11">
        <v>240000000</v>
      </c>
      <c r="K52" s="4"/>
      <c r="L52" s="4">
        <v>2036</v>
      </c>
      <c r="M52" s="4" t="s">
        <v>46</v>
      </c>
    </row>
    <row r="53" spans="2:13" x14ac:dyDescent="0.25">
      <c r="B53" s="46" t="s">
        <v>325</v>
      </c>
      <c r="C53" s="44"/>
      <c r="D53" s="47" t="s">
        <v>326</v>
      </c>
      <c r="E53" s="44"/>
      <c r="F53" s="4" t="s">
        <v>328</v>
      </c>
      <c r="G53" s="4" t="s">
        <v>53</v>
      </c>
      <c r="H53" s="4" t="s">
        <v>3010</v>
      </c>
      <c r="I53" s="4">
        <v>342</v>
      </c>
      <c r="J53" s="11">
        <v>240000000</v>
      </c>
      <c r="K53" s="4"/>
      <c r="L53" s="4">
        <v>2039</v>
      </c>
      <c r="M53" s="4" t="s">
        <v>46</v>
      </c>
    </row>
    <row r="54" spans="2:13" x14ac:dyDescent="0.25">
      <c r="B54" s="46" t="s">
        <v>325</v>
      </c>
      <c r="C54" s="44"/>
      <c r="D54" s="47" t="s">
        <v>326</v>
      </c>
      <c r="E54" s="44"/>
      <c r="F54" s="4" t="s">
        <v>328</v>
      </c>
      <c r="G54" s="4" t="s">
        <v>53</v>
      </c>
      <c r="H54" s="4" t="s">
        <v>3010</v>
      </c>
      <c r="I54" s="4">
        <v>342</v>
      </c>
      <c r="J54" s="11">
        <v>240000000</v>
      </c>
      <c r="K54" s="4"/>
      <c r="L54" s="4">
        <v>2042</v>
      </c>
      <c r="M54" s="4" t="s">
        <v>46</v>
      </c>
    </row>
    <row r="55" spans="2:13" x14ac:dyDescent="0.25">
      <c r="B55" s="46" t="s">
        <v>325</v>
      </c>
      <c r="C55" s="44"/>
      <c r="D55" s="47" t="s">
        <v>326</v>
      </c>
      <c r="E55" s="44"/>
      <c r="F55" s="4" t="s">
        <v>328</v>
      </c>
      <c r="G55" s="4" t="s">
        <v>53</v>
      </c>
      <c r="H55" s="4" t="s">
        <v>3010</v>
      </c>
      <c r="I55" s="4">
        <v>342</v>
      </c>
      <c r="J55" s="11">
        <v>240000000</v>
      </c>
      <c r="K55" s="4"/>
      <c r="L55" s="4">
        <v>2045</v>
      </c>
      <c r="M55" s="4" t="s">
        <v>46</v>
      </c>
    </row>
    <row r="56" spans="2:13" x14ac:dyDescent="0.25">
      <c r="B56" s="46" t="s">
        <v>325</v>
      </c>
      <c r="C56" s="44"/>
      <c r="D56" s="47" t="s">
        <v>326</v>
      </c>
      <c r="E56" s="44"/>
      <c r="F56" s="4" t="s">
        <v>328</v>
      </c>
      <c r="G56" s="4" t="s">
        <v>53</v>
      </c>
      <c r="H56" s="4" t="s">
        <v>3010</v>
      </c>
      <c r="I56" s="4">
        <v>342</v>
      </c>
      <c r="J56" s="11">
        <v>240000000</v>
      </c>
      <c r="K56" s="4"/>
      <c r="L56" s="4">
        <v>2048</v>
      </c>
      <c r="M56" s="4" t="s">
        <v>46</v>
      </c>
    </row>
    <row r="57" spans="2:13" x14ac:dyDescent="0.25">
      <c r="B57" s="46" t="s">
        <v>325</v>
      </c>
      <c r="C57" s="44"/>
      <c r="D57" s="47" t="s">
        <v>326</v>
      </c>
      <c r="E57" s="44"/>
      <c r="F57" s="4" t="s">
        <v>328</v>
      </c>
      <c r="G57" s="4" t="s">
        <v>53</v>
      </c>
      <c r="H57" s="4" t="s">
        <v>3010</v>
      </c>
      <c r="I57" s="4">
        <v>342</v>
      </c>
      <c r="J57" s="11">
        <v>240000000</v>
      </c>
      <c r="K57" s="4"/>
      <c r="L57" s="4">
        <v>2051</v>
      </c>
      <c r="M57" s="4" t="s">
        <v>46</v>
      </c>
    </row>
    <row r="58" spans="2:13" ht="71.25" x14ac:dyDescent="0.25">
      <c r="B58" s="46" t="s">
        <v>477</v>
      </c>
      <c r="C58" s="44"/>
      <c r="D58" s="47" t="s">
        <v>478</v>
      </c>
      <c r="E58" s="44"/>
      <c r="F58" s="4" t="s">
        <v>456</v>
      </c>
      <c r="G58" s="4" t="s">
        <v>53</v>
      </c>
      <c r="H58" s="4" t="s">
        <v>3010</v>
      </c>
      <c r="I58" s="4">
        <v>180</v>
      </c>
      <c r="J58" s="11">
        <v>60080000</v>
      </c>
      <c r="K58" s="11">
        <v>15</v>
      </c>
      <c r="L58" s="4">
        <v>2051</v>
      </c>
      <c r="M58" s="4" t="s">
        <v>2605</v>
      </c>
    </row>
    <row r="59" spans="2:13" ht="28.5" x14ac:dyDescent="0.25">
      <c r="B59" s="46" t="s">
        <v>485</v>
      </c>
      <c r="C59" s="44"/>
      <c r="D59" s="47" t="s">
        <v>486</v>
      </c>
      <c r="E59" s="44"/>
      <c r="F59" s="4" t="s">
        <v>456</v>
      </c>
      <c r="G59" s="4" t="s">
        <v>53</v>
      </c>
      <c r="H59" s="4" t="s">
        <v>3010</v>
      </c>
      <c r="I59" s="4">
        <v>603</v>
      </c>
      <c r="J59" s="4">
        <v>1680000</v>
      </c>
      <c r="K59" s="4"/>
      <c r="L59" s="4">
        <v>2043</v>
      </c>
      <c r="M59" s="4" t="s">
        <v>46</v>
      </c>
    </row>
    <row r="60" spans="2:13" x14ac:dyDescent="0.25">
      <c r="B60" s="46" t="s">
        <v>268</v>
      </c>
      <c r="C60" s="44"/>
      <c r="D60" s="47" t="s">
        <v>269</v>
      </c>
      <c r="E60" s="44"/>
      <c r="F60" s="4" t="s">
        <v>262</v>
      </c>
      <c r="G60" s="4" t="s">
        <v>53</v>
      </c>
      <c r="H60" s="4" t="s">
        <v>3006</v>
      </c>
      <c r="I60" s="4">
        <v>118</v>
      </c>
      <c r="J60" s="11">
        <v>400000</v>
      </c>
      <c r="K60" s="11">
        <v>2</v>
      </c>
      <c r="L60" s="4">
        <v>2033</v>
      </c>
      <c r="M60" s="4" t="s">
        <v>46</v>
      </c>
    </row>
    <row r="61" spans="2:13" ht="57" x14ac:dyDescent="0.25">
      <c r="B61" s="46" t="s">
        <v>487</v>
      </c>
      <c r="C61" s="44"/>
      <c r="D61" s="47" t="s">
        <v>488</v>
      </c>
      <c r="E61" s="44"/>
      <c r="F61" s="4" t="s">
        <v>456</v>
      </c>
      <c r="G61" s="4" t="s">
        <v>53</v>
      </c>
      <c r="H61" s="4" t="s">
        <v>3010</v>
      </c>
      <c r="I61" s="4">
        <v>430</v>
      </c>
      <c r="J61" s="4">
        <v>1200000</v>
      </c>
      <c r="K61" s="4"/>
      <c r="L61" s="4">
        <v>2039</v>
      </c>
      <c r="M61" s="4" t="s">
        <v>2781</v>
      </c>
    </row>
    <row r="62" spans="2:13" ht="28.5" x14ac:dyDescent="0.25">
      <c r="B62" s="46" t="s">
        <v>981</v>
      </c>
      <c r="C62" s="44"/>
      <c r="D62" s="47" t="s">
        <v>982</v>
      </c>
      <c r="E62" s="44"/>
      <c r="F62" s="4" t="s">
        <v>532</v>
      </c>
      <c r="G62" s="4" t="s">
        <v>53</v>
      </c>
      <c r="H62" s="4" t="s">
        <v>3006</v>
      </c>
      <c r="I62" s="4">
        <v>1740</v>
      </c>
      <c r="J62" s="11">
        <v>489823495</v>
      </c>
      <c r="K62" s="11">
        <v>30</v>
      </c>
      <c r="L62" s="4">
        <v>2039</v>
      </c>
      <c r="M62" s="4" t="s">
        <v>2839</v>
      </c>
    </row>
    <row r="63" spans="2:13" ht="71.25" x14ac:dyDescent="0.25">
      <c r="B63" s="46" t="s">
        <v>490</v>
      </c>
      <c r="C63" s="44"/>
      <c r="D63" s="47" t="s">
        <v>491</v>
      </c>
      <c r="E63" s="44"/>
      <c r="F63" s="4" t="s">
        <v>456</v>
      </c>
      <c r="G63" s="4" t="s">
        <v>53</v>
      </c>
      <c r="H63" s="4" t="s">
        <v>3010</v>
      </c>
      <c r="I63" s="4">
        <v>200</v>
      </c>
      <c r="J63" s="11">
        <v>66755674</v>
      </c>
      <c r="K63" s="11">
        <v>20</v>
      </c>
      <c r="L63" s="4">
        <v>2039</v>
      </c>
      <c r="M63" s="4" t="s">
        <v>2605</v>
      </c>
    </row>
    <row r="64" spans="2:13" x14ac:dyDescent="0.25">
      <c r="B64" s="46" t="s">
        <v>702</v>
      </c>
      <c r="C64" s="44"/>
      <c r="D64" s="47" t="s">
        <v>703</v>
      </c>
      <c r="E64" s="44"/>
      <c r="F64" s="4" t="s">
        <v>524</v>
      </c>
      <c r="G64" s="4" t="s">
        <v>53</v>
      </c>
      <c r="H64" s="4" t="s">
        <v>3010</v>
      </c>
      <c r="I64" s="4">
        <v>750</v>
      </c>
      <c r="J64" s="4"/>
      <c r="K64" s="4"/>
      <c r="L64" s="4">
        <v>2043</v>
      </c>
      <c r="M64" s="4" t="s">
        <v>46</v>
      </c>
    </row>
    <row r="65" spans="2:13" x14ac:dyDescent="0.25">
      <c r="B65" s="46" t="s">
        <v>522</v>
      </c>
      <c r="C65" s="44"/>
      <c r="D65" s="47" t="s">
        <v>523</v>
      </c>
      <c r="E65" s="44"/>
      <c r="F65" s="4" t="s">
        <v>524</v>
      </c>
      <c r="G65" s="4" t="s">
        <v>53</v>
      </c>
      <c r="H65" s="4" t="s">
        <v>3010</v>
      </c>
      <c r="I65" s="4">
        <v>750</v>
      </c>
      <c r="J65" s="4"/>
      <c r="K65" s="4"/>
      <c r="L65" s="4">
        <v>2043</v>
      </c>
      <c r="M65" s="4" t="s">
        <v>46</v>
      </c>
    </row>
    <row r="66" spans="2:13" x14ac:dyDescent="0.25">
      <c r="B66" s="46" t="s">
        <v>526</v>
      </c>
      <c r="C66" s="44"/>
      <c r="D66" s="47" t="s">
        <v>527</v>
      </c>
      <c r="E66" s="44"/>
      <c r="F66" s="4" t="s">
        <v>524</v>
      </c>
      <c r="G66" s="4" t="s">
        <v>53</v>
      </c>
      <c r="H66" s="4" t="s">
        <v>3010</v>
      </c>
      <c r="I66" s="4">
        <v>750</v>
      </c>
      <c r="J66" s="4"/>
      <c r="K66" s="4"/>
      <c r="L66" s="4">
        <v>2043</v>
      </c>
      <c r="M66" s="4" t="s">
        <v>46</v>
      </c>
    </row>
    <row r="67" spans="2:13" x14ac:dyDescent="0.25">
      <c r="B67" s="46" t="s">
        <v>620</v>
      </c>
      <c r="C67" s="44"/>
      <c r="D67" s="47" t="s">
        <v>621</v>
      </c>
      <c r="E67" s="44"/>
      <c r="F67" s="4" t="s">
        <v>524</v>
      </c>
      <c r="G67" s="4" t="s">
        <v>53</v>
      </c>
      <c r="H67" s="4" t="s">
        <v>3010</v>
      </c>
      <c r="I67" s="4">
        <v>250</v>
      </c>
      <c r="J67" s="11">
        <v>570000</v>
      </c>
      <c r="K67" s="4"/>
      <c r="L67" s="4">
        <v>2032</v>
      </c>
      <c r="M67" s="4" t="s">
        <v>46</v>
      </c>
    </row>
    <row r="68" spans="2:13" x14ac:dyDescent="0.25">
      <c r="B68" s="46" t="s">
        <v>626</v>
      </c>
      <c r="C68" s="44"/>
      <c r="D68" s="47" t="s">
        <v>627</v>
      </c>
      <c r="E68" s="44"/>
      <c r="F68" s="4" t="s">
        <v>550</v>
      </c>
      <c r="G68" s="4" t="s">
        <v>53</v>
      </c>
      <c r="H68" s="4" t="s">
        <v>3010</v>
      </c>
      <c r="I68" s="4">
        <v>130</v>
      </c>
      <c r="J68" s="11">
        <v>563888</v>
      </c>
      <c r="K68" s="11">
        <v>3.6</v>
      </c>
      <c r="L68" s="4">
        <v>2032</v>
      </c>
      <c r="M68" s="4" t="s">
        <v>46</v>
      </c>
    </row>
    <row r="69" spans="2:13" x14ac:dyDescent="0.25">
      <c r="B69" s="46" t="s">
        <v>626</v>
      </c>
      <c r="C69" s="44"/>
      <c r="D69" s="47" t="s">
        <v>627</v>
      </c>
      <c r="E69" s="44"/>
      <c r="F69" s="4" t="s">
        <v>550</v>
      </c>
      <c r="G69" s="4" t="s">
        <v>53</v>
      </c>
      <c r="H69" s="4" t="s">
        <v>3010</v>
      </c>
      <c r="I69" s="4">
        <v>500</v>
      </c>
      <c r="J69" s="11">
        <v>2168800</v>
      </c>
      <c r="K69" s="11">
        <v>14.4</v>
      </c>
      <c r="L69" s="4">
        <v>2034</v>
      </c>
      <c r="M69" s="4" t="s">
        <v>46</v>
      </c>
    </row>
    <row r="70" spans="2:13" ht="28.5" x14ac:dyDescent="0.25">
      <c r="B70" s="46" t="s">
        <v>492</v>
      </c>
      <c r="C70" s="44"/>
      <c r="D70" s="47" t="s">
        <v>493</v>
      </c>
      <c r="E70" s="44"/>
      <c r="F70" s="4" t="s">
        <v>456</v>
      </c>
      <c r="G70" s="4" t="s">
        <v>53</v>
      </c>
      <c r="H70" s="4" t="s">
        <v>3010</v>
      </c>
      <c r="I70" s="4">
        <v>120</v>
      </c>
      <c r="J70" s="4"/>
      <c r="K70" s="4"/>
      <c r="L70" s="4">
        <v>2038</v>
      </c>
      <c r="M70" s="4" t="s">
        <v>2926</v>
      </c>
    </row>
    <row r="71" spans="2:13" x14ac:dyDescent="0.25">
      <c r="B71" s="46" t="s">
        <v>1393</v>
      </c>
      <c r="C71" s="44"/>
      <c r="D71" s="47" t="s">
        <v>1394</v>
      </c>
      <c r="E71" s="44"/>
      <c r="F71" s="4" t="s">
        <v>1297</v>
      </c>
      <c r="G71" s="4" t="s">
        <v>53</v>
      </c>
      <c r="H71" s="4" t="s">
        <v>3010</v>
      </c>
      <c r="I71" s="4">
        <v>343</v>
      </c>
      <c r="J71" s="11">
        <v>97000000</v>
      </c>
      <c r="K71" s="11">
        <v>8</v>
      </c>
      <c r="L71" s="4">
        <v>2036</v>
      </c>
      <c r="M71" s="4" t="s">
        <v>1470</v>
      </c>
    </row>
    <row r="72" spans="2:13" x14ac:dyDescent="0.25">
      <c r="B72" s="46" t="s">
        <v>1393</v>
      </c>
      <c r="C72" s="44"/>
      <c r="D72" s="47" t="s">
        <v>1394</v>
      </c>
      <c r="E72" s="44"/>
      <c r="F72" s="4" t="s">
        <v>1297</v>
      </c>
      <c r="G72" s="4" t="s">
        <v>53</v>
      </c>
      <c r="H72" s="4" t="s">
        <v>3010</v>
      </c>
      <c r="I72" s="4">
        <v>343</v>
      </c>
      <c r="J72" s="11">
        <v>97000000</v>
      </c>
      <c r="K72" s="11">
        <v>8</v>
      </c>
      <c r="L72" s="4">
        <v>2037</v>
      </c>
      <c r="M72" s="4" t="s">
        <v>1470</v>
      </c>
    </row>
    <row r="73" spans="2:13" x14ac:dyDescent="0.25">
      <c r="B73" s="46" t="s">
        <v>1393</v>
      </c>
      <c r="C73" s="44"/>
      <c r="D73" s="47" t="s">
        <v>1394</v>
      </c>
      <c r="E73" s="44"/>
      <c r="F73" s="4" t="s">
        <v>1297</v>
      </c>
      <c r="G73" s="4" t="s">
        <v>53</v>
      </c>
      <c r="H73" s="4" t="s">
        <v>3010</v>
      </c>
      <c r="I73" s="4">
        <v>343</v>
      </c>
      <c r="J73" s="11">
        <v>97000000</v>
      </c>
      <c r="K73" s="11">
        <v>8</v>
      </c>
      <c r="L73" s="4">
        <v>2040</v>
      </c>
      <c r="M73" s="4" t="s">
        <v>1470</v>
      </c>
    </row>
    <row r="74" spans="2:13" x14ac:dyDescent="0.25">
      <c r="B74" s="46" t="s">
        <v>1393</v>
      </c>
      <c r="C74" s="44"/>
      <c r="D74" s="47" t="s">
        <v>1394</v>
      </c>
      <c r="E74" s="44"/>
      <c r="F74" s="4" t="s">
        <v>1297</v>
      </c>
      <c r="G74" s="4" t="s">
        <v>53</v>
      </c>
      <c r="H74" s="4" t="s">
        <v>3010</v>
      </c>
      <c r="I74" s="4">
        <v>343</v>
      </c>
      <c r="J74" s="11">
        <v>97000000</v>
      </c>
      <c r="K74" s="11">
        <v>8</v>
      </c>
      <c r="L74" s="4">
        <v>2041</v>
      </c>
      <c r="M74" s="4" t="s">
        <v>1470</v>
      </c>
    </row>
    <row r="75" spans="2:13" x14ac:dyDescent="0.25">
      <c r="B75" s="46" t="s">
        <v>1393</v>
      </c>
      <c r="C75" s="44"/>
      <c r="D75" s="47" t="s">
        <v>1394</v>
      </c>
      <c r="E75" s="44"/>
      <c r="F75" s="4" t="s">
        <v>1297</v>
      </c>
      <c r="G75" s="4" t="s">
        <v>53</v>
      </c>
      <c r="H75" s="4" t="s">
        <v>3010</v>
      </c>
      <c r="I75" s="4">
        <v>343</v>
      </c>
      <c r="J75" s="11">
        <v>97000000</v>
      </c>
      <c r="K75" s="11">
        <v>8</v>
      </c>
      <c r="L75" s="4">
        <v>2043</v>
      </c>
      <c r="M75" s="4" t="s">
        <v>1470</v>
      </c>
    </row>
    <row r="76" spans="2:13" x14ac:dyDescent="0.25">
      <c r="B76" s="46" t="s">
        <v>1393</v>
      </c>
      <c r="C76" s="44"/>
      <c r="D76" s="47" t="s">
        <v>1394</v>
      </c>
      <c r="E76" s="44"/>
      <c r="F76" s="4" t="s">
        <v>1297</v>
      </c>
      <c r="G76" s="4" t="s">
        <v>53</v>
      </c>
      <c r="H76" s="4" t="s">
        <v>3010</v>
      </c>
      <c r="I76" s="4">
        <v>343</v>
      </c>
      <c r="J76" s="11">
        <v>97000000</v>
      </c>
      <c r="K76" s="11">
        <v>8</v>
      </c>
      <c r="L76" s="4">
        <v>2044</v>
      </c>
      <c r="M76" s="4" t="s">
        <v>1470</v>
      </c>
    </row>
    <row r="77" spans="2:13" ht="71.25" x14ac:dyDescent="0.25">
      <c r="B77" s="46" t="s">
        <v>498</v>
      </c>
      <c r="C77" s="44"/>
      <c r="D77" s="47" t="s">
        <v>499</v>
      </c>
      <c r="E77" s="44"/>
      <c r="F77" s="4" t="s">
        <v>456</v>
      </c>
      <c r="G77" s="4" t="s">
        <v>53</v>
      </c>
      <c r="H77" s="4" t="s">
        <v>3010</v>
      </c>
      <c r="I77" s="4">
        <v>180</v>
      </c>
      <c r="J77" s="11">
        <v>60.08</v>
      </c>
      <c r="K77" s="11">
        <v>15</v>
      </c>
      <c r="L77" s="4">
        <v>2044</v>
      </c>
      <c r="M77" s="4" t="s">
        <v>2605</v>
      </c>
    </row>
  </sheetData>
  <autoFilter ref="B1:M77" xr:uid="{00000000-0001-0000-0400-000000000000}">
    <filterColumn colId="0" showButton="0"/>
    <filterColumn colId="2" showButton="0"/>
  </autoFilter>
  <mergeCells count="154">
    <mergeCell ref="B75:C75"/>
    <mergeCell ref="D75:E75"/>
    <mergeCell ref="B76:C76"/>
    <mergeCell ref="D76:E76"/>
    <mergeCell ref="B77:C77"/>
    <mergeCell ref="D77:E77"/>
    <mergeCell ref="B72:C72"/>
    <mergeCell ref="D72:E72"/>
    <mergeCell ref="B73:C73"/>
    <mergeCell ref="D73:E73"/>
    <mergeCell ref="B74:C74"/>
    <mergeCell ref="D74:E74"/>
    <mergeCell ref="B69:C69"/>
    <mergeCell ref="D69:E69"/>
    <mergeCell ref="B70:C70"/>
    <mergeCell ref="D70:E70"/>
    <mergeCell ref="B71:C71"/>
    <mergeCell ref="D71:E71"/>
    <mergeCell ref="B66:C66"/>
    <mergeCell ref="D66:E66"/>
    <mergeCell ref="B67:C67"/>
    <mergeCell ref="D67:E67"/>
    <mergeCell ref="B68:C68"/>
    <mergeCell ref="D68:E68"/>
    <mergeCell ref="B63:C63"/>
    <mergeCell ref="D63:E63"/>
    <mergeCell ref="B64:C64"/>
    <mergeCell ref="D64:E64"/>
    <mergeCell ref="B65:C65"/>
    <mergeCell ref="D65:E65"/>
    <mergeCell ref="B60:C60"/>
    <mergeCell ref="D60:E60"/>
    <mergeCell ref="B61:C61"/>
    <mergeCell ref="D61:E61"/>
    <mergeCell ref="B62:C62"/>
    <mergeCell ref="D62:E62"/>
    <mergeCell ref="B57:C57"/>
    <mergeCell ref="D57:E57"/>
    <mergeCell ref="B58:C58"/>
    <mergeCell ref="D58:E58"/>
    <mergeCell ref="B59:C59"/>
    <mergeCell ref="D59:E59"/>
    <mergeCell ref="B54:C54"/>
    <mergeCell ref="D54:E54"/>
    <mergeCell ref="B55:C55"/>
    <mergeCell ref="D55:E55"/>
    <mergeCell ref="B56:C56"/>
    <mergeCell ref="D56:E56"/>
    <mergeCell ref="B51:C51"/>
    <mergeCell ref="D51:E51"/>
    <mergeCell ref="B52:C52"/>
    <mergeCell ref="D52:E52"/>
    <mergeCell ref="B53:C53"/>
    <mergeCell ref="D53:E53"/>
    <mergeCell ref="B48:C48"/>
    <mergeCell ref="D48:E48"/>
    <mergeCell ref="B49:C49"/>
    <mergeCell ref="D49:E49"/>
    <mergeCell ref="B50:C50"/>
    <mergeCell ref="D50:E50"/>
    <mergeCell ref="B45:C45"/>
    <mergeCell ref="D45:E45"/>
    <mergeCell ref="B46:C46"/>
    <mergeCell ref="D46:E46"/>
    <mergeCell ref="B47:C47"/>
    <mergeCell ref="D47:E47"/>
    <mergeCell ref="B42:C42"/>
    <mergeCell ref="D42:E42"/>
    <mergeCell ref="B43:C43"/>
    <mergeCell ref="D43:E43"/>
    <mergeCell ref="B44:C44"/>
    <mergeCell ref="D44:E44"/>
    <mergeCell ref="B39:C39"/>
    <mergeCell ref="D39:E39"/>
    <mergeCell ref="B40:C40"/>
    <mergeCell ref="D40:E40"/>
    <mergeCell ref="B41:C41"/>
    <mergeCell ref="D41:E41"/>
    <mergeCell ref="B36:C36"/>
    <mergeCell ref="D36:E36"/>
    <mergeCell ref="B37:C37"/>
    <mergeCell ref="D37:E37"/>
    <mergeCell ref="B38:C38"/>
    <mergeCell ref="D38:E38"/>
    <mergeCell ref="B33:C33"/>
    <mergeCell ref="D33:E33"/>
    <mergeCell ref="B34:C34"/>
    <mergeCell ref="D34:E34"/>
    <mergeCell ref="B35:C35"/>
    <mergeCell ref="D35:E35"/>
    <mergeCell ref="B30:C30"/>
    <mergeCell ref="D30:E30"/>
    <mergeCell ref="B31:C31"/>
    <mergeCell ref="D31:E31"/>
    <mergeCell ref="B32:C32"/>
    <mergeCell ref="D32:E32"/>
    <mergeCell ref="B27:C27"/>
    <mergeCell ref="D27:E27"/>
    <mergeCell ref="B28:C28"/>
    <mergeCell ref="D28:E28"/>
    <mergeCell ref="B29:C29"/>
    <mergeCell ref="D29:E29"/>
    <mergeCell ref="B24:C24"/>
    <mergeCell ref="D24:E24"/>
    <mergeCell ref="B25:C25"/>
    <mergeCell ref="D25:E25"/>
    <mergeCell ref="B26:C26"/>
    <mergeCell ref="D26:E26"/>
    <mergeCell ref="B21:C21"/>
    <mergeCell ref="D21:E21"/>
    <mergeCell ref="B22:C22"/>
    <mergeCell ref="D22:E22"/>
    <mergeCell ref="B23:C23"/>
    <mergeCell ref="D23:E23"/>
    <mergeCell ref="B18:C18"/>
    <mergeCell ref="D18:E18"/>
    <mergeCell ref="B19:C19"/>
    <mergeCell ref="D19:E19"/>
    <mergeCell ref="B20:C20"/>
    <mergeCell ref="D20:E20"/>
    <mergeCell ref="B15:C15"/>
    <mergeCell ref="D15:E15"/>
    <mergeCell ref="B16:C16"/>
    <mergeCell ref="D16:E16"/>
    <mergeCell ref="B17:C17"/>
    <mergeCell ref="D17:E17"/>
    <mergeCell ref="B12:C12"/>
    <mergeCell ref="D12:E12"/>
    <mergeCell ref="B13:C13"/>
    <mergeCell ref="D13:E13"/>
    <mergeCell ref="B14:C14"/>
    <mergeCell ref="D14:E14"/>
    <mergeCell ref="B9:C9"/>
    <mergeCell ref="D9:E9"/>
    <mergeCell ref="B10:C10"/>
    <mergeCell ref="D10:E10"/>
    <mergeCell ref="B11:C11"/>
    <mergeCell ref="D11:E11"/>
    <mergeCell ref="B6:C6"/>
    <mergeCell ref="D6:E6"/>
    <mergeCell ref="B7:C7"/>
    <mergeCell ref="D7:E7"/>
    <mergeCell ref="B8:C8"/>
    <mergeCell ref="D8:E8"/>
    <mergeCell ref="B3:C3"/>
    <mergeCell ref="D3:E3"/>
    <mergeCell ref="B4:C4"/>
    <mergeCell ref="D4:E4"/>
    <mergeCell ref="B5:C5"/>
    <mergeCell ref="D5:E5"/>
    <mergeCell ref="B1:C1"/>
    <mergeCell ref="D1:E1"/>
    <mergeCell ref="B2:C2"/>
    <mergeCell ref="D2:E2"/>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B1:M64"/>
  <sheetViews>
    <sheetView showGridLines="0" workbookViewId="0">
      <selection activeCell="B2" sqref="B2"/>
    </sheetView>
  </sheetViews>
  <sheetFormatPr defaultRowHeight="15" x14ac:dyDescent="0.25"/>
  <cols>
    <col min="1" max="1" width="1.140625" customWidth="1"/>
    <col min="2" max="2" width="13.42578125" customWidth="1"/>
    <col min="3" max="3" width="26.85546875" customWidth="1"/>
    <col min="4" max="4" width="27.140625" customWidth="1"/>
    <col min="5" max="5" width="24.28515625" customWidth="1"/>
    <col min="6" max="6" width="21.5703125" customWidth="1"/>
    <col min="7" max="8" width="29.7109375" customWidth="1"/>
    <col min="9" max="10" width="13.42578125" customWidth="1"/>
    <col min="11" max="11" width="13.5703125" customWidth="1"/>
    <col min="12" max="12" width="13.42578125" customWidth="1"/>
    <col min="13" max="13" width="20.85546875" customWidth="1"/>
    <col min="14" max="14" width="255" customWidth="1"/>
  </cols>
  <sheetData>
    <row r="1" spans="2:13" ht="7.9" customHeight="1" x14ac:dyDescent="0.25"/>
    <row r="2" spans="2:13" ht="3.6" customHeight="1" x14ac:dyDescent="0.25"/>
    <row r="3" spans="2:13" ht="25.5" x14ac:dyDescent="0.25">
      <c r="B3" s="48" t="s">
        <v>3423</v>
      </c>
      <c r="C3" s="42"/>
      <c r="D3" s="42"/>
      <c r="E3" s="42"/>
      <c r="F3" s="42"/>
      <c r="G3" s="42"/>
      <c r="H3" s="42"/>
      <c r="I3" s="42"/>
      <c r="J3" s="42"/>
      <c r="K3" s="42"/>
      <c r="L3" s="10" t="s">
        <v>46</v>
      </c>
      <c r="M3" s="10" t="s">
        <v>46</v>
      </c>
    </row>
    <row r="4" spans="2:13" ht="57" x14ac:dyDescent="0.25">
      <c r="B4" s="2" t="s">
        <v>9</v>
      </c>
      <c r="C4" s="45" t="s">
        <v>11</v>
      </c>
      <c r="D4" s="42"/>
      <c r="E4" s="2" t="s">
        <v>15</v>
      </c>
      <c r="F4" s="2" t="s">
        <v>17</v>
      </c>
      <c r="G4" s="2" t="s">
        <v>3424</v>
      </c>
      <c r="H4" s="2" t="s">
        <v>3425</v>
      </c>
      <c r="I4" s="2" t="s">
        <v>3426</v>
      </c>
      <c r="J4" s="2" t="s">
        <v>3427</v>
      </c>
      <c r="K4" s="2" t="s">
        <v>3428</v>
      </c>
      <c r="L4" s="2" t="s">
        <v>3429</v>
      </c>
      <c r="M4" s="2" t="s">
        <v>3005</v>
      </c>
    </row>
    <row r="5" spans="2:13" ht="28.5" x14ac:dyDescent="0.25">
      <c r="B5" s="4" t="s">
        <v>893</v>
      </c>
      <c r="C5" s="47" t="s">
        <v>894</v>
      </c>
      <c r="D5" s="44"/>
      <c r="E5" s="4" t="s">
        <v>895</v>
      </c>
      <c r="F5" s="4" t="s">
        <v>58</v>
      </c>
      <c r="G5" s="4">
        <v>320</v>
      </c>
      <c r="H5" s="4">
        <v>70</v>
      </c>
      <c r="I5" s="4" t="s">
        <v>3430</v>
      </c>
      <c r="J5" s="4" t="s">
        <v>3431</v>
      </c>
      <c r="K5" s="4" t="s">
        <v>3432</v>
      </c>
      <c r="L5" s="4" t="s">
        <v>3433</v>
      </c>
      <c r="M5" s="4" t="s">
        <v>46</v>
      </c>
    </row>
    <row r="6" spans="2:13" ht="28.5" x14ac:dyDescent="0.25">
      <c r="B6" s="4" t="s">
        <v>373</v>
      </c>
      <c r="C6" s="47" t="s">
        <v>374</v>
      </c>
      <c r="D6" s="44"/>
      <c r="E6" s="4" t="s">
        <v>376</v>
      </c>
      <c r="F6" s="4" t="s">
        <v>58</v>
      </c>
      <c r="G6" s="4">
        <v>100</v>
      </c>
      <c r="H6" s="4">
        <v>62</v>
      </c>
      <c r="I6" s="4" t="s">
        <v>3434</v>
      </c>
      <c r="J6" s="4"/>
      <c r="K6" s="4"/>
      <c r="L6" s="4" t="s">
        <v>3435</v>
      </c>
      <c r="M6" s="4" t="s">
        <v>46</v>
      </c>
    </row>
    <row r="7" spans="2:13" ht="28.5" x14ac:dyDescent="0.25">
      <c r="B7" s="4" t="s">
        <v>373</v>
      </c>
      <c r="C7" s="47" t="s">
        <v>374</v>
      </c>
      <c r="D7" s="44"/>
      <c r="E7" s="4" t="s">
        <v>376</v>
      </c>
      <c r="F7" s="4" t="s">
        <v>58</v>
      </c>
      <c r="G7" s="4">
        <v>500</v>
      </c>
      <c r="H7" s="4"/>
      <c r="I7" s="4" t="s">
        <v>3434</v>
      </c>
      <c r="J7" s="4"/>
      <c r="K7" s="4"/>
      <c r="L7" s="4" t="s">
        <v>3436</v>
      </c>
      <c r="M7" s="4" t="s">
        <v>46</v>
      </c>
    </row>
    <row r="8" spans="2:13" ht="28.5" x14ac:dyDescent="0.25">
      <c r="B8" s="4" t="s">
        <v>540</v>
      </c>
      <c r="C8" s="47" t="s">
        <v>541</v>
      </c>
      <c r="D8" s="44"/>
      <c r="E8" s="4" t="s">
        <v>542</v>
      </c>
      <c r="F8" s="4" t="s">
        <v>68</v>
      </c>
      <c r="G8" s="4">
        <v>150</v>
      </c>
      <c r="H8" s="4">
        <v>60</v>
      </c>
      <c r="I8" s="4" t="s">
        <v>3434</v>
      </c>
      <c r="J8" s="4"/>
      <c r="K8" s="4"/>
      <c r="L8" s="4" t="s">
        <v>3437</v>
      </c>
      <c r="M8" s="4" t="s">
        <v>46</v>
      </c>
    </row>
    <row r="9" spans="2:13" ht="42.75" x14ac:dyDescent="0.25">
      <c r="B9" s="4" t="s">
        <v>1169</v>
      </c>
      <c r="C9" s="47" t="s">
        <v>1170</v>
      </c>
      <c r="D9" s="44"/>
      <c r="E9" s="4" t="s">
        <v>1171</v>
      </c>
      <c r="F9" s="4" t="s">
        <v>68</v>
      </c>
      <c r="G9" s="4">
        <v>25</v>
      </c>
      <c r="H9" s="4">
        <v>77</v>
      </c>
      <c r="I9" s="4" t="s">
        <v>3430</v>
      </c>
      <c r="J9" s="4" t="s">
        <v>3438</v>
      </c>
      <c r="K9" s="4" t="s">
        <v>3439</v>
      </c>
      <c r="L9" s="4" t="s">
        <v>3435</v>
      </c>
      <c r="M9" s="4" t="s">
        <v>46</v>
      </c>
    </row>
    <row r="10" spans="2:13" ht="57" x14ac:dyDescent="0.25">
      <c r="B10" s="4" t="s">
        <v>1003</v>
      </c>
      <c r="C10" s="47" t="s">
        <v>1004</v>
      </c>
      <c r="D10" s="44"/>
      <c r="E10" s="4" t="s">
        <v>1005</v>
      </c>
      <c r="F10" s="4" t="s">
        <v>68</v>
      </c>
      <c r="G10" s="4">
        <v>100</v>
      </c>
      <c r="H10" s="4">
        <v>66</v>
      </c>
      <c r="I10" s="4" t="s">
        <v>3430</v>
      </c>
      <c r="J10" s="4" t="s">
        <v>3438</v>
      </c>
      <c r="K10" s="4" t="s">
        <v>3440</v>
      </c>
      <c r="L10" s="4" t="s">
        <v>3441</v>
      </c>
      <c r="M10" s="4" t="s">
        <v>46</v>
      </c>
    </row>
    <row r="11" spans="2:13" ht="28.5" x14ac:dyDescent="0.25">
      <c r="B11" s="4" t="s">
        <v>898</v>
      </c>
      <c r="C11" s="47" t="s">
        <v>899</v>
      </c>
      <c r="D11" s="44"/>
      <c r="E11" s="4" t="s">
        <v>895</v>
      </c>
      <c r="F11" s="4" t="s">
        <v>68</v>
      </c>
      <c r="G11" s="4">
        <v>320</v>
      </c>
      <c r="H11" s="4">
        <v>70</v>
      </c>
      <c r="I11" s="4" t="s">
        <v>3430</v>
      </c>
      <c r="J11" s="4" t="s">
        <v>3431</v>
      </c>
      <c r="K11" s="4" t="s">
        <v>3442</v>
      </c>
      <c r="L11" s="4" t="s">
        <v>3435</v>
      </c>
      <c r="M11" s="4" t="s">
        <v>46</v>
      </c>
    </row>
    <row r="12" spans="2:13" ht="28.5" x14ac:dyDescent="0.25">
      <c r="B12" s="4" t="s">
        <v>1007</v>
      </c>
      <c r="C12" s="47" t="s">
        <v>1008</v>
      </c>
      <c r="D12" s="44"/>
      <c r="E12" s="4" t="s">
        <v>1009</v>
      </c>
      <c r="F12" s="4" t="s">
        <v>68</v>
      </c>
      <c r="G12" s="4">
        <v>60</v>
      </c>
      <c r="H12" s="4">
        <v>65</v>
      </c>
      <c r="I12" s="4" t="s">
        <v>3430</v>
      </c>
      <c r="J12" s="4" t="s">
        <v>3443</v>
      </c>
      <c r="K12" s="4" t="s">
        <v>3444</v>
      </c>
      <c r="L12" s="4" t="s">
        <v>3433</v>
      </c>
      <c r="M12" s="4" t="s">
        <v>46</v>
      </c>
    </row>
    <row r="13" spans="2:13" ht="28.5" x14ac:dyDescent="0.25">
      <c r="B13" s="4" t="s">
        <v>1007</v>
      </c>
      <c r="C13" s="47" t="s">
        <v>1008</v>
      </c>
      <c r="D13" s="44"/>
      <c r="E13" s="4" t="s">
        <v>1009</v>
      </c>
      <c r="F13" s="4" t="s">
        <v>68</v>
      </c>
      <c r="G13" s="4">
        <v>60</v>
      </c>
      <c r="H13" s="4">
        <v>65</v>
      </c>
      <c r="I13" s="4" t="s">
        <v>3430</v>
      </c>
      <c r="J13" s="4" t="s">
        <v>3443</v>
      </c>
      <c r="K13" s="4" t="s">
        <v>3444</v>
      </c>
      <c r="L13" s="4" t="s">
        <v>3433</v>
      </c>
      <c r="M13" s="4" t="s">
        <v>46</v>
      </c>
    </row>
    <row r="14" spans="2:13" ht="57" x14ac:dyDescent="0.25">
      <c r="B14" s="4" t="s">
        <v>1014</v>
      </c>
      <c r="C14" s="47" t="s">
        <v>1015</v>
      </c>
      <c r="D14" s="44"/>
      <c r="E14" s="4" t="s">
        <v>1016</v>
      </c>
      <c r="F14" s="4" t="s">
        <v>68</v>
      </c>
      <c r="G14" s="4">
        <v>100</v>
      </c>
      <c r="H14" s="4">
        <v>66</v>
      </c>
      <c r="I14" s="4" t="s">
        <v>3430</v>
      </c>
      <c r="J14" s="4" t="s">
        <v>3438</v>
      </c>
      <c r="K14" s="4" t="s">
        <v>3445</v>
      </c>
      <c r="L14" s="4" t="s">
        <v>3435</v>
      </c>
      <c r="M14" s="4" t="s">
        <v>46</v>
      </c>
    </row>
    <row r="15" spans="2:13" ht="57" x14ac:dyDescent="0.25">
      <c r="B15" s="4" t="s">
        <v>1014</v>
      </c>
      <c r="C15" s="47" t="s">
        <v>1015</v>
      </c>
      <c r="D15" s="44"/>
      <c r="E15" s="4" t="s">
        <v>1016</v>
      </c>
      <c r="F15" s="4" t="s">
        <v>68</v>
      </c>
      <c r="G15" s="4">
        <v>100</v>
      </c>
      <c r="H15" s="4">
        <v>66</v>
      </c>
      <c r="I15" s="4" t="s">
        <v>3430</v>
      </c>
      <c r="J15" s="4" t="s">
        <v>3438</v>
      </c>
      <c r="K15" s="4" t="s">
        <v>3445</v>
      </c>
      <c r="L15" s="4" t="s">
        <v>3436</v>
      </c>
      <c r="M15" s="4" t="s">
        <v>46</v>
      </c>
    </row>
    <row r="16" spans="2:13" ht="42.75" x14ac:dyDescent="0.25">
      <c r="B16" s="4" t="s">
        <v>1180</v>
      </c>
      <c r="C16" s="47" t="s">
        <v>1181</v>
      </c>
      <c r="D16" s="44"/>
      <c r="E16" s="4" t="s">
        <v>1182</v>
      </c>
      <c r="F16" s="4" t="s">
        <v>68</v>
      </c>
      <c r="G16" s="4">
        <v>500</v>
      </c>
      <c r="H16" s="4">
        <v>70</v>
      </c>
      <c r="I16" s="4" t="s">
        <v>3430</v>
      </c>
      <c r="J16" s="4" t="s">
        <v>3438</v>
      </c>
      <c r="K16" s="4" t="s">
        <v>3446</v>
      </c>
      <c r="L16" s="4" t="s">
        <v>3435</v>
      </c>
      <c r="M16" s="4" t="s">
        <v>46</v>
      </c>
    </row>
    <row r="17" spans="2:13" ht="28.5" x14ac:dyDescent="0.25">
      <c r="B17" s="4" t="s">
        <v>1021</v>
      </c>
      <c r="C17" s="47" t="s">
        <v>1022</v>
      </c>
      <c r="D17" s="44"/>
      <c r="E17" s="4" t="s">
        <v>1023</v>
      </c>
      <c r="F17" s="4" t="s">
        <v>68</v>
      </c>
      <c r="G17" s="4">
        <v>100</v>
      </c>
      <c r="H17" s="4"/>
      <c r="I17" s="4" t="s">
        <v>3434</v>
      </c>
      <c r="J17" s="4"/>
      <c r="K17" s="4"/>
      <c r="L17" s="4" t="s">
        <v>3441</v>
      </c>
      <c r="M17" s="4" t="s">
        <v>46</v>
      </c>
    </row>
    <row r="18" spans="2:13" ht="71.25" x14ac:dyDescent="0.25">
      <c r="B18" s="4" t="s">
        <v>1026</v>
      </c>
      <c r="C18" s="47" t="s">
        <v>1027</v>
      </c>
      <c r="D18" s="44"/>
      <c r="E18" s="4" t="s">
        <v>1016</v>
      </c>
      <c r="F18" s="4" t="s">
        <v>68</v>
      </c>
      <c r="G18" s="4">
        <v>400</v>
      </c>
      <c r="H18" s="4">
        <v>66</v>
      </c>
      <c r="I18" s="4" t="s">
        <v>3430</v>
      </c>
      <c r="J18" s="4" t="s">
        <v>3438</v>
      </c>
      <c r="K18" s="4" t="s">
        <v>3447</v>
      </c>
      <c r="L18" s="4" t="s">
        <v>3436</v>
      </c>
      <c r="M18" s="4" t="s">
        <v>46</v>
      </c>
    </row>
    <row r="19" spans="2:13" ht="42.75" x14ac:dyDescent="0.25">
      <c r="B19" s="4" t="s">
        <v>1207</v>
      </c>
      <c r="C19" s="47" t="s">
        <v>1208</v>
      </c>
      <c r="D19" s="44"/>
      <c r="E19" s="4" t="s">
        <v>1171</v>
      </c>
      <c r="F19" s="4" t="s">
        <v>68</v>
      </c>
      <c r="G19" s="4">
        <v>20</v>
      </c>
      <c r="H19" s="4">
        <v>77</v>
      </c>
      <c r="I19" s="4" t="s">
        <v>3430</v>
      </c>
      <c r="J19" s="4" t="s">
        <v>3438</v>
      </c>
      <c r="K19" s="4" t="s">
        <v>3448</v>
      </c>
      <c r="L19" s="4" t="s">
        <v>3435</v>
      </c>
      <c r="M19" s="4" t="s">
        <v>46</v>
      </c>
    </row>
    <row r="20" spans="2:13" ht="42.75" x14ac:dyDescent="0.25">
      <c r="B20" s="4" t="s">
        <v>1217</v>
      </c>
      <c r="C20" s="47" t="s">
        <v>1218</v>
      </c>
      <c r="D20" s="44"/>
      <c r="E20" s="4" t="s">
        <v>1219</v>
      </c>
      <c r="F20" s="4" t="s">
        <v>68</v>
      </c>
      <c r="G20" s="4">
        <v>400</v>
      </c>
      <c r="H20" s="4">
        <v>64</v>
      </c>
      <c r="I20" s="4" t="s">
        <v>3430</v>
      </c>
      <c r="J20" s="4" t="s">
        <v>3443</v>
      </c>
      <c r="K20" s="4" t="s">
        <v>3449</v>
      </c>
      <c r="L20" s="4" t="s">
        <v>3441</v>
      </c>
      <c r="M20" s="4" t="s">
        <v>46</v>
      </c>
    </row>
    <row r="21" spans="2:13" ht="42.75" x14ac:dyDescent="0.25">
      <c r="B21" s="4" t="s">
        <v>1217</v>
      </c>
      <c r="C21" s="47" t="s">
        <v>1218</v>
      </c>
      <c r="D21" s="44"/>
      <c r="E21" s="4" t="s">
        <v>1219</v>
      </c>
      <c r="F21" s="4" t="s">
        <v>68</v>
      </c>
      <c r="G21" s="4">
        <v>400</v>
      </c>
      <c r="H21" s="4">
        <v>64</v>
      </c>
      <c r="I21" s="4" t="s">
        <v>3434</v>
      </c>
      <c r="J21" s="4"/>
      <c r="K21" s="4" t="s">
        <v>3450</v>
      </c>
      <c r="L21" s="4" t="s">
        <v>3441</v>
      </c>
      <c r="M21" s="4" t="s">
        <v>46</v>
      </c>
    </row>
    <row r="22" spans="2:13" ht="42.75" x14ac:dyDescent="0.25">
      <c r="B22" s="4" t="s">
        <v>1217</v>
      </c>
      <c r="C22" s="47" t="s">
        <v>1218</v>
      </c>
      <c r="D22" s="44"/>
      <c r="E22" s="4" t="s">
        <v>1219</v>
      </c>
      <c r="F22" s="4" t="s">
        <v>68</v>
      </c>
      <c r="G22" s="4">
        <v>200</v>
      </c>
      <c r="H22" s="4">
        <v>64</v>
      </c>
      <c r="I22" s="4" t="s">
        <v>3434</v>
      </c>
      <c r="J22" s="4"/>
      <c r="K22" s="4" t="s">
        <v>3451</v>
      </c>
      <c r="L22" s="4" t="s">
        <v>3436</v>
      </c>
      <c r="M22" s="4" t="s">
        <v>46</v>
      </c>
    </row>
    <row r="23" spans="2:13" ht="42.75" x14ac:dyDescent="0.25">
      <c r="B23" s="4" t="s">
        <v>1217</v>
      </c>
      <c r="C23" s="47" t="s">
        <v>1218</v>
      </c>
      <c r="D23" s="44"/>
      <c r="E23" s="4" t="s">
        <v>1219</v>
      </c>
      <c r="F23" s="4" t="s">
        <v>68</v>
      </c>
      <c r="G23" s="4">
        <v>400</v>
      </c>
      <c r="H23" s="4">
        <v>64</v>
      </c>
      <c r="I23" s="4" t="s">
        <v>3434</v>
      </c>
      <c r="J23" s="4"/>
      <c r="K23" s="4" t="s">
        <v>3450</v>
      </c>
      <c r="L23" s="4" t="s">
        <v>3436</v>
      </c>
      <c r="M23" s="4" t="s">
        <v>46</v>
      </c>
    </row>
    <row r="24" spans="2:13" ht="42.75" x14ac:dyDescent="0.25">
      <c r="B24" s="4" t="s">
        <v>1217</v>
      </c>
      <c r="C24" s="47" t="s">
        <v>1218</v>
      </c>
      <c r="D24" s="44"/>
      <c r="E24" s="4" t="s">
        <v>1219</v>
      </c>
      <c r="F24" s="4" t="s">
        <v>68</v>
      </c>
      <c r="G24" s="4">
        <v>500</v>
      </c>
      <c r="H24" s="4">
        <v>64</v>
      </c>
      <c r="I24" s="4" t="s">
        <v>3434</v>
      </c>
      <c r="J24" s="4"/>
      <c r="K24" s="4" t="s">
        <v>3452</v>
      </c>
      <c r="L24" s="4" t="s">
        <v>3436</v>
      </c>
      <c r="M24" s="4" t="s">
        <v>46</v>
      </c>
    </row>
    <row r="25" spans="2:13" ht="42.75" x14ac:dyDescent="0.25">
      <c r="B25" s="4" t="s">
        <v>1217</v>
      </c>
      <c r="C25" s="47" t="s">
        <v>1218</v>
      </c>
      <c r="D25" s="44"/>
      <c r="E25" s="4" t="s">
        <v>1219</v>
      </c>
      <c r="F25" s="4" t="s">
        <v>68</v>
      </c>
      <c r="G25" s="4">
        <v>500</v>
      </c>
      <c r="H25" s="4">
        <v>64</v>
      </c>
      <c r="I25" s="4" t="s">
        <v>3434</v>
      </c>
      <c r="J25" s="4"/>
      <c r="K25" s="4" t="s">
        <v>3452</v>
      </c>
      <c r="L25" s="4" t="s">
        <v>3453</v>
      </c>
      <c r="M25" s="4" t="s">
        <v>46</v>
      </c>
    </row>
    <row r="26" spans="2:13" ht="28.5" x14ac:dyDescent="0.25">
      <c r="B26" s="4" t="s">
        <v>1221</v>
      </c>
      <c r="C26" s="47" t="s">
        <v>1222</v>
      </c>
      <c r="D26" s="44"/>
      <c r="E26" s="4" t="s">
        <v>1223</v>
      </c>
      <c r="F26" s="4" t="s">
        <v>68</v>
      </c>
      <c r="G26" s="4">
        <v>5</v>
      </c>
      <c r="H26" s="4">
        <v>65.400000000000006</v>
      </c>
      <c r="I26" s="4" t="s">
        <v>3434</v>
      </c>
      <c r="J26" s="4"/>
      <c r="K26" s="4"/>
      <c r="L26" s="4" t="s">
        <v>3441</v>
      </c>
      <c r="M26" s="4" t="s">
        <v>46</v>
      </c>
    </row>
    <row r="27" spans="2:13" ht="28.5" x14ac:dyDescent="0.25">
      <c r="B27" s="4" t="s">
        <v>901</v>
      </c>
      <c r="C27" s="47" t="s">
        <v>902</v>
      </c>
      <c r="D27" s="44"/>
      <c r="E27" s="4" t="s">
        <v>895</v>
      </c>
      <c r="F27" s="4" t="s">
        <v>68</v>
      </c>
      <c r="G27" s="4">
        <v>100</v>
      </c>
      <c r="H27" s="4">
        <v>70</v>
      </c>
      <c r="I27" s="4" t="s">
        <v>3430</v>
      </c>
      <c r="J27" s="4" t="s">
        <v>3431</v>
      </c>
      <c r="K27" s="4" t="s">
        <v>3442</v>
      </c>
      <c r="L27" s="4" t="s">
        <v>3436</v>
      </c>
      <c r="M27" s="4" t="s">
        <v>46</v>
      </c>
    </row>
    <row r="28" spans="2:13" ht="28.5" x14ac:dyDescent="0.25">
      <c r="B28" s="4" t="s">
        <v>1224</v>
      </c>
      <c r="C28" s="47" t="s">
        <v>1225</v>
      </c>
      <c r="D28" s="44"/>
      <c r="E28" s="4" t="s">
        <v>1226</v>
      </c>
      <c r="F28" s="4" t="s">
        <v>68</v>
      </c>
      <c r="G28" s="4">
        <v>210</v>
      </c>
      <c r="H28" s="4"/>
      <c r="I28" s="4" t="s">
        <v>3430</v>
      </c>
      <c r="J28" s="4" t="s">
        <v>3431</v>
      </c>
      <c r="K28" s="4" t="s">
        <v>3454</v>
      </c>
      <c r="L28" s="4" t="s">
        <v>3435</v>
      </c>
      <c r="M28" s="4" t="s">
        <v>46</v>
      </c>
    </row>
    <row r="29" spans="2:13" ht="28.5" x14ac:dyDescent="0.25">
      <c r="B29" s="4" t="s">
        <v>1224</v>
      </c>
      <c r="C29" s="47" t="s">
        <v>1225</v>
      </c>
      <c r="D29" s="44"/>
      <c r="E29" s="4" t="s">
        <v>1226</v>
      </c>
      <c r="F29" s="4" t="s">
        <v>68</v>
      </c>
      <c r="G29" s="4">
        <v>210</v>
      </c>
      <c r="H29" s="4"/>
      <c r="I29" s="4" t="s">
        <v>3430</v>
      </c>
      <c r="J29" s="4" t="s">
        <v>3443</v>
      </c>
      <c r="K29" s="4" t="s">
        <v>3455</v>
      </c>
      <c r="L29" s="4" t="s">
        <v>3435</v>
      </c>
      <c r="M29" s="4" t="s">
        <v>46</v>
      </c>
    </row>
    <row r="30" spans="2:13" ht="42.75" x14ac:dyDescent="0.25">
      <c r="B30" s="4" t="s">
        <v>378</v>
      </c>
      <c r="C30" s="47" t="s">
        <v>379</v>
      </c>
      <c r="D30" s="44"/>
      <c r="E30" s="4" t="s">
        <v>380</v>
      </c>
      <c r="F30" s="4" t="s">
        <v>53</v>
      </c>
      <c r="G30" s="4">
        <v>100</v>
      </c>
      <c r="H30" s="4">
        <v>77.900000000000006</v>
      </c>
      <c r="I30" s="4" t="s">
        <v>3430</v>
      </c>
      <c r="J30" s="4" t="s">
        <v>3438</v>
      </c>
      <c r="K30" s="4" t="s">
        <v>3448</v>
      </c>
      <c r="L30" s="4" t="s">
        <v>3441</v>
      </c>
      <c r="M30" s="4" t="s">
        <v>46</v>
      </c>
    </row>
    <row r="31" spans="2:13" ht="42.75" x14ac:dyDescent="0.25">
      <c r="B31" s="4" t="s">
        <v>904</v>
      </c>
      <c r="C31" s="47" t="s">
        <v>905</v>
      </c>
      <c r="D31" s="44"/>
      <c r="E31" s="4" t="s">
        <v>906</v>
      </c>
      <c r="F31" s="4" t="s">
        <v>53</v>
      </c>
      <c r="G31" s="4">
        <v>500</v>
      </c>
      <c r="H31" s="4">
        <v>70</v>
      </c>
      <c r="I31" s="4" t="s">
        <v>3430</v>
      </c>
      <c r="J31" s="4" t="s">
        <v>3438</v>
      </c>
      <c r="K31" s="4" t="s">
        <v>3456</v>
      </c>
      <c r="L31" s="4" t="s">
        <v>3457</v>
      </c>
      <c r="M31" s="4" t="s">
        <v>46</v>
      </c>
    </row>
    <row r="32" spans="2:13" ht="28.5" x14ac:dyDescent="0.25">
      <c r="B32" s="4" t="s">
        <v>962</v>
      </c>
      <c r="C32" s="47" t="s">
        <v>963</v>
      </c>
      <c r="D32" s="44"/>
      <c r="E32" s="4" t="s">
        <v>961</v>
      </c>
      <c r="F32" s="4" t="s">
        <v>53</v>
      </c>
      <c r="G32" s="4">
        <v>2000</v>
      </c>
      <c r="H32" s="4"/>
      <c r="I32" s="4" t="s">
        <v>3430</v>
      </c>
      <c r="J32" s="4" t="s">
        <v>3431</v>
      </c>
      <c r="K32" s="4" t="s">
        <v>3458</v>
      </c>
      <c r="L32" s="4" t="s">
        <v>3459</v>
      </c>
      <c r="M32" s="4" t="s">
        <v>46</v>
      </c>
    </row>
    <row r="33" spans="2:13" ht="28.5" x14ac:dyDescent="0.25">
      <c r="B33" s="4" t="s">
        <v>577</v>
      </c>
      <c r="C33" s="47" t="s">
        <v>578</v>
      </c>
      <c r="D33" s="44"/>
      <c r="E33" s="4" t="s">
        <v>579</v>
      </c>
      <c r="F33" s="4" t="s">
        <v>53</v>
      </c>
      <c r="G33" s="4">
        <v>300</v>
      </c>
      <c r="H33" s="4">
        <v>65</v>
      </c>
      <c r="I33" s="4" t="s">
        <v>3434</v>
      </c>
      <c r="J33" s="4"/>
      <c r="K33" s="4"/>
      <c r="L33" s="4" t="s">
        <v>3437</v>
      </c>
      <c r="M33" s="4" t="s">
        <v>46</v>
      </c>
    </row>
    <row r="34" spans="2:13" ht="28.5" x14ac:dyDescent="0.25">
      <c r="B34" s="4" t="s">
        <v>908</v>
      </c>
      <c r="C34" s="47" t="s">
        <v>909</v>
      </c>
      <c r="D34" s="44"/>
      <c r="E34" s="4" t="s">
        <v>895</v>
      </c>
      <c r="F34" s="4" t="s">
        <v>53</v>
      </c>
      <c r="G34" s="4">
        <v>500</v>
      </c>
      <c r="H34" s="4">
        <v>70</v>
      </c>
      <c r="I34" s="4" t="s">
        <v>3430</v>
      </c>
      <c r="J34" s="4" t="s">
        <v>3431</v>
      </c>
      <c r="K34" s="4" t="s">
        <v>3456</v>
      </c>
      <c r="L34" s="4" t="s">
        <v>3453</v>
      </c>
      <c r="M34" s="4" t="s">
        <v>46</v>
      </c>
    </row>
    <row r="35" spans="2:13" ht="42.75" x14ac:dyDescent="0.25">
      <c r="B35" s="4" t="s">
        <v>1289</v>
      </c>
      <c r="C35" s="47" t="s">
        <v>1290</v>
      </c>
      <c r="D35" s="44"/>
      <c r="E35" s="4" t="s">
        <v>1291</v>
      </c>
      <c r="F35" s="4" t="s">
        <v>53</v>
      </c>
      <c r="G35" s="4">
        <v>60</v>
      </c>
      <c r="H35" s="4">
        <v>70</v>
      </c>
      <c r="I35" s="4" t="s">
        <v>3430</v>
      </c>
      <c r="J35" s="4" t="s">
        <v>3438</v>
      </c>
      <c r="K35" s="4" t="s">
        <v>3460</v>
      </c>
      <c r="L35" s="4" t="s">
        <v>3441</v>
      </c>
      <c r="M35" s="4" t="s">
        <v>46</v>
      </c>
    </row>
    <row r="36" spans="2:13" ht="28.5" x14ac:dyDescent="0.25">
      <c r="B36" s="4" t="s">
        <v>833</v>
      </c>
      <c r="C36" s="47" t="s">
        <v>834</v>
      </c>
      <c r="D36" s="44"/>
      <c r="E36" s="4" t="s">
        <v>835</v>
      </c>
      <c r="F36" s="4" t="s">
        <v>53</v>
      </c>
      <c r="G36" s="4">
        <v>250</v>
      </c>
      <c r="H36" s="4">
        <v>60.5</v>
      </c>
      <c r="I36" s="4" t="s">
        <v>3434</v>
      </c>
      <c r="J36" s="4"/>
      <c r="K36" s="4"/>
      <c r="L36" s="4" t="s">
        <v>3457</v>
      </c>
      <c r="M36" s="4" t="s">
        <v>46</v>
      </c>
    </row>
    <row r="37" spans="2:13" ht="57" x14ac:dyDescent="0.25">
      <c r="B37" s="4" t="s">
        <v>833</v>
      </c>
      <c r="C37" s="47" t="s">
        <v>834</v>
      </c>
      <c r="D37" s="44"/>
      <c r="E37" s="4" t="s">
        <v>835</v>
      </c>
      <c r="F37" s="4" t="s">
        <v>53</v>
      </c>
      <c r="G37" s="4">
        <v>250</v>
      </c>
      <c r="H37" s="4">
        <v>60.5</v>
      </c>
      <c r="I37" s="4" t="s">
        <v>3430</v>
      </c>
      <c r="J37" s="4" t="s">
        <v>3438</v>
      </c>
      <c r="K37" s="4" t="s">
        <v>3461</v>
      </c>
      <c r="L37" s="4" t="s">
        <v>3457</v>
      </c>
      <c r="M37" s="4" t="s">
        <v>46</v>
      </c>
    </row>
    <row r="38" spans="2:13" ht="28.5" x14ac:dyDescent="0.25">
      <c r="B38" s="4" t="s">
        <v>587</v>
      </c>
      <c r="C38" s="47" t="s">
        <v>588</v>
      </c>
      <c r="D38" s="44"/>
      <c r="E38" s="4" t="s">
        <v>589</v>
      </c>
      <c r="F38" s="4" t="s">
        <v>53</v>
      </c>
      <c r="G38" s="4">
        <v>520</v>
      </c>
      <c r="H38" s="4">
        <v>69</v>
      </c>
      <c r="I38" s="4" t="s">
        <v>3434</v>
      </c>
      <c r="J38" s="4"/>
      <c r="K38" s="4"/>
      <c r="L38" s="4" t="s">
        <v>3436</v>
      </c>
      <c r="M38" s="4" t="s">
        <v>46</v>
      </c>
    </row>
    <row r="39" spans="2:13" ht="28.5" x14ac:dyDescent="0.25">
      <c r="B39" s="4" t="s">
        <v>841</v>
      </c>
      <c r="C39" s="47" t="s">
        <v>842</v>
      </c>
      <c r="D39" s="44"/>
      <c r="E39" s="4" t="s">
        <v>843</v>
      </c>
      <c r="F39" s="4" t="s">
        <v>53</v>
      </c>
      <c r="G39" s="4">
        <v>250</v>
      </c>
      <c r="H39" s="4">
        <v>60.5</v>
      </c>
      <c r="I39" s="4" t="s">
        <v>3430</v>
      </c>
      <c r="J39" s="4" t="s">
        <v>3443</v>
      </c>
      <c r="K39" s="4" t="s">
        <v>3462</v>
      </c>
      <c r="L39" s="4" t="s">
        <v>3457</v>
      </c>
      <c r="M39" s="4" t="s">
        <v>46</v>
      </c>
    </row>
    <row r="40" spans="2:13" ht="28.5" x14ac:dyDescent="0.25">
      <c r="B40" s="4" t="s">
        <v>841</v>
      </c>
      <c r="C40" s="47" t="s">
        <v>842</v>
      </c>
      <c r="D40" s="44"/>
      <c r="E40" s="4" t="s">
        <v>843</v>
      </c>
      <c r="F40" s="4" t="s">
        <v>53</v>
      </c>
      <c r="G40" s="4">
        <v>250</v>
      </c>
      <c r="H40" s="4">
        <v>60.5</v>
      </c>
      <c r="I40" s="4" t="s">
        <v>3434</v>
      </c>
      <c r="J40" s="4"/>
      <c r="K40" s="4"/>
      <c r="L40" s="4" t="s">
        <v>3457</v>
      </c>
      <c r="M40" s="4" t="s">
        <v>46</v>
      </c>
    </row>
    <row r="41" spans="2:13" ht="42.75" x14ac:dyDescent="0.25">
      <c r="B41" s="4" t="s">
        <v>382</v>
      </c>
      <c r="C41" s="47" t="s">
        <v>383</v>
      </c>
      <c r="D41" s="44"/>
      <c r="E41" s="4" t="s">
        <v>384</v>
      </c>
      <c r="F41" s="4" t="s">
        <v>53</v>
      </c>
      <c r="G41" s="4">
        <v>100</v>
      </c>
      <c r="H41" s="4">
        <v>77.900000000000006</v>
      </c>
      <c r="I41" s="4" t="s">
        <v>3430</v>
      </c>
      <c r="J41" s="4" t="s">
        <v>3438</v>
      </c>
      <c r="K41" s="4" t="s">
        <v>3448</v>
      </c>
      <c r="L41" s="4" t="s">
        <v>3441</v>
      </c>
      <c r="M41" s="4" t="s">
        <v>46</v>
      </c>
    </row>
    <row r="42" spans="2:13" ht="28.5" x14ac:dyDescent="0.25">
      <c r="B42" s="4" t="s">
        <v>382</v>
      </c>
      <c r="C42" s="47" t="s">
        <v>383</v>
      </c>
      <c r="D42" s="44"/>
      <c r="E42" s="4" t="s">
        <v>384</v>
      </c>
      <c r="F42" s="4" t="s">
        <v>53</v>
      </c>
      <c r="G42" s="4">
        <v>77</v>
      </c>
      <c r="H42" s="4">
        <v>75.599999999999994</v>
      </c>
      <c r="I42" s="4" t="s">
        <v>3434</v>
      </c>
      <c r="J42" s="4"/>
      <c r="K42" s="4"/>
      <c r="L42" s="4" t="s">
        <v>3441</v>
      </c>
      <c r="M42" s="4" t="s">
        <v>46</v>
      </c>
    </row>
    <row r="43" spans="2:13" ht="28.5" x14ac:dyDescent="0.25">
      <c r="B43" s="4" t="s">
        <v>382</v>
      </c>
      <c r="C43" s="47" t="s">
        <v>383</v>
      </c>
      <c r="D43" s="44"/>
      <c r="E43" s="4" t="s">
        <v>384</v>
      </c>
      <c r="F43" s="4" t="s">
        <v>53</v>
      </c>
      <c r="G43" s="4">
        <v>323</v>
      </c>
      <c r="H43" s="4">
        <v>77.900000000000006</v>
      </c>
      <c r="I43" s="4" t="s">
        <v>3434</v>
      </c>
      <c r="J43" s="4"/>
      <c r="K43" s="4"/>
      <c r="L43" s="4" t="s">
        <v>3463</v>
      </c>
      <c r="M43" s="4" t="s">
        <v>46</v>
      </c>
    </row>
    <row r="44" spans="2:13" ht="28.5" x14ac:dyDescent="0.25">
      <c r="B44" s="4" t="s">
        <v>474</v>
      </c>
      <c r="C44" s="47" t="s">
        <v>475</v>
      </c>
      <c r="D44" s="44"/>
      <c r="E44" s="4" t="s">
        <v>426</v>
      </c>
      <c r="F44" s="4" t="s">
        <v>53</v>
      </c>
      <c r="G44" s="4">
        <v>200</v>
      </c>
      <c r="H44" s="4">
        <v>60</v>
      </c>
      <c r="I44" s="4" t="s">
        <v>3434</v>
      </c>
      <c r="J44" s="4"/>
      <c r="K44" s="4"/>
      <c r="L44" s="4" t="s">
        <v>3435</v>
      </c>
      <c r="M44" s="4" t="s">
        <v>46</v>
      </c>
    </row>
    <row r="45" spans="2:13" ht="28.5" x14ac:dyDescent="0.25">
      <c r="B45" s="4" t="s">
        <v>474</v>
      </c>
      <c r="C45" s="47" t="s">
        <v>475</v>
      </c>
      <c r="D45" s="44"/>
      <c r="E45" s="4" t="s">
        <v>426</v>
      </c>
      <c r="F45" s="4" t="s">
        <v>53</v>
      </c>
      <c r="G45" s="4">
        <v>400</v>
      </c>
      <c r="H45" s="4">
        <v>60</v>
      </c>
      <c r="I45" s="4" t="s">
        <v>3434</v>
      </c>
      <c r="J45" s="4"/>
      <c r="K45" s="4"/>
      <c r="L45" s="4" t="s">
        <v>3436</v>
      </c>
      <c r="M45" s="4" t="s">
        <v>46</v>
      </c>
    </row>
    <row r="46" spans="2:13" ht="28.5" x14ac:dyDescent="0.25">
      <c r="B46" s="4" t="s">
        <v>474</v>
      </c>
      <c r="C46" s="47" t="s">
        <v>475</v>
      </c>
      <c r="D46" s="44"/>
      <c r="E46" s="4" t="s">
        <v>426</v>
      </c>
      <c r="F46" s="4" t="s">
        <v>53</v>
      </c>
      <c r="G46" s="4">
        <v>600</v>
      </c>
      <c r="H46" s="4">
        <v>60</v>
      </c>
      <c r="I46" s="4" t="s">
        <v>3434</v>
      </c>
      <c r="J46" s="4"/>
      <c r="K46" s="4"/>
      <c r="L46" s="4" t="s">
        <v>3464</v>
      </c>
      <c r="M46" s="4" t="s">
        <v>46</v>
      </c>
    </row>
    <row r="47" spans="2:13" ht="28.5" x14ac:dyDescent="0.25">
      <c r="B47" s="4" t="s">
        <v>474</v>
      </c>
      <c r="C47" s="47" t="s">
        <v>475</v>
      </c>
      <c r="D47" s="44"/>
      <c r="E47" s="4" t="s">
        <v>426</v>
      </c>
      <c r="F47" s="4" t="s">
        <v>53</v>
      </c>
      <c r="G47" s="4">
        <v>800</v>
      </c>
      <c r="H47" s="4">
        <v>60</v>
      </c>
      <c r="I47" s="4" t="s">
        <v>3434</v>
      </c>
      <c r="J47" s="4"/>
      <c r="K47" s="4"/>
      <c r="L47" s="4" t="s">
        <v>3457</v>
      </c>
      <c r="M47" s="4" t="s">
        <v>46</v>
      </c>
    </row>
    <row r="48" spans="2:13" ht="28.5" x14ac:dyDescent="0.25">
      <c r="B48" s="4" t="s">
        <v>474</v>
      </c>
      <c r="C48" s="47" t="s">
        <v>475</v>
      </c>
      <c r="D48" s="44"/>
      <c r="E48" s="4" t="s">
        <v>426</v>
      </c>
      <c r="F48" s="4" t="s">
        <v>53</v>
      </c>
      <c r="G48" s="4">
        <v>1000</v>
      </c>
      <c r="H48" s="4">
        <v>60</v>
      </c>
      <c r="I48" s="4" t="s">
        <v>3434</v>
      </c>
      <c r="J48" s="4"/>
      <c r="K48" s="4"/>
      <c r="L48" s="4" t="s">
        <v>3453</v>
      </c>
      <c r="M48" s="4" t="s">
        <v>46</v>
      </c>
    </row>
    <row r="49" spans="2:13" ht="28.5" x14ac:dyDescent="0.25">
      <c r="B49" s="4" t="s">
        <v>386</v>
      </c>
      <c r="C49" s="47" t="s">
        <v>387</v>
      </c>
      <c r="D49" s="44"/>
      <c r="E49" s="4" t="s">
        <v>388</v>
      </c>
      <c r="F49" s="4" t="s">
        <v>53</v>
      </c>
      <c r="G49" s="4">
        <v>100</v>
      </c>
      <c r="H49" s="4">
        <v>62</v>
      </c>
      <c r="I49" s="4" t="s">
        <v>3434</v>
      </c>
      <c r="J49" s="4"/>
      <c r="K49" s="4"/>
      <c r="L49" s="4" t="s">
        <v>3441</v>
      </c>
      <c r="M49" s="4" t="s">
        <v>46</v>
      </c>
    </row>
    <row r="50" spans="2:13" ht="28.5" x14ac:dyDescent="0.25">
      <c r="B50" s="4" t="s">
        <v>928</v>
      </c>
      <c r="C50" s="47" t="s">
        <v>929</v>
      </c>
      <c r="D50" s="44"/>
      <c r="E50" s="4" t="s">
        <v>930</v>
      </c>
      <c r="F50" s="4" t="s">
        <v>53</v>
      </c>
      <c r="G50" s="4">
        <v>600</v>
      </c>
      <c r="H50" s="4">
        <v>59</v>
      </c>
      <c r="I50" s="4" t="s">
        <v>3434</v>
      </c>
      <c r="J50" s="4"/>
      <c r="K50" s="4" t="s">
        <v>3465</v>
      </c>
      <c r="L50" s="4" t="s">
        <v>3457</v>
      </c>
      <c r="M50" s="4" t="s">
        <v>46</v>
      </c>
    </row>
    <row r="51" spans="2:13" ht="28.5" x14ac:dyDescent="0.25">
      <c r="B51" s="4" t="s">
        <v>928</v>
      </c>
      <c r="C51" s="47" t="s">
        <v>929</v>
      </c>
      <c r="D51" s="44"/>
      <c r="E51" s="4" t="s">
        <v>930</v>
      </c>
      <c r="F51" s="4" t="s">
        <v>53</v>
      </c>
      <c r="G51" s="4">
        <v>600</v>
      </c>
      <c r="H51" s="4">
        <v>59</v>
      </c>
      <c r="I51" s="4" t="s">
        <v>3430</v>
      </c>
      <c r="J51" s="4" t="s">
        <v>3443</v>
      </c>
      <c r="K51" s="4" t="s">
        <v>3466</v>
      </c>
      <c r="L51" s="4" t="s">
        <v>3457</v>
      </c>
      <c r="M51" s="4" t="s">
        <v>46</v>
      </c>
    </row>
    <row r="52" spans="2:13" ht="28.5" x14ac:dyDescent="0.25">
      <c r="B52" s="4" t="s">
        <v>928</v>
      </c>
      <c r="C52" s="47" t="s">
        <v>929</v>
      </c>
      <c r="D52" s="44"/>
      <c r="E52" s="4" t="s">
        <v>930</v>
      </c>
      <c r="F52" s="4" t="s">
        <v>53</v>
      </c>
      <c r="G52" s="4">
        <v>600</v>
      </c>
      <c r="H52" s="4">
        <v>59</v>
      </c>
      <c r="I52" s="4" t="s">
        <v>3430</v>
      </c>
      <c r="J52" s="4" t="s">
        <v>3443</v>
      </c>
      <c r="K52" s="4" t="s">
        <v>3466</v>
      </c>
      <c r="L52" s="4" t="s">
        <v>3453</v>
      </c>
      <c r="M52" s="4" t="s">
        <v>46</v>
      </c>
    </row>
    <row r="53" spans="2:13" ht="28.5" x14ac:dyDescent="0.25">
      <c r="B53" s="4" t="s">
        <v>928</v>
      </c>
      <c r="C53" s="47" t="s">
        <v>929</v>
      </c>
      <c r="D53" s="44"/>
      <c r="E53" s="4" t="s">
        <v>930</v>
      </c>
      <c r="F53" s="4" t="s">
        <v>53</v>
      </c>
      <c r="G53" s="4">
        <v>600</v>
      </c>
      <c r="H53" s="4">
        <v>59</v>
      </c>
      <c r="I53" s="4" t="s">
        <v>3434</v>
      </c>
      <c r="J53" s="4"/>
      <c r="K53" s="4"/>
      <c r="L53" s="4" t="s">
        <v>3453</v>
      </c>
      <c r="M53" s="4" t="s">
        <v>46</v>
      </c>
    </row>
    <row r="54" spans="2:13" ht="42.75" x14ac:dyDescent="0.25">
      <c r="B54" s="4" t="s">
        <v>911</v>
      </c>
      <c r="C54" s="47" t="s">
        <v>912</v>
      </c>
      <c r="D54" s="44"/>
      <c r="E54" s="4" t="s">
        <v>895</v>
      </c>
      <c r="F54" s="4" t="s">
        <v>53</v>
      </c>
      <c r="G54" s="4">
        <v>500</v>
      </c>
      <c r="H54" s="4">
        <v>70</v>
      </c>
      <c r="I54" s="4" t="s">
        <v>3430</v>
      </c>
      <c r="J54" s="4" t="s">
        <v>3438</v>
      </c>
      <c r="K54" s="4" t="s">
        <v>3456</v>
      </c>
      <c r="L54" s="4" t="s">
        <v>3457</v>
      </c>
      <c r="M54" s="4" t="s">
        <v>46</v>
      </c>
    </row>
    <row r="55" spans="2:13" ht="28.5" x14ac:dyDescent="0.25">
      <c r="B55" s="4" t="s">
        <v>1363</v>
      </c>
      <c r="C55" s="47" t="s">
        <v>1364</v>
      </c>
      <c r="D55" s="44"/>
      <c r="E55" s="4" t="s">
        <v>1365</v>
      </c>
      <c r="F55" s="4" t="s">
        <v>53</v>
      </c>
      <c r="G55" s="4">
        <v>150</v>
      </c>
      <c r="H55" s="4">
        <v>60</v>
      </c>
      <c r="I55" s="4" t="s">
        <v>3434</v>
      </c>
      <c r="J55" s="4"/>
      <c r="K55" s="4"/>
      <c r="L55" s="4" t="s">
        <v>3441</v>
      </c>
      <c r="M55" s="4" t="s">
        <v>46</v>
      </c>
    </row>
    <row r="56" spans="2:13" ht="28.5" x14ac:dyDescent="0.25">
      <c r="B56" s="4" t="s">
        <v>1363</v>
      </c>
      <c r="C56" s="47" t="s">
        <v>1364</v>
      </c>
      <c r="D56" s="44"/>
      <c r="E56" s="4" t="s">
        <v>1365</v>
      </c>
      <c r="F56" s="4" t="s">
        <v>53</v>
      </c>
      <c r="G56" s="4">
        <v>850</v>
      </c>
      <c r="H56" s="4">
        <v>60</v>
      </c>
      <c r="I56" s="4" t="s">
        <v>3434</v>
      </c>
      <c r="J56" s="4"/>
      <c r="K56" s="4"/>
      <c r="L56" s="4" t="s">
        <v>3436</v>
      </c>
      <c r="M56" s="4" t="s">
        <v>46</v>
      </c>
    </row>
    <row r="57" spans="2:13" ht="28.5" x14ac:dyDescent="0.25">
      <c r="B57" s="4" t="s">
        <v>1370</v>
      </c>
      <c r="C57" s="47" t="s">
        <v>1371</v>
      </c>
      <c r="D57" s="44"/>
      <c r="E57" s="4" t="s">
        <v>1372</v>
      </c>
      <c r="F57" s="4" t="s">
        <v>53</v>
      </c>
      <c r="G57" s="4">
        <v>130</v>
      </c>
      <c r="H57" s="4">
        <v>60</v>
      </c>
      <c r="I57" s="4" t="s">
        <v>3434</v>
      </c>
      <c r="J57" s="4"/>
      <c r="K57" s="4"/>
      <c r="L57" s="4" t="s">
        <v>3441</v>
      </c>
      <c r="M57" s="4" t="s">
        <v>46</v>
      </c>
    </row>
    <row r="58" spans="2:13" ht="28.5" x14ac:dyDescent="0.25">
      <c r="B58" s="4" t="s">
        <v>1370</v>
      </c>
      <c r="C58" s="47" t="s">
        <v>1371</v>
      </c>
      <c r="D58" s="44"/>
      <c r="E58" s="4" t="s">
        <v>1372</v>
      </c>
      <c r="F58" s="4" t="s">
        <v>53</v>
      </c>
      <c r="G58" s="4">
        <v>500</v>
      </c>
      <c r="H58" s="4">
        <v>60</v>
      </c>
      <c r="I58" s="4" t="s">
        <v>3434</v>
      </c>
      <c r="J58" s="4"/>
      <c r="K58" s="4"/>
      <c r="L58" s="4" t="s">
        <v>3436</v>
      </c>
      <c r="M58" s="4" t="s">
        <v>46</v>
      </c>
    </row>
    <row r="59" spans="2:13" ht="28.5" x14ac:dyDescent="0.25">
      <c r="B59" s="4" t="s">
        <v>971</v>
      </c>
      <c r="C59" s="47" t="s">
        <v>972</v>
      </c>
      <c r="D59" s="44"/>
      <c r="E59" s="4" t="s">
        <v>961</v>
      </c>
      <c r="F59" s="4" t="s">
        <v>53</v>
      </c>
      <c r="G59" s="4">
        <v>6000</v>
      </c>
      <c r="H59" s="4">
        <v>63</v>
      </c>
      <c r="I59" s="4" t="s">
        <v>3430</v>
      </c>
      <c r="J59" s="4" t="s">
        <v>3431</v>
      </c>
      <c r="K59" s="4" t="s">
        <v>3467</v>
      </c>
      <c r="L59" s="4" t="s">
        <v>3468</v>
      </c>
      <c r="M59" s="4" t="s">
        <v>46</v>
      </c>
    </row>
    <row r="60" spans="2:13" ht="28.5" x14ac:dyDescent="0.25">
      <c r="B60" s="4" t="s">
        <v>199</v>
      </c>
      <c r="C60" s="47" t="s">
        <v>200</v>
      </c>
      <c r="D60" s="44"/>
      <c r="E60" s="4" t="s">
        <v>201</v>
      </c>
      <c r="F60" s="4" t="s">
        <v>53</v>
      </c>
      <c r="G60" s="4">
        <v>90</v>
      </c>
      <c r="H60" s="4">
        <v>65</v>
      </c>
      <c r="I60" s="4" t="s">
        <v>3434</v>
      </c>
      <c r="J60" s="4"/>
      <c r="K60" s="4"/>
      <c r="L60" s="4" t="s">
        <v>3464</v>
      </c>
      <c r="M60" s="4" t="s">
        <v>46</v>
      </c>
    </row>
    <row r="61" spans="2:13" ht="28.5" x14ac:dyDescent="0.25">
      <c r="B61" s="4" t="s">
        <v>199</v>
      </c>
      <c r="C61" s="47" t="s">
        <v>200</v>
      </c>
      <c r="D61" s="44"/>
      <c r="E61" s="4" t="s">
        <v>201</v>
      </c>
      <c r="F61" s="4" t="s">
        <v>53</v>
      </c>
      <c r="G61" s="4">
        <v>90</v>
      </c>
      <c r="H61" s="4">
        <v>65</v>
      </c>
      <c r="I61" s="4" t="s">
        <v>3434</v>
      </c>
      <c r="J61" s="4"/>
      <c r="K61" s="4"/>
      <c r="L61" s="4" t="s">
        <v>3464</v>
      </c>
      <c r="M61" s="4" t="s">
        <v>46</v>
      </c>
    </row>
    <row r="62" spans="2:13" ht="28.5" x14ac:dyDescent="0.25">
      <c r="B62" s="4" t="s">
        <v>199</v>
      </c>
      <c r="C62" s="47" t="s">
        <v>200</v>
      </c>
      <c r="D62" s="44"/>
      <c r="E62" s="4" t="s">
        <v>201</v>
      </c>
      <c r="F62" s="4" t="s">
        <v>53</v>
      </c>
      <c r="G62" s="4">
        <v>600</v>
      </c>
      <c r="H62" s="4">
        <v>65</v>
      </c>
      <c r="I62" s="4" t="s">
        <v>3434</v>
      </c>
      <c r="J62" s="4"/>
      <c r="K62" s="4"/>
      <c r="L62" s="4" t="s">
        <v>3437</v>
      </c>
      <c r="M62" s="4" t="s">
        <v>46</v>
      </c>
    </row>
    <row r="63" spans="2:13" ht="28.5" x14ac:dyDescent="0.25">
      <c r="B63" s="4" t="s">
        <v>199</v>
      </c>
      <c r="C63" s="47" t="s">
        <v>200</v>
      </c>
      <c r="D63" s="44"/>
      <c r="E63" s="4" t="s">
        <v>201</v>
      </c>
      <c r="F63" s="4" t="s">
        <v>53</v>
      </c>
      <c r="G63" s="4">
        <v>800</v>
      </c>
      <c r="H63" s="4">
        <v>65</v>
      </c>
      <c r="I63" s="4" t="s">
        <v>3434</v>
      </c>
      <c r="J63" s="4"/>
      <c r="K63" s="4"/>
      <c r="L63" s="4" t="s">
        <v>3437</v>
      </c>
      <c r="M63" s="4" t="s">
        <v>46</v>
      </c>
    </row>
    <row r="64" spans="2:13" ht="0" hidden="1" customHeight="1" x14ac:dyDescent="0.25"/>
  </sheetData>
  <autoFilter ref="B4:M63" xr:uid="{00000000-0001-0000-0500-000000000000}">
    <filterColumn colId="1" showButton="0"/>
  </autoFilter>
  <mergeCells count="61">
    <mergeCell ref="C63:D63"/>
    <mergeCell ref="C58:D58"/>
    <mergeCell ref="C59:D59"/>
    <mergeCell ref="C60:D60"/>
    <mergeCell ref="C61:D61"/>
    <mergeCell ref="C62:D62"/>
    <mergeCell ref="C53:D53"/>
    <mergeCell ref="C54:D54"/>
    <mergeCell ref="C55:D55"/>
    <mergeCell ref="C56:D56"/>
    <mergeCell ref="C57:D57"/>
    <mergeCell ref="C48:D48"/>
    <mergeCell ref="C49:D49"/>
    <mergeCell ref="C50:D50"/>
    <mergeCell ref="C51:D51"/>
    <mergeCell ref="C52:D52"/>
    <mergeCell ref="C43:D43"/>
    <mergeCell ref="C44:D44"/>
    <mergeCell ref="C45:D45"/>
    <mergeCell ref="C46:D46"/>
    <mergeCell ref="C47:D47"/>
    <mergeCell ref="C38:D38"/>
    <mergeCell ref="C39:D39"/>
    <mergeCell ref="C40:D40"/>
    <mergeCell ref="C41:D41"/>
    <mergeCell ref="C42:D42"/>
    <mergeCell ref="C33:D33"/>
    <mergeCell ref="C34:D34"/>
    <mergeCell ref="C35:D35"/>
    <mergeCell ref="C36:D36"/>
    <mergeCell ref="C37:D37"/>
    <mergeCell ref="C28:D28"/>
    <mergeCell ref="C29:D29"/>
    <mergeCell ref="C30:D30"/>
    <mergeCell ref="C31:D31"/>
    <mergeCell ref="C32:D32"/>
    <mergeCell ref="C23:D23"/>
    <mergeCell ref="C24:D24"/>
    <mergeCell ref="C25:D25"/>
    <mergeCell ref="C26:D26"/>
    <mergeCell ref="C27:D27"/>
    <mergeCell ref="C18:D18"/>
    <mergeCell ref="C19:D19"/>
    <mergeCell ref="C20:D20"/>
    <mergeCell ref="C21:D21"/>
    <mergeCell ref="C22:D22"/>
    <mergeCell ref="C13:D13"/>
    <mergeCell ref="C14:D14"/>
    <mergeCell ref="C15:D15"/>
    <mergeCell ref="C16:D16"/>
    <mergeCell ref="C17:D17"/>
    <mergeCell ref="C8:D8"/>
    <mergeCell ref="C9:D9"/>
    <mergeCell ref="C10:D10"/>
    <mergeCell ref="C11:D11"/>
    <mergeCell ref="C12:D12"/>
    <mergeCell ref="B3:K3"/>
    <mergeCell ref="C4:D4"/>
    <mergeCell ref="C5:D5"/>
    <mergeCell ref="C6:D6"/>
    <mergeCell ref="C7:D7"/>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B1:M112"/>
  <sheetViews>
    <sheetView showGridLines="0" workbookViewId="0">
      <selection activeCell="C1" sqref="C1"/>
    </sheetView>
  </sheetViews>
  <sheetFormatPr defaultRowHeight="15" x14ac:dyDescent="0.25"/>
  <cols>
    <col min="1" max="1" width="1" customWidth="1"/>
    <col min="2" max="2" width="0.140625" customWidth="1"/>
    <col min="3" max="3" width="13.42578125" customWidth="1"/>
    <col min="4" max="5" width="27" customWidth="1"/>
    <col min="6" max="6" width="24.28515625" customWidth="1"/>
    <col min="7" max="7" width="21.5703125" customWidth="1"/>
    <col min="8" max="8" width="29.7109375" customWidth="1"/>
    <col min="9" max="10" width="13.42578125" customWidth="1"/>
    <col min="11" max="11" width="13.5703125" customWidth="1"/>
    <col min="12" max="12" width="13.42578125" customWidth="1"/>
    <col min="13" max="13" width="20.85546875" customWidth="1"/>
    <col min="14" max="14" width="255" customWidth="1"/>
  </cols>
  <sheetData>
    <row r="1" spans="2:13" ht="7.9" customHeight="1" x14ac:dyDescent="0.25"/>
    <row r="2" spans="2:13" ht="2.65" customHeight="1" x14ac:dyDescent="0.25"/>
    <row r="3" spans="2:13" ht="25.5" x14ac:dyDescent="0.25">
      <c r="B3" s="48" t="s">
        <v>3469</v>
      </c>
      <c r="C3" s="42"/>
      <c r="D3" s="42"/>
      <c r="E3" s="42"/>
      <c r="F3" s="42"/>
      <c r="G3" s="42"/>
      <c r="H3" s="42"/>
      <c r="I3" s="42"/>
      <c r="J3" s="42"/>
      <c r="K3" s="42"/>
      <c r="L3" s="10" t="s">
        <v>46</v>
      </c>
      <c r="M3" s="10" t="s">
        <v>46</v>
      </c>
    </row>
    <row r="4" spans="2:13" ht="42.75" x14ac:dyDescent="0.25">
      <c r="B4" s="45" t="s">
        <v>9</v>
      </c>
      <c r="C4" s="42"/>
      <c r="D4" s="45" t="s">
        <v>11</v>
      </c>
      <c r="E4" s="42"/>
      <c r="F4" s="2" t="s">
        <v>15</v>
      </c>
      <c r="G4" s="2" t="s">
        <v>17</v>
      </c>
      <c r="H4" s="2" t="s">
        <v>3470</v>
      </c>
      <c r="I4" s="2" t="s">
        <v>3471</v>
      </c>
      <c r="J4" s="2" t="s">
        <v>3472</v>
      </c>
      <c r="K4" s="2" t="s">
        <v>3002</v>
      </c>
      <c r="L4" s="2" t="s">
        <v>3473</v>
      </c>
      <c r="M4" s="2" t="s">
        <v>3005</v>
      </c>
    </row>
    <row r="5" spans="2:13" ht="42.75" x14ac:dyDescent="0.25">
      <c r="B5" s="46" t="s">
        <v>1064</v>
      </c>
      <c r="C5" s="44"/>
      <c r="D5" s="47" t="s">
        <v>1065</v>
      </c>
      <c r="E5" s="44"/>
      <c r="F5" s="4" t="s">
        <v>124</v>
      </c>
      <c r="G5" s="4" t="s">
        <v>58</v>
      </c>
      <c r="H5" s="4" t="s">
        <v>3474</v>
      </c>
      <c r="I5" s="11">
        <v>140</v>
      </c>
      <c r="J5" s="11">
        <v>1200</v>
      </c>
      <c r="K5" s="11">
        <v>33</v>
      </c>
      <c r="L5" s="4">
        <v>2026</v>
      </c>
      <c r="M5" s="4" t="s">
        <v>1409</v>
      </c>
    </row>
    <row r="6" spans="2:13" ht="42.75" x14ac:dyDescent="0.25">
      <c r="B6" s="46" t="s">
        <v>1064</v>
      </c>
      <c r="C6" s="44"/>
      <c r="D6" s="47" t="s">
        <v>1065</v>
      </c>
      <c r="E6" s="44"/>
      <c r="F6" s="4" t="s">
        <v>124</v>
      </c>
      <c r="G6" s="4" t="s">
        <v>58</v>
      </c>
      <c r="H6" s="4" t="s">
        <v>3475</v>
      </c>
      <c r="I6" s="11">
        <v>285</v>
      </c>
      <c r="J6" s="11">
        <v>1200</v>
      </c>
      <c r="K6" s="11">
        <v>0</v>
      </c>
      <c r="L6" s="4">
        <v>2027</v>
      </c>
      <c r="M6" s="4" t="s">
        <v>1409</v>
      </c>
    </row>
    <row r="7" spans="2:13" ht="85.5" x14ac:dyDescent="0.25">
      <c r="B7" s="46" t="s">
        <v>84</v>
      </c>
      <c r="C7" s="44"/>
      <c r="D7" s="47" t="s">
        <v>85</v>
      </c>
      <c r="E7" s="44"/>
      <c r="F7" s="4" t="s">
        <v>57</v>
      </c>
      <c r="G7" s="4" t="s">
        <v>58</v>
      </c>
      <c r="H7" s="4" t="s">
        <v>3476</v>
      </c>
      <c r="I7" s="11">
        <v>20</v>
      </c>
      <c r="J7" s="11">
        <v>800</v>
      </c>
      <c r="K7" s="4"/>
      <c r="L7" s="4">
        <v>2026</v>
      </c>
      <c r="M7" s="4" t="s">
        <v>1416</v>
      </c>
    </row>
    <row r="8" spans="2:13" ht="85.5" x14ac:dyDescent="0.25">
      <c r="B8" s="46" t="s">
        <v>84</v>
      </c>
      <c r="C8" s="44"/>
      <c r="D8" s="47" t="s">
        <v>85</v>
      </c>
      <c r="E8" s="44"/>
      <c r="F8" s="4" t="s">
        <v>57</v>
      </c>
      <c r="G8" s="4" t="s">
        <v>58</v>
      </c>
      <c r="H8" s="4" t="s">
        <v>3477</v>
      </c>
      <c r="I8" s="11">
        <v>102</v>
      </c>
      <c r="J8" s="11">
        <v>800</v>
      </c>
      <c r="K8" s="4"/>
      <c r="L8" s="4">
        <v>2026</v>
      </c>
      <c r="M8" s="4" t="s">
        <v>1416</v>
      </c>
    </row>
    <row r="9" spans="2:13" ht="42.75" x14ac:dyDescent="0.25">
      <c r="B9" s="46" t="s">
        <v>54</v>
      </c>
      <c r="C9" s="44"/>
      <c r="D9" s="47" t="s">
        <v>55</v>
      </c>
      <c r="E9" s="44"/>
      <c r="F9" s="4" t="s">
        <v>57</v>
      </c>
      <c r="G9" s="4" t="s">
        <v>58</v>
      </c>
      <c r="H9" s="4" t="s">
        <v>3478</v>
      </c>
      <c r="I9" s="11">
        <v>36</v>
      </c>
      <c r="J9" s="11">
        <v>700</v>
      </c>
      <c r="K9" s="11">
        <v>0</v>
      </c>
      <c r="L9" s="4">
        <v>2026</v>
      </c>
      <c r="M9" s="4" t="s">
        <v>1421</v>
      </c>
    </row>
    <row r="10" spans="2:13" ht="28.5" x14ac:dyDescent="0.25">
      <c r="B10" s="46" t="s">
        <v>706</v>
      </c>
      <c r="C10" s="44"/>
      <c r="D10" s="47" t="s">
        <v>707</v>
      </c>
      <c r="E10" s="44"/>
      <c r="F10" s="4" t="s">
        <v>708</v>
      </c>
      <c r="G10" s="4" t="s">
        <v>58</v>
      </c>
      <c r="H10" s="4" t="s">
        <v>3479</v>
      </c>
      <c r="I10" s="11">
        <v>6</v>
      </c>
      <c r="J10" s="11">
        <v>1200</v>
      </c>
      <c r="K10" s="4"/>
      <c r="L10" s="4">
        <v>2027</v>
      </c>
      <c r="M10" s="4" t="s">
        <v>46</v>
      </c>
    </row>
    <row r="11" spans="2:13" ht="99.75" x14ac:dyDescent="0.25">
      <c r="B11" s="46" t="s">
        <v>1072</v>
      </c>
      <c r="C11" s="44"/>
      <c r="D11" s="47" t="s">
        <v>1073</v>
      </c>
      <c r="E11" s="44"/>
      <c r="F11" s="4" t="s">
        <v>277</v>
      </c>
      <c r="G11" s="4" t="s">
        <v>58</v>
      </c>
      <c r="H11" s="4" t="s">
        <v>3480</v>
      </c>
      <c r="I11" s="11">
        <v>19</v>
      </c>
      <c r="J11" s="11">
        <v>700</v>
      </c>
      <c r="K11" s="4"/>
      <c r="L11" s="4">
        <v>2030</v>
      </c>
      <c r="M11" s="4" t="s">
        <v>1436</v>
      </c>
    </row>
    <row r="12" spans="2:13" ht="99.75" x14ac:dyDescent="0.25">
      <c r="B12" s="46" t="s">
        <v>1072</v>
      </c>
      <c r="C12" s="44"/>
      <c r="D12" s="47" t="s">
        <v>1073</v>
      </c>
      <c r="E12" s="44"/>
      <c r="F12" s="4" t="s">
        <v>277</v>
      </c>
      <c r="G12" s="4" t="s">
        <v>58</v>
      </c>
      <c r="H12" s="4" t="s">
        <v>3481</v>
      </c>
      <c r="I12" s="11">
        <v>0</v>
      </c>
      <c r="J12" s="11">
        <v>0</v>
      </c>
      <c r="K12" s="11">
        <v>20</v>
      </c>
      <c r="L12" s="4">
        <v>2030</v>
      </c>
      <c r="M12" s="4" t="s">
        <v>1436</v>
      </c>
    </row>
    <row r="13" spans="2:13" ht="114" x14ac:dyDescent="0.25">
      <c r="B13" s="46" t="s">
        <v>1072</v>
      </c>
      <c r="C13" s="44"/>
      <c r="D13" s="47" t="s">
        <v>1073</v>
      </c>
      <c r="E13" s="44"/>
      <c r="F13" s="4" t="s">
        <v>277</v>
      </c>
      <c r="G13" s="4" t="s">
        <v>58</v>
      </c>
      <c r="H13" s="4" t="s">
        <v>3482</v>
      </c>
      <c r="I13" s="11">
        <v>17</v>
      </c>
      <c r="J13" s="11">
        <v>1000</v>
      </c>
      <c r="K13" s="4"/>
      <c r="L13" s="4">
        <v>2030</v>
      </c>
      <c r="M13" s="4" t="s">
        <v>1436</v>
      </c>
    </row>
    <row r="14" spans="2:13" ht="42.75" x14ac:dyDescent="0.25">
      <c r="B14" s="46" t="s">
        <v>1090</v>
      </c>
      <c r="C14" s="44"/>
      <c r="D14" s="47" t="s">
        <v>1091</v>
      </c>
      <c r="E14" s="44"/>
      <c r="F14" s="4" t="s">
        <v>1092</v>
      </c>
      <c r="G14" s="4" t="s">
        <v>58</v>
      </c>
      <c r="H14" s="4" t="s">
        <v>3483</v>
      </c>
      <c r="I14" s="4"/>
      <c r="J14" s="4"/>
      <c r="K14" s="11">
        <v>3</v>
      </c>
      <c r="L14" s="4">
        <v>2026</v>
      </c>
      <c r="M14" s="4" t="s">
        <v>1448</v>
      </c>
    </row>
    <row r="15" spans="2:13" ht="42.75" x14ac:dyDescent="0.25">
      <c r="B15" s="46" t="s">
        <v>1095</v>
      </c>
      <c r="C15" s="44"/>
      <c r="D15" s="47" t="s">
        <v>1096</v>
      </c>
      <c r="E15" s="44"/>
      <c r="F15" s="4" t="s">
        <v>1097</v>
      </c>
      <c r="G15" s="4" t="s">
        <v>58</v>
      </c>
      <c r="H15" s="4" t="s">
        <v>3484</v>
      </c>
      <c r="I15" s="11">
        <v>92</v>
      </c>
      <c r="J15" s="11">
        <v>300</v>
      </c>
      <c r="K15" s="4"/>
      <c r="L15" s="4">
        <v>2025</v>
      </c>
      <c r="M15" s="4" t="s">
        <v>1450</v>
      </c>
    </row>
    <row r="16" spans="2:13" ht="28.5" x14ac:dyDescent="0.25">
      <c r="B16" s="46" t="s">
        <v>1100</v>
      </c>
      <c r="C16" s="44"/>
      <c r="D16" s="47" t="s">
        <v>1101</v>
      </c>
      <c r="E16" s="44"/>
      <c r="F16" s="4" t="s">
        <v>1102</v>
      </c>
      <c r="G16" s="4" t="s">
        <v>58</v>
      </c>
      <c r="H16" s="4" t="s">
        <v>3485</v>
      </c>
      <c r="I16" s="11">
        <v>0</v>
      </c>
      <c r="J16" s="11">
        <v>0</v>
      </c>
      <c r="K16" s="11">
        <v>42</v>
      </c>
      <c r="L16" s="4">
        <v>0</v>
      </c>
      <c r="M16" s="4" t="s">
        <v>1453</v>
      </c>
    </row>
    <row r="17" spans="2:13" x14ac:dyDescent="0.25">
      <c r="B17" s="46" t="s">
        <v>1105</v>
      </c>
      <c r="C17" s="44"/>
      <c r="D17" s="47" t="s">
        <v>1106</v>
      </c>
      <c r="E17" s="44"/>
      <c r="F17" s="4" t="s">
        <v>124</v>
      </c>
      <c r="G17" s="4" t="s">
        <v>58</v>
      </c>
      <c r="H17" s="4" t="s">
        <v>3239</v>
      </c>
      <c r="I17" s="4"/>
      <c r="J17" s="4"/>
      <c r="K17" s="4"/>
      <c r="L17" s="4">
        <v>0</v>
      </c>
      <c r="M17" s="4" t="s">
        <v>46</v>
      </c>
    </row>
    <row r="18" spans="2:13" x14ac:dyDescent="0.25">
      <c r="B18" s="46" t="s">
        <v>1105</v>
      </c>
      <c r="C18" s="44"/>
      <c r="D18" s="47" t="s">
        <v>1106</v>
      </c>
      <c r="E18" s="44"/>
      <c r="F18" s="4" t="s">
        <v>124</v>
      </c>
      <c r="G18" s="4" t="s">
        <v>58</v>
      </c>
      <c r="H18" s="4" t="s">
        <v>3240</v>
      </c>
      <c r="I18" s="4"/>
      <c r="J18" s="4"/>
      <c r="K18" s="4"/>
      <c r="L18" s="4">
        <v>0</v>
      </c>
      <c r="M18" s="4" t="s">
        <v>46</v>
      </c>
    </row>
    <row r="19" spans="2:13" x14ac:dyDescent="0.25">
      <c r="B19" s="46" t="s">
        <v>1105</v>
      </c>
      <c r="C19" s="44"/>
      <c r="D19" s="47" t="s">
        <v>1106</v>
      </c>
      <c r="E19" s="44"/>
      <c r="F19" s="4" t="s">
        <v>124</v>
      </c>
      <c r="G19" s="4" t="s">
        <v>58</v>
      </c>
      <c r="H19" s="4" t="s">
        <v>3486</v>
      </c>
      <c r="I19" s="4"/>
      <c r="J19" s="4"/>
      <c r="K19" s="4"/>
      <c r="L19" s="4">
        <v>0</v>
      </c>
      <c r="M19" s="4" t="s">
        <v>46</v>
      </c>
    </row>
    <row r="20" spans="2:13" x14ac:dyDescent="0.25">
      <c r="B20" s="46" t="s">
        <v>1105</v>
      </c>
      <c r="C20" s="44"/>
      <c r="D20" s="47" t="s">
        <v>1106</v>
      </c>
      <c r="E20" s="44"/>
      <c r="F20" s="4" t="s">
        <v>124</v>
      </c>
      <c r="G20" s="4" t="s">
        <v>58</v>
      </c>
      <c r="H20" s="4" t="s">
        <v>3487</v>
      </c>
      <c r="I20" s="4"/>
      <c r="J20" s="4"/>
      <c r="K20" s="11">
        <v>24</v>
      </c>
      <c r="L20" s="4">
        <v>2026</v>
      </c>
      <c r="M20" s="4" t="s">
        <v>46</v>
      </c>
    </row>
    <row r="21" spans="2:13" x14ac:dyDescent="0.25">
      <c r="B21" s="46" t="s">
        <v>1105</v>
      </c>
      <c r="C21" s="44"/>
      <c r="D21" s="47" t="s">
        <v>1106</v>
      </c>
      <c r="E21" s="44"/>
      <c r="F21" s="4" t="s">
        <v>124</v>
      </c>
      <c r="G21" s="4" t="s">
        <v>58</v>
      </c>
      <c r="H21" s="4" t="s">
        <v>3488</v>
      </c>
      <c r="I21" s="4"/>
      <c r="J21" s="4"/>
      <c r="K21" s="11">
        <v>24</v>
      </c>
      <c r="L21" s="4">
        <v>2030</v>
      </c>
      <c r="M21" s="4" t="s">
        <v>46</v>
      </c>
    </row>
    <row r="22" spans="2:13" x14ac:dyDescent="0.25">
      <c r="B22" s="46" t="s">
        <v>1105</v>
      </c>
      <c r="C22" s="44"/>
      <c r="D22" s="47" t="s">
        <v>1106</v>
      </c>
      <c r="E22" s="44"/>
      <c r="F22" s="4" t="s">
        <v>124</v>
      </c>
      <c r="G22" s="4" t="s">
        <v>58</v>
      </c>
      <c r="H22" s="4" t="s">
        <v>3489</v>
      </c>
      <c r="I22" s="4"/>
      <c r="J22" s="4"/>
      <c r="K22" s="11">
        <v>25</v>
      </c>
      <c r="L22" s="4">
        <v>2035</v>
      </c>
      <c r="M22" s="4" t="s">
        <v>46</v>
      </c>
    </row>
    <row r="23" spans="2:13" x14ac:dyDescent="0.25">
      <c r="B23" s="46" t="s">
        <v>1105</v>
      </c>
      <c r="C23" s="44"/>
      <c r="D23" s="47" t="s">
        <v>1106</v>
      </c>
      <c r="E23" s="44"/>
      <c r="F23" s="4" t="s">
        <v>124</v>
      </c>
      <c r="G23" s="4" t="s">
        <v>58</v>
      </c>
      <c r="H23" s="4" t="s">
        <v>3490</v>
      </c>
      <c r="I23" s="4"/>
      <c r="J23" s="4"/>
      <c r="K23" s="11">
        <v>25</v>
      </c>
      <c r="L23" s="4">
        <v>2030</v>
      </c>
      <c r="M23" s="4" t="s">
        <v>46</v>
      </c>
    </row>
    <row r="24" spans="2:13" x14ac:dyDescent="0.25">
      <c r="B24" s="46" t="s">
        <v>1105</v>
      </c>
      <c r="C24" s="44"/>
      <c r="D24" s="47" t="s">
        <v>1106</v>
      </c>
      <c r="E24" s="44"/>
      <c r="F24" s="4" t="s">
        <v>124</v>
      </c>
      <c r="G24" s="4" t="s">
        <v>58</v>
      </c>
      <c r="H24" s="4" t="s">
        <v>3491</v>
      </c>
      <c r="I24" s="4"/>
      <c r="J24" s="4"/>
      <c r="K24" s="11">
        <v>25</v>
      </c>
      <c r="L24" s="4">
        <v>2033</v>
      </c>
      <c r="M24" s="4" t="s">
        <v>46</v>
      </c>
    </row>
    <row r="25" spans="2:13" x14ac:dyDescent="0.25">
      <c r="B25" s="46" t="s">
        <v>1105</v>
      </c>
      <c r="C25" s="44"/>
      <c r="D25" s="47" t="s">
        <v>1106</v>
      </c>
      <c r="E25" s="44"/>
      <c r="F25" s="4" t="s">
        <v>124</v>
      </c>
      <c r="G25" s="4" t="s">
        <v>58</v>
      </c>
      <c r="H25" s="4" t="s">
        <v>3492</v>
      </c>
      <c r="I25" s="4"/>
      <c r="J25" s="4"/>
      <c r="K25" s="11">
        <v>24</v>
      </c>
      <c r="L25" s="4">
        <v>2031</v>
      </c>
      <c r="M25" s="4" t="s">
        <v>46</v>
      </c>
    </row>
    <row r="26" spans="2:13" x14ac:dyDescent="0.25">
      <c r="B26" s="46" t="s">
        <v>1105</v>
      </c>
      <c r="C26" s="44"/>
      <c r="D26" s="47" t="s">
        <v>1106</v>
      </c>
      <c r="E26" s="44"/>
      <c r="F26" s="4" t="s">
        <v>124</v>
      </c>
      <c r="G26" s="4" t="s">
        <v>58</v>
      </c>
      <c r="H26" s="4" t="s">
        <v>3493</v>
      </c>
      <c r="I26" s="4"/>
      <c r="J26" s="4"/>
      <c r="K26" s="11">
        <v>12</v>
      </c>
      <c r="L26" s="4">
        <v>2033</v>
      </c>
      <c r="M26" s="4" t="s">
        <v>46</v>
      </c>
    </row>
    <row r="27" spans="2:13" ht="28.5" x14ac:dyDescent="0.25">
      <c r="B27" s="46" t="s">
        <v>98</v>
      </c>
      <c r="C27" s="44"/>
      <c r="D27" s="47" t="s">
        <v>99</v>
      </c>
      <c r="E27" s="44"/>
      <c r="F27" s="4" t="s">
        <v>101</v>
      </c>
      <c r="G27" s="4" t="s">
        <v>58</v>
      </c>
      <c r="H27" s="4" t="s">
        <v>3494</v>
      </c>
      <c r="I27" s="11">
        <v>100</v>
      </c>
      <c r="J27" s="11">
        <v>1400</v>
      </c>
      <c r="K27" s="4"/>
      <c r="L27" s="4">
        <v>2026</v>
      </c>
      <c r="M27" s="4" t="s">
        <v>46</v>
      </c>
    </row>
    <row r="28" spans="2:13" ht="28.5" x14ac:dyDescent="0.25">
      <c r="B28" s="46" t="s">
        <v>98</v>
      </c>
      <c r="C28" s="44"/>
      <c r="D28" s="47" t="s">
        <v>99</v>
      </c>
      <c r="E28" s="44"/>
      <c r="F28" s="4" t="s">
        <v>101</v>
      </c>
      <c r="G28" s="4" t="s">
        <v>58</v>
      </c>
      <c r="H28" s="4" t="s">
        <v>3495</v>
      </c>
      <c r="I28" s="4"/>
      <c r="J28" s="4"/>
      <c r="K28" s="11">
        <v>50</v>
      </c>
      <c r="L28" s="4">
        <v>2026</v>
      </c>
      <c r="M28" s="4" t="s">
        <v>46</v>
      </c>
    </row>
    <row r="29" spans="2:13" x14ac:dyDescent="0.25">
      <c r="B29" s="46" t="s">
        <v>292</v>
      </c>
      <c r="C29" s="44"/>
      <c r="D29" s="47" t="s">
        <v>293</v>
      </c>
      <c r="E29" s="44"/>
      <c r="F29" s="4" t="s">
        <v>147</v>
      </c>
      <c r="G29" s="4" t="s">
        <v>58</v>
      </c>
      <c r="H29" s="4" t="s">
        <v>3496</v>
      </c>
      <c r="I29" s="4"/>
      <c r="J29" s="4"/>
      <c r="K29" s="4"/>
      <c r="L29" s="4">
        <v>2026</v>
      </c>
      <c r="M29" s="4" t="s">
        <v>46</v>
      </c>
    </row>
    <row r="30" spans="2:13" ht="28.5" x14ac:dyDescent="0.25">
      <c r="B30" s="46" t="s">
        <v>1111</v>
      </c>
      <c r="C30" s="44"/>
      <c r="D30" s="47" t="s">
        <v>1112</v>
      </c>
      <c r="E30" s="44"/>
      <c r="F30" s="4" t="s">
        <v>283</v>
      </c>
      <c r="G30" s="4" t="s">
        <v>58</v>
      </c>
      <c r="H30" s="4" t="s">
        <v>3497</v>
      </c>
      <c r="I30" s="11">
        <v>55</v>
      </c>
      <c r="J30" s="11">
        <v>762</v>
      </c>
      <c r="K30" s="4"/>
      <c r="L30" s="4">
        <v>2026</v>
      </c>
      <c r="M30" s="4" t="s">
        <v>1511</v>
      </c>
    </row>
    <row r="31" spans="2:13" ht="28.5" x14ac:dyDescent="0.25">
      <c r="B31" s="46" t="s">
        <v>1116</v>
      </c>
      <c r="C31" s="44"/>
      <c r="D31" s="47" t="s">
        <v>1117</v>
      </c>
      <c r="E31" s="44"/>
      <c r="F31" s="4" t="s">
        <v>283</v>
      </c>
      <c r="G31" s="4" t="s">
        <v>58</v>
      </c>
      <c r="H31" s="4" t="s">
        <v>3498</v>
      </c>
      <c r="I31" s="4"/>
      <c r="J31" s="4"/>
      <c r="K31" s="11">
        <v>4</v>
      </c>
      <c r="L31" s="4">
        <v>2026</v>
      </c>
      <c r="M31" s="4" t="s">
        <v>1511</v>
      </c>
    </row>
    <row r="32" spans="2:13" ht="28.5" x14ac:dyDescent="0.25">
      <c r="B32" s="46" t="s">
        <v>249</v>
      </c>
      <c r="C32" s="44"/>
      <c r="D32" s="47" t="s">
        <v>250</v>
      </c>
      <c r="E32" s="44"/>
      <c r="F32" s="4" t="s">
        <v>101</v>
      </c>
      <c r="G32" s="4" t="s">
        <v>58</v>
      </c>
      <c r="H32" s="4" t="s">
        <v>3499</v>
      </c>
      <c r="I32" s="11">
        <v>25</v>
      </c>
      <c r="J32" s="11">
        <v>900</v>
      </c>
      <c r="K32" s="4"/>
      <c r="L32" s="4">
        <v>2026</v>
      </c>
      <c r="M32" s="4" t="s">
        <v>46</v>
      </c>
    </row>
    <row r="33" spans="2:13" x14ac:dyDescent="0.25">
      <c r="B33" s="46" t="s">
        <v>1125</v>
      </c>
      <c r="C33" s="44"/>
      <c r="D33" s="47" t="s">
        <v>1126</v>
      </c>
      <c r="E33" s="44"/>
      <c r="F33" s="4" t="s">
        <v>394</v>
      </c>
      <c r="G33" s="4" t="s">
        <v>58</v>
      </c>
      <c r="H33" s="4" t="s">
        <v>3500</v>
      </c>
      <c r="I33" s="11">
        <v>88</v>
      </c>
      <c r="J33" s="11">
        <v>1000</v>
      </c>
      <c r="K33" s="4"/>
      <c r="L33" s="4">
        <v>2025</v>
      </c>
      <c r="M33" s="4" t="s">
        <v>1545</v>
      </c>
    </row>
    <row r="34" spans="2:13" x14ac:dyDescent="0.25">
      <c r="B34" s="46" t="s">
        <v>1125</v>
      </c>
      <c r="C34" s="44"/>
      <c r="D34" s="47" t="s">
        <v>1126</v>
      </c>
      <c r="E34" s="44"/>
      <c r="F34" s="4" t="s">
        <v>394</v>
      </c>
      <c r="G34" s="4" t="s">
        <v>58</v>
      </c>
      <c r="H34" s="4" t="s">
        <v>3501</v>
      </c>
      <c r="I34" s="11">
        <v>58</v>
      </c>
      <c r="J34" s="11">
        <v>1200</v>
      </c>
      <c r="K34" s="4"/>
      <c r="L34" s="4">
        <v>2025</v>
      </c>
      <c r="M34" s="4" t="s">
        <v>1545</v>
      </c>
    </row>
    <row r="35" spans="2:13" ht="28.5" x14ac:dyDescent="0.25">
      <c r="B35" s="46" t="s">
        <v>1128</v>
      </c>
      <c r="C35" s="44"/>
      <c r="D35" s="47" t="s">
        <v>1129</v>
      </c>
      <c r="E35" s="44"/>
      <c r="F35" s="4" t="s">
        <v>277</v>
      </c>
      <c r="G35" s="4" t="s">
        <v>58</v>
      </c>
      <c r="H35" s="4" t="s">
        <v>3502</v>
      </c>
      <c r="I35" s="11">
        <v>61</v>
      </c>
      <c r="J35" s="11">
        <v>1200</v>
      </c>
      <c r="K35" s="4"/>
      <c r="L35" s="4">
        <v>2026</v>
      </c>
      <c r="M35" s="4" t="s">
        <v>1550</v>
      </c>
    </row>
    <row r="36" spans="2:13" ht="28.5" x14ac:dyDescent="0.25">
      <c r="B36" s="46" t="s">
        <v>1132</v>
      </c>
      <c r="C36" s="44"/>
      <c r="D36" s="47" t="s">
        <v>1133</v>
      </c>
      <c r="E36" s="44"/>
      <c r="F36" s="4" t="s">
        <v>277</v>
      </c>
      <c r="G36" s="4" t="s">
        <v>58</v>
      </c>
      <c r="H36" s="4" t="s">
        <v>3503</v>
      </c>
      <c r="I36" s="11">
        <v>48</v>
      </c>
      <c r="J36" s="11">
        <v>700</v>
      </c>
      <c r="K36" s="4"/>
      <c r="L36" s="4">
        <v>2026</v>
      </c>
      <c r="M36" s="4" t="s">
        <v>1557</v>
      </c>
    </row>
    <row r="37" spans="2:13" ht="28.5" x14ac:dyDescent="0.25">
      <c r="B37" s="46" t="s">
        <v>1132</v>
      </c>
      <c r="C37" s="44"/>
      <c r="D37" s="47" t="s">
        <v>1133</v>
      </c>
      <c r="E37" s="44"/>
      <c r="F37" s="4" t="s">
        <v>277</v>
      </c>
      <c r="G37" s="4" t="s">
        <v>58</v>
      </c>
      <c r="H37" s="4" t="s">
        <v>3504</v>
      </c>
      <c r="I37" s="11">
        <v>53</v>
      </c>
      <c r="J37" s="11">
        <v>500</v>
      </c>
      <c r="K37" s="4"/>
      <c r="L37" s="4">
        <v>2026</v>
      </c>
      <c r="M37" s="4" t="s">
        <v>1557</v>
      </c>
    </row>
    <row r="38" spans="2:13" ht="28.5" x14ac:dyDescent="0.25">
      <c r="B38" s="46" t="s">
        <v>1132</v>
      </c>
      <c r="C38" s="44"/>
      <c r="D38" s="47" t="s">
        <v>1133</v>
      </c>
      <c r="E38" s="44"/>
      <c r="F38" s="4" t="s">
        <v>277</v>
      </c>
      <c r="G38" s="4" t="s">
        <v>58</v>
      </c>
      <c r="H38" s="4" t="s">
        <v>3505</v>
      </c>
      <c r="I38" s="11">
        <v>84</v>
      </c>
      <c r="J38" s="11">
        <v>700</v>
      </c>
      <c r="K38" s="4"/>
      <c r="L38" s="4">
        <v>2029</v>
      </c>
      <c r="M38" s="4" t="s">
        <v>1557</v>
      </c>
    </row>
    <row r="39" spans="2:13" ht="28.5" x14ac:dyDescent="0.25">
      <c r="B39" s="46" t="s">
        <v>1132</v>
      </c>
      <c r="C39" s="44"/>
      <c r="D39" s="47" t="s">
        <v>1133</v>
      </c>
      <c r="E39" s="44"/>
      <c r="F39" s="4" t="s">
        <v>277</v>
      </c>
      <c r="G39" s="4" t="s">
        <v>58</v>
      </c>
      <c r="H39" s="4" t="s">
        <v>3506</v>
      </c>
      <c r="I39" s="11">
        <v>50</v>
      </c>
      <c r="J39" s="11">
        <v>700</v>
      </c>
      <c r="K39" s="4"/>
      <c r="L39" s="4">
        <v>2029</v>
      </c>
      <c r="M39" s="4" t="s">
        <v>1557</v>
      </c>
    </row>
    <row r="40" spans="2:13" ht="28.5" x14ac:dyDescent="0.25">
      <c r="B40" s="46" t="s">
        <v>1132</v>
      </c>
      <c r="C40" s="44"/>
      <c r="D40" s="47" t="s">
        <v>1133</v>
      </c>
      <c r="E40" s="44"/>
      <c r="F40" s="4" t="s">
        <v>277</v>
      </c>
      <c r="G40" s="4" t="s">
        <v>58</v>
      </c>
      <c r="H40" s="4" t="s">
        <v>3507</v>
      </c>
      <c r="I40" s="4"/>
      <c r="J40" s="4"/>
      <c r="K40" s="11">
        <v>9</v>
      </c>
      <c r="L40" s="4">
        <v>2029</v>
      </c>
      <c r="M40" s="4" t="s">
        <v>1557</v>
      </c>
    </row>
    <row r="41" spans="2:13" ht="42.75" x14ac:dyDescent="0.25">
      <c r="B41" s="46" t="s">
        <v>295</v>
      </c>
      <c r="C41" s="44"/>
      <c r="D41" s="47" t="s">
        <v>296</v>
      </c>
      <c r="E41" s="44"/>
      <c r="F41" s="4" t="s">
        <v>124</v>
      </c>
      <c r="G41" s="4" t="s">
        <v>58</v>
      </c>
      <c r="H41" s="4" t="s">
        <v>3508</v>
      </c>
      <c r="I41" s="11">
        <v>0</v>
      </c>
      <c r="J41" s="11">
        <v>0</v>
      </c>
      <c r="K41" s="11">
        <v>15</v>
      </c>
      <c r="L41" s="4">
        <v>2026</v>
      </c>
      <c r="M41" s="4" t="s">
        <v>1564</v>
      </c>
    </row>
    <row r="42" spans="2:13" ht="28.5" x14ac:dyDescent="0.25">
      <c r="B42" s="46" t="s">
        <v>1136</v>
      </c>
      <c r="C42" s="44"/>
      <c r="D42" s="47" t="s">
        <v>1137</v>
      </c>
      <c r="E42" s="44"/>
      <c r="F42" s="4" t="s">
        <v>1138</v>
      </c>
      <c r="G42" s="4" t="s">
        <v>58</v>
      </c>
      <c r="H42" s="4" t="s">
        <v>3509</v>
      </c>
      <c r="I42" s="11">
        <v>0</v>
      </c>
      <c r="J42" s="11">
        <v>0</v>
      </c>
      <c r="K42" s="11">
        <v>42</v>
      </c>
      <c r="L42" s="4">
        <v>2028</v>
      </c>
      <c r="M42" s="4" t="s">
        <v>46</v>
      </c>
    </row>
    <row r="43" spans="2:13" x14ac:dyDescent="0.25">
      <c r="B43" s="46" t="s">
        <v>1145</v>
      </c>
      <c r="C43" s="44"/>
      <c r="D43" s="47" t="s">
        <v>1146</v>
      </c>
      <c r="E43" s="44"/>
      <c r="F43" s="4" t="s">
        <v>1147</v>
      </c>
      <c r="G43" s="4" t="s">
        <v>58</v>
      </c>
      <c r="H43" s="4" t="s">
        <v>3510</v>
      </c>
      <c r="I43" s="11">
        <v>44</v>
      </c>
      <c r="J43" s="11">
        <v>1000</v>
      </c>
      <c r="K43" s="11">
        <v>0</v>
      </c>
      <c r="L43" s="4">
        <v>2024</v>
      </c>
      <c r="M43" s="4" t="s">
        <v>1575</v>
      </c>
    </row>
    <row r="44" spans="2:13" x14ac:dyDescent="0.25">
      <c r="B44" s="46" t="s">
        <v>1145</v>
      </c>
      <c r="C44" s="44"/>
      <c r="D44" s="47" t="s">
        <v>1146</v>
      </c>
      <c r="E44" s="44"/>
      <c r="F44" s="4" t="s">
        <v>1147</v>
      </c>
      <c r="G44" s="4" t="s">
        <v>58</v>
      </c>
      <c r="H44" s="4" t="s">
        <v>3511</v>
      </c>
      <c r="I44" s="11">
        <v>54</v>
      </c>
      <c r="J44" s="11">
        <v>1000</v>
      </c>
      <c r="K44" s="11">
        <v>0</v>
      </c>
      <c r="L44" s="4">
        <v>2026</v>
      </c>
      <c r="M44" s="4" t="s">
        <v>1575</v>
      </c>
    </row>
    <row r="45" spans="2:13" ht="28.5" x14ac:dyDescent="0.25">
      <c r="B45" s="46" t="s">
        <v>1149</v>
      </c>
      <c r="C45" s="44"/>
      <c r="D45" s="47" t="s">
        <v>1150</v>
      </c>
      <c r="E45" s="44"/>
      <c r="F45" s="4" t="s">
        <v>117</v>
      </c>
      <c r="G45" s="4" t="s">
        <v>58</v>
      </c>
      <c r="H45" s="4" t="s">
        <v>3512</v>
      </c>
      <c r="I45" s="11">
        <v>0</v>
      </c>
      <c r="J45" s="11">
        <v>0</v>
      </c>
      <c r="K45" s="11">
        <v>9</v>
      </c>
      <c r="L45" s="4">
        <v>2027</v>
      </c>
      <c r="M45" s="4" t="s">
        <v>1601</v>
      </c>
    </row>
    <row r="46" spans="2:13" ht="28.5" x14ac:dyDescent="0.25">
      <c r="B46" s="46" t="s">
        <v>1149</v>
      </c>
      <c r="C46" s="44"/>
      <c r="D46" s="47" t="s">
        <v>1150</v>
      </c>
      <c r="E46" s="44"/>
      <c r="F46" s="4" t="s">
        <v>117</v>
      </c>
      <c r="G46" s="4" t="s">
        <v>58</v>
      </c>
      <c r="H46" s="4" t="s">
        <v>3513</v>
      </c>
      <c r="I46" s="11">
        <v>0</v>
      </c>
      <c r="J46" s="11">
        <v>0</v>
      </c>
      <c r="K46" s="11">
        <v>9</v>
      </c>
      <c r="L46" s="4">
        <v>2027</v>
      </c>
      <c r="M46" s="4" t="s">
        <v>1601</v>
      </c>
    </row>
    <row r="47" spans="2:13" ht="71.25" x14ac:dyDescent="0.25">
      <c r="B47" s="46" t="s">
        <v>852</v>
      </c>
      <c r="C47" s="44"/>
      <c r="D47" s="47" t="s">
        <v>853</v>
      </c>
      <c r="E47" s="44"/>
      <c r="F47" s="4" t="s">
        <v>854</v>
      </c>
      <c r="G47" s="4" t="s">
        <v>68</v>
      </c>
      <c r="H47" s="4" t="s">
        <v>3514</v>
      </c>
      <c r="I47" s="11">
        <v>210</v>
      </c>
      <c r="J47" s="11">
        <v>915</v>
      </c>
      <c r="K47" s="11">
        <v>100</v>
      </c>
      <c r="L47" s="4">
        <v>2029</v>
      </c>
      <c r="M47" s="4" t="s">
        <v>1610</v>
      </c>
    </row>
    <row r="48" spans="2:13" ht="28.5" x14ac:dyDescent="0.25">
      <c r="B48" s="46" t="s">
        <v>1153</v>
      </c>
      <c r="C48" s="44"/>
      <c r="D48" s="47" t="s">
        <v>1154</v>
      </c>
      <c r="E48" s="44"/>
      <c r="F48" s="4" t="s">
        <v>1156</v>
      </c>
      <c r="G48" s="4" t="s">
        <v>68</v>
      </c>
      <c r="H48" s="4" t="s">
        <v>3515</v>
      </c>
      <c r="I48" s="11">
        <v>159</v>
      </c>
      <c r="J48" s="11">
        <v>560</v>
      </c>
      <c r="K48" s="11">
        <v>0</v>
      </c>
      <c r="L48" s="4">
        <v>2031</v>
      </c>
      <c r="M48" s="4" t="s">
        <v>1614</v>
      </c>
    </row>
    <row r="49" spans="2:13" ht="71.25" x14ac:dyDescent="0.25">
      <c r="B49" s="46" t="s">
        <v>857</v>
      </c>
      <c r="C49" s="44"/>
      <c r="D49" s="47" t="s">
        <v>858</v>
      </c>
      <c r="E49" s="44"/>
      <c r="F49" s="4" t="s">
        <v>859</v>
      </c>
      <c r="G49" s="4" t="s">
        <v>68</v>
      </c>
      <c r="H49" s="4" t="s">
        <v>3516</v>
      </c>
      <c r="I49" s="11">
        <v>165</v>
      </c>
      <c r="J49" s="11">
        <v>610</v>
      </c>
      <c r="K49" s="4"/>
      <c r="L49" s="4">
        <v>2029</v>
      </c>
      <c r="M49" s="4" t="s">
        <v>1618</v>
      </c>
    </row>
    <row r="50" spans="2:13" ht="71.25" x14ac:dyDescent="0.25">
      <c r="B50" s="46" t="s">
        <v>857</v>
      </c>
      <c r="C50" s="44"/>
      <c r="D50" s="47" t="s">
        <v>858</v>
      </c>
      <c r="E50" s="44"/>
      <c r="F50" s="4" t="s">
        <v>859</v>
      </c>
      <c r="G50" s="4" t="s">
        <v>68</v>
      </c>
      <c r="H50" s="4" t="s">
        <v>3517</v>
      </c>
      <c r="I50" s="11">
        <v>732</v>
      </c>
      <c r="J50" s="11">
        <v>660</v>
      </c>
      <c r="K50" s="11">
        <v>100</v>
      </c>
      <c r="L50" s="4">
        <v>2029</v>
      </c>
      <c r="M50" s="4" t="s">
        <v>1618</v>
      </c>
    </row>
    <row r="51" spans="2:13" ht="71.25" x14ac:dyDescent="0.25">
      <c r="B51" s="46" t="s">
        <v>857</v>
      </c>
      <c r="C51" s="44"/>
      <c r="D51" s="47" t="s">
        <v>858</v>
      </c>
      <c r="E51" s="44"/>
      <c r="F51" s="4" t="s">
        <v>859</v>
      </c>
      <c r="G51" s="4" t="s">
        <v>68</v>
      </c>
      <c r="H51" s="4" t="s">
        <v>3518</v>
      </c>
      <c r="I51" s="11">
        <v>935</v>
      </c>
      <c r="J51" s="11">
        <v>660</v>
      </c>
      <c r="K51" s="11">
        <v>165</v>
      </c>
      <c r="L51" s="4">
        <v>2029</v>
      </c>
      <c r="M51" s="4" t="s">
        <v>1618</v>
      </c>
    </row>
    <row r="52" spans="2:13" ht="71.25" x14ac:dyDescent="0.25">
      <c r="B52" s="46" t="s">
        <v>857</v>
      </c>
      <c r="C52" s="44"/>
      <c r="D52" s="47" t="s">
        <v>858</v>
      </c>
      <c r="E52" s="44"/>
      <c r="F52" s="4" t="s">
        <v>859</v>
      </c>
      <c r="G52" s="4" t="s">
        <v>68</v>
      </c>
      <c r="H52" s="4" t="s">
        <v>3519</v>
      </c>
      <c r="I52" s="11">
        <v>59</v>
      </c>
      <c r="J52" s="11">
        <v>324</v>
      </c>
      <c r="K52" s="4"/>
      <c r="L52" s="4">
        <v>2029</v>
      </c>
      <c r="M52" s="4" t="s">
        <v>1618</v>
      </c>
    </row>
    <row r="53" spans="2:13" ht="71.25" x14ac:dyDescent="0.25">
      <c r="B53" s="46" t="s">
        <v>857</v>
      </c>
      <c r="C53" s="44"/>
      <c r="D53" s="47" t="s">
        <v>858</v>
      </c>
      <c r="E53" s="44"/>
      <c r="F53" s="4" t="s">
        <v>859</v>
      </c>
      <c r="G53" s="4" t="s">
        <v>68</v>
      </c>
      <c r="H53" s="4" t="s">
        <v>3520</v>
      </c>
      <c r="I53" s="11">
        <v>429</v>
      </c>
      <c r="J53" s="11">
        <v>711</v>
      </c>
      <c r="K53" s="11">
        <v>120</v>
      </c>
      <c r="L53" s="4">
        <v>2029</v>
      </c>
      <c r="M53" s="4" t="s">
        <v>1618</v>
      </c>
    </row>
    <row r="54" spans="2:13" ht="71.25" x14ac:dyDescent="0.25">
      <c r="B54" s="46" t="s">
        <v>857</v>
      </c>
      <c r="C54" s="44"/>
      <c r="D54" s="47" t="s">
        <v>858</v>
      </c>
      <c r="E54" s="44"/>
      <c r="F54" s="4" t="s">
        <v>859</v>
      </c>
      <c r="G54" s="4" t="s">
        <v>68</v>
      </c>
      <c r="H54" s="4" t="s">
        <v>3521</v>
      </c>
      <c r="I54" s="11">
        <v>317</v>
      </c>
      <c r="J54" s="11">
        <v>1175</v>
      </c>
      <c r="K54" s="4"/>
      <c r="L54" s="4">
        <v>2029</v>
      </c>
      <c r="M54" s="4" t="s">
        <v>1618</v>
      </c>
    </row>
    <row r="55" spans="2:13" ht="71.25" x14ac:dyDescent="0.25">
      <c r="B55" s="46" t="s">
        <v>857</v>
      </c>
      <c r="C55" s="44"/>
      <c r="D55" s="47" t="s">
        <v>858</v>
      </c>
      <c r="E55" s="44"/>
      <c r="F55" s="4" t="s">
        <v>859</v>
      </c>
      <c r="G55" s="4" t="s">
        <v>68</v>
      </c>
      <c r="H55" s="4" t="s">
        <v>3522</v>
      </c>
      <c r="I55" s="11">
        <v>236</v>
      </c>
      <c r="J55" s="11">
        <v>1175</v>
      </c>
      <c r="K55" s="4"/>
      <c r="L55" s="4">
        <v>2029</v>
      </c>
      <c r="M55" s="4" t="s">
        <v>1618</v>
      </c>
    </row>
    <row r="56" spans="2:13" ht="28.5" x14ac:dyDescent="0.25">
      <c r="B56" s="46" t="s">
        <v>1163</v>
      </c>
      <c r="C56" s="44"/>
      <c r="D56" s="47" t="s">
        <v>1164</v>
      </c>
      <c r="E56" s="44"/>
      <c r="F56" s="4" t="s">
        <v>349</v>
      </c>
      <c r="G56" s="4" t="s">
        <v>68</v>
      </c>
      <c r="H56" s="4" t="s">
        <v>3523</v>
      </c>
      <c r="I56" s="11">
        <v>3</v>
      </c>
      <c r="J56" s="11">
        <v>500</v>
      </c>
      <c r="K56" s="11">
        <v>0</v>
      </c>
      <c r="L56" s="4">
        <v>2029</v>
      </c>
      <c r="M56" s="4" t="s">
        <v>46</v>
      </c>
    </row>
    <row r="57" spans="2:13" ht="28.5" x14ac:dyDescent="0.25">
      <c r="B57" s="46" t="s">
        <v>1163</v>
      </c>
      <c r="C57" s="44"/>
      <c r="D57" s="47" t="s">
        <v>1164</v>
      </c>
      <c r="E57" s="44"/>
      <c r="F57" s="4" t="s">
        <v>349</v>
      </c>
      <c r="G57" s="4" t="s">
        <v>68</v>
      </c>
      <c r="H57" s="4" t="s">
        <v>3524</v>
      </c>
      <c r="I57" s="11">
        <v>1</v>
      </c>
      <c r="J57" s="11">
        <v>400</v>
      </c>
      <c r="K57" s="11">
        <v>0</v>
      </c>
      <c r="L57" s="4">
        <v>2027</v>
      </c>
      <c r="M57" s="4" t="s">
        <v>46</v>
      </c>
    </row>
    <row r="58" spans="2:13" ht="71.25" x14ac:dyDescent="0.25">
      <c r="B58" s="46" t="s">
        <v>1271</v>
      </c>
      <c r="C58" s="44"/>
      <c r="D58" s="47" t="s">
        <v>1272</v>
      </c>
      <c r="E58" s="44"/>
      <c r="F58" s="4" t="s">
        <v>1273</v>
      </c>
      <c r="G58" s="4" t="s">
        <v>68</v>
      </c>
      <c r="H58" s="4" t="s">
        <v>3525</v>
      </c>
      <c r="I58" s="4"/>
      <c r="J58" s="4"/>
      <c r="K58" s="4"/>
      <c r="L58" s="4">
        <v>2027</v>
      </c>
      <c r="M58" s="4" t="s">
        <v>1656</v>
      </c>
    </row>
    <row r="59" spans="2:13" ht="28.5" x14ac:dyDescent="0.25">
      <c r="B59" s="46" t="s">
        <v>300</v>
      </c>
      <c r="C59" s="44"/>
      <c r="D59" s="47" t="s">
        <v>301</v>
      </c>
      <c r="E59" s="44"/>
      <c r="F59" s="4" t="s">
        <v>142</v>
      </c>
      <c r="G59" s="4" t="s">
        <v>68</v>
      </c>
      <c r="H59" s="4" t="s">
        <v>3526</v>
      </c>
      <c r="I59" s="4"/>
      <c r="J59" s="4"/>
      <c r="K59" s="4"/>
      <c r="L59" s="4">
        <v>2027</v>
      </c>
      <c r="M59" s="4" t="s">
        <v>46</v>
      </c>
    </row>
    <row r="60" spans="2:13" ht="28.5" x14ac:dyDescent="0.25">
      <c r="B60" s="46" t="s">
        <v>1172</v>
      </c>
      <c r="C60" s="44"/>
      <c r="D60" s="47" t="s">
        <v>1173</v>
      </c>
      <c r="E60" s="44"/>
      <c r="F60" s="4" t="s">
        <v>283</v>
      </c>
      <c r="G60" s="4" t="s">
        <v>68</v>
      </c>
      <c r="H60" s="4" t="s">
        <v>3527</v>
      </c>
      <c r="I60" s="11">
        <v>215</v>
      </c>
      <c r="J60" s="11">
        <v>762</v>
      </c>
      <c r="K60" s="4"/>
      <c r="L60" s="4">
        <v>2028</v>
      </c>
      <c r="M60" s="4" t="s">
        <v>1511</v>
      </c>
    </row>
    <row r="61" spans="2:13" ht="85.5" x14ac:dyDescent="0.25">
      <c r="B61" s="46" t="s">
        <v>869</v>
      </c>
      <c r="C61" s="44"/>
      <c r="D61" s="47" t="s">
        <v>870</v>
      </c>
      <c r="E61" s="44"/>
      <c r="F61" s="4" t="s">
        <v>871</v>
      </c>
      <c r="G61" s="4" t="s">
        <v>68</v>
      </c>
      <c r="H61" s="4" t="s">
        <v>3528</v>
      </c>
      <c r="I61" s="4"/>
      <c r="J61" s="4"/>
      <c r="K61" s="11">
        <v>350</v>
      </c>
      <c r="L61" s="4">
        <v>2029</v>
      </c>
      <c r="M61" s="4" t="s">
        <v>1783</v>
      </c>
    </row>
    <row r="62" spans="2:13" ht="85.5" x14ac:dyDescent="0.25">
      <c r="B62" s="46" t="s">
        <v>869</v>
      </c>
      <c r="C62" s="44"/>
      <c r="D62" s="47" t="s">
        <v>870</v>
      </c>
      <c r="E62" s="44"/>
      <c r="F62" s="4" t="s">
        <v>871</v>
      </c>
      <c r="G62" s="4" t="s">
        <v>68</v>
      </c>
      <c r="H62" s="4" t="s">
        <v>3529</v>
      </c>
      <c r="I62" s="4"/>
      <c r="J62" s="4"/>
      <c r="K62" s="11">
        <v>15</v>
      </c>
      <c r="L62" s="4">
        <v>2025</v>
      </c>
      <c r="M62" s="4" t="s">
        <v>1783</v>
      </c>
    </row>
    <row r="63" spans="2:13" ht="71.25" x14ac:dyDescent="0.25">
      <c r="B63" s="46" t="s">
        <v>361</v>
      </c>
      <c r="C63" s="44"/>
      <c r="D63" s="47" t="s">
        <v>362</v>
      </c>
      <c r="E63" s="44"/>
      <c r="F63" s="4" t="s">
        <v>364</v>
      </c>
      <c r="G63" s="4" t="s">
        <v>68</v>
      </c>
      <c r="H63" s="4" t="s">
        <v>3530</v>
      </c>
      <c r="I63" s="11">
        <v>123</v>
      </c>
      <c r="J63" s="11">
        <v>1000</v>
      </c>
      <c r="K63" s="4"/>
      <c r="L63" s="4">
        <v>2029</v>
      </c>
      <c r="M63" s="4" t="s">
        <v>1872</v>
      </c>
    </row>
    <row r="64" spans="2:13" x14ac:dyDescent="0.25">
      <c r="B64" s="46" t="s">
        <v>368</v>
      </c>
      <c r="C64" s="44"/>
      <c r="D64" s="47" t="s">
        <v>369</v>
      </c>
      <c r="E64" s="44"/>
      <c r="F64" s="4" t="s">
        <v>328</v>
      </c>
      <c r="G64" s="4" t="s">
        <v>68</v>
      </c>
      <c r="H64" s="4" t="s">
        <v>3531</v>
      </c>
      <c r="I64" s="11">
        <v>16</v>
      </c>
      <c r="J64" s="11">
        <v>1000</v>
      </c>
      <c r="K64" s="4"/>
      <c r="L64" s="4">
        <v>2029</v>
      </c>
      <c r="M64" s="4" t="s">
        <v>1575</v>
      </c>
    </row>
    <row r="65" spans="2:13" ht="42.75" x14ac:dyDescent="0.25">
      <c r="B65" s="46" t="s">
        <v>873</v>
      </c>
      <c r="C65" s="44"/>
      <c r="D65" s="47" t="s">
        <v>874</v>
      </c>
      <c r="E65" s="44"/>
      <c r="F65" s="4" t="s">
        <v>124</v>
      </c>
      <c r="G65" s="4" t="s">
        <v>68</v>
      </c>
      <c r="H65" s="4" t="s">
        <v>3532</v>
      </c>
      <c r="I65" s="11">
        <v>50</v>
      </c>
      <c r="J65" s="11">
        <v>1400</v>
      </c>
      <c r="K65" s="4"/>
      <c r="L65" s="4">
        <v>2031</v>
      </c>
      <c r="M65" s="4" t="s">
        <v>1409</v>
      </c>
    </row>
    <row r="66" spans="2:13" x14ac:dyDescent="0.25">
      <c r="B66" s="46" t="s">
        <v>1212</v>
      </c>
      <c r="C66" s="44"/>
      <c r="D66" s="47" t="s">
        <v>1213</v>
      </c>
      <c r="E66" s="44"/>
      <c r="F66" s="4" t="s">
        <v>1214</v>
      </c>
      <c r="G66" s="4" t="s">
        <v>68</v>
      </c>
      <c r="H66" s="4" t="s">
        <v>3533</v>
      </c>
      <c r="I66" s="11">
        <v>85</v>
      </c>
      <c r="J66" s="11">
        <v>600</v>
      </c>
      <c r="K66" s="4"/>
      <c r="L66" s="4">
        <v>2028</v>
      </c>
      <c r="M66" s="4" t="s">
        <v>2002</v>
      </c>
    </row>
    <row r="67" spans="2:13" ht="28.5" x14ac:dyDescent="0.25">
      <c r="B67" s="46" t="s">
        <v>1212</v>
      </c>
      <c r="C67" s="44"/>
      <c r="D67" s="47" t="s">
        <v>1213</v>
      </c>
      <c r="E67" s="44"/>
      <c r="F67" s="4" t="s">
        <v>1214</v>
      </c>
      <c r="G67" s="4" t="s">
        <v>68</v>
      </c>
      <c r="H67" s="4" t="s">
        <v>3534</v>
      </c>
      <c r="I67" s="11">
        <v>44</v>
      </c>
      <c r="J67" s="11">
        <v>700</v>
      </c>
      <c r="K67" s="11">
        <v>12</v>
      </c>
      <c r="L67" s="4">
        <v>2024</v>
      </c>
      <c r="M67" s="4" t="s">
        <v>2002</v>
      </c>
    </row>
    <row r="68" spans="2:13" ht="28.5" x14ac:dyDescent="0.25">
      <c r="B68" s="46" t="s">
        <v>1228</v>
      </c>
      <c r="C68" s="44"/>
      <c r="D68" s="47" t="s">
        <v>1229</v>
      </c>
      <c r="E68" s="44"/>
      <c r="F68" s="4" t="s">
        <v>117</v>
      </c>
      <c r="G68" s="4" t="s">
        <v>68</v>
      </c>
      <c r="H68" s="4" t="s">
        <v>3535</v>
      </c>
      <c r="I68" s="11">
        <v>0</v>
      </c>
      <c r="J68" s="11">
        <v>0</v>
      </c>
      <c r="K68" s="11">
        <v>9</v>
      </c>
      <c r="L68" s="4">
        <v>2027</v>
      </c>
      <c r="M68" s="4" t="s">
        <v>1601</v>
      </c>
    </row>
    <row r="69" spans="2:13" ht="28.5" x14ac:dyDescent="0.25">
      <c r="B69" s="46" t="s">
        <v>1228</v>
      </c>
      <c r="C69" s="44"/>
      <c r="D69" s="47" t="s">
        <v>1229</v>
      </c>
      <c r="E69" s="44"/>
      <c r="F69" s="4" t="s">
        <v>117</v>
      </c>
      <c r="G69" s="4" t="s">
        <v>68</v>
      </c>
      <c r="H69" s="4" t="s">
        <v>3536</v>
      </c>
      <c r="I69" s="11">
        <v>50</v>
      </c>
      <c r="J69" s="11">
        <v>800</v>
      </c>
      <c r="K69" s="4"/>
      <c r="L69" s="4">
        <v>2027</v>
      </c>
      <c r="M69" s="4" t="s">
        <v>1601</v>
      </c>
    </row>
    <row r="70" spans="2:13" x14ac:dyDescent="0.25">
      <c r="B70" s="46" t="s">
        <v>65</v>
      </c>
      <c r="C70" s="44"/>
      <c r="D70" s="47" t="s">
        <v>66</v>
      </c>
      <c r="E70" s="44"/>
      <c r="F70" s="4" t="s">
        <v>67</v>
      </c>
      <c r="G70" s="4" t="s">
        <v>68</v>
      </c>
      <c r="H70" s="4" t="s">
        <v>3537</v>
      </c>
      <c r="I70" s="11">
        <v>25</v>
      </c>
      <c r="J70" s="11">
        <v>700</v>
      </c>
      <c r="K70" s="4"/>
      <c r="L70" s="4">
        <v>2030</v>
      </c>
      <c r="M70" s="4" t="s">
        <v>2066</v>
      </c>
    </row>
    <row r="71" spans="2:13" x14ac:dyDescent="0.25">
      <c r="B71" s="46" t="s">
        <v>65</v>
      </c>
      <c r="C71" s="44"/>
      <c r="D71" s="47" t="s">
        <v>66</v>
      </c>
      <c r="E71" s="44"/>
      <c r="F71" s="4" t="s">
        <v>67</v>
      </c>
      <c r="G71" s="4" t="s">
        <v>68</v>
      </c>
      <c r="H71" s="4" t="s">
        <v>3538</v>
      </c>
      <c r="I71" s="11">
        <v>8</v>
      </c>
      <c r="J71" s="11">
        <v>700</v>
      </c>
      <c r="K71" s="4"/>
      <c r="L71" s="4">
        <v>2030</v>
      </c>
      <c r="M71" s="4" t="s">
        <v>2066</v>
      </c>
    </row>
    <row r="72" spans="2:13" ht="57" x14ac:dyDescent="0.25">
      <c r="B72" s="46" t="s">
        <v>1234</v>
      </c>
      <c r="C72" s="44"/>
      <c r="D72" s="47" t="s">
        <v>1235</v>
      </c>
      <c r="E72" s="44"/>
      <c r="F72" s="4" t="s">
        <v>124</v>
      </c>
      <c r="G72" s="4" t="s">
        <v>53</v>
      </c>
      <c r="H72" s="4" t="s">
        <v>3539</v>
      </c>
      <c r="I72" s="11">
        <v>440</v>
      </c>
      <c r="J72" s="11">
        <v>1200</v>
      </c>
      <c r="K72" s="11">
        <v>0</v>
      </c>
      <c r="L72" s="4">
        <v>2035</v>
      </c>
      <c r="M72" s="4" t="s">
        <v>2074</v>
      </c>
    </row>
    <row r="73" spans="2:13" ht="57" x14ac:dyDescent="0.25">
      <c r="B73" s="46" t="s">
        <v>1234</v>
      </c>
      <c r="C73" s="44"/>
      <c r="D73" s="47" t="s">
        <v>1235</v>
      </c>
      <c r="E73" s="44"/>
      <c r="F73" s="4" t="s">
        <v>124</v>
      </c>
      <c r="G73" s="4" t="s">
        <v>53</v>
      </c>
      <c r="H73" s="4" t="s">
        <v>3540</v>
      </c>
      <c r="I73" s="11">
        <v>0</v>
      </c>
      <c r="J73" s="11">
        <v>0</v>
      </c>
      <c r="K73" s="11">
        <v>50</v>
      </c>
      <c r="L73" s="4">
        <v>2035</v>
      </c>
      <c r="M73" s="4" t="s">
        <v>2074</v>
      </c>
    </row>
    <row r="74" spans="2:13" ht="28.5" x14ac:dyDescent="0.25">
      <c r="B74" s="46" t="s">
        <v>71</v>
      </c>
      <c r="C74" s="44"/>
      <c r="D74" s="47" t="s">
        <v>72</v>
      </c>
      <c r="E74" s="44"/>
      <c r="F74" s="4" t="s">
        <v>74</v>
      </c>
      <c r="G74" s="4" t="s">
        <v>53</v>
      </c>
      <c r="H74" s="4" t="s">
        <v>3541</v>
      </c>
      <c r="I74" s="4"/>
      <c r="J74" s="4"/>
      <c r="K74" s="11">
        <v>30</v>
      </c>
      <c r="L74" s="4">
        <v>2029</v>
      </c>
      <c r="M74" s="4" t="s">
        <v>2090</v>
      </c>
    </row>
    <row r="75" spans="2:13" ht="42.75" x14ac:dyDescent="0.25">
      <c r="B75" s="46" t="s">
        <v>1236</v>
      </c>
      <c r="C75" s="44"/>
      <c r="D75" s="47" t="s">
        <v>1237</v>
      </c>
      <c r="E75" s="44"/>
      <c r="F75" s="4" t="s">
        <v>74</v>
      </c>
      <c r="G75" s="4" t="s">
        <v>53</v>
      </c>
      <c r="H75" s="4" t="s">
        <v>1237</v>
      </c>
      <c r="I75" s="11">
        <v>30</v>
      </c>
      <c r="J75" s="11">
        <v>800</v>
      </c>
      <c r="K75" s="4"/>
      <c r="L75" s="4">
        <v>2031</v>
      </c>
      <c r="M75" s="4" t="s">
        <v>2095</v>
      </c>
    </row>
    <row r="76" spans="2:13" ht="42.75" x14ac:dyDescent="0.25">
      <c r="B76" s="46" t="s">
        <v>130</v>
      </c>
      <c r="C76" s="44"/>
      <c r="D76" s="47" t="s">
        <v>131</v>
      </c>
      <c r="E76" s="44"/>
      <c r="F76" s="4" t="s">
        <v>74</v>
      </c>
      <c r="G76" s="4" t="s">
        <v>53</v>
      </c>
      <c r="H76" s="4" t="s">
        <v>131</v>
      </c>
      <c r="I76" s="11">
        <v>73</v>
      </c>
      <c r="J76" s="11">
        <v>500</v>
      </c>
      <c r="K76" s="11">
        <v>6</v>
      </c>
      <c r="L76" s="4">
        <v>2031</v>
      </c>
      <c r="M76" s="4" t="s">
        <v>2100</v>
      </c>
    </row>
    <row r="77" spans="2:13" x14ac:dyDescent="0.25">
      <c r="B77" s="46" t="s">
        <v>1239</v>
      </c>
      <c r="C77" s="44"/>
      <c r="D77" s="47" t="s">
        <v>1240</v>
      </c>
      <c r="E77" s="44"/>
      <c r="F77" s="4" t="s">
        <v>328</v>
      </c>
      <c r="G77" s="4" t="s">
        <v>53</v>
      </c>
      <c r="H77" s="4" t="s">
        <v>3542</v>
      </c>
      <c r="I77" s="11">
        <v>119</v>
      </c>
      <c r="J77" s="11">
        <v>1000</v>
      </c>
      <c r="K77" s="4"/>
      <c r="L77" s="4">
        <v>2030</v>
      </c>
      <c r="M77" s="4" t="s">
        <v>46</v>
      </c>
    </row>
    <row r="78" spans="2:13" x14ac:dyDescent="0.25">
      <c r="B78" s="46" t="s">
        <v>1239</v>
      </c>
      <c r="C78" s="44"/>
      <c r="D78" s="47" t="s">
        <v>1240</v>
      </c>
      <c r="E78" s="44"/>
      <c r="F78" s="4" t="s">
        <v>328</v>
      </c>
      <c r="G78" s="4" t="s">
        <v>53</v>
      </c>
      <c r="H78" s="4" t="s">
        <v>3543</v>
      </c>
      <c r="I78" s="11">
        <v>161</v>
      </c>
      <c r="J78" s="11">
        <v>1000</v>
      </c>
      <c r="K78" s="4"/>
      <c r="L78" s="4">
        <v>2030</v>
      </c>
      <c r="M78" s="4" t="s">
        <v>46</v>
      </c>
    </row>
    <row r="79" spans="2:13" x14ac:dyDescent="0.25">
      <c r="B79" s="46" t="s">
        <v>1239</v>
      </c>
      <c r="C79" s="44"/>
      <c r="D79" s="47" t="s">
        <v>1240</v>
      </c>
      <c r="E79" s="44"/>
      <c r="F79" s="4" t="s">
        <v>328</v>
      </c>
      <c r="G79" s="4" t="s">
        <v>53</v>
      </c>
      <c r="H79" s="4" t="s">
        <v>3544</v>
      </c>
      <c r="I79" s="4"/>
      <c r="J79" s="4"/>
      <c r="K79" s="11">
        <v>24</v>
      </c>
      <c r="L79" s="4">
        <v>2032</v>
      </c>
      <c r="M79" s="4" t="s">
        <v>46</v>
      </c>
    </row>
    <row r="80" spans="2:13" ht="28.5" x14ac:dyDescent="0.25">
      <c r="B80" s="46" t="s">
        <v>136</v>
      </c>
      <c r="C80" s="44"/>
      <c r="D80" s="47" t="s">
        <v>137</v>
      </c>
      <c r="E80" s="44"/>
      <c r="F80" s="4" t="s">
        <v>74</v>
      </c>
      <c r="G80" s="4" t="s">
        <v>53</v>
      </c>
      <c r="H80" s="4" t="s">
        <v>3545</v>
      </c>
      <c r="I80" s="11">
        <v>0</v>
      </c>
      <c r="J80" s="11">
        <v>800</v>
      </c>
      <c r="K80" s="4"/>
      <c r="L80" s="4">
        <v>2029</v>
      </c>
      <c r="M80" s="4" t="s">
        <v>2090</v>
      </c>
    </row>
    <row r="81" spans="2:13" ht="28.5" x14ac:dyDescent="0.25">
      <c r="B81" s="46" t="s">
        <v>79</v>
      </c>
      <c r="C81" s="44"/>
      <c r="D81" s="47" t="s">
        <v>80</v>
      </c>
      <c r="E81" s="44"/>
      <c r="F81" s="4" t="s">
        <v>74</v>
      </c>
      <c r="G81" s="4" t="s">
        <v>53</v>
      </c>
      <c r="H81" s="4" t="s">
        <v>3546</v>
      </c>
      <c r="I81" s="11">
        <v>4</v>
      </c>
      <c r="J81" s="11">
        <v>800</v>
      </c>
      <c r="K81" s="4"/>
      <c r="L81" s="4">
        <v>2029</v>
      </c>
      <c r="M81" s="4" t="s">
        <v>2090</v>
      </c>
    </row>
    <row r="82" spans="2:13" ht="28.5" x14ac:dyDescent="0.25">
      <c r="B82" s="46" t="s">
        <v>1252</v>
      </c>
      <c r="C82" s="44"/>
      <c r="D82" s="47" t="s">
        <v>1253</v>
      </c>
      <c r="E82" s="44"/>
      <c r="F82" s="4" t="s">
        <v>117</v>
      </c>
      <c r="G82" s="4" t="s">
        <v>53</v>
      </c>
      <c r="H82" s="4" t="s">
        <v>3547</v>
      </c>
      <c r="I82" s="4"/>
      <c r="J82" s="4"/>
      <c r="K82" s="4"/>
      <c r="L82" s="4">
        <v>2028</v>
      </c>
      <c r="M82" s="4" t="s">
        <v>1601</v>
      </c>
    </row>
    <row r="83" spans="2:13" x14ac:dyDescent="0.25">
      <c r="B83" s="46" t="s">
        <v>1255</v>
      </c>
      <c r="C83" s="44"/>
      <c r="D83" s="47" t="s">
        <v>1256</v>
      </c>
      <c r="E83" s="44"/>
      <c r="F83" s="4" t="s">
        <v>117</v>
      </c>
      <c r="G83" s="4" t="s">
        <v>53</v>
      </c>
      <c r="H83" s="4" t="s">
        <v>3548</v>
      </c>
      <c r="I83" s="11">
        <v>72</v>
      </c>
      <c r="J83" s="11">
        <v>700</v>
      </c>
      <c r="K83" s="4"/>
      <c r="L83" s="4">
        <v>2032</v>
      </c>
      <c r="M83" s="4" t="s">
        <v>2217</v>
      </c>
    </row>
    <row r="84" spans="2:13" ht="128.25" x14ac:dyDescent="0.25">
      <c r="B84" s="46" t="s">
        <v>689</v>
      </c>
      <c r="C84" s="44"/>
      <c r="D84" s="47" t="s">
        <v>690</v>
      </c>
      <c r="E84" s="44"/>
      <c r="F84" s="4" t="s">
        <v>691</v>
      </c>
      <c r="G84" s="4" t="s">
        <v>53</v>
      </c>
      <c r="H84" s="4" t="s">
        <v>3549</v>
      </c>
      <c r="I84" s="11">
        <v>17</v>
      </c>
      <c r="J84" s="11">
        <v>1400</v>
      </c>
      <c r="K84" s="11">
        <v>93</v>
      </c>
      <c r="L84" s="4">
        <v>2032</v>
      </c>
      <c r="M84" s="4" t="s">
        <v>2234</v>
      </c>
    </row>
    <row r="85" spans="2:13" ht="42.75" x14ac:dyDescent="0.25">
      <c r="B85" s="46" t="s">
        <v>1293</v>
      </c>
      <c r="C85" s="44"/>
      <c r="D85" s="47" t="s">
        <v>1294</v>
      </c>
      <c r="E85" s="44"/>
      <c r="F85" s="4" t="s">
        <v>356</v>
      </c>
      <c r="G85" s="4" t="s">
        <v>53</v>
      </c>
      <c r="H85" s="4" t="s">
        <v>346</v>
      </c>
      <c r="I85" s="11">
        <v>0</v>
      </c>
      <c r="J85" s="11">
        <v>0</v>
      </c>
      <c r="K85" s="11">
        <v>0</v>
      </c>
      <c r="L85" s="4">
        <v>0</v>
      </c>
      <c r="M85" s="4" t="s">
        <v>2388</v>
      </c>
    </row>
    <row r="86" spans="2:13" ht="28.5" x14ac:dyDescent="0.25">
      <c r="B86" s="46" t="s">
        <v>139</v>
      </c>
      <c r="C86" s="44"/>
      <c r="D86" s="47" t="s">
        <v>140</v>
      </c>
      <c r="E86" s="44"/>
      <c r="F86" s="4" t="s">
        <v>142</v>
      </c>
      <c r="G86" s="4" t="s">
        <v>53</v>
      </c>
      <c r="H86" s="4" t="s">
        <v>140</v>
      </c>
      <c r="I86" s="11">
        <v>26</v>
      </c>
      <c r="J86" s="11">
        <v>700</v>
      </c>
      <c r="K86" s="11">
        <v>14</v>
      </c>
      <c r="L86" s="4">
        <v>2031</v>
      </c>
      <c r="M86" s="4" t="s">
        <v>46</v>
      </c>
    </row>
    <row r="87" spans="2:13" ht="28.5" x14ac:dyDescent="0.25">
      <c r="B87" s="46" t="s">
        <v>1320</v>
      </c>
      <c r="C87" s="44"/>
      <c r="D87" s="47" t="s">
        <v>1321</v>
      </c>
      <c r="E87" s="44"/>
      <c r="F87" s="4" t="s">
        <v>117</v>
      </c>
      <c r="G87" s="4" t="s">
        <v>53</v>
      </c>
      <c r="H87" s="4" t="s">
        <v>1321</v>
      </c>
      <c r="I87" s="4"/>
      <c r="J87" s="4"/>
      <c r="K87" s="4"/>
      <c r="L87" s="4">
        <v>2028</v>
      </c>
      <c r="M87" s="4" t="s">
        <v>1601</v>
      </c>
    </row>
    <row r="88" spans="2:13" x14ac:dyDescent="0.25">
      <c r="B88" s="46" t="s">
        <v>145</v>
      </c>
      <c r="C88" s="44"/>
      <c r="D88" s="47" t="s">
        <v>146</v>
      </c>
      <c r="E88" s="44"/>
      <c r="F88" s="4" t="s">
        <v>147</v>
      </c>
      <c r="G88" s="4" t="s">
        <v>53</v>
      </c>
      <c r="H88" s="4" t="s">
        <v>3550</v>
      </c>
      <c r="I88" s="4"/>
      <c r="J88" s="4"/>
      <c r="K88" s="4"/>
      <c r="L88" s="4">
        <v>2031</v>
      </c>
      <c r="M88" s="4" t="s">
        <v>46</v>
      </c>
    </row>
    <row r="89" spans="2:13" ht="85.5" x14ac:dyDescent="0.25">
      <c r="B89" s="46" t="s">
        <v>93</v>
      </c>
      <c r="C89" s="44"/>
      <c r="D89" s="47" t="s">
        <v>94</v>
      </c>
      <c r="E89" s="44"/>
      <c r="F89" s="4" t="s">
        <v>57</v>
      </c>
      <c r="G89" s="4" t="s">
        <v>53</v>
      </c>
      <c r="H89" s="4" t="s">
        <v>3363</v>
      </c>
      <c r="I89" s="11">
        <v>128</v>
      </c>
      <c r="J89" s="11">
        <v>800</v>
      </c>
      <c r="K89" s="4"/>
      <c r="L89" s="4">
        <v>2030</v>
      </c>
      <c r="M89" s="4" t="s">
        <v>2644</v>
      </c>
    </row>
    <row r="90" spans="2:13" x14ac:dyDescent="0.25">
      <c r="B90" s="46" t="s">
        <v>714</v>
      </c>
      <c r="C90" s="44"/>
      <c r="D90" s="47" t="s">
        <v>715</v>
      </c>
      <c r="E90" s="44"/>
      <c r="F90" s="4" t="s">
        <v>124</v>
      </c>
      <c r="G90" s="4" t="s">
        <v>53</v>
      </c>
      <c r="H90" s="4" t="s">
        <v>3551</v>
      </c>
      <c r="I90" s="4"/>
      <c r="J90" s="4"/>
      <c r="K90" s="4"/>
      <c r="L90" s="4">
        <v>2030</v>
      </c>
      <c r="M90" s="4" t="s">
        <v>2649</v>
      </c>
    </row>
    <row r="91" spans="2:13" x14ac:dyDescent="0.25">
      <c r="B91" s="46" t="s">
        <v>714</v>
      </c>
      <c r="C91" s="44"/>
      <c r="D91" s="47" t="s">
        <v>715</v>
      </c>
      <c r="E91" s="44"/>
      <c r="F91" s="4" t="s">
        <v>124</v>
      </c>
      <c r="G91" s="4" t="s">
        <v>53</v>
      </c>
      <c r="H91" s="4" t="s">
        <v>3551</v>
      </c>
      <c r="I91" s="4"/>
      <c r="J91" s="4"/>
      <c r="K91" s="4"/>
      <c r="L91" s="4">
        <v>2030</v>
      </c>
      <c r="M91" s="4" t="s">
        <v>2649</v>
      </c>
    </row>
    <row r="92" spans="2:13" x14ac:dyDescent="0.25">
      <c r="B92" s="46" t="s">
        <v>882</v>
      </c>
      <c r="C92" s="44"/>
      <c r="D92" s="47" t="s">
        <v>883</v>
      </c>
      <c r="E92" s="44"/>
      <c r="F92" s="4" t="s">
        <v>124</v>
      </c>
      <c r="G92" s="4" t="s">
        <v>53</v>
      </c>
      <c r="H92" s="4" t="s">
        <v>3552</v>
      </c>
      <c r="I92" s="11">
        <v>20</v>
      </c>
      <c r="J92" s="11">
        <v>1400</v>
      </c>
      <c r="K92" s="11">
        <v>74</v>
      </c>
      <c r="L92" s="4">
        <v>2030</v>
      </c>
      <c r="M92" s="4" t="s">
        <v>2660</v>
      </c>
    </row>
    <row r="93" spans="2:13" x14ac:dyDescent="0.25">
      <c r="B93" s="46" t="s">
        <v>1349</v>
      </c>
      <c r="C93" s="44"/>
      <c r="D93" s="47" t="s">
        <v>1350</v>
      </c>
      <c r="E93" s="44"/>
      <c r="F93" s="4" t="s">
        <v>117</v>
      </c>
      <c r="G93" s="4" t="s">
        <v>53</v>
      </c>
      <c r="H93" s="4" t="s">
        <v>3553</v>
      </c>
      <c r="I93" s="11">
        <v>25</v>
      </c>
      <c r="J93" s="4"/>
      <c r="K93" s="4"/>
      <c r="L93" s="4">
        <v>2030</v>
      </c>
      <c r="M93" s="4" t="s">
        <v>2663</v>
      </c>
    </row>
    <row r="94" spans="2:13" x14ac:dyDescent="0.25">
      <c r="B94" s="46" t="s">
        <v>1351</v>
      </c>
      <c r="C94" s="44"/>
      <c r="D94" s="47" t="s">
        <v>1352</v>
      </c>
      <c r="E94" s="44"/>
      <c r="F94" s="4" t="s">
        <v>283</v>
      </c>
      <c r="G94" s="4" t="s">
        <v>53</v>
      </c>
      <c r="H94" s="4"/>
      <c r="I94" s="4"/>
      <c r="J94" s="4"/>
      <c r="K94" s="4"/>
      <c r="L94" s="4"/>
      <c r="M94" s="4" t="s">
        <v>840</v>
      </c>
    </row>
    <row r="95" spans="2:13" x14ac:dyDescent="0.25">
      <c r="B95" s="46" t="s">
        <v>1357</v>
      </c>
      <c r="C95" s="44"/>
      <c r="D95" s="47" t="s">
        <v>1358</v>
      </c>
      <c r="E95" s="44"/>
      <c r="F95" s="4" t="s">
        <v>283</v>
      </c>
      <c r="G95" s="4" t="s">
        <v>53</v>
      </c>
      <c r="H95" s="4" t="s">
        <v>3554</v>
      </c>
      <c r="I95" s="11">
        <v>100</v>
      </c>
      <c r="J95" s="11">
        <v>762</v>
      </c>
      <c r="K95" s="4"/>
      <c r="L95" s="4">
        <v>2029</v>
      </c>
      <c r="M95" s="4" t="s">
        <v>2217</v>
      </c>
    </row>
    <row r="96" spans="2:13" x14ac:dyDescent="0.25">
      <c r="B96" s="46" t="s">
        <v>1360</v>
      </c>
      <c r="C96" s="44"/>
      <c r="D96" s="47" t="s">
        <v>1361</v>
      </c>
      <c r="E96" s="44"/>
      <c r="F96" s="4" t="s">
        <v>1362</v>
      </c>
      <c r="G96" s="4" t="s">
        <v>53</v>
      </c>
      <c r="H96" s="4" t="s">
        <v>3555</v>
      </c>
      <c r="I96" s="11">
        <v>103</v>
      </c>
      <c r="J96" s="11">
        <v>1000</v>
      </c>
      <c r="K96" s="11">
        <v>0</v>
      </c>
      <c r="L96" s="4">
        <v>2030</v>
      </c>
      <c r="M96" s="4" t="s">
        <v>2695</v>
      </c>
    </row>
    <row r="97" spans="2:13" ht="71.25" x14ac:dyDescent="0.25">
      <c r="B97" s="46" t="s">
        <v>1367</v>
      </c>
      <c r="C97" s="44"/>
      <c r="D97" s="47" t="s">
        <v>1368</v>
      </c>
      <c r="E97" s="44"/>
      <c r="F97" s="4" t="s">
        <v>277</v>
      </c>
      <c r="G97" s="4" t="s">
        <v>53</v>
      </c>
      <c r="H97" s="4" t="s">
        <v>1367</v>
      </c>
      <c r="I97" s="11">
        <v>45</v>
      </c>
      <c r="J97" s="11">
        <v>700</v>
      </c>
      <c r="K97" s="4"/>
      <c r="L97" s="4">
        <v>2028</v>
      </c>
      <c r="M97" s="4" t="s">
        <v>2716</v>
      </c>
    </row>
    <row r="98" spans="2:13" ht="71.25" x14ac:dyDescent="0.25">
      <c r="B98" s="46" t="s">
        <v>1367</v>
      </c>
      <c r="C98" s="44"/>
      <c r="D98" s="47" t="s">
        <v>1368</v>
      </c>
      <c r="E98" s="44"/>
      <c r="F98" s="4" t="s">
        <v>277</v>
      </c>
      <c r="G98" s="4" t="s">
        <v>53</v>
      </c>
      <c r="H98" s="4" t="s">
        <v>1367</v>
      </c>
      <c r="I98" s="11">
        <v>28</v>
      </c>
      <c r="J98" s="11">
        <v>500</v>
      </c>
      <c r="K98" s="4"/>
      <c r="L98" s="4">
        <v>2028</v>
      </c>
      <c r="M98" s="4" t="s">
        <v>2716</v>
      </c>
    </row>
    <row r="99" spans="2:13" x14ac:dyDescent="0.25">
      <c r="B99" s="46" t="s">
        <v>1374</v>
      </c>
      <c r="C99" s="44"/>
      <c r="D99" s="47" t="s">
        <v>1375</v>
      </c>
      <c r="E99" s="44"/>
      <c r="F99" s="4" t="s">
        <v>1376</v>
      </c>
      <c r="G99" s="4" t="s">
        <v>53</v>
      </c>
      <c r="H99" s="4" t="s">
        <v>3239</v>
      </c>
      <c r="I99" s="11">
        <v>308</v>
      </c>
      <c r="J99" s="4"/>
      <c r="K99" s="4"/>
      <c r="L99" s="4">
        <v>2029</v>
      </c>
      <c r="M99" s="4" t="s">
        <v>1545</v>
      </c>
    </row>
    <row r="100" spans="2:13" x14ac:dyDescent="0.25">
      <c r="B100" s="46" t="s">
        <v>1374</v>
      </c>
      <c r="C100" s="44"/>
      <c r="D100" s="47" t="s">
        <v>1375</v>
      </c>
      <c r="E100" s="44"/>
      <c r="F100" s="4" t="s">
        <v>1376</v>
      </c>
      <c r="G100" s="4" t="s">
        <v>53</v>
      </c>
      <c r="H100" s="4" t="s">
        <v>3240</v>
      </c>
      <c r="I100" s="11">
        <v>53</v>
      </c>
      <c r="J100" s="4"/>
      <c r="K100" s="4"/>
      <c r="L100" s="4">
        <v>2030</v>
      </c>
      <c r="M100" s="4" t="s">
        <v>1545</v>
      </c>
    </row>
    <row r="101" spans="2:13" ht="28.5" x14ac:dyDescent="0.25">
      <c r="B101" s="46" t="s">
        <v>106</v>
      </c>
      <c r="C101" s="44"/>
      <c r="D101" s="47" t="s">
        <v>107</v>
      </c>
      <c r="E101" s="44"/>
      <c r="F101" s="4" t="s">
        <v>109</v>
      </c>
      <c r="G101" s="4" t="s">
        <v>53</v>
      </c>
      <c r="H101" s="4" t="s">
        <v>3556</v>
      </c>
      <c r="I101" s="4"/>
      <c r="J101" s="4"/>
      <c r="K101" s="11">
        <v>10</v>
      </c>
      <c r="L101" s="4">
        <v>2028</v>
      </c>
      <c r="M101" s="4" t="s">
        <v>1511</v>
      </c>
    </row>
    <row r="102" spans="2:13" ht="71.25" x14ac:dyDescent="0.25">
      <c r="B102" s="46" t="s">
        <v>807</v>
      </c>
      <c r="C102" s="44"/>
      <c r="D102" s="47" t="s">
        <v>806</v>
      </c>
      <c r="E102" s="44"/>
      <c r="F102" s="4" t="s">
        <v>808</v>
      </c>
      <c r="G102" s="4" t="s">
        <v>53</v>
      </c>
      <c r="H102" s="4" t="s">
        <v>3557</v>
      </c>
      <c r="I102" s="11">
        <v>1</v>
      </c>
      <c r="J102" s="11">
        <v>500</v>
      </c>
      <c r="K102" s="4"/>
      <c r="L102" s="4">
        <v>2025</v>
      </c>
      <c r="M102" s="4" t="s">
        <v>2809</v>
      </c>
    </row>
    <row r="103" spans="2:13" ht="71.25" x14ac:dyDescent="0.25">
      <c r="B103" s="46" t="s">
        <v>807</v>
      </c>
      <c r="C103" s="44"/>
      <c r="D103" s="47" t="s">
        <v>806</v>
      </c>
      <c r="E103" s="44"/>
      <c r="F103" s="4" t="s">
        <v>808</v>
      </c>
      <c r="G103" s="4" t="s">
        <v>53</v>
      </c>
      <c r="H103" s="4" t="s">
        <v>3558</v>
      </c>
      <c r="I103" s="4"/>
      <c r="J103" s="4"/>
      <c r="K103" s="11">
        <v>6</v>
      </c>
      <c r="L103" s="4">
        <v>2029</v>
      </c>
      <c r="M103" s="4" t="s">
        <v>2809</v>
      </c>
    </row>
    <row r="104" spans="2:13" x14ac:dyDescent="0.25">
      <c r="B104" s="46" t="s">
        <v>1387</v>
      </c>
      <c r="C104" s="44"/>
      <c r="D104" s="47" t="s">
        <v>1388</v>
      </c>
      <c r="E104" s="44"/>
      <c r="F104" s="4" t="s">
        <v>596</v>
      </c>
      <c r="G104" s="4" t="s">
        <v>53</v>
      </c>
      <c r="H104" s="4" t="s">
        <v>1388</v>
      </c>
      <c r="I104" s="11">
        <v>112</v>
      </c>
      <c r="J104" s="11">
        <v>200</v>
      </c>
      <c r="K104" s="4"/>
      <c r="L104" s="4">
        <v>2033</v>
      </c>
      <c r="M104" s="4" t="s">
        <v>46</v>
      </c>
    </row>
    <row r="105" spans="2:13" ht="42.75" x14ac:dyDescent="0.25">
      <c r="B105" s="46" t="s">
        <v>114</v>
      </c>
      <c r="C105" s="44"/>
      <c r="D105" s="47" t="s">
        <v>115</v>
      </c>
      <c r="E105" s="44"/>
      <c r="F105" s="4" t="s">
        <v>117</v>
      </c>
      <c r="G105" s="4" t="s">
        <v>53</v>
      </c>
      <c r="H105" s="4" t="s">
        <v>3559</v>
      </c>
      <c r="I105" s="11">
        <v>15</v>
      </c>
      <c r="J105" s="11">
        <v>800</v>
      </c>
      <c r="K105" s="4"/>
      <c r="L105" s="4">
        <v>2029</v>
      </c>
      <c r="M105" s="4" t="s">
        <v>2990</v>
      </c>
    </row>
    <row r="106" spans="2:13" ht="42.75" x14ac:dyDescent="0.25">
      <c r="B106" s="46" t="s">
        <v>114</v>
      </c>
      <c r="C106" s="44"/>
      <c r="D106" s="47" t="s">
        <v>115</v>
      </c>
      <c r="E106" s="44"/>
      <c r="F106" s="4" t="s">
        <v>117</v>
      </c>
      <c r="G106" s="4" t="s">
        <v>53</v>
      </c>
      <c r="H106" s="4" t="s">
        <v>3560</v>
      </c>
      <c r="I106" s="11">
        <v>150</v>
      </c>
      <c r="J106" s="11">
        <v>800</v>
      </c>
      <c r="K106" s="4"/>
      <c r="L106" s="4">
        <v>2029</v>
      </c>
      <c r="M106" s="4" t="s">
        <v>2990</v>
      </c>
    </row>
    <row r="107" spans="2:13" ht="42.75" x14ac:dyDescent="0.25">
      <c r="B107" s="46" t="s">
        <v>114</v>
      </c>
      <c r="C107" s="44"/>
      <c r="D107" s="47" t="s">
        <v>115</v>
      </c>
      <c r="E107" s="44"/>
      <c r="F107" s="4" t="s">
        <v>117</v>
      </c>
      <c r="G107" s="4" t="s">
        <v>53</v>
      </c>
      <c r="H107" s="4" t="s">
        <v>3561</v>
      </c>
      <c r="I107" s="11">
        <v>126</v>
      </c>
      <c r="J107" s="11">
        <v>800</v>
      </c>
      <c r="K107" s="4"/>
      <c r="L107" s="4">
        <v>2029</v>
      </c>
      <c r="M107" s="4" t="s">
        <v>2990</v>
      </c>
    </row>
    <row r="108" spans="2:13" ht="42.75" x14ac:dyDescent="0.25">
      <c r="B108" s="46" t="s">
        <v>114</v>
      </c>
      <c r="C108" s="44"/>
      <c r="D108" s="47" t="s">
        <v>115</v>
      </c>
      <c r="E108" s="44"/>
      <c r="F108" s="4" t="s">
        <v>117</v>
      </c>
      <c r="G108" s="4" t="s">
        <v>53</v>
      </c>
      <c r="H108" s="4" t="s">
        <v>3562</v>
      </c>
      <c r="I108" s="11">
        <v>28</v>
      </c>
      <c r="J108" s="11">
        <v>600</v>
      </c>
      <c r="K108" s="4"/>
      <c r="L108" s="4">
        <v>2029</v>
      </c>
      <c r="M108" s="4" t="s">
        <v>2990</v>
      </c>
    </row>
    <row r="109" spans="2:13" ht="42.75" x14ac:dyDescent="0.25">
      <c r="B109" s="46" t="s">
        <v>114</v>
      </c>
      <c r="C109" s="44"/>
      <c r="D109" s="47" t="s">
        <v>115</v>
      </c>
      <c r="E109" s="44"/>
      <c r="F109" s="4" t="s">
        <v>117</v>
      </c>
      <c r="G109" s="4" t="s">
        <v>53</v>
      </c>
      <c r="H109" s="4" t="s">
        <v>3563</v>
      </c>
      <c r="I109" s="11">
        <v>62</v>
      </c>
      <c r="J109" s="11">
        <v>700</v>
      </c>
      <c r="K109" s="4"/>
      <c r="L109" s="4">
        <v>2029</v>
      </c>
      <c r="M109" s="4" t="s">
        <v>2990</v>
      </c>
    </row>
    <row r="110" spans="2:13" ht="42.75" x14ac:dyDescent="0.25">
      <c r="B110" s="46" t="s">
        <v>114</v>
      </c>
      <c r="C110" s="44"/>
      <c r="D110" s="47" t="s">
        <v>115</v>
      </c>
      <c r="E110" s="44"/>
      <c r="F110" s="4" t="s">
        <v>117</v>
      </c>
      <c r="G110" s="4" t="s">
        <v>53</v>
      </c>
      <c r="H110" s="4" t="s">
        <v>3564</v>
      </c>
      <c r="I110" s="11">
        <v>52</v>
      </c>
      <c r="J110" s="11">
        <v>600</v>
      </c>
      <c r="K110" s="4"/>
      <c r="L110" s="4">
        <v>2029</v>
      </c>
      <c r="M110" s="4" t="s">
        <v>2990</v>
      </c>
    </row>
    <row r="111" spans="2:13" ht="42.75" x14ac:dyDescent="0.25">
      <c r="B111" s="46" t="s">
        <v>114</v>
      </c>
      <c r="C111" s="44"/>
      <c r="D111" s="47" t="s">
        <v>115</v>
      </c>
      <c r="E111" s="44"/>
      <c r="F111" s="4" t="s">
        <v>117</v>
      </c>
      <c r="G111" s="4" t="s">
        <v>53</v>
      </c>
      <c r="H111" s="4" t="s">
        <v>3565</v>
      </c>
      <c r="I111" s="11">
        <v>0</v>
      </c>
      <c r="J111" s="11">
        <v>0</v>
      </c>
      <c r="K111" s="11">
        <v>5</v>
      </c>
      <c r="L111" s="4">
        <v>2029</v>
      </c>
      <c r="M111" s="4" t="s">
        <v>2990</v>
      </c>
    </row>
    <row r="112" spans="2:13" ht="42.75" x14ac:dyDescent="0.25">
      <c r="B112" s="46" t="s">
        <v>114</v>
      </c>
      <c r="C112" s="44"/>
      <c r="D112" s="47" t="s">
        <v>115</v>
      </c>
      <c r="E112" s="44"/>
      <c r="F112" s="4" t="s">
        <v>117</v>
      </c>
      <c r="G112" s="4" t="s">
        <v>53</v>
      </c>
      <c r="H112" s="4" t="s">
        <v>3566</v>
      </c>
      <c r="I112" s="11">
        <v>0</v>
      </c>
      <c r="J112" s="11">
        <v>0</v>
      </c>
      <c r="K112" s="11">
        <v>43</v>
      </c>
      <c r="L112" s="4">
        <v>2029</v>
      </c>
      <c r="M112" s="4" t="s">
        <v>2990</v>
      </c>
    </row>
  </sheetData>
  <autoFilter ref="B4:M112" xr:uid="{00000000-0001-0000-0700-000000000000}">
    <filterColumn colId="0" showButton="0"/>
    <filterColumn colId="2" showButton="0"/>
  </autoFilter>
  <mergeCells count="219">
    <mergeCell ref="B112:C112"/>
    <mergeCell ref="D112:E112"/>
    <mergeCell ref="B109:C109"/>
    <mergeCell ref="D109:E109"/>
    <mergeCell ref="B110:C110"/>
    <mergeCell ref="D110:E110"/>
    <mergeCell ref="B111:C111"/>
    <mergeCell ref="D111:E111"/>
    <mergeCell ref="B106:C106"/>
    <mergeCell ref="D106:E106"/>
    <mergeCell ref="B107:C107"/>
    <mergeCell ref="D107:E107"/>
    <mergeCell ref="B108:C108"/>
    <mergeCell ref="D108:E108"/>
    <mergeCell ref="B103:C103"/>
    <mergeCell ref="D103:E103"/>
    <mergeCell ref="B104:C104"/>
    <mergeCell ref="D104:E104"/>
    <mergeCell ref="B105:C105"/>
    <mergeCell ref="D105:E105"/>
    <mergeCell ref="B100:C100"/>
    <mergeCell ref="D100:E100"/>
    <mergeCell ref="B101:C101"/>
    <mergeCell ref="D101:E101"/>
    <mergeCell ref="B102:C102"/>
    <mergeCell ref="D102:E102"/>
    <mergeCell ref="B97:C97"/>
    <mergeCell ref="D97:E97"/>
    <mergeCell ref="B98:C98"/>
    <mergeCell ref="D98:E98"/>
    <mergeCell ref="B99:C99"/>
    <mergeCell ref="D99:E99"/>
    <mergeCell ref="B94:C94"/>
    <mergeCell ref="D94:E94"/>
    <mergeCell ref="B95:C95"/>
    <mergeCell ref="D95:E95"/>
    <mergeCell ref="B96:C96"/>
    <mergeCell ref="D96:E96"/>
    <mergeCell ref="B91:C91"/>
    <mergeCell ref="D91:E91"/>
    <mergeCell ref="B92:C92"/>
    <mergeCell ref="D92:E92"/>
    <mergeCell ref="B93:C93"/>
    <mergeCell ref="D93:E93"/>
    <mergeCell ref="B88:C88"/>
    <mergeCell ref="D88:E88"/>
    <mergeCell ref="B89:C89"/>
    <mergeCell ref="D89:E89"/>
    <mergeCell ref="B90:C90"/>
    <mergeCell ref="D90:E90"/>
    <mergeCell ref="B85:C85"/>
    <mergeCell ref="D85:E85"/>
    <mergeCell ref="B86:C86"/>
    <mergeCell ref="D86:E86"/>
    <mergeCell ref="B87:C87"/>
    <mergeCell ref="D87:E87"/>
    <mergeCell ref="B82:C82"/>
    <mergeCell ref="D82:E82"/>
    <mergeCell ref="B83:C83"/>
    <mergeCell ref="D83:E83"/>
    <mergeCell ref="B84:C84"/>
    <mergeCell ref="D84:E84"/>
    <mergeCell ref="B79:C79"/>
    <mergeCell ref="D79:E79"/>
    <mergeCell ref="B80:C80"/>
    <mergeCell ref="D80:E80"/>
    <mergeCell ref="B81:C81"/>
    <mergeCell ref="D81:E81"/>
    <mergeCell ref="B76:C76"/>
    <mergeCell ref="D76:E76"/>
    <mergeCell ref="B77:C77"/>
    <mergeCell ref="D77:E77"/>
    <mergeCell ref="B78:C78"/>
    <mergeCell ref="D78:E78"/>
    <mergeCell ref="B73:C73"/>
    <mergeCell ref="D73:E73"/>
    <mergeCell ref="B74:C74"/>
    <mergeCell ref="D74:E74"/>
    <mergeCell ref="B75:C75"/>
    <mergeCell ref="D75:E75"/>
    <mergeCell ref="B70:C70"/>
    <mergeCell ref="D70:E70"/>
    <mergeCell ref="B71:C71"/>
    <mergeCell ref="D71:E71"/>
    <mergeCell ref="B72:C72"/>
    <mergeCell ref="D72:E72"/>
    <mergeCell ref="B67:C67"/>
    <mergeCell ref="D67:E67"/>
    <mergeCell ref="B68:C68"/>
    <mergeCell ref="D68:E68"/>
    <mergeCell ref="B69:C69"/>
    <mergeCell ref="D69:E69"/>
    <mergeCell ref="B64:C64"/>
    <mergeCell ref="D64:E64"/>
    <mergeCell ref="B65:C65"/>
    <mergeCell ref="D65:E65"/>
    <mergeCell ref="B66:C66"/>
    <mergeCell ref="D66:E66"/>
    <mergeCell ref="B61:C61"/>
    <mergeCell ref="D61:E61"/>
    <mergeCell ref="B62:C62"/>
    <mergeCell ref="D62:E62"/>
    <mergeCell ref="B63:C63"/>
    <mergeCell ref="D63:E63"/>
    <mergeCell ref="B57:C57"/>
    <mergeCell ref="D57:E57"/>
    <mergeCell ref="B59:C59"/>
    <mergeCell ref="D59:E59"/>
    <mergeCell ref="B60:C60"/>
    <mergeCell ref="D60:E60"/>
    <mergeCell ref="B58:C58"/>
    <mergeCell ref="D58:E58"/>
    <mergeCell ref="B54:C54"/>
    <mergeCell ref="D54:E54"/>
    <mergeCell ref="B55:C55"/>
    <mergeCell ref="D55:E55"/>
    <mergeCell ref="B56:C56"/>
    <mergeCell ref="D56:E56"/>
    <mergeCell ref="B51:C51"/>
    <mergeCell ref="D51:E51"/>
    <mergeCell ref="B52:C52"/>
    <mergeCell ref="D52:E52"/>
    <mergeCell ref="B53:C53"/>
    <mergeCell ref="D53:E53"/>
    <mergeCell ref="B48:C48"/>
    <mergeCell ref="D48:E48"/>
    <mergeCell ref="B49:C49"/>
    <mergeCell ref="D49:E49"/>
    <mergeCell ref="B50:C50"/>
    <mergeCell ref="D50:E50"/>
    <mergeCell ref="B45:C45"/>
    <mergeCell ref="D45:E45"/>
    <mergeCell ref="B46:C46"/>
    <mergeCell ref="D46:E46"/>
    <mergeCell ref="B47:C47"/>
    <mergeCell ref="D47:E47"/>
    <mergeCell ref="B42:C42"/>
    <mergeCell ref="D42:E42"/>
    <mergeCell ref="B43:C43"/>
    <mergeCell ref="D43:E43"/>
    <mergeCell ref="B44:C44"/>
    <mergeCell ref="D44:E44"/>
    <mergeCell ref="B39:C39"/>
    <mergeCell ref="D39:E39"/>
    <mergeCell ref="B40:C40"/>
    <mergeCell ref="D40:E40"/>
    <mergeCell ref="B41:C41"/>
    <mergeCell ref="D41:E41"/>
    <mergeCell ref="B36:C36"/>
    <mergeCell ref="D36:E36"/>
    <mergeCell ref="B37:C37"/>
    <mergeCell ref="D37:E37"/>
    <mergeCell ref="B38:C38"/>
    <mergeCell ref="D38:E38"/>
    <mergeCell ref="B33:C33"/>
    <mergeCell ref="D33:E33"/>
    <mergeCell ref="B34:C34"/>
    <mergeCell ref="D34:E34"/>
    <mergeCell ref="B35:C35"/>
    <mergeCell ref="D35:E35"/>
    <mergeCell ref="B30:C30"/>
    <mergeCell ref="D30:E30"/>
    <mergeCell ref="B31:C31"/>
    <mergeCell ref="D31:E31"/>
    <mergeCell ref="B32:C32"/>
    <mergeCell ref="D32:E32"/>
    <mergeCell ref="B27:C27"/>
    <mergeCell ref="D27:E27"/>
    <mergeCell ref="B28:C28"/>
    <mergeCell ref="D28:E28"/>
    <mergeCell ref="B29:C29"/>
    <mergeCell ref="D29:E29"/>
    <mergeCell ref="B24:C24"/>
    <mergeCell ref="D24:E24"/>
    <mergeCell ref="B25:C25"/>
    <mergeCell ref="D25:E25"/>
    <mergeCell ref="B26:C26"/>
    <mergeCell ref="D26:E26"/>
    <mergeCell ref="B21:C21"/>
    <mergeCell ref="D21:E21"/>
    <mergeCell ref="B22:C22"/>
    <mergeCell ref="D22:E22"/>
    <mergeCell ref="B23:C23"/>
    <mergeCell ref="D23:E23"/>
    <mergeCell ref="B18:C18"/>
    <mergeCell ref="D18:E18"/>
    <mergeCell ref="B19:C19"/>
    <mergeCell ref="D19:E19"/>
    <mergeCell ref="B20:C20"/>
    <mergeCell ref="D20:E20"/>
    <mergeCell ref="B15:C15"/>
    <mergeCell ref="D15:E15"/>
    <mergeCell ref="B16:C16"/>
    <mergeCell ref="D16:E16"/>
    <mergeCell ref="B17:C17"/>
    <mergeCell ref="D17:E17"/>
    <mergeCell ref="B12:C12"/>
    <mergeCell ref="D12:E12"/>
    <mergeCell ref="B13:C13"/>
    <mergeCell ref="D13:E13"/>
    <mergeCell ref="B14:C14"/>
    <mergeCell ref="D14:E14"/>
    <mergeCell ref="B9:C9"/>
    <mergeCell ref="D9:E9"/>
    <mergeCell ref="B10:C10"/>
    <mergeCell ref="D10:E10"/>
    <mergeCell ref="B11:C11"/>
    <mergeCell ref="D11:E11"/>
    <mergeCell ref="B6:C6"/>
    <mergeCell ref="D6:E6"/>
    <mergeCell ref="B7:C7"/>
    <mergeCell ref="D7:E7"/>
    <mergeCell ref="B8:C8"/>
    <mergeCell ref="D8:E8"/>
    <mergeCell ref="B3:K3"/>
    <mergeCell ref="B4:C4"/>
    <mergeCell ref="D4:E4"/>
    <mergeCell ref="B5:C5"/>
    <mergeCell ref="D5:E5"/>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B1:O11"/>
  <sheetViews>
    <sheetView showGridLines="0" workbookViewId="0"/>
  </sheetViews>
  <sheetFormatPr defaultRowHeight="15" x14ac:dyDescent="0.25"/>
  <cols>
    <col min="1" max="1" width="1" customWidth="1"/>
    <col min="2" max="2" width="0.140625" customWidth="1"/>
    <col min="3" max="3" width="13.42578125" customWidth="1"/>
    <col min="4" max="5" width="27" customWidth="1"/>
    <col min="6" max="6" width="24.28515625" customWidth="1"/>
    <col min="7" max="7" width="32.42578125" customWidth="1"/>
    <col min="8" max="8" width="21.5703125" customWidth="1"/>
    <col min="9" max="9" width="27" customWidth="1"/>
    <col min="10" max="10" width="13.42578125" customWidth="1"/>
    <col min="11" max="11" width="16.140625" customWidth="1"/>
    <col min="12" max="12" width="13.42578125" customWidth="1"/>
    <col min="13" max="13" width="18.85546875" customWidth="1"/>
    <col min="14" max="14" width="22.140625" customWidth="1"/>
    <col min="15" max="15" width="20.85546875" customWidth="1"/>
    <col min="16" max="16" width="255" customWidth="1"/>
  </cols>
  <sheetData>
    <row r="1" spans="2:15" ht="7.9" customHeight="1" x14ac:dyDescent="0.25"/>
    <row r="2" spans="2:15" ht="0.95" customHeight="1" x14ac:dyDescent="0.25"/>
    <row r="3" spans="2:15" ht="25.5" x14ac:dyDescent="0.25">
      <c r="B3" s="48" t="s">
        <v>3567</v>
      </c>
      <c r="C3" s="42"/>
      <c r="D3" s="42"/>
      <c r="E3" s="42"/>
      <c r="F3" s="42"/>
      <c r="G3" s="42"/>
      <c r="H3" s="42"/>
      <c r="I3" s="42"/>
      <c r="J3" s="42"/>
      <c r="K3" s="42"/>
      <c r="L3" s="42"/>
      <c r="M3" s="42"/>
      <c r="N3" s="10" t="s">
        <v>46</v>
      </c>
      <c r="O3" s="10" t="s">
        <v>46</v>
      </c>
    </row>
    <row r="4" spans="2:15" ht="42.75" x14ac:dyDescent="0.25">
      <c r="B4" s="45" t="s">
        <v>9</v>
      </c>
      <c r="C4" s="42"/>
      <c r="D4" s="45" t="s">
        <v>11</v>
      </c>
      <c r="E4" s="42"/>
      <c r="F4" s="2" t="s">
        <v>3568</v>
      </c>
      <c r="G4" s="2" t="s">
        <v>15</v>
      </c>
      <c r="H4" s="2" t="s">
        <v>17</v>
      </c>
      <c r="I4" s="2" t="s">
        <v>3569</v>
      </c>
      <c r="J4" s="2" t="s">
        <v>3570</v>
      </c>
      <c r="K4" s="2" t="s">
        <v>3571</v>
      </c>
      <c r="L4" s="2" t="s">
        <v>3572</v>
      </c>
      <c r="M4" s="2" t="s">
        <v>3573</v>
      </c>
      <c r="N4" s="2" t="s">
        <v>3005</v>
      </c>
      <c r="O4" s="2" t="s">
        <v>3574</v>
      </c>
    </row>
    <row r="5" spans="2:15" x14ac:dyDescent="0.25">
      <c r="B5" s="49" t="s">
        <v>1109</v>
      </c>
      <c r="C5" s="42"/>
      <c r="D5" s="47" t="s">
        <v>1110</v>
      </c>
      <c r="E5" s="44"/>
      <c r="F5" s="4" t="s">
        <v>3575</v>
      </c>
      <c r="G5" s="4" t="s">
        <v>328</v>
      </c>
      <c r="H5" s="4" t="s">
        <v>58</v>
      </c>
      <c r="I5" s="4" t="s">
        <v>3576</v>
      </c>
      <c r="J5" s="4" t="s">
        <v>46</v>
      </c>
      <c r="K5" s="13">
        <v>6.1</v>
      </c>
      <c r="L5" s="4"/>
      <c r="M5" s="11">
        <v>170000</v>
      </c>
      <c r="N5" s="4" t="s">
        <v>1506</v>
      </c>
      <c r="O5" s="4" t="s">
        <v>46</v>
      </c>
    </row>
    <row r="6" spans="2:15" ht="28.5" x14ac:dyDescent="0.25">
      <c r="B6" s="49" t="s">
        <v>1199</v>
      </c>
      <c r="C6" s="42"/>
      <c r="D6" s="47" t="s">
        <v>1200</v>
      </c>
      <c r="E6" s="44"/>
      <c r="F6" s="4" t="s">
        <v>3577</v>
      </c>
      <c r="G6" s="4" t="s">
        <v>1201</v>
      </c>
      <c r="H6" s="4" t="s">
        <v>68</v>
      </c>
      <c r="I6" s="4" t="s">
        <v>3239</v>
      </c>
      <c r="J6" s="4" t="s">
        <v>63</v>
      </c>
      <c r="K6" s="13">
        <v>15</v>
      </c>
      <c r="L6" s="4"/>
      <c r="M6" s="11">
        <v>440000</v>
      </c>
      <c r="N6" s="4" t="s">
        <v>46</v>
      </c>
      <c r="O6" s="4" t="s">
        <v>46</v>
      </c>
    </row>
    <row r="7" spans="2:15" x14ac:dyDescent="0.25">
      <c r="B7" s="49" t="s">
        <v>1232</v>
      </c>
      <c r="C7" s="42"/>
      <c r="D7" s="47" t="s">
        <v>1233</v>
      </c>
      <c r="E7" s="44"/>
      <c r="F7" s="4" t="s">
        <v>1233</v>
      </c>
      <c r="G7" s="4" t="s">
        <v>328</v>
      </c>
      <c r="H7" s="4" t="s">
        <v>68</v>
      </c>
      <c r="I7" s="4" t="s">
        <v>3578</v>
      </c>
      <c r="J7" s="4" t="s">
        <v>46</v>
      </c>
      <c r="K7" s="13">
        <v>4.5</v>
      </c>
      <c r="L7" s="4"/>
      <c r="M7" s="11">
        <v>170000</v>
      </c>
      <c r="N7" s="4" t="s">
        <v>46</v>
      </c>
      <c r="O7" s="4" t="s">
        <v>46</v>
      </c>
    </row>
    <row r="8" spans="2:15" ht="28.5" x14ac:dyDescent="0.25">
      <c r="B8" s="49" t="s">
        <v>121</v>
      </c>
      <c r="C8" s="42"/>
      <c r="D8" s="47" t="s">
        <v>122</v>
      </c>
      <c r="E8" s="44"/>
      <c r="F8" s="4" t="s">
        <v>3579</v>
      </c>
      <c r="G8" s="4" t="s">
        <v>124</v>
      </c>
      <c r="H8" s="4" t="s">
        <v>53</v>
      </c>
      <c r="I8" s="4"/>
      <c r="J8" s="4" t="s">
        <v>46</v>
      </c>
      <c r="K8" s="4"/>
      <c r="L8" s="4"/>
      <c r="M8" s="4"/>
      <c r="N8" s="4" t="s">
        <v>1506</v>
      </c>
      <c r="O8" s="4" t="s">
        <v>46</v>
      </c>
    </row>
    <row r="9" spans="2:15" ht="85.5" x14ac:dyDescent="0.25">
      <c r="B9" s="49" t="s">
        <v>87</v>
      </c>
      <c r="C9" s="42"/>
      <c r="D9" s="47" t="s">
        <v>88</v>
      </c>
      <c r="E9" s="44"/>
      <c r="F9" s="4" t="s">
        <v>3580</v>
      </c>
      <c r="G9" s="4" t="s">
        <v>89</v>
      </c>
      <c r="H9" s="4" t="s">
        <v>53</v>
      </c>
      <c r="I9" s="4" t="s">
        <v>3581</v>
      </c>
      <c r="J9" s="4" t="s">
        <v>46</v>
      </c>
      <c r="K9" s="13">
        <v>0.9</v>
      </c>
      <c r="L9" s="4"/>
      <c r="M9" s="11">
        <v>160000</v>
      </c>
      <c r="N9" s="4" t="s">
        <v>2452</v>
      </c>
      <c r="O9" s="4" t="s">
        <v>46</v>
      </c>
    </row>
    <row r="10" spans="2:15" ht="28.5" x14ac:dyDescent="0.25">
      <c r="B10" s="49" t="s">
        <v>1326</v>
      </c>
      <c r="C10" s="42"/>
      <c r="D10" s="47" t="s">
        <v>1327</v>
      </c>
      <c r="E10" s="44"/>
      <c r="F10" s="4" t="s">
        <v>3582</v>
      </c>
      <c r="G10" s="4" t="s">
        <v>117</v>
      </c>
      <c r="H10" s="4" t="s">
        <v>53</v>
      </c>
      <c r="I10" s="4" t="s">
        <v>3583</v>
      </c>
      <c r="J10" s="4" t="s">
        <v>46</v>
      </c>
      <c r="K10" s="13">
        <v>5.2</v>
      </c>
      <c r="L10" s="4"/>
      <c r="M10" s="11">
        <v>150000</v>
      </c>
      <c r="N10" s="4" t="s">
        <v>1550</v>
      </c>
      <c r="O10" s="4" t="s">
        <v>46</v>
      </c>
    </row>
    <row r="11" spans="2:15" ht="0" hidden="1" customHeight="1" x14ac:dyDescent="0.25"/>
  </sheetData>
  <mergeCells count="15">
    <mergeCell ref="B9:C9"/>
    <mergeCell ref="D9:E9"/>
    <mergeCell ref="B10:C10"/>
    <mergeCell ref="D10:E10"/>
    <mergeCell ref="B6:C6"/>
    <mergeCell ref="D6:E6"/>
    <mergeCell ref="B7:C7"/>
    <mergeCell ref="D7:E7"/>
    <mergeCell ref="B8:C8"/>
    <mergeCell ref="D8:E8"/>
    <mergeCell ref="B3:M3"/>
    <mergeCell ref="B4:C4"/>
    <mergeCell ref="D4:E4"/>
    <mergeCell ref="B5:C5"/>
    <mergeCell ref="D5:E5"/>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B1:M21"/>
  <sheetViews>
    <sheetView showGridLines="0" workbookViewId="0"/>
  </sheetViews>
  <sheetFormatPr defaultRowHeight="15" x14ac:dyDescent="0.25"/>
  <cols>
    <col min="1" max="1" width="1" customWidth="1"/>
    <col min="2" max="2" width="0.7109375" customWidth="1"/>
    <col min="3" max="3" width="12.85546875" customWidth="1"/>
    <col min="4" max="4" width="27.5703125" customWidth="1"/>
    <col min="5" max="5" width="26.42578125" customWidth="1"/>
    <col min="6" max="7" width="24.28515625" customWidth="1"/>
    <col min="8" max="8" width="32.42578125" customWidth="1"/>
    <col min="9" max="9" width="21.5703125" customWidth="1"/>
    <col min="10" max="10" width="27" customWidth="1"/>
    <col min="11" max="11" width="13.42578125" customWidth="1"/>
    <col min="12" max="13" width="18.85546875" customWidth="1"/>
    <col min="14" max="14" width="0" hidden="1" customWidth="1"/>
    <col min="15" max="15" width="255" customWidth="1"/>
  </cols>
  <sheetData>
    <row r="1" spans="2:13" ht="8.25" customHeight="1" x14ac:dyDescent="0.25"/>
    <row r="2" spans="2:13" ht="8.1" customHeight="1" x14ac:dyDescent="0.25"/>
    <row r="3" spans="2:13" ht="25.5" customHeight="1" x14ac:dyDescent="0.25">
      <c r="B3" s="48" t="s">
        <v>3584</v>
      </c>
      <c r="C3" s="42"/>
      <c r="D3" s="42"/>
      <c r="E3" s="42"/>
      <c r="F3" s="42"/>
      <c r="G3" s="42"/>
      <c r="H3" s="42"/>
      <c r="I3" s="42"/>
      <c r="J3" s="42"/>
      <c r="K3" s="42"/>
      <c r="L3" s="42"/>
      <c r="M3" s="42"/>
    </row>
    <row r="4" spans="2:13" ht="28.5" x14ac:dyDescent="0.25">
      <c r="B4" s="45" t="s">
        <v>9</v>
      </c>
      <c r="C4" s="42"/>
      <c r="D4" s="45" t="s">
        <v>11</v>
      </c>
      <c r="E4" s="42"/>
      <c r="F4" s="2" t="s">
        <v>3585</v>
      </c>
      <c r="G4" s="2" t="s">
        <v>3586</v>
      </c>
      <c r="H4" s="2" t="s">
        <v>15</v>
      </c>
      <c r="I4" s="2" t="s">
        <v>17</v>
      </c>
      <c r="J4" s="2" t="s">
        <v>3569</v>
      </c>
      <c r="K4" s="2" t="s">
        <v>3587</v>
      </c>
      <c r="L4" s="2" t="s">
        <v>3588</v>
      </c>
      <c r="M4" s="2" t="s">
        <v>3589</v>
      </c>
    </row>
    <row r="5" spans="2:13" ht="28.5" x14ac:dyDescent="0.25">
      <c r="B5" s="46" t="s">
        <v>1068</v>
      </c>
      <c r="C5" s="44"/>
      <c r="D5" s="47" t="s">
        <v>1069</v>
      </c>
      <c r="E5" s="44"/>
      <c r="F5" s="4" t="s">
        <v>3590</v>
      </c>
      <c r="G5" s="4" t="s">
        <v>3591</v>
      </c>
      <c r="H5" s="4" t="s">
        <v>277</v>
      </c>
      <c r="I5" s="4" t="s">
        <v>58</v>
      </c>
      <c r="J5" s="4" t="s">
        <v>1069</v>
      </c>
      <c r="K5" s="11">
        <v>3371.6</v>
      </c>
      <c r="L5" s="13">
        <v>39.299999999999997</v>
      </c>
      <c r="M5" s="13">
        <v>44.2</v>
      </c>
    </row>
    <row r="6" spans="2:13" ht="57" x14ac:dyDescent="0.25">
      <c r="B6" s="46" t="s">
        <v>288</v>
      </c>
      <c r="C6" s="44"/>
      <c r="D6" s="47" t="s">
        <v>289</v>
      </c>
      <c r="E6" s="44"/>
      <c r="F6" s="4" t="s">
        <v>3592</v>
      </c>
      <c r="G6" s="4" t="s">
        <v>3593</v>
      </c>
      <c r="H6" s="4" t="s">
        <v>290</v>
      </c>
      <c r="I6" s="4" t="s">
        <v>58</v>
      </c>
      <c r="J6" s="4" t="s">
        <v>3594</v>
      </c>
      <c r="K6" s="11">
        <v>0</v>
      </c>
      <c r="L6" s="13">
        <v>63.4</v>
      </c>
      <c r="M6" s="13">
        <v>0</v>
      </c>
    </row>
    <row r="7" spans="2:13" ht="57" x14ac:dyDescent="0.25">
      <c r="B7" s="46" t="s">
        <v>288</v>
      </c>
      <c r="C7" s="44"/>
      <c r="D7" s="47" t="s">
        <v>289</v>
      </c>
      <c r="E7" s="44"/>
      <c r="F7" s="4" t="s">
        <v>3592</v>
      </c>
      <c r="G7" s="4" t="s">
        <v>3593</v>
      </c>
      <c r="H7" s="4" t="s">
        <v>290</v>
      </c>
      <c r="I7" s="4" t="s">
        <v>58</v>
      </c>
      <c r="J7" s="4" t="s">
        <v>3595</v>
      </c>
      <c r="K7" s="11">
        <v>0</v>
      </c>
      <c r="L7" s="13">
        <v>79.3</v>
      </c>
      <c r="M7" s="13">
        <v>0</v>
      </c>
    </row>
    <row r="8" spans="2:13" ht="57" x14ac:dyDescent="0.25">
      <c r="B8" s="46" t="s">
        <v>288</v>
      </c>
      <c r="C8" s="44"/>
      <c r="D8" s="47" t="s">
        <v>289</v>
      </c>
      <c r="E8" s="44"/>
      <c r="F8" s="4" t="s">
        <v>3592</v>
      </c>
      <c r="G8" s="4" t="s">
        <v>3593</v>
      </c>
      <c r="H8" s="4" t="s">
        <v>290</v>
      </c>
      <c r="I8" s="4" t="s">
        <v>58</v>
      </c>
      <c r="J8" s="4" t="s">
        <v>3596</v>
      </c>
      <c r="K8" s="11">
        <v>5815</v>
      </c>
      <c r="L8" s="13">
        <v>0</v>
      </c>
      <c r="M8" s="13">
        <v>0</v>
      </c>
    </row>
    <row r="9" spans="2:13" ht="57" x14ac:dyDescent="0.25">
      <c r="B9" s="46" t="s">
        <v>288</v>
      </c>
      <c r="C9" s="44"/>
      <c r="D9" s="47" t="s">
        <v>289</v>
      </c>
      <c r="E9" s="44"/>
      <c r="F9" s="4" t="s">
        <v>3592</v>
      </c>
      <c r="G9" s="4" t="s">
        <v>3593</v>
      </c>
      <c r="H9" s="4" t="s">
        <v>290</v>
      </c>
      <c r="I9" s="4" t="s">
        <v>58</v>
      </c>
      <c r="J9" s="4" t="s">
        <v>3597</v>
      </c>
      <c r="K9" s="11">
        <v>4441</v>
      </c>
      <c r="L9" s="13">
        <v>0</v>
      </c>
      <c r="M9" s="13">
        <v>0</v>
      </c>
    </row>
    <row r="10" spans="2:13" ht="57" x14ac:dyDescent="0.25">
      <c r="B10" s="46" t="s">
        <v>288</v>
      </c>
      <c r="C10" s="44"/>
      <c r="D10" s="47" t="s">
        <v>289</v>
      </c>
      <c r="E10" s="44"/>
      <c r="F10" s="4" t="s">
        <v>3592</v>
      </c>
      <c r="G10" s="4" t="s">
        <v>3593</v>
      </c>
      <c r="H10" s="4" t="s">
        <v>290</v>
      </c>
      <c r="I10" s="4" t="s">
        <v>58</v>
      </c>
      <c r="J10" s="4" t="s">
        <v>3598</v>
      </c>
      <c r="K10" s="11">
        <v>0</v>
      </c>
      <c r="L10" s="13">
        <v>10.6</v>
      </c>
      <c r="M10" s="13">
        <v>0</v>
      </c>
    </row>
    <row r="11" spans="2:13" ht="57" x14ac:dyDescent="0.25">
      <c r="B11" s="46" t="s">
        <v>288</v>
      </c>
      <c r="C11" s="44"/>
      <c r="D11" s="47" t="s">
        <v>289</v>
      </c>
      <c r="E11" s="44"/>
      <c r="F11" s="4" t="s">
        <v>3592</v>
      </c>
      <c r="G11" s="4" t="s">
        <v>3593</v>
      </c>
      <c r="H11" s="4" t="s">
        <v>290</v>
      </c>
      <c r="I11" s="4" t="s">
        <v>58</v>
      </c>
      <c r="J11" s="4" t="s">
        <v>3599</v>
      </c>
      <c r="K11" s="11">
        <v>0</v>
      </c>
      <c r="L11" s="13">
        <v>10.6</v>
      </c>
      <c r="M11" s="13">
        <v>0</v>
      </c>
    </row>
    <row r="12" spans="2:13" ht="57" x14ac:dyDescent="0.25">
      <c r="B12" s="46" t="s">
        <v>288</v>
      </c>
      <c r="C12" s="44"/>
      <c r="D12" s="47" t="s">
        <v>289</v>
      </c>
      <c r="E12" s="44"/>
      <c r="F12" s="4" t="s">
        <v>3592</v>
      </c>
      <c r="G12" s="4" t="s">
        <v>3593</v>
      </c>
      <c r="H12" s="4" t="s">
        <v>290</v>
      </c>
      <c r="I12" s="4" t="s">
        <v>58</v>
      </c>
      <c r="J12" s="4" t="s">
        <v>3600</v>
      </c>
      <c r="K12" s="11">
        <v>0</v>
      </c>
      <c r="L12" s="13">
        <v>5.3</v>
      </c>
      <c r="M12" s="13">
        <v>5.3</v>
      </c>
    </row>
    <row r="13" spans="2:13" ht="42.75" x14ac:dyDescent="0.25">
      <c r="B13" s="46" t="s">
        <v>1079</v>
      </c>
      <c r="C13" s="44"/>
      <c r="D13" s="47" t="s">
        <v>1080</v>
      </c>
      <c r="E13" s="44"/>
      <c r="F13" s="4" t="s">
        <v>3601</v>
      </c>
      <c r="G13" s="4" t="s">
        <v>3593</v>
      </c>
      <c r="H13" s="4" t="s">
        <v>1081</v>
      </c>
      <c r="I13" s="4" t="s">
        <v>58</v>
      </c>
      <c r="J13" s="4" t="s">
        <v>3602</v>
      </c>
      <c r="K13" s="11">
        <v>108</v>
      </c>
      <c r="L13" s="13">
        <v>6</v>
      </c>
      <c r="M13" s="13">
        <v>0</v>
      </c>
    </row>
    <row r="14" spans="2:13" ht="42.75" x14ac:dyDescent="0.25">
      <c r="B14" s="46" t="s">
        <v>1085</v>
      </c>
      <c r="C14" s="44"/>
      <c r="D14" s="47" t="s">
        <v>1086</v>
      </c>
      <c r="E14" s="44"/>
      <c r="F14" s="4" t="s">
        <v>3603</v>
      </c>
      <c r="G14" s="4" t="s">
        <v>3593</v>
      </c>
      <c r="H14" s="4" t="s">
        <v>1081</v>
      </c>
      <c r="I14" s="4" t="s">
        <v>58</v>
      </c>
      <c r="J14" s="4" t="s">
        <v>1086</v>
      </c>
      <c r="K14" s="11">
        <v>450</v>
      </c>
      <c r="L14" s="13">
        <v>3</v>
      </c>
      <c r="M14" s="13">
        <v>3</v>
      </c>
    </row>
    <row r="15" spans="2:13" ht="42.75" x14ac:dyDescent="0.25">
      <c r="B15" s="46" t="s">
        <v>1159</v>
      </c>
      <c r="C15" s="44"/>
      <c r="D15" s="47" t="s">
        <v>1160</v>
      </c>
      <c r="E15" s="44"/>
      <c r="F15" s="4" t="s">
        <v>3604</v>
      </c>
      <c r="G15" s="4" t="s">
        <v>3593</v>
      </c>
      <c r="H15" s="4" t="s">
        <v>1081</v>
      </c>
      <c r="I15" s="4" t="s">
        <v>68</v>
      </c>
      <c r="J15" s="4" t="s">
        <v>3605</v>
      </c>
      <c r="K15" s="11">
        <v>650</v>
      </c>
      <c r="L15" s="13">
        <v>3.21</v>
      </c>
      <c r="M15" s="13">
        <v>3.96</v>
      </c>
    </row>
    <row r="16" spans="2:13" x14ac:dyDescent="0.25">
      <c r="B16" s="46" t="s">
        <v>1195</v>
      </c>
      <c r="C16" s="44"/>
      <c r="D16" s="47" t="s">
        <v>1196</v>
      </c>
      <c r="E16" s="44"/>
      <c r="F16" s="4" t="s">
        <v>3606</v>
      </c>
      <c r="G16" s="4" t="s">
        <v>3593</v>
      </c>
      <c r="H16" s="4" t="s">
        <v>290</v>
      </c>
      <c r="I16" s="4" t="s">
        <v>68</v>
      </c>
      <c r="J16" s="4" t="s">
        <v>3607</v>
      </c>
      <c r="K16" s="11">
        <v>18020</v>
      </c>
      <c r="L16" s="13">
        <v>211.5</v>
      </c>
      <c r="M16" s="13">
        <v>211.5</v>
      </c>
    </row>
    <row r="17" spans="2:13" ht="42.75" x14ac:dyDescent="0.25">
      <c r="B17" s="46" t="s">
        <v>1242</v>
      </c>
      <c r="C17" s="44"/>
      <c r="D17" s="47" t="s">
        <v>1243</v>
      </c>
      <c r="E17" s="44"/>
      <c r="F17" s="4" t="s">
        <v>1243</v>
      </c>
      <c r="G17" s="4" t="s">
        <v>3593</v>
      </c>
      <c r="H17" s="4" t="s">
        <v>1081</v>
      </c>
      <c r="I17" s="4" t="s">
        <v>53</v>
      </c>
      <c r="J17" s="4" t="s">
        <v>3608</v>
      </c>
      <c r="K17" s="11">
        <v>200</v>
      </c>
      <c r="L17" s="13">
        <v>2</v>
      </c>
      <c r="M17" s="13">
        <v>1.4</v>
      </c>
    </row>
    <row r="18" spans="2:13" ht="42.75" x14ac:dyDescent="0.25">
      <c r="B18" s="46" t="s">
        <v>1257</v>
      </c>
      <c r="C18" s="44"/>
      <c r="D18" s="47" t="s">
        <v>1258</v>
      </c>
      <c r="E18" s="44"/>
      <c r="F18" s="4" t="s">
        <v>3609</v>
      </c>
      <c r="G18" s="4" t="s">
        <v>3593</v>
      </c>
      <c r="H18" s="4" t="s">
        <v>1081</v>
      </c>
      <c r="I18" s="4" t="s">
        <v>53</v>
      </c>
      <c r="J18" s="4" t="s">
        <v>3610</v>
      </c>
      <c r="K18" s="11">
        <v>100</v>
      </c>
      <c r="L18" s="13">
        <v>0.4</v>
      </c>
      <c r="M18" s="13">
        <v>0.2</v>
      </c>
    </row>
    <row r="19" spans="2:13" ht="28.5" x14ac:dyDescent="0.25">
      <c r="B19" s="46" t="s">
        <v>1266</v>
      </c>
      <c r="C19" s="44"/>
      <c r="D19" s="47" t="s">
        <v>1267</v>
      </c>
      <c r="E19" s="44"/>
      <c r="F19" s="4" t="s">
        <v>3611</v>
      </c>
      <c r="G19" s="4" t="s">
        <v>3612</v>
      </c>
      <c r="H19" s="4" t="s">
        <v>1268</v>
      </c>
      <c r="I19" s="4" t="s">
        <v>53</v>
      </c>
      <c r="J19" s="4" t="s">
        <v>3613</v>
      </c>
      <c r="K19" s="11">
        <v>600</v>
      </c>
      <c r="L19" s="13">
        <v>8.5</v>
      </c>
      <c r="M19" s="13">
        <v>0</v>
      </c>
    </row>
    <row r="20" spans="2:13" ht="28.5" x14ac:dyDescent="0.25">
      <c r="B20" s="46" t="s">
        <v>1266</v>
      </c>
      <c r="C20" s="44"/>
      <c r="D20" s="47" t="s">
        <v>1267</v>
      </c>
      <c r="E20" s="44"/>
      <c r="F20" s="4" t="s">
        <v>3611</v>
      </c>
      <c r="G20" s="4" t="s">
        <v>3612</v>
      </c>
      <c r="H20" s="4" t="s">
        <v>1268</v>
      </c>
      <c r="I20" s="4" t="s">
        <v>53</v>
      </c>
      <c r="J20" s="4" t="s">
        <v>3614</v>
      </c>
      <c r="K20" s="11">
        <v>600</v>
      </c>
      <c r="L20" s="13">
        <v>8.5</v>
      </c>
      <c r="M20" s="13">
        <v>0</v>
      </c>
    </row>
    <row r="21" spans="2:13" ht="0" hidden="1" customHeight="1" x14ac:dyDescent="0.25"/>
  </sheetData>
  <mergeCells count="35">
    <mergeCell ref="B18:C18"/>
    <mergeCell ref="D18:E18"/>
    <mergeCell ref="B19:C19"/>
    <mergeCell ref="D19:E19"/>
    <mergeCell ref="B20:C20"/>
    <mergeCell ref="D20:E20"/>
    <mergeCell ref="B15:C15"/>
    <mergeCell ref="D15:E15"/>
    <mergeCell ref="B16:C16"/>
    <mergeCell ref="D16:E16"/>
    <mergeCell ref="B17:C17"/>
    <mergeCell ref="D17:E17"/>
    <mergeCell ref="B12:C12"/>
    <mergeCell ref="D12:E12"/>
    <mergeCell ref="B13:C13"/>
    <mergeCell ref="D13:E13"/>
    <mergeCell ref="B14:C14"/>
    <mergeCell ref="D14:E14"/>
    <mergeCell ref="B9:C9"/>
    <mergeCell ref="D9:E9"/>
    <mergeCell ref="B10:C10"/>
    <mergeCell ref="D10:E10"/>
    <mergeCell ref="B11:C11"/>
    <mergeCell ref="D11:E11"/>
    <mergeCell ref="B6:C6"/>
    <mergeCell ref="D6:E6"/>
    <mergeCell ref="B7:C7"/>
    <mergeCell ref="D7:E7"/>
    <mergeCell ref="B8:C8"/>
    <mergeCell ref="D8:E8"/>
    <mergeCell ref="B3:M3"/>
    <mergeCell ref="B4:C4"/>
    <mergeCell ref="D4:E4"/>
    <mergeCell ref="B5:C5"/>
    <mergeCell ref="D5:E5"/>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C1:K16"/>
  <sheetViews>
    <sheetView showGridLines="0" workbookViewId="0"/>
  </sheetViews>
  <sheetFormatPr defaultRowHeight="15" x14ac:dyDescent="0.25"/>
  <cols>
    <col min="1" max="1" width="0.85546875" customWidth="1"/>
    <col min="2" max="2" width="0.140625" customWidth="1"/>
    <col min="3" max="3" width="13.42578125" customWidth="1"/>
    <col min="4" max="4" width="26.7109375" customWidth="1"/>
    <col min="5" max="5" width="27.28515625" customWidth="1"/>
    <col min="6" max="6" width="32.42578125" customWidth="1"/>
    <col min="7" max="8" width="21.5703125" customWidth="1"/>
    <col min="9" max="10" width="27" customWidth="1"/>
    <col min="11" max="11" width="21.5703125" customWidth="1"/>
    <col min="12" max="12" width="0" hidden="1" customWidth="1"/>
    <col min="13" max="13" width="255" customWidth="1"/>
  </cols>
  <sheetData>
    <row r="1" spans="3:11" ht="7.9" customHeight="1" x14ac:dyDescent="0.25"/>
    <row r="2" spans="3:11" ht="97.7" customHeight="1" x14ac:dyDescent="0.25"/>
    <row r="3" spans="3:11" ht="25.5" x14ac:dyDescent="0.25">
      <c r="C3" s="48" t="s">
        <v>3615</v>
      </c>
      <c r="D3" s="42"/>
      <c r="E3" s="42"/>
      <c r="F3" s="42"/>
      <c r="G3" s="42"/>
      <c r="H3" s="42"/>
      <c r="I3" s="42"/>
      <c r="J3" s="42"/>
      <c r="K3" s="10" t="s">
        <v>46</v>
      </c>
    </row>
    <row r="4" spans="3:11" x14ac:dyDescent="0.25">
      <c r="C4" s="2" t="s">
        <v>9</v>
      </c>
      <c r="D4" s="45" t="s">
        <v>11</v>
      </c>
      <c r="E4" s="42"/>
      <c r="F4" s="2" t="s">
        <v>15</v>
      </c>
      <c r="G4" s="2" t="s">
        <v>17</v>
      </c>
      <c r="H4" s="2" t="s">
        <v>3616</v>
      </c>
      <c r="I4" s="2" t="s">
        <v>2999</v>
      </c>
      <c r="J4" s="2" t="s">
        <v>3617</v>
      </c>
      <c r="K4" s="2" t="s">
        <v>3005</v>
      </c>
    </row>
    <row r="5" spans="3:11" ht="99.75" x14ac:dyDescent="0.25">
      <c r="C5" s="4" t="s">
        <v>846</v>
      </c>
      <c r="D5" s="47" t="s">
        <v>847</v>
      </c>
      <c r="E5" s="44"/>
      <c r="F5" s="4" t="s">
        <v>277</v>
      </c>
      <c r="G5" s="4" t="s">
        <v>53</v>
      </c>
      <c r="H5" s="4" t="s">
        <v>3618</v>
      </c>
      <c r="I5" s="4" t="s">
        <v>3619</v>
      </c>
      <c r="J5" s="4" t="s">
        <v>3620</v>
      </c>
      <c r="K5" s="4" t="s">
        <v>2174</v>
      </c>
    </row>
    <row r="6" spans="3:11" ht="142.5" x14ac:dyDescent="0.25">
      <c r="C6" s="4" t="s">
        <v>846</v>
      </c>
      <c r="D6" s="47" t="s">
        <v>847</v>
      </c>
      <c r="E6" s="44"/>
      <c r="F6" s="4" t="s">
        <v>277</v>
      </c>
      <c r="G6" s="4" t="s">
        <v>53</v>
      </c>
      <c r="H6" s="4" t="s">
        <v>3618</v>
      </c>
      <c r="I6" s="4" t="s">
        <v>3621</v>
      </c>
      <c r="J6" s="4" t="s">
        <v>3622</v>
      </c>
      <c r="K6" s="4" t="s">
        <v>2174</v>
      </c>
    </row>
    <row r="7" spans="3:11" ht="71.25" x14ac:dyDescent="0.25">
      <c r="C7" s="4" t="s">
        <v>774</v>
      </c>
      <c r="D7" s="47" t="s">
        <v>775</v>
      </c>
      <c r="E7" s="44"/>
      <c r="F7" s="4" t="s">
        <v>776</v>
      </c>
      <c r="G7" s="4" t="s">
        <v>53</v>
      </c>
      <c r="H7" s="4" t="s">
        <v>3618</v>
      </c>
      <c r="I7" s="4" t="s">
        <v>3623</v>
      </c>
      <c r="J7" s="4" t="s">
        <v>3624</v>
      </c>
      <c r="K7" s="4" t="s">
        <v>2248</v>
      </c>
    </row>
    <row r="8" spans="3:11" ht="71.25" x14ac:dyDescent="0.25">
      <c r="C8" s="4" t="s">
        <v>849</v>
      </c>
      <c r="D8" s="47" t="s">
        <v>845</v>
      </c>
      <c r="E8" s="44"/>
      <c r="F8" s="4" t="s">
        <v>283</v>
      </c>
      <c r="G8" s="4" t="s">
        <v>53</v>
      </c>
      <c r="H8" s="4" t="s">
        <v>3618</v>
      </c>
      <c r="I8" s="4" t="s">
        <v>3625</v>
      </c>
      <c r="J8" s="4" t="s">
        <v>3626</v>
      </c>
      <c r="K8" s="4" t="s">
        <v>1511</v>
      </c>
    </row>
    <row r="9" spans="3:11" ht="185.25" x14ac:dyDescent="0.25">
      <c r="C9" s="4" t="s">
        <v>1338</v>
      </c>
      <c r="D9" s="47" t="s">
        <v>1339</v>
      </c>
      <c r="E9" s="44"/>
      <c r="F9" s="4" t="s">
        <v>1340</v>
      </c>
      <c r="G9" s="4" t="s">
        <v>53</v>
      </c>
      <c r="H9" s="4" t="s">
        <v>3618</v>
      </c>
      <c r="I9" s="4" t="s">
        <v>3627</v>
      </c>
      <c r="J9" s="4" t="s">
        <v>3628</v>
      </c>
      <c r="K9" s="4" t="s">
        <v>2620</v>
      </c>
    </row>
    <row r="10" spans="3:11" ht="342" x14ac:dyDescent="0.25">
      <c r="C10" s="4" t="s">
        <v>1338</v>
      </c>
      <c r="D10" s="47" t="s">
        <v>1339</v>
      </c>
      <c r="E10" s="44"/>
      <c r="F10" s="4" t="s">
        <v>1340</v>
      </c>
      <c r="G10" s="4" t="s">
        <v>53</v>
      </c>
      <c r="H10" s="4" t="s">
        <v>3618</v>
      </c>
      <c r="I10" s="4" t="s">
        <v>3629</v>
      </c>
      <c r="J10" s="4" t="s">
        <v>3630</v>
      </c>
      <c r="K10" s="4" t="s">
        <v>2620</v>
      </c>
    </row>
    <row r="11" spans="3:11" ht="185.25" x14ac:dyDescent="0.25">
      <c r="C11" s="4" t="s">
        <v>1338</v>
      </c>
      <c r="D11" s="47" t="s">
        <v>1339</v>
      </c>
      <c r="E11" s="44"/>
      <c r="F11" s="4" t="s">
        <v>1340</v>
      </c>
      <c r="G11" s="4" t="s">
        <v>53</v>
      </c>
      <c r="H11" s="4" t="s">
        <v>3618</v>
      </c>
      <c r="I11" s="4" t="s">
        <v>3631</v>
      </c>
      <c r="J11" s="4" t="s">
        <v>3632</v>
      </c>
      <c r="K11" s="4" t="s">
        <v>2620</v>
      </c>
    </row>
    <row r="12" spans="3:11" ht="256.5" x14ac:dyDescent="0.25">
      <c r="C12" s="4" t="s">
        <v>1338</v>
      </c>
      <c r="D12" s="47" t="s">
        <v>1339</v>
      </c>
      <c r="E12" s="44"/>
      <c r="F12" s="4" t="s">
        <v>1340</v>
      </c>
      <c r="G12" s="4" t="s">
        <v>53</v>
      </c>
      <c r="H12" s="4" t="s">
        <v>3618</v>
      </c>
      <c r="I12" s="4" t="s">
        <v>3633</v>
      </c>
      <c r="J12" s="4" t="s">
        <v>3634</v>
      </c>
      <c r="K12" s="4" t="s">
        <v>2620</v>
      </c>
    </row>
    <row r="13" spans="3:11" ht="409.5" x14ac:dyDescent="0.25">
      <c r="C13" s="4" t="s">
        <v>1344</v>
      </c>
      <c r="D13" s="47" t="s">
        <v>1345</v>
      </c>
      <c r="E13" s="44"/>
      <c r="F13" s="4" t="s">
        <v>1340</v>
      </c>
      <c r="G13" s="4" t="s">
        <v>53</v>
      </c>
      <c r="H13" s="4" t="s">
        <v>3635</v>
      </c>
      <c r="I13" s="4" t="s">
        <v>3636</v>
      </c>
      <c r="J13" s="4" t="s">
        <v>3637</v>
      </c>
      <c r="K13" s="4" t="s">
        <v>2620</v>
      </c>
    </row>
    <row r="14" spans="3:11" ht="142.5" x14ac:dyDescent="0.25">
      <c r="C14" s="4" t="s">
        <v>1344</v>
      </c>
      <c r="D14" s="47" t="s">
        <v>1345</v>
      </c>
      <c r="E14" s="44"/>
      <c r="F14" s="4" t="s">
        <v>1340</v>
      </c>
      <c r="G14" s="4" t="s">
        <v>53</v>
      </c>
      <c r="H14" s="4" t="s">
        <v>3635</v>
      </c>
      <c r="I14" s="4" t="s">
        <v>3638</v>
      </c>
      <c r="J14" s="4" t="s">
        <v>3639</v>
      </c>
      <c r="K14" s="4" t="s">
        <v>2620</v>
      </c>
    </row>
    <row r="15" spans="3:11" ht="171" x14ac:dyDescent="0.25">
      <c r="C15" s="4" t="s">
        <v>1344</v>
      </c>
      <c r="D15" s="47" t="s">
        <v>1345</v>
      </c>
      <c r="E15" s="44"/>
      <c r="F15" s="4" t="s">
        <v>1340</v>
      </c>
      <c r="G15" s="4" t="s">
        <v>53</v>
      </c>
      <c r="H15" s="4" t="s">
        <v>3635</v>
      </c>
      <c r="I15" s="4" t="s">
        <v>3640</v>
      </c>
      <c r="J15" s="4" t="s">
        <v>3641</v>
      </c>
      <c r="K15" s="4" t="s">
        <v>2620</v>
      </c>
    </row>
    <row r="16" spans="3:11" ht="156.75" x14ac:dyDescent="0.25">
      <c r="C16" s="4" t="s">
        <v>1344</v>
      </c>
      <c r="D16" s="47" t="s">
        <v>1345</v>
      </c>
      <c r="E16" s="44"/>
      <c r="F16" s="4" t="s">
        <v>1340</v>
      </c>
      <c r="G16" s="4" t="s">
        <v>53</v>
      </c>
      <c r="H16" s="4" t="s">
        <v>3635</v>
      </c>
      <c r="I16" s="4" t="s">
        <v>3642</v>
      </c>
      <c r="J16" s="4" t="s">
        <v>3643</v>
      </c>
      <c r="K16" s="4" t="s">
        <v>2620</v>
      </c>
    </row>
  </sheetData>
  <mergeCells count="14">
    <mergeCell ref="D13:E13"/>
    <mergeCell ref="D14:E14"/>
    <mergeCell ref="D15:E15"/>
    <mergeCell ref="D16:E16"/>
    <mergeCell ref="D8:E8"/>
    <mergeCell ref="D9:E9"/>
    <mergeCell ref="D10:E10"/>
    <mergeCell ref="D11:E11"/>
    <mergeCell ref="D12:E12"/>
    <mergeCell ref="C3:J3"/>
    <mergeCell ref="D4:E4"/>
    <mergeCell ref="D5:E5"/>
    <mergeCell ref="D6:E6"/>
    <mergeCell ref="D7:E7"/>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B1:J8"/>
  <sheetViews>
    <sheetView showGridLines="0" workbookViewId="0"/>
  </sheetViews>
  <sheetFormatPr defaultRowHeight="15" x14ac:dyDescent="0.25"/>
  <cols>
    <col min="1" max="1" width="1" customWidth="1"/>
    <col min="2" max="2" width="13.42578125" customWidth="1"/>
    <col min="3" max="3" width="26.85546875" customWidth="1"/>
    <col min="4" max="4" width="27.140625" customWidth="1"/>
    <col min="5" max="5" width="32.42578125" customWidth="1"/>
    <col min="6" max="7" width="21.5703125" customWidth="1"/>
    <col min="8" max="9" width="27" customWidth="1"/>
    <col min="10" max="10" width="21.5703125" customWidth="1"/>
    <col min="11" max="11" width="0" hidden="1" customWidth="1"/>
    <col min="12" max="12" width="255" customWidth="1"/>
  </cols>
  <sheetData>
    <row r="1" spans="2:10" ht="7.9" customHeight="1" x14ac:dyDescent="0.25"/>
    <row r="2" spans="2:10" ht="5.0999999999999996" customHeight="1" x14ac:dyDescent="0.25"/>
    <row r="3" spans="2:10" ht="25.5" x14ac:dyDescent="0.25">
      <c r="B3" s="48" t="s">
        <v>3644</v>
      </c>
      <c r="C3" s="42"/>
      <c r="D3" s="42"/>
      <c r="E3" s="42"/>
      <c r="F3" s="42"/>
      <c r="G3" s="42"/>
      <c r="H3" s="42"/>
      <c r="I3" s="42"/>
      <c r="J3" s="10" t="s">
        <v>46</v>
      </c>
    </row>
    <row r="4" spans="2:10" x14ac:dyDescent="0.25">
      <c r="B4" s="2" t="s">
        <v>9</v>
      </c>
      <c r="C4" s="45" t="s">
        <v>11</v>
      </c>
      <c r="D4" s="42"/>
      <c r="E4" s="2" t="s">
        <v>15</v>
      </c>
      <c r="F4" s="2" t="s">
        <v>17</v>
      </c>
      <c r="G4" s="2" t="s">
        <v>3616</v>
      </c>
      <c r="H4" s="2" t="s">
        <v>2999</v>
      </c>
      <c r="I4" s="2" t="s">
        <v>3617</v>
      </c>
      <c r="J4" s="2" t="s">
        <v>3005</v>
      </c>
    </row>
    <row r="5" spans="2:10" ht="57" x14ac:dyDescent="0.25">
      <c r="B5" s="4" t="s">
        <v>567</v>
      </c>
      <c r="C5" s="47" t="s">
        <v>568</v>
      </c>
      <c r="D5" s="44"/>
      <c r="E5" s="4" t="s">
        <v>550</v>
      </c>
      <c r="F5" s="4" t="s">
        <v>53</v>
      </c>
      <c r="G5" s="4" t="s">
        <v>3645</v>
      </c>
      <c r="H5" s="4" t="s">
        <v>3646</v>
      </c>
      <c r="I5" s="4" t="s">
        <v>46</v>
      </c>
      <c r="J5" s="4" t="s">
        <v>46</v>
      </c>
    </row>
    <row r="6" spans="2:10" ht="71.25" x14ac:dyDescent="0.25">
      <c r="B6" s="4" t="s">
        <v>581</v>
      </c>
      <c r="C6" s="47" t="s">
        <v>582</v>
      </c>
      <c r="D6" s="44"/>
      <c r="E6" s="4" t="s">
        <v>550</v>
      </c>
      <c r="F6" s="4" t="s">
        <v>53</v>
      </c>
      <c r="G6" s="4" t="s">
        <v>3647</v>
      </c>
      <c r="H6" s="4" t="s">
        <v>3648</v>
      </c>
      <c r="I6" s="4" t="s">
        <v>3649</v>
      </c>
      <c r="J6" s="4" t="s">
        <v>46</v>
      </c>
    </row>
    <row r="7" spans="2:10" ht="71.25" x14ac:dyDescent="0.25">
      <c r="B7" s="4" t="s">
        <v>1384</v>
      </c>
      <c r="C7" s="47" t="s">
        <v>1385</v>
      </c>
      <c r="D7" s="44"/>
      <c r="E7" s="4" t="s">
        <v>124</v>
      </c>
      <c r="F7" s="4" t="s">
        <v>53</v>
      </c>
      <c r="G7" s="4" t="s">
        <v>3647</v>
      </c>
      <c r="H7" s="4" t="s">
        <v>3650</v>
      </c>
      <c r="I7" s="4" t="s">
        <v>3651</v>
      </c>
      <c r="J7" s="4" t="s">
        <v>46</v>
      </c>
    </row>
    <row r="8" spans="2:10" ht="71.25" x14ac:dyDescent="0.25">
      <c r="B8" s="4" t="s">
        <v>1390</v>
      </c>
      <c r="C8" s="47" t="s">
        <v>1391</v>
      </c>
      <c r="D8" s="44"/>
      <c r="E8" s="4" t="s">
        <v>596</v>
      </c>
      <c r="F8" s="4" t="s">
        <v>53</v>
      </c>
      <c r="G8" s="4" t="s">
        <v>3647</v>
      </c>
      <c r="H8" s="4" t="s">
        <v>1391</v>
      </c>
      <c r="I8" s="4" t="s">
        <v>1391</v>
      </c>
      <c r="J8" s="4" t="s">
        <v>46</v>
      </c>
    </row>
  </sheetData>
  <mergeCells count="6">
    <mergeCell ref="C8:D8"/>
    <mergeCell ref="B3:I3"/>
    <mergeCell ref="C4:D4"/>
    <mergeCell ref="C5:D5"/>
    <mergeCell ref="C6:D6"/>
    <mergeCell ref="C7:D7"/>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B1:J32"/>
  <sheetViews>
    <sheetView showGridLines="0" workbookViewId="0"/>
  </sheetViews>
  <sheetFormatPr defaultRowHeight="15" x14ac:dyDescent="0.25"/>
  <cols>
    <col min="1" max="1" width="1" customWidth="1"/>
    <col min="2" max="2" width="13.42578125" customWidth="1"/>
    <col min="3" max="3" width="26.85546875" customWidth="1"/>
    <col min="4" max="4" width="27.140625" customWidth="1"/>
    <col min="5" max="5" width="32.42578125" customWidth="1"/>
    <col min="6" max="7" width="21.5703125" customWidth="1"/>
    <col min="8" max="9" width="27" customWidth="1"/>
    <col min="10" max="10" width="21.5703125" customWidth="1"/>
    <col min="11" max="11" width="0" hidden="1" customWidth="1"/>
    <col min="12" max="12" width="255" customWidth="1"/>
  </cols>
  <sheetData>
    <row r="1" spans="2:10" ht="7.9" customHeight="1" x14ac:dyDescent="0.25"/>
    <row r="2" spans="2:10" ht="3.95" customHeight="1" x14ac:dyDescent="0.25"/>
    <row r="3" spans="2:10" ht="25.5" x14ac:dyDescent="0.25">
      <c r="B3" s="48" t="s">
        <v>3652</v>
      </c>
      <c r="C3" s="42"/>
      <c r="D3" s="42"/>
      <c r="E3" s="42"/>
      <c r="F3" s="42"/>
      <c r="G3" s="42"/>
      <c r="H3" s="42"/>
      <c r="I3" s="42"/>
      <c r="J3" s="10" t="s">
        <v>46</v>
      </c>
    </row>
    <row r="4" spans="2:10" x14ac:dyDescent="0.25">
      <c r="B4" s="2" t="s">
        <v>9</v>
      </c>
      <c r="C4" s="45" t="s">
        <v>11</v>
      </c>
      <c r="D4" s="42"/>
      <c r="E4" s="2" t="s">
        <v>15</v>
      </c>
      <c r="F4" s="2" t="s">
        <v>17</v>
      </c>
      <c r="G4" s="2" t="s">
        <v>3616</v>
      </c>
      <c r="H4" s="2" t="s">
        <v>2999</v>
      </c>
      <c r="I4" s="2" t="s">
        <v>3617</v>
      </c>
      <c r="J4" s="2" t="s">
        <v>3005</v>
      </c>
    </row>
    <row r="5" spans="2:10" ht="409.5" x14ac:dyDescent="0.25">
      <c r="B5" s="4" t="s">
        <v>1075</v>
      </c>
      <c r="C5" s="47" t="s">
        <v>1076</v>
      </c>
      <c r="D5" s="44"/>
      <c r="E5" s="4" t="s">
        <v>1077</v>
      </c>
      <c r="F5" s="4" t="s">
        <v>58</v>
      </c>
      <c r="G5" s="4" t="s">
        <v>46</v>
      </c>
      <c r="H5" s="4" t="s">
        <v>3653</v>
      </c>
      <c r="I5" s="4" t="s">
        <v>3654</v>
      </c>
      <c r="J5" s="4" t="s">
        <v>1439</v>
      </c>
    </row>
    <row r="6" spans="2:10" ht="28.5" x14ac:dyDescent="0.25">
      <c r="B6" s="4" t="s">
        <v>1141</v>
      </c>
      <c r="C6" s="47" t="s">
        <v>1142</v>
      </c>
      <c r="D6" s="44"/>
      <c r="E6" s="4" t="s">
        <v>1143</v>
      </c>
      <c r="F6" s="4" t="s">
        <v>58</v>
      </c>
      <c r="G6" s="4" t="s">
        <v>46</v>
      </c>
      <c r="H6" s="4"/>
      <c r="I6" s="4"/>
      <c r="J6" s="4" t="s">
        <v>46</v>
      </c>
    </row>
    <row r="7" spans="2:10" ht="57" x14ac:dyDescent="0.25">
      <c r="B7" s="4" t="s">
        <v>1175</v>
      </c>
      <c r="C7" s="47" t="s">
        <v>1176</v>
      </c>
      <c r="D7" s="44"/>
      <c r="E7" s="4" t="s">
        <v>550</v>
      </c>
      <c r="F7" s="4" t="s">
        <v>68</v>
      </c>
      <c r="G7" s="4" t="s">
        <v>3655</v>
      </c>
      <c r="H7" s="4" t="s">
        <v>3656</v>
      </c>
      <c r="I7" s="4" t="s">
        <v>3657</v>
      </c>
      <c r="J7" s="4" t="s">
        <v>46</v>
      </c>
    </row>
    <row r="8" spans="2:10" ht="57" x14ac:dyDescent="0.25">
      <c r="B8" s="4" t="s">
        <v>1175</v>
      </c>
      <c r="C8" s="47" t="s">
        <v>1176</v>
      </c>
      <c r="D8" s="44"/>
      <c r="E8" s="4" t="s">
        <v>550</v>
      </c>
      <c r="F8" s="4" t="s">
        <v>68</v>
      </c>
      <c r="G8" s="4" t="s">
        <v>3655</v>
      </c>
      <c r="H8" s="4" t="s">
        <v>3658</v>
      </c>
      <c r="I8" s="4" t="s">
        <v>3659</v>
      </c>
      <c r="J8" s="4" t="s">
        <v>46</v>
      </c>
    </row>
    <row r="9" spans="2:10" ht="71.25" x14ac:dyDescent="0.25">
      <c r="B9" s="4" t="s">
        <v>1190</v>
      </c>
      <c r="C9" s="47" t="s">
        <v>1191</v>
      </c>
      <c r="D9" s="44"/>
      <c r="E9" s="4" t="s">
        <v>1192</v>
      </c>
      <c r="F9" s="4" t="s">
        <v>68</v>
      </c>
      <c r="G9" s="4" t="s">
        <v>46</v>
      </c>
      <c r="H9" s="4" t="s">
        <v>3660</v>
      </c>
      <c r="I9" s="4" t="s">
        <v>3661</v>
      </c>
      <c r="J9" s="4" t="s">
        <v>1921</v>
      </c>
    </row>
    <row r="10" spans="2:10" ht="57" x14ac:dyDescent="0.25">
      <c r="B10" s="4" t="s">
        <v>1204</v>
      </c>
      <c r="C10" s="47" t="s">
        <v>1205</v>
      </c>
      <c r="D10" s="44"/>
      <c r="E10" s="4" t="s">
        <v>74</v>
      </c>
      <c r="F10" s="4" t="s">
        <v>68</v>
      </c>
      <c r="G10" s="4" t="s">
        <v>3662</v>
      </c>
      <c r="H10" s="4"/>
      <c r="I10" s="4"/>
      <c r="J10" s="4" t="s">
        <v>46</v>
      </c>
    </row>
    <row r="11" spans="2:10" ht="185.25" x14ac:dyDescent="0.25">
      <c r="B11" s="4" t="s">
        <v>1209</v>
      </c>
      <c r="C11" s="47" t="s">
        <v>1210</v>
      </c>
      <c r="D11" s="44"/>
      <c r="E11" s="4" t="s">
        <v>213</v>
      </c>
      <c r="F11" s="4" t="s">
        <v>68</v>
      </c>
      <c r="G11" s="4" t="s">
        <v>3655</v>
      </c>
      <c r="H11" s="4" t="s">
        <v>1210</v>
      </c>
      <c r="I11" s="4" t="s">
        <v>3663</v>
      </c>
      <c r="J11" s="4" t="s">
        <v>46</v>
      </c>
    </row>
    <row r="12" spans="2:10" ht="114" x14ac:dyDescent="0.25">
      <c r="B12" s="4" t="s">
        <v>1245</v>
      </c>
      <c r="C12" s="47" t="s">
        <v>1246</v>
      </c>
      <c r="D12" s="44"/>
      <c r="E12" s="4" t="s">
        <v>167</v>
      </c>
      <c r="F12" s="4" t="s">
        <v>53</v>
      </c>
      <c r="G12" s="4" t="s">
        <v>46</v>
      </c>
      <c r="H12" s="4" t="s">
        <v>3664</v>
      </c>
      <c r="I12" s="4" t="s">
        <v>3665</v>
      </c>
      <c r="J12" s="4" t="s">
        <v>46</v>
      </c>
    </row>
    <row r="13" spans="2:10" ht="199.5" x14ac:dyDescent="0.25">
      <c r="B13" s="4" t="s">
        <v>1245</v>
      </c>
      <c r="C13" s="47" t="s">
        <v>1246</v>
      </c>
      <c r="D13" s="44"/>
      <c r="E13" s="4" t="s">
        <v>167</v>
      </c>
      <c r="F13" s="4" t="s">
        <v>53</v>
      </c>
      <c r="G13" s="4" t="s">
        <v>46</v>
      </c>
      <c r="H13" s="4" t="s">
        <v>3666</v>
      </c>
      <c r="I13" s="4" t="s">
        <v>3667</v>
      </c>
      <c r="J13" s="4" t="s">
        <v>46</v>
      </c>
    </row>
    <row r="14" spans="2:10" ht="57" x14ac:dyDescent="0.25">
      <c r="B14" s="4" t="s">
        <v>1248</v>
      </c>
      <c r="C14" s="47" t="s">
        <v>1249</v>
      </c>
      <c r="D14" s="44"/>
      <c r="E14" s="4" t="s">
        <v>167</v>
      </c>
      <c r="F14" s="4" t="s">
        <v>53</v>
      </c>
      <c r="G14" s="4" t="s">
        <v>46</v>
      </c>
      <c r="H14" s="4" t="s">
        <v>3668</v>
      </c>
      <c r="I14" s="4" t="s">
        <v>3669</v>
      </c>
      <c r="J14" s="4" t="s">
        <v>46</v>
      </c>
    </row>
    <row r="15" spans="2:10" ht="57" x14ac:dyDescent="0.25">
      <c r="B15" s="4" t="s">
        <v>1250</v>
      </c>
      <c r="C15" s="47" t="s">
        <v>1251</v>
      </c>
      <c r="D15" s="44"/>
      <c r="E15" s="4" t="s">
        <v>167</v>
      </c>
      <c r="F15" s="4" t="s">
        <v>53</v>
      </c>
      <c r="G15" s="4" t="s">
        <v>46</v>
      </c>
      <c r="H15" s="4" t="s">
        <v>3668</v>
      </c>
      <c r="I15" s="4" t="s">
        <v>3670</v>
      </c>
      <c r="J15" s="4" t="s">
        <v>46</v>
      </c>
    </row>
    <row r="16" spans="2:10" ht="42.75" x14ac:dyDescent="0.25">
      <c r="B16" s="4" t="s">
        <v>916</v>
      </c>
      <c r="C16" s="47" t="s">
        <v>917</v>
      </c>
      <c r="D16" s="44"/>
      <c r="E16" s="4" t="s">
        <v>918</v>
      </c>
      <c r="F16" s="4" t="s">
        <v>53</v>
      </c>
      <c r="G16" s="4" t="s">
        <v>3671</v>
      </c>
      <c r="H16" s="4" t="s">
        <v>3672</v>
      </c>
      <c r="I16" s="4" t="s">
        <v>3673</v>
      </c>
      <c r="J16" s="4" t="s">
        <v>46</v>
      </c>
    </row>
    <row r="17" spans="2:10" ht="57" x14ac:dyDescent="0.25">
      <c r="B17" s="4" t="s">
        <v>1312</v>
      </c>
      <c r="C17" s="47" t="s">
        <v>1313</v>
      </c>
      <c r="D17" s="44"/>
      <c r="E17" s="4" t="s">
        <v>1314</v>
      </c>
      <c r="F17" s="4" t="s">
        <v>53</v>
      </c>
      <c r="G17" s="4" t="s">
        <v>3671</v>
      </c>
      <c r="H17" s="4" t="s">
        <v>3674</v>
      </c>
      <c r="I17" s="4" t="s">
        <v>3675</v>
      </c>
      <c r="J17" s="4" t="s">
        <v>46</v>
      </c>
    </row>
    <row r="18" spans="2:10" ht="28.5" x14ac:dyDescent="0.25">
      <c r="B18" s="4" t="s">
        <v>1312</v>
      </c>
      <c r="C18" s="47" t="s">
        <v>1313</v>
      </c>
      <c r="D18" s="44"/>
      <c r="E18" s="4" t="s">
        <v>1314</v>
      </c>
      <c r="F18" s="4" t="s">
        <v>53</v>
      </c>
      <c r="G18" s="4" t="s">
        <v>3671</v>
      </c>
      <c r="H18" s="4" t="s">
        <v>3676</v>
      </c>
      <c r="I18" s="4" t="s">
        <v>3677</v>
      </c>
      <c r="J18" s="4" t="s">
        <v>46</v>
      </c>
    </row>
    <row r="19" spans="2:10" ht="42.75" x14ac:dyDescent="0.25">
      <c r="B19" s="4" t="s">
        <v>1316</v>
      </c>
      <c r="C19" s="47" t="s">
        <v>1317</v>
      </c>
      <c r="D19" s="44"/>
      <c r="E19" s="4" t="s">
        <v>1314</v>
      </c>
      <c r="F19" s="4" t="s">
        <v>53</v>
      </c>
      <c r="G19" s="4" t="s">
        <v>3671</v>
      </c>
      <c r="H19" s="4" t="s">
        <v>3678</v>
      </c>
      <c r="I19" s="4" t="s">
        <v>3679</v>
      </c>
      <c r="J19" s="4" t="s">
        <v>46</v>
      </c>
    </row>
    <row r="20" spans="2:10" ht="28.5" x14ac:dyDescent="0.25">
      <c r="B20" s="4" t="s">
        <v>1316</v>
      </c>
      <c r="C20" s="47" t="s">
        <v>1317</v>
      </c>
      <c r="D20" s="44"/>
      <c r="E20" s="4" t="s">
        <v>1314</v>
      </c>
      <c r="F20" s="4" t="s">
        <v>53</v>
      </c>
      <c r="G20" s="4" t="s">
        <v>3671</v>
      </c>
      <c r="H20" s="4" t="s">
        <v>3680</v>
      </c>
      <c r="I20" s="4" t="s">
        <v>3681</v>
      </c>
      <c r="J20" s="4" t="s">
        <v>46</v>
      </c>
    </row>
    <row r="21" spans="2:10" ht="42.75" x14ac:dyDescent="0.25">
      <c r="B21" s="4" t="s">
        <v>1318</v>
      </c>
      <c r="C21" s="47" t="s">
        <v>1319</v>
      </c>
      <c r="D21" s="44"/>
      <c r="E21" s="4" t="s">
        <v>1314</v>
      </c>
      <c r="F21" s="4" t="s">
        <v>53</v>
      </c>
      <c r="G21" s="4" t="s">
        <v>3671</v>
      </c>
      <c r="H21" s="4" t="s">
        <v>3239</v>
      </c>
      <c r="I21" s="4" t="s">
        <v>3682</v>
      </c>
      <c r="J21" s="4" t="s">
        <v>46</v>
      </c>
    </row>
    <row r="22" spans="2:10" ht="28.5" x14ac:dyDescent="0.25">
      <c r="B22" s="4" t="s">
        <v>1318</v>
      </c>
      <c r="C22" s="47" t="s">
        <v>1319</v>
      </c>
      <c r="D22" s="44"/>
      <c r="E22" s="4" t="s">
        <v>1314</v>
      </c>
      <c r="F22" s="4" t="s">
        <v>53</v>
      </c>
      <c r="G22" s="4" t="s">
        <v>3671</v>
      </c>
      <c r="H22" s="4" t="s">
        <v>3240</v>
      </c>
      <c r="I22" s="4" t="s">
        <v>3683</v>
      </c>
      <c r="J22" s="4" t="s">
        <v>46</v>
      </c>
    </row>
    <row r="23" spans="2:10" ht="57" x14ac:dyDescent="0.25">
      <c r="B23" s="4" t="s">
        <v>1329</v>
      </c>
      <c r="C23" s="47" t="s">
        <v>1330</v>
      </c>
      <c r="D23" s="44"/>
      <c r="E23" s="4" t="s">
        <v>776</v>
      </c>
      <c r="F23" s="4" t="s">
        <v>53</v>
      </c>
      <c r="G23" s="4" t="s">
        <v>3662</v>
      </c>
      <c r="H23" s="4" t="s">
        <v>3684</v>
      </c>
      <c r="I23" s="4" t="s">
        <v>3685</v>
      </c>
      <c r="J23" s="4" t="s">
        <v>46</v>
      </c>
    </row>
    <row r="24" spans="2:10" ht="28.5" x14ac:dyDescent="0.25">
      <c r="B24" s="4" t="s">
        <v>1335</v>
      </c>
      <c r="C24" s="47" t="s">
        <v>1336</v>
      </c>
      <c r="D24" s="44"/>
      <c r="E24" s="4" t="s">
        <v>550</v>
      </c>
      <c r="F24" s="4" t="s">
        <v>53</v>
      </c>
      <c r="G24" s="4" t="s">
        <v>3671</v>
      </c>
      <c r="H24" s="4" t="s">
        <v>3686</v>
      </c>
      <c r="I24" s="4" t="s">
        <v>3687</v>
      </c>
      <c r="J24" s="4" t="s">
        <v>1921</v>
      </c>
    </row>
    <row r="25" spans="2:10" ht="28.5" x14ac:dyDescent="0.25">
      <c r="B25" s="4" t="s">
        <v>1335</v>
      </c>
      <c r="C25" s="47" t="s">
        <v>1336</v>
      </c>
      <c r="D25" s="44"/>
      <c r="E25" s="4" t="s">
        <v>550</v>
      </c>
      <c r="F25" s="4" t="s">
        <v>53</v>
      </c>
      <c r="G25" s="4" t="s">
        <v>3671</v>
      </c>
      <c r="H25" s="4" t="s">
        <v>3688</v>
      </c>
      <c r="I25" s="4" t="s">
        <v>3689</v>
      </c>
      <c r="J25" s="4" t="s">
        <v>1921</v>
      </c>
    </row>
    <row r="26" spans="2:10" ht="28.5" x14ac:dyDescent="0.25">
      <c r="B26" s="4" t="s">
        <v>1335</v>
      </c>
      <c r="C26" s="47" t="s">
        <v>1336</v>
      </c>
      <c r="D26" s="44"/>
      <c r="E26" s="4" t="s">
        <v>550</v>
      </c>
      <c r="F26" s="4" t="s">
        <v>53</v>
      </c>
      <c r="G26" s="4" t="s">
        <v>3671</v>
      </c>
      <c r="H26" s="4" t="s">
        <v>3690</v>
      </c>
      <c r="I26" s="4" t="s">
        <v>3691</v>
      </c>
      <c r="J26" s="4" t="s">
        <v>1921</v>
      </c>
    </row>
    <row r="27" spans="2:10" ht="28.5" x14ac:dyDescent="0.25">
      <c r="B27" s="4" t="s">
        <v>1335</v>
      </c>
      <c r="C27" s="47" t="s">
        <v>1336</v>
      </c>
      <c r="D27" s="44"/>
      <c r="E27" s="4" t="s">
        <v>550</v>
      </c>
      <c r="F27" s="4" t="s">
        <v>53</v>
      </c>
      <c r="G27" s="4" t="s">
        <v>3671</v>
      </c>
      <c r="H27" s="4" t="s">
        <v>3692</v>
      </c>
      <c r="I27" s="4" t="s">
        <v>3693</v>
      </c>
      <c r="J27" s="4" t="s">
        <v>1921</v>
      </c>
    </row>
    <row r="28" spans="2:10" ht="28.5" x14ac:dyDescent="0.25">
      <c r="B28" s="4" t="s">
        <v>1335</v>
      </c>
      <c r="C28" s="47" t="s">
        <v>1336</v>
      </c>
      <c r="D28" s="44"/>
      <c r="E28" s="4" t="s">
        <v>550</v>
      </c>
      <c r="F28" s="4" t="s">
        <v>53</v>
      </c>
      <c r="G28" s="4" t="s">
        <v>3671</v>
      </c>
      <c r="H28" s="4" t="s">
        <v>3694</v>
      </c>
      <c r="I28" s="4" t="s">
        <v>3695</v>
      </c>
      <c r="J28" s="4" t="s">
        <v>1921</v>
      </c>
    </row>
    <row r="29" spans="2:10" ht="28.5" x14ac:dyDescent="0.25">
      <c r="B29" s="4" t="s">
        <v>1335</v>
      </c>
      <c r="C29" s="47" t="s">
        <v>1336</v>
      </c>
      <c r="D29" s="44"/>
      <c r="E29" s="4" t="s">
        <v>550</v>
      </c>
      <c r="F29" s="4" t="s">
        <v>53</v>
      </c>
      <c r="G29" s="4" t="s">
        <v>3671</v>
      </c>
      <c r="H29" s="4" t="s">
        <v>3696</v>
      </c>
      <c r="I29" s="4" t="s">
        <v>3697</v>
      </c>
      <c r="J29" s="4" t="s">
        <v>1921</v>
      </c>
    </row>
    <row r="30" spans="2:10" x14ac:dyDescent="0.25">
      <c r="B30" s="4" t="s">
        <v>1380</v>
      </c>
      <c r="C30" s="47" t="s">
        <v>1381</v>
      </c>
      <c r="D30" s="44"/>
      <c r="E30" s="4" t="s">
        <v>483</v>
      </c>
      <c r="F30" s="4" t="s">
        <v>53</v>
      </c>
      <c r="G30" s="4" t="s">
        <v>46</v>
      </c>
      <c r="H30" s="4"/>
      <c r="I30" s="4"/>
      <c r="J30" s="4" t="s">
        <v>100</v>
      </c>
    </row>
    <row r="31" spans="2:10" x14ac:dyDescent="0.25">
      <c r="B31" s="4" t="s">
        <v>975</v>
      </c>
      <c r="C31" s="47" t="s">
        <v>976</v>
      </c>
      <c r="D31" s="44"/>
      <c r="E31" s="4" t="s">
        <v>213</v>
      </c>
      <c r="F31" s="4" t="s">
        <v>53</v>
      </c>
      <c r="G31" s="4" t="s">
        <v>46</v>
      </c>
      <c r="H31" s="4"/>
      <c r="I31" s="4"/>
      <c r="J31" s="4" t="s">
        <v>2753</v>
      </c>
    </row>
    <row r="32" spans="2:10" ht="0" hidden="1" customHeight="1" x14ac:dyDescent="0.25"/>
  </sheetData>
  <mergeCells count="29">
    <mergeCell ref="C28:D28"/>
    <mergeCell ref="C29:D29"/>
    <mergeCell ref="C30:D30"/>
    <mergeCell ref="C31:D31"/>
    <mergeCell ref="C23:D23"/>
    <mergeCell ref="C24:D24"/>
    <mergeCell ref="C25:D25"/>
    <mergeCell ref="C26:D26"/>
    <mergeCell ref="C27:D27"/>
    <mergeCell ref="C18:D18"/>
    <mergeCell ref="C19:D19"/>
    <mergeCell ref="C20:D20"/>
    <mergeCell ref="C21:D21"/>
    <mergeCell ref="C22:D22"/>
    <mergeCell ref="C13:D13"/>
    <mergeCell ref="C14:D14"/>
    <mergeCell ref="C15:D15"/>
    <mergeCell ref="C16:D16"/>
    <mergeCell ref="C17:D17"/>
    <mergeCell ref="C8:D8"/>
    <mergeCell ref="C9:D9"/>
    <mergeCell ref="C10:D10"/>
    <mergeCell ref="C11:D11"/>
    <mergeCell ref="C12:D12"/>
    <mergeCell ref="B3:I3"/>
    <mergeCell ref="C4:D4"/>
    <mergeCell ref="C5:D5"/>
    <mergeCell ref="C6:D6"/>
    <mergeCell ref="C7:D7"/>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B1:AC351"/>
  <sheetViews>
    <sheetView showGridLines="0" workbookViewId="0">
      <selection activeCell="C200" sqref="C200:D200"/>
    </sheetView>
  </sheetViews>
  <sheetFormatPr defaultRowHeight="15" x14ac:dyDescent="0.25"/>
  <cols>
    <col min="1" max="1" width="1" customWidth="1"/>
    <col min="2" max="2" width="13.42578125" customWidth="1"/>
    <col min="3" max="3" width="26.85546875" customWidth="1"/>
    <col min="4" max="4" width="27.140625" customWidth="1"/>
    <col min="5" max="5" width="13.42578125" customWidth="1"/>
    <col min="6" max="6" width="32.42578125" customWidth="1"/>
    <col min="7" max="7" width="21.5703125" customWidth="1"/>
    <col min="8" max="8" width="13.5703125" customWidth="1"/>
    <col min="9" max="9" width="13.42578125" customWidth="1"/>
    <col min="10" max="10" width="18.85546875" customWidth="1"/>
    <col min="11" max="11" width="13.42578125" customWidth="1"/>
    <col min="12" max="12" width="13.5703125" customWidth="1"/>
    <col min="13" max="13" width="18.85546875" customWidth="1"/>
    <col min="14" max="15" width="16.140625" customWidth="1"/>
    <col min="16" max="16" width="13.42578125" customWidth="1"/>
    <col min="17" max="18" width="16.140625" customWidth="1"/>
    <col min="19" max="19" width="13.5703125" customWidth="1"/>
    <col min="20" max="20" width="18.85546875" customWidth="1"/>
    <col min="21" max="21" width="13.42578125" customWidth="1"/>
    <col min="22" max="23" width="18.85546875" customWidth="1"/>
    <col min="24" max="25" width="16.140625" customWidth="1"/>
    <col min="26" max="26" width="18.85546875" customWidth="1"/>
    <col min="27" max="27" width="13.42578125" customWidth="1"/>
    <col min="28" max="28" width="81" customWidth="1"/>
    <col min="29" max="29" width="45.7109375" customWidth="1"/>
    <col min="30" max="30" width="177.7109375" customWidth="1"/>
  </cols>
  <sheetData>
    <row r="1" spans="2:29" ht="7.9" customHeight="1" x14ac:dyDescent="0.25"/>
    <row r="2" spans="2:29" ht="3" customHeight="1" x14ac:dyDescent="0.25"/>
    <row r="3" spans="2:29" ht="25.5" x14ac:dyDescent="0.25">
      <c r="B3" s="48" t="s">
        <v>3698</v>
      </c>
      <c r="C3" s="42"/>
      <c r="D3" s="42"/>
      <c r="E3" s="42"/>
      <c r="F3" s="42"/>
      <c r="G3" s="42"/>
      <c r="H3" s="42"/>
      <c r="I3" s="42"/>
      <c r="J3" s="42"/>
      <c r="K3" s="42"/>
      <c r="L3" s="42"/>
      <c r="M3" s="42"/>
      <c r="N3" s="42"/>
      <c r="O3" s="42"/>
      <c r="P3" s="42"/>
      <c r="Q3" s="42"/>
      <c r="R3" s="42"/>
      <c r="S3" s="42"/>
      <c r="T3" s="42"/>
      <c r="U3" s="42"/>
      <c r="V3" s="42"/>
      <c r="W3" s="42"/>
      <c r="X3" s="42"/>
      <c r="Y3" s="42"/>
      <c r="Z3" s="42"/>
      <c r="AA3" s="42"/>
      <c r="AB3" s="42"/>
      <c r="AC3" s="10" t="s">
        <v>46</v>
      </c>
    </row>
    <row r="4" spans="2:29" ht="57" x14ac:dyDescent="0.25">
      <c r="B4" s="2" t="s">
        <v>9</v>
      </c>
      <c r="C4" s="45" t="s">
        <v>11</v>
      </c>
      <c r="D4" s="42"/>
      <c r="E4" s="2" t="s">
        <v>3699</v>
      </c>
      <c r="F4" s="2" t="s">
        <v>15</v>
      </c>
      <c r="G4" s="2" t="s">
        <v>17</v>
      </c>
      <c r="H4" s="2" t="s">
        <v>3700</v>
      </c>
      <c r="I4" s="2" t="s">
        <v>3701</v>
      </c>
      <c r="J4" s="2" t="s">
        <v>3702</v>
      </c>
      <c r="K4" s="2" t="s">
        <v>3703</v>
      </c>
      <c r="L4" s="2" t="s">
        <v>3704</v>
      </c>
      <c r="M4" s="2" t="s">
        <v>3705</v>
      </c>
      <c r="N4" s="2" t="s">
        <v>3706</v>
      </c>
      <c r="O4" s="2" t="s">
        <v>3707</v>
      </c>
      <c r="P4" s="2" t="s">
        <v>3708</v>
      </c>
      <c r="Q4" s="2" t="s">
        <v>3709</v>
      </c>
      <c r="R4" s="2" t="s">
        <v>3710</v>
      </c>
      <c r="S4" s="2" t="s">
        <v>3711</v>
      </c>
      <c r="T4" s="2" t="s">
        <v>3712</v>
      </c>
      <c r="U4" s="2" t="s">
        <v>58</v>
      </c>
      <c r="V4" s="2" t="s">
        <v>3713</v>
      </c>
      <c r="W4" s="2" t="s">
        <v>3714</v>
      </c>
      <c r="X4" s="2" t="s">
        <v>3715</v>
      </c>
      <c r="Y4" s="2" t="s">
        <v>3716</v>
      </c>
      <c r="Z4" s="2" t="s">
        <v>3717</v>
      </c>
      <c r="AA4" s="2" t="s">
        <v>3718</v>
      </c>
      <c r="AB4" s="2" t="s">
        <v>3719</v>
      </c>
      <c r="AC4" s="2" t="s">
        <v>3720</v>
      </c>
    </row>
    <row r="5" spans="2:29" ht="28.5" x14ac:dyDescent="0.25">
      <c r="B5" s="4" t="s">
        <v>1064</v>
      </c>
      <c r="C5" s="47" t="s">
        <v>1065</v>
      </c>
      <c r="D5" s="44"/>
      <c r="E5" s="4" t="s">
        <v>123</v>
      </c>
      <c r="F5" s="4" t="s">
        <v>124</v>
      </c>
      <c r="G5" s="4" t="s">
        <v>58</v>
      </c>
      <c r="H5" s="4"/>
      <c r="I5" s="4"/>
      <c r="J5" s="4" t="s">
        <v>3721</v>
      </c>
      <c r="K5" s="4"/>
      <c r="L5" s="4"/>
      <c r="M5" s="4" t="s">
        <v>3722</v>
      </c>
      <c r="N5" s="14">
        <v>39814</v>
      </c>
      <c r="O5" s="14">
        <v>40664</v>
      </c>
      <c r="P5" s="4" t="s">
        <v>63</v>
      </c>
      <c r="Q5" s="14">
        <v>39814</v>
      </c>
      <c r="R5" s="14">
        <v>45288</v>
      </c>
      <c r="S5" s="15">
        <v>46631</v>
      </c>
      <c r="T5" s="4" t="s">
        <v>46</v>
      </c>
      <c r="U5" s="15">
        <v>44928</v>
      </c>
      <c r="V5" s="14">
        <v>44986</v>
      </c>
      <c r="W5" s="14">
        <v>46752</v>
      </c>
      <c r="X5" s="4">
        <v>2026</v>
      </c>
      <c r="Y5" s="4">
        <v>2027</v>
      </c>
      <c r="Z5" s="4"/>
      <c r="AA5" s="4" t="s">
        <v>3723</v>
      </c>
      <c r="AB5" s="4" t="s">
        <v>3724</v>
      </c>
      <c r="AC5" s="4" t="s">
        <v>3725</v>
      </c>
    </row>
    <row r="6" spans="2:29" ht="57" x14ac:dyDescent="0.25">
      <c r="B6" s="4" t="s">
        <v>84</v>
      </c>
      <c r="C6" s="47" t="s">
        <v>85</v>
      </c>
      <c r="D6" s="44"/>
      <c r="E6" s="4" t="s">
        <v>56</v>
      </c>
      <c r="F6" s="4" t="s">
        <v>57</v>
      </c>
      <c r="G6" s="4" t="s">
        <v>58</v>
      </c>
      <c r="H6" s="4"/>
      <c r="I6" s="4"/>
      <c r="J6" s="4" t="s">
        <v>3726</v>
      </c>
      <c r="K6" s="15">
        <v>42248</v>
      </c>
      <c r="L6" s="15">
        <v>42644</v>
      </c>
      <c r="M6" s="4" t="s">
        <v>46</v>
      </c>
      <c r="N6" s="14">
        <v>43252</v>
      </c>
      <c r="O6" s="14">
        <v>44012</v>
      </c>
      <c r="P6" s="4" t="s">
        <v>63</v>
      </c>
      <c r="Q6" s="14">
        <v>39996</v>
      </c>
      <c r="R6" s="14">
        <v>44926</v>
      </c>
      <c r="S6" s="15">
        <v>45809</v>
      </c>
      <c r="T6" s="4" t="s">
        <v>46</v>
      </c>
      <c r="U6" s="15">
        <v>45387</v>
      </c>
      <c r="V6" s="14">
        <v>45474</v>
      </c>
      <c r="W6" s="14">
        <v>46387</v>
      </c>
      <c r="X6" s="4">
        <v>2026</v>
      </c>
      <c r="Y6" s="4">
        <v>2026</v>
      </c>
      <c r="Z6" s="15">
        <v>42332</v>
      </c>
      <c r="AA6" s="4" t="s">
        <v>3723</v>
      </c>
      <c r="AB6" s="4" t="s">
        <v>3727</v>
      </c>
      <c r="AC6" s="4" t="s">
        <v>3728</v>
      </c>
    </row>
    <row r="7" spans="2:29" x14ac:dyDescent="0.25">
      <c r="B7" s="4" t="s">
        <v>54</v>
      </c>
      <c r="C7" s="47" t="s">
        <v>55</v>
      </c>
      <c r="D7" s="44"/>
      <c r="E7" s="4" t="s">
        <v>56</v>
      </c>
      <c r="F7" s="4" t="s">
        <v>57</v>
      </c>
      <c r="G7" s="4" t="s">
        <v>58</v>
      </c>
      <c r="H7" s="4"/>
      <c r="I7" s="4"/>
      <c r="J7" s="4" t="s">
        <v>3729</v>
      </c>
      <c r="K7" s="15">
        <v>41883</v>
      </c>
      <c r="L7" s="15">
        <v>41974</v>
      </c>
      <c r="M7" s="4" t="s">
        <v>46</v>
      </c>
      <c r="N7" s="14">
        <v>43831</v>
      </c>
      <c r="O7" s="14">
        <v>43861</v>
      </c>
      <c r="P7" s="4" t="s">
        <v>63</v>
      </c>
      <c r="Q7" s="14">
        <v>43831</v>
      </c>
      <c r="R7" s="14">
        <v>44027</v>
      </c>
      <c r="S7" s="4"/>
      <c r="T7" s="4" t="s">
        <v>3730</v>
      </c>
      <c r="U7" s="15">
        <v>45406</v>
      </c>
      <c r="V7" s="14">
        <v>45717</v>
      </c>
      <c r="W7" s="14">
        <v>46203</v>
      </c>
      <c r="X7" s="4">
        <v>2026</v>
      </c>
      <c r="Y7" s="4">
        <v>2026</v>
      </c>
      <c r="Z7" s="15">
        <v>42461</v>
      </c>
      <c r="AA7" s="4" t="s">
        <v>3723</v>
      </c>
      <c r="AB7" s="4" t="s">
        <v>3731</v>
      </c>
      <c r="AC7" s="4" t="s">
        <v>3732</v>
      </c>
    </row>
    <row r="8" spans="2:29" ht="42.75" x14ac:dyDescent="0.25">
      <c r="B8" s="4" t="s">
        <v>1068</v>
      </c>
      <c r="C8" s="47" t="s">
        <v>1069</v>
      </c>
      <c r="D8" s="44"/>
      <c r="E8" s="4" t="s">
        <v>276</v>
      </c>
      <c r="F8" s="4" t="s">
        <v>277</v>
      </c>
      <c r="G8" s="4" t="s">
        <v>58</v>
      </c>
      <c r="H8" s="15">
        <v>39952</v>
      </c>
      <c r="I8" s="15">
        <v>40695</v>
      </c>
      <c r="J8" s="4" t="s">
        <v>46</v>
      </c>
      <c r="K8" s="15">
        <v>42065</v>
      </c>
      <c r="L8" s="15">
        <v>44316</v>
      </c>
      <c r="M8" s="4" t="s">
        <v>46</v>
      </c>
      <c r="N8" s="14">
        <v>44284</v>
      </c>
      <c r="O8" s="14">
        <v>46568</v>
      </c>
      <c r="P8" s="4" t="s">
        <v>63</v>
      </c>
      <c r="Q8" s="14">
        <v>44232</v>
      </c>
      <c r="R8" s="14">
        <v>46599</v>
      </c>
      <c r="S8" s="15">
        <v>46728</v>
      </c>
      <c r="T8" s="4" t="s">
        <v>46</v>
      </c>
      <c r="U8" s="15">
        <v>45037</v>
      </c>
      <c r="V8" s="14">
        <v>45121</v>
      </c>
      <c r="W8" s="14">
        <v>46728</v>
      </c>
      <c r="X8" s="4">
        <v>2027</v>
      </c>
      <c r="Y8" s="4">
        <v>2027</v>
      </c>
      <c r="Z8" s="15">
        <v>44734</v>
      </c>
      <c r="AA8" s="4" t="s">
        <v>3733</v>
      </c>
      <c r="AB8" s="4" t="s">
        <v>3734</v>
      </c>
      <c r="AC8" s="4" t="s">
        <v>3735</v>
      </c>
    </row>
    <row r="9" spans="2:29" x14ac:dyDescent="0.25">
      <c r="B9" s="4" t="s">
        <v>706</v>
      </c>
      <c r="C9" s="47" t="s">
        <v>707</v>
      </c>
      <c r="D9" s="44"/>
      <c r="E9" s="4" t="s">
        <v>434</v>
      </c>
      <c r="F9" s="4" t="s">
        <v>708</v>
      </c>
      <c r="G9" s="4" t="s">
        <v>58</v>
      </c>
      <c r="H9" s="15">
        <v>44713</v>
      </c>
      <c r="I9" s="15">
        <v>45078</v>
      </c>
      <c r="J9" s="4" t="s">
        <v>46</v>
      </c>
      <c r="K9" s="15">
        <v>45078</v>
      </c>
      <c r="L9" s="15">
        <v>45261</v>
      </c>
      <c r="M9" s="4" t="s">
        <v>46</v>
      </c>
      <c r="N9" s="14">
        <v>45292</v>
      </c>
      <c r="O9" s="14">
        <v>45444</v>
      </c>
      <c r="P9" s="4" t="s">
        <v>59</v>
      </c>
      <c r="Q9" s="14">
        <v>45444</v>
      </c>
      <c r="R9" s="14">
        <v>46174</v>
      </c>
      <c r="S9" s="15">
        <v>46174</v>
      </c>
      <c r="T9" s="4" t="s">
        <v>46</v>
      </c>
      <c r="U9" s="15">
        <v>45139</v>
      </c>
      <c r="V9" s="14">
        <v>45658</v>
      </c>
      <c r="W9" s="14">
        <v>46296</v>
      </c>
      <c r="X9" s="4">
        <v>2026</v>
      </c>
      <c r="Y9" s="4">
        <v>2026</v>
      </c>
      <c r="Z9" s="4"/>
      <c r="AA9" s="4" t="s">
        <v>3723</v>
      </c>
      <c r="AB9" s="4" t="s">
        <v>943</v>
      </c>
      <c r="AC9" s="4" t="s">
        <v>3736</v>
      </c>
    </row>
    <row r="10" spans="2:29" ht="57" x14ac:dyDescent="0.25">
      <c r="B10" s="4" t="s">
        <v>288</v>
      </c>
      <c r="C10" s="47" t="s">
        <v>289</v>
      </c>
      <c r="D10" s="44"/>
      <c r="E10" s="4" t="s">
        <v>123</v>
      </c>
      <c r="F10" s="4" t="s">
        <v>290</v>
      </c>
      <c r="G10" s="4" t="s">
        <v>58</v>
      </c>
      <c r="H10" s="4"/>
      <c r="I10" s="4"/>
      <c r="J10" s="4" t="s">
        <v>3737</v>
      </c>
      <c r="K10" s="4"/>
      <c r="L10" s="4"/>
      <c r="M10" s="4" t="s">
        <v>3737</v>
      </c>
      <c r="N10" s="14">
        <v>39083</v>
      </c>
      <c r="O10" s="14">
        <v>46752</v>
      </c>
      <c r="P10" s="4" t="s">
        <v>63</v>
      </c>
      <c r="Q10" s="14">
        <v>39448</v>
      </c>
      <c r="R10" s="14">
        <v>47118</v>
      </c>
      <c r="S10" s="4"/>
      <c r="T10" s="4" t="s">
        <v>3737</v>
      </c>
      <c r="U10" s="15">
        <v>40871</v>
      </c>
      <c r="V10" s="14">
        <v>44562</v>
      </c>
      <c r="W10" s="14">
        <v>50040</v>
      </c>
      <c r="X10" s="4">
        <v>2026</v>
      </c>
      <c r="Y10" s="4">
        <v>2036</v>
      </c>
      <c r="Z10" s="4"/>
      <c r="AA10" s="4" t="s">
        <v>3733</v>
      </c>
      <c r="AB10" s="4" t="s">
        <v>3738</v>
      </c>
      <c r="AC10" s="4" t="s">
        <v>46</v>
      </c>
    </row>
    <row r="11" spans="2:29" ht="71.25" x14ac:dyDescent="0.25">
      <c r="B11" s="4" t="s">
        <v>1072</v>
      </c>
      <c r="C11" s="47" t="s">
        <v>1073</v>
      </c>
      <c r="D11" s="44"/>
      <c r="E11" s="4" t="s">
        <v>276</v>
      </c>
      <c r="F11" s="4" t="s">
        <v>277</v>
      </c>
      <c r="G11" s="4" t="s">
        <v>58</v>
      </c>
      <c r="H11" s="15">
        <v>42370</v>
      </c>
      <c r="I11" s="15">
        <v>42705</v>
      </c>
      <c r="J11" s="4" t="s">
        <v>46</v>
      </c>
      <c r="K11" s="15">
        <v>39661</v>
      </c>
      <c r="L11" s="15">
        <v>42948</v>
      </c>
      <c r="M11" s="4" t="s">
        <v>46</v>
      </c>
      <c r="N11" s="14">
        <v>45404</v>
      </c>
      <c r="O11" s="14">
        <v>46388</v>
      </c>
      <c r="P11" s="4" t="s">
        <v>59</v>
      </c>
      <c r="Q11" s="14">
        <v>45404</v>
      </c>
      <c r="R11" s="14">
        <v>46388</v>
      </c>
      <c r="S11" s="15">
        <v>46142</v>
      </c>
      <c r="T11" s="4" t="s">
        <v>46</v>
      </c>
      <c r="U11" s="15">
        <v>45896</v>
      </c>
      <c r="V11" s="14">
        <v>46388</v>
      </c>
      <c r="W11" s="14">
        <v>47848</v>
      </c>
      <c r="X11" s="4">
        <v>2030</v>
      </c>
      <c r="Y11" s="4">
        <v>2030</v>
      </c>
      <c r="Z11" s="4"/>
      <c r="AA11" s="4" t="s">
        <v>3739</v>
      </c>
      <c r="AB11" s="4" t="s">
        <v>3740</v>
      </c>
      <c r="AC11" s="4" t="s">
        <v>3741</v>
      </c>
    </row>
    <row r="12" spans="2:29" x14ac:dyDescent="0.25">
      <c r="B12" s="4" t="s">
        <v>1075</v>
      </c>
      <c r="C12" s="47" t="s">
        <v>1076</v>
      </c>
      <c r="D12" s="44"/>
      <c r="E12" s="4" t="s">
        <v>123</v>
      </c>
      <c r="F12" s="4" t="s">
        <v>1077</v>
      </c>
      <c r="G12" s="4" t="s">
        <v>58</v>
      </c>
      <c r="H12" s="15">
        <v>44287</v>
      </c>
      <c r="I12" s="15">
        <v>44347</v>
      </c>
      <c r="J12" s="4" t="s">
        <v>46</v>
      </c>
      <c r="K12" s="15">
        <v>45078</v>
      </c>
      <c r="L12" s="15">
        <v>45138</v>
      </c>
      <c r="M12" s="4" t="s">
        <v>46</v>
      </c>
      <c r="N12" s="14">
        <v>45658</v>
      </c>
      <c r="O12" s="14">
        <v>45869</v>
      </c>
      <c r="P12" s="4" t="s">
        <v>59</v>
      </c>
      <c r="Q12" s="14">
        <v>45839</v>
      </c>
      <c r="R12" s="14">
        <v>46022</v>
      </c>
      <c r="S12" s="15">
        <v>46022</v>
      </c>
      <c r="T12" s="4" t="s">
        <v>46</v>
      </c>
      <c r="U12" s="15">
        <v>45657</v>
      </c>
      <c r="V12" s="14">
        <v>46023</v>
      </c>
      <c r="W12" s="14">
        <v>46387</v>
      </c>
      <c r="X12" s="4">
        <v>2026</v>
      </c>
      <c r="Y12" s="4">
        <v>2026</v>
      </c>
      <c r="Z12" s="15">
        <v>45352</v>
      </c>
      <c r="AA12" s="4" t="s">
        <v>1198</v>
      </c>
      <c r="AB12" s="4" t="s">
        <v>2245</v>
      </c>
      <c r="AC12" s="4" t="s">
        <v>46</v>
      </c>
    </row>
    <row r="13" spans="2:29" ht="42.75" x14ac:dyDescent="0.25">
      <c r="B13" s="4" t="s">
        <v>1079</v>
      </c>
      <c r="C13" s="47" t="s">
        <v>1080</v>
      </c>
      <c r="D13" s="44"/>
      <c r="E13" s="4" t="s">
        <v>116</v>
      </c>
      <c r="F13" s="4" t="s">
        <v>1081</v>
      </c>
      <c r="G13" s="4" t="s">
        <v>58</v>
      </c>
      <c r="H13" s="15">
        <v>42038</v>
      </c>
      <c r="I13" s="15">
        <v>42347</v>
      </c>
      <c r="J13" s="4" t="s">
        <v>46</v>
      </c>
      <c r="K13" s="15">
        <v>42431</v>
      </c>
      <c r="L13" s="15">
        <v>42811</v>
      </c>
      <c r="M13" s="4" t="s">
        <v>46</v>
      </c>
      <c r="N13" s="14">
        <v>43077</v>
      </c>
      <c r="O13" s="14">
        <v>45274</v>
      </c>
      <c r="P13" s="4" t="s">
        <v>63</v>
      </c>
      <c r="Q13" s="14">
        <v>43224</v>
      </c>
      <c r="R13" s="14">
        <v>45245</v>
      </c>
      <c r="S13" s="15">
        <v>45447</v>
      </c>
      <c r="T13" s="4" t="s">
        <v>46</v>
      </c>
      <c r="U13" s="15">
        <v>42888</v>
      </c>
      <c r="V13" s="14">
        <v>43224</v>
      </c>
      <c r="W13" s="14">
        <v>46568</v>
      </c>
      <c r="X13" s="4">
        <v>2027</v>
      </c>
      <c r="Y13" s="4">
        <v>2027</v>
      </c>
      <c r="Z13" s="15">
        <v>45063</v>
      </c>
      <c r="AA13" s="4" t="s">
        <v>3723</v>
      </c>
      <c r="AB13" s="4" t="s">
        <v>149</v>
      </c>
      <c r="AC13" s="4" t="s">
        <v>46</v>
      </c>
    </row>
    <row r="14" spans="2:29" ht="85.5" x14ac:dyDescent="0.25">
      <c r="B14" s="4" t="s">
        <v>1085</v>
      </c>
      <c r="C14" s="47" t="s">
        <v>1086</v>
      </c>
      <c r="D14" s="44"/>
      <c r="E14" s="4" t="s">
        <v>116</v>
      </c>
      <c r="F14" s="4" t="s">
        <v>1081</v>
      </c>
      <c r="G14" s="4" t="s">
        <v>58</v>
      </c>
      <c r="H14" s="4"/>
      <c r="I14" s="4"/>
      <c r="J14" s="4" t="s">
        <v>3742</v>
      </c>
      <c r="K14" s="15">
        <v>43868</v>
      </c>
      <c r="L14" s="15">
        <v>44309</v>
      </c>
      <c r="M14" s="4" t="s">
        <v>46</v>
      </c>
      <c r="N14" s="14">
        <v>44713</v>
      </c>
      <c r="O14" s="14">
        <v>45291</v>
      </c>
      <c r="P14" s="4" t="s">
        <v>59</v>
      </c>
      <c r="Q14" s="14">
        <v>44713</v>
      </c>
      <c r="R14" s="14">
        <v>45657</v>
      </c>
      <c r="S14" s="15">
        <v>46315</v>
      </c>
      <c r="T14" s="4" t="s">
        <v>46</v>
      </c>
      <c r="U14" s="15">
        <v>44309</v>
      </c>
      <c r="V14" s="14">
        <v>46327</v>
      </c>
      <c r="W14" s="14">
        <v>47423</v>
      </c>
      <c r="X14" s="4">
        <v>2028</v>
      </c>
      <c r="Y14" s="4">
        <v>2028</v>
      </c>
      <c r="Z14" s="4"/>
      <c r="AA14" s="4" t="s">
        <v>3739</v>
      </c>
      <c r="AB14" s="4" t="s">
        <v>3743</v>
      </c>
      <c r="AC14" s="4" t="s">
        <v>46</v>
      </c>
    </row>
    <row r="15" spans="2:29" x14ac:dyDescent="0.25">
      <c r="B15" s="4" t="s">
        <v>1090</v>
      </c>
      <c r="C15" s="47" t="s">
        <v>1091</v>
      </c>
      <c r="D15" s="44"/>
      <c r="E15" s="4" t="s">
        <v>123</v>
      </c>
      <c r="F15" s="4" t="s">
        <v>1092</v>
      </c>
      <c r="G15" s="4" t="s">
        <v>58</v>
      </c>
      <c r="H15" s="15">
        <v>42064</v>
      </c>
      <c r="I15" s="15">
        <v>42216</v>
      </c>
      <c r="J15" s="4" t="s">
        <v>46</v>
      </c>
      <c r="K15" s="15">
        <v>43252</v>
      </c>
      <c r="L15" s="15">
        <v>43555</v>
      </c>
      <c r="M15" s="4" t="s">
        <v>46</v>
      </c>
      <c r="N15" s="14">
        <v>43556</v>
      </c>
      <c r="O15" s="14">
        <v>44012</v>
      </c>
      <c r="P15" s="4" t="s">
        <v>63</v>
      </c>
      <c r="Q15" s="14">
        <v>43862</v>
      </c>
      <c r="R15" s="14">
        <v>45016</v>
      </c>
      <c r="S15" s="15">
        <v>44957</v>
      </c>
      <c r="T15" s="4" t="s">
        <v>46</v>
      </c>
      <c r="U15" s="15">
        <v>45077</v>
      </c>
      <c r="V15" s="14">
        <v>45413</v>
      </c>
      <c r="W15" s="14">
        <v>46387</v>
      </c>
      <c r="X15" s="4">
        <v>2022</v>
      </c>
      <c r="Y15" s="4">
        <v>2022</v>
      </c>
      <c r="Z15" s="4"/>
      <c r="AA15" s="4" t="s">
        <v>3723</v>
      </c>
      <c r="AB15" s="4" t="s">
        <v>2245</v>
      </c>
      <c r="AC15" s="4" t="s">
        <v>46</v>
      </c>
    </row>
    <row r="16" spans="2:29" x14ac:dyDescent="0.25">
      <c r="B16" s="4" t="s">
        <v>1095</v>
      </c>
      <c r="C16" s="47" t="s">
        <v>1096</v>
      </c>
      <c r="D16" s="44"/>
      <c r="E16" s="4" t="s">
        <v>123</v>
      </c>
      <c r="F16" s="4" t="s">
        <v>1097</v>
      </c>
      <c r="G16" s="4" t="s">
        <v>58</v>
      </c>
      <c r="H16" s="15">
        <v>43647</v>
      </c>
      <c r="I16" s="15">
        <v>44104</v>
      </c>
      <c r="J16" s="4" t="s">
        <v>46</v>
      </c>
      <c r="K16" s="15">
        <v>44105</v>
      </c>
      <c r="L16" s="15">
        <v>44316</v>
      </c>
      <c r="M16" s="4" t="s">
        <v>46</v>
      </c>
      <c r="N16" s="14">
        <v>44105</v>
      </c>
      <c r="O16" s="14">
        <v>44336</v>
      </c>
      <c r="P16" s="4" t="s">
        <v>63</v>
      </c>
      <c r="Q16" s="14">
        <v>44287</v>
      </c>
      <c r="R16" s="14">
        <v>45145</v>
      </c>
      <c r="S16" s="15">
        <v>44957</v>
      </c>
      <c r="T16" s="4" t="s">
        <v>46</v>
      </c>
      <c r="U16" s="15">
        <v>45145</v>
      </c>
      <c r="V16" s="14">
        <v>45292</v>
      </c>
      <c r="W16" s="14">
        <v>46022</v>
      </c>
      <c r="X16" s="4">
        <v>2025</v>
      </c>
      <c r="Y16" s="4">
        <v>2025</v>
      </c>
      <c r="Z16" s="4"/>
      <c r="AA16" s="4" t="s">
        <v>3723</v>
      </c>
      <c r="AB16" s="4" t="s">
        <v>2245</v>
      </c>
      <c r="AC16" s="4" t="s">
        <v>46</v>
      </c>
    </row>
    <row r="17" spans="2:29" ht="85.5" x14ac:dyDescent="0.25">
      <c r="B17" s="4" t="s">
        <v>1100</v>
      </c>
      <c r="C17" s="47" t="s">
        <v>1101</v>
      </c>
      <c r="D17" s="44"/>
      <c r="E17" s="4" t="s">
        <v>100</v>
      </c>
      <c r="F17" s="4" t="s">
        <v>1102</v>
      </c>
      <c r="G17" s="4" t="s">
        <v>58</v>
      </c>
      <c r="H17" s="4"/>
      <c r="I17" s="4"/>
      <c r="J17" s="4" t="s">
        <v>3744</v>
      </c>
      <c r="K17" s="4"/>
      <c r="L17" s="4"/>
      <c r="M17" s="4" t="s">
        <v>3744</v>
      </c>
      <c r="N17" s="4"/>
      <c r="O17" s="4"/>
      <c r="P17" s="4" t="s">
        <v>63</v>
      </c>
      <c r="Q17" s="4"/>
      <c r="R17" s="4"/>
      <c r="S17" s="4"/>
      <c r="T17" s="4" t="s">
        <v>3744</v>
      </c>
      <c r="U17" s="15">
        <v>45281</v>
      </c>
      <c r="V17" s="14">
        <v>45474</v>
      </c>
      <c r="W17" s="14">
        <v>46387</v>
      </c>
      <c r="X17" s="4">
        <v>2026</v>
      </c>
      <c r="Y17" s="4">
        <v>2026</v>
      </c>
      <c r="Z17" s="4"/>
      <c r="AA17" s="4" t="s">
        <v>3723</v>
      </c>
      <c r="AB17" s="4" t="s">
        <v>185</v>
      </c>
      <c r="AC17" s="4" t="s">
        <v>46</v>
      </c>
    </row>
    <row r="18" spans="2:29" ht="99.75" x14ac:dyDescent="0.25">
      <c r="B18" s="4" t="s">
        <v>1105</v>
      </c>
      <c r="C18" s="47" t="s">
        <v>1106</v>
      </c>
      <c r="D18" s="44"/>
      <c r="E18" s="4" t="s">
        <v>123</v>
      </c>
      <c r="F18" s="4" t="s">
        <v>124</v>
      </c>
      <c r="G18" s="4" t="s">
        <v>58</v>
      </c>
      <c r="H18" s="4"/>
      <c r="I18" s="4"/>
      <c r="J18" s="4" t="s">
        <v>3745</v>
      </c>
      <c r="K18" s="4"/>
      <c r="L18" s="4"/>
      <c r="M18" s="4" t="s">
        <v>3745</v>
      </c>
      <c r="N18" s="14">
        <v>43466</v>
      </c>
      <c r="O18" s="14">
        <v>47118</v>
      </c>
      <c r="P18" s="4" t="s">
        <v>63</v>
      </c>
      <c r="Q18" s="14">
        <v>43831</v>
      </c>
      <c r="R18" s="14">
        <v>47634</v>
      </c>
      <c r="S18" s="4"/>
      <c r="T18" s="4" t="s">
        <v>3745</v>
      </c>
      <c r="U18" s="15">
        <v>44866</v>
      </c>
      <c r="V18" s="14">
        <v>44958</v>
      </c>
      <c r="W18" s="14">
        <v>49309</v>
      </c>
      <c r="X18" s="4">
        <v>2026</v>
      </c>
      <c r="Y18" s="4">
        <v>2035</v>
      </c>
      <c r="Z18" s="4"/>
      <c r="AA18" s="4" t="s">
        <v>3733</v>
      </c>
      <c r="AB18" s="4" t="s">
        <v>3746</v>
      </c>
      <c r="AC18" s="4" t="s">
        <v>3747</v>
      </c>
    </row>
    <row r="19" spans="2:29" ht="85.5" x14ac:dyDescent="0.25">
      <c r="B19" s="4" t="s">
        <v>218</v>
      </c>
      <c r="C19" s="47" t="s">
        <v>219</v>
      </c>
      <c r="D19" s="44"/>
      <c r="E19" s="4" t="s">
        <v>100</v>
      </c>
      <c r="F19" s="4" t="s">
        <v>220</v>
      </c>
      <c r="G19" s="4" t="s">
        <v>58</v>
      </c>
      <c r="H19" s="4"/>
      <c r="I19" s="4"/>
      <c r="J19" s="4" t="s">
        <v>3748</v>
      </c>
      <c r="K19" s="4"/>
      <c r="L19" s="4"/>
      <c r="M19" s="4" t="s">
        <v>3749</v>
      </c>
      <c r="N19" s="14">
        <v>44927</v>
      </c>
      <c r="O19" s="14">
        <v>46387</v>
      </c>
      <c r="P19" s="4" t="s">
        <v>63</v>
      </c>
      <c r="Q19" s="14">
        <v>44927</v>
      </c>
      <c r="R19" s="14">
        <v>47118</v>
      </c>
      <c r="S19" s="4"/>
      <c r="T19" s="4" t="s">
        <v>3750</v>
      </c>
      <c r="U19" s="15">
        <v>45587</v>
      </c>
      <c r="V19" s="14">
        <v>45658</v>
      </c>
      <c r="W19" s="14">
        <v>47848</v>
      </c>
      <c r="X19" s="4">
        <v>2029</v>
      </c>
      <c r="Y19" s="4">
        <v>2030</v>
      </c>
      <c r="Z19" s="4"/>
      <c r="AA19" s="4" t="s">
        <v>3723</v>
      </c>
      <c r="AB19" s="4" t="s">
        <v>3751</v>
      </c>
      <c r="AC19" s="4" t="s">
        <v>3752</v>
      </c>
    </row>
    <row r="20" spans="2:29" x14ac:dyDescent="0.25">
      <c r="B20" s="4" t="s">
        <v>679</v>
      </c>
      <c r="C20" s="47" t="s">
        <v>680</v>
      </c>
      <c r="D20" s="44"/>
      <c r="E20" s="4" t="s">
        <v>100</v>
      </c>
      <c r="F20" s="4" t="s">
        <v>681</v>
      </c>
      <c r="G20" s="4" t="s">
        <v>58</v>
      </c>
      <c r="H20" s="15">
        <v>44287</v>
      </c>
      <c r="I20" s="15">
        <v>44903</v>
      </c>
      <c r="J20" s="4" t="s">
        <v>46</v>
      </c>
      <c r="K20" s="15">
        <v>44904</v>
      </c>
      <c r="L20" s="15">
        <v>45383</v>
      </c>
      <c r="M20" s="4" t="s">
        <v>46</v>
      </c>
      <c r="N20" s="14">
        <v>45384</v>
      </c>
      <c r="O20" s="14">
        <v>45657</v>
      </c>
      <c r="P20" s="4" t="s">
        <v>63</v>
      </c>
      <c r="Q20" s="14">
        <v>45658</v>
      </c>
      <c r="R20" s="14">
        <v>46023</v>
      </c>
      <c r="S20" s="15">
        <v>46023</v>
      </c>
      <c r="T20" s="4" t="s">
        <v>46</v>
      </c>
      <c r="U20" s="15">
        <v>45566</v>
      </c>
      <c r="V20" s="14">
        <v>46023</v>
      </c>
      <c r="W20" s="14">
        <v>47756</v>
      </c>
      <c r="X20" s="4">
        <v>2027</v>
      </c>
      <c r="Y20" s="4">
        <v>2044</v>
      </c>
      <c r="Z20" s="4"/>
      <c r="AA20" s="4" t="s">
        <v>3723</v>
      </c>
      <c r="AB20" s="4" t="s">
        <v>3753</v>
      </c>
      <c r="AC20" s="4" t="s">
        <v>3754</v>
      </c>
    </row>
    <row r="21" spans="2:29" x14ac:dyDescent="0.25">
      <c r="B21" s="4" t="s">
        <v>683</v>
      </c>
      <c r="C21" s="47" t="s">
        <v>684</v>
      </c>
      <c r="D21" s="44"/>
      <c r="E21" s="4" t="s">
        <v>100</v>
      </c>
      <c r="F21" s="4" t="s">
        <v>685</v>
      </c>
      <c r="G21" s="4" t="s">
        <v>58</v>
      </c>
      <c r="H21" s="15">
        <v>44562</v>
      </c>
      <c r="I21" s="15">
        <v>44712</v>
      </c>
      <c r="J21" s="4" t="s">
        <v>46</v>
      </c>
      <c r="K21" s="15">
        <v>44713</v>
      </c>
      <c r="L21" s="15">
        <v>44742</v>
      </c>
      <c r="M21" s="4" t="s">
        <v>46</v>
      </c>
      <c r="N21" s="14">
        <v>44743</v>
      </c>
      <c r="O21" s="14">
        <v>44773</v>
      </c>
      <c r="P21" s="4" t="s">
        <v>59</v>
      </c>
      <c r="Q21" s="14">
        <v>44774</v>
      </c>
      <c r="R21" s="14">
        <v>47817</v>
      </c>
      <c r="S21" s="15">
        <v>47817</v>
      </c>
      <c r="T21" s="4" t="s">
        <v>46</v>
      </c>
      <c r="U21" s="15">
        <v>44256</v>
      </c>
      <c r="V21" s="14">
        <v>47818</v>
      </c>
      <c r="W21" s="14">
        <v>55153</v>
      </c>
      <c r="X21" s="4">
        <v>2030</v>
      </c>
      <c r="Y21" s="4">
        <v>2040</v>
      </c>
      <c r="Z21" s="4"/>
      <c r="AA21" s="4" t="s">
        <v>3723</v>
      </c>
      <c r="AB21" s="4" t="s">
        <v>3755</v>
      </c>
      <c r="AC21" s="4" t="s">
        <v>46</v>
      </c>
    </row>
    <row r="22" spans="2:29" x14ac:dyDescent="0.25">
      <c r="B22" s="4" t="s">
        <v>893</v>
      </c>
      <c r="C22" s="47" t="s">
        <v>894</v>
      </c>
      <c r="D22" s="44"/>
      <c r="E22" s="4" t="s">
        <v>100</v>
      </c>
      <c r="F22" s="4" t="s">
        <v>895</v>
      </c>
      <c r="G22" s="4" t="s">
        <v>58</v>
      </c>
      <c r="H22" s="15">
        <v>44562</v>
      </c>
      <c r="I22" s="15">
        <v>44742</v>
      </c>
      <c r="J22" s="4" t="s">
        <v>46</v>
      </c>
      <c r="K22" s="15">
        <v>44743</v>
      </c>
      <c r="L22" s="15">
        <v>45107</v>
      </c>
      <c r="M22" s="4" t="s">
        <v>46</v>
      </c>
      <c r="N22" s="14">
        <v>45108</v>
      </c>
      <c r="O22" s="14">
        <v>45488</v>
      </c>
      <c r="P22" s="4" t="s">
        <v>63</v>
      </c>
      <c r="Q22" s="14">
        <v>44743</v>
      </c>
      <c r="R22" s="14">
        <v>46022</v>
      </c>
      <c r="S22" s="15">
        <v>46022</v>
      </c>
      <c r="T22" s="4" t="s">
        <v>46</v>
      </c>
      <c r="U22" s="15">
        <v>45488</v>
      </c>
      <c r="V22" s="14">
        <v>45488</v>
      </c>
      <c r="W22" s="14">
        <v>46752</v>
      </c>
      <c r="X22" s="4">
        <v>2027</v>
      </c>
      <c r="Y22" s="4">
        <v>2027</v>
      </c>
      <c r="Z22" s="15">
        <v>45488</v>
      </c>
      <c r="AA22" s="4" t="s">
        <v>1198</v>
      </c>
      <c r="AB22" s="4" t="s">
        <v>3756</v>
      </c>
      <c r="AC22" s="4" t="s">
        <v>46</v>
      </c>
    </row>
    <row r="23" spans="2:29" x14ac:dyDescent="0.25">
      <c r="B23" s="4" t="s">
        <v>1033</v>
      </c>
      <c r="C23" s="47" t="s">
        <v>1034</v>
      </c>
      <c r="D23" s="44"/>
      <c r="E23" s="4" t="s">
        <v>737</v>
      </c>
      <c r="F23" s="4" t="s">
        <v>1035</v>
      </c>
      <c r="G23" s="4" t="s">
        <v>58</v>
      </c>
      <c r="H23" s="15">
        <v>44197</v>
      </c>
      <c r="I23" s="15">
        <v>44652</v>
      </c>
      <c r="J23" s="4" t="s">
        <v>46</v>
      </c>
      <c r="K23" s="15">
        <v>44805</v>
      </c>
      <c r="L23" s="15">
        <v>45017</v>
      </c>
      <c r="M23" s="4" t="s">
        <v>46</v>
      </c>
      <c r="N23" s="14">
        <v>45017</v>
      </c>
      <c r="O23" s="14">
        <v>45444</v>
      </c>
      <c r="P23" s="4" t="s">
        <v>63</v>
      </c>
      <c r="Q23" s="14">
        <v>45047</v>
      </c>
      <c r="R23" s="14">
        <v>45717</v>
      </c>
      <c r="S23" s="4"/>
      <c r="T23" s="4" t="s">
        <v>3757</v>
      </c>
      <c r="U23" s="15">
        <v>45717</v>
      </c>
      <c r="V23" s="14">
        <v>45717</v>
      </c>
      <c r="W23" s="14">
        <v>46387</v>
      </c>
      <c r="X23" s="4">
        <v>2030</v>
      </c>
      <c r="Y23" s="4">
        <v>2032</v>
      </c>
      <c r="Z23" s="4"/>
      <c r="AA23" s="4" t="s">
        <v>3739</v>
      </c>
      <c r="AB23" s="4" t="s">
        <v>3739</v>
      </c>
      <c r="AC23" s="4" t="s">
        <v>3758</v>
      </c>
    </row>
    <row r="24" spans="2:29" ht="28.5" x14ac:dyDescent="0.25">
      <c r="B24" s="4" t="s">
        <v>98</v>
      </c>
      <c r="C24" s="47" t="s">
        <v>99</v>
      </c>
      <c r="D24" s="44"/>
      <c r="E24" s="4" t="s">
        <v>100</v>
      </c>
      <c r="F24" s="4" t="s">
        <v>101</v>
      </c>
      <c r="G24" s="4" t="s">
        <v>58</v>
      </c>
      <c r="H24" s="15">
        <v>43831</v>
      </c>
      <c r="I24" s="15">
        <v>44287</v>
      </c>
      <c r="J24" s="4" t="s">
        <v>46</v>
      </c>
      <c r="K24" s="15">
        <v>43831</v>
      </c>
      <c r="L24" s="15">
        <v>44287</v>
      </c>
      <c r="M24" s="4" t="s">
        <v>46</v>
      </c>
      <c r="N24" s="14">
        <v>44287</v>
      </c>
      <c r="O24" s="14">
        <v>44652</v>
      </c>
      <c r="P24" s="4" t="s">
        <v>59</v>
      </c>
      <c r="Q24" s="14">
        <v>44287</v>
      </c>
      <c r="R24" s="14">
        <v>45017</v>
      </c>
      <c r="S24" s="15">
        <v>44927</v>
      </c>
      <c r="T24" s="4" t="s">
        <v>46</v>
      </c>
      <c r="U24" s="15">
        <v>45658</v>
      </c>
      <c r="V24" s="14">
        <v>46113</v>
      </c>
      <c r="W24" s="14">
        <v>47027</v>
      </c>
      <c r="X24" s="4">
        <v>2026</v>
      </c>
      <c r="Y24" s="4">
        <v>2026</v>
      </c>
      <c r="Z24" s="4"/>
      <c r="AA24" s="4" t="s">
        <v>3723</v>
      </c>
      <c r="AB24" s="4" t="s">
        <v>3754</v>
      </c>
      <c r="AC24" s="4" t="s">
        <v>46</v>
      </c>
    </row>
    <row r="25" spans="2:29" ht="57" x14ac:dyDescent="0.25">
      <c r="B25" s="4" t="s">
        <v>292</v>
      </c>
      <c r="C25" s="47" t="s">
        <v>293</v>
      </c>
      <c r="D25" s="44"/>
      <c r="E25" s="4" t="s">
        <v>141</v>
      </c>
      <c r="F25" s="4" t="s">
        <v>147</v>
      </c>
      <c r="G25" s="4" t="s">
        <v>58</v>
      </c>
      <c r="H25" s="4"/>
      <c r="I25" s="4"/>
      <c r="J25" s="4" t="s">
        <v>3759</v>
      </c>
      <c r="K25" s="15">
        <v>45691</v>
      </c>
      <c r="L25" s="15">
        <v>45805</v>
      </c>
      <c r="M25" s="4" t="s">
        <v>46</v>
      </c>
      <c r="N25" s="14">
        <v>45842</v>
      </c>
      <c r="O25" s="14">
        <v>45989</v>
      </c>
      <c r="P25" s="4" t="s">
        <v>59</v>
      </c>
      <c r="Q25" s="14">
        <v>45961</v>
      </c>
      <c r="R25" s="14">
        <v>46052</v>
      </c>
      <c r="S25" s="4"/>
      <c r="T25" s="4" t="s">
        <v>3760</v>
      </c>
      <c r="U25" s="15">
        <v>45748</v>
      </c>
      <c r="V25" s="14">
        <v>46146</v>
      </c>
      <c r="W25" s="14">
        <v>46356</v>
      </c>
      <c r="X25" s="4">
        <v>2026</v>
      </c>
      <c r="Y25" s="4">
        <v>2026</v>
      </c>
      <c r="Z25" s="4"/>
      <c r="AA25" s="4" t="s">
        <v>3723</v>
      </c>
      <c r="AB25" s="4" t="s">
        <v>943</v>
      </c>
      <c r="AC25" s="4" t="s">
        <v>943</v>
      </c>
    </row>
    <row r="26" spans="2:29" ht="99.75" x14ac:dyDescent="0.25">
      <c r="B26" s="4" t="s">
        <v>152</v>
      </c>
      <c r="C26" s="47" t="s">
        <v>153</v>
      </c>
      <c r="D26" s="44"/>
      <c r="E26" s="4" t="s">
        <v>154</v>
      </c>
      <c r="F26" s="4" t="s">
        <v>155</v>
      </c>
      <c r="G26" s="4" t="s">
        <v>58</v>
      </c>
      <c r="H26" s="15">
        <v>43831</v>
      </c>
      <c r="I26" s="15">
        <v>43937</v>
      </c>
      <c r="J26" s="4" t="s">
        <v>46</v>
      </c>
      <c r="K26" s="15">
        <v>44317</v>
      </c>
      <c r="L26" s="15">
        <v>44734</v>
      </c>
      <c r="M26" s="4" t="s">
        <v>46</v>
      </c>
      <c r="N26" s="14">
        <v>44805</v>
      </c>
      <c r="O26" s="14">
        <v>45595</v>
      </c>
      <c r="P26" s="4" t="s">
        <v>63</v>
      </c>
      <c r="Q26" s="14">
        <v>45427</v>
      </c>
      <c r="R26" s="14">
        <v>46325</v>
      </c>
      <c r="S26" s="15">
        <v>45658</v>
      </c>
      <c r="T26" s="4" t="s">
        <v>46</v>
      </c>
      <c r="U26" s="15">
        <v>45391</v>
      </c>
      <c r="V26" s="14">
        <v>46388</v>
      </c>
      <c r="W26" s="14">
        <v>47027</v>
      </c>
      <c r="X26" s="4">
        <v>2029</v>
      </c>
      <c r="Y26" s="4">
        <v>2029</v>
      </c>
      <c r="Z26" s="15">
        <v>44835</v>
      </c>
      <c r="AA26" s="4" t="s">
        <v>3739</v>
      </c>
      <c r="AB26" s="4" t="s">
        <v>3761</v>
      </c>
      <c r="AC26" s="4" t="s">
        <v>3762</v>
      </c>
    </row>
    <row r="27" spans="2:29" x14ac:dyDescent="0.25">
      <c r="B27" s="4" t="s">
        <v>1109</v>
      </c>
      <c r="C27" s="47" t="s">
        <v>1110</v>
      </c>
      <c r="D27" s="44"/>
      <c r="E27" s="4" t="s">
        <v>327</v>
      </c>
      <c r="F27" s="4" t="s">
        <v>328</v>
      </c>
      <c r="G27" s="4" t="s">
        <v>58</v>
      </c>
      <c r="H27" s="4"/>
      <c r="I27" s="4"/>
      <c r="J27" s="4" t="s">
        <v>149</v>
      </c>
      <c r="K27" s="15">
        <v>42795</v>
      </c>
      <c r="L27" s="15">
        <v>43009</v>
      </c>
      <c r="M27" s="4" t="s">
        <v>46</v>
      </c>
      <c r="N27" s="14">
        <v>43885</v>
      </c>
      <c r="O27" s="14">
        <v>45363</v>
      </c>
      <c r="P27" s="4" t="s">
        <v>63</v>
      </c>
      <c r="Q27" s="14">
        <v>44036</v>
      </c>
      <c r="R27" s="14">
        <v>45629</v>
      </c>
      <c r="S27" s="15">
        <v>45749</v>
      </c>
      <c r="T27" s="4" t="s">
        <v>46</v>
      </c>
      <c r="U27" s="15">
        <v>45120</v>
      </c>
      <c r="V27" s="14">
        <v>45777</v>
      </c>
      <c r="W27" s="14">
        <v>46743</v>
      </c>
      <c r="X27" s="4">
        <v>2027</v>
      </c>
      <c r="Y27" s="4">
        <v>2027</v>
      </c>
      <c r="Z27" s="4"/>
      <c r="AA27" s="4" t="s">
        <v>3723</v>
      </c>
      <c r="AB27" s="4" t="s">
        <v>149</v>
      </c>
      <c r="AC27" s="4" t="s">
        <v>46</v>
      </c>
    </row>
    <row r="28" spans="2:29" ht="57" x14ac:dyDescent="0.25">
      <c r="B28" s="4" t="s">
        <v>1111</v>
      </c>
      <c r="C28" s="47" t="s">
        <v>1112</v>
      </c>
      <c r="D28" s="44"/>
      <c r="E28" s="4" t="s">
        <v>282</v>
      </c>
      <c r="F28" s="4" t="s">
        <v>283</v>
      </c>
      <c r="G28" s="4" t="s">
        <v>58</v>
      </c>
      <c r="H28" s="4"/>
      <c r="I28" s="4"/>
      <c r="J28" s="4" t="s">
        <v>3763</v>
      </c>
      <c r="K28" s="15">
        <v>43190</v>
      </c>
      <c r="L28" s="15">
        <v>43496</v>
      </c>
      <c r="M28" s="4" t="s">
        <v>46</v>
      </c>
      <c r="N28" s="14">
        <v>43344</v>
      </c>
      <c r="O28" s="14">
        <v>44377</v>
      </c>
      <c r="P28" s="4" t="s">
        <v>59</v>
      </c>
      <c r="Q28" s="14">
        <v>43465</v>
      </c>
      <c r="R28" s="14">
        <v>45046</v>
      </c>
      <c r="S28" s="15">
        <v>45930</v>
      </c>
      <c r="T28" s="4" t="s">
        <v>46</v>
      </c>
      <c r="U28" s="15">
        <v>45219</v>
      </c>
      <c r="V28" s="14">
        <v>45658</v>
      </c>
      <c r="W28" s="14">
        <v>46326</v>
      </c>
      <c r="X28" s="4">
        <v>2026</v>
      </c>
      <c r="Y28" s="4">
        <v>2026</v>
      </c>
      <c r="Z28" s="4"/>
      <c r="AA28" s="4" t="s">
        <v>3733</v>
      </c>
      <c r="AB28" s="4" t="s">
        <v>3764</v>
      </c>
      <c r="AC28" s="4" t="s">
        <v>3765</v>
      </c>
    </row>
    <row r="29" spans="2:29" ht="71.25" x14ac:dyDescent="0.25">
      <c r="B29" s="4" t="s">
        <v>1116</v>
      </c>
      <c r="C29" s="47" t="s">
        <v>1117</v>
      </c>
      <c r="D29" s="44"/>
      <c r="E29" s="4" t="s">
        <v>282</v>
      </c>
      <c r="F29" s="4" t="s">
        <v>283</v>
      </c>
      <c r="G29" s="4" t="s">
        <v>58</v>
      </c>
      <c r="H29" s="4"/>
      <c r="I29" s="4"/>
      <c r="J29" s="4" t="s">
        <v>3766</v>
      </c>
      <c r="K29" s="15">
        <v>43346</v>
      </c>
      <c r="L29" s="15">
        <v>43619</v>
      </c>
      <c r="M29" s="4" t="s">
        <v>46</v>
      </c>
      <c r="N29" s="14">
        <v>44135</v>
      </c>
      <c r="O29" s="14">
        <v>44469</v>
      </c>
      <c r="P29" s="4" t="s">
        <v>59</v>
      </c>
      <c r="Q29" s="14">
        <v>44408</v>
      </c>
      <c r="R29" s="14">
        <v>45306</v>
      </c>
      <c r="S29" s="15">
        <v>46356</v>
      </c>
      <c r="T29" s="4" t="s">
        <v>46</v>
      </c>
      <c r="U29" s="15">
        <v>44561</v>
      </c>
      <c r="V29" s="14">
        <v>44737</v>
      </c>
      <c r="W29" s="14">
        <v>46386</v>
      </c>
      <c r="X29" s="4">
        <v>2026</v>
      </c>
      <c r="Y29" s="4">
        <v>2026</v>
      </c>
      <c r="Z29" s="4"/>
      <c r="AA29" s="4" t="s">
        <v>3733</v>
      </c>
      <c r="AB29" s="4" t="s">
        <v>3767</v>
      </c>
      <c r="AC29" s="4" t="s">
        <v>3768</v>
      </c>
    </row>
    <row r="30" spans="2:29" ht="213.75" x14ac:dyDescent="0.25">
      <c r="B30" s="4" t="s">
        <v>157</v>
      </c>
      <c r="C30" s="47" t="s">
        <v>158</v>
      </c>
      <c r="D30" s="44"/>
      <c r="E30" s="4" t="s">
        <v>100</v>
      </c>
      <c r="F30" s="4" t="s">
        <v>159</v>
      </c>
      <c r="G30" s="4" t="s">
        <v>58</v>
      </c>
      <c r="H30" s="15">
        <v>43831</v>
      </c>
      <c r="I30" s="15">
        <v>44196</v>
      </c>
      <c r="J30" s="4" t="s">
        <v>46</v>
      </c>
      <c r="K30" s="15">
        <v>44197</v>
      </c>
      <c r="L30" s="15">
        <v>44377</v>
      </c>
      <c r="M30" s="4" t="s">
        <v>46</v>
      </c>
      <c r="N30" s="14">
        <v>44743</v>
      </c>
      <c r="O30" s="14">
        <v>45382</v>
      </c>
      <c r="P30" s="4" t="s">
        <v>63</v>
      </c>
      <c r="Q30" s="14">
        <v>44927</v>
      </c>
      <c r="R30" s="14">
        <v>46117</v>
      </c>
      <c r="S30" s="15">
        <v>46264</v>
      </c>
      <c r="T30" s="4" t="s">
        <v>46</v>
      </c>
      <c r="U30" s="15">
        <v>45387</v>
      </c>
      <c r="V30" s="14">
        <v>46266</v>
      </c>
      <c r="W30" s="14">
        <v>46796</v>
      </c>
      <c r="X30" s="4">
        <v>2029</v>
      </c>
      <c r="Y30" s="4">
        <v>2029</v>
      </c>
      <c r="Z30" s="15">
        <v>45413</v>
      </c>
      <c r="AA30" s="4" t="s">
        <v>3723</v>
      </c>
      <c r="AB30" s="4" t="s">
        <v>3769</v>
      </c>
      <c r="AC30" s="4" t="s">
        <v>3770</v>
      </c>
    </row>
    <row r="31" spans="2:29" ht="28.5" x14ac:dyDescent="0.25">
      <c r="B31" s="4" t="s">
        <v>249</v>
      </c>
      <c r="C31" s="47" t="s">
        <v>250</v>
      </c>
      <c r="D31" s="44"/>
      <c r="E31" s="4" t="s">
        <v>100</v>
      </c>
      <c r="F31" s="4" t="s">
        <v>101</v>
      </c>
      <c r="G31" s="4" t="s">
        <v>58</v>
      </c>
      <c r="H31" s="15">
        <v>43831</v>
      </c>
      <c r="I31" s="15">
        <v>43862</v>
      </c>
      <c r="J31" s="4" t="s">
        <v>46</v>
      </c>
      <c r="K31" s="15">
        <v>43862</v>
      </c>
      <c r="L31" s="15">
        <v>44287</v>
      </c>
      <c r="M31" s="4" t="s">
        <v>46</v>
      </c>
      <c r="N31" s="14">
        <v>43831</v>
      </c>
      <c r="O31" s="14">
        <v>44652</v>
      </c>
      <c r="P31" s="4" t="s">
        <v>59</v>
      </c>
      <c r="Q31" s="14">
        <v>43831</v>
      </c>
      <c r="R31" s="14">
        <v>44652</v>
      </c>
      <c r="S31" s="15">
        <v>44652</v>
      </c>
      <c r="T31" s="4" t="s">
        <v>46</v>
      </c>
      <c r="U31" s="15">
        <v>45658</v>
      </c>
      <c r="V31" s="14">
        <v>45748</v>
      </c>
      <c r="W31" s="14">
        <v>46113</v>
      </c>
      <c r="X31" s="4">
        <v>2026</v>
      </c>
      <c r="Y31" s="4">
        <v>2026</v>
      </c>
      <c r="Z31" s="4"/>
      <c r="AA31" s="4" t="s">
        <v>3733</v>
      </c>
      <c r="AB31" s="4" t="s">
        <v>3754</v>
      </c>
      <c r="AC31" s="4" t="s">
        <v>46</v>
      </c>
    </row>
    <row r="32" spans="2:29" x14ac:dyDescent="0.25">
      <c r="B32" s="4" t="s">
        <v>1120</v>
      </c>
      <c r="C32" s="47" t="s">
        <v>1121</v>
      </c>
      <c r="D32" s="44"/>
      <c r="E32" s="4" t="s">
        <v>100</v>
      </c>
      <c r="F32" s="4" t="s">
        <v>349</v>
      </c>
      <c r="G32" s="4" t="s">
        <v>58</v>
      </c>
      <c r="H32" s="15">
        <v>44287</v>
      </c>
      <c r="I32" s="15">
        <v>44896</v>
      </c>
      <c r="J32" s="4" t="s">
        <v>46</v>
      </c>
      <c r="K32" s="15">
        <v>44896</v>
      </c>
      <c r="L32" s="15">
        <v>45200</v>
      </c>
      <c r="M32" s="4" t="s">
        <v>46</v>
      </c>
      <c r="N32" s="14">
        <v>45200</v>
      </c>
      <c r="O32" s="14">
        <v>45566</v>
      </c>
      <c r="P32" s="4" t="s">
        <v>63</v>
      </c>
      <c r="Q32" s="14">
        <v>45017</v>
      </c>
      <c r="R32" s="14">
        <v>46266</v>
      </c>
      <c r="S32" s="4"/>
      <c r="T32" s="4" t="s">
        <v>1198</v>
      </c>
      <c r="U32" s="15">
        <v>45587</v>
      </c>
      <c r="V32" s="14">
        <v>45992</v>
      </c>
      <c r="W32" s="14">
        <v>48944</v>
      </c>
      <c r="X32" s="4">
        <v>2030</v>
      </c>
      <c r="Y32" s="4">
        <v>2032</v>
      </c>
      <c r="Z32" s="4"/>
      <c r="AA32" s="4" t="s">
        <v>3739</v>
      </c>
      <c r="AB32" s="4" t="s">
        <v>149</v>
      </c>
      <c r="AC32" s="4" t="s">
        <v>46</v>
      </c>
    </row>
    <row r="33" spans="2:29" ht="57" x14ac:dyDescent="0.25">
      <c r="B33" s="4" t="s">
        <v>1122</v>
      </c>
      <c r="C33" s="47" t="s">
        <v>1123</v>
      </c>
      <c r="D33" s="44"/>
      <c r="E33" s="4" t="s">
        <v>100</v>
      </c>
      <c r="F33" s="4" t="s">
        <v>1124</v>
      </c>
      <c r="G33" s="4" t="s">
        <v>58</v>
      </c>
      <c r="H33" s="15">
        <v>44287</v>
      </c>
      <c r="I33" s="15">
        <v>44652</v>
      </c>
      <c r="J33" s="4" t="s">
        <v>46</v>
      </c>
      <c r="K33" s="15">
        <v>44896</v>
      </c>
      <c r="L33" s="15">
        <v>45200</v>
      </c>
      <c r="M33" s="4" t="s">
        <v>46</v>
      </c>
      <c r="N33" s="14">
        <v>45200</v>
      </c>
      <c r="O33" s="14">
        <v>45383</v>
      </c>
      <c r="P33" s="4" t="s">
        <v>63</v>
      </c>
      <c r="Q33" s="14">
        <v>45383</v>
      </c>
      <c r="R33" s="14">
        <v>46113</v>
      </c>
      <c r="S33" s="4"/>
      <c r="T33" s="4" t="s">
        <v>1198</v>
      </c>
      <c r="U33" s="15">
        <v>45587</v>
      </c>
      <c r="V33" s="14">
        <v>45748</v>
      </c>
      <c r="W33" s="14">
        <v>47452</v>
      </c>
      <c r="X33" s="4">
        <v>2028</v>
      </c>
      <c r="Y33" s="4">
        <v>2032</v>
      </c>
      <c r="Z33" s="4"/>
      <c r="AA33" s="4" t="s">
        <v>3739</v>
      </c>
      <c r="AB33" s="4" t="s">
        <v>149</v>
      </c>
      <c r="AC33" s="4" t="s">
        <v>3771</v>
      </c>
    </row>
    <row r="34" spans="2:29" ht="28.5" x14ac:dyDescent="0.25">
      <c r="B34" s="4" t="s">
        <v>886</v>
      </c>
      <c r="C34" s="47" t="s">
        <v>887</v>
      </c>
      <c r="D34" s="44"/>
      <c r="E34" s="4" t="s">
        <v>100</v>
      </c>
      <c r="F34" s="4" t="s">
        <v>101</v>
      </c>
      <c r="G34" s="4" t="s">
        <v>58</v>
      </c>
      <c r="H34" s="15">
        <v>43831</v>
      </c>
      <c r="I34" s="15">
        <v>44197</v>
      </c>
      <c r="J34" s="4" t="s">
        <v>46</v>
      </c>
      <c r="K34" s="15">
        <v>44197</v>
      </c>
      <c r="L34" s="15">
        <v>44926</v>
      </c>
      <c r="M34" s="4" t="s">
        <v>46</v>
      </c>
      <c r="N34" s="14">
        <v>44835</v>
      </c>
      <c r="O34" s="14">
        <v>45382</v>
      </c>
      <c r="P34" s="4" t="s">
        <v>59</v>
      </c>
      <c r="Q34" s="14">
        <v>44835</v>
      </c>
      <c r="R34" s="14">
        <v>46023</v>
      </c>
      <c r="S34" s="15">
        <v>45292</v>
      </c>
      <c r="T34" s="4" t="s">
        <v>46</v>
      </c>
      <c r="U34" s="15">
        <v>45292</v>
      </c>
      <c r="V34" s="14">
        <v>45465</v>
      </c>
      <c r="W34" s="14">
        <v>47270</v>
      </c>
      <c r="X34" s="4">
        <v>2029</v>
      </c>
      <c r="Y34" s="4">
        <v>2033</v>
      </c>
      <c r="Z34" s="4"/>
      <c r="AA34" s="4" t="s">
        <v>3723</v>
      </c>
      <c r="AB34" s="4" t="s">
        <v>3723</v>
      </c>
      <c r="AC34" s="4" t="s">
        <v>46</v>
      </c>
    </row>
    <row r="35" spans="2:29" x14ac:dyDescent="0.25">
      <c r="B35" s="4" t="s">
        <v>392</v>
      </c>
      <c r="C35" s="47" t="s">
        <v>393</v>
      </c>
      <c r="D35" s="44"/>
      <c r="E35" s="4" t="s">
        <v>100</v>
      </c>
      <c r="F35" s="4" t="s">
        <v>394</v>
      </c>
      <c r="G35" s="4" t="s">
        <v>58</v>
      </c>
      <c r="H35" s="15">
        <v>44986</v>
      </c>
      <c r="I35" s="15">
        <v>45137</v>
      </c>
      <c r="J35" s="4" t="s">
        <v>46</v>
      </c>
      <c r="K35" s="15">
        <v>45139</v>
      </c>
      <c r="L35" s="15">
        <v>45302</v>
      </c>
      <c r="M35" s="4" t="s">
        <v>46</v>
      </c>
      <c r="N35" s="14">
        <v>45303</v>
      </c>
      <c r="O35" s="14">
        <v>45408</v>
      </c>
      <c r="P35" s="4" t="s">
        <v>63</v>
      </c>
      <c r="Q35" s="14">
        <v>45413</v>
      </c>
      <c r="R35" s="14">
        <v>46568</v>
      </c>
      <c r="S35" s="15">
        <v>46476</v>
      </c>
      <c r="T35" s="4" t="s">
        <v>46</v>
      </c>
      <c r="U35" s="15">
        <v>45587</v>
      </c>
      <c r="V35" s="14">
        <v>46569</v>
      </c>
      <c r="W35" s="14">
        <v>47118</v>
      </c>
      <c r="X35" s="4">
        <v>2028</v>
      </c>
      <c r="Y35" s="4">
        <v>2028</v>
      </c>
      <c r="Z35" s="4"/>
      <c r="AA35" s="4" t="s">
        <v>3723</v>
      </c>
      <c r="AB35" s="4" t="s">
        <v>2360</v>
      </c>
      <c r="AC35" s="4" t="s">
        <v>46</v>
      </c>
    </row>
    <row r="36" spans="2:29" x14ac:dyDescent="0.25">
      <c r="B36" s="4" t="s">
        <v>1125</v>
      </c>
      <c r="C36" s="47" t="s">
        <v>1126</v>
      </c>
      <c r="D36" s="44"/>
      <c r="E36" s="4" t="s">
        <v>100</v>
      </c>
      <c r="F36" s="4" t="s">
        <v>394</v>
      </c>
      <c r="G36" s="4" t="s">
        <v>58</v>
      </c>
      <c r="H36" s="15">
        <v>44713</v>
      </c>
      <c r="I36" s="15">
        <v>44795</v>
      </c>
      <c r="J36" s="4" t="s">
        <v>46</v>
      </c>
      <c r="K36" s="15">
        <v>44795</v>
      </c>
      <c r="L36" s="15">
        <v>44896</v>
      </c>
      <c r="M36" s="4" t="s">
        <v>46</v>
      </c>
      <c r="N36" s="14">
        <v>44739</v>
      </c>
      <c r="O36" s="14">
        <v>45198</v>
      </c>
      <c r="P36" s="4" t="s">
        <v>59</v>
      </c>
      <c r="Q36" s="14">
        <v>45017</v>
      </c>
      <c r="R36" s="14">
        <v>45748</v>
      </c>
      <c r="S36" s="15">
        <v>45383</v>
      </c>
      <c r="T36" s="4" t="s">
        <v>46</v>
      </c>
      <c r="U36" s="15">
        <v>45371</v>
      </c>
      <c r="V36" s="14">
        <v>45406</v>
      </c>
      <c r="W36" s="14">
        <v>47470</v>
      </c>
      <c r="X36" s="4">
        <v>2029</v>
      </c>
      <c r="Y36" s="4">
        <v>2029</v>
      </c>
      <c r="Z36" s="4"/>
      <c r="AA36" s="4" t="s">
        <v>3723</v>
      </c>
      <c r="AB36" s="4" t="s">
        <v>2360</v>
      </c>
      <c r="AC36" s="4" t="s">
        <v>46</v>
      </c>
    </row>
    <row r="37" spans="2:29" x14ac:dyDescent="0.25">
      <c r="B37" s="4" t="s">
        <v>1128</v>
      </c>
      <c r="C37" s="47" t="s">
        <v>1129</v>
      </c>
      <c r="D37" s="44"/>
      <c r="E37" s="4" t="s">
        <v>276</v>
      </c>
      <c r="F37" s="4" t="s">
        <v>277</v>
      </c>
      <c r="G37" s="4" t="s">
        <v>58</v>
      </c>
      <c r="H37" s="15">
        <v>45317</v>
      </c>
      <c r="I37" s="15">
        <v>45350</v>
      </c>
      <c r="J37" s="4" t="s">
        <v>46</v>
      </c>
      <c r="K37" s="15">
        <v>45449</v>
      </c>
      <c r="L37" s="15">
        <v>45729</v>
      </c>
      <c r="M37" s="4" t="s">
        <v>46</v>
      </c>
      <c r="N37" s="14">
        <v>45449</v>
      </c>
      <c r="O37" s="14">
        <v>45763</v>
      </c>
      <c r="P37" s="4" t="s">
        <v>63</v>
      </c>
      <c r="Q37" s="14">
        <v>45449</v>
      </c>
      <c r="R37" s="14">
        <v>46081</v>
      </c>
      <c r="S37" s="15">
        <v>45478</v>
      </c>
      <c r="T37" s="4" t="s">
        <v>46</v>
      </c>
      <c r="U37" s="15">
        <v>45378</v>
      </c>
      <c r="V37" s="14">
        <v>45894</v>
      </c>
      <c r="W37" s="14">
        <v>46295</v>
      </c>
      <c r="X37" s="4">
        <v>2026</v>
      </c>
      <c r="Y37" s="4">
        <v>2026</v>
      </c>
      <c r="Z37" s="4"/>
      <c r="AA37" s="4" t="s">
        <v>3739</v>
      </c>
      <c r="AB37" s="4" t="s">
        <v>3772</v>
      </c>
      <c r="AC37" s="4" t="s">
        <v>46</v>
      </c>
    </row>
    <row r="38" spans="2:29" x14ac:dyDescent="0.25">
      <c r="B38" s="4" t="s">
        <v>1132</v>
      </c>
      <c r="C38" s="47" t="s">
        <v>1133</v>
      </c>
      <c r="D38" s="44"/>
      <c r="E38" s="4" t="s">
        <v>276</v>
      </c>
      <c r="F38" s="4" t="s">
        <v>277</v>
      </c>
      <c r="G38" s="4" t="s">
        <v>58</v>
      </c>
      <c r="H38" s="15">
        <v>45317</v>
      </c>
      <c r="I38" s="15">
        <v>45350</v>
      </c>
      <c r="J38" s="4" t="s">
        <v>46</v>
      </c>
      <c r="K38" s="15">
        <v>45449</v>
      </c>
      <c r="L38" s="15">
        <v>45870</v>
      </c>
      <c r="M38" s="4" t="s">
        <v>46</v>
      </c>
      <c r="N38" s="14">
        <v>45449</v>
      </c>
      <c r="O38" s="14">
        <v>45895</v>
      </c>
      <c r="P38" s="4" t="s">
        <v>63</v>
      </c>
      <c r="Q38" s="14">
        <v>45449</v>
      </c>
      <c r="R38" s="14">
        <v>46129</v>
      </c>
      <c r="S38" s="15">
        <v>45456</v>
      </c>
      <c r="T38" s="4" t="s">
        <v>46</v>
      </c>
      <c r="U38" s="15">
        <v>45378</v>
      </c>
      <c r="V38" s="14">
        <v>45775</v>
      </c>
      <c r="W38" s="14">
        <v>47361</v>
      </c>
      <c r="X38" s="4">
        <v>2026</v>
      </c>
      <c r="Y38" s="4">
        <v>2029</v>
      </c>
      <c r="Z38" s="4"/>
      <c r="AA38" s="4" t="s">
        <v>3739</v>
      </c>
      <c r="AB38" s="4" t="s">
        <v>3772</v>
      </c>
      <c r="AC38" s="4" t="s">
        <v>46</v>
      </c>
    </row>
    <row r="39" spans="2:29" x14ac:dyDescent="0.25">
      <c r="B39" s="4" t="s">
        <v>295</v>
      </c>
      <c r="C39" s="47" t="s">
        <v>296</v>
      </c>
      <c r="D39" s="44"/>
      <c r="E39" s="4" t="s">
        <v>123</v>
      </c>
      <c r="F39" s="4" t="s">
        <v>124</v>
      </c>
      <c r="G39" s="4" t="s">
        <v>58</v>
      </c>
      <c r="H39" s="4"/>
      <c r="I39" s="4"/>
      <c r="J39" s="4" t="s">
        <v>3773</v>
      </c>
      <c r="K39" s="15">
        <v>43739</v>
      </c>
      <c r="L39" s="15">
        <v>44104</v>
      </c>
      <c r="M39" s="4" t="s">
        <v>46</v>
      </c>
      <c r="N39" s="14">
        <v>44145</v>
      </c>
      <c r="O39" s="14">
        <v>44561</v>
      </c>
      <c r="P39" s="4" t="s">
        <v>63</v>
      </c>
      <c r="Q39" s="14">
        <v>44488</v>
      </c>
      <c r="R39" s="14">
        <v>45382</v>
      </c>
      <c r="S39" s="4"/>
      <c r="T39" s="4" t="s">
        <v>3774</v>
      </c>
      <c r="U39" s="15">
        <v>44145</v>
      </c>
      <c r="V39" s="14">
        <v>45383</v>
      </c>
      <c r="W39" s="14">
        <v>46387</v>
      </c>
      <c r="X39" s="4">
        <v>2026</v>
      </c>
      <c r="Y39" s="4">
        <v>2026</v>
      </c>
      <c r="Z39" s="4"/>
      <c r="AA39" s="4" t="s">
        <v>3723</v>
      </c>
      <c r="AB39" s="4" t="s">
        <v>3724</v>
      </c>
      <c r="AC39" s="4" t="s">
        <v>46</v>
      </c>
    </row>
    <row r="40" spans="2:29" ht="85.5" x14ac:dyDescent="0.25">
      <c r="B40" s="4" t="s">
        <v>1136</v>
      </c>
      <c r="C40" s="47" t="s">
        <v>1137</v>
      </c>
      <c r="D40" s="44"/>
      <c r="E40" s="4" t="s">
        <v>100</v>
      </c>
      <c r="F40" s="4" t="s">
        <v>1138</v>
      </c>
      <c r="G40" s="4" t="s">
        <v>58</v>
      </c>
      <c r="H40" s="4"/>
      <c r="I40" s="4"/>
      <c r="J40" s="4" t="s">
        <v>3744</v>
      </c>
      <c r="K40" s="4"/>
      <c r="L40" s="4"/>
      <c r="M40" s="4" t="s">
        <v>3744</v>
      </c>
      <c r="N40" s="4"/>
      <c r="O40" s="4"/>
      <c r="P40" s="4" t="s">
        <v>63</v>
      </c>
      <c r="Q40" s="14">
        <v>45474</v>
      </c>
      <c r="R40" s="14">
        <v>46203</v>
      </c>
      <c r="S40" s="4"/>
      <c r="T40" s="4" t="s">
        <v>3744</v>
      </c>
      <c r="U40" s="15">
        <v>45281</v>
      </c>
      <c r="V40" s="14">
        <v>46113</v>
      </c>
      <c r="W40" s="14">
        <v>47026</v>
      </c>
      <c r="X40" s="4">
        <v>2028</v>
      </c>
      <c r="Y40" s="4">
        <v>2028</v>
      </c>
      <c r="Z40" s="4"/>
      <c r="AA40" s="4" t="s">
        <v>3723</v>
      </c>
      <c r="AB40" s="4" t="s">
        <v>3775</v>
      </c>
      <c r="AC40" s="4" t="s">
        <v>46</v>
      </c>
    </row>
    <row r="41" spans="2:29" ht="28.5" x14ac:dyDescent="0.25">
      <c r="B41" s="4" t="s">
        <v>1141</v>
      </c>
      <c r="C41" s="47" t="s">
        <v>1142</v>
      </c>
      <c r="D41" s="44"/>
      <c r="E41" s="4" t="s">
        <v>737</v>
      </c>
      <c r="F41" s="4" t="s">
        <v>1143</v>
      </c>
      <c r="G41" s="4" t="s">
        <v>58</v>
      </c>
      <c r="H41" s="4"/>
      <c r="I41" s="4"/>
      <c r="J41" s="4" t="s">
        <v>3776</v>
      </c>
      <c r="K41" s="4"/>
      <c r="L41" s="4"/>
      <c r="M41" s="4" t="s">
        <v>3776</v>
      </c>
      <c r="N41" s="14">
        <v>44562</v>
      </c>
      <c r="O41" s="14">
        <v>45473</v>
      </c>
      <c r="P41" s="4" t="s">
        <v>63</v>
      </c>
      <c r="Q41" s="14">
        <v>44562</v>
      </c>
      <c r="R41" s="14">
        <v>45260</v>
      </c>
      <c r="S41" s="4"/>
      <c r="T41" s="4" t="s">
        <v>3777</v>
      </c>
      <c r="U41" s="15">
        <v>45717</v>
      </c>
      <c r="V41" s="14">
        <v>45717</v>
      </c>
      <c r="W41" s="14">
        <v>46387</v>
      </c>
      <c r="X41" s="4">
        <v>2029</v>
      </c>
      <c r="Y41" s="4">
        <v>2029</v>
      </c>
      <c r="Z41" s="4"/>
      <c r="AA41" s="4" t="s">
        <v>3723</v>
      </c>
      <c r="AB41" s="4" t="s">
        <v>149</v>
      </c>
      <c r="AC41" s="4" t="s">
        <v>3778</v>
      </c>
    </row>
    <row r="42" spans="2:29" x14ac:dyDescent="0.25">
      <c r="B42" s="4" t="s">
        <v>1145</v>
      </c>
      <c r="C42" s="47" t="s">
        <v>1146</v>
      </c>
      <c r="D42" s="44"/>
      <c r="E42" s="4" t="s">
        <v>737</v>
      </c>
      <c r="F42" s="4" t="s">
        <v>1147</v>
      </c>
      <c r="G42" s="4" t="s">
        <v>58</v>
      </c>
      <c r="H42" s="4"/>
      <c r="I42" s="4"/>
      <c r="J42" s="4" t="s">
        <v>3779</v>
      </c>
      <c r="K42" s="4"/>
      <c r="L42" s="4"/>
      <c r="M42" s="4" t="s">
        <v>3779</v>
      </c>
      <c r="N42" s="14">
        <v>44621</v>
      </c>
      <c r="O42" s="14">
        <v>44985</v>
      </c>
      <c r="P42" s="4" t="s">
        <v>63</v>
      </c>
      <c r="Q42" s="14">
        <v>45323</v>
      </c>
      <c r="R42" s="14">
        <v>45657</v>
      </c>
      <c r="S42" s="4"/>
      <c r="T42" s="4" t="s">
        <v>3779</v>
      </c>
      <c r="U42" s="15">
        <v>45352</v>
      </c>
      <c r="V42" s="14">
        <v>45658</v>
      </c>
      <c r="W42" s="14">
        <v>46022</v>
      </c>
      <c r="X42" s="4">
        <v>2024</v>
      </c>
      <c r="Y42" s="4">
        <v>2026</v>
      </c>
      <c r="Z42" s="4"/>
      <c r="AA42" s="4" t="s">
        <v>3723</v>
      </c>
      <c r="AB42" s="4" t="s">
        <v>149</v>
      </c>
      <c r="AC42" s="4" t="s">
        <v>46</v>
      </c>
    </row>
    <row r="43" spans="2:29" ht="85.5" x14ac:dyDescent="0.25">
      <c r="B43" s="4" t="s">
        <v>395</v>
      </c>
      <c r="C43" s="47" t="s">
        <v>396</v>
      </c>
      <c r="D43" s="44"/>
      <c r="E43" s="4" t="s">
        <v>100</v>
      </c>
      <c r="F43" s="4" t="s">
        <v>397</v>
      </c>
      <c r="G43" s="4" t="s">
        <v>58</v>
      </c>
      <c r="H43" s="4"/>
      <c r="I43" s="4"/>
      <c r="J43" s="4" t="s">
        <v>3780</v>
      </c>
      <c r="K43" s="15">
        <v>44197</v>
      </c>
      <c r="L43" s="15">
        <v>44561</v>
      </c>
      <c r="M43" s="4" t="s">
        <v>46</v>
      </c>
      <c r="N43" s="14">
        <v>44713</v>
      </c>
      <c r="O43" s="14">
        <v>45291</v>
      </c>
      <c r="P43" s="4" t="s">
        <v>63</v>
      </c>
      <c r="Q43" s="14">
        <v>44562</v>
      </c>
      <c r="R43" s="14">
        <v>46387</v>
      </c>
      <c r="S43" s="15">
        <v>45535</v>
      </c>
      <c r="T43" s="4" t="s">
        <v>46</v>
      </c>
      <c r="U43" s="15">
        <v>45510</v>
      </c>
      <c r="V43" s="14">
        <v>45510</v>
      </c>
      <c r="W43" s="14">
        <v>46387</v>
      </c>
      <c r="X43" s="4">
        <v>2026</v>
      </c>
      <c r="Y43" s="4">
        <v>2026</v>
      </c>
      <c r="Z43" s="15">
        <v>45462</v>
      </c>
      <c r="AA43" s="4" t="s">
        <v>3723</v>
      </c>
      <c r="AB43" s="4" t="s">
        <v>3781</v>
      </c>
      <c r="AC43" s="4" t="s">
        <v>3782</v>
      </c>
    </row>
    <row r="44" spans="2:29" ht="71.25" x14ac:dyDescent="0.25">
      <c r="B44" s="4" t="s">
        <v>373</v>
      </c>
      <c r="C44" s="47" t="s">
        <v>374</v>
      </c>
      <c r="D44" s="44"/>
      <c r="E44" s="4" t="s">
        <v>375</v>
      </c>
      <c r="F44" s="4" t="s">
        <v>376</v>
      </c>
      <c r="G44" s="4" t="s">
        <v>58</v>
      </c>
      <c r="H44" s="15">
        <v>44501</v>
      </c>
      <c r="I44" s="15">
        <v>44593</v>
      </c>
      <c r="J44" s="4" t="s">
        <v>46</v>
      </c>
      <c r="K44" s="15">
        <v>44562</v>
      </c>
      <c r="L44" s="15">
        <v>44774</v>
      </c>
      <c r="M44" s="4" t="s">
        <v>46</v>
      </c>
      <c r="N44" s="14">
        <v>45566</v>
      </c>
      <c r="O44" s="14">
        <v>45839</v>
      </c>
      <c r="P44" s="4" t="s">
        <v>63</v>
      </c>
      <c r="Q44" s="14">
        <v>45566</v>
      </c>
      <c r="R44" s="14">
        <v>46235</v>
      </c>
      <c r="S44" s="15">
        <v>46905</v>
      </c>
      <c r="T44" s="4" t="s">
        <v>46</v>
      </c>
      <c r="U44" s="15">
        <v>45930</v>
      </c>
      <c r="V44" s="14">
        <v>46296</v>
      </c>
      <c r="W44" s="14">
        <v>47178</v>
      </c>
      <c r="X44" s="4">
        <v>2029</v>
      </c>
      <c r="Y44" s="4">
        <v>2032</v>
      </c>
      <c r="Z44" s="4"/>
      <c r="AA44" s="4" t="s">
        <v>1198</v>
      </c>
      <c r="AB44" s="4" t="s">
        <v>3783</v>
      </c>
      <c r="AC44" s="4" t="s">
        <v>3784</v>
      </c>
    </row>
    <row r="45" spans="2:29" x14ac:dyDescent="0.25">
      <c r="B45" s="4" t="s">
        <v>940</v>
      </c>
      <c r="C45" s="47" t="s">
        <v>941</v>
      </c>
      <c r="D45" s="44"/>
      <c r="E45" s="4" t="s">
        <v>434</v>
      </c>
      <c r="F45" s="4" t="s">
        <v>942</v>
      </c>
      <c r="G45" s="4" t="s">
        <v>58</v>
      </c>
      <c r="H45" s="15">
        <v>44197</v>
      </c>
      <c r="I45" s="15">
        <v>45292</v>
      </c>
      <c r="J45" s="4" t="s">
        <v>46</v>
      </c>
      <c r="K45" s="15">
        <v>44652</v>
      </c>
      <c r="L45" s="15">
        <v>45931</v>
      </c>
      <c r="M45" s="4" t="s">
        <v>46</v>
      </c>
      <c r="N45" s="14">
        <v>45931</v>
      </c>
      <c r="O45" s="14">
        <v>46113</v>
      </c>
      <c r="P45" s="4" t="s">
        <v>63</v>
      </c>
      <c r="Q45" s="14">
        <v>45292</v>
      </c>
      <c r="R45" s="14">
        <v>46204</v>
      </c>
      <c r="S45" s="15">
        <v>46478</v>
      </c>
      <c r="T45" s="4" t="s">
        <v>46</v>
      </c>
      <c r="U45" s="15">
        <v>45108</v>
      </c>
      <c r="V45" s="14">
        <v>45658</v>
      </c>
      <c r="W45" s="14">
        <v>46661</v>
      </c>
      <c r="X45" s="4">
        <v>2028</v>
      </c>
      <c r="Y45" s="4">
        <v>2039</v>
      </c>
      <c r="Z45" s="4"/>
      <c r="AA45" s="4" t="s">
        <v>3723</v>
      </c>
      <c r="AB45" s="4" t="s">
        <v>3736</v>
      </c>
      <c r="AC45" s="4" t="s">
        <v>46</v>
      </c>
    </row>
    <row r="46" spans="2:29" x14ac:dyDescent="0.25">
      <c r="B46" s="4" t="s">
        <v>1149</v>
      </c>
      <c r="C46" s="47" t="s">
        <v>1150</v>
      </c>
      <c r="D46" s="44"/>
      <c r="E46" s="4" t="s">
        <v>116</v>
      </c>
      <c r="F46" s="4" t="s">
        <v>117</v>
      </c>
      <c r="G46" s="4" t="s">
        <v>58</v>
      </c>
      <c r="H46" s="15">
        <v>45747</v>
      </c>
      <c r="I46" s="15">
        <v>46022</v>
      </c>
      <c r="J46" s="4" t="s">
        <v>46</v>
      </c>
      <c r="K46" s="15">
        <v>45838</v>
      </c>
      <c r="L46" s="15">
        <v>46022</v>
      </c>
      <c r="M46" s="4" t="s">
        <v>46</v>
      </c>
      <c r="N46" s="14">
        <v>45901</v>
      </c>
      <c r="O46" s="14">
        <v>46082</v>
      </c>
      <c r="P46" s="4" t="s">
        <v>59</v>
      </c>
      <c r="Q46" s="14">
        <v>45838</v>
      </c>
      <c r="R46" s="14">
        <v>46082</v>
      </c>
      <c r="S46" s="15">
        <v>46082</v>
      </c>
      <c r="T46" s="4" t="s">
        <v>46</v>
      </c>
      <c r="U46" s="15">
        <v>45838</v>
      </c>
      <c r="V46" s="14">
        <v>46082</v>
      </c>
      <c r="W46" s="14">
        <v>46752</v>
      </c>
      <c r="X46" s="4">
        <v>2027</v>
      </c>
      <c r="Y46" s="4">
        <v>2027</v>
      </c>
      <c r="Z46" s="4"/>
      <c r="AA46" s="4" t="s">
        <v>1198</v>
      </c>
      <c r="AB46" s="4" t="s">
        <v>3785</v>
      </c>
      <c r="AC46" s="4" t="s">
        <v>46</v>
      </c>
    </row>
    <row r="47" spans="2:29" ht="57" x14ac:dyDescent="0.25">
      <c r="B47" s="4" t="s">
        <v>400</v>
      </c>
      <c r="C47" s="47" t="s">
        <v>401</v>
      </c>
      <c r="D47" s="44"/>
      <c r="E47" s="4" t="s">
        <v>100</v>
      </c>
      <c r="F47" s="4" t="s">
        <v>394</v>
      </c>
      <c r="G47" s="4" t="s">
        <v>68</v>
      </c>
      <c r="H47" s="15">
        <v>44048</v>
      </c>
      <c r="I47" s="15">
        <v>46387</v>
      </c>
      <c r="J47" s="4" t="s">
        <v>46</v>
      </c>
      <c r="K47" s="15">
        <v>44428</v>
      </c>
      <c r="L47" s="15">
        <v>46387</v>
      </c>
      <c r="M47" s="4" t="s">
        <v>46</v>
      </c>
      <c r="N47" s="14">
        <v>44438</v>
      </c>
      <c r="O47" s="14">
        <v>47118</v>
      </c>
      <c r="P47" s="4" t="s">
        <v>63</v>
      </c>
      <c r="Q47" s="14">
        <v>44530</v>
      </c>
      <c r="R47" s="14">
        <v>47848</v>
      </c>
      <c r="S47" s="15">
        <v>45326</v>
      </c>
      <c r="T47" s="4" t="s">
        <v>46</v>
      </c>
      <c r="U47" s="4"/>
      <c r="V47" s="14">
        <v>45444</v>
      </c>
      <c r="W47" s="14">
        <v>48579</v>
      </c>
      <c r="X47" s="4">
        <v>2026</v>
      </c>
      <c r="Y47" s="4">
        <v>2050</v>
      </c>
      <c r="Z47" s="4"/>
      <c r="AA47" s="4" t="s">
        <v>3739</v>
      </c>
      <c r="AB47" s="4" t="s">
        <v>3786</v>
      </c>
      <c r="AC47" s="4" t="s">
        <v>46</v>
      </c>
    </row>
    <row r="48" spans="2:29" ht="85.5" x14ac:dyDescent="0.25">
      <c r="B48" s="4" t="s">
        <v>852</v>
      </c>
      <c r="C48" s="47" t="s">
        <v>853</v>
      </c>
      <c r="D48" s="44"/>
      <c r="E48" s="4" t="s">
        <v>282</v>
      </c>
      <c r="F48" s="4" t="s">
        <v>854</v>
      </c>
      <c r="G48" s="4" t="s">
        <v>68</v>
      </c>
      <c r="H48" s="4"/>
      <c r="I48" s="4"/>
      <c r="J48" s="4" t="s">
        <v>3787</v>
      </c>
      <c r="K48" s="15">
        <v>38047</v>
      </c>
      <c r="L48" s="15">
        <v>38991</v>
      </c>
      <c r="M48" s="4" t="s">
        <v>46</v>
      </c>
      <c r="N48" s="14">
        <v>40269</v>
      </c>
      <c r="O48" s="14">
        <v>43466</v>
      </c>
      <c r="P48" s="4" t="s">
        <v>63</v>
      </c>
      <c r="Q48" s="14">
        <v>42948</v>
      </c>
      <c r="R48" s="14">
        <v>46387</v>
      </c>
      <c r="S48" s="4"/>
      <c r="T48" s="4" t="s">
        <v>3788</v>
      </c>
      <c r="U48" s="15">
        <v>46174</v>
      </c>
      <c r="V48" s="14">
        <v>46569</v>
      </c>
      <c r="W48" s="14">
        <v>47483</v>
      </c>
      <c r="X48" s="4">
        <v>2029</v>
      </c>
      <c r="Y48" s="4">
        <v>2029</v>
      </c>
      <c r="Z48" s="4"/>
      <c r="AA48" s="4" t="s">
        <v>3733</v>
      </c>
      <c r="AB48" s="4" t="s">
        <v>3789</v>
      </c>
      <c r="AC48" s="4" t="s">
        <v>3790</v>
      </c>
    </row>
    <row r="49" spans="2:29" ht="42.75" x14ac:dyDescent="0.25">
      <c r="B49" s="4" t="s">
        <v>1153</v>
      </c>
      <c r="C49" s="47" t="s">
        <v>1154</v>
      </c>
      <c r="D49" s="44"/>
      <c r="E49" s="4" t="s">
        <v>1155</v>
      </c>
      <c r="F49" s="4" t="s">
        <v>1156</v>
      </c>
      <c r="G49" s="4" t="s">
        <v>68</v>
      </c>
      <c r="H49" s="15">
        <v>41373</v>
      </c>
      <c r="I49" s="15">
        <v>42124</v>
      </c>
      <c r="J49" s="4" t="s">
        <v>46</v>
      </c>
      <c r="K49" s="15">
        <v>41373</v>
      </c>
      <c r="L49" s="15">
        <v>42124</v>
      </c>
      <c r="M49" s="4" t="s">
        <v>46</v>
      </c>
      <c r="N49" s="14">
        <v>43405</v>
      </c>
      <c r="O49" s="14">
        <v>45078</v>
      </c>
      <c r="P49" s="4" t="s">
        <v>63</v>
      </c>
      <c r="Q49" s="14">
        <v>43059</v>
      </c>
      <c r="R49" s="14">
        <v>44894</v>
      </c>
      <c r="S49" s="15">
        <v>46539</v>
      </c>
      <c r="T49" s="4" t="s">
        <v>46</v>
      </c>
      <c r="U49" s="15">
        <v>46296</v>
      </c>
      <c r="V49" s="14">
        <v>47119</v>
      </c>
      <c r="W49" s="14">
        <v>47969</v>
      </c>
      <c r="X49" s="4">
        <v>2031</v>
      </c>
      <c r="Y49" s="4">
        <v>2031</v>
      </c>
      <c r="Z49" s="15">
        <v>43125</v>
      </c>
      <c r="AA49" s="4" t="s">
        <v>3739</v>
      </c>
      <c r="AB49" s="4" t="s">
        <v>3791</v>
      </c>
      <c r="AC49" s="4" t="s">
        <v>3792</v>
      </c>
    </row>
    <row r="50" spans="2:29" ht="299.25" x14ac:dyDescent="0.25">
      <c r="B50" s="4" t="s">
        <v>857</v>
      </c>
      <c r="C50" s="47" t="s">
        <v>858</v>
      </c>
      <c r="D50" s="44"/>
      <c r="E50" s="4" t="s">
        <v>282</v>
      </c>
      <c r="F50" s="4" t="s">
        <v>859</v>
      </c>
      <c r="G50" s="4" t="s">
        <v>68</v>
      </c>
      <c r="H50" s="15">
        <v>40544</v>
      </c>
      <c r="I50" s="15">
        <v>41640</v>
      </c>
      <c r="J50" s="4" t="s">
        <v>46</v>
      </c>
      <c r="K50" s="15">
        <v>42125</v>
      </c>
      <c r="L50" s="15">
        <v>43190</v>
      </c>
      <c r="M50" s="4" t="s">
        <v>46</v>
      </c>
      <c r="N50" s="14">
        <v>43405</v>
      </c>
      <c r="O50" s="14">
        <v>45107</v>
      </c>
      <c r="P50" s="4" t="s">
        <v>63</v>
      </c>
      <c r="Q50" s="14">
        <v>44076</v>
      </c>
      <c r="R50" s="14">
        <v>45656</v>
      </c>
      <c r="S50" s="4"/>
      <c r="T50" s="4" t="s">
        <v>3793</v>
      </c>
      <c r="U50" s="15">
        <v>46387</v>
      </c>
      <c r="V50" s="14">
        <v>46388</v>
      </c>
      <c r="W50" s="14">
        <v>47483</v>
      </c>
      <c r="X50" s="4">
        <v>2029</v>
      </c>
      <c r="Y50" s="4">
        <v>2029</v>
      </c>
      <c r="Z50" s="15">
        <v>43125</v>
      </c>
      <c r="AA50" s="4" t="s">
        <v>3723</v>
      </c>
      <c r="AB50" s="4" t="s">
        <v>3794</v>
      </c>
      <c r="AC50" s="4" t="s">
        <v>3795</v>
      </c>
    </row>
    <row r="51" spans="2:29" ht="213.75" x14ac:dyDescent="0.25">
      <c r="B51" s="4" t="s">
        <v>1159</v>
      </c>
      <c r="C51" s="47" t="s">
        <v>1160</v>
      </c>
      <c r="D51" s="44"/>
      <c r="E51" s="4" t="s">
        <v>116</v>
      </c>
      <c r="F51" s="4" t="s">
        <v>1081</v>
      </c>
      <c r="G51" s="4" t="s">
        <v>68</v>
      </c>
      <c r="H51" s="15">
        <v>42370</v>
      </c>
      <c r="I51" s="15">
        <v>42522</v>
      </c>
      <c r="J51" s="4" t="s">
        <v>46</v>
      </c>
      <c r="K51" s="15">
        <v>43525</v>
      </c>
      <c r="L51" s="15">
        <v>43891</v>
      </c>
      <c r="M51" s="4" t="s">
        <v>46</v>
      </c>
      <c r="N51" s="14">
        <v>44713</v>
      </c>
      <c r="O51" s="14">
        <v>46189</v>
      </c>
      <c r="P51" s="4" t="s">
        <v>59</v>
      </c>
      <c r="Q51" s="14">
        <v>44652</v>
      </c>
      <c r="R51" s="14">
        <v>46296</v>
      </c>
      <c r="S51" s="15">
        <v>46510</v>
      </c>
      <c r="T51" s="4" t="s">
        <v>46</v>
      </c>
      <c r="U51" s="15">
        <v>45287</v>
      </c>
      <c r="V51" s="14">
        <v>45292</v>
      </c>
      <c r="W51" s="14">
        <v>48550</v>
      </c>
      <c r="X51" s="4">
        <v>2030</v>
      </c>
      <c r="Y51" s="4">
        <v>2030</v>
      </c>
      <c r="Z51" s="4"/>
      <c r="AA51" s="4" t="s">
        <v>3739</v>
      </c>
      <c r="AB51" s="4" t="s">
        <v>3796</v>
      </c>
      <c r="AC51" s="4" t="s">
        <v>3797</v>
      </c>
    </row>
    <row r="52" spans="2:29" ht="171" x14ac:dyDescent="0.25">
      <c r="B52" s="4" t="s">
        <v>1163</v>
      </c>
      <c r="C52" s="47" t="s">
        <v>1164</v>
      </c>
      <c r="D52" s="44"/>
      <c r="E52" s="4" t="s">
        <v>100</v>
      </c>
      <c r="F52" s="4" t="s">
        <v>349</v>
      </c>
      <c r="G52" s="4" t="s">
        <v>68</v>
      </c>
      <c r="H52" s="4"/>
      <c r="I52" s="4"/>
      <c r="J52" s="4" t="s">
        <v>3798</v>
      </c>
      <c r="K52" s="4"/>
      <c r="L52" s="4"/>
      <c r="M52" s="4" t="s">
        <v>3798</v>
      </c>
      <c r="N52" s="14">
        <v>45292</v>
      </c>
      <c r="O52" s="14">
        <v>45473</v>
      </c>
      <c r="P52" s="4" t="s">
        <v>59</v>
      </c>
      <c r="Q52" s="14">
        <v>46143</v>
      </c>
      <c r="R52" s="14">
        <v>46752</v>
      </c>
      <c r="S52" s="4"/>
      <c r="T52" s="4" t="s">
        <v>3798</v>
      </c>
      <c r="U52" s="15">
        <v>46874</v>
      </c>
      <c r="V52" s="14">
        <v>46905</v>
      </c>
      <c r="W52" s="14">
        <v>47483</v>
      </c>
      <c r="X52" s="4">
        <v>2030</v>
      </c>
      <c r="Y52" s="4">
        <v>2030</v>
      </c>
      <c r="Z52" s="4"/>
      <c r="AA52" s="4" t="s">
        <v>3739</v>
      </c>
      <c r="AB52" s="4" t="s">
        <v>3799</v>
      </c>
      <c r="AC52" s="4" t="s">
        <v>46</v>
      </c>
    </row>
    <row r="53" spans="2:29" ht="42.75" x14ac:dyDescent="0.25">
      <c r="B53" s="4" t="s">
        <v>171</v>
      </c>
      <c r="C53" s="47" t="s">
        <v>172</v>
      </c>
      <c r="D53" s="44"/>
      <c r="E53" s="4" t="s">
        <v>123</v>
      </c>
      <c r="F53" s="4" t="s">
        <v>173</v>
      </c>
      <c r="G53" s="4" t="s">
        <v>68</v>
      </c>
      <c r="H53" s="15">
        <v>44634</v>
      </c>
      <c r="I53" s="15">
        <v>45030</v>
      </c>
      <c r="J53" s="4" t="s">
        <v>46</v>
      </c>
      <c r="K53" s="4"/>
      <c r="L53" s="4"/>
      <c r="M53" s="4" t="s">
        <v>2996</v>
      </c>
      <c r="N53" s="14">
        <v>44820</v>
      </c>
      <c r="O53" s="14">
        <v>45291</v>
      </c>
      <c r="P53" s="4" t="s">
        <v>59</v>
      </c>
      <c r="Q53" s="14">
        <v>46753</v>
      </c>
      <c r="R53" s="14">
        <v>47118</v>
      </c>
      <c r="S53" s="4"/>
      <c r="T53" s="4" t="s">
        <v>2996</v>
      </c>
      <c r="U53" s="15">
        <v>46965</v>
      </c>
      <c r="V53" s="14">
        <v>47118</v>
      </c>
      <c r="W53" s="14">
        <v>48213</v>
      </c>
      <c r="X53" s="4">
        <v>2031</v>
      </c>
      <c r="Y53" s="4">
        <v>2031</v>
      </c>
      <c r="Z53" s="4"/>
      <c r="AA53" s="4" t="s">
        <v>3733</v>
      </c>
      <c r="AB53" s="4" t="s">
        <v>3800</v>
      </c>
      <c r="AC53" s="4" t="s">
        <v>46</v>
      </c>
    </row>
    <row r="54" spans="2:29" ht="28.5" x14ac:dyDescent="0.25">
      <c r="B54" s="4" t="s">
        <v>530</v>
      </c>
      <c r="C54" s="47" t="s">
        <v>531</v>
      </c>
      <c r="D54" s="44"/>
      <c r="E54" s="4" t="s">
        <v>375</v>
      </c>
      <c r="F54" s="4" t="s">
        <v>532</v>
      </c>
      <c r="G54" s="4" t="s">
        <v>68</v>
      </c>
      <c r="H54" s="15">
        <v>44745</v>
      </c>
      <c r="I54" s="15">
        <v>45209</v>
      </c>
      <c r="J54" s="4" t="s">
        <v>46</v>
      </c>
      <c r="K54" s="15">
        <v>45210</v>
      </c>
      <c r="L54" s="15">
        <v>45291</v>
      </c>
      <c r="M54" s="4" t="s">
        <v>46</v>
      </c>
      <c r="N54" s="14">
        <v>45667</v>
      </c>
      <c r="O54" s="14">
        <v>46235</v>
      </c>
      <c r="P54" s="4" t="s">
        <v>59</v>
      </c>
      <c r="Q54" s="14">
        <v>45637</v>
      </c>
      <c r="R54" s="14">
        <v>46721</v>
      </c>
      <c r="S54" s="15">
        <v>46784</v>
      </c>
      <c r="T54" s="4" t="s">
        <v>46</v>
      </c>
      <c r="U54" s="15">
        <v>46721</v>
      </c>
      <c r="V54" s="14">
        <v>46905</v>
      </c>
      <c r="W54" s="14">
        <v>47483</v>
      </c>
      <c r="X54" s="4">
        <v>2029</v>
      </c>
      <c r="Y54" s="4">
        <v>2034</v>
      </c>
      <c r="Z54" s="15">
        <v>45688</v>
      </c>
      <c r="AA54" s="4" t="s">
        <v>3723</v>
      </c>
      <c r="AB54" s="4" t="s">
        <v>1198</v>
      </c>
      <c r="AC54" s="4" t="s">
        <v>3801</v>
      </c>
    </row>
    <row r="55" spans="2:29" x14ac:dyDescent="0.25">
      <c r="B55" s="4" t="s">
        <v>176</v>
      </c>
      <c r="C55" s="47" t="s">
        <v>177</v>
      </c>
      <c r="D55" s="44"/>
      <c r="E55" s="4" t="s">
        <v>123</v>
      </c>
      <c r="F55" s="4" t="s">
        <v>178</v>
      </c>
      <c r="G55" s="4" t="s">
        <v>68</v>
      </c>
      <c r="H55" s="15">
        <v>44927</v>
      </c>
      <c r="I55" s="15">
        <v>45350</v>
      </c>
      <c r="J55" s="4" t="s">
        <v>46</v>
      </c>
      <c r="K55" s="4"/>
      <c r="L55" s="4"/>
      <c r="M55" s="4" t="s">
        <v>3802</v>
      </c>
      <c r="N55" s="14">
        <v>45292</v>
      </c>
      <c r="O55" s="14">
        <v>45657</v>
      </c>
      <c r="P55" s="4" t="s">
        <v>59</v>
      </c>
      <c r="Q55" s="14">
        <v>45474</v>
      </c>
      <c r="R55" s="14">
        <v>46142</v>
      </c>
      <c r="S55" s="4"/>
      <c r="T55" s="4" t="s">
        <v>3803</v>
      </c>
      <c r="U55" s="15">
        <v>46142</v>
      </c>
      <c r="V55" s="14">
        <v>46388</v>
      </c>
      <c r="W55" s="14">
        <v>46752</v>
      </c>
      <c r="X55" s="4">
        <v>2027</v>
      </c>
      <c r="Y55" s="4">
        <v>2027</v>
      </c>
      <c r="Z55" s="4"/>
      <c r="AA55" s="4" t="s">
        <v>3723</v>
      </c>
      <c r="AB55" s="4" t="s">
        <v>3724</v>
      </c>
      <c r="AC55" s="4" t="s">
        <v>46</v>
      </c>
    </row>
    <row r="56" spans="2:29" ht="99.75" x14ac:dyDescent="0.25">
      <c r="B56" s="4" t="s">
        <v>1166</v>
      </c>
      <c r="C56" s="47" t="s">
        <v>1167</v>
      </c>
      <c r="D56" s="44"/>
      <c r="E56" s="4" t="s">
        <v>375</v>
      </c>
      <c r="F56" s="4" t="s">
        <v>1168</v>
      </c>
      <c r="G56" s="4" t="s">
        <v>68</v>
      </c>
      <c r="H56" s="15">
        <v>43101</v>
      </c>
      <c r="I56" s="15">
        <v>44196</v>
      </c>
      <c r="J56" s="4" t="s">
        <v>46</v>
      </c>
      <c r="K56" s="15">
        <v>44197</v>
      </c>
      <c r="L56" s="15">
        <v>45657</v>
      </c>
      <c r="M56" s="4" t="s">
        <v>46</v>
      </c>
      <c r="N56" s="14">
        <v>45658</v>
      </c>
      <c r="O56" s="14">
        <v>46387</v>
      </c>
      <c r="P56" s="4" t="s">
        <v>59</v>
      </c>
      <c r="Q56" s="14">
        <v>45658</v>
      </c>
      <c r="R56" s="14">
        <v>47483</v>
      </c>
      <c r="S56" s="15">
        <v>46752</v>
      </c>
      <c r="T56" s="4" t="s">
        <v>46</v>
      </c>
      <c r="U56" s="15">
        <v>46752</v>
      </c>
      <c r="V56" s="14">
        <v>46753</v>
      </c>
      <c r="W56" s="14">
        <v>47453</v>
      </c>
      <c r="X56" s="4">
        <v>2030</v>
      </c>
      <c r="Y56" s="4">
        <v>2030</v>
      </c>
      <c r="Z56" s="15">
        <v>45254</v>
      </c>
      <c r="AA56" s="4" t="s">
        <v>1198</v>
      </c>
      <c r="AB56" s="4" t="s">
        <v>1198</v>
      </c>
      <c r="AC56" s="4" t="s">
        <v>3804</v>
      </c>
    </row>
    <row r="57" spans="2:29" x14ac:dyDescent="0.25">
      <c r="B57" s="4" t="s">
        <v>1271</v>
      </c>
      <c r="C57" s="47" t="s">
        <v>1272</v>
      </c>
      <c r="D57" s="44"/>
      <c r="E57" s="4" t="s">
        <v>276</v>
      </c>
      <c r="F57" s="4" t="s">
        <v>1273</v>
      </c>
      <c r="G57" s="4" t="s">
        <v>68</v>
      </c>
      <c r="H57" s="15">
        <v>44986</v>
      </c>
      <c r="I57" s="15">
        <v>45061</v>
      </c>
      <c r="J57" s="4" t="s">
        <v>46</v>
      </c>
      <c r="K57" s="15">
        <v>45047</v>
      </c>
      <c r="L57" s="15">
        <v>45179</v>
      </c>
      <c r="M57" s="4" t="s">
        <v>46</v>
      </c>
      <c r="N57" s="14">
        <v>45306</v>
      </c>
      <c r="O57" s="14">
        <v>45797</v>
      </c>
      <c r="P57" s="4" t="s">
        <v>63</v>
      </c>
      <c r="Q57" s="14">
        <v>45799</v>
      </c>
      <c r="R57" s="14">
        <v>46298</v>
      </c>
      <c r="S57" s="15">
        <v>46281</v>
      </c>
      <c r="T57" s="4" t="s">
        <v>46</v>
      </c>
      <c r="U57" s="15">
        <v>46048</v>
      </c>
      <c r="V57" s="14">
        <v>46298</v>
      </c>
      <c r="W57" s="14">
        <v>46661</v>
      </c>
      <c r="X57" s="4">
        <v>2027</v>
      </c>
      <c r="Y57" s="4">
        <v>2027</v>
      </c>
      <c r="Z57" s="4"/>
      <c r="AA57" s="4" t="s">
        <v>1198</v>
      </c>
      <c r="AB57" s="4" t="s">
        <v>149</v>
      </c>
      <c r="AC57" s="4" t="s">
        <v>46</v>
      </c>
    </row>
    <row r="58" spans="2:29" x14ac:dyDescent="0.25">
      <c r="B58" s="4" t="s">
        <v>944</v>
      </c>
      <c r="C58" s="47" t="s">
        <v>945</v>
      </c>
      <c r="D58" s="44"/>
      <c r="E58" s="4" t="s">
        <v>434</v>
      </c>
      <c r="F58" s="4" t="s">
        <v>946</v>
      </c>
      <c r="G58" s="4" t="s">
        <v>68</v>
      </c>
      <c r="H58" s="15">
        <v>44197</v>
      </c>
      <c r="I58" s="15">
        <v>44197</v>
      </c>
      <c r="J58" s="4" t="s">
        <v>46</v>
      </c>
      <c r="K58" s="15">
        <v>44652</v>
      </c>
      <c r="L58" s="15">
        <v>45931</v>
      </c>
      <c r="M58" s="4" t="s">
        <v>46</v>
      </c>
      <c r="N58" s="14">
        <v>45931</v>
      </c>
      <c r="O58" s="14">
        <v>46113</v>
      </c>
      <c r="P58" s="4" t="s">
        <v>63</v>
      </c>
      <c r="Q58" s="14">
        <v>45292</v>
      </c>
      <c r="R58" s="14">
        <v>46204</v>
      </c>
      <c r="S58" s="15">
        <v>46478</v>
      </c>
      <c r="T58" s="4" t="s">
        <v>46</v>
      </c>
      <c r="U58" s="15">
        <v>46023</v>
      </c>
      <c r="V58" s="14">
        <v>46113</v>
      </c>
      <c r="W58" s="14">
        <v>47270</v>
      </c>
      <c r="X58" s="4">
        <v>2026</v>
      </c>
      <c r="Y58" s="4">
        <v>2037</v>
      </c>
      <c r="Z58" s="4"/>
      <c r="AA58" s="4" t="s">
        <v>3723</v>
      </c>
      <c r="AB58" s="4" t="s">
        <v>3736</v>
      </c>
      <c r="AC58" s="4" t="s">
        <v>46</v>
      </c>
    </row>
    <row r="59" spans="2:29" x14ac:dyDescent="0.25">
      <c r="B59" s="4" t="s">
        <v>947</v>
      </c>
      <c r="C59" s="47" t="s">
        <v>948</v>
      </c>
      <c r="D59" s="44"/>
      <c r="E59" s="4" t="s">
        <v>434</v>
      </c>
      <c r="F59" s="4" t="s">
        <v>946</v>
      </c>
      <c r="G59" s="4" t="s">
        <v>68</v>
      </c>
      <c r="H59" s="15">
        <v>44287</v>
      </c>
      <c r="I59" s="15">
        <v>44835</v>
      </c>
      <c r="J59" s="4" t="s">
        <v>46</v>
      </c>
      <c r="K59" s="15">
        <v>44835</v>
      </c>
      <c r="L59" s="15">
        <v>45292</v>
      </c>
      <c r="M59" s="4" t="s">
        <v>46</v>
      </c>
      <c r="N59" s="14">
        <v>45292</v>
      </c>
      <c r="O59" s="14">
        <v>45748</v>
      </c>
      <c r="P59" s="4" t="s">
        <v>63</v>
      </c>
      <c r="Q59" s="14">
        <v>45748</v>
      </c>
      <c r="R59" s="14">
        <v>46174</v>
      </c>
      <c r="S59" s="15">
        <v>46113</v>
      </c>
      <c r="T59" s="4" t="s">
        <v>46</v>
      </c>
      <c r="U59" s="15">
        <v>46082</v>
      </c>
      <c r="V59" s="14">
        <v>46388</v>
      </c>
      <c r="W59" s="14">
        <v>47178</v>
      </c>
      <c r="X59" s="4">
        <v>2030</v>
      </c>
      <c r="Y59" s="4">
        <v>2032</v>
      </c>
      <c r="Z59" s="4"/>
      <c r="AA59" s="4" t="s">
        <v>3723</v>
      </c>
      <c r="AB59" s="4" t="s">
        <v>943</v>
      </c>
      <c r="AC59" s="4" t="s">
        <v>46</v>
      </c>
    </row>
    <row r="60" spans="2:29" ht="28.5" x14ac:dyDescent="0.25">
      <c r="B60" s="4" t="s">
        <v>535</v>
      </c>
      <c r="C60" s="47" t="s">
        <v>536</v>
      </c>
      <c r="D60" s="44"/>
      <c r="E60" s="4" t="s">
        <v>375</v>
      </c>
      <c r="F60" s="4" t="s">
        <v>532</v>
      </c>
      <c r="G60" s="4" t="s">
        <v>68</v>
      </c>
      <c r="H60" s="15">
        <v>46113</v>
      </c>
      <c r="I60" s="15">
        <v>46296</v>
      </c>
      <c r="J60" s="4" t="s">
        <v>46</v>
      </c>
      <c r="K60" s="15">
        <v>46327</v>
      </c>
      <c r="L60" s="15">
        <v>46752</v>
      </c>
      <c r="M60" s="4" t="s">
        <v>46</v>
      </c>
      <c r="N60" s="14">
        <v>46569</v>
      </c>
      <c r="O60" s="14">
        <v>47118</v>
      </c>
      <c r="P60" s="4" t="s">
        <v>59</v>
      </c>
      <c r="Q60" s="14">
        <v>46280</v>
      </c>
      <c r="R60" s="14">
        <v>47452</v>
      </c>
      <c r="S60" s="15">
        <v>47452</v>
      </c>
      <c r="T60" s="4" t="s">
        <v>46</v>
      </c>
      <c r="U60" s="15">
        <v>47452</v>
      </c>
      <c r="V60" s="14">
        <v>47453</v>
      </c>
      <c r="W60" s="14">
        <v>48213</v>
      </c>
      <c r="X60" s="4">
        <v>2031</v>
      </c>
      <c r="Y60" s="4">
        <v>2031</v>
      </c>
      <c r="Z60" s="4"/>
      <c r="AA60" s="4" t="s">
        <v>1198</v>
      </c>
      <c r="AB60" s="4" t="s">
        <v>3805</v>
      </c>
      <c r="AC60" s="4" t="s">
        <v>46</v>
      </c>
    </row>
    <row r="61" spans="2:29" ht="28.5" x14ac:dyDescent="0.25">
      <c r="B61" s="4" t="s">
        <v>538</v>
      </c>
      <c r="C61" s="47" t="s">
        <v>539</v>
      </c>
      <c r="D61" s="44"/>
      <c r="E61" s="4" t="s">
        <v>375</v>
      </c>
      <c r="F61" s="4" t="s">
        <v>532</v>
      </c>
      <c r="G61" s="4" t="s">
        <v>68</v>
      </c>
      <c r="H61" s="15">
        <v>46113</v>
      </c>
      <c r="I61" s="15">
        <v>46296</v>
      </c>
      <c r="J61" s="4" t="s">
        <v>46</v>
      </c>
      <c r="K61" s="15">
        <v>46327</v>
      </c>
      <c r="L61" s="15">
        <v>46752</v>
      </c>
      <c r="M61" s="4" t="s">
        <v>46</v>
      </c>
      <c r="N61" s="14">
        <v>46569</v>
      </c>
      <c r="O61" s="14">
        <v>47118</v>
      </c>
      <c r="P61" s="4" t="s">
        <v>59</v>
      </c>
      <c r="Q61" s="14">
        <v>46280</v>
      </c>
      <c r="R61" s="14">
        <v>47452</v>
      </c>
      <c r="S61" s="15">
        <v>47452</v>
      </c>
      <c r="T61" s="4" t="s">
        <v>46</v>
      </c>
      <c r="U61" s="15">
        <v>47452</v>
      </c>
      <c r="V61" s="14">
        <v>47453</v>
      </c>
      <c r="W61" s="14">
        <v>48213</v>
      </c>
      <c r="X61" s="4">
        <v>2031</v>
      </c>
      <c r="Y61" s="4">
        <v>2031</v>
      </c>
      <c r="Z61" s="4"/>
      <c r="AA61" s="4" t="s">
        <v>1198</v>
      </c>
      <c r="AB61" s="4" t="s">
        <v>3806</v>
      </c>
      <c r="AC61" s="4" t="s">
        <v>46</v>
      </c>
    </row>
    <row r="62" spans="2:29" ht="99.75" x14ac:dyDescent="0.25">
      <c r="B62" s="4" t="s">
        <v>540</v>
      </c>
      <c r="C62" s="47" t="s">
        <v>541</v>
      </c>
      <c r="D62" s="44"/>
      <c r="E62" s="4" t="s">
        <v>154</v>
      </c>
      <c r="F62" s="4" t="s">
        <v>542</v>
      </c>
      <c r="G62" s="4" t="s">
        <v>68</v>
      </c>
      <c r="H62" s="15">
        <v>45383</v>
      </c>
      <c r="I62" s="15">
        <v>45544</v>
      </c>
      <c r="J62" s="4" t="s">
        <v>46</v>
      </c>
      <c r="K62" s="15">
        <v>46087</v>
      </c>
      <c r="L62" s="15">
        <v>46267</v>
      </c>
      <c r="M62" s="4" t="s">
        <v>46</v>
      </c>
      <c r="N62" s="14">
        <v>46604</v>
      </c>
      <c r="O62" s="14">
        <v>47298</v>
      </c>
      <c r="P62" s="4" t="s">
        <v>59</v>
      </c>
      <c r="Q62" s="14">
        <v>46941</v>
      </c>
      <c r="R62" s="14">
        <v>47305</v>
      </c>
      <c r="S62" s="15">
        <v>47543</v>
      </c>
      <c r="T62" s="4" t="s">
        <v>46</v>
      </c>
      <c r="U62" s="15">
        <v>47312</v>
      </c>
      <c r="V62" s="14">
        <v>47406</v>
      </c>
      <c r="W62" s="14">
        <v>48213</v>
      </c>
      <c r="X62" s="4">
        <v>2031</v>
      </c>
      <c r="Y62" s="4">
        <v>2031</v>
      </c>
      <c r="Z62" s="4"/>
      <c r="AA62" s="4" t="s">
        <v>1198</v>
      </c>
      <c r="AB62" s="4" t="s">
        <v>149</v>
      </c>
      <c r="AC62" s="4" t="s">
        <v>3807</v>
      </c>
    </row>
    <row r="63" spans="2:29" ht="213.75" x14ac:dyDescent="0.25">
      <c r="B63" s="4" t="s">
        <v>1169</v>
      </c>
      <c r="C63" s="47" t="s">
        <v>1170</v>
      </c>
      <c r="D63" s="44"/>
      <c r="E63" s="4" t="s">
        <v>100</v>
      </c>
      <c r="F63" s="4" t="s">
        <v>1171</v>
      </c>
      <c r="G63" s="4" t="s">
        <v>68</v>
      </c>
      <c r="H63" s="15">
        <v>45748</v>
      </c>
      <c r="I63" s="15">
        <v>46142</v>
      </c>
      <c r="J63" s="4" t="s">
        <v>46</v>
      </c>
      <c r="K63" s="15">
        <v>46143</v>
      </c>
      <c r="L63" s="15">
        <v>46356</v>
      </c>
      <c r="M63" s="4" t="s">
        <v>46</v>
      </c>
      <c r="N63" s="14">
        <v>46357</v>
      </c>
      <c r="O63" s="14">
        <v>46599</v>
      </c>
      <c r="P63" s="4" t="s">
        <v>59</v>
      </c>
      <c r="Q63" s="14">
        <v>46478</v>
      </c>
      <c r="R63" s="14">
        <v>46843</v>
      </c>
      <c r="S63" s="15">
        <v>46904</v>
      </c>
      <c r="T63" s="4" t="s">
        <v>46</v>
      </c>
      <c r="U63" s="15">
        <v>46934</v>
      </c>
      <c r="V63" s="14">
        <v>47088</v>
      </c>
      <c r="W63" s="14">
        <v>47483</v>
      </c>
      <c r="X63" s="4">
        <v>2030</v>
      </c>
      <c r="Y63" s="4">
        <v>2030</v>
      </c>
      <c r="Z63" s="4"/>
      <c r="AA63" s="4" t="s">
        <v>1198</v>
      </c>
      <c r="AB63" s="4" t="s">
        <v>3808</v>
      </c>
      <c r="AC63" s="4" t="s">
        <v>3809</v>
      </c>
    </row>
    <row r="64" spans="2:29" x14ac:dyDescent="0.25">
      <c r="B64" s="4" t="s">
        <v>1037</v>
      </c>
      <c r="C64" s="47" t="s">
        <v>1038</v>
      </c>
      <c r="D64" s="44"/>
      <c r="E64" s="4" t="s">
        <v>737</v>
      </c>
      <c r="F64" s="4" t="s">
        <v>1035</v>
      </c>
      <c r="G64" s="4" t="s">
        <v>68</v>
      </c>
      <c r="H64" s="15">
        <v>44926</v>
      </c>
      <c r="I64" s="15">
        <v>45291</v>
      </c>
      <c r="J64" s="4" t="s">
        <v>46</v>
      </c>
      <c r="K64" s="15">
        <v>45291</v>
      </c>
      <c r="L64" s="15">
        <v>45565</v>
      </c>
      <c r="M64" s="4" t="s">
        <v>46</v>
      </c>
      <c r="N64" s="14">
        <v>45565</v>
      </c>
      <c r="O64" s="14">
        <v>46295</v>
      </c>
      <c r="P64" s="4" t="s">
        <v>63</v>
      </c>
      <c r="Q64" s="14">
        <v>46203</v>
      </c>
      <c r="R64" s="14">
        <v>46752</v>
      </c>
      <c r="S64" s="4"/>
      <c r="T64" s="4" t="s">
        <v>3757</v>
      </c>
      <c r="U64" s="15">
        <v>46387</v>
      </c>
      <c r="V64" s="14">
        <v>46752</v>
      </c>
      <c r="W64" s="14">
        <v>47118</v>
      </c>
      <c r="X64" s="4">
        <v>2029</v>
      </c>
      <c r="Y64" s="4">
        <v>2029</v>
      </c>
      <c r="Z64" s="4"/>
      <c r="AA64" s="4" t="s">
        <v>3723</v>
      </c>
      <c r="AB64" s="4" t="s">
        <v>149</v>
      </c>
      <c r="AC64" s="4" t="s">
        <v>3810</v>
      </c>
    </row>
    <row r="65" spans="2:29" ht="299.25" x14ac:dyDescent="0.25">
      <c r="B65" s="4" t="s">
        <v>1003</v>
      </c>
      <c r="C65" s="47" t="s">
        <v>1004</v>
      </c>
      <c r="D65" s="44"/>
      <c r="E65" s="4" t="s">
        <v>100</v>
      </c>
      <c r="F65" s="4" t="s">
        <v>1005</v>
      </c>
      <c r="G65" s="4" t="s">
        <v>68</v>
      </c>
      <c r="H65" s="15">
        <v>45200</v>
      </c>
      <c r="I65" s="15">
        <v>45839</v>
      </c>
      <c r="J65" s="4" t="s">
        <v>46</v>
      </c>
      <c r="K65" s="15">
        <v>45839</v>
      </c>
      <c r="L65" s="15">
        <v>45991</v>
      </c>
      <c r="M65" s="4" t="s">
        <v>46</v>
      </c>
      <c r="N65" s="14">
        <v>45992</v>
      </c>
      <c r="O65" s="14">
        <v>46204</v>
      </c>
      <c r="P65" s="4" t="s">
        <v>59</v>
      </c>
      <c r="Q65" s="14">
        <v>46174</v>
      </c>
      <c r="R65" s="14">
        <v>46387</v>
      </c>
      <c r="S65" s="15">
        <v>46143</v>
      </c>
      <c r="T65" s="4" t="s">
        <v>46</v>
      </c>
      <c r="U65" s="15">
        <v>46296</v>
      </c>
      <c r="V65" s="14">
        <v>46296</v>
      </c>
      <c r="W65" s="14">
        <v>46813</v>
      </c>
      <c r="X65" s="4">
        <v>2028</v>
      </c>
      <c r="Y65" s="4">
        <v>2028</v>
      </c>
      <c r="Z65" s="4"/>
      <c r="AA65" s="4" t="s">
        <v>1198</v>
      </c>
      <c r="AB65" s="4" t="s">
        <v>3811</v>
      </c>
      <c r="AC65" s="4" t="s">
        <v>3812</v>
      </c>
    </row>
    <row r="66" spans="2:29" x14ac:dyDescent="0.25">
      <c r="B66" s="4" t="s">
        <v>898</v>
      </c>
      <c r="C66" s="47" t="s">
        <v>899</v>
      </c>
      <c r="D66" s="44"/>
      <c r="E66" s="4" t="s">
        <v>100</v>
      </c>
      <c r="F66" s="4" t="s">
        <v>895</v>
      </c>
      <c r="G66" s="4" t="s">
        <v>68</v>
      </c>
      <c r="H66" s="15">
        <v>45658</v>
      </c>
      <c r="I66" s="15">
        <v>45838</v>
      </c>
      <c r="J66" s="4" t="s">
        <v>46</v>
      </c>
      <c r="K66" s="15">
        <v>45838</v>
      </c>
      <c r="L66" s="15">
        <v>46022</v>
      </c>
      <c r="M66" s="4" t="s">
        <v>46</v>
      </c>
      <c r="N66" s="14">
        <v>46023</v>
      </c>
      <c r="O66" s="14">
        <v>46387</v>
      </c>
      <c r="P66" s="4" t="s">
        <v>63</v>
      </c>
      <c r="Q66" s="14">
        <v>45658</v>
      </c>
      <c r="R66" s="14">
        <v>46387</v>
      </c>
      <c r="S66" s="15">
        <v>46387</v>
      </c>
      <c r="T66" s="4" t="s">
        <v>46</v>
      </c>
      <c r="U66" s="15">
        <v>46387</v>
      </c>
      <c r="V66" s="14">
        <v>46388</v>
      </c>
      <c r="W66" s="14">
        <v>47483</v>
      </c>
      <c r="X66" s="4">
        <v>2029</v>
      </c>
      <c r="Y66" s="4">
        <v>2029</v>
      </c>
      <c r="Z66" s="4"/>
      <c r="AA66" s="4" t="s">
        <v>1198</v>
      </c>
      <c r="AB66" s="4" t="s">
        <v>3813</v>
      </c>
      <c r="AC66" s="4" t="s">
        <v>46</v>
      </c>
    </row>
    <row r="67" spans="2:29" x14ac:dyDescent="0.25">
      <c r="B67" s="4" t="s">
        <v>300</v>
      </c>
      <c r="C67" s="47" t="s">
        <v>301</v>
      </c>
      <c r="D67" s="44"/>
      <c r="E67" s="4" t="s">
        <v>141</v>
      </c>
      <c r="F67" s="4" t="s">
        <v>142</v>
      </c>
      <c r="G67" s="4" t="s">
        <v>68</v>
      </c>
      <c r="H67" s="4"/>
      <c r="I67" s="4"/>
      <c r="J67" s="4" t="s">
        <v>943</v>
      </c>
      <c r="K67" s="4"/>
      <c r="L67" s="4"/>
      <c r="M67" s="4" t="s">
        <v>943</v>
      </c>
      <c r="N67" s="14">
        <v>45723</v>
      </c>
      <c r="O67" s="14">
        <v>45961</v>
      </c>
      <c r="P67" s="4" t="s">
        <v>63</v>
      </c>
      <c r="Q67" s="14">
        <v>45856</v>
      </c>
      <c r="R67" s="14">
        <v>46203</v>
      </c>
      <c r="S67" s="4"/>
      <c r="T67" s="4" t="s">
        <v>943</v>
      </c>
      <c r="U67" s="15">
        <v>45976</v>
      </c>
      <c r="V67" s="14">
        <v>46266</v>
      </c>
      <c r="W67" s="14">
        <v>46537</v>
      </c>
      <c r="X67" s="4">
        <v>2027</v>
      </c>
      <c r="Y67" s="4">
        <v>2027</v>
      </c>
      <c r="Z67" s="4"/>
      <c r="AA67" s="4" t="s">
        <v>1198</v>
      </c>
      <c r="AB67" s="4" t="s">
        <v>943</v>
      </c>
      <c r="AC67" s="4" t="s">
        <v>46</v>
      </c>
    </row>
    <row r="68" spans="2:29" ht="199.5" x14ac:dyDescent="0.25">
      <c r="B68" s="4" t="s">
        <v>1007</v>
      </c>
      <c r="C68" s="47" t="s">
        <v>1008</v>
      </c>
      <c r="D68" s="44"/>
      <c r="E68" s="4" t="s">
        <v>100</v>
      </c>
      <c r="F68" s="4" t="s">
        <v>1009</v>
      </c>
      <c r="G68" s="4" t="s">
        <v>68</v>
      </c>
      <c r="H68" s="15">
        <v>45383</v>
      </c>
      <c r="I68" s="15">
        <v>45565</v>
      </c>
      <c r="J68" s="4" t="s">
        <v>46</v>
      </c>
      <c r="K68" s="15">
        <v>45627</v>
      </c>
      <c r="L68" s="15">
        <v>45839</v>
      </c>
      <c r="M68" s="4" t="s">
        <v>46</v>
      </c>
      <c r="N68" s="14">
        <v>46023</v>
      </c>
      <c r="O68" s="14">
        <v>46113</v>
      </c>
      <c r="P68" s="4" t="s">
        <v>63</v>
      </c>
      <c r="Q68" s="14">
        <v>46113</v>
      </c>
      <c r="R68" s="14">
        <v>46188</v>
      </c>
      <c r="S68" s="15">
        <v>46203</v>
      </c>
      <c r="T68" s="4" t="s">
        <v>46</v>
      </c>
      <c r="U68" s="15">
        <v>46112</v>
      </c>
      <c r="V68" s="14">
        <v>46478</v>
      </c>
      <c r="W68" s="14">
        <v>46661</v>
      </c>
      <c r="X68" s="4">
        <v>2027</v>
      </c>
      <c r="Y68" s="4">
        <v>2027</v>
      </c>
      <c r="Z68" s="4"/>
      <c r="AA68" s="4" t="s">
        <v>1198</v>
      </c>
      <c r="AB68" s="4" t="s">
        <v>3814</v>
      </c>
      <c r="AC68" s="4" t="s">
        <v>3815</v>
      </c>
    </row>
    <row r="69" spans="2:29" ht="99.75" x14ac:dyDescent="0.25">
      <c r="B69" s="4" t="s">
        <v>180</v>
      </c>
      <c r="C69" s="47" t="s">
        <v>181</v>
      </c>
      <c r="D69" s="44"/>
      <c r="E69" s="4" t="s">
        <v>182</v>
      </c>
      <c r="F69" s="4" t="s">
        <v>183</v>
      </c>
      <c r="G69" s="4" t="s">
        <v>68</v>
      </c>
      <c r="H69" s="15">
        <v>44562</v>
      </c>
      <c r="I69" s="15">
        <v>45488</v>
      </c>
      <c r="J69" s="4" t="s">
        <v>46</v>
      </c>
      <c r="K69" s="4"/>
      <c r="L69" s="4"/>
      <c r="M69" s="4" t="s">
        <v>3816</v>
      </c>
      <c r="N69" s="14">
        <v>46218</v>
      </c>
      <c r="O69" s="14">
        <v>47299</v>
      </c>
      <c r="P69" s="4" t="s">
        <v>59</v>
      </c>
      <c r="Q69" s="14">
        <v>46753</v>
      </c>
      <c r="R69" s="14">
        <v>48213</v>
      </c>
      <c r="S69" s="4"/>
      <c r="T69" s="4" t="s">
        <v>3816</v>
      </c>
      <c r="U69" s="15">
        <v>46965</v>
      </c>
      <c r="V69" s="14">
        <v>47118</v>
      </c>
      <c r="W69" s="14">
        <v>49309</v>
      </c>
      <c r="X69" s="4">
        <v>2031</v>
      </c>
      <c r="Y69" s="4">
        <v>2034</v>
      </c>
      <c r="Z69" s="4"/>
      <c r="AA69" s="4" t="s">
        <v>3733</v>
      </c>
      <c r="AB69" s="4" t="s">
        <v>3800</v>
      </c>
      <c r="AC69" s="4" t="s">
        <v>3817</v>
      </c>
    </row>
    <row r="70" spans="2:29" ht="57" x14ac:dyDescent="0.25">
      <c r="B70" s="4" t="s">
        <v>1172</v>
      </c>
      <c r="C70" s="47" t="s">
        <v>1173</v>
      </c>
      <c r="D70" s="44"/>
      <c r="E70" s="4" t="s">
        <v>282</v>
      </c>
      <c r="F70" s="4" t="s">
        <v>283</v>
      </c>
      <c r="G70" s="4" t="s">
        <v>68</v>
      </c>
      <c r="H70" s="15">
        <v>44562</v>
      </c>
      <c r="I70" s="15">
        <v>44898</v>
      </c>
      <c r="J70" s="4" t="s">
        <v>46</v>
      </c>
      <c r="K70" s="15">
        <v>44927</v>
      </c>
      <c r="L70" s="15">
        <v>45230</v>
      </c>
      <c r="M70" s="4" t="s">
        <v>46</v>
      </c>
      <c r="N70" s="14">
        <v>45398</v>
      </c>
      <c r="O70" s="14">
        <v>45642</v>
      </c>
      <c r="P70" s="4" t="s">
        <v>63</v>
      </c>
      <c r="Q70" s="14">
        <v>45505</v>
      </c>
      <c r="R70" s="14">
        <v>46387</v>
      </c>
      <c r="S70" s="15">
        <v>46555</v>
      </c>
      <c r="T70" s="4" t="s">
        <v>46</v>
      </c>
      <c r="U70" s="15">
        <v>46022</v>
      </c>
      <c r="V70" s="14">
        <v>46203</v>
      </c>
      <c r="W70" s="14">
        <v>46843</v>
      </c>
      <c r="X70" s="4">
        <v>2028</v>
      </c>
      <c r="Y70" s="4">
        <v>2028</v>
      </c>
      <c r="Z70" s="4"/>
      <c r="AA70" s="4" t="s">
        <v>1198</v>
      </c>
      <c r="AB70" s="4" t="s">
        <v>3818</v>
      </c>
      <c r="AC70" s="4" t="s">
        <v>3819</v>
      </c>
    </row>
    <row r="71" spans="2:29" ht="57" x14ac:dyDescent="0.25">
      <c r="B71" s="4" t="s">
        <v>403</v>
      </c>
      <c r="C71" s="47" t="s">
        <v>404</v>
      </c>
      <c r="D71" s="44"/>
      <c r="E71" s="4" t="s">
        <v>100</v>
      </c>
      <c r="F71" s="4" t="s">
        <v>394</v>
      </c>
      <c r="G71" s="4" t="s">
        <v>68</v>
      </c>
      <c r="H71" s="15">
        <v>45383</v>
      </c>
      <c r="I71" s="15">
        <v>45596</v>
      </c>
      <c r="J71" s="4" t="s">
        <v>46</v>
      </c>
      <c r="K71" s="15">
        <v>45597</v>
      </c>
      <c r="L71" s="15">
        <v>46387</v>
      </c>
      <c r="M71" s="4" t="s">
        <v>46</v>
      </c>
      <c r="N71" s="14">
        <v>45658</v>
      </c>
      <c r="O71" s="14">
        <v>46752</v>
      </c>
      <c r="P71" s="4" t="s">
        <v>59</v>
      </c>
      <c r="Q71" s="14">
        <v>46388</v>
      </c>
      <c r="R71" s="14">
        <v>47848</v>
      </c>
      <c r="S71" s="15">
        <v>46934</v>
      </c>
      <c r="T71" s="4" t="s">
        <v>46</v>
      </c>
      <c r="U71" s="4"/>
      <c r="V71" s="14">
        <v>47119</v>
      </c>
      <c r="W71" s="14">
        <v>48579</v>
      </c>
      <c r="X71" s="4">
        <v>2030</v>
      </c>
      <c r="Y71" s="4">
        <v>2030</v>
      </c>
      <c r="Z71" s="4"/>
      <c r="AA71" s="4" t="s">
        <v>3739</v>
      </c>
      <c r="AB71" s="4" t="s">
        <v>3786</v>
      </c>
      <c r="AC71" s="4" t="s">
        <v>46</v>
      </c>
    </row>
    <row r="72" spans="2:29" ht="57" x14ac:dyDescent="0.25">
      <c r="B72" s="4" t="s">
        <v>1175</v>
      </c>
      <c r="C72" s="47" t="s">
        <v>1176</v>
      </c>
      <c r="D72" s="44"/>
      <c r="E72" s="4" t="s">
        <v>154</v>
      </c>
      <c r="F72" s="4" t="s">
        <v>550</v>
      </c>
      <c r="G72" s="4" t="s">
        <v>68</v>
      </c>
      <c r="H72" s="4"/>
      <c r="I72" s="4"/>
      <c r="J72" s="4" t="s">
        <v>3820</v>
      </c>
      <c r="K72" s="15">
        <v>43657</v>
      </c>
      <c r="L72" s="15">
        <v>44896</v>
      </c>
      <c r="M72" s="4" t="s">
        <v>46</v>
      </c>
      <c r="N72" s="14">
        <v>44593</v>
      </c>
      <c r="O72" s="14">
        <v>46419</v>
      </c>
      <c r="P72" s="4" t="s">
        <v>59</v>
      </c>
      <c r="Q72" s="14">
        <v>46419</v>
      </c>
      <c r="R72" s="14">
        <v>46784</v>
      </c>
      <c r="S72" s="4"/>
      <c r="T72" s="4" t="s">
        <v>3821</v>
      </c>
      <c r="U72" s="15">
        <v>46753</v>
      </c>
      <c r="V72" s="14">
        <v>46784</v>
      </c>
      <c r="W72" s="14">
        <v>47453</v>
      </c>
      <c r="X72" s="4">
        <v>2029</v>
      </c>
      <c r="Y72" s="4">
        <v>2029</v>
      </c>
      <c r="Z72" s="4"/>
      <c r="AA72" s="4" t="s">
        <v>3733</v>
      </c>
      <c r="AB72" s="4" t="s">
        <v>3822</v>
      </c>
      <c r="AC72" s="4" t="s">
        <v>3823</v>
      </c>
    </row>
    <row r="73" spans="2:29" ht="57" x14ac:dyDescent="0.25">
      <c r="B73" s="4" t="s">
        <v>792</v>
      </c>
      <c r="C73" s="47" t="s">
        <v>793</v>
      </c>
      <c r="D73" s="44"/>
      <c r="E73" s="4" t="s">
        <v>100</v>
      </c>
      <c r="F73" s="4" t="s">
        <v>726</v>
      </c>
      <c r="G73" s="4" t="s">
        <v>68</v>
      </c>
      <c r="H73" s="4"/>
      <c r="I73" s="4"/>
      <c r="J73" s="4" t="s">
        <v>3824</v>
      </c>
      <c r="K73" s="15">
        <v>45292</v>
      </c>
      <c r="L73" s="15">
        <v>45412</v>
      </c>
      <c r="M73" s="4" t="s">
        <v>46</v>
      </c>
      <c r="N73" s="14">
        <v>46023</v>
      </c>
      <c r="O73" s="14">
        <v>46295</v>
      </c>
      <c r="P73" s="4" t="s">
        <v>63</v>
      </c>
      <c r="Q73" s="14">
        <v>45444</v>
      </c>
      <c r="R73" s="14">
        <v>46387</v>
      </c>
      <c r="S73" s="15">
        <v>46419</v>
      </c>
      <c r="T73" s="4" t="s">
        <v>46</v>
      </c>
      <c r="U73" s="15">
        <v>46645</v>
      </c>
      <c r="V73" s="14">
        <v>46661</v>
      </c>
      <c r="W73" s="14">
        <v>47818</v>
      </c>
      <c r="X73" s="4">
        <v>2029</v>
      </c>
      <c r="Y73" s="4">
        <v>2029</v>
      </c>
      <c r="Z73" s="15">
        <v>46388</v>
      </c>
      <c r="AA73" s="4" t="s">
        <v>3733</v>
      </c>
      <c r="AB73" s="4" t="s">
        <v>3825</v>
      </c>
      <c r="AC73" s="4" t="s">
        <v>149</v>
      </c>
    </row>
    <row r="74" spans="2:29" ht="114" x14ac:dyDescent="0.25">
      <c r="B74" s="4" t="s">
        <v>223</v>
      </c>
      <c r="C74" s="47" t="s">
        <v>224</v>
      </c>
      <c r="D74" s="44"/>
      <c r="E74" s="4" t="s">
        <v>141</v>
      </c>
      <c r="F74" s="4" t="s">
        <v>142</v>
      </c>
      <c r="G74" s="4" t="s">
        <v>68</v>
      </c>
      <c r="H74" s="15">
        <v>44562</v>
      </c>
      <c r="I74" s="15">
        <v>46054</v>
      </c>
      <c r="J74" s="4" t="s">
        <v>46</v>
      </c>
      <c r="K74" s="15">
        <v>45474</v>
      </c>
      <c r="L74" s="15">
        <v>46447</v>
      </c>
      <c r="M74" s="4" t="s">
        <v>46</v>
      </c>
      <c r="N74" s="14">
        <v>46388</v>
      </c>
      <c r="O74" s="14">
        <v>47119</v>
      </c>
      <c r="P74" s="4" t="s">
        <v>59</v>
      </c>
      <c r="Q74" s="14">
        <v>46388</v>
      </c>
      <c r="R74" s="14">
        <v>47664</v>
      </c>
      <c r="S74" s="15">
        <v>47119</v>
      </c>
      <c r="T74" s="4" t="s">
        <v>46</v>
      </c>
      <c r="U74" s="15">
        <v>47119</v>
      </c>
      <c r="V74" s="14">
        <v>47299</v>
      </c>
      <c r="W74" s="14">
        <v>48213</v>
      </c>
      <c r="X74" s="4">
        <v>2031</v>
      </c>
      <c r="Y74" s="4">
        <v>2031</v>
      </c>
      <c r="Z74" s="4"/>
      <c r="AA74" s="4" t="s">
        <v>3733</v>
      </c>
      <c r="AB74" s="4" t="s">
        <v>3826</v>
      </c>
      <c r="AC74" s="4" t="s">
        <v>46</v>
      </c>
    </row>
    <row r="75" spans="2:29" ht="57" x14ac:dyDescent="0.25">
      <c r="B75" s="4" t="s">
        <v>800</v>
      </c>
      <c r="C75" s="47" t="s">
        <v>801</v>
      </c>
      <c r="D75" s="44"/>
      <c r="E75" s="4" t="s">
        <v>100</v>
      </c>
      <c r="F75" s="4" t="s">
        <v>726</v>
      </c>
      <c r="G75" s="4" t="s">
        <v>68</v>
      </c>
      <c r="H75" s="15">
        <v>45352</v>
      </c>
      <c r="I75" s="15">
        <v>45443</v>
      </c>
      <c r="J75" s="4" t="s">
        <v>46</v>
      </c>
      <c r="K75" s="15">
        <v>45444</v>
      </c>
      <c r="L75" s="15">
        <v>45747</v>
      </c>
      <c r="M75" s="4" t="s">
        <v>46</v>
      </c>
      <c r="N75" s="14">
        <v>45992</v>
      </c>
      <c r="O75" s="14">
        <v>46204</v>
      </c>
      <c r="P75" s="4" t="s">
        <v>63</v>
      </c>
      <c r="Q75" s="14">
        <v>46113</v>
      </c>
      <c r="R75" s="14">
        <v>46661</v>
      </c>
      <c r="S75" s="15">
        <v>46447</v>
      </c>
      <c r="T75" s="4" t="s">
        <v>46</v>
      </c>
      <c r="U75" s="15">
        <v>46419</v>
      </c>
      <c r="V75" s="14">
        <v>46447</v>
      </c>
      <c r="W75" s="14">
        <v>48518</v>
      </c>
      <c r="X75" s="4">
        <v>2029</v>
      </c>
      <c r="Y75" s="4">
        <v>2032</v>
      </c>
      <c r="Z75" s="15">
        <v>46402</v>
      </c>
      <c r="AA75" s="4" t="s">
        <v>3739</v>
      </c>
      <c r="AB75" s="4" t="s">
        <v>3827</v>
      </c>
      <c r="AC75" s="4" t="s">
        <v>3828</v>
      </c>
    </row>
    <row r="76" spans="2:29" ht="299.25" x14ac:dyDescent="0.25">
      <c r="B76" s="4" t="s">
        <v>405</v>
      </c>
      <c r="C76" s="47" t="s">
        <v>406</v>
      </c>
      <c r="D76" s="44"/>
      <c r="E76" s="4" t="s">
        <v>100</v>
      </c>
      <c r="F76" s="4" t="s">
        <v>397</v>
      </c>
      <c r="G76" s="4" t="s">
        <v>68</v>
      </c>
      <c r="H76" s="4"/>
      <c r="I76" s="4"/>
      <c r="J76" s="4" t="s">
        <v>3829</v>
      </c>
      <c r="K76" s="15">
        <v>44197</v>
      </c>
      <c r="L76" s="15">
        <v>44561</v>
      </c>
      <c r="M76" s="4" t="s">
        <v>46</v>
      </c>
      <c r="N76" s="14">
        <v>44713</v>
      </c>
      <c r="O76" s="14">
        <v>45291</v>
      </c>
      <c r="P76" s="4" t="s">
        <v>63</v>
      </c>
      <c r="Q76" s="14">
        <v>44562</v>
      </c>
      <c r="R76" s="14">
        <v>46387</v>
      </c>
      <c r="S76" s="15">
        <v>46660</v>
      </c>
      <c r="T76" s="4" t="s">
        <v>46</v>
      </c>
      <c r="U76" s="15">
        <v>46387</v>
      </c>
      <c r="V76" s="14">
        <v>46569</v>
      </c>
      <c r="W76" s="14">
        <v>47756</v>
      </c>
      <c r="X76" s="4">
        <v>2030</v>
      </c>
      <c r="Y76" s="4">
        <v>2030</v>
      </c>
      <c r="Z76" s="15">
        <v>46235</v>
      </c>
      <c r="AA76" s="4" t="s">
        <v>3733</v>
      </c>
      <c r="AB76" s="4" t="s">
        <v>3830</v>
      </c>
      <c r="AC76" s="4" t="s">
        <v>3831</v>
      </c>
    </row>
    <row r="77" spans="2:29" ht="42.75" x14ac:dyDescent="0.25">
      <c r="B77" s="4" t="s">
        <v>544</v>
      </c>
      <c r="C77" s="47" t="s">
        <v>545</v>
      </c>
      <c r="D77" s="44"/>
      <c r="E77" s="4" t="s">
        <v>154</v>
      </c>
      <c r="F77" s="4" t="s">
        <v>546</v>
      </c>
      <c r="G77" s="4" t="s">
        <v>68</v>
      </c>
      <c r="H77" s="15">
        <v>45444</v>
      </c>
      <c r="I77" s="15">
        <v>45657</v>
      </c>
      <c r="J77" s="4" t="s">
        <v>46</v>
      </c>
      <c r="K77" s="15">
        <v>45658</v>
      </c>
      <c r="L77" s="15">
        <v>45930</v>
      </c>
      <c r="M77" s="4" t="s">
        <v>46</v>
      </c>
      <c r="N77" s="14">
        <v>45931</v>
      </c>
      <c r="O77" s="14">
        <v>46934</v>
      </c>
      <c r="P77" s="4" t="s">
        <v>59</v>
      </c>
      <c r="Q77" s="14">
        <v>46295</v>
      </c>
      <c r="R77" s="14">
        <v>47118</v>
      </c>
      <c r="S77" s="4"/>
      <c r="T77" s="4" t="s">
        <v>3832</v>
      </c>
      <c r="U77" s="15">
        <v>47299</v>
      </c>
      <c r="V77" s="14">
        <v>47300</v>
      </c>
      <c r="W77" s="14">
        <v>48213</v>
      </c>
      <c r="X77" s="4">
        <v>2031</v>
      </c>
      <c r="Y77" s="4">
        <v>2039</v>
      </c>
      <c r="Z77" s="4"/>
      <c r="AA77" s="4" t="s">
        <v>3733</v>
      </c>
      <c r="AB77" s="4" t="s">
        <v>3833</v>
      </c>
      <c r="AC77" s="4" t="s">
        <v>3834</v>
      </c>
    </row>
    <row r="78" spans="2:29" ht="142.5" x14ac:dyDescent="0.25">
      <c r="B78" s="4" t="s">
        <v>1011</v>
      </c>
      <c r="C78" s="47" t="s">
        <v>1012</v>
      </c>
      <c r="D78" s="44"/>
      <c r="E78" s="4" t="s">
        <v>100</v>
      </c>
      <c r="F78" s="4" t="s">
        <v>826</v>
      </c>
      <c r="G78" s="4" t="s">
        <v>68</v>
      </c>
      <c r="H78" s="15">
        <v>45108</v>
      </c>
      <c r="I78" s="15">
        <v>45473</v>
      </c>
      <c r="J78" s="4" t="s">
        <v>46</v>
      </c>
      <c r="K78" s="15">
        <v>45474</v>
      </c>
      <c r="L78" s="15">
        <v>45657</v>
      </c>
      <c r="M78" s="4" t="s">
        <v>46</v>
      </c>
      <c r="N78" s="14">
        <v>45658</v>
      </c>
      <c r="O78" s="14">
        <v>46203</v>
      </c>
      <c r="P78" s="4" t="s">
        <v>63</v>
      </c>
      <c r="Q78" s="14">
        <v>46204</v>
      </c>
      <c r="R78" s="14">
        <v>46722</v>
      </c>
      <c r="S78" s="4"/>
      <c r="T78" s="4" t="s">
        <v>3835</v>
      </c>
      <c r="U78" s="15">
        <v>46736</v>
      </c>
      <c r="V78" s="14">
        <v>46753</v>
      </c>
      <c r="W78" s="14">
        <v>47483</v>
      </c>
      <c r="X78" s="4">
        <v>2026</v>
      </c>
      <c r="Y78" s="4">
        <v>2037</v>
      </c>
      <c r="Z78" s="4"/>
      <c r="AA78" s="4" t="s">
        <v>3723</v>
      </c>
      <c r="AB78" s="4" t="s">
        <v>185</v>
      </c>
      <c r="AC78" s="4" t="s">
        <v>3836</v>
      </c>
    </row>
    <row r="79" spans="2:29" ht="327.75" x14ac:dyDescent="0.25">
      <c r="B79" s="4" t="s">
        <v>719</v>
      </c>
      <c r="C79" s="47" t="s">
        <v>720</v>
      </c>
      <c r="D79" s="44"/>
      <c r="E79" s="4" t="s">
        <v>100</v>
      </c>
      <c r="F79" s="4" t="s">
        <v>397</v>
      </c>
      <c r="G79" s="4" t="s">
        <v>68</v>
      </c>
      <c r="H79" s="4"/>
      <c r="I79" s="4"/>
      <c r="J79" s="4" t="s">
        <v>3837</v>
      </c>
      <c r="K79" s="4"/>
      <c r="L79" s="4"/>
      <c r="M79" s="4" t="s">
        <v>3837</v>
      </c>
      <c r="N79" s="14">
        <v>45748</v>
      </c>
      <c r="O79" s="14">
        <v>46022</v>
      </c>
      <c r="P79" s="4" t="s">
        <v>59</v>
      </c>
      <c r="Q79" s="14">
        <v>45536</v>
      </c>
      <c r="R79" s="14">
        <v>46752</v>
      </c>
      <c r="S79" s="15">
        <v>46905</v>
      </c>
      <c r="T79" s="4" t="s">
        <v>46</v>
      </c>
      <c r="U79" s="15">
        <v>46905</v>
      </c>
      <c r="V79" s="14">
        <v>46966</v>
      </c>
      <c r="W79" s="14">
        <v>47848</v>
      </c>
      <c r="X79" s="4">
        <v>2030</v>
      </c>
      <c r="Y79" s="4">
        <v>2030</v>
      </c>
      <c r="Z79" s="15">
        <v>46904</v>
      </c>
      <c r="AA79" s="4" t="s">
        <v>3739</v>
      </c>
      <c r="AB79" s="4" t="s">
        <v>3838</v>
      </c>
      <c r="AC79" s="4" t="s">
        <v>3839</v>
      </c>
    </row>
    <row r="80" spans="2:29" ht="28.5" x14ac:dyDescent="0.25">
      <c r="B80" s="4" t="s">
        <v>1178</v>
      </c>
      <c r="C80" s="47" t="s">
        <v>1179</v>
      </c>
      <c r="D80" s="44"/>
      <c r="E80" s="4" t="s">
        <v>108</v>
      </c>
      <c r="F80" s="4" t="s">
        <v>213</v>
      </c>
      <c r="G80" s="4" t="s">
        <v>68</v>
      </c>
      <c r="H80" s="4"/>
      <c r="I80" s="4"/>
      <c r="J80" s="4" t="s">
        <v>3840</v>
      </c>
      <c r="K80" s="4"/>
      <c r="L80" s="4"/>
      <c r="M80" s="4" t="s">
        <v>3840</v>
      </c>
      <c r="N80" s="14">
        <v>45658</v>
      </c>
      <c r="O80" s="14">
        <v>46022</v>
      </c>
      <c r="P80" s="4" t="s">
        <v>59</v>
      </c>
      <c r="Q80" s="14">
        <v>46023</v>
      </c>
      <c r="R80" s="14">
        <v>46295</v>
      </c>
      <c r="S80" s="4"/>
      <c r="T80" s="4" t="s">
        <v>3841</v>
      </c>
      <c r="U80" s="15">
        <v>46022</v>
      </c>
      <c r="V80" s="14">
        <v>46296</v>
      </c>
      <c r="W80" s="14">
        <v>46752</v>
      </c>
      <c r="X80" s="4">
        <v>2027</v>
      </c>
      <c r="Y80" s="4">
        <v>2027</v>
      </c>
      <c r="Z80" s="4"/>
      <c r="AA80" s="4" t="s">
        <v>3723</v>
      </c>
      <c r="AB80" s="4" t="s">
        <v>149</v>
      </c>
      <c r="AC80" s="4" t="s">
        <v>46</v>
      </c>
    </row>
    <row r="81" spans="2:29" ht="213.75" x14ac:dyDescent="0.25">
      <c r="B81" s="4" t="s">
        <v>869</v>
      </c>
      <c r="C81" s="47" t="s">
        <v>870</v>
      </c>
      <c r="D81" s="44"/>
      <c r="E81" s="4" t="s">
        <v>282</v>
      </c>
      <c r="F81" s="4" t="s">
        <v>871</v>
      </c>
      <c r="G81" s="4" t="s">
        <v>68</v>
      </c>
      <c r="H81" s="15">
        <v>39814</v>
      </c>
      <c r="I81" s="15">
        <v>41358</v>
      </c>
      <c r="J81" s="4" t="s">
        <v>46</v>
      </c>
      <c r="K81" s="15">
        <v>39814</v>
      </c>
      <c r="L81" s="15">
        <v>45291</v>
      </c>
      <c r="M81" s="4" t="s">
        <v>46</v>
      </c>
      <c r="N81" s="14">
        <v>45658</v>
      </c>
      <c r="O81" s="14">
        <v>47362</v>
      </c>
      <c r="P81" s="4" t="s">
        <v>63</v>
      </c>
      <c r="Q81" s="14">
        <v>41275</v>
      </c>
      <c r="R81" s="14">
        <v>46326</v>
      </c>
      <c r="S81" s="4"/>
      <c r="T81" s="4" t="s">
        <v>149</v>
      </c>
      <c r="U81" s="15">
        <v>45688</v>
      </c>
      <c r="V81" s="14">
        <v>46296</v>
      </c>
      <c r="W81" s="14">
        <v>47483</v>
      </c>
      <c r="X81" s="4">
        <v>2026</v>
      </c>
      <c r="Y81" s="4">
        <v>2029</v>
      </c>
      <c r="Z81" s="4"/>
      <c r="AA81" s="4" t="s">
        <v>3723</v>
      </c>
      <c r="AB81" s="4" t="s">
        <v>3842</v>
      </c>
      <c r="AC81" s="4" t="s">
        <v>3843</v>
      </c>
    </row>
    <row r="82" spans="2:29" ht="71.25" x14ac:dyDescent="0.25">
      <c r="B82" s="4" t="s">
        <v>1061</v>
      </c>
      <c r="C82" s="47" t="s">
        <v>1062</v>
      </c>
      <c r="D82" s="44"/>
      <c r="E82" s="4" t="s">
        <v>737</v>
      </c>
      <c r="F82" s="4" t="s">
        <v>1063</v>
      </c>
      <c r="G82" s="4" t="s">
        <v>68</v>
      </c>
      <c r="H82" s="15">
        <v>45334</v>
      </c>
      <c r="I82" s="15">
        <v>45383</v>
      </c>
      <c r="J82" s="4" t="s">
        <v>46</v>
      </c>
      <c r="K82" s="15">
        <v>45383</v>
      </c>
      <c r="L82" s="15">
        <v>45748</v>
      </c>
      <c r="M82" s="4" t="s">
        <v>46</v>
      </c>
      <c r="N82" s="14">
        <v>45798</v>
      </c>
      <c r="O82" s="14">
        <v>46181</v>
      </c>
      <c r="P82" s="4" t="s">
        <v>63</v>
      </c>
      <c r="Q82" s="14">
        <v>45537</v>
      </c>
      <c r="R82" s="14">
        <v>46041</v>
      </c>
      <c r="S82" s="15">
        <v>46196</v>
      </c>
      <c r="T82" s="4" t="s">
        <v>46</v>
      </c>
      <c r="U82" s="15">
        <v>46251</v>
      </c>
      <c r="V82" s="14">
        <v>46252</v>
      </c>
      <c r="W82" s="14">
        <v>47385</v>
      </c>
      <c r="X82" s="4">
        <v>2029</v>
      </c>
      <c r="Y82" s="4">
        <v>2029</v>
      </c>
      <c r="Z82" s="4"/>
      <c r="AA82" s="4" t="s">
        <v>3723</v>
      </c>
      <c r="AB82" s="4" t="s">
        <v>3844</v>
      </c>
      <c r="AC82" s="4" t="s">
        <v>3845</v>
      </c>
    </row>
    <row r="83" spans="2:29" x14ac:dyDescent="0.25">
      <c r="B83" s="4" t="s">
        <v>795</v>
      </c>
      <c r="C83" s="47" t="s">
        <v>796</v>
      </c>
      <c r="D83" s="44"/>
      <c r="E83" s="4" t="s">
        <v>100</v>
      </c>
      <c r="F83" s="4" t="s">
        <v>726</v>
      </c>
      <c r="G83" s="4" t="s">
        <v>68</v>
      </c>
      <c r="H83" s="15">
        <v>44774</v>
      </c>
      <c r="I83" s="15">
        <v>44865</v>
      </c>
      <c r="J83" s="4" t="s">
        <v>46</v>
      </c>
      <c r="K83" s="15">
        <v>44866</v>
      </c>
      <c r="L83" s="15">
        <v>45046</v>
      </c>
      <c r="M83" s="4" t="s">
        <v>46</v>
      </c>
      <c r="N83" s="14">
        <v>45047</v>
      </c>
      <c r="O83" s="14">
        <v>45443</v>
      </c>
      <c r="P83" s="4" t="s">
        <v>63</v>
      </c>
      <c r="Q83" s="14">
        <v>45017</v>
      </c>
      <c r="R83" s="14">
        <v>45808</v>
      </c>
      <c r="S83" s="15">
        <v>45535</v>
      </c>
      <c r="T83" s="4" t="s">
        <v>46</v>
      </c>
      <c r="U83" s="15">
        <v>45383</v>
      </c>
      <c r="V83" s="14">
        <v>45384</v>
      </c>
      <c r="W83" s="14">
        <v>46691</v>
      </c>
      <c r="X83" s="4">
        <v>2027</v>
      </c>
      <c r="Y83" s="4">
        <v>2027</v>
      </c>
      <c r="Z83" s="4"/>
      <c r="AA83" s="4" t="s">
        <v>3723</v>
      </c>
      <c r="AB83" s="4" t="s">
        <v>3723</v>
      </c>
      <c r="AC83" s="4" t="s">
        <v>149</v>
      </c>
    </row>
    <row r="84" spans="2:29" ht="285" x14ac:dyDescent="0.25">
      <c r="B84" s="4" t="s">
        <v>1014</v>
      </c>
      <c r="C84" s="47" t="s">
        <v>1015</v>
      </c>
      <c r="D84" s="44"/>
      <c r="E84" s="4" t="s">
        <v>100</v>
      </c>
      <c r="F84" s="4" t="s">
        <v>1016</v>
      </c>
      <c r="G84" s="4" t="s">
        <v>68</v>
      </c>
      <c r="H84" s="15">
        <v>45012</v>
      </c>
      <c r="I84" s="15">
        <v>45159</v>
      </c>
      <c r="J84" s="4" t="s">
        <v>46</v>
      </c>
      <c r="K84" s="15">
        <v>45159</v>
      </c>
      <c r="L84" s="15">
        <v>46345</v>
      </c>
      <c r="M84" s="4" t="s">
        <v>46</v>
      </c>
      <c r="N84" s="14">
        <v>46345</v>
      </c>
      <c r="O84" s="14">
        <v>46605</v>
      </c>
      <c r="P84" s="4" t="s">
        <v>59</v>
      </c>
      <c r="Q84" s="14">
        <v>46452</v>
      </c>
      <c r="R84" s="14">
        <v>46837</v>
      </c>
      <c r="S84" s="15">
        <v>46446</v>
      </c>
      <c r="T84" s="4" t="s">
        <v>46</v>
      </c>
      <c r="U84" s="15">
        <v>46446</v>
      </c>
      <c r="V84" s="14">
        <v>46837</v>
      </c>
      <c r="W84" s="14">
        <v>47829</v>
      </c>
      <c r="X84" s="4">
        <v>2030</v>
      </c>
      <c r="Y84" s="4">
        <v>2030</v>
      </c>
      <c r="Z84" s="4"/>
      <c r="AA84" s="4" t="s">
        <v>1198</v>
      </c>
      <c r="AB84" s="4" t="s">
        <v>3846</v>
      </c>
      <c r="AC84" s="4" t="s">
        <v>3847</v>
      </c>
    </row>
    <row r="85" spans="2:29" ht="85.5" x14ac:dyDescent="0.25">
      <c r="B85" s="4" t="s">
        <v>1018</v>
      </c>
      <c r="C85" s="47" t="s">
        <v>1019</v>
      </c>
      <c r="D85" s="44"/>
      <c r="E85" s="4" t="s">
        <v>100</v>
      </c>
      <c r="F85" s="4" t="s">
        <v>826</v>
      </c>
      <c r="G85" s="4" t="s">
        <v>68</v>
      </c>
      <c r="H85" s="15">
        <v>45108</v>
      </c>
      <c r="I85" s="15">
        <v>45473</v>
      </c>
      <c r="J85" s="4" t="s">
        <v>46</v>
      </c>
      <c r="K85" s="15">
        <v>45474</v>
      </c>
      <c r="L85" s="15">
        <v>45657</v>
      </c>
      <c r="M85" s="4" t="s">
        <v>46</v>
      </c>
      <c r="N85" s="14">
        <v>45658</v>
      </c>
      <c r="O85" s="14">
        <v>45930</v>
      </c>
      <c r="P85" s="4" t="s">
        <v>63</v>
      </c>
      <c r="Q85" s="14">
        <v>45931</v>
      </c>
      <c r="R85" s="14">
        <v>46357</v>
      </c>
      <c r="S85" s="4"/>
      <c r="T85" s="4" t="s">
        <v>3848</v>
      </c>
      <c r="U85" s="15">
        <v>46371</v>
      </c>
      <c r="V85" s="14">
        <v>46388</v>
      </c>
      <c r="W85" s="14">
        <v>47118</v>
      </c>
      <c r="X85" s="4">
        <v>2029</v>
      </c>
      <c r="Y85" s="4">
        <v>2029</v>
      </c>
      <c r="Z85" s="4"/>
      <c r="AA85" s="4" t="s">
        <v>3723</v>
      </c>
      <c r="AB85" s="4" t="s">
        <v>185</v>
      </c>
      <c r="AC85" s="4" t="s">
        <v>46</v>
      </c>
    </row>
    <row r="86" spans="2:29" ht="71.25" x14ac:dyDescent="0.25">
      <c r="B86" s="4" t="s">
        <v>1180</v>
      </c>
      <c r="C86" s="47" t="s">
        <v>1181</v>
      </c>
      <c r="D86" s="44"/>
      <c r="E86" s="4" t="s">
        <v>100</v>
      </c>
      <c r="F86" s="4" t="s">
        <v>1182</v>
      </c>
      <c r="G86" s="4" t="s">
        <v>68</v>
      </c>
      <c r="H86" s="15">
        <v>44835</v>
      </c>
      <c r="I86" s="15">
        <v>45565</v>
      </c>
      <c r="J86" s="4" t="s">
        <v>46</v>
      </c>
      <c r="K86" s="15">
        <v>45566</v>
      </c>
      <c r="L86" s="15">
        <v>45930</v>
      </c>
      <c r="M86" s="4" t="s">
        <v>46</v>
      </c>
      <c r="N86" s="14">
        <v>46203</v>
      </c>
      <c r="O86" s="14">
        <v>46373</v>
      </c>
      <c r="P86" s="4" t="s">
        <v>59</v>
      </c>
      <c r="Q86" s="14">
        <v>45826</v>
      </c>
      <c r="R86" s="14">
        <v>46553</v>
      </c>
      <c r="S86" s="15">
        <v>46387</v>
      </c>
      <c r="T86" s="4" t="s">
        <v>46</v>
      </c>
      <c r="U86" s="15">
        <v>46468</v>
      </c>
      <c r="V86" s="14">
        <v>46469</v>
      </c>
      <c r="W86" s="14">
        <v>47483</v>
      </c>
      <c r="X86" s="4">
        <v>2029</v>
      </c>
      <c r="Y86" s="4">
        <v>2029</v>
      </c>
      <c r="Z86" s="4"/>
      <c r="AA86" s="4" t="s">
        <v>1198</v>
      </c>
      <c r="AB86" s="4" t="s">
        <v>3849</v>
      </c>
      <c r="AC86" s="4" t="s">
        <v>3850</v>
      </c>
    </row>
    <row r="87" spans="2:29" ht="57" x14ac:dyDescent="0.25">
      <c r="B87" s="4" t="s">
        <v>658</v>
      </c>
      <c r="C87" s="47" t="s">
        <v>659</v>
      </c>
      <c r="D87" s="44"/>
      <c r="E87" s="4" t="s">
        <v>73</v>
      </c>
      <c r="F87" s="4" t="s">
        <v>74</v>
      </c>
      <c r="G87" s="4" t="s">
        <v>68</v>
      </c>
      <c r="H87" s="4"/>
      <c r="I87" s="4"/>
      <c r="J87" s="4" t="s">
        <v>3851</v>
      </c>
      <c r="K87" s="4"/>
      <c r="L87" s="4"/>
      <c r="M87" s="4" t="s">
        <v>3851</v>
      </c>
      <c r="N87" s="14">
        <v>46023</v>
      </c>
      <c r="O87" s="14">
        <v>46935</v>
      </c>
      <c r="P87" s="4" t="s">
        <v>59</v>
      </c>
      <c r="Q87" s="14">
        <v>46388</v>
      </c>
      <c r="R87" s="14">
        <v>47178</v>
      </c>
      <c r="S87" s="4"/>
      <c r="T87" s="4" t="s">
        <v>3852</v>
      </c>
      <c r="U87" s="15">
        <v>47483</v>
      </c>
      <c r="V87" s="14">
        <v>47757</v>
      </c>
      <c r="W87" s="14">
        <v>49218</v>
      </c>
      <c r="X87" s="4">
        <v>2030</v>
      </c>
      <c r="Y87" s="4">
        <v>2035</v>
      </c>
      <c r="Z87" s="4"/>
      <c r="AA87" s="4" t="s">
        <v>1198</v>
      </c>
      <c r="AB87" s="4" t="s">
        <v>149</v>
      </c>
      <c r="AC87" s="4" t="s">
        <v>46</v>
      </c>
    </row>
    <row r="88" spans="2:29" ht="28.5" x14ac:dyDescent="0.25">
      <c r="B88" s="4" t="s">
        <v>407</v>
      </c>
      <c r="C88" s="47" t="s">
        <v>408</v>
      </c>
      <c r="D88" s="44"/>
      <c r="E88" s="4" t="s">
        <v>100</v>
      </c>
      <c r="F88" s="4" t="s">
        <v>409</v>
      </c>
      <c r="G88" s="4" t="s">
        <v>68</v>
      </c>
      <c r="H88" s="15">
        <v>44562</v>
      </c>
      <c r="I88" s="15">
        <v>44866</v>
      </c>
      <c r="J88" s="4" t="s">
        <v>46</v>
      </c>
      <c r="K88" s="15">
        <v>44927</v>
      </c>
      <c r="L88" s="15">
        <v>45107</v>
      </c>
      <c r="M88" s="4" t="s">
        <v>46</v>
      </c>
      <c r="N88" s="14">
        <v>45658</v>
      </c>
      <c r="O88" s="14">
        <v>46022</v>
      </c>
      <c r="P88" s="4" t="s">
        <v>63</v>
      </c>
      <c r="Q88" s="14">
        <v>46023</v>
      </c>
      <c r="R88" s="14">
        <v>46752</v>
      </c>
      <c r="S88" s="4"/>
      <c r="T88" s="4" t="s">
        <v>3853</v>
      </c>
      <c r="U88" s="15">
        <v>45504</v>
      </c>
      <c r="V88" s="14">
        <v>47270</v>
      </c>
      <c r="W88" s="14">
        <v>47695</v>
      </c>
      <c r="X88" s="4">
        <v>2029</v>
      </c>
      <c r="Y88" s="4">
        <v>2029</v>
      </c>
      <c r="Z88" s="4"/>
      <c r="AA88" s="4" t="s">
        <v>3723</v>
      </c>
      <c r="AB88" s="4" t="s">
        <v>3854</v>
      </c>
      <c r="AC88" s="4" t="s">
        <v>46</v>
      </c>
    </row>
    <row r="89" spans="2:29" ht="156.75" x14ac:dyDescent="0.25">
      <c r="B89" s="4" t="s">
        <v>548</v>
      </c>
      <c r="C89" s="47" t="s">
        <v>549</v>
      </c>
      <c r="D89" s="44"/>
      <c r="E89" s="4" t="s">
        <v>154</v>
      </c>
      <c r="F89" s="4" t="s">
        <v>550</v>
      </c>
      <c r="G89" s="4" t="s">
        <v>68</v>
      </c>
      <c r="H89" s="15">
        <v>44835</v>
      </c>
      <c r="I89" s="15">
        <v>45230</v>
      </c>
      <c r="J89" s="4" t="s">
        <v>46</v>
      </c>
      <c r="K89" s="15">
        <v>45292</v>
      </c>
      <c r="L89" s="15">
        <v>46022</v>
      </c>
      <c r="M89" s="4" t="s">
        <v>46</v>
      </c>
      <c r="N89" s="14">
        <v>46023</v>
      </c>
      <c r="O89" s="14">
        <v>47118</v>
      </c>
      <c r="P89" s="4" t="s">
        <v>59</v>
      </c>
      <c r="Q89" s="14">
        <v>47119</v>
      </c>
      <c r="R89" s="14">
        <v>47664</v>
      </c>
      <c r="S89" s="15">
        <v>47300</v>
      </c>
      <c r="T89" s="4" t="s">
        <v>46</v>
      </c>
      <c r="U89" s="15">
        <v>47299</v>
      </c>
      <c r="V89" s="14">
        <v>47665</v>
      </c>
      <c r="W89" s="14">
        <v>48213</v>
      </c>
      <c r="X89" s="4">
        <v>2031</v>
      </c>
      <c r="Y89" s="4">
        <v>2031</v>
      </c>
      <c r="Z89" s="4"/>
      <c r="AA89" s="4" t="s">
        <v>1198</v>
      </c>
      <c r="AB89" s="4" t="s">
        <v>3855</v>
      </c>
      <c r="AC89" s="4" t="s">
        <v>3856</v>
      </c>
    </row>
    <row r="90" spans="2:29" ht="28.5" x14ac:dyDescent="0.25">
      <c r="B90" s="4" t="s">
        <v>412</v>
      </c>
      <c r="C90" s="47" t="s">
        <v>413</v>
      </c>
      <c r="D90" s="44"/>
      <c r="E90" s="4" t="s">
        <v>100</v>
      </c>
      <c r="F90" s="4" t="s">
        <v>409</v>
      </c>
      <c r="G90" s="4" t="s">
        <v>68</v>
      </c>
      <c r="H90" s="15">
        <v>44207</v>
      </c>
      <c r="I90" s="15">
        <v>44246</v>
      </c>
      <c r="J90" s="4" t="s">
        <v>46</v>
      </c>
      <c r="K90" s="15">
        <v>44344</v>
      </c>
      <c r="L90" s="15">
        <v>44631</v>
      </c>
      <c r="M90" s="4" t="s">
        <v>46</v>
      </c>
      <c r="N90" s="14">
        <v>44440</v>
      </c>
      <c r="O90" s="14">
        <v>45078</v>
      </c>
      <c r="P90" s="4" t="s">
        <v>63</v>
      </c>
      <c r="Q90" s="14">
        <v>45078</v>
      </c>
      <c r="R90" s="14">
        <v>45444</v>
      </c>
      <c r="S90" s="4"/>
      <c r="T90" s="4" t="s">
        <v>3857</v>
      </c>
      <c r="U90" s="15">
        <v>45587</v>
      </c>
      <c r="V90" s="14">
        <v>45896</v>
      </c>
      <c r="W90" s="14">
        <v>46387</v>
      </c>
      <c r="X90" s="4">
        <v>2026</v>
      </c>
      <c r="Y90" s="4">
        <v>2029</v>
      </c>
      <c r="Z90" s="4"/>
      <c r="AA90" s="4" t="s">
        <v>3723</v>
      </c>
      <c r="AB90" s="4" t="s">
        <v>3854</v>
      </c>
      <c r="AC90" s="4" t="s">
        <v>46</v>
      </c>
    </row>
    <row r="91" spans="2:29" x14ac:dyDescent="0.25">
      <c r="B91" s="4" t="s">
        <v>417</v>
      </c>
      <c r="C91" s="47" t="s">
        <v>418</v>
      </c>
      <c r="D91" s="44"/>
      <c r="E91" s="4" t="s">
        <v>100</v>
      </c>
      <c r="F91" s="4" t="s">
        <v>409</v>
      </c>
      <c r="G91" s="4" t="s">
        <v>68</v>
      </c>
      <c r="H91" s="15">
        <v>44805</v>
      </c>
      <c r="I91" s="15">
        <v>44890</v>
      </c>
      <c r="J91" s="4" t="s">
        <v>46</v>
      </c>
      <c r="K91" s="15">
        <v>44927</v>
      </c>
      <c r="L91" s="15">
        <v>45078</v>
      </c>
      <c r="M91" s="4" t="s">
        <v>46</v>
      </c>
      <c r="N91" s="14">
        <v>45292</v>
      </c>
      <c r="O91" s="14">
        <v>45323</v>
      </c>
      <c r="P91" s="4" t="s">
        <v>63</v>
      </c>
      <c r="Q91" s="14">
        <v>45596</v>
      </c>
      <c r="R91" s="14">
        <v>46387</v>
      </c>
      <c r="S91" s="4"/>
      <c r="T91" s="4" t="s">
        <v>3858</v>
      </c>
      <c r="U91" s="15">
        <v>45504</v>
      </c>
      <c r="V91" s="14">
        <v>46388</v>
      </c>
      <c r="W91" s="14">
        <v>46752</v>
      </c>
      <c r="X91" s="4">
        <v>2030</v>
      </c>
      <c r="Y91" s="4">
        <v>2030</v>
      </c>
      <c r="Z91" s="4"/>
      <c r="AA91" s="4" t="s">
        <v>1198</v>
      </c>
      <c r="AB91" s="4" t="s">
        <v>185</v>
      </c>
      <c r="AC91" s="4" t="s">
        <v>46</v>
      </c>
    </row>
    <row r="92" spans="2:29" ht="28.5" x14ac:dyDescent="0.25">
      <c r="B92" s="4" t="s">
        <v>421</v>
      </c>
      <c r="C92" s="47" t="s">
        <v>422</v>
      </c>
      <c r="D92" s="44"/>
      <c r="E92" s="4" t="s">
        <v>100</v>
      </c>
      <c r="F92" s="4" t="s">
        <v>423</v>
      </c>
      <c r="G92" s="4" t="s">
        <v>68</v>
      </c>
      <c r="H92" s="15">
        <v>44805</v>
      </c>
      <c r="I92" s="15">
        <v>44926</v>
      </c>
      <c r="J92" s="4" t="s">
        <v>46</v>
      </c>
      <c r="K92" s="15">
        <v>45170</v>
      </c>
      <c r="L92" s="15">
        <v>45350</v>
      </c>
      <c r="M92" s="4" t="s">
        <v>46</v>
      </c>
      <c r="N92" s="14">
        <v>45170</v>
      </c>
      <c r="O92" s="14">
        <v>45350</v>
      </c>
      <c r="P92" s="4" t="s">
        <v>59</v>
      </c>
      <c r="Q92" s="14">
        <v>46082</v>
      </c>
      <c r="R92" s="14">
        <v>46388</v>
      </c>
      <c r="S92" s="4"/>
      <c r="T92" s="4" t="s">
        <v>3858</v>
      </c>
      <c r="U92" s="4"/>
      <c r="V92" s="4"/>
      <c r="W92" s="4"/>
      <c r="X92" s="4">
        <v>2029</v>
      </c>
      <c r="Y92" s="4">
        <v>2032</v>
      </c>
      <c r="Z92" s="4"/>
      <c r="AA92" s="4" t="s">
        <v>3739</v>
      </c>
      <c r="AB92" s="4" t="s">
        <v>3859</v>
      </c>
      <c r="AC92" s="4" t="s">
        <v>46</v>
      </c>
    </row>
    <row r="93" spans="2:29" ht="285" x14ac:dyDescent="0.25">
      <c r="B93" s="4" t="s">
        <v>424</v>
      </c>
      <c r="C93" s="47" t="s">
        <v>425</v>
      </c>
      <c r="D93" s="44"/>
      <c r="E93" s="4" t="s">
        <v>100</v>
      </c>
      <c r="F93" s="4" t="s">
        <v>426</v>
      </c>
      <c r="G93" s="4" t="s">
        <v>68</v>
      </c>
      <c r="H93" s="15">
        <v>43940</v>
      </c>
      <c r="I93" s="15">
        <v>44651</v>
      </c>
      <c r="J93" s="4" t="s">
        <v>46</v>
      </c>
      <c r="K93" s="15">
        <v>44652</v>
      </c>
      <c r="L93" s="15">
        <v>45138</v>
      </c>
      <c r="M93" s="4" t="s">
        <v>46</v>
      </c>
      <c r="N93" s="14">
        <v>46388</v>
      </c>
      <c r="O93" s="14">
        <v>46903</v>
      </c>
      <c r="P93" s="4" t="s">
        <v>59</v>
      </c>
      <c r="Q93" s="14">
        <v>46235</v>
      </c>
      <c r="R93" s="14">
        <v>47331</v>
      </c>
      <c r="S93" s="4"/>
      <c r="T93" s="4" t="s">
        <v>3860</v>
      </c>
      <c r="U93" s="15">
        <v>47467</v>
      </c>
      <c r="V93" s="14">
        <v>47484</v>
      </c>
      <c r="W93" s="14">
        <v>48823</v>
      </c>
      <c r="X93" s="4">
        <v>2033</v>
      </c>
      <c r="Y93" s="4">
        <v>2033</v>
      </c>
      <c r="Z93" s="4"/>
      <c r="AA93" s="4" t="s">
        <v>3739</v>
      </c>
      <c r="AB93" s="4" t="s">
        <v>3861</v>
      </c>
      <c r="AC93" s="4" t="s">
        <v>3862</v>
      </c>
    </row>
    <row r="94" spans="2:29" ht="128.25" x14ac:dyDescent="0.25">
      <c r="B94" s="4" t="s">
        <v>515</v>
      </c>
      <c r="C94" s="47" t="s">
        <v>516</v>
      </c>
      <c r="D94" s="44"/>
      <c r="E94" s="4" t="s">
        <v>154</v>
      </c>
      <c r="F94" s="4" t="s">
        <v>155</v>
      </c>
      <c r="G94" s="4" t="s">
        <v>68</v>
      </c>
      <c r="H94" s="15">
        <v>44470</v>
      </c>
      <c r="I94" s="15">
        <v>44651</v>
      </c>
      <c r="J94" s="4" t="s">
        <v>46</v>
      </c>
      <c r="K94" s="15">
        <v>45444</v>
      </c>
      <c r="L94" s="15">
        <v>45716</v>
      </c>
      <c r="M94" s="4" t="s">
        <v>46</v>
      </c>
      <c r="N94" s="14">
        <v>45748</v>
      </c>
      <c r="O94" s="14">
        <v>46660</v>
      </c>
      <c r="P94" s="4" t="s">
        <v>59</v>
      </c>
      <c r="Q94" s="14">
        <v>46660</v>
      </c>
      <c r="R94" s="14">
        <v>47391</v>
      </c>
      <c r="S94" s="15">
        <v>47391</v>
      </c>
      <c r="T94" s="4" t="s">
        <v>46</v>
      </c>
      <c r="U94" s="15">
        <v>46661</v>
      </c>
      <c r="V94" s="14">
        <v>47392</v>
      </c>
      <c r="W94" s="14">
        <v>47848</v>
      </c>
      <c r="X94" s="4">
        <v>2030</v>
      </c>
      <c r="Y94" s="4">
        <v>2033</v>
      </c>
      <c r="Z94" s="15">
        <v>45687</v>
      </c>
      <c r="AA94" s="4" t="s">
        <v>3733</v>
      </c>
      <c r="AB94" s="4" t="s">
        <v>3863</v>
      </c>
      <c r="AC94" s="4" t="s">
        <v>3864</v>
      </c>
    </row>
    <row r="95" spans="2:29" ht="85.5" x14ac:dyDescent="0.25">
      <c r="B95" s="4" t="s">
        <v>186</v>
      </c>
      <c r="C95" s="47" t="s">
        <v>187</v>
      </c>
      <c r="D95" s="44"/>
      <c r="E95" s="4" t="s">
        <v>141</v>
      </c>
      <c r="F95" s="4" t="s">
        <v>147</v>
      </c>
      <c r="G95" s="4" t="s">
        <v>68</v>
      </c>
      <c r="H95" s="15">
        <v>44743</v>
      </c>
      <c r="I95" s="15">
        <v>45016</v>
      </c>
      <c r="J95" s="4" t="s">
        <v>46</v>
      </c>
      <c r="K95" s="15">
        <v>45108</v>
      </c>
      <c r="L95" s="15">
        <v>46444</v>
      </c>
      <c r="M95" s="4" t="s">
        <v>46</v>
      </c>
      <c r="N95" s="14">
        <v>46510</v>
      </c>
      <c r="O95" s="14">
        <v>47330</v>
      </c>
      <c r="P95" s="4" t="s">
        <v>59</v>
      </c>
      <c r="Q95" s="14">
        <v>46597</v>
      </c>
      <c r="R95" s="14">
        <v>47330</v>
      </c>
      <c r="S95" s="4"/>
      <c r="T95" s="4" t="s">
        <v>3865</v>
      </c>
      <c r="U95" s="15">
        <v>47389</v>
      </c>
      <c r="V95" s="14">
        <v>47392</v>
      </c>
      <c r="W95" s="14">
        <v>48204</v>
      </c>
      <c r="X95" s="4">
        <v>2029</v>
      </c>
      <c r="Y95" s="4">
        <v>2031</v>
      </c>
      <c r="Z95" s="4"/>
      <c r="AA95" s="4" t="s">
        <v>3733</v>
      </c>
      <c r="AB95" s="4" t="s">
        <v>3866</v>
      </c>
      <c r="AC95" s="4" t="s">
        <v>46</v>
      </c>
    </row>
    <row r="96" spans="2:29" ht="313.5" x14ac:dyDescent="0.25">
      <c r="B96" s="4" t="s">
        <v>955</v>
      </c>
      <c r="C96" s="47" t="s">
        <v>956</v>
      </c>
      <c r="D96" s="44"/>
      <c r="E96" s="4" t="s">
        <v>100</v>
      </c>
      <c r="F96" s="4" t="s">
        <v>957</v>
      </c>
      <c r="G96" s="4" t="s">
        <v>68</v>
      </c>
      <c r="H96" s="15">
        <v>44479</v>
      </c>
      <c r="I96" s="15">
        <v>44712</v>
      </c>
      <c r="J96" s="4" t="s">
        <v>46</v>
      </c>
      <c r="K96" s="15">
        <v>44713</v>
      </c>
      <c r="L96" s="15">
        <v>45412</v>
      </c>
      <c r="M96" s="4" t="s">
        <v>46</v>
      </c>
      <c r="N96" s="14">
        <v>46204</v>
      </c>
      <c r="O96" s="14">
        <v>46507</v>
      </c>
      <c r="P96" s="4" t="s">
        <v>59</v>
      </c>
      <c r="Q96" s="14">
        <v>46569</v>
      </c>
      <c r="R96" s="14">
        <v>46935</v>
      </c>
      <c r="S96" s="4"/>
      <c r="T96" s="4" t="s">
        <v>3867</v>
      </c>
      <c r="U96" s="15">
        <v>46811</v>
      </c>
      <c r="V96" s="14">
        <v>47088</v>
      </c>
      <c r="W96" s="14">
        <v>47848</v>
      </c>
      <c r="X96" s="4">
        <v>2030</v>
      </c>
      <c r="Y96" s="4">
        <v>2040</v>
      </c>
      <c r="Z96" s="15">
        <v>45631</v>
      </c>
      <c r="AA96" s="4" t="s">
        <v>3723</v>
      </c>
      <c r="AB96" s="4" t="s">
        <v>3868</v>
      </c>
      <c r="AC96" s="4" t="s">
        <v>3869</v>
      </c>
    </row>
    <row r="97" spans="2:29" ht="28.5" x14ac:dyDescent="0.25">
      <c r="B97" s="4" t="s">
        <v>255</v>
      </c>
      <c r="C97" s="47" t="s">
        <v>256</v>
      </c>
      <c r="D97" s="44"/>
      <c r="E97" s="4" t="s">
        <v>100</v>
      </c>
      <c r="F97" s="4" t="s">
        <v>101</v>
      </c>
      <c r="G97" s="4" t="s">
        <v>68</v>
      </c>
      <c r="H97" s="15">
        <v>44136</v>
      </c>
      <c r="I97" s="15">
        <v>44341</v>
      </c>
      <c r="J97" s="4" t="s">
        <v>46</v>
      </c>
      <c r="K97" s="15">
        <v>45170</v>
      </c>
      <c r="L97" s="15">
        <v>45383</v>
      </c>
      <c r="M97" s="4" t="s">
        <v>46</v>
      </c>
      <c r="N97" s="14">
        <v>45170</v>
      </c>
      <c r="O97" s="14">
        <v>45383</v>
      </c>
      <c r="P97" s="4" t="s">
        <v>59</v>
      </c>
      <c r="Q97" s="14">
        <v>45383</v>
      </c>
      <c r="R97" s="14">
        <v>46661</v>
      </c>
      <c r="S97" s="4"/>
      <c r="T97" s="4" t="s">
        <v>3858</v>
      </c>
      <c r="U97" s="15">
        <v>46023</v>
      </c>
      <c r="V97" s="14">
        <v>46661</v>
      </c>
      <c r="W97" s="14">
        <v>47027</v>
      </c>
      <c r="X97" s="4">
        <v>2029</v>
      </c>
      <c r="Y97" s="4">
        <v>2035</v>
      </c>
      <c r="Z97" s="4"/>
      <c r="AA97" s="4" t="s">
        <v>3733</v>
      </c>
      <c r="AB97" s="4" t="s">
        <v>3870</v>
      </c>
      <c r="AC97" s="4" t="s">
        <v>46</v>
      </c>
    </row>
    <row r="98" spans="2:29" ht="57" x14ac:dyDescent="0.25">
      <c r="B98" s="4" t="s">
        <v>361</v>
      </c>
      <c r="C98" s="47" t="s">
        <v>362</v>
      </c>
      <c r="D98" s="44"/>
      <c r="E98" s="4" t="s">
        <v>363</v>
      </c>
      <c r="F98" s="4" t="s">
        <v>364</v>
      </c>
      <c r="G98" s="4" t="s">
        <v>68</v>
      </c>
      <c r="H98" s="15">
        <v>39814</v>
      </c>
      <c r="I98" s="15">
        <v>40756</v>
      </c>
      <c r="J98" s="4" t="s">
        <v>46</v>
      </c>
      <c r="K98" s="15">
        <v>39814</v>
      </c>
      <c r="L98" s="15">
        <v>41274</v>
      </c>
      <c r="M98" s="4" t="s">
        <v>46</v>
      </c>
      <c r="N98" s="14">
        <v>41944</v>
      </c>
      <c r="O98" s="14">
        <v>43039</v>
      </c>
      <c r="P98" s="4" t="s">
        <v>63</v>
      </c>
      <c r="Q98" s="14">
        <v>42401</v>
      </c>
      <c r="R98" s="14">
        <v>46439</v>
      </c>
      <c r="S98" s="15">
        <v>46551</v>
      </c>
      <c r="T98" s="4" t="s">
        <v>46</v>
      </c>
      <c r="U98" s="15">
        <v>46508</v>
      </c>
      <c r="V98" s="14">
        <v>46807</v>
      </c>
      <c r="W98" s="14">
        <v>47475</v>
      </c>
      <c r="X98" s="4">
        <v>2029</v>
      </c>
      <c r="Y98" s="4">
        <v>2029</v>
      </c>
      <c r="Z98" s="15">
        <v>42124</v>
      </c>
      <c r="AA98" s="4" t="s">
        <v>3739</v>
      </c>
      <c r="AB98" s="4" t="s">
        <v>3871</v>
      </c>
      <c r="AC98" s="4" t="s">
        <v>3872</v>
      </c>
    </row>
    <row r="99" spans="2:29" ht="42.75" x14ac:dyDescent="0.25">
      <c r="B99" s="4" t="s">
        <v>813</v>
      </c>
      <c r="C99" s="47" t="s">
        <v>814</v>
      </c>
      <c r="D99" s="44"/>
      <c r="E99" s="4" t="s">
        <v>363</v>
      </c>
      <c r="F99" s="4" t="s">
        <v>815</v>
      </c>
      <c r="G99" s="4" t="s">
        <v>68</v>
      </c>
      <c r="H99" s="15">
        <v>44562</v>
      </c>
      <c r="I99" s="15">
        <v>45291</v>
      </c>
      <c r="J99" s="4" t="s">
        <v>46</v>
      </c>
      <c r="K99" s="15">
        <v>45292</v>
      </c>
      <c r="L99" s="15">
        <v>45596</v>
      </c>
      <c r="M99" s="4" t="s">
        <v>46</v>
      </c>
      <c r="N99" s="14">
        <v>45352</v>
      </c>
      <c r="O99" s="14">
        <v>46934</v>
      </c>
      <c r="P99" s="4" t="s">
        <v>63</v>
      </c>
      <c r="Q99" s="14">
        <v>46204</v>
      </c>
      <c r="R99" s="14">
        <v>46630</v>
      </c>
      <c r="S99" s="15">
        <v>46873</v>
      </c>
      <c r="T99" s="4" t="s">
        <v>46</v>
      </c>
      <c r="U99" s="15">
        <v>46996</v>
      </c>
      <c r="V99" s="14">
        <v>47362</v>
      </c>
      <c r="W99" s="14">
        <v>47848</v>
      </c>
      <c r="X99" s="4">
        <v>2030</v>
      </c>
      <c r="Y99" s="4">
        <v>2030</v>
      </c>
      <c r="Z99" s="15">
        <v>45687</v>
      </c>
      <c r="AA99" s="4" t="s">
        <v>3739</v>
      </c>
      <c r="AB99" s="4" t="s">
        <v>3873</v>
      </c>
      <c r="AC99" s="4" t="s">
        <v>3874</v>
      </c>
    </row>
    <row r="100" spans="2:29" ht="57" x14ac:dyDescent="0.25">
      <c r="B100" s="4" t="s">
        <v>428</v>
      </c>
      <c r="C100" s="47" t="s">
        <v>429</v>
      </c>
      <c r="D100" s="44"/>
      <c r="E100" s="4" t="s">
        <v>100</v>
      </c>
      <c r="F100" s="4" t="s">
        <v>394</v>
      </c>
      <c r="G100" s="4" t="s">
        <v>68</v>
      </c>
      <c r="H100" s="15">
        <v>44958</v>
      </c>
      <c r="I100" s="15">
        <v>45596</v>
      </c>
      <c r="J100" s="4" t="s">
        <v>46</v>
      </c>
      <c r="K100" s="15">
        <v>45111</v>
      </c>
      <c r="L100" s="15">
        <v>46387</v>
      </c>
      <c r="M100" s="4" t="s">
        <v>46</v>
      </c>
      <c r="N100" s="14">
        <v>44942</v>
      </c>
      <c r="O100" s="14">
        <v>46752</v>
      </c>
      <c r="P100" s="4" t="s">
        <v>63</v>
      </c>
      <c r="Q100" s="14">
        <v>44999</v>
      </c>
      <c r="R100" s="14">
        <v>47848</v>
      </c>
      <c r="S100" s="15">
        <v>46111</v>
      </c>
      <c r="T100" s="4" t="s">
        <v>46</v>
      </c>
      <c r="U100" s="4"/>
      <c r="V100" s="14">
        <v>46204</v>
      </c>
      <c r="W100" s="14">
        <v>48579</v>
      </c>
      <c r="X100" s="4">
        <v>2027</v>
      </c>
      <c r="Y100" s="4">
        <v>2036</v>
      </c>
      <c r="Z100" s="4"/>
      <c r="AA100" s="4" t="s">
        <v>3739</v>
      </c>
      <c r="AB100" s="4" t="s">
        <v>3786</v>
      </c>
      <c r="AC100" s="4" t="s">
        <v>46</v>
      </c>
    </row>
    <row r="101" spans="2:29" ht="28.5" x14ac:dyDescent="0.25">
      <c r="B101" s="4" t="s">
        <v>1021</v>
      </c>
      <c r="C101" s="47" t="s">
        <v>1022</v>
      </c>
      <c r="D101" s="44"/>
      <c r="E101" s="4" t="s">
        <v>100</v>
      </c>
      <c r="F101" s="4" t="s">
        <v>1023</v>
      </c>
      <c r="G101" s="4" t="s">
        <v>68</v>
      </c>
      <c r="H101" s="15">
        <v>44197</v>
      </c>
      <c r="I101" s="15">
        <v>44927</v>
      </c>
      <c r="J101" s="4" t="s">
        <v>46</v>
      </c>
      <c r="K101" s="15">
        <v>45017</v>
      </c>
      <c r="L101" s="15">
        <v>45658</v>
      </c>
      <c r="M101" s="4" t="s">
        <v>46</v>
      </c>
      <c r="N101" s="14">
        <v>45658</v>
      </c>
      <c r="O101" s="14">
        <v>46022</v>
      </c>
      <c r="P101" s="4" t="s">
        <v>63</v>
      </c>
      <c r="Q101" s="14">
        <v>45639</v>
      </c>
      <c r="R101" s="14">
        <v>46379</v>
      </c>
      <c r="S101" s="15">
        <v>45658</v>
      </c>
      <c r="T101" s="4" t="s">
        <v>46</v>
      </c>
      <c r="U101" s="15">
        <v>46023</v>
      </c>
      <c r="V101" s="14">
        <v>46023</v>
      </c>
      <c r="W101" s="14">
        <v>46753</v>
      </c>
      <c r="X101" s="4">
        <v>2028</v>
      </c>
      <c r="Y101" s="4">
        <v>2028</v>
      </c>
      <c r="Z101" s="15">
        <v>45474</v>
      </c>
      <c r="AA101" s="4" t="s">
        <v>3739</v>
      </c>
      <c r="AB101" s="4" t="s">
        <v>3875</v>
      </c>
      <c r="AC101" s="4" t="s">
        <v>46</v>
      </c>
    </row>
    <row r="102" spans="2:29" ht="57" x14ac:dyDescent="0.25">
      <c r="B102" s="4" t="s">
        <v>430</v>
      </c>
      <c r="C102" s="47" t="s">
        <v>431</v>
      </c>
      <c r="D102" s="44"/>
      <c r="E102" s="4" t="s">
        <v>100</v>
      </c>
      <c r="F102" s="4" t="s">
        <v>394</v>
      </c>
      <c r="G102" s="4" t="s">
        <v>68</v>
      </c>
      <c r="H102" s="15">
        <v>44228</v>
      </c>
      <c r="I102" s="15">
        <v>45596</v>
      </c>
      <c r="J102" s="4" t="s">
        <v>46</v>
      </c>
      <c r="K102" s="15">
        <v>44377</v>
      </c>
      <c r="L102" s="15">
        <v>46387</v>
      </c>
      <c r="M102" s="4" t="s">
        <v>46</v>
      </c>
      <c r="N102" s="14">
        <v>44958</v>
      </c>
      <c r="O102" s="14">
        <v>46752</v>
      </c>
      <c r="P102" s="4" t="s">
        <v>63</v>
      </c>
      <c r="Q102" s="14">
        <v>45076</v>
      </c>
      <c r="R102" s="14">
        <v>47483</v>
      </c>
      <c r="S102" s="15">
        <v>46111</v>
      </c>
      <c r="T102" s="4" t="s">
        <v>46</v>
      </c>
      <c r="U102" s="4"/>
      <c r="V102" s="14">
        <v>46204</v>
      </c>
      <c r="W102" s="14">
        <v>48213</v>
      </c>
      <c r="X102" s="4">
        <v>2031</v>
      </c>
      <c r="Y102" s="4">
        <v>2031</v>
      </c>
      <c r="Z102" s="4"/>
      <c r="AA102" s="4" t="s">
        <v>3739</v>
      </c>
      <c r="AB102" s="4" t="s">
        <v>3786</v>
      </c>
      <c r="AC102" s="4" t="s">
        <v>46</v>
      </c>
    </row>
    <row r="103" spans="2:29" ht="71.25" x14ac:dyDescent="0.25">
      <c r="B103" s="4" t="s">
        <v>518</v>
      </c>
      <c r="C103" s="47" t="s">
        <v>519</v>
      </c>
      <c r="D103" s="44"/>
      <c r="E103" s="4" t="s">
        <v>100</v>
      </c>
      <c r="F103" s="4" t="s">
        <v>520</v>
      </c>
      <c r="G103" s="4" t="s">
        <v>68</v>
      </c>
      <c r="H103" s="15">
        <v>44743</v>
      </c>
      <c r="I103" s="15">
        <v>44926</v>
      </c>
      <c r="J103" s="4" t="s">
        <v>46</v>
      </c>
      <c r="K103" s="15">
        <v>45108</v>
      </c>
      <c r="L103" s="15">
        <v>45747</v>
      </c>
      <c r="M103" s="4" t="s">
        <v>46</v>
      </c>
      <c r="N103" s="14">
        <v>45748</v>
      </c>
      <c r="O103" s="14">
        <v>46660</v>
      </c>
      <c r="P103" s="4" t="s">
        <v>59</v>
      </c>
      <c r="Q103" s="14">
        <v>46296</v>
      </c>
      <c r="R103" s="14">
        <v>47330</v>
      </c>
      <c r="S103" s="15">
        <v>47483</v>
      </c>
      <c r="T103" s="4" t="s">
        <v>46</v>
      </c>
      <c r="U103" s="15">
        <v>46568</v>
      </c>
      <c r="V103" s="14">
        <v>46997</v>
      </c>
      <c r="W103" s="14">
        <v>47818</v>
      </c>
      <c r="X103" s="4">
        <v>2030</v>
      </c>
      <c r="Y103" s="4">
        <v>2035</v>
      </c>
      <c r="Z103" s="15">
        <v>45687</v>
      </c>
      <c r="AA103" s="4" t="s">
        <v>3733</v>
      </c>
      <c r="AB103" s="4" t="s">
        <v>3876</v>
      </c>
      <c r="AC103" s="4" t="s">
        <v>3877</v>
      </c>
    </row>
    <row r="104" spans="2:29" ht="327.75" x14ac:dyDescent="0.25">
      <c r="B104" s="4" t="s">
        <v>1185</v>
      </c>
      <c r="C104" s="47" t="s">
        <v>1186</v>
      </c>
      <c r="D104" s="44"/>
      <c r="E104" s="4" t="s">
        <v>434</v>
      </c>
      <c r="F104" s="4" t="s">
        <v>1187</v>
      </c>
      <c r="G104" s="4" t="s">
        <v>68</v>
      </c>
      <c r="H104" s="15">
        <v>44849</v>
      </c>
      <c r="I104" s="15">
        <v>45170</v>
      </c>
      <c r="J104" s="4" t="s">
        <v>46</v>
      </c>
      <c r="K104" s="15">
        <v>45536</v>
      </c>
      <c r="L104" s="15">
        <v>45808</v>
      </c>
      <c r="M104" s="4" t="s">
        <v>46</v>
      </c>
      <c r="N104" s="14">
        <v>45809</v>
      </c>
      <c r="O104" s="14">
        <v>46265</v>
      </c>
      <c r="P104" s="4" t="s">
        <v>63</v>
      </c>
      <c r="Q104" s="14">
        <v>45901</v>
      </c>
      <c r="R104" s="14">
        <v>46249</v>
      </c>
      <c r="S104" s="15">
        <v>46143</v>
      </c>
      <c r="T104" s="4" t="s">
        <v>46</v>
      </c>
      <c r="U104" s="15">
        <v>46266</v>
      </c>
      <c r="V104" s="14">
        <v>46266</v>
      </c>
      <c r="W104" s="14">
        <v>47361</v>
      </c>
      <c r="X104" s="4">
        <v>2029</v>
      </c>
      <c r="Y104" s="4">
        <v>2033</v>
      </c>
      <c r="Z104" s="4"/>
      <c r="AA104" s="4" t="s">
        <v>3733</v>
      </c>
      <c r="AB104" s="4" t="s">
        <v>3878</v>
      </c>
      <c r="AC104" s="4" t="s">
        <v>3879</v>
      </c>
    </row>
    <row r="105" spans="2:29" ht="71.25" x14ac:dyDescent="0.25">
      <c r="B105" s="4" t="s">
        <v>368</v>
      </c>
      <c r="C105" s="47" t="s">
        <v>369</v>
      </c>
      <c r="D105" s="44"/>
      <c r="E105" s="4" t="s">
        <v>327</v>
      </c>
      <c r="F105" s="4" t="s">
        <v>328</v>
      </c>
      <c r="G105" s="4" t="s">
        <v>68</v>
      </c>
      <c r="H105" s="4"/>
      <c r="I105" s="4"/>
      <c r="J105" s="4" t="s">
        <v>185</v>
      </c>
      <c r="K105" s="4"/>
      <c r="L105" s="4"/>
      <c r="M105" s="4" t="s">
        <v>185</v>
      </c>
      <c r="N105" s="14">
        <v>42213</v>
      </c>
      <c r="O105" s="14">
        <v>43091</v>
      </c>
      <c r="P105" s="4" t="s">
        <v>63</v>
      </c>
      <c r="Q105" s="14">
        <v>42570</v>
      </c>
      <c r="R105" s="14">
        <v>43098</v>
      </c>
      <c r="S105" s="4"/>
      <c r="T105" s="4" t="s">
        <v>185</v>
      </c>
      <c r="U105" s="4"/>
      <c r="V105" s="14">
        <v>46753</v>
      </c>
      <c r="W105" s="14">
        <v>47483</v>
      </c>
      <c r="X105" s="4">
        <v>2029</v>
      </c>
      <c r="Y105" s="4">
        <v>2029</v>
      </c>
      <c r="Z105" s="4"/>
      <c r="AA105" s="4" t="s">
        <v>1198</v>
      </c>
      <c r="AB105" s="4" t="s">
        <v>3880</v>
      </c>
      <c r="AC105" s="4" t="s">
        <v>3881</v>
      </c>
    </row>
    <row r="106" spans="2:29" ht="28.5" x14ac:dyDescent="0.25">
      <c r="B106" s="4" t="s">
        <v>552</v>
      </c>
      <c r="C106" s="47" t="s">
        <v>553</v>
      </c>
      <c r="D106" s="44"/>
      <c r="E106" s="4" t="s">
        <v>375</v>
      </c>
      <c r="F106" s="4" t="s">
        <v>532</v>
      </c>
      <c r="G106" s="4" t="s">
        <v>68</v>
      </c>
      <c r="H106" s="15">
        <v>45383</v>
      </c>
      <c r="I106" s="15">
        <v>45566</v>
      </c>
      <c r="J106" s="4" t="s">
        <v>46</v>
      </c>
      <c r="K106" s="15">
        <v>45597</v>
      </c>
      <c r="L106" s="15">
        <v>46022</v>
      </c>
      <c r="M106" s="4" t="s">
        <v>46</v>
      </c>
      <c r="N106" s="14">
        <v>45839</v>
      </c>
      <c r="O106" s="14">
        <v>46387</v>
      </c>
      <c r="P106" s="4" t="s">
        <v>63</v>
      </c>
      <c r="Q106" s="14">
        <v>45550</v>
      </c>
      <c r="R106" s="14">
        <v>46721</v>
      </c>
      <c r="S106" s="15">
        <v>46721</v>
      </c>
      <c r="T106" s="4" t="s">
        <v>46</v>
      </c>
      <c r="U106" s="15">
        <v>46721</v>
      </c>
      <c r="V106" s="14">
        <v>46722</v>
      </c>
      <c r="W106" s="14">
        <v>47483</v>
      </c>
      <c r="X106" s="4">
        <v>2029</v>
      </c>
      <c r="Y106" s="4">
        <v>2032</v>
      </c>
      <c r="Z106" s="15">
        <v>45809</v>
      </c>
      <c r="AA106" s="4" t="s">
        <v>3723</v>
      </c>
      <c r="AB106" s="4" t="s">
        <v>3882</v>
      </c>
      <c r="AC106" s="4" t="s">
        <v>3883</v>
      </c>
    </row>
    <row r="107" spans="2:29" ht="28.5" x14ac:dyDescent="0.25">
      <c r="B107" s="4" t="s">
        <v>555</v>
      </c>
      <c r="C107" s="47" t="s">
        <v>556</v>
      </c>
      <c r="D107" s="44"/>
      <c r="E107" s="4" t="s">
        <v>375</v>
      </c>
      <c r="F107" s="4" t="s">
        <v>532</v>
      </c>
      <c r="G107" s="4" t="s">
        <v>68</v>
      </c>
      <c r="H107" s="15">
        <v>44745</v>
      </c>
      <c r="I107" s="15">
        <v>45473</v>
      </c>
      <c r="J107" s="4" t="s">
        <v>46</v>
      </c>
      <c r="K107" s="15">
        <v>45597</v>
      </c>
      <c r="L107" s="15">
        <v>47026</v>
      </c>
      <c r="M107" s="4" t="s">
        <v>46</v>
      </c>
      <c r="N107" s="14">
        <v>47027</v>
      </c>
      <c r="O107" s="14">
        <v>47483</v>
      </c>
      <c r="P107" s="4" t="s">
        <v>59</v>
      </c>
      <c r="Q107" s="14">
        <v>47027</v>
      </c>
      <c r="R107" s="14">
        <v>47634</v>
      </c>
      <c r="S107" s="15">
        <v>47635</v>
      </c>
      <c r="T107" s="4" t="s">
        <v>46</v>
      </c>
      <c r="U107" s="15">
        <v>46904</v>
      </c>
      <c r="V107" s="14">
        <v>47635</v>
      </c>
      <c r="W107" s="14">
        <v>48213</v>
      </c>
      <c r="X107" s="4">
        <v>2031</v>
      </c>
      <c r="Y107" s="4">
        <v>2040</v>
      </c>
      <c r="Z107" s="4"/>
      <c r="AA107" s="4" t="s">
        <v>3733</v>
      </c>
      <c r="AB107" s="4" t="s">
        <v>3884</v>
      </c>
      <c r="AC107" s="4" t="s">
        <v>46</v>
      </c>
    </row>
    <row r="108" spans="2:29" ht="71.25" x14ac:dyDescent="0.25">
      <c r="B108" s="4" t="s">
        <v>1190</v>
      </c>
      <c r="C108" s="47" t="s">
        <v>1191</v>
      </c>
      <c r="D108" s="44"/>
      <c r="E108" s="4" t="s">
        <v>123</v>
      </c>
      <c r="F108" s="4" t="s">
        <v>1192</v>
      </c>
      <c r="G108" s="4" t="s">
        <v>68</v>
      </c>
      <c r="H108" s="15">
        <v>44562</v>
      </c>
      <c r="I108" s="15">
        <v>45107</v>
      </c>
      <c r="J108" s="4" t="s">
        <v>46</v>
      </c>
      <c r="K108" s="15">
        <v>45108</v>
      </c>
      <c r="L108" s="15">
        <v>45382</v>
      </c>
      <c r="M108" s="4" t="s">
        <v>46</v>
      </c>
      <c r="N108" s="14">
        <v>45292</v>
      </c>
      <c r="O108" s="14">
        <v>45535</v>
      </c>
      <c r="P108" s="4" t="s">
        <v>63</v>
      </c>
      <c r="Q108" s="14">
        <v>45482</v>
      </c>
      <c r="R108" s="14">
        <v>46266</v>
      </c>
      <c r="S108" s="15">
        <v>46478</v>
      </c>
      <c r="T108" s="4" t="s">
        <v>46</v>
      </c>
      <c r="U108" s="15">
        <v>46327</v>
      </c>
      <c r="V108" s="14">
        <v>46327</v>
      </c>
      <c r="W108" s="14">
        <v>47087</v>
      </c>
      <c r="X108" s="4">
        <v>2028</v>
      </c>
      <c r="Y108" s="4">
        <v>2030</v>
      </c>
      <c r="Z108" s="4"/>
      <c r="AA108" s="4" t="s">
        <v>3733</v>
      </c>
      <c r="AB108" s="4" t="s">
        <v>3885</v>
      </c>
      <c r="AC108" s="4" t="s">
        <v>46</v>
      </c>
    </row>
    <row r="109" spans="2:29" ht="285" x14ac:dyDescent="0.25">
      <c r="B109" s="4" t="s">
        <v>1026</v>
      </c>
      <c r="C109" s="47" t="s">
        <v>1027</v>
      </c>
      <c r="D109" s="44"/>
      <c r="E109" s="4" t="s">
        <v>100</v>
      </c>
      <c r="F109" s="4" t="s">
        <v>1016</v>
      </c>
      <c r="G109" s="4" t="s">
        <v>68</v>
      </c>
      <c r="H109" s="15">
        <v>45012</v>
      </c>
      <c r="I109" s="15">
        <v>45159</v>
      </c>
      <c r="J109" s="4" t="s">
        <v>46</v>
      </c>
      <c r="K109" s="15">
        <v>45159</v>
      </c>
      <c r="L109" s="15">
        <v>45980</v>
      </c>
      <c r="M109" s="4" t="s">
        <v>46</v>
      </c>
      <c r="N109" s="14">
        <v>45980</v>
      </c>
      <c r="O109" s="14">
        <v>46276</v>
      </c>
      <c r="P109" s="4" t="s">
        <v>59</v>
      </c>
      <c r="Q109" s="14">
        <v>45743</v>
      </c>
      <c r="R109" s="14">
        <v>46507</v>
      </c>
      <c r="S109" s="15">
        <v>46081</v>
      </c>
      <c r="T109" s="4" t="s">
        <v>46</v>
      </c>
      <c r="U109" s="15">
        <v>46081</v>
      </c>
      <c r="V109" s="14">
        <v>46522</v>
      </c>
      <c r="W109" s="14">
        <v>47706</v>
      </c>
      <c r="X109" s="4">
        <v>2030</v>
      </c>
      <c r="Y109" s="4">
        <v>2030</v>
      </c>
      <c r="Z109" s="4"/>
      <c r="AA109" s="4" t="s">
        <v>1198</v>
      </c>
      <c r="AB109" s="4" t="s">
        <v>1951</v>
      </c>
      <c r="AC109" s="4" t="s">
        <v>3886</v>
      </c>
    </row>
    <row r="110" spans="2:29" ht="185.25" x14ac:dyDescent="0.25">
      <c r="B110" s="4" t="s">
        <v>304</v>
      </c>
      <c r="C110" s="47" t="s">
        <v>305</v>
      </c>
      <c r="D110" s="44"/>
      <c r="E110" s="4" t="s">
        <v>306</v>
      </c>
      <c r="F110" s="4" t="s">
        <v>307</v>
      </c>
      <c r="G110" s="4" t="s">
        <v>68</v>
      </c>
      <c r="H110" s="15">
        <v>44805</v>
      </c>
      <c r="I110" s="15">
        <v>45596</v>
      </c>
      <c r="J110" s="4" t="s">
        <v>46</v>
      </c>
      <c r="K110" s="15">
        <v>45597</v>
      </c>
      <c r="L110" s="15">
        <v>46133</v>
      </c>
      <c r="M110" s="4" t="s">
        <v>46</v>
      </c>
      <c r="N110" s="14">
        <v>46174</v>
      </c>
      <c r="O110" s="14">
        <v>46843</v>
      </c>
      <c r="P110" s="4" t="s">
        <v>63</v>
      </c>
      <c r="Q110" s="14">
        <v>45748</v>
      </c>
      <c r="R110" s="14">
        <v>46843</v>
      </c>
      <c r="S110" s="15">
        <v>46843</v>
      </c>
      <c r="T110" s="4" t="s">
        <v>46</v>
      </c>
      <c r="U110" s="15">
        <v>46843</v>
      </c>
      <c r="V110" s="14">
        <v>46844</v>
      </c>
      <c r="W110" s="14">
        <v>47756</v>
      </c>
      <c r="X110" s="4">
        <v>2030</v>
      </c>
      <c r="Y110" s="4">
        <v>2030</v>
      </c>
      <c r="Z110" s="15">
        <v>45839</v>
      </c>
      <c r="AA110" s="4" t="s">
        <v>3733</v>
      </c>
      <c r="AB110" s="4" t="s">
        <v>3887</v>
      </c>
      <c r="AC110" s="4" t="s">
        <v>3888</v>
      </c>
    </row>
    <row r="111" spans="2:29" ht="85.5" x14ac:dyDescent="0.25">
      <c r="B111" s="4" t="s">
        <v>1028</v>
      </c>
      <c r="C111" s="47" t="s">
        <v>1029</v>
      </c>
      <c r="D111" s="44"/>
      <c r="E111" s="4" t="s">
        <v>100</v>
      </c>
      <c r="F111" s="4" t="s">
        <v>826</v>
      </c>
      <c r="G111" s="4" t="s">
        <v>68</v>
      </c>
      <c r="H111" s="15">
        <v>44927</v>
      </c>
      <c r="I111" s="15">
        <v>45107</v>
      </c>
      <c r="J111" s="4" t="s">
        <v>46</v>
      </c>
      <c r="K111" s="15">
        <v>45108</v>
      </c>
      <c r="L111" s="15">
        <v>45291</v>
      </c>
      <c r="M111" s="4" t="s">
        <v>46</v>
      </c>
      <c r="N111" s="14">
        <v>45108</v>
      </c>
      <c r="O111" s="14">
        <v>45657</v>
      </c>
      <c r="P111" s="4" t="s">
        <v>63</v>
      </c>
      <c r="Q111" s="14">
        <v>45292</v>
      </c>
      <c r="R111" s="14">
        <v>45566</v>
      </c>
      <c r="S111" s="4"/>
      <c r="T111" s="4" t="s">
        <v>3889</v>
      </c>
      <c r="U111" s="15">
        <v>45658</v>
      </c>
      <c r="V111" s="14">
        <v>46388</v>
      </c>
      <c r="W111" s="14">
        <v>46935</v>
      </c>
      <c r="X111" s="4">
        <v>2028</v>
      </c>
      <c r="Y111" s="4">
        <v>2028</v>
      </c>
      <c r="Z111" s="4"/>
      <c r="AA111" s="4" t="s">
        <v>3723</v>
      </c>
      <c r="AB111" s="4" t="s">
        <v>3890</v>
      </c>
      <c r="AC111" s="4" t="s">
        <v>46</v>
      </c>
    </row>
    <row r="112" spans="2:29" ht="85.5" x14ac:dyDescent="0.25">
      <c r="B112" s="4" t="s">
        <v>1195</v>
      </c>
      <c r="C112" s="47" t="s">
        <v>1196</v>
      </c>
      <c r="D112" s="44"/>
      <c r="E112" s="4" t="s">
        <v>123</v>
      </c>
      <c r="F112" s="4" t="s">
        <v>290</v>
      </c>
      <c r="G112" s="4" t="s">
        <v>68</v>
      </c>
      <c r="H112" s="4"/>
      <c r="I112" s="4"/>
      <c r="J112" s="4" t="s">
        <v>3891</v>
      </c>
      <c r="K112" s="15">
        <v>39448</v>
      </c>
      <c r="L112" s="15">
        <v>44927</v>
      </c>
      <c r="M112" s="4" t="s">
        <v>46</v>
      </c>
      <c r="N112" s="14">
        <v>44927</v>
      </c>
      <c r="O112" s="14">
        <v>46174</v>
      </c>
      <c r="P112" s="4" t="s">
        <v>63</v>
      </c>
      <c r="Q112" s="14">
        <v>46174</v>
      </c>
      <c r="R112" s="14">
        <v>46753</v>
      </c>
      <c r="S112" s="4"/>
      <c r="T112" s="4" t="s">
        <v>3891</v>
      </c>
      <c r="U112" s="15">
        <v>46905</v>
      </c>
      <c r="V112" s="14">
        <v>46906</v>
      </c>
      <c r="W112" s="14">
        <v>47908</v>
      </c>
      <c r="X112" s="4">
        <v>2031</v>
      </c>
      <c r="Y112" s="4">
        <v>2031</v>
      </c>
      <c r="Z112" s="4"/>
      <c r="AA112" s="4" t="s">
        <v>3723</v>
      </c>
      <c r="AB112" s="4" t="s">
        <v>3892</v>
      </c>
      <c r="AC112" s="4" t="s">
        <v>3725</v>
      </c>
    </row>
    <row r="113" spans="2:29" ht="156.75" x14ac:dyDescent="0.25">
      <c r="B113" s="4" t="s">
        <v>1199</v>
      </c>
      <c r="C113" s="47" t="s">
        <v>1200</v>
      </c>
      <c r="D113" s="44"/>
      <c r="E113" s="4" t="s">
        <v>100</v>
      </c>
      <c r="F113" s="4" t="s">
        <v>1201</v>
      </c>
      <c r="G113" s="4" t="s">
        <v>68</v>
      </c>
      <c r="H113" s="4"/>
      <c r="I113" s="4"/>
      <c r="J113" s="4" t="s">
        <v>3893</v>
      </c>
      <c r="K113" s="15">
        <v>44321</v>
      </c>
      <c r="L113" s="15">
        <v>44497</v>
      </c>
      <c r="M113" s="4" t="s">
        <v>46</v>
      </c>
      <c r="N113" s="14">
        <v>44774</v>
      </c>
      <c r="O113" s="14">
        <v>45282</v>
      </c>
      <c r="P113" s="4" t="s">
        <v>63</v>
      </c>
      <c r="Q113" s="14">
        <v>44986</v>
      </c>
      <c r="R113" s="14">
        <v>46179</v>
      </c>
      <c r="S113" s="4"/>
      <c r="T113" s="4" t="s">
        <v>1198</v>
      </c>
      <c r="U113" s="15">
        <v>46262</v>
      </c>
      <c r="V113" s="14">
        <v>46263</v>
      </c>
      <c r="W113" s="14">
        <v>47515</v>
      </c>
      <c r="X113" s="4">
        <v>2030</v>
      </c>
      <c r="Y113" s="4">
        <v>2030</v>
      </c>
      <c r="Z113" s="4"/>
      <c r="AA113" s="4" t="s">
        <v>3733</v>
      </c>
      <c r="AB113" s="4" t="s">
        <v>3894</v>
      </c>
      <c r="AC113" s="4" t="s">
        <v>2245</v>
      </c>
    </row>
    <row r="114" spans="2:29" ht="171" x14ac:dyDescent="0.25">
      <c r="B114" s="4" t="s">
        <v>189</v>
      </c>
      <c r="C114" s="47" t="s">
        <v>190</v>
      </c>
      <c r="D114" s="44"/>
      <c r="E114" s="4" t="s">
        <v>123</v>
      </c>
      <c r="F114" s="4" t="s">
        <v>191</v>
      </c>
      <c r="G114" s="4" t="s">
        <v>68</v>
      </c>
      <c r="H114" s="15">
        <v>44634</v>
      </c>
      <c r="I114" s="15">
        <v>45030</v>
      </c>
      <c r="J114" s="4" t="s">
        <v>46</v>
      </c>
      <c r="K114" s="4"/>
      <c r="L114" s="4"/>
      <c r="M114" s="4" t="s">
        <v>3895</v>
      </c>
      <c r="N114" s="14">
        <v>44820</v>
      </c>
      <c r="O114" s="14">
        <v>47299</v>
      </c>
      <c r="P114" s="4" t="s">
        <v>59</v>
      </c>
      <c r="Q114" s="14">
        <v>46753</v>
      </c>
      <c r="R114" s="14">
        <v>48213</v>
      </c>
      <c r="S114" s="4"/>
      <c r="T114" s="4" t="s">
        <v>2996</v>
      </c>
      <c r="U114" s="15">
        <v>46965</v>
      </c>
      <c r="V114" s="14">
        <v>47118</v>
      </c>
      <c r="W114" s="14">
        <v>48944</v>
      </c>
      <c r="X114" s="4">
        <v>2031</v>
      </c>
      <c r="Y114" s="4">
        <v>2033</v>
      </c>
      <c r="Z114" s="4"/>
      <c r="AA114" s="4" t="s">
        <v>3733</v>
      </c>
      <c r="AB114" s="4" t="s">
        <v>3800</v>
      </c>
      <c r="AC114" s="4" t="s">
        <v>46</v>
      </c>
    </row>
    <row r="115" spans="2:29" ht="42.75" x14ac:dyDescent="0.25">
      <c r="B115" s="4" t="s">
        <v>873</v>
      </c>
      <c r="C115" s="47" t="s">
        <v>874</v>
      </c>
      <c r="D115" s="44"/>
      <c r="E115" s="4" t="s">
        <v>123</v>
      </c>
      <c r="F115" s="4" t="s">
        <v>124</v>
      </c>
      <c r="G115" s="4" t="s">
        <v>68</v>
      </c>
      <c r="H115" s="15">
        <v>43466</v>
      </c>
      <c r="I115" s="15">
        <v>43830</v>
      </c>
      <c r="J115" s="4" t="s">
        <v>46</v>
      </c>
      <c r="K115" s="15">
        <v>44652</v>
      </c>
      <c r="L115" s="15">
        <v>44926</v>
      </c>
      <c r="M115" s="4" t="s">
        <v>46</v>
      </c>
      <c r="N115" s="14">
        <v>44927</v>
      </c>
      <c r="O115" s="14">
        <v>45838</v>
      </c>
      <c r="P115" s="4" t="s">
        <v>63</v>
      </c>
      <c r="Q115" s="14">
        <v>45199</v>
      </c>
      <c r="R115" s="14">
        <v>47483</v>
      </c>
      <c r="S115" s="15">
        <v>47847</v>
      </c>
      <c r="T115" s="4" t="s">
        <v>46</v>
      </c>
      <c r="U115" s="15">
        <v>47484</v>
      </c>
      <c r="V115" s="14">
        <v>47484</v>
      </c>
      <c r="W115" s="14">
        <v>48029</v>
      </c>
      <c r="X115" s="4">
        <v>2031</v>
      </c>
      <c r="Y115" s="4">
        <v>2031</v>
      </c>
      <c r="Z115" s="4"/>
      <c r="AA115" s="4" t="s">
        <v>3733</v>
      </c>
      <c r="AB115" s="4" t="s">
        <v>3896</v>
      </c>
      <c r="AC115" s="4" t="s">
        <v>46</v>
      </c>
    </row>
    <row r="116" spans="2:29" ht="99.75" x14ac:dyDescent="0.25">
      <c r="B116" s="4" t="s">
        <v>1204</v>
      </c>
      <c r="C116" s="47" t="s">
        <v>1205</v>
      </c>
      <c r="D116" s="44"/>
      <c r="E116" s="4" t="s">
        <v>73</v>
      </c>
      <c r="F116" s="4" t="s">
        <v>74</v>
      </c>
      <c r="G116" s="4" t="s">
        <v>68</v>
      </c>
      <c r="H116" s="15">
        <v>44713</v>
      </c>
      <c r="I116" s="15">
        <v>45290</v>
      </c>
      <c r="J116" s="4" t="s">
        <v>46</v>
      </c>
      <c r="K116" s="4"/>
      <c r="L116" s="4"/>
      <c r="M116" s="4" t="s">
        <v>3897</v>
      </c>
      <c r="N116" s="14">
        <v>45292</v>
      </c>
      <c r="O116" s="14">
        <v>46203</v>
      </c>
      <c r="P116" s="4" t="s">
        <v>59</v>
      </c>
      <c r="Q116" s="14">
        <v>45474</v>
      </c>
      <c r="R116" s="14">
        <v>46203</v>
      </c>
      <c r="S116" s="4"/>
      <c r="T116" s="4" t="s">
        <v>3898</v>
      </c>
      <c r="U116" s="15">
        <v>45473</v>
      </c>
      <c r="V116" s="14">
        <v>45474</v>
      </c>
      <c r="W116" s="14">
        <v>46387</v>
      </c>
      <c r="X116" s="4">
        <v>2027</v>
      </c>
      <c r="Y116" s="4">
        <v>2027</v>
      </c>
      <c r="Z116" s="4"/>
      <c r="AA116" s="4" t="s">
        <v>3733</v>
      </c>
      <c r="AB116" s="4" t="s">
        <v>3899</v>
      </c>
      <c r="AC116" s="4" t="s">
        <v>3900</v>
      </c>
    </row>
    <row r="117" spans="2:29" ht="99.75" x14ac:dyDescent="0.25">
      <c r="B117" s="4" t="s">
        <v>193</v>
      </c>
      <c r="C117" s="47" t="s">
        <v>194</v>
      </c>
      <c r="D117" s="44"/>
      <c r="E117" s="4" t="s">
        <v>123</v>
      </c>
      <c r="F117" s="4" t="s">
        <v>124</v>
      </c>
      <c r="G117" s="4" t="s">
        <v>68</v>
      </c>
      <c r="H117" s="15">
        <v>44562</v>
      </c>
      <c r="I117" s="15">
        <v>45488</v>
      </c>
      <c r="J117" s="4" t="s">
        <v>46</v>
      </c>
      <c r="K117" s="4"/>
      <c r="L117" s="4"/>
      <c r="M117" s="4" t="s">
        <v>3816</v>
      </c>
      <c r="N117" s="14">
        <v>46218</v>
      </c>
      <c r="O117" s="14">
        <v>47299</v>
      </c>
      <c r="P117" s="4" t="s">
        <v>59</v>
      </c>
      <c r="Q117" s="14">
        <v>46753</v>
      </c>
      <c r="R117" s="14">
        <v>48213</v>
      </c>
      <c r="S117" s="4"/>
      <c r="T117" s="4" t="s">
        <v>3816</v>
      </c>
      <c r="U117" s="15">
        <v>46965</v>
      </c>
      <c r="V117" s="14">
        <v>47118</v>
      </c>
      <c r="W117" s="14">
        <v>49309</v>
      </c>
      <c r="X117" s="4">
        <v>2031</v>
      </c>
      <c r="Y117" s="4">
        <v>2034</v>
      </c>
      <c r="Z117" s="4"/>
      <c r="AA117" s="4" t="s">
        <v>3733</v>
      </c>
      <c r="AB117" s="4" t="s">
        <v>3800</v>
      </c>
      <c r="AC117" s="4" t="s">
        <v>46</v>
      </c>
    </row>
    <row r="118" spans="2:29" ht="128.25" x14ac:dyDescent="0.25">
      <c r="B118" s="4" t="s">
        <v>642</v>
      </c>
      <c r="C118" s="47" t="s">
        <v>643</v>
      </c>
      <c r="D118" s="44"/>
      <c r="E118" s="4" t="s">
        <v>243</v>
      </c>
      <c r="F118" s="4" t="s">
        <v>244</v>
      </c>
      <c r="G118" s="4" t="s">
        <v>68</v>
      </c>
      <c r="H118" s="4"/>
      <c r="I118" s="4"/>
      <c r="J118" s="4" t="s">
        <v>3901</v>
      </c>
      <c r="K118" s="15">
        <v>46174</v>
      </c>
      <c r="L118" s="15">
        <v>46538</v>
      </c>
      <c r="M118" s="4" t="s">
        <v>46</v>
      </c>
      <c r="N118" s="14">
        <v>46569</v>
      </c>
      <c r="O118" s="14">
        <v>47483</v>
      </c>
      <c r="P118" s="4" t="s">
        <v>59</v>
      </c>
      <c r="Q118" s="14">
        <v>47362</v>
      </c>
      <c r="R118" s="14">
        <v>47483</v>
      </c>
      <c r="S118" s="4"/>
      <c r="T118" s="4" t="s">
        <v>3902</v>
      </c>
      <c r="U118" s="15">
        <v>46508</v>
      </c>
      <c r="V118" s="14">
        <v>47484</v>
      </c>
      <c r="W118" s="14">
        <v>48563</v>
      </c>
      <c r="X118" s="4">
        <v>2032</v>
      </c>
      <c r="Y118" s="4">
        <v>2032</v>
      </c>
      <c r="Z118" s="4"/>
      <c r="AA118" s="4" t="s">
        <v>3733</v>
      </c>
      <c r="AB118" s="4" t="s">
        <v>3903</v>
      </c>
      <c r="AC118" s="4" t="s">
        <v>46</v>
      </c>
    </row>
    <row r="119" spans="2:29" ht="28.5" x14ac:dyDescent="0.25">
      <c r="B119" s="4" t="s">
        <v>558</v>
      </c>
      <c r="C119" s="47" t="s">
        <v>559</v>
      </c>
      <c r="D119" s="44"/>
      <c r="E119" s="4" t="s">
        <v>375</v>
      </c>
      <c r="F119" s="4" t="s">
        <v>532</v>
      </c>
      <c r="G119" s="4" t="s">
        <v>68</v>
      </c>
      <c r="H119" s="15">
        <v>46113</v>
      </c>
      <c r="I119" s="15">
        <v>46296</v>
      </c>
      <c r="J119" s="4" t="s">
        <v>46</v>
      </c>
      <c r="K119" s="15">
        <v>46327</v>
      </c>
      <c r="L119" s="15">
        <v>46752</v>
      </c>
      <c r="M119" s="4" t="s">
        <v>46</v>
      </c>
      <c r="N119" s="14">
        <v>46569</v>
      </c>
      <c r="O119" s="14">
        <v>47118</v>
      </c>
      <c r="P119" s="4" t="s">
        <v>59</v>
      </c>
      <c r="Q119" s="14">
        <v>46280</v>
      </c>
      <c r="R119" s="14">
        <v>47452</v>
      </c>
      <c r="S119" s="15">
        <v>47452</v>
      </c>
      <c r="T119" s="4" t="s">
        <v>46</v>
      </c>
      <c r="U119" s="15">
        <v>47452</v>
      </c>
      <c r="V119" s="14">
        <v>47453</v>
      </c>
      <c r="W119" s="14">
        <v>48213</v>
      </c>
      <c r="X119" s="4">
        <v>2031</v>
      </c>
      <c r="Y119" s="4">
        <v>2039</v>
      </c>
      <c r="Z119" s="4"/>
      <c r="AA119" s="4" t="s">
        <v>1198</v>
      </c>
      <c r="AB119" s="4" t="s">
        <v>3805</v>
      </c>
      <c r="AC119" s="4" t="s">
        <v>46</v>
      </c>
    </row>
    <row r="120" spans="2:29" ht="313.5" x14ac:dyDescent="0.25">
      <c r="B120" s="4" t="s">
        <v>1207</v>
      </c>
      <c r="C120" s="47" t="s">
        <v>1208</v>
      </c>
      <c r="D120" s="44"/>
      <c r="E120" s="4" t="s">
        <v>100</v>
      </c>
      <c r="F120" s="4" t="s">
        <v>1171</v>
      </c>
      <c r="G120" s="4" t="s">
        <v>68</v>
      </c>
      <c r="H120" s="15">
        <v>45838</v>
      </c>
      <c r="I120" s="15">
        <v>46203</v>
      </c>
      <c r="J120" s="4" t="s">
        <v>46</v>
      </c>
      <c r="K120" s="15">
        <v>46204</v>
      </c>
      <c r="L120" s="15">
        <v>46477</v>
      </c>
      <c r="M120" s="4" t="s">
        <v>46</v>
      </c>
      <c r="N120" s="14">
        <v>46478</v>
      </c>
      <c r="O120" s="14">
        <v>46783</v>
      </c>
      <c r="P120" s="4" t="s">
        <v>59</v>
      </c>
      <c r="Q120" s="14">
        <v>46296</v>
      </c>
      <c r="R120" s="14">
        <v>46660</v>
      </c>
      <c r="S120" s="15">
        <v>46721</v>
      </c>
      <c r="T120" s="4" t="s">
        <v>46</v>
      </c>
      <c r="U120" s="15">
        <v>46812</v>
      </c>
      <c r="V120" s="14">
        <v>46844</v>
      </c>
      <c r="W120" s="14">
        <v>47177</v>
      </c>
      <c r="X120" s="4">
        <v>2029</v>
      </c>
      <c r="Y120" s="4">
        <v>2029</v>
      </c>
      <c r="Z120" s="4"/>
      <c r="AA120" s="4" t="s">
        <v>1198</v>
      </c>
      <c r="AB120" s="4" t="s">
        <v>3904</v>
      </c>
      <c r="AC120" s="4" t="s">
        <v>3905</v>
      </c>
    </row>
    <row r="121" spans="2:29" ht="42.75" x14ac:dyDescent="0.25">
      <c r="B121" s="4" t="s">
        <v>259</v>
      </c>
      <c r="C121" s="47" t="s">
        <v>260</v>
      </c>
      <c r="D121" s="44"/>
      <c r="E121" s="4" t="s">
        <v>261</v>
      </c>
      <c r="F121" s="4" t="s">
        <v>262</v>
      </c>
      <c r="G121" s="4" t="s">
        <v>68</v>
      </c>
      <c r="H121" s="15">
        <v>44136</v>
      </c>
      <c r="I121" s="15">
        <v>44317</v>
      </c>
      <c r="J121" s="4" t="s">
        <v>46</v>
      </c>
      <c r="K121" s="15">
        <v>44727</v>
      </c>
      <c r="L121" s="15">
        <v>45016</v>
      </c>
      <c r="M121" s="4" t="s">
        <v>46</v>
      </c>
      <c r="N121" s="14">
        <v>45078</v>
      </c>
      <c r="O121" s="14">
        <v>45383</v>
      </c>
      <c r="P121" s="4" t="s">
        <v>63</v>
      </c>
      <c r="Q121" s="14">
        <v>45658</v>
      </c>
      <c r="R121" s="14">
        <v>46753</v>
      </c>
      <c r="S121" s="15">
        <v>46600</v>
      </c>
      <c r="T121" s="4" t="s">
        <v>46</v>
      </c>
      <c r="U121" s="15">
        <v>46844</v>
      </c>
      <c r="V121" s="14">
        <v>46844</v>
      </c>
      <c r="W121" s="14">
        <v>47757</v>
      </c>
      <c r="X121" s="4">
        <v>2029</v>
      </c>
      <c r="Y121" s="4">
        <v>2035</v>
      </c>
      <c r="Z121" s="4"/>
      <c r="AA121" s="4" t="s">
        <v>3733</v>
      </c>
      <c r="AB121" s="4" t="s">
        <v>3906</v>
      </c>
      <c r="AC121" s="4" t="s">
        <v>46</v>
      </c>
    </row>
    <row r="122" spans="2:29" x14ac:dyDescent="0.25">
      <c r="B122" s="4" t="s">
        <v>1209</v>
      </c>
      <c r="C122" s="47" t="s">
        <v>1210</v>
      </c>
      <c r="D122" s="44"/>
      <c r="E122" s="4" t="s">
        <v>108</v>
      </c>
      <c r="F122" s="4" t="s">
        <v>213</v>
      </c>
      <c r="G122" s="4" t="s">
        <v>68</v>
      </c>
      <c r="H122" s="15">
        <v>42005</v>
      </c>
      <c r="I122" s="15">
        <v>42005</v>
      </c>
      <c r="J122" s="4" t="s">
        <v>46</v>
      </c>
      <c r="K122" s="15">
        <v>44562</v>
      </c>
      <c r="L122" s="15">
        <v>44926</v>
      </c>
      <c r="M122" s="4" t="s">
        <v>46</v>
      </c>
      <c r="N122" s="14">
        <v>45170</v>
      </c>
      <c r="O122" s="14">
        <v>45383</v>
      </c>
      <c r="P122" s="4" t="s">
        <v>63</v>
      </c>
      <c r="Q122" s="14">
        <v>45383</v>
      </c>
      <c r="R122" s="14">
        <v>45657</v>
      </c>
      <c r="S122" s="15">
        <v>46022</v>
      </c>
      <c r="T122" s="4" t="s">
        <v>46</v>
      </c>
      <c r="U122" s="15">
        <v>46022</v>
      </c>
      <c r="V122" s="14">
        <v>46023</v>
      </c>
      <c r="W122" s="14">
        <v>47027</v>
      </c>
      <c r="X122" s="4">
        <v>2029</v>
      </c>
      <c r="Y122" s="4">
        <v>2029</v>
      </c>
      <c r="Z122" s="4"/>
      <c r="AA122" s="4" t="s">
        <v>1198</v>
      </c>
      <c r="AB122" s="4" t="s">
        <v>3907</v>
      </c>
      <c r="AC122" s="4" t="s">
        <v>46</v>
      </c>
    </row>
    <row r="123" spans="2:29" ht="28.5" x14ac:dyDescent="0.25">
      <c r="B123" s="4" t="s">
        <v>1212</v>
      </c>
      <c r="C123" s="47" t="s">
        <v>1213</v>
      </c>
      <c r="D123" s="44"/>
      <c r="E123" s="4" t="s">
        <v>116</v>
      </c>
      <c r="F123" s="4" t="s">
        <v>1214</v>
      </c>
      <c r="G123" s="4" t="s">
        <v>68</v>
      </c>
      <c r="H123" s="15">
        <v>42917</v>
      </c>
      <c r="I123" s="15">
        <v>43159</v>
      </c>
      <c r="J123" s="4" t="s">
        <v>46</v>
      </c>
      <c r="K123" s="15">
        <v>43159</v>
      </c>
      <c r="L123" s="15">
        <v>43434</v>
      </c>
      <c r="M123" s="4" t="s">
        <v>46</v>
      </c>
      <c r="N123" s="14">
        <v>43190</v>
      </c>
      <c r="O123" s="14">
        <v>43496</v>
      </c>
      <c r="P123" s="4" t="s">
        <v>59</v>
      </c>
      <c r="Q123" s="14">
        <v>43190</v>
      </c>
      <c r="R123" s="14">
        <v>46203</v>
      </c>
      <c r="S123" s="4"/>
      <c r="T123" s="4" t="s">
        <v>2996</v>
      </c>
      <c r="U123" s="15">
        <v>46203</v>
      </c>
      <c r="V123" s="14">
        <v>46388</v>
      </c>
      <c r="W123" s="14">
        <v>47118</v>
      </c>
      <c r="X123" s="4">
        <v>2028</v>
      </c>
      <c r="Y123" s="4">
        <v>2028</v>
      </c>
      <c r="Z123" s="4"/>
      <c r="AA123" s="4" t="s">
        <v>3739</v>
      </c>
      <c r="AB123" s="4" t="s">
        <v>3908</v>
      </c>
      <c r="AC123" s="4" t="s">
        <v>46</v>
      </c>
    </row>
    <row r="124" spans="2:29" ht="28.5" x14ac:dyDescent="0.25">
      <c r="B124" s="4" t="s">
        <v>432</v>
      </c>
      <c r="C124" s="47" t="s">
        <v>433</v>
      </c>
      <c r="D124" s="44"/>
      <c r="E124" s="4" t="s">
        <v>434</v>
      </c>
      <c r="F124" s="4" t="s">
        <v>435</v>
      </c>
      <c r="G124" s="4" t="s">
        <v>68</v>
      </c>
      <c r="H124" s="15">
        <v>44105</v>
      </c>
      <c r="I124" s="15">
        <v>44197</v>
      </c>
      <c r="J124" s="4" t="s">
        <v>46</v>
      </c>
      <c r="K124" s="15">
        <v>43922</v>
      </c>
      <c r="L124" s="15">
        <v>44470</v>
      </c>
      <c r="M124" s="4" t="s">
        <v>46</v>
      </c>
      <c r="N124" s="14">
        <v>44470</v>
      </c>
      <c r="O124" s="14">
        <v>45658</v>
      </c>
      <c r="P124" s="4" t="s">
        <v>63</v>
      </c>
      <c r="Q124" s="14">
        <v>43831</v>
      </c>
      <c r="R124" s="14">
        <v>46686</v>
      </c>
      <c r="S124" s="4"/>
      <c r="T124" s="4" t="s">
        <v>943</v>
      </c>
      <c r="U124" s="15">
        <v>46686</v>
      </c>
      <c r="V124" s="14">
        <v>46770</v>
      </c>
      <c r="W124" s="14">
        <v>47814</v>
      </c>
      <c r="X124" s="4">
        <v>2030</v>
      </c>
      <c r="Y124" s="4">
        <v>2033</v>
      </c>
      <c r="Z124" s="4"/>
      <c r="AA124" s="4" t="s">
        <v>3733</v>
      </c>
      <c r="AB124" s="4" t="s">
        <v>3909</v>
      </c>
      <c r="AC124" s="4" t="s">
        <v>46</v>
      </c>
    </row>
    <row r="125" spans="2:29" ht="299.25" x14ac:dyDescent="0.25">
      <c r="B125" s="4" t="s">
        <v>437</v>
      </c>
      <c r="C125" s="47" t="s">
        <v>438</v>
      </c>
      <c r="D125" s="44"/>
      <c r="E125" s="4" t="s">
        <v>100</v>
      </c>
      <c r="F125" s="4" t="s">
        <v>397</v>
      </c>
      <c r="G125" s="4" t="s">
        <v>68</v>
      </c>
      <c r="H125" s="4"/>
      <c r="I125" s="4"/>
      <c r="J125" s="4" t="s">
        <v>3910</v>
      </c>
      <c r="K125" s="4"/>
      <c r="L125" s="4"/>
      <c r="M125" s="4" t="s">
        <v>3911</v>
      </c>
      <c r="N125" s="14">
        <v>44713</v>
      </c>
      <c r="O125" s="14">
        <v>45291</v>
      </c>
      <c r="P125" s="4" t="s">
        <v>63</v>
      </c>
      <c r="Q125" s="14">
        <v>45370</v>
      </c>
      <c r="R125" s="14">
        <v>46752</v>
      </c>
      <c r="S125" s="15">
        <v>46905</v>
      </c>
      <c r="T125" s="4" t="s">
        <v>46</v>
      </c>
      <c r="U125" s="15">
        <v>46691</v>
      </c>
      <c r="V125" s="14">
        <v>46844</v>
      </c>
      <c r="W125" s="14">
        <v>47848</v>
      </c>
      <c r="X125" s="4">
        <v>2030</v>
      </c>
      <c r="Y125" s="4">
        <v>2030</v>
      </c>
      <c r="Z125" s="15">
        <v>46568</v>
      </c>
      <c r="AA125" s="4" t="s">
        <v>3739</v>
      </c>
      <c r="AB125" s="4" t="s">
        <v>3912</v>
      </c>
      <c r="AC125" s="4" t="s">
        <v>3913</v>
      </c>
    </row>
    <row r="126" spans="2:29" ht="42.75" x14ac:dyDescent="0.25">
      <c r="B126" s="4" t="s">
        <v>560</v>
      </c>
      <c r="C126" s="47" t="s">
        <v>561</v>
      </c>
      <c r="D126" s="44"/>
      <c r="E126" s="4" t="s">
        <v>154</v>
      </c>
      <c r="F126" s="4" t="s">
        <v>155</v>
      </c>
      <c r="G126" s="4" t="s">
        <v>68</v>
      </c>
      <c r="H126" s="15">
        <v>44440</v>
      </c>
      <c r="I126" s="15">
        <v>44531</v>
      </c>
      <c r="J126" s="4" t="s">
        <v>46</v>
      </c>
      <c r="K126" s="15">
        <v>44562</v>
      </c>
      <c r="L126" s="15">
        <v>44805</v>
      </c>
      <c r="M126" s="4" t="s">
        <v>46</v>
      </c>
      <c r="N126" s="14">
        <v>45170</v>
      </c>
      <c r="O126" s="14">
        <v>46022</v>
      </c>
      <c r="P126" s="4" t="s">
        <v>63</v>
      </c>
      <c r="Q126" s="14">
        <v>46023</v>
      </c>
      <c r="R126" s="14">
        <v>46752</v>
      </c>
      <c r="S126" s="4"/>
      <c r="T126" s="4" t="s">
        <v>3914</v>
      </c>
      <c r="U126" s="15">
        <v>46722</v>
      </c>
      <c r="V126" s="14">
        <v>46753</v>
      </c>
      <c r="W126" s="14">
        <v>47483</v>
      </c>
      <c r="X126" s="4">
        <v>2030</v>
      </c>
      <c r="Y126" s="4">
        <v>2030</v>
      </c>
      <c r="Z126" s="4"/>
      <c r="AA126" s="4" t="s">
        <v>3733</v>
      </c>
      <c r="AB126" s="4" t="s">
        <v>3915</v>
      </c>
      <c r="AC126" s="4" t="s">
        <v>3916</v>
      </c>
    </row>
    <row r="127" spans="2:29" ht="270.75" x14ac:dyDescent="0.25">
      <c r="B127" s="4" t="s">
        <v>1217</v>
      </c>
      <c r="C127" s="47" t="s">
        <v>1218</v>
      </c>
      <c r="D127" s="44"/>
      <c r="E127" s="4" t="s">
        <v>375</v>
      </c>
      <c r="F127" s="4" t="s">
        <v>1219</v>
      </c>
      <c r="G127" s="4" t="s">
        <v>68</v>
      </c>
      <c r="H127" s="15">
        <v>44262</v>
      </c>
      <c r="I127" s="15">
        <v>44733</v>
      </c>
      <c r="J127" s="4" t="s">
        <v>46</v>
      </c>
      <c r="K127" s="15">
        <v>44836</v>
      </c>
      <c r="L127" s="15">
        <v>45359</v>
      </c>
      <c r="M127" s="4" t="s">
        <v>46</v>
      </c>
      <c r="N127" s="14">
        <v>44871</v>
      </c>
      <c r="O127" s="14">
        <v>45698</v>
      </c>
      <c r="P127" s="4" t="s">
        <v>63</v>
      </c>
      <c r="Q127" s="14">
        <v>44866</v>
      </c>
      <c r="R127" s="14">
        <v>45914</v>
      </c>
      <c r="S127" s="15">
        <v>46817</v>
      </c>
      <c r="T127" s="4" t="s">
        <v>46</v>
      </c>
      <c r="U127" s="15">
        <v>46003</v>
      </c>
      <c r="V127" s="14">
        <v>46003</v>
      </c>
      <c r="W127" s="14">
        <v>47107</v>
      </c>
      <c r="X127" s="4">
        <v>2030</v>
      </c>
      <c r="Y127" s="4">
        <v>2030</v>
      </c>
      <c r="Z127" s="15">
        <v>45686</v>
      </c>
      <c r="AA127" s="4" t="s">
        <v>3733</v>
      </c>
      <c r="AB127" s="4" t="s">
        <v>3917</v>
      </c>
      <c r="AC127" s="4" t="s">
        <v>3918</v>
      </c>
    </row>
    <row r="128" spans="2:29" x14ac:dyDescent="0.25">
      <c r="B128" s="4" t="s">
        <v>949</v>
      </c>
      <c r="C128" s="47" t="s">
        <v>950</v>
      </c>
      <c r="D128" s="44"/>
      <c r="E128" s="4" t="s">
        <v>434</v>
      </c>
      <c r="F128" s="4" t="s">
        <v>942</v>
      </c>
      <c r="G128" s="4" t="s">
        <v>68</v>
      </c>
      <c r="H128" s="15">
        <v>44197</v>
      </c>
      <c r="I128" s="15">
        <v>45292</v>
      </c>
      <c r="J128" s="4" t="s">
        <v>46</v>
      </c>
      <c r="K128" s="15">
        <v>44652</v>
      </c>
      <c r="L128" s="15">
        <v>45931</v>
      </c>
      <c r="M128" s="4" t="s">
        <v>46</v>
      </c>
      <c r="N128" s="14">
        <v>45658</v>
      </c>
      <c r="O128" s="14">
        <v>46113</v>
      </c>
      <c r="P128" s="4" t="s">
        <v>63</v>
      </c>
      <c r="Q128" s="14">
        <v>45292</v>
      </c>
      <c r="R128" s="14">
        <v>46204</v>
      </c>
      <c r="S128" s="15">
        <v>46478</v>
      </c>
      <c r="T128" s="4" t="s">
        <v>46</v>
      </c>
      <c r="U128" s="15">
        <v>46113</v>
      </c>
      <c r="V128" s="14">
        <v>46113</v>
      </c>
      <c r="W128" s="14">
        <v>47483</v>
      </c>
      <c r="X128" s="4">
        <v>2030</v>
      </c>
      <c r="Y128" s="4">
        <v>2042</v>
      </c>
      <c r="Z128" s="4"/>
      <c r="AA128" s="4" t="s">
        <v>3723</v>
      </c>
      <c r="AB128" s="4" t="s">
        <v>3736</v>
      </c>
      <c r="AC128" s="4" t="s">
        <v>46</v>
      </c>
    </row>
    <row r="129" spans="2:29" ht="28.5" x14ac:dyDescent="0.25">
      <c r="B129" s="4" t="s">
        <v>562</v>
      </c>
      <c r="C129" s="47" t="s">
        <v>563</v>
      </c>
      <c r="D129" s="44"/>
      <c r="E129" s="4" t="s">
        <v>375</v>
      </c>
      <c r="F129" s="4" t="s">
        <v>532</v>
      </c>
      <c r="G129" s="4" t="s">
        <v>68</v>
      </c>
      <c r="H129" s="15">
        <v>46113</v>
      </c>
      <c r="I129" s="15">
        <v>46296</v>
      </c>
      <c r="J129" s="4" t="s">
        <v>46</v>
      </c>
      <c r="K129" s="15">
        <v>46327</v>
      </c>
      <c r="L129" s="15">
        <v>46752</v>
      </c>
      <c r="M129" s="4" t="s">
        <v>46</v>
      </c>
      <c r="N129" s="14">
        <v>46569</v>
      </c>
      <c r="O129" s="14">
        <v>47118</v>
      </c>
      <c r="P129" s="4" t="s">
        <v>59</v>
      </c>
      <c r="Q129" s="14">
        <v>46280</v>
      </c>
      <c r="R129" s="14">
        <v>47452</v>
      </c>
      <c r="S129" s="15">
        <v>47452</v>
      </c>
      <c r="T129" s="4" t="s">
        <v>46</v>
      </c>
      <c r="U129" s="15">
        <v>47452</v>
      </c>
      <c r="V129" s="14">
        <v>47453</v>
      </c>
      <c r="W129" s="14">
        <v>48213</v>
      </c>
      <c r="X129" s="4">
        <v>2031</v>
      </c>
      <c r="Y129" s="4">
        <v>2031</v>
      </c>
      <c r="Z129" s="4"/>
      <c r="AA129" s="4" t="s">
        <v>1198</v>
      </c>
      <c r="AB129" s="4" t="s">
        <v>3806</v>
      </c>
      <c r="AC129" s="4" t="s">
        <v>46</v>
      </c>
    </row>
    <row r="130" spans="2:29" ht="128.25" x14ac:dyDescent="0.25">
      <c r="B130" s="4" t="s">
        <v>1221</v>
      </c>
      <c r="C130" s="47" t="s">
        <v>1222</v>
      </c>
      <c r="D130" s="44"/>
      <c r="E130" s="4" t="s">
        <v>100</v>
      </c>
      <c r="F130" s="4" t="s">
        <v>1223</v>
      </c>
      <c r="G130" s="4" t="s">
        <v>68</v>
      </c>
      <c r="H130" s="15">
        <v>45691</v>
      </c>
      <c r="I130" s="15">
        <v>45909</v>
      </c>
      <c r="J130" s="4" t="s">
        <v>46</v>
      </c>
      <c r="K130" s="15">
        <v>46055</v>
      </c>
      <c r="L130" s="15">
        <v>46262</v>
      </c>
      <c r="M130" s="4" t="s">
        <v>46</v>
      </c>
      <c r="N130" s="14">
        <v>46510</v>
      </c>
      <c r="O130" s="14">
        <v>46660</v>
      </c>
      <c r="P130" s="4" t="s">
        <v>59</v>
      </c>
      <c r="Q130" s="4"/>
      <c r="R130" s="4"/>
      <c r="S130" s="4"/>
      <c r="T130" s="4" t="s">
        <v>3919</v>
      </c>
      <c r="U130" s="4"/>
      <c r="V130" s="14">
        <v>46722</v>
      </c>
      <c r="W130" s="14">
        <v>46874</v>
      </c>
      <c r="X130" s="4">
        <v>2028</v>
      </c>
      <c r="Y130" s="4">
        <v>2028</v>
      </c>
      <c r="Z130" s="4"/>
      <c r="AA130" s="4" t="s">
        <v>1198</v>
      </c>
      <c r="AB130" s="4" t="s">
        <v>3756</v>
      </c>
      <c r="AC130" s="4" t="s">
        <v>3920</v>
      </c>
    </row>
    <row r="131" spans="2:29" x14ac:dyDescent="0.25">
      <c r="B131" s="4" t="s">
        <v>901</v>
      </c>
      <c r="C131" s="47" t="s">
        <v>902</v>
      </c>
      <c r="D131" s="44"/>
      <c r="E131" s="4" t="s">
        <v>100</v>
      </c>
      <c r="F131" s="4" t="s">
        <v>895</v>
      </c>
      <c r="G131" s="4" t="s">
        <v>68</v>
      </c>
      <c r="H131" s="15">
        <v>45658</v>
      </c>
      <c r="I131" s="15">
        <v>46022</v>
      </c>
      <c r="J131" s="4" t="s">
        <v>46</v>
      </c>
      <c r="K131" s="15">
        <v>46023</v>
      </c>
      <c r="L131" s="15">
        <v>46203</v>
      </c>
      <c r="M131" s="4" t="s">
        <v>46</v>
      </c>
      <c r="N131" s="14">
        <v>46204</v>
      </c>
      <c r="O131" s="14">
        <v>46568</v>
      </c>
      <c r="P131" s="4" t="s">
        <v>63</v>
      </c>
      <c r="Q131" s="14">
        <v>45292</v>
      </c>
      <c r="R131" s="14">
        <v>46752</v>
      </c>
      <c r="S131" s="15">
        <v>46752</v>
      </c>
      <c r="T131" s="4" t="s">
        <v>46</v>
      </c>
      <c r="U131" s="15">
        <v>46752</v>
      </c>
      <c r="V131" s="14">
        <v>46753</v>
      </c>
      <c r="W131" s="14">
        <v>47848</v>
      </c>
      <c r="X131" s="4">
        <v>2030</v>
      </c>
      <c r="Y131" s="4">
        <v>2030</v>
      </c>
      <c r="Z131" s="4"/>
      <c r="AA131" s="4" t="s">
        <v>1198</v>
      </c>
      <c r="AB131" s="4" t="s">
        <v>3921</v>
      </c>
      <c r="AC131" s="4" t="s">
        <v>46</v>
      </c>
    </row>
    <row r="132" spans="2:29" ht="42.75" x14ac:dyDescent="0.25">
      <c r="B132" s="4" t="s">
        <v>1224</v>
      </c>
      <c r="C132" s="47" t="s">
        <v>1225</v>
      </c>
      <c r="D132" s="44"/>
      <c r="E132" s="4" t="s">
        <v>100</v>
      </c>
      <c r="F132" s="4" t="s">
        <v>1226</v>
      </c>
      <c r="G132" s="4" t="s">
        <v>68</v>
      </c>
      <c r="H132" s="15">
        <v>44562</v>
      </c>
      <c r="I132" s="15">
        <v>44927</v>
      </c>
      <c r="J132" s="4" t="s">
        <v>46</v>
      </c>
      <c r="K132" s="15">
        <v>44927</v>
      </c>
      <c r="L132" s="15">
        <v>45108</v>
      </c>
      <c r="M132" s="4" t="s">
        <v>46</v>
      </c>
      <c r="N132" s="4"/>
      <c r="O132" s="4"/>
      <c r="P132" s="4" t="s">
        <v>63</v>
      </c>
      <c r="Q132" s="14">
        <v>46112</v>
      </c>
      <c r="R132" s="14">
        <v>46477</v>
      </c>
      <c r="S132" s="4"/>
      <c r="T132" s="4" t="s">
        <v>3922</v>
      </c>
      <c r="U132" s="4"/>
      <c r="V132" s="14">
        <v>46539</v>
      </c>
      <c r="W132" s="14">
        <v>47331</v>
      </c>
      <c r="X132" s="4">
        <v>2029</v>
      </c>
      <c r="Y132" s="4">
        <v>2029</v>
      </c>
      <c r="Z132" s="4"/>
      <c r="AA132" s="4" t="s">
        <v>1198</v>
      </c>
      <c r="AB132" s="4" t="s">
        <v>149</v>
      </c>
      <c r="AC132" s="4" t="s">
        <v>3923</v>
      </c>
    </row>
    <row r="133" spans="2:29" x14ac:dyDescent="0.25">
      <c r="B133" s="4" t="s">
        <v>1228</v>
      </c>
      <c r="C133" s="47" t="s">
        <v>1229</v>
      </c>
      <c r="D133" s="44"/>
      <c r="E133" s="4" t="s">
        <v>116</v>
      </c>
      <c r="F133" s="4" t="s">
        <v>117</v>
      </c>
      <c r="G133" s="4" t="s">
        <v>68</v>
      </c>
      <c r="H133" s="15">
        <v>45747</v>
      </c>
      <c r="I133" s="15">
        <v>46022</v>
      </c>
      <c r="J133" s="4" t="s">
        <v>46</v>
      </c>
      <c r="K133" s="15">
        <v>45838</v>
      </c>
      <c r="L133" s="15">
        <v>46022</v>
      </c>
      <c r="M133" s="4" t="s">
        <v>46</v>
      </c>
      <c r="N133" s="14">
        <v>45901</v>
      </c>
      <c r="O133" s="14">
        <v>46082</v>
      </c>
      <c r="P133" s="4" t="s">
        <v>59</v>
      </c>
      <c r="Q133" s="14">
        <v>45717</v>
      </c>
      <c r="R133" s="14">
        <v>46478</v>
      </c>
      <c r="S133" s="15">
        <v>46082</v>
      </c>
      <c r="T133" s="4" t="s">
        <v>46</v>
      </c>
      <c r="U133" s="15">
        <v>46082</v>
      </c>
      <c r="V133" s="14">
        <v>46082</v>
      </c>
      <c r="W133" s="14">
        <v>46752</v>
      </c>
      <c r="X133" s="4">
        <v>2027</v>
      </c>
      <c r="Y133" s="4">
        <v>2027</v>
      </c>
      <c r="Z133" s="4"/>
      <c r="AA133" s="4" t="s">
        <v>3723</v>
      </c>
      <c r="AB133" s="4" t="s">
        <v>3730</v>
      </c>
      <c r="AC133" s="4" t="s">
        <v>46</v>
      </c>
    </row>
    <row r="134" spans="2:29" x14ac:dyDescent="0.25">
      <c r="B134" s="4" t="s">
        <v>1232</v>
      </c>
      <c r="C134" s="47" t="s">
        <v>1233</v>
      </c>
      <c r="D134" s="44"/>
      <c r="E134" s="4" t="s">
        <v>327</v>
      </c>
      <c r="F134" s="4" t="s">
        <v>328</v>
      </c>
      <c r="G134" s="4" t="s">
        <v>68</v>
      </c>
      <c r="H134" s="4"/>
      <c r="I134" s="4"/>
      <c r="J134" s="4" t="s">
        <v>149</v>
      </c>
      <c r="K134" s="15">
        <v>42795</v>
      </c>
      <c r="L134" s="15">
        <v>43009</v>
      </c>
      <c r="M134" s="4" t="s">
        <v>46</v>
      </c>
      <c r="N134" s="14">
        <v>43885</v>
      </c>
      <c r="O134" s="14">
        <v>45363</v>
      </c>
      <c r="P134" s="4" t="s">
        <v>63</v>
      </c>
      <c r="Q134" s="14">
        <v>44036</v>
      </c>
      <c r="R134" s="14">
        <v>46202</v>
      </c>
      <c r="S134" s="15">
        <v>46112</v>
      </c>
      <c r="T134" s="4" t="s">
        <v>46</v>
      </c>
      <c r="U134" s="15">
        <v>46112</v>
      </c>
      <c r="V134" s="14">
        <v>46113</v>
      </c>
      <c r="W134" s="14">
        <v>47118</v>
      </c>
      <c r="X134" s="4">
        <v>2028</v>
      </c>
      <c r="Y134" s="4">
        <v>2028</v>
      </c>
      <c r="Z134" s="4"/>
      <c r="AA134" s="4" t="s">
        <v>1198</v>
      </c>
      <c r="AB134" s="4" t="s">
        <v>149</v>
      </c>
      <c r="AC134" s="4" t="s">
        <v>46</v>
      </c>
    </row>
    <row r="135" spans="2:29" ht="114" x14ac:dyDescent="0.25">
      <c r="B135" s="4" t="s">
        <v>264</v>
      </c>
      <c r="C135" s="47" t="s">
        <v>265</v>
      </c>
      <c r="D135" s="44"/>
      <c r="E135" s="4" t="s">
        <v>100</v>
      </c>
      <c r="F135" s="4" t="s">
        <v>266</v>
      </c>
      <c r="G135" s="4" t="s">
        <v>68</v>
      </c>
      <c r="H135" s="15">
        <v>44562</v>
      </c>
      <c r="I135" s="15">
        <v>46295</v>
      </c>
      <c r="J135" s="4" t="s">
        <v>46</v>
      </c>
      <c r="K135" s="15">
        <v>44927</v>
      </c>
      <c r="L135" s="15">
        <v>46568</v>
      </c>
      <c r="M135" s="4" t="s">
        <v>46</v>
      </c>
      <c r="N135" s="14">
        <v>46023</v>
      </c>
      <c r="O135" s="14">
        <v>46934</v>
      </c>
      <c r="P135" s="4" t="s">
        <v>63</v>
      </c>
      <c r="Q135" s="14">
        <v>45474</v>
      </c>
      <c r="R135" s="14">
        <v>46660</v>
      </c>
      <c r="S135" s="4"/>
      <c r="T135" s="4" t="s">
        <v>3924</v>
      </c>
      <c r="U135" s="15">
        <v>46934</v>
      </c>
      <c r="V135" s="14">
        <v>46935</v>
      </c>
      <c r="W135" s="14">
        <v>47664</v>
      </c>
      <c r="X135" s="4">
        <v>2030</v>
      </c>
      <c r="Y135" s="4">
        <v>2030</v>
      </c>
      <c r="Z135" s="4"/>
      <c r="AA135" s="4" t="s">
        <v>1198</v>
      </c>
      <c r="AB135" s="4" t="s">
        <v>3925</v>
      </c>
      <c r="AC135" s="4" t="s">
        <v>3926</v>
      </c>
    </row>
    <row r="136" spans="2:29" x14ac:dyDescent="0.25">
      <c r="B136" s="4" t="s">
        <v>65</v>
      </c>
      <c r="C136" s="47" t="s">
        <v>66</v>
      </c>
      <c r="D136" s="44"/>
      <c r="E136" s="4" t="s">
        <v>56</v>
      </c>
      <c r="F136" s="4" t="s">
        <v>67</v>
      </c>
      <c r="G136" s="4" t="s">
        <v>68</v>
      </c>
      <c r="H136" s="15">
        <v>42005</v>
      </c>
      <c r="I136" s="15">
        <v>42156</v>
      </c>
      <c r="J136" s="4" t="s">
        <v>46</v>
      </c>
      <c r="K136" s="15">
        <v>42156</v>
      </c>
      <c r="L136" s="15">
        <v>42278</v>
      </c>
      <c r="M136" s="4" t="s">
        <v>46</v>
      </c>
      <c r="N136" s="14">
        <v>42005</v>
      </c>
      <c r="O136" s="14">
        <v>42887</v>
      </c>
      <c r="P136" s="4" t="s">
        <v>63</v>
      </c>
      <c r="Q136" s="14">
        <v>42278</v>
      </c>
      <c r="R136" s="14">
        <v>44135</v>
      </c>
      <c r="S136" s="15">
        <v>47299</v>
      </c>
      <c r="T136" s="4" t="s">
        <v>46</v>
      </c>
      <c r="U136" s="15">
        <v>46905</v>
      </c>
      <c r="V136" s="14">
        <v>47299</v>
      </c>
      <c r="W136" s="14">
        <v>47818</v>
      </c>
      <c r="X136" s="4">
        <v>2030</v>
      </c>
      <c r="Y136" s="4">
        <v>2030</v>
      </c>
      <c r="Z136" s="4"/>
      <c r="AA136" s="4" t="s">
        <v>3739</v>
      </c>
      <c r="AB136" s="4" t="s">
        <v>3927</v>
      </c>
      <c r="AC136" s="4" t="s">
        <v>46</v>
      </c>
    </row>
    <row r="137" spans="2:29" x14ac:dyDescent="0.25">
      <c r="B137" s="4" t="s">
        <v>1039</v>
      </c>
      <c r="C137" s="47" t="s">
        <v>1040</v>
      </c>
      <c r="D137" s="44"/>
      <c r="E137" s="4" t="s">
        <v>737</v>
      </c>
      <c r="F137" s="4" t="s">
        <v>1035</v>
      </c>
      <c r="G137" s="4" t="s">
        <v>68</v>
      </c>
      <c r="H137" s="15">
        <v>45292</v>
      </c>
      <c r="I137" s="15">
        <v>46174</v>
      </c>
      <c r="J137" s="4" t="s">
        <v>46</v>
      </c>
      <c r="K137" s="15">
        <v>46174</v>
      </c>
      <c r="L137" s="15">
        <v>46539</v>
      </c>
      <c r="M137" s="4" t="s">
        <v>46</v>
      </c>
      <c r="N137" s="14">
        <v>46539</v>
      </c>
      <c r="O137" s="14">
        <v>46905</v>
      </c>
      <c r="P137" s="4" t="s">
        <v>63</v>
      </c>
      <c r="Q137" s="14">
        <v>46752</v>
      </c>
      <c r="R137" s="14">
        <v>47178</v>
      </c>
      <c r="S137" s="4"/>
      <c r="T137" s="4" t="s">
        <v>3928</v>
      </c>
      <c r="U137" s="15">
        <v>46905</v>
      </c>
      <c r="V137" s="14">
        <v>47178</v>
      </c>
      <c r="W137" s="14">
        <v>47483</v>
      </c>
      <c r="X137" s="4">
        <v>2029</v>
      </c>
      <c r="Y137" s="4">
        <v>2033</v>
      </c>
      <c r="Z137" s="4"/>
      <c r="AA137" s="4" t="s">
        <v>3723</v>
      </c>
      <c r="AB137" s="4" t="s">
        <v>149</v>
      </c>
      <c r="AC137" s="4" t="s">
        <v>46</v>
      </c>
    </row>
    <row r="138" spans="2:29" ht="142.5" x14ac:dyDescent="0.25">
      <c r="B138" s="4" t="s">
        <v>1234</v>
      </c>
      <c r="C138" s="47" t="s">
        <v>1235</v>
      </c>
      <c r="D138" s="44"/>
      <c r="E138" s="4" t="s">
        <v>123</v>
      </c>
      <c r="F138" s="4" t="s">
        <v>124</v>
      </c>
      <c r="G138" s="4" t="s">
        <v>53</v>
      </c>
      <c r="H138" s="4"/>
      <c r="I138" s="4"/>
      <c r="J138" s="4" t="s">
        <v>3929</v>
      </c>
      <c r="K138" s="4"/>
      <c r="L138" s="4"/>
      <c r="M138" s="4" t="s">
        <v>3930</v>
      </c>
      <c r="N138" s="14">
        <v>40179</v>
      </c>
      <c r="O138" s="14">
        <v>40543</v>
      </c>
      <c r="P138" s="4" t="s">
        <v>59</v>
      </c>
      <c r="Q138" s="14">
        <v>47484</v>
      </c>
      <c r="R138" s="14">
        <v>48944</v>
      </c>
      <c r="S138" s="4"/>
      <c r="T138" s="4" t="s">
        <v>3930</v>
      </c>
      <c r="U138" s="15">
        <v>48944</v>
      </c>
      <c r="V138" s="14">
        <v>48945</v>
      </c>
      <c r="W138" s="14">
        <v>50405</v>
      </c>
      <c r="X138" s="4">
        <v>2035</v>
      </c>
      <c r="Y138" s="4">
        <v>2035</v>
      </c>
      <c r="Z138" s="4"/>
      <c r="AA138" s="4" t="s">
        <v>3723</v>
      </c>
      <c r="AB138" s="4" t="s">
        <v>3931</v>
      </c>
      <c r="AC138" s="4" t="s">
        <v>3932</v>
      </c>
    </row>
    <row r="139" spans="2:29" ht="57" x14ac:dyDescent="0.25">
      <c r="B139" s="4" t="s">
        <v>741</v>
      </c>
      <c r="C139" s="47" t="s">
        <v>742</v>
      </c>
      <c r="D139" s="44"/>
      <c r="E139" s="4" t="s">
        <v>56</v>
      </c>
      <c r="F139" s="4" t="s">
        <v>57</v>
      </c>
      <c r="G139" s="4" t="s">
        <v>53</v>
      </c>
      <c r="H139" s="4"/>
      <c r="I139" s="4"/>
      <c r="J139" s="4" t="s">
        <v>3933</v>
      </c>
      <c r="K139" s="15">
        <v>46266</v>
      </c>
      <c r="L139" s="15">
        <v>46387</v>
      </c>
      <c r="M139" s="4" t="s">
        <v>46</v>
      </c>
      <c r="N139" s="14">
        <v>46539</v>
      </c>
      <c r="O139" s="14">
        <v>46752</v>
      </c>
      <c r="P139" s="4" t="s">
        <v>59</v>
      </c>
      <c r="Q139" s="14">
        <v>46753</v>
      </c>
      <c r="R139" s="14">
        <v>47118</v>
      </c>
      <c r="S139" s="15">
        <v>47300</v>
      </c>
      <c r="T139" s="4" t="s">
        <v>46</v>
      </c>
      <c r="U139" s="15">
        <v>47119</v>
      </c>
      <c r="V139" s="14">
        <v>47484</v>
      </c>
      <c r="W139" s="14">
        <v>47848</v>
      </c>
      <c r="X139" s="4">
        <v>2030</v>
      </c>
      <c r="Y139" s="4">
        <v>2030</v>
      </c>
      <c r="Z139" s="4"/>
      <c r="AA139" s="4" t="s">
        <v>3739</v>
      </c>
      <c r="AB139" s="4" t="s">
        <v>3934</v>
      </c>
      <c r="AC139" s="4" t="s">
        <v>46</v>
      </c>
    </row>
    <row r="140" spans="2:29" ht="171" x14ac:dyDescent="0.25">
      <c r="B140" s="4" t="s">
        <v>769</v>
      </c>
      <c r="C140" s="47" t="s">
        <v>770</v>
      </c>
      <c r="D140" s="44"/>
      <c r="E140" s="4" t="s">
        <v>56</v>
      </c>
      <c r="F140" s="4" t="s">
        <v>57</v>
      </c>
      <c r="G140" s="4" t="s">
        <v>53</v>
      </c>
      <c r="H140" s="15">
        <v>39083</v>
      </c>
      <c r="I140" s="15">
        <v>39448</v>
      </c>
      <c r="J140" s="4" t="s">
        <v>46</v>
      </c>
      <c r="K140" s="15">
        <v>41030</v>
      </c>
      <c r="L140" s="15">
        <v>41671</v>
      </c>
      <c r="M140" s="4" t="s">
        <v>46</v>
      </c>
      <c r="N140" s="14">
        <v>42736</v>
      </c>
      <c r="O140" s="14">
        <v>44927</v>
      </c>
      <c r="P140" s="4" t="s">
        <v>63</v>
      </c>
      <c r="Q140" s="14">
        <v>40015</v>
      </c>
      <c r="R140" s="14">
        <v>46631</v>
      </c>
      <c r="S140" s="15">
        <v>46752</v>
      </c>
      <c r="T140" s="4" t="s">
        <v>46</v>
      </c>
      <c r="U140" s="15">
        <v>46935</v>
      </c>
      <c r="V140" s="14">
        <v>46935</v>
      </c>
      <c r="W140" s="14">
        <v>47848</v>
      </c>
      <c r="X140" s="4">
        <v>2030</v>
      </c>
      <c r="Y140" s="4">
        <v>2030</v>
      </c>
      <c r="Z140" s="4"/>
      <c r="AA140" s="4" t="s">
        <v>3739</v>
      </c>
      <c r="AB140" s="4" t="s">
        <v>3935</v>
      </c>
      <c r="AC140" s="4" t="s">
        <v>3936</v>
      </c>
    </row>
    <row r="141" spans="2:29" x14ac:dyDescent="0.25">
      <c r="B141" s="4" t="s">
        <v>764</v>
      </c>
      <c r="C141" s="47" t="s">
        <v>765</v>
      </c>
      <c r="D141" s="44"/>
      <c r="E141" s="4" t="s">
        <v>56</v>
      </c>
      <c r="F141" s="4" t="s">
        <v>57</v>
      </c>
      <c r="G141" s="4" t="s">
        <v>53</v>
      </c>
      <c r="H141" s="4"/>
      <c r="I141" s="4"/>
      <c r="J141" s="4" t="s">
        <v>3937</v>
      </c>
      <c r="K141" s="15">
        <v>46327</v>
      </c>
      <c r="L141" s="15">
        <v>46387</v>
      </c>
      <c r="M141" s="4" t="s">
        <v>46</v>
      </c>
      <c r="N141" s="14">
        <v>44197</v>
      </c>
      <c r="O141" s="14">
        <v>46631</v>
      </c>
      <c r="P141" s="4" t="s">
        <v>63</v>
      </c>
      <c r="Q141" s="14">
        <v>40190</v>
      </c>
      <c r="R141" s="14">
        <v>46508</v>
      </c>
      <c r="S141" s="15">
        <v>46539</v>
      </c>
      <c r="T141" s="4" t="s">
        <v>46</v>
      </c>
      <c r="U141" s="15">
        <v>46508</v>
      </c>
      <c r="V141" s="14">
        <v>46569</v>
      </c>
      <c r="W141" s="14">
        <v>48579</v>
      </c>
      <c r="X141" s="4">
        <v>2030</v>
      </c>
      <c r="Y141" s="4">
        <v>2032</v>
      </c>
      <c r="Z141" s="4"/>
      <c r="AA141" s="4" t="s">
        <v>3739</v>
      </c>
      <c r="AB141" s="4" t="s">
        <v>3938</v>
      </c>
      <c r="AC141" s="4" t="s">
        <v>46</v>
      </c>
    </row>
    <row r="142" spans="2:29" ht="28.5" x14ac:dyDescent="0.25">
      <c r="B142" s="4" t="s">
        <v>71</v>
      </c>
      <c r="C142" s="47" t="s">
        <v>72</v>
      </c>
      <c r="D142" s="44"/>
      <c r="E142" s="4" t="s">
        <v>73</v>
      </c>
      <c r="F142" s="4" t="s">
        <v>74</v>
      </c>
      <c r="G142" s="4" t="s">
        <v>53</v>
      </c>
      <c r="H142" s="15">
        <v>41821</v>
      </c>
      <c r="I142" s="15">
        <v>42005</v>
      </c>
      <c r="J142" s="4" t="s">
        <v>46</v>
      </c>
      <c r="K142" s="15">
        <v>42095</v>
      </c>
      <c r="L142" s="15">
        <v>42125</v>
      </c>
      <c r="M142" s="4" t="s">
        <v>46</v>
      </c>
      <c r="N142" s="14">
        <v>46204</v>
      </c>
      <c r="O142" s="14">
        <v>46569</v>
      </c>
      <c r="P142" s="4" t="s">
        <v>59</v>
      </c>
      <c r="Q142" s="14">
        <v>46388</v>
      </c>
      <c r="R142" s="14">
        <v>46753</v>
      </c>
      <c r="S142" s="15">
        <v>46753</v>
      </c>
      <c r="T142" s="4" t="s">
        <v>46</v>
      </c>
      <c r="U142" s="15">
        <v>46569</v>
      </c>
      <c r="V142" s="14">
        <v>46753</v>
      </c>
      <c r="W142" s="14">
        <v>47453</v>
      </c>
      <c r="X142" s="4">
        <v>2029</v>
      </c>
      <c r="Y142" s="4">
        <v>2029</v>
      </c>
      <c r="Z142" s="4"/>
      <c r="AA142" s="4" t="s">
        <v>3739</v>
      </c>
      <c r="AB142" s="4" t="s">
        <v>3939</v>
      </c>
      <c r="AC142" s="4" t="s">
        <v>46</v>
      </c>
    </row>
    <row r="143" spans="2:29" ht="28.5" x14ac:dyDescent="0.25">
      <c r="B143" s="4" t="s">
        <v>1236</v>
      </c>
      <c r="C143" s="47" t="s">
        <v>1237</v>
      </c>
      <c r="D143" s="44"/>
      <c r="E143" s="4" t="s">
        <v>73</v>
      </c>
      <c r="F143" s="4" t="s">
        <v>74</v>
      </c>
      <c r="G143" s="4" t="s">
        <v>53</v>
      </c>
      <c r="H143" s="15">
        <v>42767</v>
      </c>
      <c r="I143" s="15">
        <v>43132</v>
      </c>
      <c r="J143" s="4" t="s">
        <v>46</v>
      </c>
      <c r="K143" s="15">
        <v>44896</v>
      </c>
      <c r="L143" s="15">
        <v>45231</v>
      </c>
      <c r="M143" s="4" t="s">
        <v>46</v>
      </c>
      <c r="N143" s="14">
        <v>46569</v>
      </c>
      <c r="O143" s="14">
        <v>47118</v>
      </c>
      <c r="P143" s="4" t="s">
        <v>63</v>
      </c>
      <c r="Q143" s="14">
        <v>46935</v>
      </c>
      <c r="R143" s="14">
        <v>47453</v>
      </c>
      <c r="S143" s="15">
        <v>47484</v>
      </c>
      <c r="T143" s="4" t="s">
        <v>46</v>
      </c>
      <c r="U143" s="15">
        <v>46753</v>
      </c>
      <c r="V143" s="14">
        <v>47484</v>
      </c>
      <c r="W143" s="14">
        <v>48183</v>
      </c>
      <c r="X143" s="4">
        <v>2031</v>
      </c>
      <c r="Y143" s="4">
        <v>2031</v>
      </c>
      <c r="Z143" s="4"/>
      <c r="AA143" s="4" t="s">
        <v>3739</v>
      </c>
      <c r="AB143" s="4" t="s">
        <v>3940</v>
      </c>
      <c r="AC143" s="4" t="s">
        <v>46</v>
      </c>
    </row>
    <row r="144" spans="2:29" ht="28.5" x14ac:dyDescent="0.25">
      <c r="B144" s="4" t="s">
        <v>130</v>
      </c>
      <c r="C144" s="47" t="s">
        <v>131</v>
      </c>
      <c r="D144" s="44"/>
      <c r="E144" s="4" t="s">
        <v>73</v>
      </c>
      <c r="F144" s="4" t="s">
        <v>74</v>
      </c>
      <c r="G144" s="4" t="s">
        <v>53</v>
      </c>
      <c r="H144" s="15">
        <v>40087</v>
      </c>
      <c r="I144" s="15">
        <v>40269</v>
      </c>
      <c r="J144" s="4" t="s">
        <v>46</v>
      </c>
      <c r="K144" s="15">
        <v>41944</v>
      </c>
      <c r="L144" s="15">
        <v>42036</v>
      </c>
      <c r="M144" s="4" t="s">
        <v>46</v>
      </c>
      <c r="N144" s="14">
        <v>46569</v>
      </c>
      <c r="O144" s="14">
        <v>46935</v>
      </c>
      <c r="P144" s="4" t="s">
        <v>63</v>
      </c>
      <c r="Q144" s="14">
        <v>46753</v>
      </c>
      <c r="R144" s="14">
        <v>47453</v>
      </c>
      <c r="S144" s="15">
        <v>47088</v>
      </c>
      <c r="T144" s="4" t="s">
        <v>46</v>
      </c>
      <c r="U144" s="15">
        <v>46753</v>
      </c>
      <c r="V144" s="14">
        <v>47088</v>
      </c>
      <c r="W144" s="14">
        <v>48183</v>
      </c>
      <c r="X144" s="4">
        <v>2030</v>
      </c>
      <c r="Y144" s="4">
        <v>2031</v>
      </c>
      <c r="Z144" s="4"/>
      <c r="AA144" s="4" t="s">
        <v>3739</v>
      </c>
      <c r="AB144" s="4" t="s">
        <v>3941</v>
      </c>
      <c r="AC144" s="4" t="s">
        <v>46</v>
      </c>
    </row>
    <row r="145" spans="2:29" ht="85.5" x14ac:dyDescent="0.25">
      <c r="B145" s="4" t="s">
        <v>743</v>
      </c>
      <c r="C145" s="47" t="s">
        <v>744</v>
      </c>
      <c r="D145" s="44"/>
      <c r="E145" s="4" t="s">
        <v>745</v>
      </c>
      <c r="F145" s="4" t="s">
        <v>746</v>
      </c>
      <c r="G145" s="4" t="s">
        <v>53</v>
      </c>
      <c r="H145" s="15">
        <v>38411</v>
      </c>
      <c r="I145" s="15">
        <v>38776</v>
      </c>
      <c r="J145" s="4" t="s">
        <v>46</v>
      </c>
      <c r="K145" s="15">
        <v>46113</v>
      </c>
      <c r="L145" s="15">
        <v>46418</v>
      </c>
      <c r="M145" s="4" t="s">
        <v>46</v>
      </c>
      <c r="N145" s="14">
        <v>46447</v>
      </c>
      <c r="O145" s="14">
        <v>47118</v>
      </c>
      <c r="P145" s="4" t="s">
        <v>59</v>
      </c>
      <c r="Q145" s="14">
        <v>46661</v>
      </c>
      <c r="R145" s="14">
        <v>47119</v>
      </c>
      <c r="S145" s="15">
        <v>47331</v>
      </c>
      <c r="T145" s="4" t="s">
        <v>46</v>
      </c>
      <c r="U145" s="15">
        <v>46402</v>
      </c>
      <c r="V145" s="14">
        <v>47362</v>
      </c>
      <c r="W145" s="14">
        <v>47848</v>
      </c>
      <c r="X145" s="4">
        <v>2030</v>
      </c>
      <c r="Y145" s="4">
        <v>2030</v>
      </c>
      <c r="Z145" s="4"/>
      <c r="AA145" s="4" t="s">
        <v>3723</v>
      </c>
      <c r="AB145" s="4" t="s">
        <v>3942</v>
      </c>
      <c r="AC145" s="4" t="s">
        <v>3943</v>
      </c>
    </row>
    <row r="146" spans="2:29" ht="99.75" x14ac:dyDescent="0.25">
      <c r="B146" s="4" t="s">
        <v>1239</v>
      </c>
      <c r="C146" s="47" t="s">
        <v>1240</v>
      </c>
      <c r="D146" s="44"/>
      <c r="E146" s="4" t="s">
        <v>327</v>
      </c>
      <c r="F146" s="4" t="s">
        <v>328</v>
      </c>
      <c r="G146" s="4" t="s">
        <v>53</v>
      </c>
      <c r="H146" s="4"/>
      <c r="I146" s="4"/>
      <c r="J146" s="4" t="s">
        <v>149</v>
      </c>
      <c r="K146" s="4"/>
      <c r="L146" s="4"/>
      <c r="M146" s="4" t="s">
        <v>149</v>
      </c>
      <c r="N146" s="14">
        <v>44638</v>
      </c>
      <c r="O146" s="14">
        <v>45860</v>
      </c>
      <c r="P146" s="4" t="s">
        <v>59</v>
      </c>
      <c r="Q146" s="14">
        <v>44577</v>
      </c>
      <c r="R146" s="14">
        <v>45860</v>
      </c>
      <c r="S146" s="4"/>
      <c r="T146" s="4" t="s">
        <v>149</v>
      </c>
      <c r="U146" s="15">
        <v>46209</v>
      </c>
      <c r="V146" s="14">
        <v>46447</v>
      </c>
      <c r="W146" s="14">
        <v>48579</v>
      </c>
      <c r="X146" s="4">
        <v>2032</v>
      </c>
      <c r="Y146" s="4">
        <v>2032</v>
      </c>
      <c r="Z146" s="4"/>
      <c r="AA146" s="4" t="s">
        <v>1198</v>
      </c>
      <c r="AB146" s="4" t="s">
        <v>149</v>
      </c>
      <c r="AC146" s="4" t="s">
        <v>3944</v>
      </c>
    </row>
    <row r="147" spans="2:29" ht="57" x14ac:dyDescent="0.25">
      <c r="B147" s="4" t="s">
        <v>750</v>
      </c>
      <c r="C147" s="47" t="s">
        <v>751</v>
      </c>
      <c r="D147" s="44"/>
      <c r="E147" s="4" t="s">
        <v>56</v>
      </c>
      <c r="F147" s="4" t="s">
        <v>57</v>
      </c>
      <c r="G147" s="4" t="s">
        <v>53</v>
      </c>
      <c r="H147" s="15">
        <v>41373</v>
      </c>
      <c r="I147" s="15">
        <v>41518</v>
      </c>
      <c r="J147" s="4" t="s">
        <v>46</v>
      </c>
      <c r="K147" s="15">
        <v>42919</v>
      </c>
      <c r="L147" s="15">
        <v>43251</v>
      </c>
      <c r="M147" s="4" t="s">
        <v>46</v>
      </c>
      <c r="N147" s="14">
        <v>44348</v>
      </c>
      <c r="O147" s="14">
        <v>44712</v>
      </c>
      <c r="P147" s="4" t="s">
        <v>63</v>
      </c>
      <c r="Q147" s="14">
        <v>41876</v>
      </c>
      <c r="R147" s="14">
        <v>45377</v>
      </c>
      <c r="S147" s="15">
        <v>46692</v>
      </c>
      <c r="T147" s="4" t="s">
        <v>46</v>
      </c>
      <c r="U147" s="15">
        <v>46721</v>
      </c>
      <c r="V147" s="14">
        <v>46753</v>
      </c>
      <c r="W147" s="14">
        <v>47118</v>
      </c>
      <c r="X147" s="4">
        <v>2028</v>
      </c>
      <c r="Y147" s="4">
        <v>2028</v>
      </c>
      <c r="Z147" s="4"/>
      <c r="AA147" s="4" t="s">
        <v>3739</v>
      </c>
      <c r="AB147" s="4" t="s">
        <v>3945</v>
      </c>
      <c r="AC147" s="4" t="s">
        <v>3946</v>
      </c>
    </row>
    <row r="148" spans="2:29" ht="28.5" x14ac:dyDescent="0.25">
      <c r="B148" s="4" t="s">
        <v>758</v>
      </c>
      <c r="C148" s="47" t="s">
        <v>759</v>
      </c>
      <c r="D148" s="44"/>
      <c r="E148" s="4" t="s">
        <v>56</v>
      </c>
      <c r="F148" s="4" t="s">
        <v>57</v>
      </c>
      <c r="G148" s="4" t="s">
        <v>53</v>
      </c>
      <c r="H148" s="4"/>
      <c r="I148" s="4"/>
      <c r="J148" s="4" t="s">
        <v>3947</v>
      </c>
      <c r="K148" s="15">
        <v>46600</v>
      </c>
      <c r="L148" s="15">
        <v>46752</v>
      </c>
      <c r="M148" s="4" t="s">
        <v>46</v>
      </c>
      <c r="N148" s="14">
        <v>46753</v>
      </c>
      <c r="O148" s="14">
        <v>46874</v>
      </c>
      <c r="P148" s="4" t="s">
        <v>59</v>
      </c>
      <c r="Q148" s="14">
        <v>46874</v>
      </c>
      <c r="R148" s="14">
        <v>47269</v>
      </c>
      <c r="S148" s="15">
        <v>47362</v>
      </c>
      <c r="T148" s="4" t="s">
        <v>46</v>
      </c>
      <c r="U148" s="15">
        <v>47119</v>
      </c>
      <c r="V148" s="14">
        <v>47484</v>
      </c>
      <c r="W148" s="14">
        <v>48213</v>
      </c>
      <c r="X148" s="4">
        <v>2031</v>
      </c>
      <c r="Y148" s="4">
        <v>2031</v>
      </c>
      <c r="Z148" s="4"/>
      <c r="AA148" s="4" t="s">
        <v>3739</v>
      </c>
      <c r="AB148" s="4" t="s">
        <v>3948</v>
      </c>
      <c r="AC148" s="4" t="s">
        <v>3949</v>
      </c>
    </row>
    <row r="149" spans="2:29" x14ac:dyDescent="0.25">
      <c r="B149" s="4" t="s">
        <v>121</v>
      </c>
      <c r="C149" s="47" t="s">
        <v>122</v>
      </c>
      <c r="D149" s="44"/>
      <c r="E149" s="4" t="s">
        <v>123</v>
      </c>
      <c r="F149" s="4" t="s">
        <v>124</v>
      </c>
      <c r="G149" s="4" t="s">
        <v>53</v>
      </c>
      <c r="H149" s="15">
        <v>43466</v>
      </c>
      <c r="I149" s="15">
        <v>43830</v>
      </c>
      <c r="J149" s="4" t="s">
        <v>46</v>
      </c>
      <c r="K149" s="15">
        <v>43831</v>
      </c>
      <c r="L149" s="15">
        <v>45930</v>
      </c>
      <c r="M149" s="4" t="s">
        <v>46</v>
      </c>
      <c r="N149" s="14">
        <v>45931</v>
      </c>
      <c r="O149" s="14">
        <v>46173</v>
      </c>
      <c r="P149" s="4" t="s">
        <v>59</v>
      </c>
      <c r="Q149" s="14">
        <v>46174</v>
      </c>
      <c r="R149" s="14">
        <v>46752</v>
      </c>
      <c r="S149" s="15">
        <v>46752</v>
      </c>
      <c r="T149" s="4" t="s">
        <v>46</v>
      </c>
      <c r="U149" s="15">
        <v>46752</v>
      </c>
      <c r="V149" s="14">
        <v>46753</v>
      </c>
      <c r="W149" s="14">
        <v>47483</v>
      </c>
      <c r="X149" s="4">
        <v>2030</v>
      </c>
      <c r="Y149" s="4">
        <v>2030</v>
      </c>
      <c r="Z149" s="4"/>
      <c r="AA149" s="4" t="s">
        <v>3739</v>
      </c>
      <c r="AB149" s="4" t="s">
        <v>3950</v>
      </c>
      <c r="AC149" s="4" t="s">
        <v>46</v>
      </c>
    </row>
    <row r="150" spans="2:29" ht="28.5" x14ac:dyDescent="0.25">
      <c r="B150" s="4" t="s">
        <v>136</v>
      </c>
      <c r="C150" s="47" t="s">
        <v>137</v>
      </c>
      <c r="D150" s="44"/>
      <c r="E150" s="4" t="s">
        <v>73</v>
      </c>
      <c r="F150" s="4" t="s">
        <v>74</v>
      </c>
      <c r="G150" s="4" t="s">
        <v>53</v>
      </c>
      <c r="H150" s="15">
        <v>41821</v>
      </c>
      <c r="I150" s="15">
        <v>42005</v>
      </c>
      <c r="J150" s="4" t="s">
        <v>46</v>
      </c>
      <c r="K150" s="15">
        <v>42095</v>
      </c>
      <c r="L150" s="15">
        <v>42125</v>
      </c>
      <c r="M150" s="4" t="s">
        <v>46</v>
      </c>
      <c r="N150" s="14">
        <v>46204</v>
      </c>
      <c r="O150" s="14">
        <v>46569</v>
      </c>
      <c r="P150" s="4" t="s">
        <v>59</v>
      </c>
      <c r="Q150" s="14">
        <v>46388</v>
      </c>
      <c r="R150" s="14">
        <v>46753</v>
      </c>
      <c r="S150" s="15">
        <v>46753</v>
      </c>
      <c r="T150" s="4" t="s">
        <v>46</v>
      </c>
      <c r="U150" s="15">
        <v>46569</v>
      </c>
      <c r="V150" s="14">
        <v>46753</v>
      </c>
      <c r="W150" s="14">
        <v>47453</v>
      </c>
      <c r="X150" s="4">
        <v>2029</v>
      </c>
      <c r="Y150" s="4">
        <v>2029</v>
      </c>
      <c r="Z150" s="4"/>
      <c r="AA150" s="4" t="s">
        <v>3739</v>
      </c>
      <c r="AB150" s="4" t="s">
        <v>3951</v>
      </c>
      <c r="AC150" s="4" t="s">
        <v>46</v>
      </c>
    </row>
    <row r="151" spans="2:29" ht="28.5" x14ac:dyDescent="0.25">
      <c r="B151" s="4" t="s">
        <v>79</v>
      </c>
      <c r="C151" s="47" t="s">
        <v>80</v>
      </c>
      <c r="D151" s="44"/>
      <c r="E151" s="4" t="s">
        <v>73</v>
      </c>
      <c r="F151" s="4" t="s">
        <v>74</v>
      </c>
      <c r="G151" s="4" t="s">
        <v>53</v>
      </c>
      <c r="H151" s="15">
        <v>41821</v>
      </c>
      <c r="I151" s="15">
        <v>42005</v>
      </c>
      <c r="J151" s="4" t="s">
        <v>46</v>
      </c>
      <c r="K151" s="15">
        <v>42095</v>
      </c>
      <c r="L151" s="15">
        <v>42125</v>
      </c>
      <c r="M151" s="4" t="s">
        <v>46</v>
      </c>
      <c r="N151" s="14">
        <v>46204</v>
      </c>
      <c r="O151" s="14">
        <v>46569</v>
      </c>
      <c r="P151" s="4" t="s">
        <v>59</v>
      </c>
      <c r="Q151" s="14">
        <v>46388</v>
      </c>
      <c r="R151" s="14">
        <v>46753</v>
      </c>
      <c r="S151" s="15">
        <v>46753</v>
      </c>
      <c r="T151" s="4" t="s">
        <v>46</v>
      </c>
      <c r="U151" s="15">
        <v>46569</v>
      </c>
      <c r="V151" s="14">
        <v>46753</v>
      </c>
      <c r="W151" s="14">
        <v>47453</v>
      </c>
      <c r="X151" s="4">
        <v>2029</v>
      </c>
      <c r="Y151" s="4">
        <v>2029</v>
      </c>
      <c r="Z151" s="4"/>
      <c r="AA151" s="4" t="s">
        <v>3739</v>
      </c>
      <c r="AB151" s="4" t="s">
        <v>3952</v>
      </c>
      <c r="AC151" s="4" t="s">
        <v>46</v>
      </c>
    </row>
    <row r="152" spans="2:29" ht="42.75" x14ac:dyDescent="0.25">
      <c r="B152" s="4" t="s">
        <v>1242</v>
      </c>
      <c r="C152" s="47" t="s">
        <v>1243</v>
      </c>
      <c r="D152" s="44"/>
      <c r="E152" s="4" t="s">
        <v>116</v>
      </c>
      <c r="F152" s="4" t="s">
        <v>1081</v>
      </c>
      <c r="G152" s="4" t="s">
        <v>53</v>
      </c>
      <c r="H152" s="4"/>
      <c r="I152" s="4"/>
      <c r="J152" s="4" t="s">
        <v>3953</v>
      </c>
      <c r="K152" s="15">
        <v>45568</v>
      </c>
      <c r="L152" s="15">
        <v>46600</v>
      </c>
      <c r="M152" s="4" t="s">
        <v>46</v>
      </c>
      <c r="N152" s="14">
        <v>46600</v>
      </c>
      <c r="O152" s="14">
        <v>47331</v>
      </c>
      <c r="P152" s="4" t="s">
        <v>59</v>
      </c>
      <c r="Q152" s="14">
        <v>47331</v>
      </c>
      <c r="R152" s="14">
        <v>47543</v>
      </c>
      <c r="S152" s="15">
        <v>47665</v>
      </c>
      <c r="T152" s="4" t="s">
        <v>46</v>
      </c>
      <c r="U152" s="15">
        <v>46706</v>
      </c>
      <c r="V152" s="14">
        <v>47665</v>
      </c>
      <c r="W152" s="14">
        <v>48792</v>
      </c>
      <c r="X152" s="4">
        <v>2032</v>
      </c>
      <c r="Y152" s="4">
        <v>2032</v>
      </c>
      <c r="Z152" s="4"/>
      <c r="AA152" s="4" t="s">
        <v>3739</v>
      </c>
      <c r="AB152" s="4" t="s">
        <v>3739</v>
      </c>
      <c r="AC152" s="4" t="s">
        <v>46</v>
      </c>
    </row>
    <row r="153" spans="2:29" ht="28.5" x14ac:dyDescent="0.25">
      <c r="B153" s="4" t="s">
        <v>211</v>
      </c>
      <c r="C153" s="47" t="s">
        <v>212</v>
      </c>
      <c r="D153" s="44"/>
      <c r="E153" s="4" t="s">
        <v>108</v>
      </c>
      <c r="F153" s="4" t="s">
        <v>213</v>
      </c>
      <c r="G153" s="4" t="s">
        <v>53</v>
      </c>
      <c r="H153" s="4"/>
      <c r="I153" s="4"/>
      <c r="J153" s="4" t="s">
        <v>3954</v>
      </c>
      <c r="K153" s="15">
        <v>46023</v>
      </c>
      <c r="L153" s="15">
        <v>46568</v>
      </c>
      <c r="M153" s="4" t="s">
        <v>46</v>
      </c>
      <c r="N153" s="14">
        <v>46753</v>
      </c>
      <c r="O153" s="14">
        <v>47118</v>
      </c>
      <c r="P153" s="4" t="s">
        <v>59</v>
      </c>
      <c r="Q153" s="14">
        <v>46753</v>
      </c>
      <c r="R153" s="14">
        <v>47483</v>
      </c>
      <c r="S153" s="4"/>
      <c r="T153" s="4" t="s">
        <v>3955</v>
      </c>
      <c r="U153" s="15">
        <v>47118</v>
      </c>
      <c r="V153" s="14">
        <v>47484</v>
      </c>
      <c r="W153" s="14">
        <v>48944</v>
      </c>
      <c r="X153" s="4">
        <v>2033</v>
      </c>
      <c r="Y153" s="4">
        <v>2033</v>
      </c>
      <c r="Z153" s="4"/>
      <c r="AA153" s="4" t="s">
        <v>3739</v>
      </c>
      <c r="AB153" s="4" t="s">
        <v>3956</v>
      </c>
      <c r="AC153" s="4" t="s">
        <v>46</v>
      </c>
    </row>
    <row r="154" spans="2:29" ht="57" x14ac:dyDescent="0.25">
      <c r="B154" s="4" t="s">
        <v>378</v>
      </c>
      <c r="C154" s="47" t="s">
        <v>379</v>
      </c>
      <c r="D154" s="44"/>
      <c r="E154" s="4" t="s">
        <v>375</v>
      </c>
      <c r="F154" s="4" t="s">
        <v>380</v>
      </c>
      <c r="G154" s="4" t="s">
        <v>53</v>
      </c>
      <c r="H154" s="15">
        <v>43739</v>
      </c>
      <c r="I154" s="15">
        <v>43831</v>
      </c>
      <c r="J154" s="4" t="s">
        <v>46</v>
      </c>
      <c r="K154" s="15">
        <v>43831</v>
      </c>
      <c r="L154" s="15">
        <v>44113</v>
      </c>
      <c r="M154" s="4" t="s">
        <v>46</v>
      </c>
      <c r="N154" s="14">
        <v>44896</v>
      </c>
      <c r="O154" s="14">
        <v>45107</v>
      </c>
      <c r="P154" s="4" t="s">
        <v>63</v>
      </c>
      <c r="Q154" s="14">
        <v>44812</v>
      </c>
      <c r="R154" s="14">
        <v>46266</v>
      </c>
      <c r="S154" s="15">
        <v>46190</v>
      </c>
      <c r="T154" s="4" t="s">
        <v>46</v>
      </c>
      <c r="U154" s="15">
        <v>46266</v>
      </c>
      <c r="V154" s="14">
        <v>46331</v>
      </c>
      <c r="W154" s="14">
        <v>47061</v>
      </c>
      <c r="X154" s="4">
        <v>2028</v>
      </c>
      <c r="Y154" s="4">
        <v>2028</v>
      </c>
      <c r="Z154" s="15">
        <v>46174</v>
      </c>
      <c r="AA154" s="4" t="s">
        <v>3739</v>
      </c>
      <c r="AB154" s="4" t="s">
        <v>3957</v>
      </c>
      <c r="AC154" s="4" t="s">
        <v>3958</v>
      </c>
    </row>
    <row r="155" spans="2:29" ht="71.25" x14ac:dyDescent="0.25">
      <c r="B155" s="4" t="s">
        <v>317</v>
      </c>
      <c r="C155" s="47" t="s">
        <v>318</v>
      </c>
      <c r="D155" s="44"/>
      <c r="E155" s="4" t="s">
        <v>312</v>
      </c>
      <c r="F155" s="4" t="s">
        <v>313</v>
      </c>
      <c r="G155" s="4" t="s">
        <v>53</v>
      </c>
      <c r="H155" s="15">
        <v>45078</v>
      </c>
      <c r="I155" s="15">
        <v>45473</v>
      </c>
      <c r="J155" s="4" t="s">
        <v>46</v>
      </c>
      <c r="K155" s="15">
        <v>45474</v>
      </c>
      <c r="L155" s="15">
        <v>46494</v>
      </c>
      <c r="M155" s="4" t="s">
        <v>46</v>
      </c>
      <c r="N155" s="14">
        <v>46600</v>
      </c>
      <c r="O155" s="14">
        <v>47483</v>
      </c>
      <c r="P155" s="4" t="s">
        <v>63</v>
      </c>
      <c r="Q155" s="14">
        <v>45762</v>
      </c>
      <c r="R155" s="14">
        <v>47483</v>
      </c>
      <c r="S155" s="4"/>
      <c r="T155" s="4" t="s">
        <v>3959</v>
      </c>
      <c r="U155" s="15">
        <v>47483</v>
      </c>
      <c r="V155" s="14">
        <v>47484</v>
      </c>
      <c r="W155" s="14">
        <v>48944</v>
      </c>
      <c r="X155" s="4">
        <v>2032</v>
      </c>
      <c r="Y155" s="4">
        <v>2033</v>
      </c>
      <c r="Z155" s="15">
        <v>45839</v>
      </c>
      <c r="AA155" s="4" t="s">
        <v>3739</v>
      </c>
      <c r="AB155" s="4" t="s">
        <v>3960</v>
      </c>
      <c r="AC155" s="4" t="s">
        <v>46</v>
      </c>
    </row>
    <row r="156" spans="2:29" ht="171" x14ac:dyDescent="0.25">
      <c r="B156" s="4" t="s">
        <v>564</v>
      </c>
      <c r="C156" s="47" t="s">
        <v>565</v>
      </c>
      <c r="D156" s="44"/>
      <c r="E156" s="4" t="s">
        <v>154</v>
      </c>
      <c r="F156" s="4" t="s">
        <v>550</v>
      </c>
      <c r="G156" s="4" t="s">
        <v>53</v>
      </c>
      <c r="H156" s="15">
        <v>44835</v>
      </c>
      <c r="I156" s="15">
        <v>45291</v>
      </c>
      <c r="J156" s="4" t="s">
        <v>46</v>
      </c>
      <c r="K156" s="15">
        <v>45292</v>
      </c>
      <c r="L156" s="15">
        <v>45657</v>
      </c>
      <c r="M156" s="4" t="s">
        <v>46</v>
      </c>
      <c r="N156" s="14">
        <v>45658</v>
      </c>
      <c r="O156" s="14">
        <v>47118</v>
      </c>
      <c r="P156" s="4" t="s">
        <v>59</v>
      </c>
      <c r="Q156" s="14">
        <v>47119</v>
      </c>
      <c r="R156" s="14">
        <v>47664</v>
      </c>
      <c r="S156" s="15">
        <v>47300</v>
      </c>
      <c r="T156" s="4" t="s">
        <v>46</v>
      </c>
      <c r="U156" s="15">
        <v>47299</v>
      </c>
      <c r="V156" s="14">
        <v>47665</v>
      </c>
      <c r="W156" s="14">
        <v>48579</v>
      </c>
      <c r="X156" s="4">
        <v>2032</v>
      </c>
      <c r="Y156" s="4">
        <v>2034</v>
      </c>
      <c r="Z156" s="4"/>
      <c r="AA156" s="4" t="s">
        <v>3733</v>
      </c>
      <c r="AB156" s="4" t="s">
        <v>3961</v>
      </c>
      <c r="AC156" s="4" t="s">
        <v>3962</v>
      </c>
    </row>
    <row r="157" spans="2:29" x14ac:dyDescent="0.25">
      <c r="B157" s="4" t="s">
        <v>1245</v>
      </c>
      <c r="C157" s="47" t="s">
        <v>1246</v>
      </c>
      <c r="D157" s="44"/>
      <c r="E157" s="4" t="s">
        <v>56</v>
      </c>
      <c r="F157" s="4" t="s">
        <v>167</v>
      </c>
      <c r="G157" s="4" t="s">
        <v>53</v>
      </c>
      <c r="H157" s="15">
        <v>46388</v>
      </c>
      <c r="I157" s="15">
        <v>46752</v>
      </c>
      <c r="J157" s="4" t="s">
        <v>46</v>
      </c>
      <c r="K157" s="15">
        <v>46753</v>
      </c>
      <c r="L157" s="15">
        <v>47483</v>
      </c>
      <c r="M157" s="4" t="s">
        <v>46</v>
      </c>
      <c r="N157" s="14">
        <v>47484</v>
      </c>
      <c r="O157" s="14">
        <v>48395</v>
      </c>
      <c r="P157" s="4" t="s">
        <v>59</v>
      </c>
      <c r="Q157" s="14">
        <v>48214</v>
      </c>
      <c r="R157" s="14">
        <v>48945</v>
      </c>
      <c r="S157" s="15">
        <v>49125</v>
      </c>
      <c r="T157" s="4" t="s">
        <v>46</v>
      </c>
      <c r="U157" s="15">
        <v>48944</v>
      </c>
      <c r="V157" s="14">
        <v>49126</v>
      </c>
      <c r="W157" s="14">
        <v>49644</v>
      </c>
      <c r="X157" s="4">
        <v>2035</v>
      </c>
      <c r="Y157" s="4">
        <v>2035</v>
      </c>
      <c r="Z157" s="4"/>
      <c r="AA157" s="4" t="s">
        <v>3739</v>
      </c>
      <c r="AB157" s="4" t="s">
        <v>3963</v>
      </c>
      <c r="AC157" s="4" t="s">
        <v>46</v>
      </c>
    </row>
    <row r="158" spans="2:29" x14ac:dyDescent="0.25">
      <c r="B158" s="4" t="s">
        <v>959</v>
      </c>
      <c r="C158" s="47" t="s">
        <v>960</v>
      </c>
      <c r="D158" s="44"/>
      <c r="E158" s="4" t="s">
        <v>261</v>
      </c>
      <c r="F158" s="4" t="s">
        <v>961</v>
      </c>
      <c r="G158" s="4" t="s">
        <v>53</v>
      </c>
      <c r="H158" s="15">
        <v>45292</v>
      </c>
      <c r="I158" s="15">
        <v>47118</v>
      </c>
      <c r="J158" s="4" t="s">
        <v>46</v>
      </c>
      <c r="K158" s="15">
        <v>47119</v>
      </c>
      <c r="L158" s="15">
        <v>47848</v>
      </c>
      <c r="M158" s="4" t="s">
        <v>46</v>
      </c>
      <c r="N158" s="14">
        <v>47849</v>
      </c>
      <c r="O158" s="14">
        <v>48579</v>
      </c>
      <c r="P158" s="4" t="s">
        <v>59</v>
      </c>
      <c r="Q158" s="14">
        <v>47119</v>
      </c>
      <c r="R158" s="14">
        <v>48213</v>
      </c>
      <c r="S158" s="15">
        <v>48579</v>
      </c>
      <c r="T158" s="4" t="s">
        <v>46</v>
      </c>
      <c r="U158" s="15">
        <v>48579</v>
      </c>
      <c r="V158" s="14">
        <v>48580</v>
      </c>
      <c r="W158" s="14">
        <v>50041</v>
      </c>
      <c r="X158" s="4">
        <v>2037</v>
      </c>
      <c r="Y158" s="4">
        <v>2039</v>
      </c>
      <c r="Z158" s="4"/>
      <c r="AA158" s="4" t="s">
        <v>1198</v>
      </c>
      <c r="AB158" s="4" t="s">
        <v>3964</v>
      </c>
      <c r="AC158" s="4" t="s">
        <v>46</v>
      </c>
    </row>
    <row r="159" spans="2:29" ht="42.75" x14ac:dyDescent="0.25">
      <c r="B159" s="4" t="s">
        <v>567</v>
      </c>
      <c r="C159" s="47" t="s">
        <v>568</v>
      </c>
      <c r="D159" s="44"/>
      <c r="E159" s="4" t="s">
        <v>154</v>
      </c>
      <c r="F159" s="4" t="s">
        <v>550</v>
      </c>
      <c r="G159" s="4" t="s">
        <v>53</v>
      </c>
      <c r="H159" s="15">
        <v>44593</v>
      </c>
      <c r="I159" s="15">
        <v>44958</v>
      </c>
      <c r="J159" s="4" t="s">
        <v>46</v>
      </c>
      <c r="K159" s="15">
        <v>44958</v>
      </c>
      <c r="L159" s="15">
        <v>45323</v>
      </c>
      <c r="M159" s="4" t="s">
        <v>46</v>
      </c>
      <c r="N159" s="14">
        <v>45323</v>
      </c>
      <c r="O159" s="14">
        <v>46054</v>
      </c>
      <c r="P159" s="4" t="s">
        <v>59</v>
      </c>
      <c r="Q159" s="14">
        <v>46054</v>
      </c>
      <c r="R159" s="14">
        <v>46419</v>
      </c>
      <c r="S159" s="4"/>
      <c r="T159" s="4" t="s">
        <v>3965</v>
      </c>
      <c r="U159" s="15">
        <v>46784</v>
      </c>
      <c r="V159" s="14">
        <v>46784</v>
      </c>
      <c r="W159" s="14">
        <v>48611</v>
      </c>
      <c r="X159" s="4">
        <v>2033</v>
      </c>
      <c r="Y159" s="4">
        <v>2033</v>
      </c>
      <c r="Z159" s="4"/>
      <c r="AA159" s="4" t="s">
        <v>3723</v>
      </c>
      <c r="AB159" s="4" t="s">
        <v>149</v>
      </c>
      <c r="AC159" s="4" t="s">
        <v>46</v>
      </c>
    </row>
    <row r="160" spans="2:29" x14ac:dyDescent="0.25">
      <c r="B160" s="4" t="s">
        <v>1248</v>
      </c>
      <c r="C160" s="47" t="s">
        <v>1249</v>
      </c>
      <c r="D160" s="44"/>
      <c r="E160" s="4" t="s">
        <v>56</v>
      </c>
      <c r="F160" s="4" t="s">
        <v>167</v>
      </c>
      <c r="G160" s="4" t="s">
        <v>53</v>
      </c>
      <c r="H160" s="15">
        <v>46388</v>
      </c>
      <c r="I160" s="15">
        <v>46752</v>
      </c>
      <c r="J160" s="4" t="s">
        <v>46</v>
      </c>
      <c r="K160" s="15">
        <v>46753</v>
      </c>
      <c r="L160" s="15">
        <v>47483</v>
      </c>
      <c r="M160" s="4" t="s">
        <v>46</v>
      </c>
      <c r="N160" s="14">
        <v>47484</v>
      </c>
      <c r="O160" s="14">
        <v>48395</v>
      </c>
      <c r="P160" s="4" t="s">
        <v>59</v>
      </c>
      <c r="Q160" s="14">
        <v>48214</v>
      </c>
      <c r="R160" s="14">
        <v>48945</v>
      </c>
      <c r="S160" s="15">
        <v>49125</v>
      </c>
      <c r="T160" s="4" t="s">
        <v>46</v>
      </c>
      <c r="U160" s="15">
        <v>48944</v>
      </c>
      <c r="V160" s="14">
        <v>49126</v>
      </c>
      <c r="W160" s="14">
        <v>49644</v>
      </c>
      <c r="X160" s="4">
        <v>2035</v>
      </c>
      <c r="Y160" s="4">
        <v>2035</v>
      </c>
      <c r="Z160" s="4"/>
      <c r="AA160" s="4" t="s">
        <v>3739</v>
      </c>
      <c r="AB160" s="4" t="s">
        <v>3966</v>
      </c>
      <c r="AC160" s="4" t="s">
        <v>46</v>
      </c>
    </row>
    <row r="161" spans="2:29" x14ac:dyDescent="0.25">
      <c r="B161" s="4" t="s">
        <v>1250</v>
      </c>
      <c r="C161" s="47" t="s">
        <v>1251</v>
      </c>
      <c r="D161" s="44"/>
      <c r="E161" s="4" t="s">
        <v>56</v>
      </c>
      <c r="F161" s="4" t="s">
        <v>167</v>
      </c>
      <c r="G161" s="4" t="s">
        <v>53</v>
      </c>
      <c r="H161" s="15">
        <v>46388</v>
      </c>
      <c r="I161" s="15">
        <v>46752</v>
      </c>
      <c r="J161" s="4" t="s">
        <v>46</v>
      </c>
      <c r="K161" s="15">
        <v>46753</v>
      </c>
      <c r="L161" s="15">
        <v>47483</v>
      </c>
      <c r="M161" s="4" t="s">
        <v>46</v>
      </c>
      <c r="N161" s="14">
        <v>47484</v>
      </c>
      <c r="O161" s="14">
        <v>48395</v>
      </c>
      <c r="P161" s="4" t="s">
        <v>59</v>
      </c>
      <c r="Q161" s="14">
        <v>48214</v>
      </c>
      <c r="R161" s="14">
        <v>48945</v>
      </c>
      <c r="S161" s="15">
        <v>49125</v>
      </c>
      <c r="T161" s="4" t="s">
        <v>46</v>
      </c>
      <c r="U161" s="15">
        <v>48944</v>
      </c>
      <c r="V161" s="14">
        <v>49125</v>
      </c>
      <c r="W161" s="14">
        <v>49674</v>
      </c>
      <c r="X161" s="4">
        <v>2035</v>
      </c>
      <c r="Y161" s="4">
        <v>2035</v>
      </c>
      <c r="Z161" s="4"/>
      <c r="AA161" s="4" t="s">
        <v>3739</v>
      </c>
      <c r="AB161" s="4" t="s">
        <v>3967</v>
      </c>
      <c r="AC161" s="4" t="s">
        <v>46</v>
      </c>
    </row>
    <row r="162" spans="2:29" ht="57" x14ac:dyDescent="0.25">
      <c r="B162" s="4" t="s">
        <v>846</v>
      </c>
      <c r="C162" s="47" t="s">
        <v>847</v>
      </c>
      <c r="D162" s="44"/>
      <c r="E162" s="4" t="s">
        <v>276</v>
      </c>
      <c r="F162" s="4" t="s">
        <v>277</v>
      </c>
      <c r="G162" s="4" t="s">
        <v>53</v>
      </c>
      <c r="H162" s="15">
        <v>45930</v>
      </c>
      <c r="I162" s="15">
        <v>46142</v>
      </c>
      <c r="J162" s="4" t="s">
        <v>46</v>
      </c>
      <c r="K162" s="15">
        <v>46142</v>
      </c>
      <c r="L162" s="15">
        <v>47118</v>
      </c>
      <c r="M162" s="4" t="s">
        <v>46</v>
      </c>
      <c r="N162" s="14">
        <v>46568</v>
      </c>
      <c r="O162" s="14">
        <v>47422</v>
      </c>
      <c r="P162" s="4" t="s">
        <v>59</v>
      </c>
      <c r="Q162" s="14">
        <v>46418</v>
      </c>
      <c r="R162" s="14">
        <v>47422</v>
      </c>
      <c r="S162" s="15">
        <v>46568</v>
      </c>
      <c r="T162" s="4" t="s">
        <v>46</v>
      </c>
      <c r="U162" s="15">
        <v>46418</v>
      </c>
      <c r="V162" s="14">
        <v>46568</v>
      </c>
      <c r="W162" s="14">
        <v>47483</v>
      </c>
      <c r="X162" s="4">
        <v>2029</v>
      </c>
      <c r="Y162" s="4">
        <v>2029</v>
      </c>
      <c r="Z162" s="4"/>
      <c r="AA162" s="4" t="s">
        <v>3733</v>
      </c>
      <c r="AB162" s="4" t="s">
        <v>3968</v>
      </c>
      <c r="AC162" s="4" t="s">
        <v>46</v>
      </c>
    </row>
    <row r="163" spans="2:29" ht="199.5" x14ac:dyDescent="0.25">
      <c r="B163" s="4" t="s">
        <v>569</v>
      </c>
      <c r="C163" s="47" t="s">
        <v>570</v>
      </c>
      <c r="D163" s="44"/>
      <c r="E163" s="4" t="s">
        <v>154</v>
      </c>
      <c r="F163" s="4" t="s">
        <v>571</v>
      </c>
      <c r="G163" s="4" t="s">
        <v>53</v>
      </c>
      <c r="H163" s="15">
        <v>44683</v>
      </c>
      <c r="I163" s="15">
        <v>44834</v>
      </c>
      <c r="J163" s="4" t="s">
        <v>46</v>
      </c>
      <c r="K163" s="15">
        <v>44986</v>
      </c>
      <c r="L163" s="15">
        <v>45641</v>
      </c>
      <c r="M163" s="4" t="s">
        <v>46</v>
      </c>
      <c r="N163" s="14">
        <v>45641</v>
      </c>
      <c r="O163" s="14">
        <v>46736</v>
      </c>
      <c r="P163" s="4" t="s">
        <v>63</v>
      </c>
      <c r="Q163" s="14">
        <v>45901</v>
      </c>
      <c r="R163" s="14">
        <v>46888</v>
      </c>
      <c r="S163" s="15">
        <v>46736</v>
      </c>
      <c r="T163" s="4" t="s">
        <v>46</v>
      </c>
      <c r="U163" s="15">
        <v>46874</v>
      </c>
      <c r="V163" s="14">
        <v>46883</v>
      </c>
      <c r="W163" s="14">
        <v>48344</v>
      </c>
      <c r="X163" s="4">
        <v>2032</v>
      </c>
      <c r="Y163" s="4">
        <v>2032</v>
      </c>
      <c r="Z163" s="4"/>
      <c r="AA163" s="4" t="s">
        <v>3733</v>
      </c>
      <c r="AB163" s="4" t="s">
        <v>3969</v>
      </c>
      <c r="AC163" s="4" t="s">
        <v>3970</v>
      </c>
    </row>
    <row r="164" spans="2:29" ht="42.75" x14ac:dyDescent="0.25">
      <c r="B164" s="4" t="s">
        <v>573</v>
      </c>
      <c r="C164" s="47" t="s">
        <v>574</v>
      </c>
      <c r="D164" s="44"/>
      <c r="E164" s="4" t="s">
        <v>154</v>
      </c>
      <c r="F164" s="4" t="s">
        <v>155</v>
      </c>
      <c r="G164" s="4" t="s">
        <v>53</v>
      </c>
      <c r="H164" s="15">
        <v>43831</v>
      </c>
      <c r="I164" s="15">
        <v>44197</v>
      </c>
      <c r="J164" s="4" t="s">
        <v>46</v>
      </c>
      <c r="K164" s="15">
        <v>44197</v>
      </c>
      <c r="L164" s="15">
        <v>45657</v>
      </c>
      <c r="M164" s="4" t="s">
        <v>46</v>
      </c>
      <c r="N164" s="14">
        <v>45748</v>
      </c>
      <c r="O164" s="14">
        <v>46599</v>
      </c>
      <c r="P164" s="4" t="s">
        <v>63</v>
      </c>
      <c r="Q164" s="14">
        <v>46600</v>
      </c>
      <c r="R164" s="14">
        <v>47208</v>
      </c>
      <c r="S164" s="15">
        <v>47118</v>
      </c>
      <c r="T164" s="4" t="s">
        <v>46</v>
      </c>
      <c r="U164" s="15">
        <v>47208</v>
      </c>
      <c r="V164" s="14">
        <v>47209</v>
      </c>
      <c r="W164" s="14">
        <v>48579</v>
      </c>
      <c r="X164" s="4">
        <v>2032</v>
      </c>
      <c r="Y164" s="4">
        <v>2032</v>
      </c>
      <c r="Z164" s="15">
        <v>45687</v>
      </c>
      <c r="AA164" s="4" t="s">
        <v>3739</v>
      </c>
      <c r="AB164" s="4" t="s">
        <v>3971</v>
      </c>
      <c r="AC164" s="4" t="s">
        <v>46</v>
      </c>
    </row>
    <row r="165" spans="2:29" ht="199.5" x14ac:dyDescent="0.25">
      <c r="B165" s="4" t="s">
        <v>904</v>
      </c>
      <c r="C165" s="47" t="s">
        <v>905</v>
      </c>
      <c r="D165" s="44"/>
      <c r="E165" s="4" t="s">
        <v>100</v>
      </c>
      <c r="F165" s="4" t="s">
        <v>906</v>
      </c>
      <c r="G165" s="4" t="s">
        <v>53</v>
      </c>
      <c r="H165" s="4"/>
      <c r="I165" s="4"/>
      <c r="J165" s="4" t="s">
        <v>3972</v>
      </c>
      <c r="K165" s="15">
        <v>45962</v>
      </c>
      <c r="L165" s="15">
        <v>46112</v>
      </c>
      <c r="M165" s="4" t="s">
        <v>46</v>
      </c>
      <c r="N165" s="14">
        <v>46113</v>
      </c>
      <c r="O165" s="14">
        <v>46387</v>
      </c>
      <c r="P165" s="4" t="s">
        <v>63</v>
      </c>
      <c r="Q165" s="14">
        <v>46296</v>
      </c>
      <c r="R165" s="14">
        <v>46752</v>
      </c>
      <c r="S165" s="15">
        <v>46843</v>
      </c>
      <c r="T165" s="4" t="s">
        <v>46</v>
      </c>
      <c r="U165" s="15">
        <v>46752</v>
      </c>
      <c r="V165" s="14">
        <v>46753</v>
      </c>
      <c r="W165" s="14">
        <v>48396</v>
      </c>
      <c r="X165" s="4">
        <v>2032</v>
      </c>
      <c r="Y165" s="4">
        <v>2032</v>
      </c>
      <c r="Z165" s="4"/>
      <c r="AA165" s="4" t="s">
        <v>1198</v>
      </c>
      <c r="AB165" s="4" t="s">
        <v>3973</v>
      </c>
      <c r="AC165" s="4" t="s">
        <v>46</v>
      </c>
    </row>
    <row r="166" spans="2:29" ht="28.5" x14ac:dyDescent="0.25">
      <c r="B166" s="4" t="s">
        <v>731</v>
      </c>
      <c r="C166" s="47" t="s">
        <v>732</v>
      </c>
      <c r="D166" s="44"/>
      <c r="E166" s="4" t="s">
        <v>733</v>
      </c>
      <c r="F166" s="4" t="s">
        <v>734</v>
      </c>
      <c r="G166" s="4" t="s">
        <v>53</v>
      </c>
      <c r="H166" s="15">
        <v>46111</v>
      </c>
      <c r="I166" s="15">
        <v>46387</v>
      </c>
      <c r="J166" s="4" t="s">
        <v>46</v>
      </c>
      <c r="K166" s="15">
        <v>46391</v>
      </c>
      <c r="L166" s="15">
        <v>46759</v>
      </c>
      <c r="M166" s="4" t="s">
        <v>46</v>
      </c>
      <c r="N166" s="14">
        <v>46941</v>
      </c>
      <c r="O166" s="14">
        <v>47669</v>
      </c>
      <c r="P166" s="4" t="s">
        <v>59</v>
      </c>
      <c r="Q166" s="14">
        <v>47217</v>
      </c>
      <c r="R166" s="14">
        <v>48313</v>
      </c>
      <c r="S166" s="4"/>
      <c r="T166" s="4" t="s">
        <v>3974</v>
      </c>
      <c r="U166" s="15">
        <v>48366</v>
      </c>
      <c r="V166" s="14">
        <v>48396</v>
      </c>
      <c r="W166" s="14">
        <v>49521</v>
      </c>
      <c r="X166" s="4">
        <v>2035</v>
      </c>
      <c r="Y166" s="4">
        <v>2045</v>
      </c>
      <c r="Z166" s="4"/>
      <c r="AA166" s="4" t="s">
        <v>1198</v>
      </c>
      <c r="AB166" s="4" t="s">
        <v>263</v>
      </c>
      <c r="AC166" s="4" t="s">
        <v>46</v>
      </c>
    </row>
    <row r="167" spans="2:29" x14ac:dyDescent="0.25">
      <c r="B167" s="4" t="s">
        <v>735</v>
      </c>
      <c r="C167" s="47" t="s">
        <v>736</v>
      </c>
      <c r="D167" s="44"/>
      <c r="E167" s="4" t="s">
        <v>737</v>
      </c>
      <c r="F167" s="4" t="s">
        <v>738</v>
      </c>
      <c r="G167" s="4" t="s">
        <v>53</v>
      </c>
      <c r="H167" s="15">
        <v>45108</v>
      </c>
      <c r="I167" s="15">
        <v>45627</v>
      </c>
      <c r="J167" s="4" t="s">
        <v>46</v>
      </c>
      <c r="K167" s="15">
        <v>46753</v>
      </c>
      <c r="L167" s="15">
        <v>47118</v>
      </c>
      <c r="M167" s="4" t="s">
        <v>46</v>
      </c>
      <c r="N167" s="14">
        <v>47119</v>
      </c>
      <c r="O167" s="14">
        <v>47573</v>
      </c>
      <c r="P167" s="4" t="s">
        <v>59</v>
      </c>
      <c r="Q167" s="14">
        <v>47665</v>
      </c>
      <c r="R167" s="14">
        <v>48395</v>
      </c>
      <c r="S167" s="4"/>
      <c r="T167" s="4" t="s">
        <v>3757</v>
      </c>
      <c r="U167" s="15">
        <v>48396</v>
      </c>
      <c r="V167" s="14">
        <v>48580</v>
      </c>
      <c r="W167" s="14">
        <v>49521</v>
      </c>
      <c r="X167" s="4">
        <v>2035</v>
      </c>
      <c r="Y167" s="4">
        <v>2045</v>
      </c>
      <c r="Z167" s="4"/>
      <c r="AA167" s="4" t="s">
        <v>3739</v>
      </c>
      <c r="AB167" s="4" t="s">
        <v>3739</v>
      </c>
      <c r="AC167" s="4" t="s">
        <v>46</v>
      </c>
    </row>
    <row r="168" spans="2:29" ht="28.5" x14ac:dyDescent="0.25">
      <c r="B168" s="4" t="s">
        <v>724</v>
      </c>
      <c r="C168" s="47" t="s">
        <v>725</v>
      </c>
      <c r="D168" s="44"/>
      <c r="E168" s="4" t="s">
        <v>100</v>
      </c>
      <c r="F168" s="4" t="s">
        <v>726</v>
      </c>
      <c r="G168" s="4" t="s">
        <v>53</v>
      </c>
      <c r="H168" s="15">
        <v>45292</v>
      </c>
      <c r="I168" s="15">
        <v>45535</v>
      </c>
      <c r="J168" s="4" t="s">
        <v>46</v>
      </c>
      <c r="K168" s="15">
        <v>45444</v>
      </c>
      <c r="L168" s="15">
        <v>45747</v>
      </c>
      <c r="M168" s="4" t="s">
        <v>46</v>
      </c>
      <c r="N168" s="14">
        <v>46023</v>
      </c>
      <c r="O168" s="14">
        <v>46173</v>
      </c>
      <c r="P168" s="4" t="s">
        <v>59</v>
      </c>
      <c r="Q168" s="14">
        <v>46054</v>
      </c>
      <c r="R168" s="14">
        <v>46477</v>
      </c>
      <c r="S168" s="15">
        <v>46447</v>
      </c>
      <c r="T168" s="4" t="s">
        <v>46</v>
      </c>
      <c r="U168" s="15">
        <v>46419</v>
      </c>
      <c r="V168" s="14">
        <v>46478</v>
      </c>
      <c r="W168" s="14">
        <v>48214</v>
      </c>
      <c r="X168" s="4">
        <v>2032</v>
      </c>
      <c r="Y168" s="4">
        <v>2032</v>
      </c>
      <c r="Z168" s="15">
        <v>46402</v>
      </c>
      <c r="AA168" s="4" t="s">
        <v>3733</v>
      </c>
      <c r="AB168" s="4" t="s">
        <v>3825</v>
      </c>
      <c r="AC168" s="4" t="s">
        <v>3975</v>
      </c>
    </row>
    <row r="169" spans="2:29" x14ac:dyDescent="0.25">
      <c r="B169" s="4" t="s">
        <v>962</v>
      </c>
      <c r="C169" s="47" t="s">
        <v>963</v>
      </c>
      <c r="D169" s="44"/>
      <c r="E169" s="4" t="s">
        <v>261</v>
      </c>
      <c r="F169" s="4" t="s">
        <v>961</v>
      </c>
      <c r="G169" s="4" t="s">
        <v>53</v>
      </c>
      <c r="H169" s="15">
        <v>45292</v>
      </c>
      <c r="I169" s="15">
        <v>47483</v>
      </c>
      <c r="J169" s="4" t="s">
        <v>46</v>
      </c>
      <c r="K169" s="15">
        <v>47484</v>
      </c>
      <c r="L169" s="15">
        <v>48213</v>
      </c>
      <c r="M169" s="4" t="s">
        <v>46</v>
      </c>
      <c r="N169" s="14">
        <v>48214</v>
      </c>
      <c r="O169" s="14">
        <v>48944</v>
      </c>
      <c r="P169" s="4" t="s">
        <v>59</v>
      </c>
      <c r="Q169" s="14">
        <v>47484</v>
      </c>
      <c r="R169" s="14">
        <v>48579</v>
      </c>
      <c r="S169" s="15">
        <v>48944</v>
      </c>
      <c r="T169" s="4" t="s">
        <v>46</v>
      </c>
      <c r="U169" s="15">
        <v>48944</v>
      </c>
      <c r="V169" s="14">
        <v>48945</v>
      </c>
      <c r="W169" s="14">
        <v>50771</v>
      </c>
      <c r="X169" s="4">
        <v>2039</v>
      </c>
      <c r="Y169" s="4">
        <v>2039</v>
      </c>
      <c r="Z169" s="4"/>
      <c r="AA169" s="4" t="s">
        <v>1198</v>
      </c>
      <c r="AB169" s="4" t="s">
        <v>3976</v>
      </c>
      <c r="AC169" s="4" t="s">
        <v>46</v>
      </c>
    </row>
    <row r="170" spans="2:29" x14ac:dyDescent="0.25">
      <c r="B170" s="4" t="s">
        <v>226</v>
      </c>
      <c r="C170" s="47" t="s">
        <v>227</v>
      </c>
      <c r="D170" s="44"/>
      <c r="E170" s="4" t="s">
        <v>100</v>
      </c>
      <c r="F170" s="4" t="s">
        <v>228</v>
      </c>
      <c r="G170" s="4" t="s">
        <v>53</v>
      </c>
      <c r="H170" s="15">
        <v>44197</v>
      </c>
      <c r="I170" s="15">
        <v>45291</v>
      </c>
      <c r="J170" s="4" t="s">
        <v>46</v>
      </c>
      <c r="K170" s="15">
        <v>45108</v>
      </c>
      <c r="L170" s="15">
        <v>45657</v>
      </c>
      <c r="M170" s="4" t="s">
        <v>46</v>
      </c>
      <c r="N170" s="14">
        <v>44927</v>
      </c>
      <c r="O170" s="14">
        <v>46752</v>
      </c>
      <c r="P170" s="4" t="s">
        <v>59</v>
      </c>
      <c r="Q170" s="4"/>
      <c r="R170" s="4"/>
      <c r="S170" s="4"/>
      <c r="T170" s="4" t="s">
        <v>3977</v>
      </c>
      <c r="U170" s="4"/>
      <c r="V170" s="14">
        <v>47484</v>
      </c>
      <c r="W170" s="14">
        <v>48579</v>
      </c>
      <c r="X170" s="4">
        <v>2032</v>
      </c>
      <c r="Y170" s="4">
        <v>2032</v>
      </c>
      <c r="Z170" s="4"/>
      <c r="AA170" s="4" t="s">
        <v>1198</v>
      </c>
      <c r="AB170" s="4" t="s">
        <v>3978</v>
      </c>
      <c r="AC170" s="4" t="s">
        <v>46</v>
      </c>
    </row>
    <row r="171" spans="2:29" ht="71.25" x14ac:dyDescent="0.25">
      <c r="B171" s="4" t="s">
        <v>1252</v>
      </c>
      <c r="C171" s="47" t="s">
        <v>1253</v>
      </c>
      <c r="D171" s="44"/>
      <c r="E171" s="4" t="s">
        <v>116</v>
      </c>
      <c r="F171" s="4" t="s">
        <v>117</v>
      </c>
      <c r="G171" s="4" t="s">
        <v>53</v>
      </c>
      <c r="H171" s="15">
        <v>45292</v>
      </c>
      <c r="I171" s="15">
        <v>46022</v>
      </c>
      <c r="J171" s="4" t="s">
        <v>46</v>
      </c>
      <c r="K171" s="15">
        <v>45838</v>
      </c>
      <c r="L171" s="15">
        <v>46022</v>
      </c>
      <c r="M171" s="4" t="s">
        <v>46</v>
      </c>
      <c r="N171" s="14">
        <v>46023</v>
      </c>
      <c r="O171" s="14">
        <v>46203</v>
      </c>
      <c r="P171" s="4" t="s">
        <v>59</v>
      </c>
      <c r="Q171" s="14">
        <v>46023</v>
      </c>
      <c r="R171" s="14">
        <v>46203</v>
      </c>
      <c r="S171" s="4"/>
      <c r="T171" s="4" t="s">
        <v>2996</v>
      </c>
      <c r="U171" s="15">
        <v>46203</v>
      </c>
      <c r="V171" s="14">
        <v>46388</v>
      </c>
      <c r="W171" s="14">
        <v>47118</v>
      </c>
      <c r="X171" s="4">
        <v>2028</v>
      </c>
      <c r="Y171" s="4">
        <v>2028</v>
      </c>
      <c r="Z171" s="4"/>
      <c r="AA171" s="4" t="s">
        <v>3739</v>
      </c>
      <c r="AB171" s="4" t="s">
        <v>3979</v>
      </c>
      <c r="AC171" s="4" t="s">
        <v>3980</v>
      </c>
    </row>
    <row r="172" spans="2:29" ht="57" x14ac:dyDescent="0.25">
      <c r="B172" s="4" t="s">
        <v>1255</v>
      </c>
      <c r="C172" s="47" t="s">
        <v>1256</v>
      </c>
      <c r="D172" s="44"/>
      <c r="E172" s="4" t="s">
        <v>116</v>
      </c>
      <c r="F172" s="4" t="s">
        <v>117</v>
      </c>
      <c r="G172" s="4" t="s">
        <v>53</v>
      </c>
      <c r="H172" s="15">
        <v>44197</v>
      </c>
      <c r="I172" s="15">
        <v>44561</v>
      </c>
      <c r="J172" s="4" t="s">
        <v>46</v>
      </c>
      <c r="K172" s="15">
        <v>45108</v>
      </c>
      <c r="L172" s="15">
        <v>46387</v>
      </c>
      <c r="M172" s="4" t="s">
        <v>46</v>
      </c>
      <c r="N172" s="14">
        <v>46388</v>
      </c>
      <c r="O172" s="14">
        <v>47483</v>
      </c>
      <c r="P172" s="4" t="s">
        <v>59</v>
      </c>
      <c r="Q172" s="14">
        <v>46753</v>
      </c>
      <c r="R172" s="14">
        <v>47483</v>
      </c>
      <c r="S172" s="4"/>
      <c r="T172" s="4" t="s">
        <v>2996</v>
      </c>
      <c r="U172" s="15">
        <v>47664</v>
      </c>
      <c r="V172" s="14">
        <v>47665</v>
      </c>
      <c r="W172" s="14">
        <v>48579</v>
      </c>
      <c r="X172" s="4">
        <v>2032</v>
      </c>
      <c r="Y172" s="4">
        <v>2032</v>
      </c>
      <c r="Z172" s="4"/>
      <c r="AA172" s="4" t="s">
        <v>3739</v>
      </c>
      <c r="AB172" s="4" t="s">
        <v>3981</v>
      </c>
      <c r="AC172" s="4" t="s">
        <v>3982</v>
      </c>
    </row>
    <row r="173" spans="2:29" ht="42.75" x14ac:dyDescent="0.25">
      <c r="B173" s="4" t="s">
        <v>1257</v>
      </c>
      <c r="C173" s="47" t="s">
        <v>1258</v>
      </c>
      <c r="D173" s="44"/>
      <c r="E173" s="4" t="s">
        <v>116</v>
      </c>
      <c r="F173" s="4" t="s">
        <v>1081</v>
      </c>
      <c r="G173" s="4" t="s">
        <v>53</v>
      </c>
      <c r="H173" s="4"/>
      <c r="I173" s="4"/>
      <c r="J173" s="4" t="s">
        <v>3983</v>
      </c>
      <c r="K173" s="15">
        <v>43831</v>
      </c>
      <c r="L173" s="15">
        <v>44316</v>
      </c>
      <c r="M173" s="4" t="s">
        <v>46</v>
      </c>
      <c r="N173" s="14">
        <v>46391</v>
      </c>
      <c r="O173" s="14">
        <v>46755</v>
      </c>
      <c r="P173" s="4" t="s">
        <v>59</v>
      </c>
      <c r="Q173" s="14">
        <v>46391</v>
      </c>
      <c r="R173" s="14">
        <v>47156</v>
      </c>
      <c r="S173" s="15">
        <v>47301</v>
      </c>
      <c r="T173" s="4" t="s">
        <v>46</v>
      </c>
      <c r="U173" s="15">
        <v>46569</v>
      </c>
      <c r="V173" s="14">
        <v>47245</v>
      </c>
      <c r="W173" s="14">
        <v>48395</v>
      </c>
      <c r="X173" s="4">
        <v>2032</v>
      </c>
      <c r="Y173" s="4">
        <v>2032</v>
      </c>
      <c r="Z173" s="4"/>
      <c r="AA173" s="4" t="s">
        <v>1198</v>
      </c>
      <c r="AB173" s="4" t="s">
        <v>3984</v>
      </c>
      <c r="AC173" s="4" t="s">
        <v>46</v>
      </c>
    </row>
    <row r="174" spans="2:29" x14ac:dyDescent="0.25">
      <c r="B174" s="4" t="s">
        <v>660</v>
      </c>
      <c r="C174" s="47" t="s">
        <v>661</v>
      </c>
      <c r="D174" s="44"/>
      <c r="E174" s="4" t="s">
        <v>56</v>
      </c>
      <c r="F174" s="4" t="s">
        <v>167</v>
      </c>
      <c r="G174" s="4" t="s">
        <v>53</v>
      </c>
      <c r="H174" s="15">
        <v>46388</v>
      </c>
      <c r="I174" s="15">
        <v>46752</v>
      </c>
      <c r="J174" s="4" t="s">
        <v>46</v>
      </c>
      <c r="K174" s="15">
        <v>46753</v>
      </c>
      <c r="L174" s="15">
        <v>47118</v>
      </c>
      <c r="M174" s="4" t="s">
        <v>46</v>
      </c>
      <c r="N174" s="14">
        <v>47119</v>
      </c>
      <c r="O174" s="14">
        <v>47664</v>
      </c>
      <c r="P174" s="4" t="s">
        <v>59</v>
      </c>
      <c r="Q174" s="14">
        <v>47484</v>
      </c>
      <c r="R174" s="14">
        <v>48029</v>
      </c>
      <c r="S174" s="15">
        <v>48579</v>
      </c>
      <c r="T174" s="4" t="s">
        <v>46</v>
      </c>
      <c r="U174" s="15">
        <v>48213</v>
      </c>
      <c r="V174" s="14">
        <v>48580</v>
      </c>
      <c r="W174" s="14">
        <v>49644</v>
      </c>
      <c r="X174" s="4">
        <v>2035</v>
      </c>
      <c r="Y174" s="4">
        <v>2035</v>
      </c>
      <c r="Z174" s="4"/>
      <c r="AA174" s="4" t="s">
        <v>3739</v>
      </c>
      <c r="AB174" s="4" t="s">
        <v>3727</v>
      </c>
      <c r="AC174" s="4" t="s">
        <v>46</v>
      </c>
    </row>
    <row r="175" spans="2:29" ht="28.5" x14ac:dyDescent="0.25">
      <c r="B175" s="4" t="s">
        <v>1260</v>
      </c>
      <c r="C175" s="47" t="s">
        <v>1261</v>
      </c>
      <c r="D175" s="44"/>
      <c r="E175" s="4" t="s">
        <v>116</v>
      </c>
      <c r="F175" s="4" t="s">
        <v>117</v>
      </c>
      <c r="G175" s="4" t="s">
        <v>53</v>
      </c>
      <c r="H175" s="15">
        <v>47299</v>
      </c>
      <c r="I175" s="15">
        <v>47848</v>
      </c>
      <c r="J175" s="4" t="s">
        <v>46</v>
      </c>
      <c r="K175" s="15">
        <v>47851</v>
      </c>
      <c r="L175" s="15">
        <v>48579</v>
      </c>
      <c r="M175" s="4" t="s">
        <v>46</v>
      </c>
      <c r="N175" s="14">
        <v>48580</v>
      </c>
      <c r="O175" s="14">
        <v>49672</v>
      </c>
      <c r="P175" s="4" t="s">
        <v>59</v>
      </c>
      <c r="Q175" s="14">
        <v>48947</v>
      </c>
      <c r="R175" s="14">
        <v>49827</v>
      </c>
      <c r="S175" s="4"/>
      <c r="T175" s="4" t="s">
        <v>3985</v>
      </c>
      <c r="U175" s="15">
        <v>50192</v>
      </c>
      <c r="V175" s="14">
        <v>50406</v>
      </c>
      <c r="W175" s="14">
        <v>51501</v>
      </c>
      <c r="X175" s="4">
        <v>2040</v>
      </c>
      <c r="Y175" s="4">
        <v>2040</v>
      </c>
      <c r="Z175" s="4"/>
      <c r="AA175" s="4" t="s">
        <v>3739</v>
      </c>
      <c r="AB175" s="4" t="s">
        <v>3986</v>
      </c>
      <c r="AC175" s="4" t="s">
        <v>46</v>
      </c>
    </row>
    <row r="176" spans="2:29" ht="28.5" x14ac:dyDescent="0.25">
      <c r="B176" s="4" t="s">
        <v>689</v>
      </c>
      <c r="C176" s="47" t="s">
        <v>690</v>
      </c>
      <c r="D176" s="44"/>
      <c r="E176" s="4" t="s">
        <v>108</v>
      </c>
      <c r="F176" s="4" t="s">
        <v>691</v>
      </c>
      <c r="G176" s="4" t="s">
        <v>53</v>
      </c>
      <c r="H176" s="15">
        <v>42005</v>
      </c>
      <c r="I176" s="15">
        <v>42613</v>
      </c>
      <c r="J176" s="4" t="s">
        <v>46</v>
      </c>
      <c r="K176" s="15">
        <v>42979</v>
      </c>
      <c r="L176" s="15">
        <v>43357</v>
      </c>
      <c r="M176" s="4" t="s">
        <v>46</v>
      </c>
      <c r="N176" s="14">
        <v>46023</v>
      </c>
      <c r="O176" s="14">
        <v>46752</v>
      </c>
      <c r="P176" s="4" t="s">
        <v>59</v>
      </c>
      <c r="Q176" s="14">
        <v>46753</v>
      </c>
      <c r="R176" s="14">
        <v>47452</v>
      </c>
      <c r="S176" s="15">
        <v>47484</v>
      </c>
      <c r="T176" s="4" t="s">
        <v>46</v>
      </c>
      <c r="U176" s="15">
        <v>47483</v>
      </c>
      <c r="V176" s="14">
        <v>47484</v>
      </c>
      <c r="W176" s="14">
        <v>48579</v>
      </c>
      <c r="X176" s="4">
        <v>2032</v>
      </c>
      <c r="Y176" s="4">
        <v>2037</v>
      </c>
      <c r="Z176" s="15">
        <v>42867</v>
      </c>
      <c r="AA176" s="4" t="s">
        <v>3733</v>
      </c>
      <c r="AB176" s="4" t="s">
        <v>3987</v>
      </c>
      <c r="AC176" s="4" t="s">
        <v>46</v>
      </c>
    </row>
    <row r="177" spans="2:29" ht="57" x14ac:dyDescent="0.25">
      <c r="B177" s="4" t="s">
        <v>320</v>
      </c>
      <c r="C177" s="47" t="s">
        <v>321</v>
      </c>
      <c r="D177" s="44"/>
      <c r="E177" s="4" t="s">
        <v>322</v>
      </c>
      <c r="F177" s="4" t="s">
        <v>323</v>
      </c>
      <c r="G177" s="4" t="s">
        <v>53</v>
      </c>
      <c r="H177" s="15">
        <v>45078</v>
      </c>
      <c r="I177" s="15">
        <v>45473</v>
      </c>
      <c r="J177" s="4" t="s">
        <v>46</v>
      </c>
      <c r="K177" s="15">
        <v>45474</v>
      </c>
      <c r="L177" s="15">
        <v>46494</v>
      </c>
      <c r="M177" s="4" t="s">
        <v>46</v>
      </c>
      <c r="N177" s="14">
        <v>46600</v>
      </c>
      <c r="O177" s="14">
        <v>47848</v>
      </c>
      <c r="P177" s="4" t="s">
        <v>59</v>
      </c>
      <c r="Q177" s="14">
        <v>47849</v>
      </c>
      <c r="R177" s="14">
        <v>48944</v>
      </c>
      <c r="S177" s="4"/>
      <c r="T177" s="4" t="s">
        <v>3988</v>
      </c>
      <c r="U177" s="15">
        <v>48944</v>
      </c>
      <c r="V177" s="14">
        <v>48945</v>
      </c>
      <c r="W177" s="14">
        <v>51135</v>
      </c>
      <c r="X177" s="4">
        <v>2039</v>
      </c>
      <c r="Y177" s="4">
        <v>2039</v>
      </c>
      <c r="Z177" s="4"/>
      <c r="AA177" s="4" t="s">
        <v>3739</v>
      </c>
      <c r="AB177" s="4" t="s">
        <v>3989</v>
      </c>
      <c r="AC177" s="4" t="s">
        <v>46</v>
      </c>
    </row>
    <row r="178" spans="2:29" ht="28.5" x14ac:dyDescent="0.25">
      <c r="B178" s="4" t="s">
        <v>1263</v>
      </c>
      <c r="C178" s="47" t="s">
        <v>1264</v>
      </c>
      <c r="D178" s="44"/>
      <c r="E178" s="4" t="s">
        <v>116</v>
      </c>
      <c r="F178" s="4" t="s">
        <v>117</v>
      </c>
      <c r="G178" s="4" t="s">
        <v>53</v>
      </c>
      <c r="H178" s="15">
        <v>47298</v>
      </c>
      <c r="I178" s="15">
        <v>47848</v>
      </c>
      <c r="J178" s="4" t="s">
        <v>46</v>
      </c>
      <c r="K178" s="15">
        <v>47851</v>
      </c>
      <c r="L178" s="15">
        <v>48579</v>
      </c>
      <c r="M178" s="4" t="s">
        <v>46</v>
      </c>
      <c r="N178" s="14">
        <v>48580</v>
      </c>
      <c r="O178" s="14">
        <v>49674</v>
      </c>
      <c r="P178" s="4" t="s">
        <v>59</v>
      </c>
      <c r="Q178" s="14">
        <v>48945</v>
      </c>
      <c r="R178" s="14">
        <v>49827</v>
      </c>
      <c r="S178" s="4"/>
      <c r="T178" s="4" t="s">
        <v>3985</v>
      </c>
      <c r="U178" s="15">
        <v>50192</v>
      </c>
      <c r="V178" s="14">
        <v>50406</v>
      </c>
      <c r="W178" s="14">
        <v>51501</v>
      </c>
      <c r="X178" s="4">
        <v>2040</v>
      </c>
      <c r="Y178" s="4">
        <v>2040</v>
      </c>
      <c r="Z178" s="4"/>
      <c r="AA178" s="4" t="s">
        <v>3739</v>
      </c>
      <c r="AB178" s="4" t="s">
        <v>3908</v>
      </c>
      <c r="AC178" s="4" t="s">
        <v>46</v>
      </c>
    </row>
    <row r="179" spans="2:29" ht="85.5" x14ac:dyDescent="0.25">
      <c r="B179" s="4" t="s">
        <v>1266</v>
      </c>
      <c r="C179" s="47" t="s">
        <v>1267</v>
      </c>
      <c r="D179" s="44"/>
      <c r="E179" s="4" t="s">
        <v>595</v>
      </c>
      <c r="F179" s="4" t="s">
        <v>1268</v>
      </c>
      <c r="G179" s="4" t="s">
        <v>53</v>
      </c>
      <c r="H179" s="4"/>
      <c r="I179" s="4"/>
      <c r="J179" s="4" t="s">
        <v>3990</v>
      </c>
      <c r="K179" s="4"/>
      <c r="L179" s="4"/>
      <c r="M179" s="4" t="s">
        <v>3990</v>
      </c>
      <c r="N179" s="4"/>
      <c r="O179" s="4"/>
      <c r="P179" s="4" t="s">
        <v>59</v>
      </c>
      <c r="Q179" s="4"/>
      <c r="R179" s="4"/>
      <c r="S179" s="4"/>
      <c r="T179" s="4" t="s">
        <v>3990</v>
      </c>
      <c r="U179" s="15">
        <v>47118</v>
      </c>
      <c r="V179" s="14">
        <v>47119</v>
      </c>
      <c r="W179" s="14">
        <v>48944</v>
      </c>
      <c r="X179" s="4">
        <v>2032</v>
      </c>
      <c r="Y179" s="4">
        <v>2033</v>
      </c>
      <c r="Z179" s="4"/>
      <c r="AA179" s="4" t="s">
        <v>3733</v>
      </c>
      <c r="AB179" s="4" t="s">
        <v>3990</v>
      </c>
      <c r="AC179" s="4" t="s">
        <v>3990</v>
      </c>
    </row>
    <row r="180" spans="2:29" ht="142.5" x14ac:dyDescent="0.25">
      <c r="B180" s="4" t="s">
        <v>774</v>
      </c>
      <c r="C180" s="47" t="s">
        <v>775</v>
      </c>
      <c r="D180" s="44"/>
      <c r="E180" s="4" t="s">
        <v>108</v>
      </c>
      <c r="F180" s="4" t="s">
        <v>776</v>
      </c>
      <c r="G180" s="4" t="s">
        <v>53</v>
      </c>
      <c r="H180" s="4"/>
      <c r="I180" s="4"/>
      <c r="J180" s="4" t="s">
        <v>3991</v>
      </c>
      <c r="K180" s="4"/>
      <c r="L180" s="4"/>
      <c r="M180" s="4" t="s">
        <v>3991</v>
      </c>
      <c r="N180" s="14">
        <v>49675</v>
      </c>
      <c r="O180" s="14">
        <v>50405</v>
      </c>
      <c r="P180" s="4" t="s">
        <v>59</v>
      </c>
      <c r="Q180" s="14">
        <v>49675</v>
      </c>
      <c r="R180" s="14">
        <v>50770</v>
      </c>
      <c r="S180" s="4"/>
      <c r="T180" s="4" t="s">
        <v>3991</v>
      </c>
      <c r="U180" s="15">
        <v>49948</v>
      </c>
      <c r="V180" s="14">
        <v>49949</v>
      </c>
      <c r="W180" s="14">
        <v>51135</v>
      </c>
      <c r="X180" s="4">
        <v>2039</v>
      </c>
      <c r="Y180" s="4">
        <v>2039</v>
      </c>
      <c r="Z180" s="4"/>
      <c r="AA180" s="4" t="s">
        <v>3723</v>
      </c>
      <c r="AB180" s="4" t="s">
        <v>185</v>
      </c>
      <c r="AC180" s="4" t="s">
        <v>46</v>
      </c>
    </row>
    <row r="181" spans="2:29" ht="57" x14ac:dyDescent="0.25">
      <c r="B181" s="4" t="s">
        <v>1041</v>
      </c>
      <c r="C181" s="47" t="s">
        <v>1042</v>
      </c>
      <c r="D181" s="44"/>
      <c r="E181" s="4" t="s">
        <v>737</v>
      </c>
      <c r="F181" s="4" t="s">
        <v>1043</v>
      </c>
      <c r="G181" s="4" t="s">
        <v>53</v>
      </c>
      <c r="H181" s="15">
        <v>44562</v>
      </c>
      <c r="I181" s="15">
        <v>45900</v>
      </c>
      <c r="J181" s="4" t="s">
        <v>46</v>
      </c>
      <c r="K181" s="15">
        <v>46388</v>
      </c>
      <c r="L181" s="15">
        <v>46752</v>
      </c>
      <c r="M181" s="4" t="s">
        <v>46</v>
      </c>
      <c r="N181" s="14">
        <v>46753</v>
      </c>
      <c r="O181" s="14">
        <v>47118</v>
      </c>
      <c r="P181" s="4" t="s">
        <v>63</v>
      </c>
      <c r="Q181" s="14">
        <v>46388</v>
      </c>
      <c r="R181" s="14">
        <v>47118</v>
      </c>
      <c r="S181" s="4"/>
      <c r="T181" s="4" t="s">
        <v>3757</v>
      </c>
      <c r="U181" s="15">
        <v>47299</v>
      </c>
      <c r="V181" s="14">
        <v>47300</v>
      </c>
      <c r="W181" s="14">
        <v>48579</v>
      </c>
      <c r="X181" s="4">
        <v>2032</v>
      </c>
      <c r="Y181" s="4">
        <v>2032</v>
      </c>
      <c r="Z181" s="4"/>
      <c r="AA181" s="4" t="s">
        <v>3739</v>
      </c>
      <c r="AB181" s="4" t="s">
        <v>3992</v>
      </c>
      <c r="AC181" s="4" t="s">
        <v>3993</v>
      </c>
    </row>
    <row r="182" spans="2:29" x14ac:dyDescent="0.25">
      <c r="B182" s="4" t="s">
        <v>440</v>
      </c>
      <c r="C182" s="47" t="s">
        <v>441</v>
      </c>
      <c r="D182" s="44"/>
      <c r="E182" s="4" t="s">
        <v>434</v>
      </c>
      <c r="F182" s="4" t="s">
        <v>442</v>
      </c>
      <c r="G182" s="4" t="s">
        <v>53</v>
      </c>
      <c r="H182" s="15">
        <v>44837</v>
      </c>
      <c r="I182" s="15">
        <v>45077</v>
      </c>
      <c r="J182" s="4" t="s">
        <v>46</v>
      </c>
      <c r="K182" s="15">
        <v>45078</v>
      </c>
      <c r="L182" s="15">
        <v>46568</v>
      </c>
      <c r="M182" s="4" t="s">
        <v>46</v>
      </c>
      <c r="N182" s="14">
        <v>46569</v>
      </c>
      <c r="O182" s="14">
        <v>47299</v>
      </c>
      <c r="P182" s="4" t="s">
        <v>63</v>
      </c>
      <c r="Q182" s="14">
        <v>45078</v>
      </c>
      <c r="R182" s="14">
        <v>47299</v>
      </c>
      <c r="S182" s="4"/>
      <c r="T182" s="4" t="s">
        <v>943</v>
      </c>
      <c r="U182" s="15">
        <v>47299</v>
      </c>
      <c r="V182" s="14">
        <v>47300</v>
      </c>
      <c r="W182" s="14">
        <v>48580</v>
      </c>
      <c r="X182" s="4">
        <v>2033</v>
      </c>
      <c r="Y182" s="4">
        <v>2037</v>
      </c>
      <c r="Z182" s="4"/>
      <c r="AA182" s="4" t="s">
        <v>3723</v>
      </c>
      <c r="AB182" s="4" t="s">
        <v>346</v>
      </c>
      <c r="AC182" s="4" t="s">
        <v>3994</v>
      </c>
    </row>
    <row r="183" spans="2:29" x14ac:dyDescent="0.25">
      <c r="B183" s="4" t="s">
        <v>575</v>
      </c>
      <c r="C183" s="47" t="s">
        <v>576</v>
      </c>
      <c r="D183" s="44"/>
      <c r="E183" s="4" t="s">
        <v>154</v>
      </c>
      <c r="F183" s="4" t="s">
        <v>155</v>
      </c>
      <c r="G183" s="4" t="s">
        <v>53</v>
      </c>
      <c r="H183" s="15">
        <v>44835</v>
      </c>
      <c r="I183" s="15">
        <v>45291</v>
      </c>
      <c r="J183" s="4" t="s">
        <v>46</v>
      </c>
      <c r="K183" s="15">
        <v>45658</v>
      </c>
      <c r="L183" s="15">
        <v>46387</v>
      </c>
      <c r="M183" s="4" t="s">
        <v>46</v>
      </c>
      <c r="N183" s="14">
        <v>46388</v>
      </c>
      <c r="O183" s="14">
        <v>47118</v>
      </c>
      <c r="P183" s="4" t="s">
        <v>59</v>
      </c>
      <c r="Q183" s="14">
        <v>47119</v>
      </c>
      <c r="R183" s="14">
        <v>47664</v>
      </c>
      <c r="S183" s="15">
        <v>47484</v>
      </c>
      <c r="T183" s="4" t="s">
        <v>46</v>
      </c>
      <c r="U183" s="15">
        <v>47664</v>
      </c>
      <c r="V183" s="14">
        <v>47665</v>
      </c>
      <c r="W183" s="14">
        <v>48579</v>
      </c>
      <c r="X183" s="4">
        <v>2032</v>
      </c>
      <c r="Y183" s="4">
        <v>2032</v>
      </c>
      <c r="Z183" s="4"/>
      <c r="AA183" s="4" t="s">
        <v>3739</v>
      </c>
      <c r="AB183" s="4" t="s">
        <v>3995</v>
      </c>
      <c r="AC183" s="4" t="s">
        <v>46</v>
      </c>
    </row>
    <row r="184" spans="2:29" ht="57" x14ac:dyDescent="0.25">
      <c r="B184" s="4" t="s">
        <v>445</v>
      </c>
      <c r="C184" s="47" t="s">
        <v>446</v>
      </c>
      <c r="D184" s="44"/>
      <c r="E184" s="4" t="s">
        <v>100</v>
      </c>
      <c r="F184" s="4" t="s">
        <v>447</v>
      </c>
      <c r="G184" s="4" t="s">
        <v>53</v>
      </c>
      <c r="H184" s="15">
        <v>45323</v>
      </c>
      <c r="I184" s="15">
        <v>45473</v>
      </c>
      <c r="J184" s="4" t="s">
        <v>46</v>
      </c>
      <c r="K184" s="15">
        <v>45474</v>
      </c>
      <c r="L184" s="15">
        <v>46022</v>
      </c>
      <c r="M184" s="4" t="s">
        <v>46</v>
      </c>
      <c r="N184" s="14">
        <v>46023</v>
      </c>
      <c r="O184" s="14">
        <v>47118</v>
      </c>
      <c r="P184" s="4" t="s">
        <v>63</v>
      </c>
      <c r="Q184" s="14">
        <v>45839</v>
      </c>
      <c r="R184" s="14">
        <v>47118</v>
      </c>
      <c r="S184" s="4"/>
      <c r="T184" s="4" t="s">
        <v>943</v>
      </c>
      <c r="U184" s="15">
        <v>47483</v>
      </c>
      <c r="V184" s="14">
        <v>47484</v>
      </c>
      <c r="W184" s="14">
        <v>48214</v>
      </c>
      <c r="X184" s="4">
        <v>2032</v>
      </c>
      <c r="Y184" s="4">
        <v>2032</v>
      </c>
      <c r="Z184" s="4"/>
      <c r="AA184" s="4" t="s">
        <v>3723</v>
      </c>
      <c r="AB184" s="4" t="s">
        <v>3996</v>
      </c>
      <c r="AC184" s="4" t="s">
        <v>3997</v>
      </c>
    </row>
    <row r="185" spans="2:29" x14ac:dyDescent="0.25">
      <c r="B185" s="4" t="s">
        <v>1276</v>
      </c>
      <c r="C185" s="47" t="s">
        <v>1277</v>
      </c>
      <c r="D185" s="44"/>
      <c r="E185" s="4" t="s">
        <v>141</v>
      </c>
      <c r="F185" s="4" t="s">
        <v>1278</v>
      </c>
      <c r="G185" s="4" t="s">
        <v>53</v>
      </c>
      <c r="H185" s="15">
        <v>45200</v>
      </c>
      <c r="I185" s="15">
        <v>45473</v>
      </c>
      <c r="J185" s="4" t="s">
        <v>46</v>
      </c>
      <c r="K185" s="15">
        <v>45474</v>
      </c>
      <c r="L185" s="15">
        <v>46021</v>
      </c>
      <c r="M185" s="4" t="s">
        <v>46</v>
      </c>
      <c r="N185" s="14">
        <v>46023</v>
      </c>
      <c r="O185" s="14">
        <v>46203</v>
      </c>
      <c r="P185" s="4" t="s">
        <v>59</v>
      </c>
      <c r="Q185" s="14">
        <v>45931</v>
      </c>
      <c r="R185" s="14">
        <v>46264</v>
      </c>
      <c r="S185" s="15">
        <v>46203</v>
      </c>
      <c r="T185" s="4" t="s">
        <v>46</v>
      </c>
      <c r="U185" s="15">
        <v>46325</v>
      </c>
      <c r="V185" s="14">
        <v>46327</v>
      </c>
      <c r="W185" s="14">
        <v>47270</v>
      </c>
      <c r="X185" s="4">
        <v>2029</v>
      </c>
      <c r="Y185" s="4">
        <v>2029</v>
      </c>
      <c r="Z185" s="4"/>
      <c r="AA185" s="4" t="s">
        <v>1198</v>
      </c>
      <c r="AB185" s="4" t="s">
        <v>3998</v>
      </c>
      <c r="AC185" s="4" t="s">
        <v>46</v>
      </c>
    </row>
    <row r="186" spans="2:29" ht="99.75" x14ac:dyDescent="0.25">
      <c r="B186" s="4" t="s">
        <v>1279</v>
      </c>
      <c r="C186" s="47" t="s">
        <v>1280</v>
      </c>
      <c r="D186" s="44"/>
      <c r="E186" s="4" t="s">
        <v>100</v>
      </c>
      <c r="F186" s="4" t="s">
        <v>1223</v>
      </c>
      <c r="G186" s="4" t="s">
        <v>53</v>
      </c>
      <c r="H186" s="15">
        <v>44348</v>
      </c>
      <c r="I186" s="15">
        <v>44561</v>
      </c>
      <c r="J186" s="4" t="s">
        <v>46</v>
      </c>
      <c r="K186" s="15">
        <v>45200</v>
      </c>
      <c r="L186" s="15">
        <v>45930</v>
      </c>
      <c r="M186" s="4" t="s">
        <v>46</v>
      </c>
      <c r="N186" s="14">
        <v>46813</v>
      </c>
      <c r="O186" s="14">
        <v>47118</v>
      </c>
      <c r="P186" s="4" t="s">
        <v>63</v>
      </c>
      <c r="Q186" s="14">
        <v>45537</v>
      </c>
      <c r="R186" s="14">
        <v>46721</v>
      </c>
      <c r="S186" s="4"/>
      <c r="T186" s="4" t="s">
        <v>3999</v>
      </c>
      <c r="U186" s="15">
        <v>47178</v>
      </c>
      <c r="V186" s="14">
        <v>47209</v>
      </c>
      <c r="W186" s="14">
        <v>49643</v>
      </c>
      <c r="X186" s="4">
        <v>2033</v>
      </c>
      <c r="Y186" s="4">
        <v>2033</v>
      </c>
      <c r="Z186" s="4"/>
      <c r="AA186" s="4" t="s">
        <v>1198</v>
      </c>
      <c r="AB186" s="4" t="s">
        <v>4000</v>
      </c>
      <c r="AC186" s="4" t="s">
        <v>4001</v>
      </c>
    </row>
    <row r="187" spans="2:29" x14ac:dyDescent="0.25">
      <c r="B187" s="4" t="s">
        <v>577</v>
      </c>
      <c r="C187" s="47" t="s">
        <v>578</v>
      </c>
      <c r="D187" s="44"/>
      <c r="E187" s="4" t="s">
        <v>154</v>
      </c>
      <c r="F187" s="4" t="s">
        <v>579</v>
      </c>
      <c r="G187" s="4" t="s">
        <v>53</v>
      </c>
      <c r="H187" s="15">
        <v>45870</v>
      </c>
      <c r="I187" s="15">
        <v>46112</v>
      </c>
      <c r="J187" s="4" t="s">
        <v>46</v>
      </c>
      <c r="K187" s="15">
        <v>46113</v>
      </c>
      <c r="L187" s="15">
        <v>46568</v>
      </c>
      <c r="M187" s="4" t="s">
        <v>46</v>
      </c>
      <c r="N187" s="14">
        <v>46630</v>
      </c>
      <c r="O187" s="14">
        <v>47361</v>
      </c>
      <c r="P187" s="4" t="s">
        <v>59</v>
      </c>
      <c r="Q187" s="14">
        <v>46630</v>
      </c>
      <c r="R187" s="14">
        <v>47483</v>
      </c>
      <c r="S187" s="15">
        <v>48029</v>
      </c>
      <c r="T187" s="4" t="s">
        <v>46</v>
      </c>
      <c r="U187" s="15">
        <v>48030</v>
      </c>
      <c r="V187" s="14">
        <v>48031</v>
      </c>
      <c r="W187" s="14">
        <v>49309</v>
      </c>
      <c r="X187" s="4">
        <v>2032</v>
      </c>
      <c r="Y187" s="4">
        <v>2034</v>
      </c>
      <c r="Z187" s="4"/>
      <c r="AA187" s="4" t="s">
        <v>1198</v>
      </c>
      <c r="AB187" s="4" t="s">
        <v>4002</v>
      </c>
      <c r="AC187" s="4" t="s">
        <v>46</v>
      </c>
    </row>
    <row r="188" spans="2:29" ht="85.5" x14ac:dyDescent="0.25">
      <c r="B188" s="4" t="s">
        <v>993</v>
      </c>
      <c r="C188" s="47" t="s">
        <v>992</v>
      </c>
      <c r="D188" s="44"/>
      <c r="E188" s="4" t="s">
        <v>733</v>
      </c>
      <c r="F188" s="4" t="s">
        <v>994</v>
      </c>
      <c r="G188" s="4" t="s">
        <v>53</v>
      </c>
      <c r="H188" s="15">
        <v>44562</v>
      </c>
      <c r="I188" s="15">
        <v>45292</v>
      </c>
      <c r="J188" s="4" t="s">
        <v>46</v>
      </c>
      <c r="K188" s="15">
        <v>45778</v>
      </c>
      <c r="L188" s="15">
        <v>45962</v>
      </c>
      <c r="M188" s="4" t="s">
        <v>46</v>
      </c>
      <c r="N188" s="14">
        <v>46388</v>
      </c>
      <c r="O188" s="14">
        <v>47119</v>
      </c>
      <c r="P188" s="4" t="s">
        <v>63</v>
      </c>
      <c r="Q188" s="14">
        <v>47119</v>
      </c>
      <c r="R188" s="14">
        <v>47849</v>
      </c>
      <c r="S188" s="4"/>
      <c r="T188" s="4" t="s">
        <v>4003</v>
      </c>
      <c r="U188" s="15">
        <v>46753</v>
      </c>
      <c r="V188" s="14">
        <v>48214</v>
      </c>
      <c r="W188" s="14">
        <v>48945</v>
      </c>
      <c r="X188" s="4">
        <v>2034</v>
      </c>
      <c r="Y188" s="4">
        <v>2038</v>
      </c>
      <c r="Z188" s="4"/>
      <c r="AA188" s="4" t="s">
        <v>1198</v>
      </c>
      <c r="AB188" s="4" t="s">
        <v>4004</v>
      </c>
      <c r="AC188" s="4" t="s">
        <v>46</v>
      </c>
    </row>
    <row r="189" spans="2:29" ht="42.75" x14ac:dyDescent="0.25">
      <c r="B189" s="4" t="s">
        <v>916</v>
      </c>
      <c r="C189" s="47" t="s">
        <v>917</v>
      </c>
      <c r="D189" s="44"/>
      <c r="E189" s="4" t="s">
        <v>375</v>
      </c>
      <c r="F189" s="4" t="s">
        <v>918</v>
      </c>
      <c r="G189" s="4" t="s">
        <v>53</v>
      </c>
      <c r="H189" s="15">
        <v>45931</v>
      </c>
      <c r="I189" s="15">
        <v>45657</v>
      </c>
      <c r="J189" s="4" t="s">
        <v>46</v>
      </c>
      <c r="K189" s="4"/>
      <c r="L189" s="4"/>
      <c r="M189" s="4" t="s">
        <v>346</v>
      </c>
      <c r="N189" s="14">
        <v>46661</v>
      </c>
      <c r="O189" s="14">
        <v>47208</v>
      </c>
      <c r="P189" s="4" t="s">
        <v>59</v>
      </c>
      <c r="Q189" s="14">
        <v>46661</v>
      </c>
      <c r="R189" s="14">
        <v>47483</v>
      </c>
      <c r="S189" s="15">
        <v>47573</v>
      </c>
      <c r="T189" s="4" t="s">
        <v>46</v>
      </c>
      <c r="U189" s="15">
        <v>47573</v>
      </c>
      <c r="V189" s="14">
        <v>47574</v>
      </c>
      <c r="W189" s="14">
        <v>48304</v>
      </c>
      <c r="X189" s="4">
        <v>2032</v>
      </c>
      <c r="Y189" s="4">
        <v>2032</v>
      </c>
      <c r="Z189" s="4"/>
      <c r="AA189" s="4" t="s">
        <v>1198</v>
      </c>
      <c r="AB189" s="4" t="s">
        <v>4005</v>
      </c>
      <c r="AC189" s="4" t="s">
        <v>4006</v>
      </c>
    </row>
    <row r="190" spans="2:29" ht="409.5" x14ac:dyDescent="0.25">
      <c r="B190" s="4" t="s">
        <v>449</v>
      </c>
      <c r="C190" s="47" t="s">
        <v>450</v>
      </c>
      <c r="D190" s="44"/>
      <c r="E190" s="4" t="s">
        <v>434</v>
      </c>
      <c r="F190" s="4" t="s">
        <v>451</v>
      </c>
      <c r="G190" s="4" t="s">
        <v>53</v>
      </c>
      <c r="H190" s="15">
        <v>44682</v>
      </c>
      <c r="I190" s="15">
        <v>44742</v>
      </c>
      <c r="J190" s="4" t="s">
        <v>46</v>
      </c>
      <c r="K190" s="15">
        <v>45658</v>
      </c>
      <c r="L190" s="15">
        <v>45777</v>
      </c>
      <c r="M190" s="4" t="s">
        <v>46</v>
      </c>
      <c r="N190" s="14">
        <v>45962</v>
      </c>
      <c r="O190" s="14">
        <v>46203</v>
      </c>
      <c r="P190" s="4" t="s">
        <v>63</v>
      </c>
      <c r="Q190" s="14">
        <v>45901</v>
      </c>
      <c r="R190" s="14">
        <v>46203</v>
      </c>
      <c r="S190" s="4"/>
      <c r="T190" s="4" t="s">
        <v>4007</v>
      </c>
      <c r="U190" s="15">
        <v>46387</v>
      </c>
      <c r="V190" s="14">
        <v>46388</v>
      </c>
      <c r="W190" s="14">
        <v>47484</v>
      </c>
      <c r="X190" s="4">
        <v>2030</v>
      </c>
      <c r="Y190" s="4">
        <v>2042</v>
      </c>
      <c r="Z190" s="4"/>
      <c r="AA190" s="4" t="s">
        <v>1198</v>
      </c>
      <c r="AB190" s="4" t="s">
        <v>1198</v>
      </c>
      <c r="AC190" s="4" t="s">
        <v>4008</v>
      </c>
    </row>
    <row r="191" spans="2:29" x14ac:dyDescent="0.25">
      <c r="B191" s="4" t="s">
        <v>454</v>
      </c>
      <c r="C191" s="47" t="s">
        <v>455</v>
      </c>
      <c r="D191" s="44"/>
      <c r="E191" s="4" t="s">
        <v>100</v>
      </c>
      <c r="F191" s="4" t="s">
        <v>456</v>
      </c>
      <c r="G191" s="4" t="s">
        <v>53</v>
      </c>
      <c r="H191" s="15">
        <v>49583</v>
      </c>
      <c r="I191" s="15">
        <v>49919</v>
      </c>
      <c r="J191" s="4" t="s">
        <v>46</v>
      </c>
      <c r="K191" s="15">
        <v>49675</v>
      </c>
      <c r="L191" s="15">
        <v>50192</v>
      </c>
      <c r="M191" s="4" t="s">
        <v>46</v>
      </c>
      <c r="N191" s="14">
        <v>50222</v>
      </c>
      <c r="O191" s="14">
        <v>50557</v>
      </c>
      <c r="P191" s="4" t="s">
        <v>59</v>
      </c>
      <c r="Q191" s="14">
        <v>50771</v>
      </c>
      <c r="R191" s="14">
        <v>51288</v>
      </c>
      <c r="S191" s="15">
        <v>51196</v>
      </c>
      <c r="T191" s="4" t="s">
        <v>46</v>
      </c>
      <c r="U191" s="15">
        <v>51288</v>
      </c>
      <c r="V191" s="14">
        <v>51683</v>
      </c>
      <c r="W191" s="14">
        <v>52383</v>
      </c>
      <c r="X191" s="4">
        <v>2050</v>
      </c>
      <c r="Y191" s="4">
        <v>2050</v>
      </c>
      <c r="Z191" s="4"/>
      <c r="AA191" s="4" t="s">
        <v>1198</v>
      </c>
      <c r="AB191" s="4" t="s">
        <v>2360</v>
      </c>
      <c r="AC191" s="4" t="s">
        <v>46</v>
      </c>
    </row>
    <row r="192" spans="2:29" ht="57" x14ac:dyDescent="0.25">
      <c r="B192" s="4" t="s">
        <v>663</v>
      </c>
      <c r="C192" s="47" t="s">
        <v>664</v>
      </c>
      <c r="D192" s="44"/>
      <c r="E192" s="4" t="s">
        <v>73</v>
      </c>
      <c r="F192" s="4" t="s">
        <v>74</v>
      </c>
      <c r="G192" s="4" t="s">
        <v>53</v>
      </c>
      <c r="H192" s="4"/>
      <c r="I192" s="4"/>
      <c r="J192" s="4" t="s">
        <v>3851</v>
      </c>
      <c r="K192" s="4"/>
      <c r="L192" s="4"/>
      <c r="M192" s="4" t="s">
        <v>3851</v>
      </c>
      <c r="N192" s="14">
        <v>46023</v>
      </c>
      <c r="O192" s="14">
        <v>46935</v>
      </c>
      <c r="P192" s="4" t="s">
        <v>59</v>
      </c>
      <c r="Q192" s="14">
        <v>46388</v>
      </c>
      <c r="R192" s="14">
        <v>47178</v>
      </c>
      <c r="S192" s="4"/>
      <c r="T192" s="4" t="s">
        <v>3852</v>
      </c>
      <c r="U192" s="15">
        <v>47483</v>
      </c>
      <c r="V192" s="14">
        <v>47757</v>
      </c>
      <c r="W192" s="14">
        <v>49218</v>
      </c>
      <c r="X192" s="4">
        <v>2035</v>
      </c>
      <c r="Y192" s="4">
        <v>2035</v>
      </c>
      <c r="Z192" s="4"/>
      <c r="AA192" s="4" t="s">
        <v>1198</v>
      </c>
      <c r="AB192" s="4" t="s">
        <v>149</v>
      </c>
      <c r="AC192" s="4" t="s">
        <v>46</v>
      </c>
    </row>
    <row r="193" spans="2:29" x14ac:dyDescent="0.25">
      <c r="B193" s="4" t="s">
        <v>457</v>
      </c>
      <c r="C193" s="47" t="s">
        <v>458</v>
      </c>
      <c r="D193" s="44"/>
      <c r="E193" s="4" t="s">
        <v>100</v>
      </c>
      <c r="F193" s="4" t="s">
        <v>456</v>
      </c>
      <c r="G193" s="4" t="s">
        <v>53</v>
      </c>
      <c r="H193" s="15">
        <v>50041</v>
      </c>
      <c r="I193" s="15">
        <v>50405</v>
      </c>
      <c r="J193" s="4" t="s">
        <v>46</v>
      </c>
      <c r="K193" s="15">
        <v>50406</v>
      </c>
      <c r="L193" s="15">
        <v>50678</v>
      </c>
      <c r="M193" s="4" t="s">
        <v>46</v>
      </c>
      <c r="N193" s="14">
        <v>50406</v>
      </c>
      <c r="O193" s="14">
        <v>51043</v>
      </c>
      <c r="P193" s="4" t="s">
        <v>59</v>
      </c>
      <c r="Q193" s="14">
        <v>50771</v>
      </c>
      <c r="R193" s="14">
        <v>51409</v>
      </c>
      <c r="S193" s="15">
        <v>51288</v>
      </c>
      <c r="T193" s="4" t="s">
        <v>46</v>
      </c>
      <c r="U193" s="15">
        <v>51382</v>
      </c>
      <c r="V193" s="14">
        <v>51502</v>
      </c>
      <c r="W193" s="14">
        <v>52412</v>
      </c>
      <c r="X193" s="4">
        <v>2044</v>
      </c>
      <c r="Y193" s="4">
        <v>2044</v>
      </c>
      <c r="Z193" s="4"/>
      <c r="AA193" s="4" t="s">
        <v>1198</v>
      </c>
      <c r="AB193" s="4" t="s">
        <v>1198</v>
      </c>
      <c r="AC193" s="4" t="s">
        <v>46</v>
      </c>
    </row>
    <row r="194" spans="2:29" x14ac:dyDescent="0.25">
      <c r="B194" s="4" t="s">
        <v>1282</v>
      </c>
      <c r="C194" s="47" t="s">
        <v>1283</v>
      </c>
      <c r="D194" s="44"/>
      <c r="E194" s="4" t="s">
        <v>100</v>
      </c>
      <c r="F194" s="4" t="s">
        <v>1284</v>
      </c>
      <c r="G194" s="4" t="s">
        <v>53</v>
      </c>
      <c r="H194" s="4"/>
      <c r="I194" s="4"/>
      <c r="J194" s="4" t="s">
        <v>4009</v>
      </c>
      <c r="K194" s="15">
        <v>46539</v>
      </c>
      <c r="L194" s="15">
        <v>46752</v>
      </c>
      <c r="M194" s="4" t="s">
        <v>46</v>
      </c>
      <c r="N194" s="14">
        <v>46905</v>
      </c>
      <c r="O194" s="14">
        <v>47392</v>
      </c>
      <c r="P194" s="4" t="s">
        <v>59</v>
      </c>
      <c r="Q194" s="14">
        <v>47027</v>
      </c>
      <c r="R194" s="14">
        <v>47453</v>
      </c>
      <c r="S194" s="4"/>
      <c r="T194" s="4" t="s">
        <v>2996</v>
      </c>
      <c r="U194" s="15">
        <v>47453</v>
      </c>
      <c r="V194" s="14">
        <v>47484</v>
      </c>
      <c r="W194" s="14">
        <v>49674</v>
      </c>
      <c r="X194" s="4">
        <v>2037</v>
      </c>
      <c r="Y194" s="4">
        <v>2037</v>
      </c>
      <c r="Z194" s="4"/>
      <c r="AA194" s="4" t="s">
        <v>1198</v>
      </c>
      <c r="AB194" s="4" t="s">
        <v>4010</v>
      </c>
      <c r="AC194" s="4" t="s">
        <v>46</v>
      </c>
    </row>
    <row r="195" spans="2:29" ht="57" x14ac:dyDescent="0.25">
      <c r="B195" s="4" t="s">
        <v>647</v>
      </c>
      <c r="C195" s="47" t="s">
        <v>648</v>
      </c>
      <c r="D195" s="44"/>
      <c r="E195" s="4" t="s">
        <v>73</v>
      </c>
      <c r="F195" s="4" t="s">
        <v>74</v>
      </c>
      <c r="G195" s="4" t="s">
        <v>53</v>
      </c>
      <c r="H195" s="4"/>
      <c r="I195" s="4"/>
      <c r="J195" s="4" t="s">
        <v>3851</v>
      </c>
      <c r="K195" s="4"/>
      <c r="L195" s="4"/>
      <c r="M195" s="4" t="s">
        <v>3851</v>
      </c>
      <c r="N195" s="14">
        <v>46023</v>
      </c>
      <c r="O195" s="14">
        <v>46935</v>
      </c>
      <c r="P195" s="4" t="s">
        <v>59</v>
      </c>
      <c r="Q195" s="14">
        <v>46388</v>
      </c>
      <c r="R195" s="14">
        <v>47178</v>
      </c>
      <c r="S195" s="4"/>
      <c r="T195" s="4" t="s">
        <v>3852</v>
      </c>
      <c r="U195" s="15">
        <v>47483</v>
      </c>
      <c r="V195" s="14">
        <v>47757</v>
      </c>
      <c r="W195" s="14">
        <v>49218</v>
      </c>
      <c r="X195" s="4">
        <v>2035</v>
      </c>
      <c r="Y195" s="4">
        <v>2035</v>
      </c>
      <c r="Z195" s="4"/>
      <c r="AA195" s="4" t="s">
        <v>1198</v>
      </c>
      <c r="AB195" s="4" t="s">
        <v>149</v>
      </c>
      <c r="AC195" s="4" t="s">
        <v>46</v>
      </c>
    </row>
    <row r="196" spans="2:29" ht="85.5" x14ac:dyDescent="0.25">
      <c r="B196" s="4" t="s">
        <v>922</v>
      </c>
      <c r="C196" s="47" t="s">
        <v>923</v>
      </c>
      <c r="D196" s="44"/>
      <c r="E196" s="4" t="s">
        <v>100</v>
      </c>
      <c r="F196" s="4" t="s">
        <v>924</v>
      </c>
      <c r="G196" s="4" t="s">
        <v>53</v>
      </c>
      <c r="H196" s="15">
        <v>44563</v>
      </c>
      <c r="I196" s="15">
        <v>45273</v>
      </c>
      <c r="J196" s="4" t="s">
        <v>46</v>
      </c>
      <c r="K196" s="15">
        <v>45293</v>
      </c>
      <c r="L196" s="15">
        <v>45659</v>
      </c>
      <c r="M196" s="4" t="s">
        <v>46</v>
      </c>
      <c r="N196" s="14">
        <v>46389</v>
      </c>
      <c r="O196" s="14">
        <v>47102</v>
      </c>
      <c r="P196" s="4" t="s">
        <v>59</v>
      </c>
      <c r="Q196" s="14">
        <v>46389</v>
      </c>
      <c r="R196" s="14">
        <v>46934</v>
      </c>
      <c r="S196" s="4"/>
      <c r="T196" s="4" t="s">
        <v>4011</v>
      </c>
      <c r="U196" s="15">
        <v>47300</v>
      </c>
      <c r="V196" s="14">
        <v>47665</v>
      </c>
      <c r="W196" s="14">
        <v>48197</v>
      </c>
      <c r="X196" s="4">
        <v>2032</v>
      </c>
      <c r="Y196" s="4">
        <v>2032</v>
      </c>
      <c r="Z196" s="4"/>
      <c r="AA196" s="4" t="s">
        <v>1198</v>
      </c>
      <c r="AB196" s="4" t="s">
        <v>4012</v>
      </c>
      <c r="AC196" s="4" t="s">
        <v>46</v>
      </c>
    </row>
    <row r="197" spans="2:29" ht="57" x14ac:dyDescent="0.25">
      <c r="B197" s="4" t="s">
        <v>830</v>
      </c>
      <c r="C197" s="47" t="s">
        <v>831</v>
      </c>
      <c r="D197" s="44"/>
      <c r="E197" s="4" t="s">
        <v>282</v>
      </c>
      <c r="F197" s="4" t="s">
        <v>832</v>
      </c>
      <c r="G197" s="4" t="s">
        <v>53</v>
      </c>
      <c r="H197" s="15">
        <v>45810</v>
      </c>
      <c r="I197" s="15">
        <v>45947</v>
      </c>
      <c r="J197" s="4" t="s">
        <v>46</v>
      </c>
      <c r="K197" s="15">
        <v>45964</v>
      </c>
      <c r="L197" s="15">
        <v>46203</v>
      </c>
      <c r="M197" s="4" t="s">
        <v>46</v>
      </c>
      <c r="N197" s="14">
        <v>46113</v>
      </c>
      <c r="O197" s="14">
        <v>46568</v>
      </c>
      <c r="P197" s="4" t="s">
        <v>59</v>
      </c>
      <c r="Q197" s="14">
        <v>46174</v>
      </c>
      <c r="R197" s="14">
        <v>46721</v>
      </c>
      <c r="S197" s="15">
        <v>46843</v>
      </c>
      <c r="T197" s="4" t="s">
        <v>46</v>
      </c>
      <c r="U197" s="15">
        <v>46934</v>
      </c>
      <c r="V197" s="14">
        <v>47210</v>
      </c>
      <c r="W197" s="14">
        <v>48579</v>
      </c>
      <c r="X197" s="4">
        <v>2032</v>
      </c>
      <c r="Y197" s="4">
        <v>2032</v>
      </c>
      <c r="Z197" s="4"/>
      <c r="AA197" s="4" t="s">
        <v>1198</v>
      </c>
      <c r="AB197" s="4" t="s">
        <v>3844</v>
      </c>
      <c r="AC197" s="4" t="s">
        <v>4013</v>
      </c>
    </row>
    <row r="198" spans="2:29" ht="142.5" x14ac:dyDescent="0.25">
      <c r="B198" s="4" t="s">
        <v>459</v>
      </c>
      <c r="C198" s="47" t="s">
        <v>460</v>
      </c>
      <c r="D198" s="44"/>
      <c r="E198" s="4" t="s">
        <v>100</v>
      </c>
      <c r="F198" s="4" t="s">
        <v>461</v>
      </c>
      <c r="G198" s="4" t="s">
        <v>53</v>
      </c>
      <c r="H198" s="15">
        <v>45809</v>
      </c>
      <c r="I198" s="15">
        <v>46022</v>
      </c>
      <c r="J198" s="4" t="s">
        <v>46</v>
      </c>
      <c r="K198" s="15">
        <v>46023</v>
      </c>
      <c r="L198" s="15">
        <v>46172</v>
      </c>
      <c r="M198" s="4" t="s">
        <v>46</v>
      </c>
      <c r="N198" s="14">
        <v>46174</v>
      </c>
      <c r="O198" s="14">
        <v>46722</v>
      </c>
      <c r="P198" s="4" t="s">
        <v>59</v>
      </c>
      <c r="Q198" s="14">
        <v>46174</v>
      </c>
      <c r="R198" s="14">
        <v>46722</v>
      </c>
      <c r="S198" s="15">
        <v>46722</v>
      </c>
      <c r="T198" s="4" t="s">
        <v>46</v>
      </c>
      <c r="U198" s="15">
        <v>46784</v>
      </c>
      <c r="V198" s="14">
        <v>46784</v>
      </c>
      <c r="W198" s="14">
        <v>47880</v>
      </c>
      <c r="X198" s="4">
        <v>2030</v>
      </c>
      <c r="Y198" s="4">
        <v>2030</v>
      </c>
      <c r="Z198" s="4"/>
      <c r="AA198" s="4" t="s">
        <v>1198</v>
      </c>
      <c r="AB198" s="4" t="s">
        <v>2360</v>
      </c>
      <c r="AC198" s="4" t="s">
        <v>4014</v>
      </c>
    </row>
    <row r="199" spans="2:29" ht="99.75" x14ac:dyDescent="0.25">
      <c r="B199" s="4" t="s">
        <v>1285</v>
      </c>
      <c r="C199" s="47" t="s">
        <v>1286</v>
      </c>
      <c r="D199" s="44"/>
      <c r="E199" s="4" t="s">
        <v>282</v>
      </c>
      <c r="F199" s="4" t="s">
        <v>283</v>
      </c>
      <c r="G199" s="4" t="s">
        <v>53</v>
      </c>
      <c r="H199" s="4"/>
      <c r="I199" s="4"/>
      <c r="J199" s="4" t="s">
        <v>4015</v>
      </c>
      <c r="K199" s="15">
        <v>46418</v>
      </c>
      <c r="L199" s="15">
        <v>46783</v>
      </c>
      <c r="M199" s="4" t="s">
        <v>46</v>
      </c>
      <c r="N199" s="14">
        <v>46784</v>
      </c>
      <c r="O199" s="14">
        <v>47177</v>
      </c>
      <c r="P199" s="4" t="s">
        <v>59</v>
      </c>
      <c r="Q199" s="14">
        <v>47208</v>
      </c>
      <c r="R199" s="14">
        <v>48152</v>
      </c>
      <c r="S199" s="15">
        <v>49156</v>
      </c>
      <c r="T199" s="4" t="s">
        <v>46</v>
      </c>
      <c r="U199" s="15">
        <v>48214</v>
      </c>
      <c r="V199" s="14">
        <v>48245</v>
      </c>
      <c r="W199" s="14">
        <v>49309</v>
      </c>
      <c r="X199" s="4">
        <v>2035</v>
      </c>
      <c r="Y199" s="4">
        <v>2036</v>
      </c>
      <c r="Z199" s="4"/>
      <c r="AA199" s="4" t="s">
        <v>3723</v>
      </c>
      <c r="AB199" s="4" t="s">
        <v>2360</v>
      </c>
      <c r="AC199" s="4" t="s">
        <v>4016</v>
      </c>
    </row>
    <row r="200" spans="2:29" ht="99.75" x14ac:dyDescent="0.25">
      <c r="B200" s="4" t="s">
        <v>1287</v>
      </c>
      <c r="C200" s="47" t="s">
        <v>1288</v>
      </c>
      <c r="D200" s="44"/>
      <c r="E200" s="4" t="s">
        <v>282</v>
      </c>
      <c r="F200" s="4" t="s">
        <v>283</v>
      </c>
      <c r="G200" s="4" t="s">
        <v>53</v>
      </c>
      <c r="H200" s="15">
        <v>47119</v>
      </c>
      <c r="I200" s="15">
        <v>47483</v>
      </c>
      <c r="J200" s="4" t="s">
        <v>46</v>
      </c>
      <c r="K200" s="15">
        <v>47484</v>
      </c>
      <c r="L200" s="15">
        <v>47848</v>
      </c>
      <c r="M200" s="4" t="s">
        <v>46</v>
      </c>
      <c r="N200" s="14">
        <v>47849</v>
      </c>
      <c r="O200" s="14">
        <v>48395</v>
      </c>
      <c r="P200" s="4" t="s">
        <v>59</v>
      </c>
      <c r="Q200" s="14">
        <v>48214</v>
      </c>
      <c r="R200" s="14">
        <v>48791</v>
      </c>
      <c r="S200" s="15">
        <v>49156</v>
      </c>
      <c r="T200" s="4" t="s">
        <v>46</v>
      </c>
      <c r="U200" s="15">
        <v>48638</v>
      </c>
      <c r="V200" s="14">
        <v>48731</v>
      </c>
      <c r="W200" s="14">
        <v>49674</v>
      </c>
      <c r="X200" s="4">
        <v>2036</v>
      </c>
      <c r="Y200" s="4">
        <v>2036</v>
      </c>
      <c r="Z200" s="4"/>
      <c r="AA200" s="4" t="s">
        <v>1198</v>
      </c>
      <c r="AB200" s="4" t="s">
        <v>4017</v>
      </c>
      <c r="AC200" s="4" t="s">
        <v>4016</v>
      </c>
    </row>
    <row r="201" spans="2:29" x14ac:dyDescent="0.25">
      <c r="B201" s="4" t="s">
        <v>1045</v>
      </c>
      <c r="C201" s="47" t="s">
        <v>1046</v>
      </c>
      <c r="D201" s="44"/>
      <c r="E201" s="4" t="s">
        <v>737</v>
      </c>
      <c r="F201" s="4" t="s">
        <v>1035</v>
      </c>
      <c r="G201" s="4" t="s">
        <v>53</v>
      </c>
      <c r="H201" s="15">
        <v>45108</v>
      </c>
      <c r="I201" s="15">
        <v>45627</v>
      </c>
      <c r="J201" s="4" t="s">
        <v>46</v>
      </c>
      <c r="K201" s="15">
        <v>46753</v>
      </c>
      <c r="L201" s="15">
        <v>47118</v>
      </c>
      <c r="M201" s="4" t="s">
        <v>46</v>
      </c>
      <c r="N201" s="14">
        <v>47119</v>
      </c>
      <c r="O201" s="14">
        <v>47573</v>
      </c>
      <c r="P201" s="4" t="s">
        <v>59</v>
      </c>
      <c r="Q201" s="14">
        <v>47665</v>
      </c>
      <c r="R201" s="14">
        <v>48395</v>
      </c>
      <c r="S201" s="4"/>
      <c r="T201" s="4" t="s">
        <v>3757</v>
      </c>
      <c r="U201" s="15">
        <v>48396</v>
      </c>
      <c r="V201" s="14">
        <v>48580</v>
      </c>
      <c r="W201" s="14">
        <v>49521</v>
      </c>
      <c r="X201" s="4">
        <v>2035</v>
      </c>
      <c r="Y201" s="4">
        <v>2045</v>
      </c>
      <c r="Z201" s="4"/>
      <c r="AA201" s="4" t="s">
        <v>3739</v>
      </c>
      <c r="AB201" s="4" t="s">
        <v>3739</v>
      </c>
      <c r="AC201" s="4" t="s">
        <v>46</v>
      </c>
    </row>
    <row r="202" spans="2:29" x14ac:dyDescent="0.25">
      <c r="B202" s="4" t="s">
        <v>1047</v>
      </c>
      <c r="C202" s="47" t="s">
        <v>1048</v>
      </c>
      <c r="D202" s="44"/>
      <c r="E202" s="4" t="s">
        <v>737</v>
      </c>
      <c r="F202" s="4" t="s">
        <v>1035</v>
      </c>
      <c r="G202" s="4" t="s">
        <v>53</v>
      </c>
      <c r="H202" s="15">
        <v>44926</v>
      </c>
      <c r="I202" s="15">
        <v>47118</v>
      </c>
      <c r="J202" s="4" t="s">
        <v>46</v>
      </c>
      <c r="K202" s="15">
        <v>47118</v>
      </c>
      <c r="L202" s="15">
        <v>47756</v>
      </c>
      <c r="M202" s="4" t="s">
        <v>46</v>
      </c>
      <c r="N202" s="14">
        <v>48213</v>
      </c>
      <c r="O202" s="14">
        <v>48852</v>
      </c>
      <c r="P202" s="4" t="s">
        <v>59</v>
      </c>
      <c r="Q202" s="14">
        <v>48395</v>
      </c>
      <c r="R202" s="14">
        <v>48944</v>
      </c>
      <c r="S202" s="4"/>
      <c r="T202" s="4" t="s">
        <v>3757</v>
      </c>
      <c r="U202" s="15">
        <v>48579</v>
      </c>
      <c r="V202" s="14">
        <v>48944</v>
      </c>
      <c r="W202" s="14">
        <v>49309</v>
      </c>
      <c r="X202" s="4">
        <v>2034</v>
      </c>
      <c r="Y202" s="4">
        <v>2034</v>
      </c>
      <c r="Z202" s="4"/>
      <c r="AA202" s="4" t="s">
        <v>3739</v>
      </c>
      <c r="AB202" s="4" t="s">
        <v>3739</v>
      </c>
      <c r="AC202" s="4" t="s">
        <v>46</v>
      </c>
    </row>
    <row r="203" spans="2:29" x14ac:dyDescent="0.25">
      <c r="B203" s="4" t="s">
        <v>1049</v>
      </c>
      <c r="C203" s="47" t="s">
        <v>1050</v>
      </c>
      <c r="D203" s="44"/>
      <c r="E203" s="4" t="s">
        <v>737</v>
      </c>
      <c r="F203" s="4" t="s">
        <v>1035</v>
      </c>
      <c r="G203" s="4" t="s">
        <v>53</v>
      </c>
      <c r="H203" s="15">
        <v>44926</v>
      </c>
      <c r="I203" s="15">
        <v>47118</v>
      </c>
      <c r="J203" s="4" t="s">
        <v>46</v>
      </c>
      <c r="K203" s="15">
        <v>47118</v>
      </c>
      <c r="L203" s="15">
        <v>47756</v>
      </c>
      <c r="M203" s="4" t="s">
        <v>46</v>
      </c>
      <c r="N203" s="14">
        <v>48213</v>
      </c>
      <c r="O203" s="14">
        <v>48852</v>
      </c>
      <c r="P203" s="4" t="s">
        <v>59</v>
      </c>
      <c r="Q203" s="14">
        <v>48395</v>
      </c>
      <c r="R203" s="14">
        <v>48944</v>
      </c>
      <c r="S203" s="4"/>
      <c r="T203" s="4" t="s">
        <v>3757</v>
      </c>
      <c r="U203" s="15">
        <v>48579</v>
      </c>
      <c r="V203" s="14">
        <v>48944</v>
      </c>
      <c r="W203" s="14">
        <v>49309</v>
      </c>
      <c r="X203" s="4">
        <v>2034</v>
      </c>
      <c r="Y203" s="4">
        <v>2034</v>
      </c>
      <c r="Z203" s="4"/>
      <c r="AA203" s="4" t="s">
        <v>3723</v>
      </c>
      <c r="AB203" s="4" t="s">
        <v>149</v>
      </c>
      <c r="AC203" s="4" t="s">
        <v>46</v>
      </c>
    </row>
    <row r="204" spans="2:29" x14ac:dyDescent="0.25">
      <c r="B204" s="4" t="s">
        <v>908</v>
      </c>
      <c r="C204" s="47" t="s">
        <v>909</v>
      </c>
      <c r="D204" s="44"/>
      <c r="E204" s="4" t="s">
        <v>100</v>
      </c>
      <c r="F204" s="4" t="s">
        <v>895</v>
      </c>
      <c r="G204" s="4" t="s">
        <v>53</v>
      </c>
      <c r="H204" s="15">
        <v>45809</v>
      </c>
      <c r="I204" s="15">
        <v>46203</v>
      </c>
      <c r="J204" s="4" t="s">
        <v>46</v>
      </c>
      <c r="K204" s="15">
        <v>46204</v>
      </c>
      <c r="L204" s="15">
        <v>46568</v>
      </c>
      <c r="M204" s="4" t="s">
        <v>46</v>
      </c>
      <c r="N204" s="14">
        <v>46569</v>
      </c>
      <c r="O204" s="14">
        <v>47299</v>
      </c>
      <c r="P204" s="4" t="s">
        <v>63</v>
      </c>
      <c r="Q204" s="14">
        <v>46023</v>
      </c>
      <c r="R204" s="14">
        <v>47483</v>
      </c>
      <c r="S204" s="15">
        <v>47483</v>
      </c>
      <c r="T204" s="4" t="s">
        <v>46</v>
      </c>
      <c r="U204" s="15">
        <v>47483</v>
      </c>
      <c r="V204" s="14">
        <v>47484</v>
      </c>
      <c r="W204" s="14">
        <v>48944</v>
      </c>
      <c r="X204" s="4">
        <v>2033</v>
      </c>
      <c r="Y204" s="4">
        <v>2033</v>
      </c>
      <c r="Z204" s="4"/>
      <c r="AA204" s="4" t="s">
        <v>1198</v>
      </c>
      <c r="AB204" s="4" t="s">
        <v>4018</v>
      </c>
      <c r="AC204" s="4" t="s">
        <v>46</v>
      </c>
    </row>
    <row r="205" spans="2:29" ht="57" x14ac:dyDescent="0.25">
      <c r="B205" s="4" t="s">
        <v>838</v>
      </c>
      <c r="C205" s="47" t="s">
        <v>839</v>
      </c>
      <c r="D205" s="44"/>
      <c r="E205" s="4" t="s">
        <v>840</v>
      </c>
      <c r="F205" s="4" t="s">
        <v>832</v>
      </c>
      <c r="G205" s="4" t="s">
        <v>53</v>
      </c>
      <c r="H205" s="15">
        <v>45810</v>
      </c>
      <c r="I205" s="15">
        <v>45954</v>
      </c>
      <c r="J205" s="4" t="s">
        <v>46</v>
      </c>
      <c r="K205" s="15">
        <v>45964</v>
      </c>
      <c r="L205" s="15">
        <v>46203</v>
      </c>
      <c r="M205" s="4" t="s">
        <v>46</v>
      </c>
      <c r="N205" s="14">
        <v>46113</v>
      </c>
      <c r="O205" s="14">
        <v>46203</v>
      </c>
      <c r="P205" s="4" t="s">
        <v>59</v>
      </c>
      <c r="Q205" s="14">
        <v>46174</v>
      </c>
      <c r="R205" s="14">
        <v>46721</v>
      </c>
      <c r="S205" s="15">
        <v>46843</v>
      </c>
      <c r="T205" s="4" t="s">
        <v>46</v>
      </c>
      <c r="U205" s="15">
        <v>46934</v>
      </c>
      <c r="V205" s="14">
        <v>47210</v>
      </c>
      <c r="W205" s="14">
        <v>48579</v>
      </c>
      <c r="X205" s="4">
        <v>2032</v>
      </c>
      <c r="Y205" s="4">
        <v>2032</v>
      </c>
      <c r="Z205" s="4"/>
      <c r="AA205" s="4" t="s">
        <v>1198</v>
      </c>
      <c r="AB205" s="4" t="s">
        <v>149</v>
      </c>
      <c r="AC205" s="4" t="s">
        <v>4019</v>
      </c>
    </row>
    <row r="206" spans="2:29" x14ac:dyDescent="0.25">
      <c r="B206" s="4" t="s">
        <v>1289</v>
      </c>
      <c r="C206" s="47" t="s">
        <v>1290</v>
      </c>
      <c r="D206" s="44"/>
      <c r="E206" s="4" t="s">
        <v>100</v>
      </c>
      <c r="F206" s="4" t="s">
        <v>1291</v>
      </c>
      <c r="G206" s="4" t="s">
        <v>53</v>
      </c>
      <c r="H206" s="15">
        <v>45769</v>
      </c>
      <c r="I206" s="15">
        <v>45899</v>
      </c>
      <c r="J206" s="4" t="s">
        <v>46</v>
      </c>
      <c r="K206" s="15">
        <v>45901</v>
      </c>
      <c r="L206" s="15">
        <v>46325</v>
      </c>
      <c r="M206" s="4" t="s">
        <v>46</v>
      </c>
      <c r="N206" s="14">
        <v>46327</v>
      </c>
      <c r="O206" s="14">
        <v>46752</v>
      </c>
      <c r="P206" s="4" t="s">
        <v>59</v>
      </c>
      <c r="Q206" s="14">
        <v>46357</v>
      </c>
      <c r="R206" s="14">
        <v>46538</v>
      </c>
      <c r="S206" s="15">
        <v>46660</v>
      </c>
      <c r="T206" s="4" t="s">
        <v>46</v>
      </c>
      <c r="U206" s="15">
        <v>46752</v>
      </c>
      <c r="V206" s="14">
        <v>46753</v>
      </c>
      <c r="W206" s="14">
        <v>47238</v>
      </c>
      <c r="X206" s="4">
        <v>2028</v>
      </c>
      <c r="Y206" s="4">
        <v>2028</v>
      </c>
      <c r="Z206" s="4"/>
      <c r="AA206" s="4" t="s">
        <v>1198</v>
      </c>
      <c r="AB206" s="4" t="s">
        <v>149</v>
      </c>
      <c r="AC206" s="4" t="s">
        <v>46</v>
      </c>
    </row>
    <row r="207" spans="2:29" x14ac:dyDescent="0.25">
      <c r="B207" s="4" t="s">
        <v>1293</v>
      </c>
      <c r="C207" s="47" t="s">
        <v>1294</v>
      </c>
      <c r="D207" s="44"/>
      <c r="E207" s="4" t="s">
        <v>355</v>
      </c>
      <c r="F207" s="4" t="s">
        <v>356</v>
      </c>
      <c r="G207" s="4" t="s">
        <v>53</v>
      </c>
      <c r="H207" s="15">
        <v>46023</v>
      </c>
      <c r="I207" s="15">
        <v>46203</v>
      </c>
      <c r="J207" s="4" t="s">
        <v>46</v>
      </c>
      <c r="K207" s="15">
        <v>46204</v>
      </c>
      <c r="L207" s="15">
        <v>46387</v>
      </c>
      <c r="M207" s="4" t="s">
        <v>46</v>
      </c>
      <c r="N207" s="14">
        <v>46388</v>
      </c>
      <c r="O207" s="14">
        <v>46568</v>
      </c>
      <c r="P207" s="4" t="s">
        <v>59</v>
      </c>
      <c r="Q207" s="14">
        <v>46569</v>
      </c>
      <c r="R207" s="14">
        <v>46750</v>
      </c>
      <c r="S207" s="15">
        <v>46751</v>
      </c>
      <c r="T207" s="4" t="s">
        <v>46</v>
      </c>
      <c r="U207" s="15">
        <v>46752</v>
      </c>
      <c r="V207" s="14">
        <v>46753</v>
      </c>
      <c r="W207" s="14">
        <v>47574</v>
      </c>
      <c r="X207" s="4">
        <v>2030</v>
      </c>
      <c r="Y207" s="4">
        <v>2030</v>
      </c>
      <c r="Z207" s="4"/>
      <c r="AA207" s="4" t="s">
        <v>1198</v>
      </c>
      <c r="AB207" s="4" t="s">
        <v>149</v>
      </c>
      <c r="AC207" s="4" t="s">
        <v>46</v>
      </c>
    </row>
    <row r="208" spans="2:29" x14ac:dyDescent="0.25">
      <c r="B208" s="4" t="s">
        <v>1295</v>
      </c>
      <c r="C208" s="47" t="s">
        <v>1296</v>
      </c>
      <c r="D208" s="44"/>
      <c r="E208" s="4" t="s">
        <v>100</v>
      </c>
      <c r="F208" s="4" t="s">
        <v>1297</v>
      </c>
      <c r="G208" s="4" t="s">
        <v>53</v>
      </c>
      <c r="H208" s="4"/>
      <c r="I208" s="4"/>
      <c r="J208" s="4" t="s">
        <v>46</v>
      </c>
      <c r="K208" s="4"/>
      <c r="L208" s="4"/>
      <c r="M208" s="4" t="s">
        <v>46</v>
      </c>
      <c r="N208" s="4"/>
      <c r="O208" s="4"/>
      <c r="P208" s="4" t="s">
        <v>59</v>
      </c>
      <c r="Q208" s="4"/>
      <c r="R208" s="4"/>
      <c r="S208" s="4"/>
      <c r="T208" s="4" t="s">
        <v>3955</v>
      </c>
      <c r="U208" s="4"/>
      <c r="V208" s="4"/>
      <c r="W208" s="4"/>
      <c r="X208" s="4">
        <v>2032</v>
      </c>
      <c r="Y208" s="4">
        <v>2033</v>
      </c>
      <c r="Z208" s="4"/>
      <c r="AA208" s="4" t="s">
        <v>3723</v>
      </c>
      <c r="AB208" s="4" t="s">
        <v>3727</v>
      </c>
      <c r="AC208" s="4" t="s">
        <v>46</v>
      </c>
    </row>
    <row r="209" spans="2:29" ht="71.25" x14ac:dyDescent="0.25">
      <c r="B209" s="4" t="s">
        <v>964</v>
      </c>
      <c r="C209" s="47" t="s">
        <v>965</v>
      </c>
      <c r="D209" s="44"/>
      <c r="E209" s="4" t="s">
        <v>733</v>
      </c>
      <c r="F209" s="4" t="s">
        <v>966</v>
      </c>
      <c r="G209" s="4" t="s">
        <v>53</v>
      </c>
      <c r="H209" s="15">
        <v>46204</v>
      </c>
      <c r="I209" s="15">
        <v>46507</v>
      </c>
      <c r="J209" s="4" t="s">
        <v>46</v>
      </c>
      <c r="K209" s="15">
        <v>46508</v>
      </c>
      <c r="L209" s="15">
        <v>47118</v>
      </c>
      <c r="M209" s="4" t="s">
        <v>46</v>
      </c>
      <c r="N209" s="14">
        <v>47119</v>
      </c>
      <c r="O209" s="14">
        <v>48152</v>
      </c>
      <c r="P209" s="4" t="s">
        <v>59</v>
      </c>
      <c r="Q209" s="14">
        <v>47788</v>
      </c>
      <c r="R209" s="14">
        <v>48518</v>
      </c>
      <c r="S209" s="4"/>
      <c r="T209" s="4" t="s">
        <v>4020</v>
      </c>
      <c r="U209" s="4"/>
      <c r="V209" s="14">
        <v>48519</v>
      </c>
      <c r="W209" s="14">
        <v>49613</v>
      </c>
      <c r="X209" s="4">
        <v>2035</v>
      </c>
      <c r="Y209" s="4">
        <v>2040</v>
      </c>
      <c r="Z209" s="4"/>
      <c r="AA209" s="4" t="s">
        <v>1198</v>
      </c>
      <c r="AB209" s="4" t="s">
        <v>185</v>
      </c>
      <c r="AC209" s="4" t="s">
        <v>4021</v>
      </c>
    </row>
    <row r="210" spans="2:29" x14ac:dyDescent="0.25">
      <c r="B210" s="4" t="s">
        <v>1051</v>
      </c>
      <c r="C210" s="47" t="s">
        <v>1052</v>
      </c>
      <c r="D210" s="44"/>
      <c r="E210" s="4" t="s">
        <v>737</v>
      </c>
      <c r="F210" s="4" t="s">
        <v>1035</v>
      </c>
      <c r="G210" s="4" t="s">
        <v>53</v>
      </c>
      <c r="H210" s="15">
        <v>45931</v>
      </c>
      <c r="I210" s="15">
        <v>47118</v>
      </c>
      <c r="J210" s="4" t="s">
        <v>46</v>
      </c>
      <c r="K210" s="15">
        <v>47118</v>
      </c>
      <c r="L210" s="15">
        <v>47756</v>
      </c>
      <c r="M210" s="4" t="s">
        <v>46</v>
      </c>
      <c r="N210" s="14">
        <v>48213</v>
      </c>
      <c r="O210" s="14">
        <v>48852</v>
      </c>
      <c r="P210" s="4" t="s">
        <v>59</v>
      </c>
      <c r="Q210" s="14">
        <v>48395</v>
      </c>
      <c r="R210" s="14">
        <v>48944</v>
      </c>
      <c r="S210" s="4"/>
      <c r="T210" s="4" t="s">
        <v>3757</v>
      </c>
      <c r="U210" s="15">
        <v>48579</v>
      </c>
      <c r="V210" s="14">
        <v>48944</v>
      </c>
      <c r="W210" s="14">
        <v>49309</v>
      </c>
      <c r="X210" s="4">
        <v>2034</v>
      </c>
      <c r="Y210" s="4">
        <v>2034</v>
      </c>
      <c r="Z210" s="4"/>
      <c r="AA210" s="4" t="s">
        <v>3723</v>
      </c>
      <c r="AB210" s="4" t="s">
        <v>149</v>
      </c>
      <c r="AC210" s="4" t="s">
        <v>46</v>
      </c>
    </row>
    <row r="211" spans="2:29" ht="42.75" x14ac:dyDescent="0.25">
      <c r="B211" s="4" t="s">
        <v>581</v>
      </c>
      <c r="C211" s="47" t="s">
        <v>582</v>
      </c>
      <c r="D211" s="44"/>
      <c r="E211" s="4" t="s">
        <v>154</v>
      </c>
      <c r="F211" s="4" t="s">
        <v>550</v>
      </c>
      <c r="G211" s="4" t="s">
        <v>53</v>
      </c>
      <c r="H211" s="15">
        <v>44593</v>
      </c>
      <c r="I211" s="15">
        <v>44958</v>
      </c>
      <c r="J211" s="4" t="s">
        <v>46</v>
      </c>
      <c r="K211" s="15">
        <v>44958</v>
      </c>
      <c r="L211" s="15">
        <v>45323</v>
      </c>
      <c r="M211" s="4" t="s">
        <v>46</v>
      </c>
      <c r="N211" s="14">
        <v>45323</v>
      </c>
      <c r="O211" s="14">
        <v>46054</v>
      </c>
      <c r="P211" s="4" t="s">
        <v>59</v>
      </c>
      <c r="Q211" s="14">
        <v>46054</v>
      </c>
      <c r="R211" s="14">
        <v>46419</v>
      </c>
      <c r="S211" s="4"/>
      <c r="T211" s="4" t="s">
        <v>4022</v>
      </c>
      <c r="U211" s="15">
        <v>46784</v>
      </c>
      <c r="V211" s="14">
        <v>46784</v>
      </c>
      <c r="W211" s="14">
        <v>48611</v>
      </c>
      <c r="X211" s="4">
        <v>2033</v>
      </c>
      <c r="Y211" s="4">
        <v>2033</v>
      </c>
      <c r="Z211" s="4"/>
      <c r="AA211" s="4" t="s">
        <v>3723</v>
      </c>
      <c r="AB211" s="4" t="s">
        <v>149</v>
      </c>
      <c r="AC211" s="4" t="s">
        <v>46</v>
      </c>
    </row>
    <row r="212" spans="2:29" ht="28.5" x14ac:dyDescent="0.25">
      <c r="B212" s="4" t="s">
        <v>1298</v>
      </c>
      <c r="C212" s="47" t="s">
        <v>1299</v>
      </c>
      <c r="D212" s="44"/>
      <c r="E212" s="4" t="s">
        <v>116</v>
      </c>
      <c r="F212" s="4" t="s">
        <v>117</v>
      </c>
      <c r="G212" s="4" t="s">
        <v>53</v>
      </c>
      <c r="H212" s="15">
        <v>47299</v>
      </c>
      <c r="I212" s="15">
        <v>47848</v>
      </c>
      <c r="J212" s="4" t="s">
        <v>46</v>
      </c>
      <c r="K212" s="15">
        <v>47849</v>
      </c>
      <c r="L212" s="15">
        <v>48579</v>
      </c>
      <c r="M212" s="4" t="s">
        <v>46</v>
      </c>
      <c r="N212" s="14">
        <v>48580</v>
      </c>
      <c r="O212" s="14">
        <v>49674</v>
      </c>
      <c r="P212" s="4" t="s">
        <v>59</v>
      </c>
      <c r="Q212" s="14">
        <v>48945</v>
      </c>
      <c r="R212" s="14">
        <v>49827</v>
      </c>
      <c r="S212" s="4"/>
      <c r="T212" s="4" t="s">
        <v>3985</v>
      </c>
      <c r="U212" s="15">
        <v>50040</v>
      </c>
      <c r="V212" s="14">
        <v>50041</v>
      </c>
      <c r="W212" s="14">
        <v>51501</v>
      </c>
      <c r="X212" s="4">
        <v>2040</v>
      </c>
      <c r="Y212" s="4">
        <v>2040</v>
      </c>
      <c r="Z212" s="4"/>
      <c r="AA212" s="4" t="s">
        <v>3739</v>
      </c>
      <c r="AB212" s="4" t="s">
        <v>3986</v>
      </c>
      <c r="AC212" s="4" t="s">
        <v>46</v>
      </c>
    </row>
    <row r="213" spans="2:29" ht="99.75" x14ac:dyDescent="0.25">
      <c r="B213" s="4" t="s">
        <v>833</v>
      </c>
      <c r="C213" s="47" t="s">
        <v>834</v>
      </c>
      <c r="D213" s="44"/>
      <c r="E213" s="4" t="s">
        <v>282</v>
      </c>
      <c r="F213" s="4" t="s">
        <v>835</v>
      </c>
      <c r="G213" s="4" t="s">
        <v>53</v>
      </c>
      <c r="H213" s="15">
        <v>45173</v>
      </c>
      <c r="I213" s="15">
        <v>45275</v>
      </c>
      <c r="J213" s="4" t="s">
        <v>46</v>
      </c>
      <c r="K213" s="15">
        <v>45355</v>
      </c>
      <c r="L213" s="15">
        <v>46112</v>
      </c>
      <c r="M213" s="4" t="s">
        <v>46</v>
      </c>
      <c r="N213" s="14">
        <v>46113</v>
      </c>
      <c r="O213" s="14">
        <v>46568</v>
      </c>
      <c r="P213" s="4" t="s">
        <v>59</v>
      </c>
      <c r="Q213" s="14">
        <v>46174</v>
      </c>
      <c r="R213" s="14">
        <v>46721</v>
      </c>
      <c r="S213" s="15">
        <v>46843</v>
      </c>
      <c r="T213" s="4" t="s">
        <v>46</v>
      </c>
      <c r="U213" s="15">
        <v>46934</v>
      </c>
      <c r="V213" s="14">
        <v>47210</v>
      </c>
      <c r="W213" s="14">
        <v>48579</v>
      </c>
      <c r="X213" s="4">
        <v>2032</v>
      </c>
      <c r="Y213" s="4">
        <v>2032</v>
      </c>
      <c r="Z213" s="4"/>
      <c r="AA213" s="4" t="s">
        <v>3739</v>
      </c>
      <c r="AB213" s="4" t="s">
        <v>4023</v>
      </c>
      <c r="AC213" s="4" t="s">
        <v>4024</v>
      </c>
    </row>
    <row r="214" spans="2:29" ht="28.5" x14ac:dyDescent="0.25">
      <c r="B214" s="4" t="s">
        <v>671</v>
      </c>
      <c r="C214" s="47" t="s">
        <v>672</v>
      </c>
      <c r="D214" s="44"/>
      <c r="E214" s="4" t="s">
        <v>100</v>
      </c>
      <c r="F214" s="4" t="s">
        <v>673</v>
      </c>
      <c r="G214" s="4" t="s">
        <v>53</v>
      </c>
      <c r="H214" s="4"/>
      <c r="I214" s="4"/>
      <c r="J214" s="4" t="s">
        <v>4025</v>
      </c>
      <c r="K214" s="4"/>
      <c r="L214" s="4"/>
      <c r="M214" s="4" t="s">
        <v>4025</v>
      </c>
      <c r="N214" s="14">
        <v>48214</v>
      </c>
      <c r="O214" s="14">
        <v>48580</v>
      </c>
      <c r="P214" s="4" t="s">
        <v>59</v>
      </c>
      <c r="Q214" s="14">
        <v>47484</v>
      </c>
      <c r="R214" s="14">
        <v>48214</v>
      </c>
      <c r="S214" s="4"/>
      <c r="T214" s="4" t="s">
        <v>3757</v>
      </c>
      <c r="U214" s="15">
        <v>48670</v>
      </c>
      <c r="V214" s="14">
        <v>48945</v>
      </c>
      <c r="W214" s="14">
        <v>49674</v>
      </c>
      <c r="X214" s="4">
        <v>2035</v>
      </c>
      <c r="Y214" s="4">
        <v>2045</v>
      </c>
      <c r="Z214" s="4"/>
      <c r="AA214" s="4" t="s">
        <v>4026</v>
      </c>
      <c r="AB214" s="4" t="s">
        <v>149</v>
      </c>
      <c r="AC214" s="4" t="s">
        <v>4027</v>
      </c>
    </row>
    <row r="215" spans="2:29" ht="142.5" x14ac:dyDescent="0.25">
      <c r="B215" s="4" t="s">
        <v>583</v>
      </c>
      <c r="C215" s="47" t="s">
        <v>584</v>
      </c>
      <c r="D215" s="44"/>
      <c r="E215" s="4" t="s">
        <v>154</v>
      </c>
      <c r="F215" s="4" t="s">
        <v>585</v>
      </c>
      <c r="G215" s="4" t="s">
        <v>53</v>
      </c>
      <c r="H215" s="4"/>
      <c r="I215" s="4"/>
      <c r="J215" s="4" t="s">
        <v>4028</v>
      </c>
      <c r="K215" s="15">
        <v>45992</v>
      </c>
      <c r="L215" s="15">
        <v>46568</v>
      </c>
      <c r="M215" s="4" t="s">
        <v>46</v>
      </c>
      <c r="N215" s="14">
        <v>46569</v>
      </c>
      <c r="O215" s="14">
        <v>47299</v>
      </c>
      <c r="P215" s="4" t="s">
        <v>63</v>
      </c>
      <c r="Q215" s="14">
        <v>47300</v>
      </c>
      <c r="R215" s="14">
        <v>48213</v>
      </c>
      <c r="S215" s="15">
        <v>48395</v>
      </c>
      <c r="T215" s="4" t="s">
        <v>46</v>
      </c>
      <c r="U215" s="15">
        <v>48029</v>
      </c>
      <c r="V215" s="14">
        <v>48458</v>
      </c>
      <c r="W215" s="14">
        <v>49309</v>
      </c>
      <c r="X215" s="4">
        <v>2034</v>
      </c>
      <c r="Y215" s="4">
        <v>2034</v>
      </c>
      <c r="Z215" s="15">
        <v>45847</v>
      </c>
      <c r="AA215" s="4" t="s">
        <v>3739</v>
      </c>
      <c r="AB215" s="4" t="s">
        <v>4029</v>
      </c>
      <c r="AC215" s="4" t="s">
        <v>46</v>
      </c>
    </row>
    <row r="216" spans="2:29" ht="99.75" x14ac:dyDescent="0.25">
      <c r="B216" s="4" t="s">
        <v>587</v>
      </c>
      <c r="C216" s="47" t="s">
        <v>588</v>
      </c>
      <c r="D216" s="44"/>
      <c r="E216" s="4" t="s">
        <v>154</v>
      </c>
      <c r="F216" s="4" t="s">
        <v>589</v>
      </c>
      <c r="G216" s="4" t="s">
        <v>53</v>
      </c>
      <c r="H216" s="15">
        <v>44197</v>
      </c>
      <c r="I216" s="15">
        <v>44562</v>
      </c>
      <c r="J216" s="4" t="s">
        <v>46</v>
      </c>
      <c r="K216" s="15">
        <v>44562</v>
      </c>
      <c r="L216" s="15">
        <v>45473</v>
      </c>
      <c r="M216" s="4" t="s">
        <v>46</v>
      </c>
      <c r="N216" s="14">
        <v>45474</v>
      </c>
      <c r="O216" s="14">
        <v>46203</v>
      </c>
      <c r="P216" s="4" t="s">
        <v>59</v>
      </c>
      <c r="Q216" s="14">
        <v>45838</v>
      </c>
      <c r="R216" s="14">
        <v>46203</v>
      </c>
      <c r="S216" s="15">
        <v>46387</v>
      </c>
      <c r="T216" s="4" t="s">
        <v>46</v>
      </c>
      <c r="U216" s="15">
        <v>46356</v>
      </c>
      <c r="V216" s="14">
        <v>46388</v>
      </c>
      <c r="W216" s="14">
        <v>47484</v>
      </c>
      <c r="X216" s="4">
        <v>2030</v>
      </c>
      <c r="Y216" s="4">
        <v>2030</v>
      </c>
      <c r="Z216" s="4"/>
      <c r="AA216" s="4" t="s">
        <v>1198</v>
      </c>
      <c r="AB216" s="4" t="s">
        <v>4030</v>
      </c>
      <c r="AC216" s="4" t="s">
        <v>4031</v>
      </c>
    </row>
    <row r="217" spans="2:29" x14ac:dyDescent="0.25">
      <c r="B217" s="4" t="s">
        <v>463</v>
      </c>
      <c r="C217" s="47" t="s">
        <v>464</v>
      </c>
      <c r="D217" s="44"/>
      <c r="E217" s="4" t="s">
        <v>434</v>
      </c>
      <c r="F217" s="4" t="s">
        <v>442</v>
      </c>
      <c r="G217" s="4" t="s">
        <v>53</v>
      </c>
      <c r="H217" s="15">
        <v>44837</v>
      </c>
      <c r="I217" s="15">
        <v>45077</v>
      </c>
      <c r="J217" s="4" t="s">
        <v>46</v>
      </c>
      <c r="K217" s="15">
        <v>45078</v>
      </c>
      <c r="L217" s="15">
        <v>46568</v>
      </c>
      <c r="M217" s="4" t="s">
        <v>46</v>
      </c>
      <c r="N217" s="14">
        <v>46569</v>
      </c>
      <c r="O217" s="14">
        <v>47299</v>
      </c>
      <c r="P217" s="4" t="s">
        <v>63</v>
      </c>
      <c r="Q217" s="14">
        <v>45078</v>
      </c>
      <c r="R217" s="14">
        <v>47299</v>
      </c>
      <c r="S217" s="4"/>
      <c r="T217" s="4" t="s">
        <v>943</v>
      </c>
      <c r="U217" s="15">
        <v>47299</v>
      </c>
      <c r="V217" s="14">
        <v>47300</v>
      </c>
      <c r="W217" s="14">
        <v>48488</v>
      </c>
      <c r="X217" s="4">
        <v>2032</v>
      </c>
      <c r="Y217" s="4">
        <v>2039</v>
      </c>
      <c r="Z217" s="4"/>
      <c r="AA217" s="4" t="s">
        <v>3723</v>
      </c>
      <c r="AB217" s="4" t="s">
        <v>346</v>
      </c>
      <c r="AC217" s="4" t="s">
        <v>3994</v>
      </c>
    </row>
    <row r="218" spans="2:29" ht="28.5" x14ac:dyDescent="0.25">
      <c r="B218" s="4" t="s">
        <v>1301</v>
      </c>
      <c r="C218" s="47" t="s">
        <v>1302</v>
      </c>
      <c r="D218" s="44"/>
      <c r="E218" s="4" t="s">
        <v>116</v>
      </c>
      <c r="F218" s="4" t="s">
        <v>117</v>
      </c>
      <c r="G218" s="4" t="s">
        <v>53</v>
      </c>
      <c r="H218" s="15">
        <v>47299</v>
      </c>
      <c r="I218" s="15">
        <v>47848</v>
      </c>
      <c r="J218" s="4" t="s">
        <v>46</v>
      </c>
      <c r="K218" s="15">
        <v>47849</v>
      </c>
      <c r="L218" s="15">
        <v>48579</v>
      </c>
      <c r="M218" s="4" t="s">
        <v>46</v>
      </c>
      <c r="N218" s="14">
        <v>48580</v>
      </c>
      <c r="O218" s="14">
        <v>49674</v>
      </c>
      <c r="P218" s="4" t="s">
        <v>59</v>
      </c>
      <c r="Q218" s="14">
        <v>48945</v>
      </c>
      <c r="R218" s="14">
        <v>49828</v>
      </c>
      <c r="S218" s="4"/>
      <c r="T218" s="4" t="s">
        <v>3985</v>
      </c>
      <c r="U218" s="15">
        <v>50192</v>
      </c>
      <c r="V218" s="14">
        <v>50406</v>
      </c>
      <c r="W218" s="14">
        <v>51501</v>
      </c>
      <c r="X218" s="4">
        <v>2040</v>
      </c>
      <c r="Y218" s="4">
        <v>2040</v>
      </c>
      <c r="Z218" s="4"/>
      <c r="AA218" s="4" t="s">
        <v>3739</v>
      </c>
      <c r="AB218" s="4" t="s">
        <v>3908</v>
      </c>
      <c r="AC218" s="4" t="s">
        <v>46</v>
      </c>
    </row>
    <row r="219" spans="2:29" x14ac:dyDescent="0.25">
      <c r="B219" s="4" t="s">
        <v>139</v>
      </c>
      <c r="C219" s="47" t="s">
        <v>140</v>
      </c>
      <c r="D219" s="44"/>
      <c r="E219" s="4" t="s">
        <v>141</v>
      </c>
      <c r="F219" s="4" t="s">
        <v>142</v>
      </c>
      <c r="G219" s="4" t="s">
        <v>53</v>
      </c>
      <c r="H219" s="15">
        <v>45108</v>
      </c>
      <c r="I219" s="15">
        <v>46113</v>
      </c>
      <c r="J219" s="4" t="s">
        <v>46</v>
      </c>
      <c r="K219" s="15">
        <v>46113</v>
      </c>
      <c r="L219" s="15">
        <v>46447</v>
      </c>
      <c r="M219" s="4" t="s">
        <v>46</v>
      </c>
      <c r="N219" s="14">
        <v>46447</v>
      </c>
      <c r="O219" s="14">
        <v>46753</v>
      </c>
      <c r="P219" s="4" t="s">
        <v>59</v>
      </c>
      <c r="Q219" s="14">
        <v>46388</v>
      </c>
      <c r="R219" s="14">
        <v>47119</v>
      </c>
      <c r="S219" s="15">
        <v>46753</v>
      </c>
      <c r="T219" s="4" t="s">
        <v>46</v>
      </c>
      <c r="U219" s="15">
        <v>46753</v>
      </c>
      <c r="V219" s="14">
        <v>47119</v>
      </c>
      <c r="W219" s="14">
        <v>48213</v>
      </c>
      <c r="X219" s="4">
        <v>2031</v>
      </c>
      <c r="Y219" s="4">
        <v>2031</v>
      </c>
      <c r="Z219" s="4"/>
      <c r="AA219" s="4" t="s">
        <v>3733</v>
      </c>
      <c r="AB219" s="4" t="s">
        <v>4032</v>
      </c>
      <c r="AC219" s="4" t="s">
        <v>46</v>
      </c>
    </row>
    <row r="220" spans="2:29" x14ac:dyDescent="0.25">
      <c r="B220" s="4" t="s">
        <v>803</v>
      </c>
      <c r="C220" s="47" t="s">
        <v>804</v>
      </c>
      <c r="D220" s="44"/>
      <c r="E220" s="4" t="s">
        <v>100</v>
      </c>
      <c r="F220" s="4" t="s">
        <v>726</v>
      </c>
      <c r="G220" s="4" t="s">
        <v>53</v>
      </c>
      <c r="H220" s="15">
        <v>45474</v>
      </c>
      <c r="I220" s="15">
        <v>45657</v>
      </c>
      <c r="J220" s="4" t="s">
        <v>46</v>
      </c>
      <c r="K220" s="15">
        <v>46023</v>
      </c>
      <c r="L220" s="15">
        <v>46203</v>
      </c>
      <c r="M220" s="4" t="s">
        <v>46</v>
      </c>
      <c r="N220" s="14">
        <v>46569</v>
      </c>
      <c r="O220" s="14">
        <v>46752</v>
      </c>
      <c r="P220" s="4" t="s">
        <v>59</v>
      </c>
      <c r="Q220" s="14">
        <v>47027</v>
      </c>
      <c r="R220" s="14">
        <v>47543</v>
      </c>
      <c r="S220" s="15">
        <v>47300</v>
      </c>
      <c r="T220" s="4" t="s">
        <v>46</v>
      </c>
      <c r="U220" s="15">
        <v>47269</v>
      </c>
      <c r="V220" s="14">
        <v>47484</v>
      </c>
      <c r="W220" s="14">
        <v>48305</v>
      </c>
      <c r="X220" s="4">
        <v>2032</v>
      </c>
      <c r="Y220" s="4">
        <v>2032</v>
      </c>
      <c r="Z220" s="15">
        <v>46508</v>
      </c>
      <c r="AA220" s="4" t="s">
        <v>3739</v>
      </c>
      <c r="AB220" s="4" t="s">
        <v>4033</v>
      </c>
      <c r="AC220" s="4" t="s">
        <v>149</v>
      </c>
    </row>
    <row r="221" spans="2:29" ht="42.75" x14ac:dyDescent="0.25">
      <c r="B221" s="4" t="s">
        <v>1304</v>
      </c>
      <c r="C221" s="47" t="s">
        <v>1305</v>
      </c>
      <c r="D221" s="44"/>
      <c r="E221" s="4" t="s">
        <v>276</v>
      </c>
      <c r="F221" s="4" t="s">
        <v>1306</v>
      </c>
      <c r="G221" s="4" t="s">
        <v>53</v>
      </c>
      <c r="H221" s="15">
        <v>46203</v>
      </c>
      <c r="I221" s="15">
        <v>46387</v>
      </c>
      <c r="J221" s="4" t="s">
        <v>46</v>
      </c>
      <c r="K221" s="15">
        <v>46568</v>
      </c>
      <c r="L221" s="15">
        <v>46934</v>
      </c>
      <c r="M221" s="4" t="s">
        <v>46</v>
      </c>
      <c r="N221" s="14">
        <v>46935</v>
      </c>
      <c r="O221" s="14">
        <v>47665</v>
      </c>
      <c r="P221" s="4" t="s">
        <v>59</v>
      </c>
      <c r="Q221" s="14">
        <v>46935</v>
      </c>
      <c r="R221" s="14">
        <v>47848</v>
      </c>
      <c r="S221" s="15">
        <v>47817</v>
      </c>
      <c r="T221" s="4" t="s">
        <v>46</v>
      </c>
      <c r="U221" s="15">
        <v>47603</v>
      </c>
      <c r="V221" s="14">
        <v>47818</v>
      </c>
      <c r="W221" s="14">
        <v>48579</v>
      </c>
      <c r="X221" s="4">
        <v>2032</v>
      </c>
      <c r="Y221" s="4">
        <v>2032</v>
      </c>
      <c r="Z221" s="4"/>
      <c r="AA221" s="4" t="s">
        <v>3733</v>
      </c>
      <c r="AB221" s="4" t="s">
        <v>4034</v>
      </c>
      <c r="AC221" s="4" t="s">
        <v>46</v>
      </c>
    </row>
    <row r="222" spans="2:29" x14ac:dyDescent="0.25">
      <c r="B222" s="4" t="s">
        <v>822</v>
      </c>
      <c r="C222" s="47" t="s">
        <v>823</v>
      </c>
      <c r="D222" s="44"/>
      <c r="E222" s="4" t="s">
        <v>327</v>
      </c>
      <c r="F222" s="4" t="s">
        <v>328</v>
      </c>
      <c r="G222" s="4" t="s">
        <v>53</v>
      </c>
      <c r="H222" s="4"/>
      <c r="I222" s="4"/>
      <c r="J222" s="4" t="s">
        <v>149</v>
      </c>
      <c r="K222" s="15">
        <v>45656</v>
      </c>
      <c r="L222" s="15">
        <v>46234</v>
      </c>
      <c r="M222" s="4" t="s">
        <v>46</v>
      </c>
      <c r="N222" s="14">
        <v>46659</v>
      </c>
      <c r="O222" s="14">
        <v>47928</v>
      </c>
      <c r="P222" s="4" t="s">
        <v>59</v>
      </c>
      <c r="Q222" s="14">
        <v>46659</v>
      </c>
      <c r="R222" s="14">
        <v>47928</v>
      </c>
      <c r="S222" s="15">
        <v>48050</v>
      </c>
      <c r="T222" s="4" t="s">
        <v>46</v>
      </c>
      <c r="U222" s="15">
        <v>47299</v>
      </c>
      <c r="V222" s="14">
        <v>48050</v>
      </c>
      <c r="W222" s="14">
        <v>49226</v>
      </c>
      <c r="X222" s="4">
        <v>2034</v>
      </c>
      <c r="Y222" s="4">
        <v>2034</v>
      </c>
      <c r="Z222" s="4"/>
      <c r="AA222" s="4" t="s">
        <v>3723</v>
      </c>
      <c r="AB222" s="4" t="s">
        <v>149</v>
      </c>
      <c r="AC222" s="4" t="s">
        <v>46</v>
      </c>
    </row>
    <row r="223" spans="2:29" ht="42.75" x14ac:dyDescent="0.25">
      <c r="B223" s="4" t="s">
        <v>274</v>
      </c>
      <c r="C223" s="47" t="s">
        <v>275</v>
      </c>
      <c r="D223" s="44"/>
      <c r="E223" s="4" t="s">
        <v>276</v>
      </c>
      <c r="F223" s="4" t="s">
        <v>277</v>
      </c>
      <c r="G223" s="4" t="s">
        <v>53</v>
      </c>
      <c r="H223" s="15">
        <v>45546</v>
      </c>
      <c r="I223" s="15">
        <v>45626</v>
      </c>
      <c r="J223" s="4" t="s">
        <v>46</v>
      </c>
      <c r="K223" s="15">
        <v>46113</v>
      </c>
      <c r="L223" s="15">
        <v>46387</v>
      </c>
      <c r="M223" s="4" t="s">
        <v>46</v>
      </c>
      <c r="N223" s="14">
        <v>46266</v>
      </c>
      <c r="O223" s="14">
        <v>46934</v>
      </c>
      <c r="P223" s="4" t="s">
        <v>59</v>
      </c>
      <c r="Q223" s="14">
        <v>46266</v>
      </c>
      <c r="R223" s="14">
        <v>47208</v>
      </c>
      <c r="S223" s="15">
        <v>47483</v>
      </c>
      <c r="T223" s="4" t="s">
        <v>46</v>
      </c>
      <c r="U223" s="15">
        <v>47269</v>
      </c>
      <c r="V223" s="14">
        <v>47484</v>
      </c>
      <c r="W223" s="14">
        <v>48579</v>
      </c>
      <c r="X223" s="4">
        <v>2032</v>
      </c>
      <c r="Y223" s="4">
        <v>2032</v>
      </c>
      <c r="Z223" s="4"/>
      <c r="AA223" s="4" t="s">
        <v>3733</v>
      </c>
      <c r="AB223" s="4" t="s">
        <v>4034</v>
      </c>
      <c r="AC223" s="4" t="s">
        <v>46</v>
      </c>
    </row>
    <row r="224" spans="2:29" ht="99.75" x14ac:dyDescent="0.25">
      <c r="B224" s="4" t="s">
        <v>87</v>
      </c>
      <c r="C224" s="47" t="s">
        <v>88</v>
      </c>
      <c r="D224" s="44"/>
      <c r="E224" s="4" t="s">
        <v>56</v>
      </c>
      <c r="F224" s="4" t="s">
        <v>89</v>
      </c>
      <c r="G224" s="4" t="s">
        <v>53</v>
      </c>
      <c r="H224" s="15">
        <v>42529</v>
      </c>
      <c r="I224" s="15">
        <v>42853</v>
      </c>
      <c r="J224" s="4" t="s">
        <v>46</v>
      </c>
      <c r="K224" s="15">
        <v>41102</v>
      </c>
      <c r="L224" s="15">
        <v>41654</v>
      </c>
      <c r="M224" s="4" t="s">
        <v>46</v>
      </c>
      <c r="N224" s="14">
        <v>42447</v>
      </c>
      <c r="O224" s="14">
        <v>42608</v>
      </c>
      <c r="P224" s="4" t="s">
        <v>63</v>
      </c>
      <c r="Q224" s="4"/>
      <c r="R224" s="4"/>
      <c r="S224" s="4"/>
      <c r="T224" s="4" t="s">
        <v>4035</v>
      </c>
      <c r="U224" s="4"/>
      <c r="V224" s="4"/>
      <c r="W224" s="4"/>
      <c r="X224" s="4">
        <v>2030</v>
      </c>
      <c r="Y224" s="4">
        <v>2030</v>
      </c>
      <c r="Z224" s="15">
        <v>42090</v>
      </c>
      <c r="AA224" s="4" t="s">
        <v>3739</v>
      </c>
      <c r="AB224" s="4" t="s">
        <v>4036</v>
      </c>
      <c r="AC224" s="4" t="s">
        <v>4037</v>
      </c>
    </row>
    <row r="225" spans="2:29" ht="28.5" x14ac:dyDescent="0.25">
      <c r="B225" s="4" t="s">
        <v>466</v>
      </c>
      <c r="C225" s="47" t="s">
        <v>467</v>
      </c>
      <c r="D225" s="44"/>
      <c r="E225" s="4" t="s">
        <v>154</v>
      </c>
      <c r="F225" s="4" t="s">
        <v>468</v>
      </c>
      <c r="G225" s="4" t="s">
        <v>53</v>
      </c>
      <c r="H225" s="15">
        <v>45047</v>
      </c>
      <c r="I225" s="15">
        <v>46538</v>
      </c>
      <c r="J225" s="4" t="s">
        <v>46</v>
      </c>
      <c r="K225" s="15">
        <v>46539</v>
      </c>
      <c r="L225" s="15">
        <v>46813</v>
      </c>
      <c r="M225" s="4" t="s">
        <v>46</v>
      </c>
      <c r="N225" s="14">
        <v>46813</v>
      </c>
      <c r="O225" s="14">
        <v>47178</v>
      </c>
      <c r="P225" s="4" t="s">
        <v>59</v>
      </c>
      <c r="Q225" s="14">
        <v>47178</v>
      </c>
      <c r="R225" s="14">
        <v>48092</v>
      </c>
      <c r="S225" s="4"/>
      <c r="T225" s="4" t="s">
        <v>3757</v>
      </c>
      <c r="U225" s="15">
        <v>48183</v>
      </c>
      <c r="V225" s="14">
        <v>48214</v>
      </c>
      <c r="W225" s="14">
        <v>49644</v>
      </c>
      <c r="X225" s="4">
        <v>2035</v>
      </c>
      <c r="Y225" s="4">
        <v>2035</v>
      </c>
      <c r="Z225" s="4"/>
      <c r="AA225" s="4" t="s">
        <v>3733</v>
      </c>
      <c r="AB225" s="4" t="s">
        <v>4038</v>
      </c>
      <c r="AC225" s="4" t="s">
        <v>46</v>
      </c>
    </row>
    <row r="226" spans="2:29" ht="42.75" x14ac:dyDescent="0.25">
      <c r="B226" s="4" t="s">
        <v>778</v>
      </c>
      <c r="C226" s="47" t="s">
        <v>779</v>
      </c>
      <c r="D226" s="44"/>
      <c r="E226" s="4" t="s">
        <v>108</v>
      </c>
      <c r="F226" s="4" t="s">
        <v>776</v>
      </c>
      <c r="G226" s="4" t="s">
        <v>53</v>
      </c>
      <c r="H226" s="4"/>
      <c r="I226" s="4"/>
      <c r="J226" s="4" t="s">
        <v>4039</v>
      </c>
      <c r="K226" s="15">
        <v>45199</v>
      </c>
      <c r="L226" s="15">
        <v>45565</v>
      </c>
      <c r="M226" s="4" t="s">
        <v>46</v>
      </c>
      <c r="N226" s="14">
        <v>47119</v>
      </c>
      <c r="O226" s="14">
        <v>47848</v>
      </c>
      <c r="P226" s="4" t="s">
        <v>59</v>
      </c>
      <c r="Q226" s="14">
        <v>47119</v>
      </c>
      <c r="R226" s="14">
        <v>47848</v>
      </c>
      <c r="S226" s="4"/>
      <c r="T226" s="4" t="s">
        <v>4040</v>
      </c>
      <c r="U226" s="15">
        <v>47391</v>
      </c>
      <c r="V226" s="14">
        <v>47423</v>
      </c>
      <c r="W226" s="14">
        <v>48518</v>
      </c>
      <c r="X226" s="4">
        <v>2032</v>
      </c>
      <c r="Y226" s="4">
        <v>2032</v>
      </c>
      <c r="Z226" s="4"/>
      <c r="AA226" s="4" t="s">
        <v>3739</v>
      </c>
      <c r="AB226" s="4" t="s">
        <v>4041</v>
      </c>
      <c r="AC226" s="4" t="s">
        <v>46</v>
      </c>
    </row>
    <row r="227" spans="2:29" ht="171" x14ac:dyDescent="0.25">
      <c r="B227" s="4" t="s">
        <v>841</v>
      </c>
      <c r="C227" s="47" t="s">
        <v>842</v>
      </c>
      <c r="D227" s="44"/>
      <c r="E227" s="4" t="s">
        <v>840</v>
      </c>
      <c r="F227" s="4" t="s">
        <v>843</v>
      </c>
      <c r="G227" s="4" t="s">
        <v>53</v>
      </c>
      <c r="H227" s="15">
        <v>45173</v>
      </c>
      <c r="I227" s="15">
        <v>45275</v>
      </c>
      <c r="J227" s="4" t="s">
        <v>46</v>
      </c>
      <c r="K227" s="15">
        <v>45355</v>
      </c>
      <c r="L227" s="15">
        <v>46112</v>
      </c>
      <c r="M227" s="4" t="s">
        <v>46</v>
      </c>
      <c r="N227" s="14">
        <v>46113</v>
      </c>
      <c r="O227" s="14">
        <v>46568</v>
      </c>
      <c r="P227" s="4" t="s">
        <v>59</v>
      </c>
      <c r="Q227" s="14">
        <v>46174</v>
      </c>
      <c r="R227" s="14">
        <v>46721</v>
      </c>
      <c r="S227" s="15">
        <v>46843</v>
      </c>
      <c r="T227" s="4" t="s">
        <v>46</v>
      </c>
      <c r="U227" s="15">
        <v>46934</v>
      </c>
      <c r="V227" s="14">
        <v>47210</v>
      </c>
      <c r="W227" s="14">
        <v>48579</v>
      </c>
      <c r="X227" s="4">
        <v>2032</v>
      </c>
      <c r="Y227" s="4">
        <v>2032</v>
      </c>
      <c r="Z227" s="4"/>
      <c r="AA227" s="4" t="s">
        <v>3739</v>
      </c>
      <c r="AB227" s="4" t="s">
        <v>4042</v>
      </c>
      <c r="AC227" s="4" t="s">
        <v>4043</v>
      </c>
    </row>
    <row r="228" spans="2:29" ht="171" x14ac:dyDescent="0.25">
      <c r="B228" s="4" t="s">
        <v>752</v>
      </c>
      <c r="C228" s="47" t="s">
        <v>753</v>
      </c>
      <c r="D228" s="44"/>
      <c r="E228" s="4" t="s">
        <v>745</v>
      </c>
      <c r="F228" s="4" t="s">
        <v>754</v>
      </c>
      <c r="G228" s="4" t="s">
        <v>53</v>
      </c>
      <c r="H228" s="15">
        <v>41373</v>
      </c>
      <c r="I228" s="15">
        <v>41578</v>
      </c>
      <c r="J228" s="4" t="s">
        <v>46</v>
      </c>
      <c r="K228" s="15">
        <v>43861</v>
      </c>
      <c r="L228" s="15">
        <v>44134</v>
      </c>
      <c r="M228" s="4" t="s">
        <v>46</v>
      </c>
      <c r="N228" s="14">
        <v>43678</v>
      </c>
      <c r="O228" s="14">
        <v>46295</v>
      </c>
      <c r="P228" s="4" t="s">
        <v>63</v>
      </c>
      <c r="Q228" s="14">
        <v>44370</v>
      </c>
      <c r="R228" s="14">
        <v>46356</v>
      </c>
      <c r="S228" s="15">
        <v>46599</v>
      </c>
      <c r="T228" s="4" t="s">
        <v>46</v>
      </c>
      <c r="U228" s="15">
        <v>46203</v>
      </c>
      <c r="V228" s="14">
        <v>46600</v>
      </c>
      <c r="W228" s="14">
        <v>47118</v>
      </c>
      <c r="X228" s="4">
        <v>2028</v>
      </c>
      <c r="Y228" s="4">
        <v>2028</v>
      </c>
      <c r="Z228" s="15">
        <v>43663</v>
      </c>
      <c r="AA228" s="4" t="s">
        <v>3739</v>
      </c>
      <c r="AB228" s="4" t="s">
        <v>4044</v>
      </c>
      <c r="AC228" s="4" t="s">
        <v>4045</v>
      </c>
    </row>
    <row r="229" spans="2:29" x14ac:dyDescent="0.25">
      <c r="B229" s="4" t="s">
        <v>502</v>
      </c>
      <c r="C229" s="47" t="s">
        <v>503</v>
      </c>
      <c r="D229" s="44"/>
      <c r="E229" s="4" t="s">
        <v>327</v>
      </c>
      <c r="F229" s="4" t="s">
        <v>328</v>
      </c>
      <c r="G229" s="4" t="s">
        <v>53</v>
      </c>
      <c r="H229" s="4"/>
      <c r="I229" s="4"/>
      <c r="J229" s="4" t="s">
        <v>4046</v>
      </c>
      <c r="K229" s="15">
        <v>46204</v>
      </c>
      <c r="L229" s="15">
        <v>46446</v>
      </c>
      <c r="M229" s="4" t="s">
        <v>46</v>
      </c>
      <c r="N229" s="14">
        <v>46569</v>
      </c>
      <c r="O229" s="14">
        <v>47573</v>
      </c>
      <c r="P229" s="4" t="s">
        <v>59</v>
      </c>
      <c r="Q229" s="14">
        <v>46569</v>
      </c>
      <c r="R229" s="14">
        <v>47573</v>
      </c>
      <c r="S229" s="4"/>
      <c r="T229" s="4" t="s">
        <v>4046</v>
      </c>
      <c r="U229" s="15">
        <v>47573</v>
      </c>
      <c r="V229" s="14">
        <v>47574</v>
      </c>
      <c r="W229" s="14">
        <v>48579</v>
      </c>
      <c r="X229" s="4">
        <v>2032</v>
      </c>
      <c r="Y229" s="4">
        <v>2032</v>
      </c>
      <c r="Z229" s="4"/>
      <c r="AA229" s="4" t="s">
        <v>3739</v>
      </c>
      <c r="AB229" s="4" t="s">
        <v>4047</v>
      </c>
      <c r="AC229" s="4" t="s">
        <v>46</v>
      </c>
    </row>
    <row r="230" spans="2:29" ht="114" x14ac:dyDescent="0.25">
      <c r="B230" s="4" t="s">
        <v>470</v>
      </c>
      <c r="C230" s="47" t="s">
        <v>471</v>
      </c>
      <c r="D230" s="44"/>
      <c r="E230" s="4" t="s">
        <v>100</v>
      </c>
      <c r="F230" s="4" t="s">
        <v>472</v>
      </c>
      <c r="G230" s="4" t="s">
        <v>53</v>
      </c>
      <c r="H230" s="15">
        <v>44652</v>
      </c>
      <c r="I230" s="15">
        <v>44896</v>
      </c>
      <c r="J230" s="4" t="s">
        <v>46</v>
      </c>
      <c r="K230" s="15">
        <v>44896</v>
      </c>
      <c r="L230" s="15">
        <v>45016</v>
      </c>
      <c r="M230" s="4" t="s">
        <v>46</v>
      </c>
      <c r="N230" s="14">
        <v>45017</v>
      </c>
      <c r="O230" s="14">
        <v>46022</v>
      </c>
      <c r="P230" s="4" t="s">
        <v>63</v>
      </c>
      <c r="Q230" s="14">
        <v>45292</v>
      </c>
      <c r="R230" s="14">
        <v>46234</v>
      </c>
      <c r="S230" s="15">
        <v>46022</v>
      </c>
      <c r="T230" s="4" t="s">
        <v>46</v>
      </c>
      <c r="U230" s="15">
        <v>46387</v>
      </c>
      <c r="V230" s="14">
        <v>46388</v>
      </c>
      <c r="W230" s="14">
        <v>47118</v>
      </c>
      <c r="X230" s="4">
        <v>2029</v>
      </c>
      <c r="Y230" s="4">
        <v>2036</v>
      </c>
      <c r="Z230" s="4"/>
      <c r="AA230" s="4" t="s">
        <v>3733</v>
      </c>
      <c r="AB230" s="4" t="s">
        <v>4048</v>
      </c>
      <c r="AC230" s="4" t="s">
        <v>4049</v>
      </c>
    </row>
    <row r="231" spans="2:29" ht="42.75" x14ac:dyDescent="0.25">
      <c r="B231" s="4" t="s">
        <v>1308</v>
      </c>
      <c r="C231" s="47" t="s">
        <v>1309</v>
      </c>
      <c r="D231" s="44"/>
      <c r="E231" s="4" t="s">
        <v>100</v>
      </c>
      <c r="F231" s="4" t="s">
        <v>1310</v>
      </c>
      <c r="G231" s="4" t="s">
        <v>53</v>
      </c>
      <c r="H231" s="15">
        <v>44927</v>
      </c>
      <c r="I231" s="15">
        <v>45108</v>
      </c>
      <c r="J231" s="4" t="s">
        <v>46</v>
      </c>
      <c r="K231" s="15">
        <v>45108</v>
      </c>
      <c r="L231" s="15">
        <v>45474</v>
      </c>
      <c r="M231" s="4" t="s">
        <v>46</v>
      </c>
      <c r="N231" s="14">
        <v>45839</v>
      </c>
      <c r="O231" s="14">
        <v>46204</v>
      </c>
      <c r="P231" s="4" t="s">
        <v>59</v>
      </c>
      <c r="Q231" s="14">
        <v>46023</v>
      </c>
      <c r="R231" s="14">
        <v>46477</v>
      </c>
      <c r="S231" s="4"/>
      <c r="T231" s="4" t="s">
        <v>4050</v>
      </c>
      <c r="U231" s="15">
        <v>46265</v>
      </c>
      <c r="V231" s="14">
        <v>46266</v>
      </c>
      <c r="W231" s="14">
        <v>46934</v>
      </c>
      <c r="X231" s="4">
        <v>2028</v>
      </c>
      <c r="Y231" s="4">
        <v>2028</v>
      </c>
      <c r="Z231" s="4"/>
      <c r="AA231" s="4" t="s">
        <v>3733</v>
      </c>
      <c r="AB231" s="4" t="s">
        <v>4051</v>
      </c>
      <c r="AC231" s="4" t="s">
        <v>46</v>
      </c>
    </row>
    <row r="232" spans="2:29" x14ac:dyDescent="0.25">
      <c r="B232" s="4" t="s">
        <v>1312</v>
      </c>
      <c r="C232" s="47" t="s">
        <v>1313</v>
      </c>
      <c r="D232" s="44"/>
      <c r="E232" s="4" t="s">
        <v>375</v>
      </c>
      <c r="F232" s="4" t="s">
        <v>1314</v>
      </c>
      <c r="G232" s="4" t="s">
        <v>53</v>
      </c>
      <c r="H232" s="15">
        <v>45658</v>
      </c>
      <c r="I232" s="15">
        <v>45838</v>
      </c>
      <c r="J232" s="4" t="s">
        <v>46</v>
      </c>
      <c r="K232" s="4"/>
      <c r="L232" s="4"/>
      <c r="M232" s="4" t="s">
        <v>346</v>
      </c>
      <c r="N232" s="14">
        <v>46204</v>
      </c>
      <c r="O232" s="14">
        <v>48913</v>
      </c>
      <c r="P232" s="4" t="s">
        <v>59</v>
      </c>
      <c r="Q232" s="14">
        <v>46023</v>
      </c>
      <c r="R232" s="14">
        <v>48913</v>
      </c>
      <c r="S232" s="15">
        <v>48944</v>
      </c>
      <c r="T232" s="4" t="s">
        <v>46</v>
      </c>
      <c r="U232" s="15">
        <v>47087</v>
      </c>
      <c r="V232" s="14">
        <v>47119</v>
      </c>
      <c r="W232" s="14">
        <v>49765</v>
      </c>
      <c r="X232" s="4">
        <v>2032</v>
      </c>
      <c r="Y232" s="4">
        <v>2032</v>
      </c>
      <c r="Z232" s="4"/>
      <c r="AA232" s="4" t="s">
        <v>1198</v>
      </c>
      <c r="AB232" s="4" t="s">
        <v>346</v>
      </c>
      <c r="AC232" s="4" t="s">
        <v>46</v>
      </c>
    </row>
    <row r="233" spans="2:29" x14ac:dyDescent="0.25">
      <c r="B233" s="4" t="s">
        <v>1316</v>
      </c>
      <c r="C233" s="47" t="s">
        <v>1317</v>
      </c>
      <c r="D233" s="44"/>
      <c r="E233" s="4" t="s">
        <v>375</v>
      </c>
      <c r="F233" s="4" t="s">
        <v>1314</v>
      </c>
      <c r="G233" s="4" t="s">
        <v>53</v>
      </c>
      <c r="H233" s="15">
        <v>45658</v>
      </c>
      <c r="I233" s="15">
        <v>48760</v>
      </c>
      <c r="J233" s="4" t="s">
        <v>46</v>
      </c>
      <c r="K233" s="4"/>
      <c r="L233" s="4"/>
      <c r="M233" s="4" t="s">
        <v>346</v>
      </c>
      <c r="N233" s="14">
        <v>46204</v>
      </c>
      <c r="O233" s="14">
        <v>49278</v>
      </c>
      <c r="P233" s="4" t="s">
        <v>59</v>
      </c>
      <c r="Q233" s="14">
        <v>46023</v>
      </c>
      <c r="R233" s="14">
        <v>49278</v>
      </c>
      <c r="S233" s="15">
        <v>49309</v>
      </c>
      <c r="T233" s="4" t="s">
        <v>46</v>
      </c>
      <c r="U233" s="15">
        <v>46721</v>
      </c>
      <c r="V233" s="14">
        <v>47119</v>
      </c>
      <c r="W233" s="14">
        <v>50405</v>
      </c>
      <c r="X233" s="4">
        <v>2032</v>
      </c>
      <c r="Y233" s="4">
        <v>2032</v>
      </c>
      <c r="Z233" s="4"/>
      <c r="AA233" s="4" t="s">
        <v>1198</v>
      </c>
      <c r="AB233" s="4" t="s">
        <v>149</v>
      </c>
      <c r="AC233" s="4" t="s">
        <v>46</v>
      </c>
    </row>
    <row r="234" spans="2:29" x14ac:dyDescent="0.25">
      <c r="B234" s="4" t="s">
        <v>1318</v>
      </c>
      <c r="C234" s="47" t="s">
        <v>1319</v>
      </c>
      <c r="D234" s="44"/>
      <c r="E234" s="4" t="s">
        <v>375</v>
      </c>
      <c r="F234" s="4" t="s">
        <v>1314</v>
      </c>
      <c r="G234" s="4" t="s">
        <v>53</v>
      </c>
      <c r="H234" s="15">
        <v>45658</v>
      </c>
      <c r="I234" s="15">
        <v>46569</v>
      </c>
      <c r="J234" s="4" t="s">
        <v>46</v>
      </c>
      <c r="K234" s="4"/>
      <c r="L234" s="4"/>
      <c r="M234" s="4" t="s">
        <v>149</v>
      </c>
      <c r="N234" s="14">
        <v>46753</v>
      </c>
      <c r="O234" s="14">
        <v>49674</v>
      </c>
      <c r="P234" s="4" t="s">
        <v>59</v>
      </c>
      <c r="Q234" s="14">
        <v>46753</v>
      </c>
      <c r="R234" s="14">
        <v>49674</v>
      </c>
      <c r="S234" s="15">
        <v>50040</v>
      </c>
      <c r="T234" s="4" t="s">
        <v>46</v>
      </c>
      <c r="U234" s="15">
        <v>47849</v>
      </c>
      <c r="V234" s="14">
        <v>47849</v>
      </c>
      <c r="W234" s="14">
        <v>51227</v>
      </c>
      <c r="X234" s="4">
        <v>2035</v>
      </c>
      <c r="Y234" s="4">
        <v>2035</v>
      </c>
      <c r="Z234" s="4"/>
      <c r="AA234" s="4" t="s">
        <v>1198</v>
      </c>
      <c r="AB234" s="4" t="s">
        <v>346</v>
      </c>
      <c r="AC234" s="4" t="s">
        <v>346</v>
      </c>
    </row>
    <row r="235" spans="2:29" ht="57" x14ac:dyDescent="0.25">
      <c r="B235" s="4" t="s">
        <v>382</v>
      </c>
      <c r="C235" s="47" t="s">
        <v>383</v>
      </c>
      <c r="D235" s="44"/>
      <c r="E235" s="4" t="s">
        <v>375</v>
      </c>
      <c r="F235" s="4" t="s">
        <v>384</v>
      </c>
      <c r="G235" s="4" t="s">
        <v>53</v>
      </c>
      <c r="H235" s="15">
        <v>43739</v>
      </c>
      <c r="I235" s="15">
        <v>43831</v>
      </c>
      <c r="J235" s="4" t="s">
        <v>46</v>
      </c>
      <c r="K235" s="15">
        <v>43831</v>
      </c>
      <c r="L235" s="15">
        <v>44113</v>
      </c>
      <c r="M235" s="4" t="s">
        <v>46</v>
      </c>
      <c r="N235" s="14">
        <v>44896</v>
      </c>
      <c r="O235" s="14">
        <v>45133</v>
      </c>
      <c r="P235" s="4" t="s">
        <v>63</v>
      </c>
      <c r="Q235" s="14">
        <v>44812</v>
      </c>
      <c r="R235" s="14">
        <v>46266</v>
      </c>
      <c r="S235" s="15">
        <v>46190</v>
      </c>
      <c r="T235" s="4" t="s">
        <v>46</v>
      </c>
      <c r="U235" s="15">
        <v>46266</v>
      </c>
      <c r="V235" s="14">
        <v>46331</v>
      </c>
      <c r="W235" s="14">
        <v>47061</v>
      </c>
      <c r="X235" s="4">
        <v>2028</v>
      </c>
      <c r="Y235" s="4">
        <v>2035</v>
      </c>
      <c r="Z235" s="15">
        <v>46174</v>
      </c>
      <c r="AA235" s="4" t="s">
        <v>3739</v>
      </c>
      <c r="AB235" s="4" t="s">
        <v>4052</v>
      </c>
      <c r="AC235" s="4" t="s">
        <v>4053</v>
      </c>
    </row>
    <row r="236" spans="2:29" ht="71.25" x14ac:dyDescent="0.25">
      <c r="B236" s="4" t="s">
        <v>1320</v>
      </c>
      <c r="C236" s="47" t="s">
        <v>1321</v>
      </c>
      <c r="D236" s="44"/>
      <c r="E236" s="4" t="s">
        <v>116</v>
      </c>
      <c r="F236" s="4" t="s">
        <v>117</v>
      </c>
      <c r="G236" s="4" t="s">
        <v>53</v>
      </c>
      <c r="H236" s="15">
        <v>45292</v>
      </c>
      <c r="I236" s="15">
        <v>46022</v>
      </c>
      <c r="J236" s="4" t="s">
        <v>46</v>
      </c>
      <c r="K236" s="15">
        <v>45838</v>
      </c>
      <c r="L236" s="15">
        <v>46022</v>
      </c>
      <c r="M236" s="4" t="s">
        <v>46</v>
      </c>
      <c r="N236" s="14">
        <v>46023</v>
      </c>
      <c r="O236" s="14">
        <v>46203</v>
      </c>
      <c r="P236" s="4" t="s">
        <v>59</v>
      </c>
      <c r="Q236" s="14">
        <v>46023</v>
      </c>
      <c r="R236" s="14">
        <v>46203</v>
      </c>
      <c r="S236" s="4"/>
      <c r="T236" s="4" t="s">
        <v>4054</v>
      </c>
      <c r="U236" s="15">
        <v>46203</v>
      </c>
      <c r="V236" s="14">
        <v>46388</v>
      </c>
      <c r="W236" s="14">
        <v>47118</v>
      </c>
      <c r="X236" s="4">
        <v>2028</v>
      </c>
      <c r="Y236" s="4">
        <v>2028</v>
      </c>
      <c r="Z236" s="4"/>
      <c r="AA236" s="4" t="s">
        <v>3739</v>
      </c>
      <c r="AB236" s="4" t="s">
        <v>3986</v>
      </c>
      <c r="AC236" s="4" t="s">
        <v>4055</v>
      </c>
    </row>
    <row r="237" spans="2:29" ht="199.5" x14ac:dyDescent="0.25">
      <c r="B237" s="4" t="s">
        <v>1322</v>
      </c>
      <c r="C237" s="47" t="s">
        <v>1323</v>
      </c>
      <c r="D237" s="44"/>
      <c r="E237" s="4" t="s">
        <v>100</v>
      </c>
      <c r="F237" s="4" t="s">
        <v>1324</v>
      </c>
      <c r="G237" s="4" t="s">
        <v>53</v>
      </c>
      <c r="H237" s="4"/>
      <c r="I237" s="4"/>
      <c r="J237" s="4" t="s">
        <v>4056</v>
      </c>
      <c r="K237" s="15">
        <v>44740</v>
      </c>
      <c r="L237" s="15">
        <v>44895</v>
      </c>
      <c r="M237" s="4" t="s">
        <v>46</v>
      </c>
      <c r="N237" s="14">
        <v>45442</v>
      </c>
      <c r="O237" s="14">
        <v>46112</v>
      </c>
      <c r="P237" s="4" t="s">
        <v>63</v>
      </c>
      <c r="Q237" s="14">
        <v>46036</v>
      </c>
      <c r="R237" s="14">
        <v>46387</v>
      </c>
      <c r="S237" s="4"/>
      <c r="T237" s="4" t="s">
        <v>4057</v>
      </c>
      <c r="U237" s="15">
        <v>46638</v>
      </c>
      <c r="V237" s="14">
        <v>46777</v>
      </c>
      <c r="W237" s="14">
        <v>49309</v>
      </c>
      <c r="X237" s="4">
        <v>2034</v>
      </c>
      <c r="Y237" s="4">
        <v>2034</v>
      </c>
      <c r="Z237" s="4"/>
      <c r="AA237" s="4" t="s">
        <v>3739</v>
      </c>
      <c r="AB237" s="4" t="s">
        <v>4058</v>
      </c>
      <c r="AC237" s="4" t="s">
        <v>4059</v>
      </c>
    </row>
    <row r="238" spans="2:29" ht="28.5" x14ac:dyDescent="0.25">
      <c r="B238" s="4" t="s">
        <v>1326</v>
      </c>
      <c r="C238" s="47" t="s">
        <v>1327</v>
      </c>
      <c r="D238" s="44"/>
      <c r="E238" s="4" t="s">
        <v>116</v>
      </c>
      <c r="F238" s="4" t="s">
        <v>117</v>
      </c>
      <c r="G238" s="4" t="s">
        <v>53</v>
      </c>
      <c r="H238" s="15">
        <v>46023</v>
      </c>
      <c r="I238" s="15">
        <v>46387</v>
      </c>
      <c r="J238" s="4" t="s">
        <v>46</v>
      </c>
      <c r="K238" s="15">
        <v>46388</v>
      </c>
      <c r="L238" s="15">
        <v>46660</v>
      </c>
      <c r="M238" s="4" t="s">
        <v>46</v>
      </c>
      <c r="N238" s="14">
        <v>46661</v>
      </c>
      <c r="O238" s="14">
        <v>46934</v>
      </c>
      <c r="P238" s="4" t="s">
        <v>59</v>
      </c>
      <c r="Q238" s="14">
        <v>46388</v>
      </c>
      <c r="R238" s="14">
        <v>46934</v>
      </c>
      <c r="S238" s="15">
        <v>46387</v>
      </c>
      <c r="T238" s="4" t="s">
        <v>46</v>
      </c>
      <c r="U238" s="15">
        <v>46934</v>
      </c>
      <c r="V238" s="14">
        <v>47119</v>
      </c>
      <c r="W238" s="14">
        <v>47848</v>
      </c>
      <c r="X238" s="4">
        <v>2030</v>
      </c>
      <c r="Y238" s="4">
        <v>2030</v>
      </c>
      <c r="Z238" s="4"/>
      <c r="AA238" s="4" t="s">
        <v>3739</v>
      </c>
      <c r="AB238" s="4" t="s">
        <v>3986</v>
      </c>
      <c r="AC238" s="4" t="s">
        <v>46</v>
      </c>
    </row>
    <row r="239" spans="2:29" ht="28.5" x14ac:dyDescent="0.25">
      <c r="B239" s="4" t="s">
        <v>591</v>
      </c>
      <c r="C239" s="47" t="s">
        <v>592</v>
      </c>
      <c r="D239" s="44"/>
      <c r="E239" s="4" t="s">
        <v>154</v>
      </c>
      <c r="F239" s="4" t="s">
        <v>155</v>
      </c>
      <c r="G239" s="4" t="s">
        <v>53</v>
      </c>
      <c r="H239" s="15">
        <v>44440</v>
      </c>
      <c r="I239" s="15">
        <v>44531</v>
      </c>
      <c r="J239" s="4" t="s">
        <v>46</v>
      </c>
      <c r="K239" s="15">
        <v>44562</v>
      </c>
      <c r="L239" s="15">
        <v>44805</v>
      </c>
      <c r="M239" s="4" t="s">
        <v>46</v>
      </c>
      <c r="N239" s="14">
        <v>45170</v>
      </c>
      <c r="O239" s="14">
        <v>47118</v>
      </c>
      <c r="P239" s="4" t="s">
        <v>63</v>
      </c>
      <c r="Q239" s="14">
        <v>47119</v>
      </c>
      <c r="R239" s="14">
        <v>47848</v>
      </c>
      <c r="S239" s="4"/>
      <c r="T239" s="4" t="s">
        <v>4060</v>
      </c>
      <c r="U239" s="15">
        <v>47848</v>
      </c>
      <c r="V239" s="14">
        <v>47849</v>
      </c>
      <c r="W239" s="14">
        <v>48579</v>
      </c>
      <c r="X239" s="4">
        <v>2032</v>
      </c>
      <c r="Y239" s="4">
        <v>2032</v>
      </c>
      <c r="Z239" s="4"/>
      <c r="AA239" s="4" t="s">
        <v>3739</v>
      </c>
      <c r="AB239" s="4" t="s">
        <v>4061</v>
      </c>
      <c r="AC239" s="4" t="s">
        <v>4062</v>
      </c>
    </row>
    <row r="240" spans="2:29" ht="85.5" x14ac:dyDescent="0.25">
      <c r="B240" s="4" t="s">
        <v>760</v>
      </c>
      <c r="C240" s="47" t="s">
        <v>761</v>
      </c>
      <c r="D240" s="44"/>
      <c r="E240" s="4" t="s">
        <v>745</v>
      </c>
      <c r="F240" s="4" t="s">
        <v>746</v>
      </c>
      <c r="G240" s="4" t="s">
        <v>53</v>
      </c>
      <c r="H240" s="15">
        <v>39234</v>
      </c>
      <c r="I240" s="15">
        <v>39629</v>
      </c>
      <c r="J240" s="4" t="s">
        <v>46</v>
      </c>
      <c r="K240" s="15">
        <v>46113</v>
      </c>
      <c r="L240" s="15">
        <v>46357</v>
      </c>
      <c r="M240" s="4" t="s">
        <v>46</v>
      </c>
      <c r="N240" s="14">
        <v>46447</v>
      </c>
      <c r="O240" s="14">
        <v>46935</v>
      </c>
      <c r="P240" s="4" t="s">
        <v>59</v>
      </c>
      <c r="Q240" s="14">
        <v>46753</v>
      </c>
      <c r="R240" s="14">
        <v>47331</v>
      </c>
      <c r="S240" s="15">
        <v>47603</v>
      </c>
      <c r="T240" s="4" t="s">
        <v>46</v>
      </c>
      <c r="U240" s="15">
        <v>46419</v>
      </c>
      <c r="V240" s="14">
        <v>47635</v>
      </c>
      <c r="W240" s="14">
        <v>48213</v>
      </c>
      <c r="X240" s="4">
        <v>2031</v>
      </c>
      <c r="Y240" s="4">
        <v>2031</v>
      </c>
      <c r="Z240" s="4"/>
      <c r="AA240" s="4" t="s">
        <v>3739</v>
      </c>
      <c r="AB240" s="4" t="s">
        <v>4063</v>
      </c>
      <c r="AC240" s="4" t="s">
        <v>46</v>
      </c>
    </row>
    <row r="241" spans="2:29" ht="71.25" x14ac:dyDescent="0.25">
      <c r="B241" s="4" t="s">
        <v>1329</v>
      </c>
      <c r="C241" s="47" t="s">
        <v>1330</v>
      </c>
      <c r="D241" s="44"/>
      <c r="E241" s="4" t="s">
        <v>108</v>
      </c>
      <c r="F241" s="4" t="s">
        <v>776</v>
      </c>
      <c r="G241" s="4" t="s">
        <v>53</v>
      </c>
      <c r="H241" s="4"/>
      <c r="I241" s="4"/>
      <c r="J241" s="4" t="s">
        <v>90</v>
      </c>
      <c r="K241" s="4"/>
      <c r="L241" s="4"/>
      <c r="M241" s="4" t="s">
        <v>90</v>
      </c>
      <c r="N241" s="14">
        <v>46023</v>
      </c>
      <c r="O241" s="14">
        <v>46203</v>
      </c>
      <c r="P241" s="4" t="s">
        <v>59</v>
      </c>
      <c r="Q241" s="14">
        <v>46204</v>
      </c>
      <c r="R241" s="14">
        <v>46477</v>
      </c>
      <c r="S241" s="15">
        <v>46568</v>
      </c>
      <c r="T241" s="4" t="s">
        <v>46</v>
      </c>
      <c r="U241" s="15">
        <v>46387</v>
      </c>
      <c r="V241" s="14">
        <v>46388</v>
      </c>
      <c r="W241" s="14">
        <v>47118</v>
      </c>
      <c r="X241" s="4">
        <v>2029</v>
      </c>
      <c r="Y241" s="4">
        <v>2029</v>
      </c>
      <c r="Z241" s="4"/>
      <c r="AA241" s="4" t="s">
        <v>3733</v>
      </c>
      <c r="AB241" s="4" t="s">
        <v>4064</v>
      </c>
      <c r="AC241" s="4" t="s">
        <v>4065</v>
      </c>
    </row>
    <row r="242" spans="2:29" ht="42.75" x14ac:dyDescent="0.25">
      <c r="B242" s="4" t="s">
        <v>861</v>
      </c>
      <c r="C242" s="47" t="s">
        <v>862</v>
      </c>
      <c r="D242" s="44"/>
      <c r="E242" s="4" t="s">
        <v>282</v>
      </c>
      <c r="F242" s="4" t="s">
        <v>863</v>
      </c>
      <c r="G242" s="4" t="s">
        <v>53</v>
      </c>
      <c r="H242" s="15">
        <v>44578</v>
      </c>
      <c r="I242" s="15">
        <v>45230</v>
      </c>
      <c r="J242" s="4" t="s">
        <v>46</v>
      </c>
      <c r="K242" s="15">
        <v>45323</v>
      </c>
      <c r="L242" s="15">
        <v>46022</v>
      </c>
      <c r="M242" s="4" t="s">
        <v>46</v>
      </c>
      <c r="N242" s="14">
        <v>46023</v>
      </c>
      <c r="O242" s="14">
        <v>47118</v>
      </c>
      <c r="P242" s="4" t="s">
        <v>59</v>
      </c>
      <c r="Q242" s="14">
        <v>46539</v>
      </c>
      <c r="R242" s="14">
        <v>47848</v>
      </c>
      <c r="S242" s="4"/>
      <c r="T242" s="4" t="s">
        <v>149</v>
      </c>
      <c r="U242" s="15">
        <v>47848</v>
      </c>
      <c r="V242" s="14">
        <v>47849</v>
      </c>
      <c r="W242" s="14">
        <v>49309</v>
      </c>
      <c r="X242" s="4">
        <v>2034</v>
      </c>
      <c r="Y242" s="4">
        <v>2034</v>
      </c>
      <c r="Z242" s="4"/>
      <c r="AA242" s="4" t="s">
        <v>1198</v>
      </c>
      <c r="AB242" s="4" t="s">
        <v>149</v>
      </c>
      <c r="AC242" s="4" t="s">
        <v>149</v>
      </c>
    </row>
    <row r="243" spans="2:29" ht="270.75" x14ac:dyDescent="0.25">
      <c r="B243" s="4" t="s">
        <v>1331</v>
      </c>
      <c r="C243" s="47" t="s">
        <v>1332</v>
      </c>
      <c r="D243" s="44"/>
      <c r="E243" s="4" t="s">
        <v>100</v>
      </c>
      <c r="F243" s="4" t="s">
        <v>1324</v>
      </c>
      <c r="G243" s="4" t="s">
        <v>53</v>
      </c>
      <c r="H243" s="4"/>
      <c r="I243" s="4"/>
      <c r="J243" s="4" t="s">
        <v>4066</v>
      </c>
      <c r="K243" s="15">
        <v>44740</v>
      </c>
      <c r="L243" s="15">
        <v>44895</v>
      </c>
      <c r="M243" s="4" t="s">
        <v>46</v>
      </c>
      <c r="N243" s="14">
        <v>45442</v>
      </c>
      <c r="O243" s="14">
        <v>46112</v>
      </c>
      <c r="P243" s="4" t="s">
        <v>63</v>
      </c>
      <c r="Q243" s="14">
        <v>46036</v>
      </c>
      <c r="R243" s="14">
        <v>46387</v>
      </c>
      <c r="S243" s="4"/>
      <c r="T243" s="4" t="s">
        <v>4057</v>
      </c>
      <c r="U243" s="15">
        <v>46273</v>
      </c>
      <c r="V243" s="14">
        <v>46412</v>
      </c>
      <c r="W243" s="14">
        <v>48944</v>
      </c>
      <c r="X243" s="4">
        <v>2033</v>
      </c>
      <c r="Y243" s="4">
        <v>2033</v>
      </c>
      <c r="Z243" s="15">
        <v>45717</v>
      </c>
      <c r="AA243" s="4" t="s">
        <v>3739</v>
      </c>
      <c r="AB243" s="4" t="s">
        <v>4067</v>
      </c>
      <c r="AC243" s="4" t="s">
        <v>4068</v>
      </c>
    </row>
    <row r="244" spans="2:29" ht="28.5" x14ac:dyDescent="0.25">
      <c r="B244" s="4" t="s">
        <v>145</v>
      </c>
      <c r="C244" s="47" t="s">
        <v>146</v>
      </c>
      <c r="D244" s="44"/>
      <c r="E244" s="4" t="s">
        <v>141</v>
      </c>
      <c r="F244" s="4" t="s">
        <v>147</v>
      </c>
      <c r="G244" s="4" t="s">
        <v>53</v>
      </c>
      <c r="H244" s="4"/>
      <c r="I244" s="4"/>
      <c r="J244" s="4" t="s">
        <v>3759</v>
      </c>
      <c r="K244" s="15">
        <v>43101</v>
      </c>
      <c r="L244" s="15">
        <v>43465</v>
      </c>
      <c r="M244" s="4" t="s">
        <v>46</v>
      </c>
      <c r="N244" s="14">
        <v>46569</v>
      </c>
      <c r="O244" s="14">
        <v>46752</v>
      </c>
      <c r="P244" s="4" t="s">
        <v>59</v>
      </c>
      <c r="Q244" s="14">
        <v>46569</v>
      </c>
      <c r="R244" s="14">
        <v>46752</v>
      </c>
      <c r="S244" s="4"/>
      <c r="T244" s="4" t="s">
        <v>4069</v>
      </c>
      <c r="U244" s="15">
        <v>46905</v>
      </c>
      <c r="V244" s="14">
        <v>47484</v>
      </c>
      <c r="W244" s="14">
        <v>48121</v>
      </c>
      <c r="X244" s="4">
        <v>2031</v>
      </c>
      <c r="Y244" s="4">
        <v>2031</v>
      </c>
      <c r="Z244" s="4"/>
      <c r="AA244" s="4" t="s">
        <v>3739</v>
      </c>
      <c r="AB244" s="4" t="s">
        <v>4070</v>
      </c>
      <c r="AC244" s="4" t="s">
        <v>46</v>
      </c>
    </row>
    <row r="245" spans="2:29" ht="342" x14ac:dyDescent="0.25">
      <c r="B245" s="4" t="s">
        <v>280</v>
      </c>
      <c r="C245" s="47" t="s">
        <v>281</v>
      </c>
      <c r="D245" s="44"/>
      <c r="E245" s="4" t="s">
        <v>282</v>
      </c>
      <c r="F245" s="4" t="s">
        <v>283</v>
      </c>
      <c r="G245" s="4" t="s">
        <v>53</v>
      </c>
      <c r="H245" s="4"/>
      <c r="I245" s="4"/>
      <c r="J245" s="4" t="s">
        <v>4071</v>
      </c>
      <c r="K245" s="15">
        <v>45444</v>
      </c>
      <c r="L245" s="15">
        <v>45808</v>
      </c>
      <c r="M245" s="4" t="s">
        <v>46</v>
      </c>
      <c r="N245" s="14">
        <v>45852</v>
      </c>
      <c r="O245" s="14">
        <v>46111</v>
      </c>
      <c r="P245" s="4" t="s">
        <v>59</v>
      </c>
      <c r="Q245" s="14">
        <v>46232</v>
      </c>
      <c r="R245" s="14">
        <v>46752</v>
      </c>
      <c r="S245" s="15">
        <v>47817</v>
      </c>
      <c r="T245" s="4" t="s">
        <v>46</v>
      </c>
      <c r="U245" s="15">
        <v>46874</v>
      </c>
      <c r="V245" s="14">
        <v>47331</v>
      </c>
      <c r="W245" s="14">
        <v>48579</v>
      </c>
      <c r="X245" s="4">
        <v>2032</v>
      </c>
      <c r="Y245" s="4">
        <v>2040</v>
      </c>
      <c r="Z245" s="4"/>
      <c r="AA245" s="4" t="s">
        <v>3739</v>
      </c>
      <c r="AB245" s="4" t="s">
        <v>4072</v>
      </c>
      <c r="AC245" s="4" t="s">
        <v>2360</v>
      </c>
    </row>
    <row r="246" spans="2:29" ht="99.75" x14ac:dyDescent="0.25">
      <c r="B246" s="4" t="s">
        <v>849</v>
      </c>
      <c r="C246" s="47" t="s">
        <v>845</v>
      </c>
      <c r="D246" s="44"/>
      <c r="E246" s="4" t="s">
        <v>282</v>
      </c>
      <c r="F246" s="4" t="s">
        <v>283</v>
      </c>
      <c r="G246" s="4" t="s">
        <v>53</v>
      </c>
      <c r="H246" s="4"/>
      <c r="I246" s="4"/>
      <c r="J246" s="4" t="s">
        <v>4073</v>
      </c>
      <c r="K246" s="15">
        <v>45383</v>
      </c>
      <c r="L246" s="15">
        <v>46082</v>
      </c>
      <c r="M246" s="4" t="s">
        <v>46</v>
      </c>
      <c r="N246" s="14">
        <v>46113</v>
      </c>
      <c r="O246" s="14">
        <v>46387</v>
      </c>
      <c r="P246" s="4" t="s">
        <v>63</v>
      </c>
      <c r="Q246" s="14">
        <v>46023</v>
      </c>
      <c r="R246" s="14">
        <v>46568</v>
      </c>
      <c r="S246" s="15">
        <v>47299</v>
      </c>
      <c r="T246" s="4" t="s">
        <v>46</v>
      </c>
      <c r="U246" s="15">
        <v>46660</v>
      </c>
      <c r="V246" s="14">
        <v>46722</v>
      </c>
      <c r="W246" s="14">
        <v>47483</v>
      </c>
      <c r="X246" s="4">
        <v>2029</v>
      </c>
      <c r="Y246" s="4">
        <v>2029</v>
      </c>
      <c r="Z246" s="4"/>
      <c r="AA246" s="4" t="s">
        <v>3733</v>
      </c>
      <c r="AB246" s="4" t="s">
        <v>4074</v>
      </c>
      <c r="AC246" s="4" t="s">
        <v>4075</v>
      </c>
    </row>
    <row r="247" spans="2:29" ht="28.5" x14ac:dyDescent="0.25">
      <c r="B247" s="4" t="s">
        <v>593</v>
      </c>
      <c r="C247" s="47" t="s">
        <v>594</v>
      </c>
      <c r="D247" s="44"/>
      <c r="E247" s="4" t="s">
        <v>595</v>
      </c>
      <c r="F247" s="4" t="s">
        <v>596</v>
      </c>
      <c r="G247" s="4" t="s">
        <v>53</v>
      </c>
      <c r="H247" s="15">
        <v>44835</v>
      </c>
      <c r="I247" s="15">
        <v>45291</v>
      </c>
      <c r="J247" s="4" t="s">
        <v>46</v>
      </c>
      <c r="K247" s="15">
        <v>45292</v>
      </c>
      <c r="L247" s="15">
        <v>45795</v>
      </c>
      <c r="M247" s="4" t="s">
        <v>46</v>
      </c>
      <c r="N247" s="14">
        <v>45931</v>
      </c>
      <c r="O247" s="14">
        <v>46783</v>
      </c>
      <c r="P247" s="4" t="s">
        <v>63</v>
      </c>
      <c r="Q247" s="14">
        <v>45901</v>
      </c>
      <c r="R247" s="14">
        <v>46783</v>
      </c>
      <c r="S247" s="15">
        <v>47331</v>
      </c>
      <c r="T247" s="4" t="s">
        <v>46</v>
      </c>
      <c r="U247" s="15">
        <v>47208</v>
      </c>
      <c r="V247" s="14">
        <v>47209</v>
      </c>
      <c r="W247" s="14">
        <v>48304</v>
      </c>
      <c r="X247" s="4">
        <v>2032</v>
      </c>
      <c r="Y247" s="4">
        <v>2032</v>
      </c>
      <c r="Z247" s="15">
        <v>45747</v>
      </c>
      <c r="AA247" s="4" t="s">
        <v>3733</v>
      </c>
      <c r="AB247" s="4" t="s">
        <v>4076</v>
      </c>
      <c r="AC247" s="4" t="s">
        <v>2245</v>
      </c>
    </row>
    <row r="248" spans="2:29" ht="99.75" x14ac:dyDescent="0.25">
      <c r="B248" s="4" t="s">
        <v>325</v>
      </c>
      <c r="C248" s="47" t="s">
        <v>326</v>
      </c>
      <c r="D248" s="44"/>
      <c r="E248" s="4" t="s">
        <v>327</v>
      </c>
      <c r="F248" s="4" t="s">
        <v>328</v>
      </c>
      <c r="G248" s="4" t="s">
        <v>53</v>
      </c>
      <c r="H248" s="15">
        <v>44286</v>
      </c>
      <c r="I248" s="15">
        <v>45046</v>
      </c>
      <c r="J248" s="4" t="s">
        <v>46</v>
      </c>
      <c r="K248" s="15">
        <v>46204</v>
      </c>
      <c r="L248" s="15">
        <v>46387</v>
      </c>
      <c r="M248" s="4" t="s">
        <v>46</v>
      </c>
      <c r="N248" s="14">
        <v>46388</v>
      </c>
      <c r="O248" s="14">
        <v>47483</v>
      </c>
      <c r="P248" s="4" t="s">
        <v>59</v>
      </c>
      <c r="Q248" s="14">
        <v>46388</v>
      </c>
      <c r="R248" s="14">
        <v>47483</v>
      </c>
      <c r="S248" s="4"/>
      <c r="T248" s="4" t="s">
        <v>149</v>
      </c>
      <c r="U248" s="15">
        <v>46752</v>
      </c>
      <c r="V248" s="14">
        <v>47484</v>
      </c>
      <c r="W248" s="14">
        <v>50040</v>
      </c>
      <c r="X248" s="4">
        <v>2036</v>
      </c>
      <c r="Y248" s="4">
        <v>2051</v>
      </c>
      <c r="Z248" s="4"/>
      <c r="AA248" s="4" t="s">
        <v>3723</v>
      </c>
      <c r="AB248" s="4" t="s">
        <v>149</v>
      </c>
      <c r="AC248" s="4" t="s">
        <v>4077</v>
      </c>
    </row>
    <row r="249" spans="2:29" x14ac:dyDescent="0.25">
      <c r="B249" s="4" t="s">
        <v>1333</v>
      </c>
      <c r="C249" s="47" t="s">
        <v>1334</v>
      </c>
      <c r="D249" s="44"/>
      <c r="E249" s="4" t="s">
        <v>327</v>
      </c>
      <c r="F249" s="4" t="s">
        <v>328</v>
      </c>
      <c r="G249" s="4" t="s">
        <v>53</v>
      </c>
      <c r="H249" s="4"/>
      <c r="I249" s="4"/>
      <c r="J249" s="4" t="s">
        <v>149</v>
      </c>
      <c r="K249" s="15">
        <v>46388</v>
      </c>
      <c r="L249" s="15">
        <v>47118</v>
      </c>
      <c r="M249" s="4" t="s">
        <v>46</v>
      </c>
      <c r="N249" s="14">
        <v>47484</v>
      </c>
      <c r="O249" s="14">
        <v>49309</v>
      </c>
      <c r="P249" s="4" t="s">
        <v>59</v>
      </c>
      <c r="Q249" s="14">
        <v>47484</v>
      </c>
      <c r="R249" s="14">
        <v>49309</v>
      </c>
      <c r="S249" s="4"/>
      <c r="T249" s="4" t="s">
        <v>149</v>
      </c>
      <c r="U249" s="15">
        <v>48579</v>
      </c>
      <c r="V249" s="14">
        <v>49310</v>
      </c>
      <c r="W249" s="14">
        <v>51135</v>
      </c>
      <c r="X249" s="4">
        <v>2039</v>
      </c>
      <c r="Y249" s="4">
        <v>2039</v>
      </c>
      <c r="Z249" s="4"/>
      <c r="AA249" s="4" t="s">
        <v>3723</v>
      </c>
      <c r="AB249" s="4" t="s">
        <v>149</v>
      </c>
      <c r="AC249" s="4" t="s">
        <v>46</v>
      </c>
    </row>
    <row r="250" spans="2:29" ht="42.75" x14ac:dyDescent="0.25">
      <c r="B250" s="4" t="s">
        <v>1335</v>
      </c>
      <c r="C250" s="47" t="s">
        <v>1336</v>
      </c>
      <c r="D250" s="44"/>
      <c r="E250" s="4" t="s">
        <v>154</v>
      </c>
      <c r="F250" s="4" t="s">
        <v>550</v>
      </c>
      <c r="G250" s="4" t="s">
        <v>53</v>
      </c>
      <c r="H250" s="15">
        <v>44197</v>
      </c>
      <c r="I250" s="15">
        <v>44896</v>
      </c>
      <c r="J250" s="4" t="s">
        <v>46</v>
      </c>
      <c r="K250" s="15">
        <v>44927</v>
      </c>
      <c r="L250" s="15">
        <v>45809</v>
      </c>
      <c r="M250" s="4" t="s">
        <v>46</v>
      </c>
      <c r="N250" s="14">
        <v>46023</v>
      </c>
      <c r="O250" s="14">
        <v>46752</v>
      </c>
      <c r="P250" s="4" t="s">
        <v>59</v>
      </c>
      <c r="Q250" s="14">
        <v>45901</v>
      </c>
      <c r="R250" s="14">
        <v>47483</v>
      </c>
      <c r="S250" s="4"/>
      <c r="T250" s="4" t="s">
        <v>4078</v>
      </c>
      <c r="U250" s="15">
        <v>47573</v>
      </c>
      <c r="V250" s="14">
        <v>47574</v>
      </c>
      <c r="W250" s="14">
        <v>48304</v>
      </c>
      <c r="X250" s="4">
        <v>2032</v>
      </c>
      <c r="Y250" s="4">
        <v>2032</v>
      </c>
      <c r="Z250" s="4"/>
      <c r="AA250" s="4" t="s">
        <v>3739</v>
      </c>
      <c r="AB250" s="4" t="s">
        <v>4005</v>
      </c>
      <c r="AC250" s="4" t="s">
        <v>46</v>
      </c>
    </row>
    <row r="251" spans="2:29" ht="285" x14ac:dyDescent="0.25">
      <c r="B251" s="4" t="s">
        <v>474</v>
      </c>
      <c r="C251" s="47" t="s">
        <v>475</v>
      </c>
      <c r="D251" s="44"/>
      <c r="E251" s="4" t="s">
        <v>100</v>
      </c>
      <c r="F251" s="4" t="s">
        <v>426</v>
      </c>
      <c r="G251" s="4" t="s">
        <v>53</v>
      </c>
      <c r="H251" s="4"/>
      <c r="I251" s="4"/>
      <c r="J251" s="4" t="s">
        <v>4079</v>
      </c>
      <c r="K251" s="15">
        <v>44046</v>
      </c>
      <c r="L251" s="15">
        <v>44316</v>
      </c>
      <c r="M251" s="4" t="s">
        <v>46</v>
      </c>
      <c r="N251" s="14">
        <v>46023</v>
      </c>
      <c r="O251" s="14">
        <v>46568</v>
      </c>
      <c r="P251" s="4" t="s">
        <v>63</v>
      </c>
      <c r="Q251" s="14">
        <v>45200</v>
      </c>
      <c r="R251" s="14">
        <v>46568</v>
      </c>
      <c r="S251" s="4"/>
      <c r="T251" s="4" t="s">
        <v>4080</v>
      </c>
      <c r="U251" s="15">
        <v>46568</v>
      </c>
      <c r="V251" s="14">
        <v>46569</v>
      </c>
      <c r="W251" s="14">
        <v>47331</v>
      </c>
      <c r="X251" s="4">
        <v>2029</v>
      </c>
      <c r="Y251" s="4">
        <v>2033</v>
      </c>
      <c r="Z251" s="4"/>
      <c r="AA251" s="4" t="s">
        <v>3733</v>
      </c>
      <c r="AB251" s="4" t="s">
        <v>4081</v>
      </c>
      <c r="AC251" s="4" t="s">
        <v>4082</v>
      </c>
    </row>
    <row r="252" spans="2:29" ht="28.5" x14ac:dyDescent="0.25">
      <c r="B252" s="4" t="s">
        <v>231</v>
      </c>
      <c r="C252" s="47" t="s">
        <v>232</v>
      </c>
      <c r="D252" s="44"/>
      <c r="E252" s="4" t="s">
        <v>116</v>
      </c>
      <c r="F252" s="4" t="s">
        <v>117</v>
      </c>
      <c r="G252" s="4" t="s">
        <v>53</v>
      </c>
      <c r="H252" s="15">
        <v>47299</v>
      </c>
      <c r="I252" s="15">
        <v>47848</v>
      </c>
      <c r="J252" s="4" t="s">
        <v>46</v>
      </c>
      <c r="K252" s="15">
        <v>47849</v>
      </c>
      <c r="L252" s="15">
        <v>48579</v>
      </c>
      <c r="M252" s="4" t="s">
        <v>46</v>
      </c>
      <c r="N252" s="14">
        <v>48580</v>
      </c>
      <c r="O252" s="14">
        <v>49674</v>
      </c>
      <c r="P252" s="4" t="s">
        <v>59</v>
      </c>
      <c r="Q252" s="14">
        <v>48945</v>
      </c>
      <c r="R252" s="14">
        <v>49828</v>
      </c>
      <c r="S252" s="4"/>
      <c r="T252" s="4" t="s">
        <v>3985</v>
      </c>
      <c r="U252" s="15">
        <v>50040</v>
      </c>
      <c r="V252" s="14">
        <v>50042</v>
      </c>
      <c r="W252" s="14">
        <v>51501</v>
      </c>
      <c r="X252" s="4">
        <v>2040</v>
      </c>
      <c r="Y252" s="4">
        <v>2040</v>
      </c>
      <c r="Z252" s="4"/>
      <c r="AA252" s="4" t="s">
        <v>3739</v>
      </c>
      <c r="AB252" s="4" t="s">
        <v>3986</v>
      </c>
      <c r="AC252" s="4" t="s">
        <v>46</v>
      </c>
    </row>
    <row r="253" spans="2:29" x14ac:dyDescent="0.25">
      <c r="B253" s="4" t="s">
        <v>967</v>
      </c>
      <c r="C253" s="47" t="s">
        <v>968</v>
      </c>
      <c r="D253" s="44"/>
      <c r="E253" s="4" t="s">
        <v>434</v>
      </c>
      <c r="F253" s="4" t="s">
        <v>969</v>
      </c>
      <c r="G253" s="4" t="s">
        <v>53</v>
      </c>
      <c r="H253" s="15">
        <v>44805</v>
      </c>
      <c r="I253" s="15">
        <v>44941</v>
      </c>
      <c r="J253" s="4" t="s">
        <v>46</v>
      </c>
      <c r="K253" s="15">
        <v>44986</v>
      </c>
      <c r="L253" s="15">
        <v>45597</v>
      </c>
      <c r="M253" s="4" t="s">
        <v>46</v>
      </c>
      <c r="N253" s="14">
        <v>46753</v>
      </c>
      <c r="O253" s="14">
        <v>47484</v>
      </c>
      <c r="P253" s="4" t="s">
        <v>63</v>
      </c>
      <c r="Q253" s="14">
        <v>45444</v>
      </c>
      <c r="R253" s="14">
        <v>47484</v>
      </c>
      <c r="S253" s="15">
        <v>47484</v>
      </c>
      <c r="T253" s="4" t="s">
        <v>46</v>
      </c>
      <c r="U253" s="15">
        <v>48060</v>
      </c>
      <c r="V253" s="14">
        <v>48731</v>
      </c>
      <c r="W253" s="14">
        <v>50252</v>
      </c>
      <c r="X253" s="4">
        <v>2035</v>
      </c>
      <c r="Y253" s="4">
        <v>2035</v>
      </c>
      <c r="Z253" s="4"/>
      <c r="AA253" s="4" t="s">
        <v>3733</v>
      </c>
      <c r="AB253" s="4" t="s">
        <v>4083</v>
      </c>
      <c r="AC253" s="4" t="s">
        <v>4083</v>
      </c>
    </row>
    <row r="254" spans="2:29" ht="71.25" x14ac:dyDescent="0.25">
      <c r="B254" s="4" t="s">
        <v>386</v>
      </c>
      <c r="C254" s="47" t="s">
        <v>387</v>
      </c>
      <c r="D254" s="44"/>
      <c r="E254" s="4" t="s">
        <v>375</v>
      </c>
      <c r="F254" s="4" t="s">
        <v>388</v>
      </c>
      <c r="G254" s="4" t="s">
        <v>53</v>
      </c>
      <c r="H254" s="15">
        <v>44294</v>
      </c>
      <c r="I254" s="15">
        <v>44384</v>
      </c>
      <c r="J254" s="4" t="s">
        <v>46</v>
      </c>
      <c r="K254" s="15">
        <v>44453</v>
      </c>
      <c r="L254" s="15">
        <v>44593</v>
      </c>
      <c r="M254" s="4" t="s">
        <v>46</v>
      </c>
      <c r="N254" s="14">
        <v>44612</v>
      </c>
      <c r="O254" s="14">
        <v>45429</v>
      </c>
      <c r="P254" s="4" t="s">
        <v>63</v>
      </c>
      <c r="Q254" s="14">
        <v>45027</v>
      </c>
      <c r="R254" s="14">
        <v>46022</v>
      </c>
      <c r="S254" s="15">
        <v>46203</v>
      </c>
      <c r="T254" s="4" t="s">
        <v>46</v>
      </c>
      <c r="U254" s="15">
        <v>45977</v>
      </c>
      <c r="V254" s="14">
        <v>46023</v>
      </c>
      <c r="W254" s="14">
        <v>46752</v>
      </c>
      <c r="X254" s="4">
        <v>2028</v>
      </c>
      <c r="Y254" s="4">
        <v>2028</v>
      </c>
      <c r="Z254" s="15">
        <v>45688</v>
      </c>
      <c r="AA254" s="4" t="s">
        <v>3733</v>
      </c>
      <c r="AB254" s="4" t="s">
        <v>4084</v>
      </c>
      <c r="AC254" s="4" t="s">
        <v>4085</v>
      </c>
    </row>
    <row r="255" spans="2:29" ht="28.5" x14ac:dyDescent="0.25">
      <c r="B255" s="4" t="s">
        <v>235</v>
      </c>
      <c r="C255" s="47" t="s">
        <v>236</v>
      </c>
      <c r="D255" s="44"/>
      <c r="E255" s="4" t="s">
        <v>116</v>
      </c>
      <c r="F255" s="4" t="s">
        <v>117</v>
      </c>
      <c r="G255" s="4" t="s">
        <v>53</v>
      </c>
      <c r="H255" s="15">
        <v>45292</v>
      </c>
      <c r="I255" s="15">
        <v>45657</v>
      </c>
      <c r="J255" s="4" t="s">
        <v>46</v>
      </c>
      <c r="K255" s="15">
        <v>46023</v>
      </c>
      <c r="L255" s="15">
        <v>46752</v>
      </c>
      <c r="M255" s="4" t="s">
        <v>46</v>
      </c>
      <c r="N255" s="14">
        <v>46753</v>
      </c>
      <c r="O255" s="14">
        <v>47118</v>
      </c>
      <c r="P255" s="4" t="s">
        <v>59</v>
      </c>
      <c r="Q255" s="14">
        <v>46569</v>
      </c>
      <c r="R255" s="14">
        <v>47299</v>
      </c>
      <c r="S255" s="4"/>
      <c r="T255" s="4" t="s">
        <v>2996</v>
      </c>
      <c r="U255" s="15">
        <v>47483</v>
      </c>
      <c r="V255" s="14">
        <v>47484</v>
      </c>
      <c r="W255" s="14">
        <v>48579</v>
      </c>
      <c r="X255" s="4">
        <v>2032</v>
      </c>
      <c r="Y255" s="4">
        <v>2032</v>
      </c>
      <c r="Z255" s="4"/>
      <c r="AA255" s="4" t="s">
        <v>3739</v>
      </c>
      <c r="AB255" s="4" t="s">
        <v>4086</v>
      </c>
      <c r="AC255" s="4" t="s">
        <v>46</v>
      </c>
    </row>
    <row r="256" spans="2:29" ht="28.5" x14ac:dyDescent="0.25">
      <c r="B256" s="4" t="s">
        <v>238</v>
      </c>
      <c r="C256" s="47" t="s">
        <v>239</v>
      </c>
      <c r="D256" s="44"/>
      <c r="E256" s="4" t="s">
        <v>116</v>
      </c>
      <c r="F256" s="4" t="s">
        <v>117</v>
      </c>
      <c r="G256" s="4" t="s">
        <v>53</v>
      </c>
      <c r="H256" s="15">
        <v>46204</v>
      </c>
      <c r="I256" s="15">
        <v>46387</v>
      </c>
      <c r="J256" s="4" t="s">
        <v>46</v>
      </c>
      <c r="K256" s="15">
        <v>46388</v>
      </c>
      <c r="L256" s="15">
        <v>46752</v>
      </c>
      <c r="M256" s="4" t="s">
        <v>46</v>
      </c>
      <c r="N256" s="14">
        <v>46753</v>
      </c>
      <c r="O256" s="14">
        <v>47118</v>
      </c>
      <c r="P256" s="4" t="s">
        <v>59</v>
      </c>
      <c r="Q256" s="14">
        <v>46753</v>
      </c>
      <c r="R256" s="14">
        <v>47299</v>
      </c>
      <c r="S256" s="4"/>
      <c r="T256" s="4" t="s">
        <v>3985</v>
      </c>
      <c r="U256" s="15">
        <v>47483</v>
      </c>
      <c r="V256" s="14">
        <v>47484</v>
      </c>
      <c r="W256" s="14">
        <v>48579</v>
      </c>
      <c r="X256" s="4">
        <v>2032</v>
      </c>
      <c r="Y256" s="4">
        <v>2032</v>
      </c>
      <c r="Z256" s="4"/>
      <c r="AA256" s="4" t="s">
        <v>3739</v>
      </c>
      <c r="AB256" s="4" t="s">
        <v>4087</v>
      </c>
      <c r="AC256" s="4" t="s">
        <v>46</v>
      </c>
    </row>
    <row r="257" spans="2:29" ht="42.75" x14ac:dyDescent="0.25">
      <c r="B257" s="4" t="s">
        <v>864</v>
      </c>
      <c r="C257" s="47" t="s">
        <v>865</v>
      </c>
      <c r="D257" s="44"/>
      <c r="E257" s="4" t="s">
        <v>282</v>
      </c>
      <c r="F257" s="4" t="s">
        <v>859</v>
      </c>
      <c r="G257" s="4" t="s">
        <v>53</v>
      </c>
      <c r="H257" s="15">
        <v>44713</v>
      </c>
      <c r="I257" s="15">
        <v>45107</v>
      </c>
      <c r="J257" s="4" t="s">
        <v>46</v>
      </c>
      <c r="K257" s="15">
        <v>45292</v>
      </c>
      <c r="L257" s="15">
        <v>46203</v>
      </c>
      <c r="M257" s="4" t="s">
        <v>46</v>
      </c>
      <c r="N257" s="14">
        <v>46388</v>
      </c>
      <c r="O257" s="14">
        <v>47119</v>
      </c>
      <c r="P257" s="4" t="s">
        <v>59</v>
      </c>
      <c r="Q257" s="14">
        <v>46388</v>
      </c>
      <c r="R257" s="14">
        <v>47483</v>
      </c>
      <c r="S257" s="4"/>
      <c r="T257" s="4" t="s">
        <v>4088</v>
      </c>
      <c r="U257" s="15">
        <v>47483</v>
      </c>
      <c r="V257" s="14">
        <v>47484</v>
      </c>
      <c r="W257" s="14">
        <v>49309</v>
      </c>
      <c r="X257" s="4">
        <v>2034</v>
      </c>
      <c r="Y257" s="4">
        <v>2036</v>
      </c>
      <c r="Z257" s="4"/>
      <c r="AA257" s="4" t="s">
        <v>1198</v>
      </c>
      <c r="AB257" s="4" t="s">
        <v>185</v>
      </c>
      <c r="AC257" s="4" t="s">
        <v>4089</v>
      </c>
    </row>
    <row r="258" spans="2:29" x14ac:dyDescent="0.25">
      <c r="B258" s="4" t="s">
        <v>928</v>
      </c>
      <c r="C258" s="47" t="s">
        <v>929</v>
      </c>
      <c r="D258" s="44"/>
      <c r="E258" s="4" t="s">
        <v>282</v>
      </c>
      <c r="F258" s="4" t="s">
        <v>930</v>
      </c>
      <c r="G258" s="4" t="s">
        <v>53</v>
      </c>
      <c r="H258" s="15">
        <v>44408</v>
      </c>
      <c r="I258" s="15">
        <v>45562</v>
      </c>
      <c r="J258" s="4" t="s">
        <v>46</v>
      </c>
      <c r="K258" s="15">
        <v>45563</v>
      </c>
      <c r="L258" s="15">
        <v>45778</v>
      </c>
      <c r="M258" s="4" t="s">
        <v>46</v>
      </c>
      <c r="N258" s="14">
        <v>45779</v>
      </c>
      <c r="O258" s="14">
        <v>45991</v>
      </c>
      <c r="P258" s="4" t="s">
        <v>59</v>
      </c>
      <c r="Q258" s="14">
        <v>45992</v>
      </c>
      <c r="R258" s="14">
        <v>47116</v>
      </c>
      <c r="S258" s="15">
        <v>47269</v>
      </c>
      <c r="T258" s="4" t="s">
        <v>46</v>
      </c>
      <c r="U258" s="15">
        <v>47354</v>
      </c>
      <c r="V258" s="14">
        <v>47392</v>
      </c>
      <c r="W258" s="14">
        <v>48760</v>
      </c>
      <c r="X258" s="4">
        <v>2032</v>
      </c>
      <c r="Y258" s="4">
        <v>2033</v>
      </c>
      <c r="Z258" s="4"/>
      <c r="AA258" s="4" t="s">
        <v>3739</v>
      </c>
      <c r="AB258" s="4" t="s">
        <v>4090</v>
      </c>
      <c r="AC258" s="4" t="s">
        <v>46</v>
      </c>
    </row>
    <row r="259" spans="2:29" ht="99.75" x14ac:dyDescent="0.25">
      <c r="B259" s="4" t="s">
        <v>196</v>
      </c>
      <c r="C259" s="47" t="s">
        <v>197</v>
      </c>
      <c r="D259" s="44"/>
      <c r="E259" s="4" t="s">
        <v>123</v>
      </c>
      <c r="F259" s="4" t="s">
        <v>198</v>
      </c>
      <c r="G259" s="4" t="s">
        <v>53</v>
      </c>
      <c r="H259" s="15">
        <v>44562</v>
      </c>
      <c r="I259" s="15">
        <v>45488</v>
      </c>
      <c r="J259" s="4" t="s">
        <v>46</v>
      </c>
      <c r="K259" s="4"/>
      <c r="L259" s="4"/>
      <c r="M259" s="4" t="s">
        <v>3816</v>
      </c>
      <c r="N259" s="14">
        <v>46218</v>
      </c>
      <c r="O259" s="14">
        <v>47299</v>
      </c>
      <c r="P259" s="4" t="s">
        <v>59</v>
      </c>
      <c r="Q259" s="14">
        <v>46753</v>
      </c>
      <c r="R259" s="14">
        <v>48213</v>
      </c>
      <c r="S259" s="4"/>
      <c r="T259" s="4" t="s">
        <v>3816</v>
      </c>
      <c r="U259" s="15">
        <v>46965</v>
      </c>
      <c r="V259" s="14">
        <v>48213</v>
      </c>
      <c r="W259" s="14">
        <v>49309</v>
      </c>
      <c r="X259" s="4">
        <v>2034</v>
      </c>
      <c r="Y259" s="4">
        <v>2034</v>
      </c>
      <c r="Z259" s="4"/>
      <c r="AA259" s="4" t="s">
        <v>3723</v>
      </c>
      <c r="AB259" s="4" t="s">
        <v>3724</v>
      </c>
      <c r="AC259" s="4" t="s">
        <v>4091</v>
      </c>
    </row>
    <row r="260" spans="2:29" ht="171" x14ac:dyDescent="0.25">
      <c r="B260" s="4" t="s">
        <v>599</v>
      </c>
      <c r="C260" s="47" t="s">
        <v>600</v>
      </c>
      <c r="D260" s="44"/>
      <c r="E260" s="4" t="s">
        <v>154</v>
      </c>
      <c r="F260" s="4" t="s">
        <v>550</v>
      </c>
      <c r="G260" s="4" t="s">
        <v>53</v>
      </c>
      <c r="H260" s="15">
        <v>44835</v>
      </c>
      <c r="I260" s="15">
        <v>45291</v>
      </c>
      <c r="J260" s="4" t="s">
        <v>46</v>
      </c>
      <c r="K260" s="15">
        <v>45292</v>
      </c>
      <c r="L260" s="15">
        <v>45657</v>
      </c>
      <c r="M260" s="4" t="s">
        <v>46</v>
      </c>
      <c r="N260" s="14">
        <v>45658</v>
      </c>
      <c r="O260" s="14">
        <v>47118</v>
      </c>
      <c r="P260" s="4" t="s">
        <v>59</v>
      </c>
      <c r="Q260" s="14">
        <v>47119</v>
      </c>
      <c r="R260" s="14">
        <v>47664</v>
      </c>
      <c r="S260" s="15">
        <v>47300</v>
      </c>
      <c r="T260" s="4" t="s">
        <v>46</v>
      </c>
      <c r="U260" s="15">
        <v>47299</v>
      </c>
      <c r="V260" s="14">
        <v>47665</v>
      </c>
      <c r="W260" s="14">
        <v>48213</v>
      </c>
      <c r="X260" s="4">
        <v>2031</v>
      </c>
      <c r="Y260" s="4">
        <v>2031</v>
      </c>
      <c r="Z260" s="4"/>
      <c r="AA260" s="4" t="s">
        <v>3733</v>
      </c>
      <c r="AB260" s="4" t="s">
        <v>4092</v>
      </c>
      <c r="AC260" s="4" t="s">
        <v>4093</v>
      </c>
    </row>
    <row r="261" spans="2:29" x14ac:dyDescent="0.25">
      <c r="B261" s="4" t="s">
        <v>477</v>
      </c>
      <c r="C261" s="47" t="s">
        <v>478</v>
      </c>
      <c r="D261" s="44"/>
      <c r="E261" s="4" t="s">
        <v>100</v>
      </c>
      <c r="F261" s="4" t="s">
        <v>456</v>
      </c>
      <c r="G261" s="4" t="s">
        <v>53</v>
      </c>
      <c r="H261" s="15">
        <v>49949</v>
      </c>
      <c r="I261" s="15">
        <v>50284</v>
      </c>
      <c r="J261" s="4" t="s">
        <v>46</v>
      </c>
      <c r="K261" s="15">
        <v>50314</v>
      </c>
      <c r="L261" s="15">
        <v>50557</v>
      </c>
      <c r="M261" s="4" t="s">
        <v>46</v>
      </c>
      <c r="N261" s="14">
        <v>50587</v>
      </c>
      <c r="O261" s="14">
        <v>50922</v>
      </c>
      <c r="P261" s="4" t="s">
        <v>59</v>
      </c>
      <c r="Q261" s="14">
        <v>51136</v>
      </c>
      <c r="R261" s="14">
        <v>51653</v>
      </c>
      <c r="S261" s="15">
        <v>51561</v>
      </c>
      <c r="T261" s="4" t="s">
        <v>46</v>
      </c>
      <c r="U261" s="15">
        <v>51653</v>
      </c>
      <c r="V261" s="14">
        <v>51683</v>
      </c>
      <c r="W261" s="14">
        <v>52749</v>
      </c>
      <c r="X261" s="4">
        <v>2051</v>
      </c>
      <c r="Y261" s="4">
        <v>2051</v>
      </c>
      <c r="Z261" s="4"/>
      <c r="AA261" s="4" t="s">
        <v>1198</v>
      </c>
      <c r="AB261" s="4" t="s">
        <v>4094</v>
      </c>
      <c r="AC261" s="4" t="s">
        <v>46</v>
      </c>
    </row>
    <row r="262" spans="2:29" x14ac:dyDescent="0.25">
      <c r="B262" s="4" t="s">
        <v>998</v>
      </c>
      <c r="C262" s="47" t="s">
        <v>999</v>
      </c>
      <c r="D262" s="44"/>
      <c r="E262" s="4" t="s">
        <v>123</v>
      </c>
      <c r="F262" s="4" t="s">
        <v>124</v>
      </c>
      <c r="G262" s="4" t="s">
        <v>53</v>
      </c>
      <c r="H262" s="4"/>
      <c r="I262" s="4"/>
      <c r="J262" s="4" t="s">
        <v>2996</v>
      </c>
      <c r="K262" s="4"/>
      <c r="L262" s="4"/>
      <c r="M262" s="4" t="s">
        <v>2996</v>
      </c>
      <c r="N262" s="4"/>
      <c r="O262" s="4"/>
      <c r="P262" s="4" t="s">
        <v>59</v>
      </c>
      <c r="Q262" s="4"/>
      <c r="R262" s="4"/>
      <c r="S262" s="4"/>
      <c r="T262" s="4" t="s">
        <v>2996</v>
      </c>
      <c r="U262" s="4"/>
      <c r="V262" s="14">
        <v>48214</v>
      </c>
      <c r="W262" s="14">
        <v>48944</v>
      </c>
      <c r="X262" s="4">
        <v>2033</v>
      </c>
      <c r="Y262" s="4">
        <v>2033</v>
      </c>
      <c r="Z262" s="4"/>
      <c r="AA262" s="4" t="s">
        <v>1198</v>
      </c>
      <c r="AB262" s="4" t="s">
        <v>4095</v>
      </c>
      <c r="AC262" s="4" t="s">
        <v>46</v>
      </c>
    </row>
    <row r="263" spans="2:29" ht="171" x14ac:dyDescent="0.25">
      <c r="B263" s="4" t="s">
        <v>479</v>
      </c>
      <c r="C263" s="47" t="s">
        <v>480</v>
      </c>
      <c r="D263" s="44"/>
      <c r="E263" s="4" t="s">
        <v>154</v>
      </c>
      <c r="F263" s="4" t="s">
        <v>155</v>
      </c>
      <c r="G263" s="4" t="s">
        <v>53</v>
      </c>
      <c r="H263" s="15">
        <v>44621</v>
      </c>
      <c r="I263" s="15">
        <v>44742</v>
      </c>
      <c r="J263" s="4" t="s">
        <v>46</v>
      </c>
      <c r="K263" s="15">
        <v>44835</v>
      </c>
      <c r="L263" s="15">
        <v>45290</v>
      </c>
      <c r="M263" s="4" t="s">
        <v>46</v>
      </c>
      <c r="N263" s="14">
        <v>45292</v>
      </c>
      <c r="O263" s="14">
        <v>47572</v>
      </c>
      <c r="P263" s="4" t="s">
        <v>63</v>
      </c>
      <c r="Q263" s="14">
        <v>47574</v>
      </c>
      <c r="R263" s="14">
        <v>48122</v>
      </c>
      <c r="S263" s="4"/>
      <c r="T263" s="4" t="s">
        <v>4096</v>
      </c>
      <c r="U263" s="15">
        <v>47757</v>
      </c>
      <c r="V263" s="14">
        <v>48153</v>
      </c>
      <c r="W263" s="14">
        <v>49279</v>
      </c>
      <c r="X263" s="4">
        <v>2034</v>
      </c>
      <c r="Y263" s="4">
        <v>2035</v>
      </c>
      <c r="Z263" s="4"/>
      <c r="AA263" s="4" t="s">
        <v>3733</v>
      </c>
      <c r="AB263" s="4" t="s">
        <v>4097</v>
      </c>
      <c r="AC263" s="4" t="s">
        <v>46</v>
      </c>
    </row>
    <row r="264" spans="2:29" ht="57" x14ac:dyDescent="0.25">
      <c r="B264" s="4" t="s">
        <v>1338</v>
      </c>
      <c r="C264" s="47" t="s">
        <v>1339</v>
      </c>
      <c r="D264" s="44"/>
      <c r="E264" s="4" t="s">
        <v>595</v>
      </c>
      <c r="F264" s="4" t="s">
        <v>1340</v>
      </c>
      <c r="G264" s="4" t="s">
        <v>53</v>
      </c>
      <c r="H264" s="15">
        <v>44927</v>
      </c>
      <c r="I264" s="15">
        <v>45107</v>
      </c>
      <c r="J264" s="4" t="s">
        <v>46</v>
      </c>
      <c r="K264" s="15">
        <v>45108</v>
      </c>
      <c r="L264" s="15">
        <v>46022</v>
      </c>
      <c r="M264" s="4" t="s">
        <v>46</v>
      </c>
      <c r="N264" s="14">
        <v>46569</v>
      </c>
      <c r="O264" s="14">
        <v>46752</v>
      </c>
      <c r="P264" s="4" t="s">
        <v>59</v>
      </c>
      <c r="Q264" s="4"/>
      <c r="R264" s="4"/>
      <c r="S264" s="15">
        <v>46753</v>
      </c>
      <c r="T264" s="4" t="s">
        <v>46</v>
      </c>
      <c r="U264" s="15">
        <v>46752</v>
      </c>
      <c r="V264" s="14">
        <v>46905</v>
      </c>
      <c r="W264" s="14">
        <v>49674</v>
      </c>
      <c r="X264" s="4">
        <v>2035</v>
      </c>
      <c r="Y264" s="4">
        <v>2035</v>
      </c>
      <c r="Z264" s="4"/>
      <c r="AA264" s="4" t="s">
        <v>3733</v>
      </c>
      <c r="AB264" s="4" t="s">
        <v>4098</v>
      </c>
      <c r="AC264" s="4" t="s">
        <v>46</v>
      </c>
    </row>
    <row r="265" spans="2:29" ht="156.75" x14ac:dyDescent="0.25">
      <c r="B265" s="4" t="s">
        <v>1344</v>
      </c>
      <c r="C265" s="47" t="s">
        <v>1345</v>
      </c>
      <c r="D265" s="44"/>
      <c r="E265" s="4" t="s">
        <v>595</v>
      </c>
      <c r="F265" s="4" t="s">
        <v>1340</v>
      </c>
      <c r="G265" s="4" t="s">
        <v>53</v>
      </c>
      <c r="H265" s="4"/>
      <c r="I265" s="4"/>
      <c r="J265" s="4" t="s">
        <v>4099</v>
      </c>
      <c r="K265" s="4"/>
      <c r="L265" s="4"/>
      <c r="M265" s="4" t="s">
        <v>4099</v>
      </c>
      <c r="N265" s="4"/>
      <c r="O265" s="4"/>
      <c r="P265" s="4" t="s">
        <v>59</v>
      </c>
      <c r="Q265" s="4"/>
      <c r="R265" s="4"/>
      <c r="S265" s="4"/>
      <c r="T265" s="4" t="s">
        <v>4099</v>
      </c>
      <c r="U265" s="4"/>
      <c r="V265" s="14">
        <v>46784</v>
      </c>
      <c r="W265" s="14">
        <v>49674</v>
      </c>
      <c r="X265" s="4">
        <v>2035</v>
      </c>
      <c r="Y265" s="4">
        <v>2035</v>
      </c>
      <c r="Z265" s="4"/>
      <c r="AA265" s="4" t="s">
        <v>3733</v>
      </c>
      <c r="AB265" s="4" t="s">
        <v>4100</v>
      </c>
      <c r="AC265" s="4" t="s">
        <v>46</v>
      </c>
    </row>
    <row r="266" spans="2:29" ht="57" x14ac:dyDescent="0.25">
      <c r="B266" s="4" t="s">
        <v>602</v>
      </c>
      <c r="C266" s="47" t="s">
        <v>603</v>
      </c>
      <c r="D266" s="44"/>
      <c r="E266" s="4" t="s">
        <v>100</v>
      </c>
      <c r="F266" s="4" t="s">
        <v>604</v>
      </c>
      <c r="G266" s="4" t="s">
        <v>53</v>
      </c>
      <c r="H266" s="15">
        <v>45292</v>
      </c>
      <c r="I266" s="15">
        <v>45596</v>
      </c>
      <c r="J266" s="4" t="s">
        <v>46</v>
      </c>
      <c r="K266" s="15">
        <v>45597</v>
      </c>
      <c r="L266" s="15">
        <v>46752</v>
      </c>
      <c r="M266" s="4" t="s">
        <v>46</v>
      </c>
      <c r="N266" s="14">
        <v>46023</v>
      </c>
      <c r="O266" s="14">
        <v>47118</v>
      </c>
      <c r="P266" s="4" t="s">
        <v>59</v>
      </c>
      <c r="Q266" s="14">
        <v>46753</v>
      </c>
      <c r="R266" s="14">
        <v>47848</v>
      </c>
      <c r="S266" s="15">
        <v>47664</v>
      </c>
      <c r="T266" s="4" t="s">
        <v>46</v>
      </c>
      <c r="U266" s="4"/>
      <c r="V266" s="14">
        <v>47849</v>
      </c>
      <c r="W266" s="14">
        <v>48579</v>
      </c>
      <c r="X266" s="4">
        <v>2032</v>
      </c>
      <c r="Y266" s="4">
        <v>2032</v>
      </c>
      <c r="Z266" s="4"/>
      <c r="AA266" s="4" t="s">
        <v>3739</v>
      </c>
      <c r="AB266" s="4" t="s">
        <v>3786</v>
      </c>
      <c r="AC266" s="4" t="s">
        <v>46</v>
      </c>
    </row>
    <row r="267" spans="2:29" x14ac:dyDescent="0.25">
      <c r="B267" s="4" t="s">
        <v>649</v>
      </c>
      <c r="C267" s="47" t="s">
        <v>650</v>
      </c>
      <c r="D267" s="44"/>
      <c r="E267" s="4" t="s">
        <v>123</v>
      </c>
      <c r="F267" s="4" t="s">
        <v>124</v>
      </c>
      <c r="G267" s="4" t="s">
        <v>53</v>
      </c>
      <c r="H267" s="4"/>
      <c r="I267" s="4"/>
      <c r="J267" s="4" t="s">
        <v>2996</v>
      </c>
      <c r="K267" s="4"/>
      <c r="L267" s="4"/>
      <c r="M267" s="4" t="s">
        <v>2996</v>
      </c>
      <c r="N267" s="4"/>
      <c r="O267" s="4"/>
      <c r="P267" s="4" t="s">
        <v>59</v>
      </c>
      <c r="Q267" s="4"/>
      <c r="R267" s="4"/>
      <c r="S267" s="4"/>
      <c r="T267" s="4" t="s">
        <v>2996</v>
      </c>
      <c r="U267" s="4"/>
      <c r="V267" s="14">
        <v>48945</v>
      </c>
      <c r="W267" s="14">
        <v>49674</v>
      </c>
      <c r="X267" s="4">
        <v>2035</v>
      </c>
      <c r="Y267" s="4">
        <v>2035</v>
      </c>
      <c r="Z267" s="4"/>
      <c r="AA267" s="4" t="s">
        <v>1198</v>
      </c>
      <c r="AB267" s="4" t="s">
        <v>4101</v>
      </c>
      <c r="AC267" s="4" t="s">
        <v>46</v>
      </c>
    </row>
    <row r="268" spans="2:29" x14ac:dyDescent="0.25">
      <c r="B268" s="4" t="s">
        <v>879</v>
      </c>
      <c r="C268" s="47" t="s">
        <v>880</v>
      </c>
      <c r="D268" s="44"/>
      <c r="E268" s="4" t="s">
        <v>123</v>
      </c>
      <c r="F268" s="4" t="s">
        <v>124</v>
      </c>
      <c r="G268" s="4" t="s">
        <v>53</v>
      </c>
      <c r="H268" s="4"/>
      <c r="I268" s="4"/>
      <c r="J268" s="4" t="s">
        <v>4102</v>
      </c>
      <c r="K268" s="4"/>
      <c r="L268" s="4"/>
      <c r="M268" s="4" t="s">
        <v>4102</v>
      </c>
      <c r="N268" s="4"/>
      <c r="O268" s="4"/>
      <c r="P268" s="4" t="s">
        <v>59</v>
      </c>
      <c r="Q268" s="4"/>
      <c r="R268" s="4"/>
      <c r="S268" s="4"/>
      <c r="T268" s="4" t="s">
        <v>4102</v>
      </c>
      <c r="U268" s="4"/>
      <c r="V268" s="14">
        <v>48580</v>
      </c>
      <c r="W268" s="14">
        <v>49309</v>
      </c>
      <c r="X268" s="4">
        <v>2034</v>
      </c>
      <c r="Y268" s="4">
        <v>2036</v>
      </c>
      <c r="Z268" s="4"/>
      <c r="AA268" s="4" t="s">
        <v>1198</v>
      </c>
      <c r="AB268" s="4" t="s">
        <v>4103</v>
      </c>
      <c r="AC268" s="4" t="s">
        <v>46</v>
      </c>
    </row>
    <row r="269" spans="2:29" ht="57" x14ac:dyDescent="0.25">
      <c r="B269" s="4" t="s">
        <v>1347</v>
      </c>
      <c r="C269" s="47" t="s">
        <v>1348</v>
      </c>
      <c r="D269" s="44"/>
      <c r="E269" s="4" t="s">
        <v>100</v>
      </c>
      <c r="F269" s="4" t="s">
        <v>604</v>
      </c>
      <c r="G269" s="4" t="s">
        <v>53</v>
      </c>
      <c r="H269" s="15">
        <v>45292</v>
      </c>
      <c r="I269" s="15">
        <v>45596</v>
      </c>
      <c r="J269" s="4" t="s">
        <v>46</v>
      </c>
      <c r="K269" s="15">
        <v>45597</v>
      </c>
      <c r="L269" s="15">
        <v>46752</v>
      </c>
      <c r="M269" s="4" t="s">
        <v>46</v>
      </c>
      <c r="N269" s="14">
        <v>46023</v>
      </c>
      <c r="O269" s="14">
        <v>47118</v>
      </c>
      <c r="P269" s="4" t="s">
        <v>59</v>
      </c>
      <c r="Q269" s="14">
        <v>46753</v>
      </c>
      <c r="R269" s="14">
        <v>47848</v>
      </c>
      <c r="S269" s="15">
        <v>47664</v>
      </c>
      <c r="T269" s="4" t="s">
        <v>46</v>
      </c>
      <c r="U269" s="4"/>
      <c r="V269" s="14">
        <v>47849</v>
      </c>
      <c r="W269" s="14">
        <v>48579</v>
      </c>
      <c r="X269" s="4">
        <v>2032</v>
      </c>
      <c r="Y269" s="4">
        <v>2032</v>
      </c>
      <c r="Z269" s="4"/>
      <c r="AA269" s="4" t="s">
        <v>3739</v>
      </c>
      <c r="AB269" s="4" t="s">
        <v>3786</v>
      </c>
      <c r="AC269" s="4" t="s">
        <v>46</v>
      </c>
    </row>
    <row r="270" spans="2:29" ht="57" x14ac:dyDescent="0.25">
      <c r="B270" s="4" t="s">
        <v>93</v>
      </c>
      <c r="C270" s="47" t="s">
        <v>94</v>
      </c>
      <c r="D270" s="44"/>
      <c r="E270" s="4" t="s">
        <v>56</v>
      </c>
      <c r="F270" s="4" t="s">
        <v>57</v>
      </c>
      <c r="G270" s="4" t="s">
        <v>53</v>
      </c>
      <c r="H270" s="4"/>
      <c r="I270" s="4"/>
      <c r="J270" s="4" t="s">
        <v>4104</v>
      </c>
      <c r="K270" s="15">
        <v>42248</v>
      </c>
      <c r="L270" s="15">
        <v>42644</v>
      </c>
      <c r="M270" s="4" t="s">
        <v>46</v>
      </c>
      <c r="N270" s="14">
        <v>44927</v>
      </c>
      <c r="O270" s="14">
        <v>44927</v>
      </c>
      <c r="P270" s="4" t="s">
        <v>63</v>
      </c>
      <c r="Q270" s="14">
        <v>41883</v>
      </c>
      <c r="R270" s="14">
        <v>46388</v>
      </c>
      <c r="S270" s="15">
        <v>47391</v>
      </c>
      <c r="T270" s="4" t="s">
        <v>46</v>
      </c>
      <c r="U270" s="15">
        <v>47453</v>
      </c>
      <c r="V270" s="14">
        <v>47484</v>
      </c>
      <c r="W270" s="14">
        <v>48213</v>
      </c>
      <c r="X270" s="4">
        <v>2030</v>
      </c>
      <c r="Y270" s="4">
        <v>2030</v>
      </c>
      <c r="Z270" s="15">
        <v>42332</v>
      </c>
      <c r="AA270" s="4" t="s">
        <v>3739</v>
      </c>
      <c r="AB270" s="4" t="s">
        <v>4105</v>
      </c>
      <c r="AC270" s="4" t="s">
        <v>4106</v>
      </c>
    </row>
    <row r="271" spans="2:29" ht="28.5" x14ac:dyDescent="0.25">
      <c r="B271" s="4" t="s">
        <v>714</v>
      </c>
      <c r="C271" s="47" t="s">
        <v>715</v>
      </c>
      <c r="D271" s="44"/>
      <c r="E271" s="4" t="s">
        <v>123</v>
      </c>
      <c r="F271" s="4" t="s">
        <v>124</v>
      </c>
      <c r="G271" s="4" t="s">
        <v>53</v>
      </c>
      <c r="H271" s="15">
        <v>42005</v>
      </c>
      <c r="I271" s="15">
        <v>42369</v>
      </c>
      <c r="J271" s="4" t="s">
        <v>46</v>
      </c>
      <c r="K271" s="15">
        <v>42826</v>
      </c>
      <c r="L271" s="15">
        <v>43100</v>
      </c>
      <c r="M271" s="4" t="s">
        <v>46</v>
      </c>
      <c r="N271" s="14">
        <v>46266</v>
      </c>
      <c r="O271" s="14">
        <v>47118</v>
      </c>
      <c r="P271" s="4" t="s">
        <v>59</v>
      </c>
      <c r="Q271" s="14">
        <v>46266</v>
      </c>
      <c r="R271" s="14">
        <v>47118</v>
      </c>
      <c r="S271" s="15">
        <v>46753</v>
      </c>
      <c r="T271" s="4" t="s">
        <v>46</v>
      </c>
      <c r="U271" s="15">
        <v>46997</v>
      </c>
      <c r="V271" s="14">
        <v>47270</v>
      </c>
      <c r="W271" s="14">
        <v>47635</v>
      </c>
      <c r="X271" s="4">
        <v>2030</v>
      </c>
      <c r="Y271" s="4">
        <v>2030</v>
      </c>
      <c r="Z271" s="4"/>
      <c r="AA271" s="4" t="s">
        <v>3733</v>
      </c>
      <c r="AB271" s="4" t="s">
        <v>4107</v>
      </c>
      <c r="AC271" s="4" t="s">
        <v>46</v>
      </c>
    </row>
    <row r="272" spans="2:29" ht="128.25" x14ac:dyDescent="0.25">
      <c r="B272" s="4" t="s">
        <v>787</v>
      </c>
      <c r="C272" s="47" t="s">
        <v>788</v>
      </c>
      <c r="D272" s="44"/>
      <c r="E272" s="4" t="s">
        <v>243</v>
      </c>
      <c r="F272" s="4" t="s">
        <v>244</v>
      </c>
      <c r="G272" s="4" t="s">
        <v>53</v>
      </c>
      <c r="H272" s="4"/>
      <c r="I272" s="4"/>
      <c r="J272" s="4" t="s">
        <v>4108</v>
      </c>
      <c r="K272" s="15">
        <v>46539</v>
      </c>
      <c r="L272" s="15">
        <v>46905</v>
      </c>
      <c r="M272" s="4" t="s">
        <v>46</v>
      </c>
      <c r="N272" s="14">
        <v>47150</v>
      </c>
      <c r="O272" s="14">
        <v>47757</v>
      </c>
      <c r="P272" s="4" t="s">
        <v>59</v>
      </c>
      <c r="Q272" s="14">
        <v>47635</v>
      </c>
      <c r="R272" s="14">
        <v>47757</v>
      </c>
      <c r="S272" s="4"/>
      <c r="T272" s="4" t="s">
        <v>4109</v>
      </c>
      <c r="U272" s="15">
        <v>47119</v>
      </c>
      <c r="V272" s="14">
        <v>47849</v>
      </c>
      <c r="W272" s="14">
        <v>49293</v>
      </c>
      <c r="X272" s="4">
        <v>2035</v>
      </c>
      <c r="Y272" s="4">
        <v>2035</v>
      </c>
      <c r="Z272" s="4"/>
      <c r="AA272" s="4" t="s">
        <v>3739</v>
      </c>
      <c r="AB272" s="4" t="s">
        <v>4110</v>
      </c>
      <c r="AC272" s="4" t="s">
        <v>46</v>
      </c>
    </row>
    <row r="273" spans="2:29" x14ac:dyDescent="0.25">
      <c r="B273" s="4" t="s">
        <v>882</v>
      </c>
      <c r="C273" s="47" t="s">
        <v>883</v>
      </c>
      <c r="D273" s="44"/>
      <c r="E273" s="4" t="s">
        <v>123</v>
      </c>
      <c r="F273" s="4" t="s">
        <v>124</v>
      </c>
      <c r="G273" s="4" t="s">
        <v>53</v>
      </c>
      <c r="H273" s="4"/>
      <c r="I273" s="4"/>
      <c r="J273" s="4" t="s">
        <v>3802</v>
      </c>
      <c r="K273" s="4"/>
      <c r="L273" s="4"/>
      <c r="M273" s="4" t="s">
        <v>3802</v>
      </c>
      <c r="N273" s="4"/>
      <c r="O273" s="4"/>
      <c r="P273" s="4" t="s">
        <v>59</v>
      </c>
      <c r="Q273" s="4"/>
      <c r="R273" s="4"/>
      <c r="S273" s="4"/>
      <c r="T273" s="4" t="s">
        <v>3802</v>
      </c>
      <c r="U273" s="4"/>
      <c r="V273" s="14">
        <v>46753</v>
      </c>
      <c r="W273" s="14">
        <v>47483</v>
      </c>
      <c r="X273" s="4">
        <v>2030</v>
      </c>
      <c r="Y273" s="4">
        <v>2030</v>
      </c>
      <c r="Z273" s="4"/>
      <c r="AA273" s="4" t="s">
        <v>1198</v>
      </c>
      <c r="AB273" s="4" t="s">
        <v>4111</v>
      </c>
      <c r="AC273" s="4" t="s">
        <v>46</v>
      </c>
    </row>
    <row r="274" spans="2:29" ht="28.5" x14ac:dyDescent="0.25">
      <c r="B274" s="4" t="s">
        <v>1349</v>
      </c>
      <c r="C274" s="47" t="s">
        <v>1350</v>
      </c>
      <c r="D274" s="44"/>
      <c r="E274" s="4" t="s">
        <v>116</v>
      </c>
      <c r="F274" s="4" t="s">
        <v>117</v>
      </c>
      <c r="G274" s="4" t="s">
        <v>53</v>
      </c>
      <c r="H274" s="15">
        <v>46023</v>
      </c>
      <c r="I274" s="15">
        <v>46387</v>
      </c>
      <c r="J274" s="4" t="s">
        <v>46</v>
      </c>
      <c r="K274" s="15">
        <v>46388</v>
      </c>
      <c r="L274" s="15">
        <v>46660</v>
      </c>
      <c r="M274" s="4" t="s">
        <v>46</v>
      </c>
      <c r="N274" s="14">
        <v>46661</v>
      </c>
      <c r="O274" s="14">
        <v>46934</v>
      </c>
      <c r="P274" s="4" t="s">
        <v>59</v>
      </c>
      <c r="Q274" s="14">
        <v>46388</v>
      </c>
      <c r="R274" s="14">
        <v>46934</v>
      </c>
      <c r="S274" s="4"/>
      <c r="T274" s="4" t="s">
        <v>2996</v>
      </c>
      <c r="U274" s="15">
        <v>46934</v>
      </c>
      <c r="V274" s="14">
        <v>47119</v>
      </c>
      <c r="W274" s="14">
        <v>47848</v>
      </c>
      <c r="X274" s="4">
        <v>2030</v>
      </c>
      <c r="Y274" s="4">
        <v>2030</v>
      </c>
      <c r="Z274" s="4"/>
      <c r="AA274" s="4" t="s">
        <v>3739</v>
      </c>
      <c r="AB274" s="4" t="s">
        <v>3986</v>
      </c>
      <c r="AC274" s="4" t="s">
        <v>46</v>
      </c>
    </row>
    <row r="275" spans="2:29" x14ac:dyDescent="0.25">
      <c r="B275" s="4" t="s">
        <v>911</v>
      </c>
      <c r="C275" s="47" t="s">
        <v>912</v>
      </c>
      <c r="D275" s="44"/>
      <c r="E275" s="4" t="s">
        <v>100</v>
      </c>
      <c r="F275" s="4" t="s">
        <v>895</v>
      </c>
      <c r="G275" s="4" t="s">
        <v>53</v>
      </c>
      <c r="H275" s="15">
        <v>44927</v>
      </c>
      <c r="I275" s="15">
        <v>45629</v>
      </c>
      <c r="J275" s="4" t="s">
        <v>46</v>
      </c>
      <c r="K275" s="15">
        <v>45630</v>
      </c>
      <c r="L275" s="15">
        <v>46022</v>
      </c>
      <c r="M275" s="4" t="s">
        <v>46</v>
      </c>
      <c r="N275" s="14">
        <v>46023</v>
      </c>
      <c r="O275" s="14">
        <v>46568</v>
      </c>
      <c r="P275" s="4" t="s">
        <v>63</v>
      </c>
      <c r="Q275" s="14">
        <v>45292</v>
      </c>
      <c r="R275" s="14">
        <v>46752</v>
      </c>
      <c r="S275" s="15">
        <v>46752</v>
      </c>
      <c r="T275" s="4" t="s">
        <v>46</v>
      </c>
      <c r="U275" s="15">
        <v>46752</v>
      </c>
      <c r="V275" s="14">
        <v>46753</v>
      </c>
      <c r="W275" s="14">
        <v>48395</v>
      </c>
      <c r="X275" s="4">
        <v>2032</v>
      </c>
      <c r="Y275" s="4">
        <v>2032</v>
      </c>
      <c r="Z275" s="4"/>
      <c r="AA275" s="4" t="s">
        <v>1198</v>
      </c>
      <c r="AB275" s="4" t="s">
        <v>4112</v>
      </c>
      <c r="AC275" s="4" t="s">
        <v>4113</v>
      </c>
    </row>
    <row r="276" spans="2:29" ht="71.25" x14ac:dyDescent="0.25">
      <c r="B276" s="4" t="s">
        <v>1351</v>
      </c>
      <c r="C276" s="47" t="s">
        <v>1352</v>
      </c>
      <c r="D276" s="44"/>
      <c r="E276" s="4" t="s">
        <v>282</v>
      </c>
      <c r="F276" s="4" t="s">
        <v>283</v>
      </c>
      <c r="G276" s="4" t="s">
        <v>53</v>
      </c>
      <c r="H276" s="4"/>
      <c r="I276" s="4"/>
      <c r="J276" s="4" t="s">
        <v>4114</v>
      </c>
      <c r="K276" s="15">
        <v>46174</v>
      </c>
      <c r="L276" s="15">
        <v>46296</v>
      </c>
      <c r="M276" s="4" t="s">
        <v>46</v>
      </c>
      <c r="N276" s="14">
        <v>46327</v>
      </c>
      <c r="O276" s="14">
        <v>46022</v>
      </c>
      <c r="P276" s="4" t="s">
        <v>59</v>
      </c>
      <c r="Q276" s="14">
        <v>46387</v>
      </c>
      <c r="R276" s="14">
        <v>46752</v>
      </c>
      <c r="S276" s="15">
        <v>48213</v>
      </c>
      <c r="T276" s="4" t="s">
        <v>46</v>
      </c>
      <c r="U276" s="15">
        <v>46752</v>
      </c>
      <c r="V276" s="14">
        <v>47118</v>
      </c>
      <c r="W276" s="14">
        <v>48213</v>
      </c>
      <c r="X276" s="4">
        <v>2032</v>
      </c>
      <c r="Y276" s="4">
        <v>2036</v>
      </c>
      <c r="Z276" s="4"/>
      <c r="AA276" s="4" t="s">
        <v>3733</v>
      </c>
      <c r="AB276" s="4" t="s">
        <v>4115</v>
      </c>
      <c r="AC276" s="4" t="s">
        <v>4116</v>
      </c>
    </row>
    <row r="277" spans="2:29" ht="270.75" x14ac:dyDescent="0.25">
      <c r="B277" s="4" t="s">
        <v>1355</v>
      </c>
      <c r="C277" s="47" t="s">
        <v>1356</v>
      </c>
      <c r="D277" s="44"/>
      <c r="E277" s="4" t="s">
        <v>737</v>
      </c>
      <c r="F277" s="4" t="s">
        <v>1187</v>
      </c>
      <c r="G277" s="4" t="s">
        <v>53</v>
      </c>
      <c r="H277" s="15">
        <v>44849</v>
      </c>
      <c r="I277" s="15">
        <v>45170</v>
      </c>
      <c r="J277" s="4" t="s">
        <v>46</v>
      </c>
      <c r="K277" s="15">
        <v>45536</v>
      </c>
      <c r="L277" s="15">
        <v>45808</v>
      </c>
      <c r="M277" s="4" t="s">
        <v>46</v>
      </c>
      <c r="N277" s="14">
        <v>45809</v>
      </c>
      <c r="O277" s="14">
        <v>46265</v>
      </c>
      <c r="P277" s="4" t="s">
        <v>63</v>
      </c>
      <c r="Q277" s="14">
        <v>45778</v>
      </c>
      <c r="R277" s="14">
        <v>46022</v>
      </c>
      <c r="S277" s="15">
        <v>46143</v>
      </c>
      <c r="T277" s="4" t="s">
        <v>46</v>
      </c>
      <c r="U277" s="15">
        <v>46266</v>
      </c>
      <c r="V277" s="14">
        <v>46266</v>
      </c>
      <c r="W277" s="14">
        <v>47423</v>
      </c>
      <c r="X277" s="4">
        <v>2029</v>
      </c>
      <c r="Y277" s="4">
        <v>2033</v>
      </c>
      <c r="Z277" s="4"/>
      <c r="AA277" s="4" t="s">
        <v>3733</v>
      </c>
      <c r="AB277" s="4" t="s">
        <v>4117</v>
      </c>
      <c r="AC277" s="4" t="s">
        <v>4118</v>
      </c>
    </row>
    <row r="278" spans="2:29" ht="71.25" x14ac:dyDescent="0.25">
      <c r="B278" s="4" t="s">
        <v>330</v>
      </c>
      <c r="C278" s="47" t="s">
        <v>331</v>
      </c>
      <c r="D278" s="44"/>
      <c r="E278" s="4" t="s">
        <v>332</v>
      </c>
      <c r="F278" s="4" t="s">
        <v>333</v>
      </c>
      <c r="G278" s="4" t="s">
        <v>53</v>
      </c>
      <c r="H278" s="15">
        <v>45078</v>
      </c>
      <c r="I278" s="15">
        <v>45473</v>
      </c>
      <c r="J278" s="4" t="s">
        <v>46</v>
      </c>
      <c r="K278" s="15">
        <v>45474</v>
      </c>
      <c r="L278" s="15">
        <v>46494</v>
      </c>
      <c r="M278" s="4" t="s">
        <v>46</v>
      </c>
      <c r="N278" s="14">
        <v>46966</v>
      </c>
      <c r="O278" s="14">
        <v>47483</v>
      </c>
      <c r="P278" s="4" t="s">
        <v>59</v>
      </c>
      <c r="Q278" s="14">
        <v>46113</v>
      </c>
      <c r="R278" s="14">
        <v>47483</v>
      </c>
      <c r="S278" s="4"/>
      <c r="T278" s="4" t="s">
        <v>4119</v>
      </c>
      <c r="U278" s="15">
        <v>47483</v>
      </c>
      <c r="V278" s="14">
        <v>47484</v>
      </c>
      <c r="W278" s="14">
        <v>48944</v>
      </c>
      <c r="X278" s="4">
        <v>2033</v>
      </c>
      <c r="Y278" s="4">
        <v>2033</v>
      </c>
      <c r="Z278" s="15">
        <v>45839</v>
      </c>
      <c r="AA278" s="4" t="s">
        <v>3739</v>
      </c>
      <c r="AB278" s="4" t="s">
        <v>3960</v>
      </c>
      <c r="AC278" s="4" t="s">
        <v>46</v>
      </c>
    </row>
    <row r="279" spans="2:29" ht="99.75" x14ac:dyDescent="0.25">
      <c r="B279" s="4" t="s">
        <v>1357</v>
      </c>
      <c r="C279" s="47" t="s">
        <v>1358</v>
      </c>
      <c r="D279" s="44"/>
      <c r="E279" s="4" t="s">
        <v>282</v>
      </c>
      <c r="F279" s="4" t="s">
        <v>283</v>
      </c>
      <c r="G279" s="4" t="s">
        <v>53</v>
      </c>
      <c r="H279" s="4"/>
      <c r="I279" s="4"/>
      <c r="J279" s="4" t="s">
        <v>4120</v>
      </c>
      <c r="K279" s="15">
        <v>45291</v>
      </c>
      <c r="L279" s="15">
        <v>46022</v>
      </c>
      <c r="M279" s="4" t="s">
        <v>46</v>
      </c>
      <c r="N279" s="14">
        <v>46023</v>
      </c>
      <c r="O279" s="14">
        <v>46265</v>
      </c>
      <c r="P279" s="4" t="s">
        <v>59</v>
      </c>
      <c r="Q279" s="14">
        <v>46174</v>
      </c>
      <c r="R279" s="14">
        <v>46722</v>
      </c>
      <c r="S279" s="15">
        <v>47118</v>
      </c>
      <c r="T279" s="4" t="s">
        <v>46</v>
      </c>
      <c r="U279" s="15">
        <v>46539</v>
      </c>
      <c r="V279" s="14">
        <v>46722</v>
      </c>
      <c r="W279" s="14">
        <v>47299</v>
      </c>
      <c r="X279" s="4">
        <v>2029</v>
      </c>
      <c r="Y279" s="4">
        <v>2029</v>
      </c>
      <c r="Z279" s="4"/>
      <c r="AA279" s="4" t="s">
        <v>3733</v>
      </c>
      <c r="AB279" s="4" t="s">
        <v>4121</v>
      </c>
      <c r="AC279" s="4" t="s">
        <v>4075</v>
      </c>
    </row>
    <row r="280" spans="2:29" ht="185.25" x14ac:dyDescent="0.25">
      <c r="B280" s="4" t="s">
        <v>310</v>
      </c>
      <c r="C280" s="47" t="s">
        <v>311</v>
      </c>
      <c r="D280" s="44"/>
      <c r="E280" s="4" t="s">
        <v>312</v>
      </c>
      <c r="F280" s="4" t="s">
        <v>313</v>
      </c>
      <c r="G280" s="4" t="s">
        <v>53</v>
      </c>
      <c r="H280" s="15">
        <v>44805</v>
      </c>
      <c r="I280" s="15">
        <v>45596</v>
      </c>
      <c r="J280" s="4" t="s">
        <v>46</v>
      </c>
      <c r="K280" s="15">
        <v>45597</v>
      </c>
      <c r="L280" s="15">
        <v>46133</v>
      </c>
      <c r="M280" s="4" t="s">
        <v>46</v>
      </c>
      <c r="N280" s="14">
        <v>46174</v>
      </c>
      <c r="O280" s="14">
        <v>46843</v>
      </c>
      <c r="P280" s="4" t="s">
        <v>63</v>
      </c>
      <c r="Q280" s="14">
        <v>45658</v>
      </c>
      <c r="R280" s="14">
        <v>46843</v>
      </c>
      <c r="S280" s="15">
        <v>46843</v>
      </c>
      <c r="T280" s="4" t="s">
        <v>46</v>
      </c>
      <c r="U280" s="15">
        <v>46843</v>
      </c>
      <c r="V280" s="14">
        <v>46844</v>
      </c>
      <c r="W280" s="14">
        <v>47756</v>
      </c>
      <c r="X280" s="4">
        <v>2029</v>
      </c>
      <c r="Y280" s="4">
        <v>2029</v>
      </c>
      <c r="Z280" s="15">
        <v>45839</v>
      </c>
      <c r="AA280" s="4" t="s">
        <v>3739</v>
      </c>
      <c r="AB280" s="4" t="s">
        <v>4122</v>
      </c>
      <c r="AC280" s="4" t="s">
        <v>4123</v>
      </c>
    </row>
    <row r="281" spans="2:29" ht="114" x14ac:dyDescent="0.25">
      <c r="B281" s="4" t="s">
        <v>353</v>
      </c>
      <c r="C281" s="47" t="s">
        <v>354</v>
      </c>
      <c r="D281" s="44"/>
      <c r="E281" s="4" t="s">
        <v>355</v>
      </c>
      <c r="F281" s="4" t="s">
        <v>356</v>
      </c>
      <c r="G281" s="4" t="s">
        <v>53</v>
      </c>
      <c r="H281" s="15">
        <v>44562</v>
      </c>
      <c r="I281" s="15">
        <v>45597</v>
      </c>
      <c r="J281" s="4" t="s">
        <v>46</v>
      </c>
      <c r="K281" s="15">
        <v>45627</v>
      </c>
      <c r="L281" s="15">
        <v>46568</v>
      </c>
      <c r="M281" s="4" t="s">
        <v>46</v>
      </c>
      <c r="N281" s="14">
        <v>46660</v>
      </c>
      <c r="O281" s="14">
        <v>47150</v>
      </c>
      <c r="P281" s="4" t="s">
        <v>59</v>
      </c>
      <c r="Q281" s="14">
        <v>46753</v>
      </c>
      <c r="R281" s="14">
        <v>47391</v>
      </c>
      <c r="S281" s="15">
        <v>47573</v>
      </c>
      <c r="T281" s="4" t="s">
        <v>46</v>
      </c>
      <c r="U281" s="15">
        <v>47452</v>
      </c>
      <c r="V281" s="14">
        <v>47635</v>
      </c>
      <c r="W281" s="14">
        <v>48579</v>
      </c>
      <c r="X281" s="4">
        <v>2032</v>
      </c>
      <c r="Y281" s="4">
        <v>2032</v>
      </c>
      <c r="Z281" s="4"/>
      <c r="AA281" s="4" t="s">
        <v>3739</v>
      </c>
      <c r="AB281" s="4" t="s">
        <v>4124</v>
      </c>
      <c r="AC281" s="4" t="s">
        <v>4125</v>
      </c>
    </row>
    <row r="282" spans="2:29" ht="42.75" x14ac:dyDescent="0.25">
      <c r="B282" s="4" t="s">
        <v>1360</v>
      </c>
      <c r="C282" s="47" t="s">
        <v>1361</v>
      </c>
      <c r="D282" s="44"/>
      <c r="E282" s="4" t="s">
        <v>108</v>
      </c>
      <c r="F282" s="4" t="s">
        <v>1362</v>
      </c>
      <c r="G282" s="4" t="s">
        <v>53</v>
      </c>
      <c r="H282" s="4"/>
      <c r="I282" s="4"/>
      <c r="J282" s="4" t="s">
        <v>185</v>
      </c>
      <c r="K282" s="4"/>
      <c r="L282" s="4"/>
      <c r="M282" s="4" t="s">
        <v>185</v>
      </c>
      <c r="N282" s="14">
        <v>46388</v>
      </c>
      <c r="O282" s="14">
        <v>46752</v>
      </c>
      <c r="P282" s="4" t="s">
        <v>59</v>
      </c>
      <c r="Q282" s="14">
        <v>46753</v>
      </c>
      <c r="R282" s="14">
        <v>47118</v>
      </c>
      <c r="S282" s="4"/>
      <c r="T282" s="4" t="s">
        <v>4040</v>
      </c>
      <c r="U282" s="4"/>
      <c r="V282" s="14">
        <v>47119</v>
      </c>
      <c r="W282" s="14">
        <v>47483</v>
      </c>
      <c r="X282" s="4">
        <v>2030</v>
      </c>
      <c r="Y282" s="4">
        <v>2030</v>
      </c>
      <c r="Z282" s="4"/>
      <c r="AA282" s="4" t="s">
        <v>3733</v>
      </c>
      <c r="AB282" s="4" t="s">
        <v>4126</v>
      </c>
      <c r="AC282" s="4" t="s">
        <v>46</v>
      </c>
    </row>
    <row r="283" spans="2:29" ht="57" x14ac:dyDescent="0.25">
      <c r="B283" s="4" t="s">
        <v>336</v>
      </c>
      <c r="C283" s="47" t="s">
        <v>337</v>
      </c>
      <c r="D283" s="44"/>
      <c r="E283" s="4" t="s">
        <v>327</v>
      </c>
      <c r="F283" s="4" t="s">
        <v>328</v>
      </c>
      <c r="G283" s="4" t="s">
        <v>53</v>
      </c>
      <c r="H283" s="15">
        <v>45078</v>
      </c>
      <c r="I283" s="15">
        <v>45473</v>
      </c>
      <c r="J283" s="4" t="s">
        <v>46</v>
      </c>
      <c r="K283" s="15">
        <v>45474</v>
      </c>
      <c r="L283" s="15">
        <v>46494</v>
      </c>
      <c r="M283" s="4" t="s">
        <v>46</v>
      </c>
      <c r="N283" s="14">
        <v>46600</v>
      </c>
      <c r="O283" s="14">
        <v>47483</v>
      </c>
      <c r="P283" s="4" t="s">
        <v>59</v>
      </c>
      <c r="Q283" s="14">
        <v>46600</v>
      </c>
      <c r="R283" s="14">
        <v>47483</v>
      </c>
      <c r="S283" s="4"/>
      <c r="T283" s="4" t="s">
        <v>3757</v>
      </c>
      <c r="U283" s="15">
        <v>47483</v>
      </c>
      <c r="V283" s="14">
        <v>47484</v>
      </c>
      <c r="W283" s="14">
        <v>48944</v>
      </c>
      <c r="X283" s="4">
        <v>2033</v>
      </c>
      <c r="Y283" s="4">
        <v>2033</v>
      </c>
      <c r="Z283" s="4"/>
      <c r="AA283" s="4" t="s">
        <v>3739</v>
      </c>
      <c r="AB283" s="4" t="s">
        <v>4127</v>
      </c>
      <c r="AC283" s="4" t="s">
        <v>46</v>
      </c>
    </row>
    <row r="284" spans="2:29" ht="71.25" x14ac:dyDescent="0.25">
      <c r="B284" s="4" t="s">
        <v>1363</v>
      </c>
      <c r="C284" s="47" t="s">
        <v>1364</v>
      </c>
      <c r="D284" s="44"/>
      <c r="E284" s="4" t="s">
        <v>375</v>
      </c>
      <c r="F284" s="4" t="s">
        <v>1365</v>
      </c>
      <c r="G284" s="4" t="s">
        <v>53</v>
      </c>
      <c r="H284" s="15">
        <v>44531</v>
      </c>
      <c r="I284" s="15">
        <v>44620</v>
      </c>
      <c r="J284" s="4" t="s">
        <v>46</v>
      </c>
      <c r="K284" s="15">
        <v>44593</v>
      </c>
      <c r="L284" s="15">
        <v>44665</v>
      </c>
      <c r="M284" s="4" t="s">
        <v>46</v>
      </c>
      <c r="N284" s="14">
        <v>44958</v>
      </c>
      <c r="O284" s="14">
        <v>45657</v>
      </c>
      <c r="P284" s="4" t="s">
        <v>63</v>
      </c>
      <c r="Q284" s="14">
        <v>44835</v>
      </c>
      <c r="R284" s="14">
        <v>45657</v>
      </c>
      <c r="S284" s="15">
        <v>46022</v>
      </c>
      <c r="T284" s="4" t="s">
        <v>46</v>
      </c>
      <c r="U284" s="15">
        <v>46022</v>
      </c>
      <c r="V284" s="14">
        <v>46023</v>
      </c>
      <c r="W284" s="14">
        <v>46752</v>
      </c>
      <c r="X284" s="4">
        <v>2028</v>
      </c>
      <c r="Y284" s="4">
        <v>2030</v>
      </c>
      <c r="Z284" s="15">
        <v>45686</v>
      </c>
      <c r="AA284" s="4" t="s">
        <v>3739</v>
      </c>
      <c r="AB284" s="4" t="s">
        <v>4128</v>
      </c>
      <c r="AC284" s="4" t="s">
        <v>4129</v>
      </c>
    </row>
    <row r="285" spans="2:29" ht="57" x14ac:dyDescent="0.25">
      <c r="B285" s="4" t="s">
        <v>606</v>
      </c>
      <c r="C285" s="47" t="s">
        <v>607</v>
      </c>
      <c r="D285" s="44"/>
      <c r="E285" s="4" t="s">
        <v>375</v>
      </c>
      <c r="F285" s="4" t="s">
        <v>608</v>
      </c>
      <c r="G285" s="4" t="s">
        <v>53</v>
      </c>
      <c r="H285" s="15">
        <v>44835</v>
      </c>
      <c r="I285" s="15">
        <v>45291</v>
      </c>
      <c r="J285" s="4" t="s">
        <v>46</v>
      </c>
      <c r="K285" s="15">
        <v>45292</v>
      </c>
      <c r="L285" s="15">
        <v>46203</v>
      </c>
      <c r="M285" s="4" t="s">
        <v>46</v>
      </c>
      <c r="N285" s="14">
        <v>46204</v>
      </c>
      <c r="O285" s="14">
        <v>46934</v>
      </c>
      <c r="P285" s="4" t="s">
        <v>63</v>
      </c>
      <c r="Q285" s="14">
        <v>45768</v>
      </c>
      <c r="R285" s="14">
        <v>47208</v>
      </c>
      <c r="S285" s="15">
        <v>47270</v>
      </c>
      <c r="T285" s="4" t="s">
        <v>46</v>
      </c>
      <c r="U285" s="15">
        <v>47208</v>
      </c>
      <c r="V285" s="14">
        <v>47777</v>
      </c>
      <c r="W285" s="14">
        <v>48579</v>
      </c>
      <c r="X285" s="4">
        <v>2032</v>
      </c>
      <c r="Y285" s="4">
        <v>2032</v>
      </c>
      <c r="Z285" s="15">
        <v>45687</v>
      </c>
      <c r="AA285" s="4" t="s">
        <v>3733</v>
      </c>
      <c r="AB285" s="4" t="s">
        <v>4130</v>
      </c>
      <c r="AC285" s="4" t="s">
        <v>46</v>
      </c>
    </row>
    <row r="286" spans="2:29" ht="28.5" x14ac:dyDescent="0.25">
      <c r="B286" s="4" t="s">
        <v>610</v>
      </c>
      <c r="C286" s="47" t="s">
        <v>611</v>
      </c>
      <c r="D286" s="44"/>
      <c r="E286" s="4" t="s">
        <v>595</v>
      </c>
      <c r="F286" s="4" t="s">
        <v>596</v>
      </c>
      <c r="G286" s="4" t="s">
        <v>53</v>
      </c>
      <c r="H286" s="15">
        <v>44835</v>
      </c>
      <c r="I286" s="15">
        <v>45291</v>
      </c>
      <c r="J286" s="4" t="s">
        <v>46</v>
      </c>
      <c r="K286" s="15">
        <v>45292</v>
      </c>
      <c r="L286" s="15">
        <v>45795</v>
      </c>
      <c r="M286" s="4" t="s">
        <v>46</v>
      </c>
      <c r="N286" s="14">
        <v>45796</v>
      </c>
      <c r="O286" s="14">
        <v>46660</v>
      </c>
      <c r="P286" s="4" t="s">
        <v>63</v>
      </c>
      <c r="Q286" s="14">
        <v>45803</v>
      </c>
      <c r="R286" s="14">
        <v>46934</v>
      </c>
      <c r="S286" s="15">
        <v>47331</v>
      </c>
      <c r="T286" s="4" t="s">
        <v>46</v>
      </c>
      <c r="U286" s="15">
        <v>47208</v>
      </c>
      <c r="V286" s="14">
        <v>47209</v>
      </c>
      <c r="W286" s="14">
        <v>48365</v>
      </c>
      <c r="X286" s="4">
        <v>2032</v>
      </c>
      <c r="Y286" s="4">
        <v>2032</v>
      </c>
      <c r="Z286" s="15">
        <v>45747</v>
      </c>
      <c r="AA286" s="4" t="s">
        <v>3733</v>
      </c>
      <c r="AB286" s="4" t="s">
        <v>4076</v>
      </c>
      <c r="AC286" s="4" t="s">
        <v>2245</v>
      </c>
    </row>
    <row r="287" spans="2:29" ht="71.25" x14ac:dyDescent="0.25">
      <c r="B287" s="4" t="s">
        <v>481</v>
      </c>
      <c r="C287" s="47" t="s">
        <v>482</v>
      </c>
      <c r="D287" s="44"/>
      <c r="E287" s="4" t="s">
        <v>100</v>
      </c>
      <c r="F287" s="4" t="s">
        <v>483</v>
      </c>
      <c r="G287" s="4" t="s">
        <v>53</v>
      </c>
      <c r="H287" s="15">
        <v>44805</v>
      </c>
      <c r="I287" s="15">
        <v>44926</v>
      </c>
      <c r="J287" s="4" t="s">
        <v>46</v>
      </c>
      <c r="K287" s="15">
        <v>44927</v>
      </c>
      <c r="L287" s="15">
        <v>45078</v>
      </c>
      <c r="M287" s="4" t="s">
        <v>46</v>
      </c>
      <c r="N287" s="14">
        <v>45748</v>
      </c>
      <c r="O287" s="14">
        <v>46721</v>
      </c>
      <c r="P287" s="4" t="s">
        <v>59</v>
      </c>
      <c r="Q287" s="14">
        <v>46023</v>
      </c>
      <c r="R287" s="14">
        <v>46753</v>
      </c>
      <c r="S287" s="4"/>
      <c r="T287" s="4" t="s">
        <v>4131</v>
      </c>
      <c r="U287" s="15">
        <v>46934</v>
      </c>
      <c r="V287" s="14">
        <v>46964</v>
      </c>
      <c r="W287" s="14">
        <v>47788</v>
      </c>
      <c r="X287" s="4">
        <v>2030</v>
      </c>
      <c r="Y287" s="4">
        <v>2030</v>
      </c>
      <c r="Z287" s="4"/>
      <c r="AA287" s="4" t="s">
        <v>3739</v>
      </c>
      <c r="AB287" s="4" t="s">
        <v>2360</v>
      </c>
      <c r="AC287" s="4" t="s">
        <v>4132</v>
      </c>
    </row>
    <row r="288" spans="2:29" ht="85.5" x14ac:dyDescent="0.25">
      <c r="B288" s="4" t="s">
        <v>1367</v>
      </c>
      <c r="C288" s="47" t="s">
        <v>1368</v>
      </c>
      <c r="D288" s="44"/>
      <c r="E288" s="4" t="s">
        <v>276</v>
      </c>
      <c r="F288" s="4" t="s">
        <v>277</v>
      </c>
      <c r="G288" s="4" t="s">
        <v>53</v>
      </c>
      <c r="H288" s="4"/>
      <c r="I288" s="4"/>
      <c r="J288" s="4" t="s">
        <v>4133</v>
      </c>
      <c r="K288" s="15">
        <v>46142</v>
      </c>
      <c r="L288" s="15">
        <v>46507</v>
      </c>
      <c r="M288" s="4" t="s">
        <v>46</v>
      </c>
      <c r="N288" s="14">
        <v>46142</v>
      </c>
      <c r="O288" s="14">
        <v>46507</v>
      </c>
      <c r="P288" s="4" t="s">
        <v>59</v>
      </c>
      <c r="Q288" s="14">
        <v>46142</v>
      </c>
      <c r="R288" s="14">
        <v>46507</v>
      </c>
      <c r="S288" s="15">
        <v>46538</v>
      </c>
      <c r="T288" s="4" t="s">
        <v>46</v>
      </c>
      <c r="U288" s="15">
        <v>46418</v>
      </c>
      <c r="V288" s="14">
        <v>46419</v>
      </c>
      <c r="W288" s="14">
        <v>47118</v>
      </c>
      <c r="X288" s="4">
        <v>2028</v>
      </c>
      <c r="Y288" s="4">
        <v>2028</v>
      </c>
      <c r="Z288" s="4"/>
      <c r="AA288" s="4" t="s">
        <v>3733</v>
      </c>
      <c r="AB288" s="4" t="s">
        <v>4134</v>
      </c>
      <c r="AC288" s="4" t="s">
        <v>4135</v>
      </c>
    </row>
    <row r="289" spans="2:29" ht="71.25" x14ac:dyDescent="0.25">
      <c r="B289" s="4" t="s">
        <v>1370</v>
      </c>
      <c r="C289" s="47" t="s">
        <v>1371</v>
      </c>
      <c r="D289" s="44"/>
      <c r="E289" s="4" t="s">
        <v>375</v>
      </c>
      <c r="F289" s="4" t="s">
        <v>1372</v>
      </c>
      <c r="G289" s="4" t="s">
        <v>53</v>
      </c>
      <c r="H289" s="15">
        <v>44531</v>
      </c>
      <c r="I289" s="15">
        <v>44620</v>
      </c>
      <c r="J289" s="4" t="s">
        <v>46</v>
      </c>
      <c r="K289" s="15">
        <v>44593</v>
      </c>
      <c r="L289" s="15">
        <v>44665</v>
      </c>
      <c r="M289" s="4" t="s">
        <v>46</v>
      </c>
      <c r="N289" s="14">
        <v>44958</v>
      </c>
      <c r="O289" s="14">
        <v>45657</v>
      </c>
      <c r="P289" s="4" t="s">
        <v>63</v>
      </c>
      <c r="Q289" s="14">
        <v>44835</v>
      </c>
      <c r="R289" s="14">
        <v>45657</v>
      </c>
      <c r="S289" s="15">
        <v>46022</v>
      </c>
      <c r="T289" s="4" t="s">
        <v>46</v>
      </c>
      <c r="U289" s="15">
        <v>46022</v>
      </c>
      <c r="V289" s="14">
        <v>46023</v>
      </c>
      <c r="W289" s="14">
        <v>46752</v>
      </c>
      <c r="X289" s="4">
        <v>2028</v>
      </c>
      <c r="Y289" s="4">
        <v>2030</v>
      </c>
      <c r="Z289" s="4"/>
      <c r="AA289" s="4" t="s">
        <v>3739</v>
      </c>
      <c r="AB289" s="4" t="s">
        <v>4128</v>
      </c>
      <c r="AC289" s="4" t="s">
        <v>4136</v>
      </c>
    </row>
    <row r="290" spans="2:29" ht="28.5" x14ac:dyDescent="0.25">
      <c r="B290" s="4" t="s">
        <v>696</v>
      </c>
      <c r="C290" s="47" t="s">
        <v>697</v>
      </c>
      <c r="D290" s="44"/>
      <c r="E290" s="4" t="s">
        <v>154</v>
      </c>
      <c r="F290" s="4" t="s">
        <v>155</v>
      </c>
      <c r="G290" s="4" t="s">
        <v>53</v>
      </c>
      <c r="H290" s="15">
        <v>44927</v>
      </c>
      <c r="I290" s="15">
        <v>45077</v>
      </c>
      <c r="J290" s="4" t="s">
        <v>46</v>
      </c>
      <c r="K290" s="15">
        <v>46082</v>
      </c>
      <c r="L290" s="15">
        <v>46357</v>
      </c>
      <c r="M290" s="4" t="s">
        <v>46</v>
      </c>
      <c r="N290" s="14">
        <v>46388</v>
      </c>
      <c r="O290" s="14">
        <v>47119</v>
      </c>
      <c r="P290" s="4" t="s">
        <v>59</v>
      </c>
      <c r="Q290" s="14">
        <v>47150</v>
      </c>
      <c r="R290" s="14">
        <v>47786</v>
      </c>
      <c r="S290" s="4"/>
      <c r="T290" s="4" t="s">
        <v>4137</v>
      </c>
      <c r="U290" s="15">
        <v>47827</v>
      </c>
      <c r="V290" s="14">
        <v>47880</v>
      </c>
      <c r="W290" s="14">
        <v>48579</v>
      </c>
      <c r="X290" s="4">
        <v>2032</v>
      </c>
      <c r="Y290" s="4">
        <v>2034</v>
      </c>
      <c r="Z290" s="4"/>
      <c r="AA290" s="4" t="s">
        <v>3733</v>
      </c>
      <c r="AB290" s="4" t="s">
        <v>4138</v>
      </c>
      <c r="AC290" s="4" t="s">
        <v>346</v>
      </c>
    </row>
    <row r="291" spans="2:29" ht="85.5" x14ac:dyDescent="0.25">
      <c r="B291" s="4" t="s">
        <v>1374</v>
      </c>
      <c r="C291" s="47" t="s">
        <v>1375</v>
      </c>
      <c r="D291" s="44"/>
      <c r="E291" s="4" t="s">
        <v>123</v>
      </c>
      <c r="F291" s="4" t="s">
        <v>1376</v>
      </c>
      <c r="G291" s="4" t="s">
        <v>53</v>
      </c>
      <c r="H291" s="15">
        <v>42370</v>
      </c>
      <c r="I291" s="15">
        <v>42735</v>
      </c>
      <c r="J291" s="4" t="s">
        <v>46</v>
      </c>
      <c r="K291" s="15">
        <v>45658</v>
      </c>
      <c r="L291" s="15">
        <v>45930</v>
      </c>
      <c r="M291" s="4" t="s">
        <v>46</v>
      </c>
      <c r="N291" s="14">
        <v>45931</v>
      </c>
      <c r="O291" s="14">
        <v>46173</v>
      </c>
      <c r="P291" s="4" t="s">
        <v>63</v>
      </c>
      <c r="Q291" s="14">
        <v>46174</v>
      </c>
      <c r="R291" s="14">
        <v>46904</v>
      </c>
      <c r="S291" s="4"/>
      <c r="T291" s="4" t="s">
        <v>4139</v>
      </c>
      <c r="U291" s="15">
        <v>46904</v>
      </c>
      <c r="V291" s="14">
        <v>46905</v>
      </c>
      <c r="W291" s="14">
        <v>49095</v>
      </c>
      <c r="X291" s="4">
        <v>2029</v>
      </c>
      <c r="Y291" s="4">
        <v>2030</v>
      </c>
      <c r="Z291" s="4"/>
      <c r="AA291" s="4" t="s">
        <v>3739</v>
      </c>
      <c r="AB291" s="4" t="s">
        <v>3950</v>
      </c>
      <c r="AC291" s="4" t="s">
        <v>4140</v>
      </c>
    </row>
    <row r="292" spans="2:29" ht="156.75" x14ac:dyDescent="0.25">
      <c r="B292" s="4" t="s">
        <v>613</v>
      </c>
      <c r="C292" s="47" t="s">
        <v>614</v>
      </c>
      <c r="D292" s="44"/>
      <c r="E292" s="4" t="s">
        <v>154</v>
      </c>
      <c r="F292" s="4" t="s">
        <v>550</v>
      </c>
      <c r="G292" s="4" t="s">
        <v>53</v>
      </c>
      <c r="H292" s="15">
        <v>44835</v>
      </c>
      <c r="I292" s="15">
        <v>45291</v>
      </c>
      <c r="J292" s="4" t="s">
        <v>46</v>
      </c>
      <c r="K292" s="15">
        <v>45292</v>
      </c>
      <c r="L292" s="15">
        <v>45657</v>
      </c>
      <c r="M292" s="4" t="s">
        <v>46</v>
      </c>
      <c r="N292" s="14">
        <v>46388</v>
      </c>
      <c r="O292" s="14">
        <v>47664</v>
      </c>
      <c r="P292" s="4" t="s">
        <v>59</v>
      </c>
      <c r="Q292" s="14">
        <v>47665</v>
      </c>
      <c r="R292" s="14">
        <v>48395</v>
      </c>
      <c r="S292" s="15">
        <v>48030</v>
      </c>
      <c r="T292" s="4" t="s">
        <v>46</v>
      </c>
      <c r="U292" s="15">
        <v>48029</v>
      </c>
      <c r="V292" s="14">
        <v>48396</v>
      </c>
      <c r="W292" s="14">
        <v>49309</v>
      </c>
      <c r="X292" s="4">
        <v>2034</v>
      </c>
      <c r="Y292" s="4">
        <v>2034</v>
      </c>
      <c r="Z292" s="4"/>
      <c r="AA292" s="4" t="s">
        <v>3739</v>
      </c>
      <c r="AB292" s="4" t="s">
        <v>4141</v>
      </c>
      <c r="AC292" s="4" t="s">
        <v>4142</v>
      </c>
    </row>
    <row r="293" spans="2:29" ht="156.75" x14ac:dyDescent="0.25">
      <c r="B293" s="4" t="s">
        <v>615</v>
      </c>
      <c r="C293" s="47" t="s">
        <v>616</v>
      </c>
      <c r="D293" s="44"/>
      <c r="E293" s="4" t="s">
        <v>154</v>
      </c>
      <c r="F293" s="4" t="s">
        <v>550</v>
      </c>
      <c r="G293" s="4" t="s">
        <v>53</v>
      </c>
      <c r="H293" s="15">
        <v>44835</v>
      </c>
      <c r="I293" s="15">
        <v>45291</v>
      </c>
      <c r="J293" s="4" t="s">
        <v>46</v>
      </c>
      <c r="K293" s="15">
        <v>45292</v>
      </c>
      <c r="L293" s="15">
        <v>45657</v>
      </c>
      <c r="M293" s="4" t="s">
        <v>46</v>
      </c>
      <c r="N293" s="14">
        <v>47665</v>
      </c>
      <c r="O293" s="14">
        <v>49125</v>
      </c>
      <c r="P293" s="4" t="s">
        <v>59</v>
      </c>
      <c r="Q293" s="14">
        <v>49126</v>
      </c>
      <c r="R293" s="14">
        <v>50040</v>
      </c>
      <c r="S293" s="15">
        <v>49674</v>
      </c>
      <c r="T293" s="4" t="s">
        <v>46</v>
      </c>
      <c r="U293" s="15">
        <v>49674</v>
      </c>
      <c r="V293" s="14">
        <v>50041</v>
      </c>
      <c r="W293" s="14">
        <v>51135</v>
      </c>
      <c r="X293" s="4">
        <v>2039</v>
      </c>
      <c r="Y293" s="4">
        <v>2041</v>
      </c>
      <c r="Z293" s="4"/>
      <c r="AA293" s="4" t="s">
        <v>3723</v>
      </c>
      <c r="AB293" s="4" t="s">
        <v>4143</v>
      </c>
      <c r="AC293" s="4" t="s">
        <v>4144</v>
      </c>
    </row>
    <row r="294" spans="2:29" ht="185.25" x14ac:dyDescent="0.25">
      <c r="B294" s="4" t="s">
        <v>1380</v>
      </c>
      <c r="C294" s="47" t="s">
        <v>1381</v>
      </c>
      <c r="D294" s="44"/>
      <c r="E294" s="4" t="s">
        <v>100</v>
      </c>
      <c r="F294" s="4" t="s">
        <v>483</v>
      </c>
      <c r="G294" s="4" t="s">
        <v>53</v>
      </c>
      <c r="H294" s="15">
        <v>45689</v>
      </c>
      <c r="I294" s="15">
        <v>46053</v>
      </c>
      <c r="J294" s="4" t="s">
        <v>46</v>
      </c>
      <c r="K294" s="15">
        <v>46054</v>
      </c>
      <c r="L294" s="15">
        <v>46204</v>
      </c>
      <c r="M294" s="4" t="s">
        <v>46</v>
      </c>
      <c r="N294" s="14">
        <v>46235</v>
      </c>
      <c r="O294" s="14">
        <v>46721</v>
      </c>
      <c r="P294" s="4" t="s">
        <v>59</v>
      </c>
      <c r="Q294" s="14">
        <v>46296</v>
      </c>
      <c r="R294" s="14">
        <v>46752</v>
      </c>
      <c r="S294" s="4"/>
      <c r="T294" s="4" t="s">
        <v>4145</v>
      </c>
      <c r="U294" s="15">
        <v>46844</v>
      </c>
      <c r="V294" s="14">
        <v>46935</v>
      </c>
      <c r="W294" s="14">
        <v>47392</v>
      </c>
      <c r="X294" s="4">
        <v>2029</v>
      </c>
      <c r="Y294" s="4">
        <v>2029</v>
      </c>
      <c r="Z294" s="4"/>
      <c r="AA294" s="4" t="s">
        <v>1198</v>
      </c>
      <c r="AB294" s="4" t="s">
        <v>2360</v>
      </c>
      <c r="AC294" s="4" t="s">
        <v>4146</v>
      </c>
    </row>
    <row r="295" spans="2:29" x14ac:dyDescent="0.25">
      <c r="B295" s="4" t="s">
        <v>485</v>
      </c>
      <c r="C295" s="47" t="s">
        <v>486</v>
      </c>
      <c r="D295" s="44"/>
      <c r="E295" s="4" t="s">
        <v>100</v>
      </c>
      <c r="F295" s="4" t="s">
        <v>456</v>
      </c>
      <c r="G295" s="4" t="s">
        <v>53</v>
      </c>
      <c r="H295" s="15">
        <v>47849</v>
      </c>
      <c r="I295" s="15">
        <v>48213</v>
      </c>
      <c r="J295" s="4" t="s">
        <v>46</v>
      </c>
      <c r="K295" s="15">
        <v>48214</v>
      </c>
      <c r="L295" s="15">
        <v>48487</v>
      </c>
      <c r="M295" s="4" t="s">
        <v>46</v>
      </c>
      <c r="N295" s="14">
        <v>48488</v>
      </c>
      <c r="O295" s="14">
        <v>48852</v>
      </c>
      <c r="P295" s="4" t="s">
        <v>59</v>
      </c>
      <c r="Q295" s="14">
        <v>49035</v>
      </c>
      <c r="R295" s="14">
        <v>49582</v>
      </c>
      <c r="S295" s="15">
        <v>49461</v>
      </c>
      <c r="T295" s="4" t="s">
        <v>46</v>
      </c>
      <c r="U295" s="15">
        <v>49582</v>
      </c>
      <c r="V295" s="14">
        <v>49857</v>
      </c>
      <c r="W295" s="14">
        <v>50557</v>
      </c>
      <c r="X295" s="4">
        <v>2043</v>
      </c>
      <c r="Y295" s="4">
        <v>2043</v>
      </c>
      <c r="Z295" s="4"/>
      <c r="AA295" s="4" t="s">
        <v>1198</v>
      </c>
      <c r="AB295" s="4" t="s">
        <v>2360</v>
      </c>
      <c r="AC295" s="4" t="s">
        <v>46</v>
      </c>
    </row>
    <row r="296" spans="2:29" ht="28.5" x14ac:dyDescent="0.25">
      <c r="B296" s="4" t="s">
        <v>975</v>
      </c>
      <c r="C296" s="47" t="s">
        <v>976</v>
      </c>
      <c r="D296" s="44"/>
      <c r="E296" s="4" t="s">
        <v>108</v>
      </c>
      <c r="F296" s="4" t="s">
        <v>213</v>
      </c>
      <c r="G296" s="4" t="s">
        <v>53</v>
      </c>
      <c r="H296" s="4"/>
      <c r="I296" s="4"/>
      <c r="J296" s="4" t="s">
        <v>4147</v>
      </c>
      <c r="K296" s="4"/>
      <c r="L296" s="4"/>
      <c r="M296" s="4" t="s">
        <v>3841</v>
      </c>
      <c r="N296" s="4"/>
      <c r="O296" s="4"/>
      <c r="P296" s="4" t="s">
        <v>59</v>
      </c>
      <c r="Q296" s="14">
        <v>46023</v>
      </c>
      <c r="R296" s="14">
        <v>47483</v>
      </c>
      <c r="S296" s="15">
        <v>47483</v>
      </c>
      <c r="T296" s="4" t="s">
        <v>46</v>
      </c>
      <c r="U296" s="15">
        <v>47483</v>
      </c>
      <c r="V296" s="14">
        <v>47484</v>
      </c>
      <c r="W296" s="14">
        <v>48579</v>
      </c>
      <c r="X296" s="4">
        <v>2033</v>
      </c>
      <c r="Y296" s="4">
        <v>2033</v>
      </c>
      <c r="Z296" s="4"/>
      <c r="AA296" s="4" t="s">
        <v>1198</v>
      </c>
      <c r="AB296" s="4" t="s">
        <v>149</v>
      </c>
      <c r="AC296" s="4" t="s">
        <v>46</v>
      </c>
    </row>
    <row r="297" spans="2:29" x14ac:dyDescent="0.25">
      <c r="B297" s="4" t="s">
        <v>617</v>
      </c>
      <c r="C297" s="47" t="s">
        <v>618</v>
      </c>
      <c r="D297" s="44"/>
      <c r="E297" s="4" t="s">
        <v>154</v>
      </c>
      <c r="F297" s="4" t="s">
        <v>619</v>
      </c>
      <c r="G297" s="4" t="s">
        <v>53</v>
      </c>
      <c r="H297" s="15">
        <v>44713</v>
      </c>
      <c r="I297" s="15">
        <v>44806</v>
      </c>
      <c r="J297" s="4" t="s">
        <v>46</v>
      </c>
      <c r="K297" s="15">
        <v>45383</v>
      </c>
      <c r="L297" s="15">
        <v>45777</v>
      </c>
      <c r="M297" s="4" t="s">
        <v>46</v>
      </c>
      <c r="N297" s="14">
        <v>45995</v>
      </c>
      <c r="O297" s="14">
        <v>46265</v>
      </c>
      <c r="P297" s="4" t="s">
        <v>63</v>
      </c>
      <c r="Q297" s="14">
        <v>46296</v>
      </c>
      <c r="R297" s="14">
        <v>46568</v>
      </c>
      <c r="S297" s="15">
        <v>46753</v>
      </c>
      <c r="T297" s="4" t="s">
        <v>46</v>
      </c>
      <c r="U297" s="15">
        <v>46692</v>
      </c>
      <c r="V297" s="14">
        <v>46753</v>
      </c>
      <c r="W297" s="14">
        <v>47787</v>
      </c>
      <c r="X297" s="4">
        <v>2030</v>
      </c>
      <c r="Y297" s="4">
        <v>2030</v>
      </c>
      <c r="Z297" s="4"/>
      <c r="AA297" s="4" t="s">
        <v>1198</v>
      </c>
      <c r="AB297" s="4" t="s">
        <v>4148</v>
      </c>
      <c r="AC297" s="4" t="s">
        <v>46</v>
      </c>
    </row>
    <row r="298" spans="2:29" x14ac:dyDescent="0.25">
      <c r="B298" s="4" t="s">
        <v>971</v>
      </c>
      <c r="C298" s="47" t="s">
        <v>972</v>
      </c>
      <c r="D298" s="44"/>
      <c r="E298" s="4" t="s">
        <v>261</v>
      </c>
      <c r="F298" s="4" t="s">
        <v>961</v>
      </c>
      <c r="G298" s="4" t="s">
        <v>53</v>
      </c>
      <c r="H298" s="15">
        <v>45292</v>
      </c>
      <c r="I298" s="15">
        <v>47118</v>
      </c>
      <c r="J298" s="4" t="s">
        <v>46</v>
      </c>
      <c r="K298" s="15">
        <v>47119</v>
      </c>
      <c r="L298" s="15">
        <v>47848</v>
      </c>
      <c r="M298" s="4" t="s">
        <v>46</v>
      </c>
      <c r="N298" s="14">
        <v>47849</v>
      </c>
      <c r="O298" s="14">
        <v>48579</v>
      </c>
      <c r="P298" s="4" t="s">
        <v>59</v>
      </c>
      <c r="Q298" s="14">
        <v>47119</v>
      </c>
      <c r="R298" s="14">
        <v>48213</v>
      </c>
      <c r="S298" s="15">
        <v>48579</v>
      </c>
      <c r="T298" s="4" t="s">
        <v>46</v>
      </c>
      <c r="U298" s="15">
        <v>48579</v>
      </c>
      <c r="V298" s="14">
        <v>48580</v>
      </c>
      <c r="W298" s="14">
        <v>50041</v>
      </c>
      <c r="X298" s="4">
        <v>2037</v>
      </c>
      <c r="Y298" s="4">
        <v>2037</v>
      </c>
      <c r="Z298" s="4"/>
      <c r="AA298" s="4" t="s">
        <v>1198</v>
      </c>
      <c r="AB298" s="4" t="s">
        <v>4149</v>
      </c>
      <c r="AC298" s="4" t="s">
        <v>46</v>
      </c>
    </row>
    <row r="299" spans="2:29" ht="57" x14ac:dyDescent="0.25">
      <c r="B299" s="4" t="s">
        <v>651</v>
      </c>
      <c r="C299" s="47" t="s">
        <v>652</v>
      </c>
      <c r="D299" s="44"/>
      <c r="E299" s="4" t="s">
        <v>73</v>
      </c>
      <c r="F299" s="4" t="s">
        <v>74</v>
      </c>
      <c r="G299" s="4" t="s">
        <v>53</v>
      </c>
      <c r="H299" s="4"/>
      <c r="I299" s="4"/>
      <c r="J299" s="4" t="s">
        <v>3851</v>
      </c>
      <c r="K299" s="4"/>
      <c r="L299" s="4"/>
      <c r="M299" s="4" t="s">
        <v>3851</v>
      </c>
      <c r="N299" s="14">
        <v>46023</v>
      </c>
      <c r="O299" s="14">
        <v>46935</v>
      </c>
      <c r="P299" s="4" t="s">
        <v>59</v>
      </c>
      <c r="Q299" s="14">
        <v>46388</v>
      </c>
      <c r="R299" s="14">
        <v>47178</v>
      </c>
      <c r="S299" s="4"/>
      <c r="T299" s="4" t="s">
        <v>3852</v>
      </c>
      <c r="U299" s="15">
        <v>47483</v>
      </c>
      <c r="V299" s="14">
        <v>47757</v>
      </c>
      <c r="W299" s="14">
        <v>49218</v>
      </c>
      <c r="X299" s="4">
        <v>2035</v>
      </c>
      <c r="Y299" s="4">
        <v>2035</v>
      </c>
      <c r="Z299" s="4"/>
      <c r="AA299" s="4" t="s">
        <v>1198</v>
      </c>
      <c r="AB299" s="4" t="s">
        <v>149</v>
      </c>
      <c r="AC299" s="4" t="s">
        <v>46</v>
      </c>
    </row>
    <row r="300" spans="2:29" ht="128.25" x14ac:dyDescent="0.25">
      <c r="B300" s="4" t="s">
        <v>106</v>
      </c>
      <c r="C300" s="47" t="s">
        <v>107</v>
      </c>
      <c r="D300" s="44"/>
      <c r="E300" s="4" t="s">
        <v>108</v>
      </c>
      <c r="F300" s="4" t="s">
        <v>109</v>
      </c>
      <c r="G300" s="4" t="s">
        <v>53</v>
      </c>
      <c r="H300" s="4"/>
      <c r="I300" s="4"/>
      <c r="J300" s="4" t="s">
        <v>4150</v>
      </c>
      <c r="K300" s="4"/>
      <c r="L300" s="4"/>
      <c r="M300" s="4" t="s">
        <v>4150</v>
      </c>
      <c r="N300" s="14">
        <v>46388</v>
      </c>
      <c r="O300" s="14">
        <v>46752</v>
      </c>
      <c r="P300" s="4" t="s">
        <v>59</v>
      </c>
      <c r="Q300" s="14">
        <v>46753</v>
      </c>
      <c r="R300" s="14">
        <v>47118</v>
      </c>
      <c r="S300" s="4"/>
      <c r="T300" s="4" t="s">
        <v>4151</v>
      </c>
      <c r="U300" s="4"/>
      <c r="V300" s="14">
        <v>47119</v>
      </c>
      <c r="W300" s="14">
        <v>47848</v>
      </c>
      <c r="X300" s="4">
        <v>2028</v>
      </c>
      <c r="Y300" s="4">
        <v>2028</v>
      </c>
      <c r="Z300" s="4"/>
      <c r="AA300" s="4" t="s">
        <v>3733</v>
      </c>
      <c r="AB300" s="4" t="s">
        <v>4152</v>
      </c>
      <c r="AC300" s="4" t="s">
        <v>46</v>
      </c>
    </row>
    <row r="301" spans="2:29" ht="42.75" x14ac:dyDescent="0.25">
      <c r="B301" s="4" t="s">
        <v>268</v>
      </c>
      <c r="C301" s="47" t="s">
        <v>269</v>
      </c>
      <c r="D301" s="44"/>
      <c r="E301" s="4" t="s">
        <v>261</v>
      </c>
      <c r="F301" s="4" t="s">
        <v>262</v>
      </c>
      <c r="G301" s="4" t="s">
        <v>53</v>
      </c>
      <c r="H301" s="15">
        <v>43983</v>
      </c>
      <c r="I301" s="15">
        <v>44166</v>
      </c>
      <c r="J301" s="4" t="s">
        <v>46</v>
      </c>
      <c r="K301" s="15">
        <v>44197</v>
      </c>
      <c r="L301" s="15">
        <v>44774</v>
      </c>
      <c r="M301" s="4" t="s">
        <v>46</v>
      </c>
      <c r="N301" s="14">
        <v>44562</v>
      </c>
      <c r="O301" s="14">
        <v>45383</v>
      </c>
      <c r="P301" s="4" t="s">
        <v>59</v>
      </c>
      <c r="Q301" s="14">
        <v>46539</v>
      </c>
      <c r="R301" s="14">
        <v>47270</v>
      </c>
      <c r="S301" s="4"/>
      <c r="T301" s="4" t="s">
        <v>4153</v>
      </c>
      <c r="U301" s="15">
        <v>47392</v>
      </c>
      <c r="V301" s="14">
        <v>47484</v>
      </c>
      <c r="W301" s="14">
        <v>48944</v>
      </c>
      <c r="X301" s="4">
        <v>2033</v>
      </c>
      <c r="Y301" s="4">
        <v>2033</v>
      </c>
      <c r="Z301" s="4"/>
      <c r="AA301" s="4" t="s">
        <v>3733</v>
      </c>
      <c r="AB301" s="4" t="s">
        <v>4154</v>
      </c>
      <c r="AC301" s="4" t="s">
        <v>46</v>
      </c>
    </row>
    <row r="302" spans="2:29" ht="57" x14ac:dyDescent="0.25">
      <c r="B302" s="4" t="s">
        <v>339</v>
      </c>
      <c r="C302" s="47" t="s">
        <v>340</v>
      </c>
      <c r="D302" s="44"/>
      <c r="E302" s="4" t="s">
        <v>322</v>
      </c>
      <c r="F302" s="4" t="s">
        <v>323</v>
      </c>
      <c r="G302" s="4" t="s">
        <v>53</v>
      </c>
      <c r="H302" s="15">
        <v>45078</v>
      </c>
      <c r="I302" s="15">
        <v>45473</v>
      </c>
      <c r="J302" s="4" t="s">
        <v>46</v>
      </c>
      <c r="K302" s="15">
        <v>45474</v>
      </c>
      <c r="L302" s="15">
        <v>46494</v>
      </c>
      <c r="M302" s="4" t="s">
        <v>46</v>
      </c>
      <c r="N302" s="14">
        <v>46600</v>
      </c>
      <c r="O302" s="14">
        <v>47483</v>
      </c>
      <c r="P302" s="4" t="s">
        <v>59</v>
      </c>
      <c r="Q302" s="14">
        <v>46753</v>
      </c>
      <c r="R302" s="14">
        <v>47483</v>
      </c>
      <c r="S302" s="4"/>
      <c r="T302" s="4" t="s">
        <v>3988</v>
      </c>
      <c r="U302" s="15">
        <v>47483</v>
      </c>
      <c r="V302" s="14">
        <v>47483</v>
      </c>
      <c r="W302" s="14">
        <v>48944</v>
      </c>
      <c r="X302" s="4">
        <v>2033</v>
      </c>
      <c r="Y302" s="4">
        <v>2033</v>
      </c>
      <c r="Z302" s="15">
        <v>45839</v>
      </c>
      <c r="AA302" s="4" t="s">
        <v>3739</v>
      </c>
      <c r="AB302" s="4" t="s">
        <v>3960</v>
      </c>
      <c r="AC302" s="4" t="s">
        <v>46</v>
      </c>
    </row>
    <row r="303" spans="2:29" x14ac:dyDescent="0.25">
      <c r="B303" s="4" t="s">
        <v>487</v>
      </c>
      <c r="C303" s="47" t="s">
        <v>488</v>
      </c>
      <c r="D303" s="44"/>
      <c r="E303" s="4" t="s">
        <v>100</v>
      </c>
      <c r="F303" s="4" t="s">
        <v>456</v>
      </c>
      <c r="G303" s="4" t="s">
        <v>53</v>
      </c>
      <c r="H303" s="15">
        <v>44927</v>
      </c>
      <c r="I303" s="15">
        <v>45444</v>
      </c>
      <c r="J303" s="4" t="s">
        <v>46</v>
      </c>
      <c r="K303" s="15">
        <v>45383</v>
      </c>
      <c r="L303" s="15">
        <v>45748</v>
      </c>
      <c r="M303" s="4" t="s">
        <v>46</v>
      </c>
      <c r="N303" s="14">
        <v>46753</v>
      </c>
      <c r="O303" s="14">
        <v>47088</v>
      </c>
      <c r="P303" s="4" t="s">
        <v>59</v>
      </c>
      <c r="Q303" s="14">
        <v>47270</v>
      </c>
      <c r="R303" s="14">
        <v>47818</v>
      </c>
      <c r="S303" s="15">
        <v>47635</v>
      </c>
      <c r="T303" s="4" t="s">
        <v>46</v>
      </c>
      <c r="U303" s="15">
        <v>47848</v>
      </c>
      <c r="V303" s="14">
        <v>48214</v>
      </c>
      <c r="W303" s="14">
        <v>50406</v>
      </c>
      <c r="X303" s="4">
        <v>2039</v>
      </c>
      <c r="Y303" s="4">
        <v>2039</v>
      </c>
      <c r="Z303" s="4"/>
      <c r="AA303" s="4" t="s">
        <v>3733</v>
      </c>
      <c r="AB303" s="4" t="s">
        <v>4155</v>
      </c>
      <c r="AC303" s="4" t="s">
        <v>46</v>
      </c>
    </row>
    <row r="304" spans="2:29" ht="42.75" x14ac:dyDescent="0.25">
      <c r="B304" s="4" t="s">
        <v>1382</v>
      </c>
      <c r="C304" s="47" t="s">
        <v>1383</v>
      </c>
      <c r="D304" s="44"/>
      <c r="E304" s="4" t="s">
        <v>154</v>
      </c>
      <c r="F304" s="4" t="s">
        <v>155</v>
      </c>
      <c r="G304" s="4" t="s">
        <v>53</v>
      </c>
      <c r="H304" s="15">
        <v>45108</v>
      </c>
      <c r="I304" s="15">
        <v>45382</v>
      </c>
      <c r="J304" s="4" t="s">
        <v>46</v>
      </c>
      <c r="K304" s="15">
        <v>46388</v>
      </c>
      <c r="L304" s="15">
        <v>46539</v>
      </c>
      <c r="M304" s="4" t="s">
        <v>46</v>
      </c>
      <c r="N304" s="14">
        <v>46539</v>
      </c>
      <c r="O304" s="14">
        <v>47453</v>
      </c>
      <c r="P304" s="4" t="s">
        <v>59</v>
      </c>
      <c r="Q304" s="14">
        <v>47453</v>
      </c>
      <c r="R304" s="14">
        <v>48183</v>
      </c>
      <c r="S304" s="4"/>
      <c r="T304" s="4" t="s">
        <v>185</v>
      </c>
      <c r="U304" s="15">
        <v>48183</v>
      </c>
      <c r="V304" s="14">
        <v>48183</v>
      </c>
      <c r="W304" s="14">
        <v>51471</v>
      </c>
      <c r="X304" s="4">
        <v>2032</v>
      </c>
      <c r="Y304" s="4">
        <v>2032</v>
      </c>
      <c r="Z304" s="4"/>
      <c r="AA304" s="4" t="s">
        <v>3733</v>
      </c>
      <c r="AB304" s="4" t="s">
        <v>4156</v>
      </c>
      <c r="AC304" s="4" t="s">
        <v>46</v>
      </c>
    </row>
    <row r="305" spans="2:29" ht="71.25" x14ac:dyDescent="0.25">
      <c r="B305" s="4" t="s">
        <v>817</v>
      </c>
      <c r="C305" s="47" t="s">
        <v>818</v>
      </c>
      <c r="D305" s="44"/>
      <c r="E305" s="4" t="s">
        <v>363</v>
      </c>
      <c r="F305" s="4" t="s">
        <v>364</v>
      </c>
      <c r="G305" s="4" t="s">
        <v>53</v>
      </c>
      <c r="H305" s="15">
        <v>44562</v>
      </c>
      <c r="I305" s="15">
        <v>45291</v>
      </c>
      <c r="J305" s="4" t="s">
        <v>46</v>
      </c>
      <c r="K305" s="15">
        <v>45474</v>
      </c>
      <c r="L305" s="15">
        <v>46022</v>
      </c>
      <c r="M305" s="4" t="s">
        <v>46</v>
      </c>
      <c r="N305" s="14">
        <v>46023</v>
      </c>
      <c r="O305" s="14">
        <v>47664</v>
      </c>
      <c r="P305" s="4" t="s">
        <v>63</v>
      </c>
      <c r="Q305" s="14">
        <v>46478</v>
      </c>
      <c r="R305" s="14">
        <v>46964</v>
      </c>
      <c r="S305" s="15">
        <v>47573</v>
      </c>
      <c r="T305" s="4" t="s">
        <v>46</v>
      </c>
      <c r="U305" s="15">
        <v>47695</v>
      </c>
      <c r="V305" s="14">
        <v>48061</v>
      </c>
      <c r="W305" s="14">
        <v>48518</v>
      </c>
      <c r="X305" s="4">
        <v>2032</v>
      </c>
      <c r="Y305" s="4">
        <v>2032</v>
      </c>
      <c r="Z305" s="4"/>
      <c r="AA305" s="4" t="s">
        <v>3739</v>
      </c>
      <c r="AB305" s="4" t="s">
        <v>4157</v>
      </c>
      <c r="AC305" s="4" t="s">
        <v>3874</v>
      </c>
    </row>
    <row r="306" spans="2:29" ht="28.5" x14ac:dyDescent="0.25">
      <c r="B306" s="4" t="s">
        <v>979</v>
      </c>
      <c r="C306" s="47" t="s">
        <v>980</v>
      </c>
      <c r="D306" s="44"/>
      <c r="E306" s="4" t="s">
        <v>375</v>
      </c>
      <c r="F306" s="4" t="s">
        <v>532</v>
      </c>
      <c r="G306" s="4" t="s">
        <v>53</v>
      </c>
      <c r="H306" s="15">
        <v>49125</v>
      </c>
      <c r="I306" s="15">
        <v>49309</v>
      </c>
      <c r="J306" s="4" t="s">
        <v>46</v>
      </c>
      <c r="K306" s="15">
        <v>49310</v>
      </c>
      <c r="L306" s="15">
        <v>49490</v>
      </c>
      <c r="M306" s="4" t="s">
        <v>46</v>
      </c>
      <c r="N306" s="14">
        <v>49491</v>
      </c>
      <c r="O306" s="14">
        <v>49856</v>
      </c>
      <c r="P306" s="4" t="s">
        <v>59</v>
      </c>
      <c r="Q306" s="14">
        <v>49310</v>
      </c>
      <c r="R306" s="14">
        <v>49856</v>
      </c>
      <c r="S306" s="15">
        <v>49856</v>
      </c>
      <c r="T306" s="4" t="s">
        <v>46</v>
      </c>
      <c r="U306" s="15">
        <v>49856</v>
      </c>
      <c r="V306" s="14">
        <v>49857</v>
      </c>
      <c r="W306" s="14">
        <v>51135</v>
      </c>
      <c r="X306" s="4">
        <v>2039</v>
      </c>
      <c r="Y306" s="4">
        <v>2039</v>
      </c>
      <c r="Z306" s="4"/>
      <c r="AA306" s="4" t="s">
        <v>1198</v>
      </c>
      <c r="AB306" s="4" t="s">
        <v>3805</v>
      </c>
      <c r="AC306" s="4" t="s">
        <v>4158</v>
      </c>
    </row>
    <row r="307" spans="2:29" x14ac:dyDescent="0.25">
      <c r="B307" s="4" t="s">
        <v>165</v>
      </c>
      <c r="C307" s="47" t="s">
        <v>166</v>
      </c>
      <c r="D307" s="44"/>
      <c r="E307" s="4" t="s">
        <v>56</v>
      </c>
      <c r="F307" s="4" t="s">
        <v>167</v>
      </c>
      <c r="G307" s="4" t="s">
        <v>53</v>
      </c>
      <c r="H307" s="15">
        <v>46388</v>
      </c>
      <c r="I307" s="15">
        <v>46752</v>
      </c>
      <c r="J307" s="4" t="s">
        <v>46</v>
      </c>
      <c r="K307" s="15">
        <v>46753</v>
      </c>
      <c r="L307" s="15">
        <v>47118</v>
      </c>
      <c r="M307" s="4" t="s">
        <v>46</v>
      </c>
      <c r="N307" s="14">
        <v>47119</v>
      </c>
      <c r="O307" s="14">
        <v>47664</v>
      </c>
      <c r="P307" s="4" t="s">
        <v>59</v>
      </c>
      <c r="Q307" s="14">
        <v>47484</v>
      </c>
      <c r="R307" s="14">
        <v>48029</v>
      </c>
      <c r="S307" s="15">
        <v>48579</v>
      </c>
      <c r="T307" s="4" t="s">
        <v>46</v>
      </c>
      <c r="U307" s="15">
        <v>48213</v>
      </c>
      <c r="V307" s="14">
        <v>48580</v>
      </c>
      <c r="W307" s="14">
        <v>49644</v>
      </c>
      <c r="X307" s="4">
        <v>2035</v>
      </c>
      <c r="Y307" s="4">
        <v>2035</v>
      </c>
      <c r="Z307" s="4"/>
      <c r="AA307" s="4" t="s">
        <v>3739</v>
      </c>
      <c r="AB307" s="4" t="s">
        <v>3811</v>
      </c>
      <c r="AC307" s="4" t="s">
        <v>46</v>
      </c>
    </row>
    <row r="308" spans="2:29" ht="142.5" x14ac:dyDescent="0.25">
      <c r="B308" s="4" t="s">
        <v>241</v>
      </c>
      <c r="C308" s="47" t="s">
        <v>242</v>
      </c>
      <c r="D308" s="44"/>
      <c r="E308" s="4" t="s">
        <v>243</v>
      </c>
      <c r="F308" s="4" t="s">
        <v>244</v>
      </c>
      <c r="G308" s="4" t="s">
        <v>53</v>
      </c>
      <c r="H308" s="4"/>
      <c r="I308" s="4"/>
      <c r="J308" s="4" t="s">
        <v>4159</v>
      </c>
      <c r="K308" s="15">
        <v>46174</v>
      </c>
      <c r="L308" s="15">
        <v>46538</v>
      </c>
      <c r="M308" s="4" t="s">
        <v>46</v>
      </c>
      <c r="N308" s="14">
        <v>46569</v>
      </c>
      <c r="O308" s="14">
        <v>47483</v>
      </c>
      <c r="P308" s="4" t="s">
        <v>59</v>
      </c>
      <c r="Q308" s="14">
        <v>47362</v>
      </c>
      <c r="R308" s="14">
        <v>47483</v>
      </c>
      <c r="S308" s="4"/>
      <c r="T308" s="4" t="s">
        <v>3902</v>
      </c>
      <c r="U308" s="15">
        <v>46539</v>
      </c>
      <c r="V308" s="14">
        <v>47484</v>
      </c>
      <c r="W308" s="14">
        <v>48563</v>
      </c>
      <c r="X308" s="4">
        <v>2032</v>
      </c>
      <c r="Y308" s="4">
        <v>2032</v>
      </c>
      <c r="Z308" s="4"/>
      <c r="AA308" s="4" t="s">
        <v>3739</v>
      </c>
      <c r="AB308" s="4" t="s">
        <v>4160</v>
      </c>
      <c r="AC308" s="4" t="s">
        <v>46</v>
      </c>
    </row>
    <row r="309" spans="2:29" ht="71.25" x14ac:dyDescent="0.25">
      <c r="B309" s="4" t="s">
        <v>807</v>
      </c>
      <c r="C309" s="47" t="s">
        <v>806</v>
      </c>
      <c r="D309" s="44"/>
      <c r="E309" s="4" t="s">
        <v>363</v>
      </c>
      <c r="F309" s="4" t="s">
        <v>808</v>
      </c>
      <c r="G309" s="4" t="s">
        <v>53</v>
      </c>
      <c r="H309" s="4"/>
      <c r="I309" s="4"/>
      <c r="J309" s="4" t="s">
        <v>4161</v>
      </c>
      <c r="K309" s="15">
        <v>45231</v>
      </c>
      <c r="L309" s="15">
        <v>46021</v>
      </c>
      <c r="M309" s="4" t="s">
        <v>46</v>
      </c>
      <c r="N309" s="14">
        <v>46023</v>
      </c>
      <c r="O309" s="14">
        <v>46568</v>
      </c>
      <c r="P309" s="4" t="s">
        <v>59</v>
      </c>
      <c r="Q309" s="14">
        <v>46412</v>
      </c>
      <c r="R309" s="14">
        <v>46752</v>
      </c>
      <c r="S309" s="15">
        <v>46752</v>
      </c>
      <c r="T309" s="4" t="s">
        <v>46</v>
      </c>
      <c r="U309" s="15">
        <v>46599</v>
      </c>
      <c r="V309" s="14">
        <v>46873</v>
      </c>
      <c r="W309" s="14">
        <v>47483</v>
      </c>
      <c r="X309" s="4">
        <v>2029</v>
      </c>
      <c r="Y309" s="4">
        <v>2029</v>
      </c>
      <c r="Z309" s="4"/>
      <c r="AA309" s="4" t="s">
        <v>3739</v>
      </c>
      <c r="AB309" s="4" t="s">
        <v>2360</v>
      </c>
      <c r="AC309" s="4" t="s">
        <v>3872</v>
      </c>
    </row>
    <row r="310" spans="2:29" ht="99.75" x14ac:dyDescent="0.25">
      <c r="B310" s="4" t="s">
        <v>782</v>
      </c>
      <c r="C310" s="47" t="s">
        <v>783</v>
      </c>
      <c r="D310" s="44"/>
      <c r="E310" s="4" t="s">
        <v>108</v>
      </c>
      <c r="F310" s="4" t="s">
        <v>784</v>
      </c>
      <c r="G310" s="4" t="s">
        <v>53</v>
      </c>
      <c r="H310" s="4"/>
      <c r="I310" s="4"/>
      <c r="J310" s="4" t="s">
        <v>149</v>
      </c>
      <c r="K310" s="15">
        <v>46204</v>
      </c>
      <c r="L310" s="15">
        <v>46387</v>
      </c>
      <c r="M310" s="4" t="s">
        <v>46</v>
      </c>
      <c r="N310" s="14">
        <v>46388</v>
      </c>
      <c r="O310" s="14">
        <v>46538</v>
      </c>
      <c r="P310" s="4" t="s">
        <v>59</v>
      </c>
      <c r="Q310" s="14">
        <v>46388</v>
      </c>
      <c r="R310" s="14">
        <v>47299</v>
      </c>
      <c r="S310" s="4"/>
      <c r="T310" s="4" t="s">
        <v>4162</v>
      </c>
      <c r="U310" s="15">
        <v>47118</v>
      </c>
      <c r="V310" s="14">
        <v>47119</v>
      </c>
      <c r="W310" s="14">
        <v>48579</v>
      </c>
      <c r="X310" s="4">
        <v>2032</v>
      </c>
      <c r="Y310" s="4">
        <v>2032</v>
      </c>
      <c r="Z310" s="4"/>
      <c r="AA310" s="4" t="s">
        <v>3739</v>
      </c>
      <c r="AB310" s="4" t="s">
        <v>4163</v>
      </c>
      <c r="AC310" s="4" t="s">
        <v>4164</v>
      </c>
    </row>
    <row r="311" spans="2:29" ht="99.75" x14ac:dyDescent="0.25">
      <c r="B311" s="4" t="s">
        <v>1384</v>
      </c>
      <c r="C311" s="47" t="s">
        <v>1385</v>
      </c>
      <c r="D311" s="44"/>
      <c r="E311" s="4" t="s">
        <v>123</v>
      </c>
      <c r="F311" s="4" t="s">
        <v>124</v>
      </c>
      <c r="G311" s="4" t="s">
        <v>53</v>
      </c>
      <c r="H311" s="4"/>
      <c r="I311" s="4"/>
      <c r="J311" s="4" t="s">
        <v>4165</v>
      </c>
      <c r="K311" s="4"/>
      <c r="L311" s="4"/>
      <c r="M311" s="4" t="s">
        <v>4165</v>
      </c>
      <c r="N311" s="4"/>
      <c r="O311" s="4"/>
      <c r="P311" s="4" t="s">
        <v>63</v>
      </c>
      <c r="Q311" s="4"/>
      <c r="R311" s="4"/>
      <c r="S311" s="4"/>
      <c r="T311" s="4" t="s">
        <v>4165</v>
      </c>
      <c r="U311" s="4"/>
      <c r="V311" s="14">
        <v>45658</v>
      </c>
      <c r="W311" s="14">
        <v>49310</v>
      </c>
      <c r="X311" s="4">
        <v>2026</v>
      </c>
      <c r="Y311" s="4">
        <v>2035</v>
      </c>
      <c r="Z311" s="4"/>
      <c r="AA311" s="4" t="s">
        <v>3739</v>
      </c>
      <c r="AB311" s="4" t="s">
        <v>4166</v>
      </c>
      <c r="AC311" s="4" t="s">
        <v>46</v>
      </c>
    </row>
    <row r="312" spans="2:29" ht="99.75" x14ac:dyDescent="0.25">
      <c r="B312" s="4" t="s">
        <v>199</v>
      </c>
      <c r="C312" s="47" t="s">
        <v>200</v>
      </c>
      <c r="D312" s="44"/>
      <c r="E312" s="4" t="s">
        <v>123</v>
      </c>
      <c r="F312" s="4" t="s">
        <v>201</v>
      </c>
      <c r="G312" s="4" t="s">
        <v>53</v>
      </c>
      <c r="H312" s="4"/>
      <c r="I312" s="4"/>
      <c r="J312" s="4" t="s">
        <v>4167</v>
      </c>
      <c r="K312" s="4"/>
      <c r="L312" s="4"/>
      <c r="M312" s="4" t="s">
        <v>4167</v>
      </c>
      <c r="N312" s="4"/>
      <c r="O312" s="4"/>
      <c r="P312" s="4" t="s">
        <v>59</v>
      </c>
      <c r="Q312" s="4"/>
      <c r="R312" s="4"/>
      <c r="S312" s="4"/>
      <c r="T312" s="4" t="s">
        <v>4167</v>
      </c>
      <c r="U312" s="4"/>
      <c r="V312" s="14">
        <v>47119</v>
      </c>
      <c r="W312" s="14">
        <v>49309</v>
      </c>
      <c r="X312" s="4">
        <v>2031</v>
      </c>
      <c r="Y312" s="4">
        <v>2034</v>
      </c>
      <c r="Z312" s="4"/>
      <c r="AA312" s="4" t="s">
        <v>3733</v>
      </c>
      <c r="AB312" s="4" t="s">
        <v>4168</v>
      </c>
      <c r="AC312" s="4" t="s">
        <v>46</v>
      </c>
    </row>
    <row r="313" spans="2:29" ht="71.25" x14ac:dyDescent="0.25">
      <c r="B313" s="4" t="s">
        <v>341</v>
      </c>
      <c r="C313" s="47" t="s">
        <v>342</v>
      </c>
      <c r="D313" s="44"/>
      <c r="E313" s="4" t="s">
        <v>343</v>
      </c>
      <c r="F313" s="4" t="s">
        <v>344</v>
      </c>
      <c r="G313" s="4" t="s">
        <v>53</v>
      </c>
      <c r="H313" s="15">
        <v>45296</v>
      </c>
      <c r="I313" s="15">
        <v>45473</v>
      </c>
      <c r="J313" s="4" t="s">
        <v>46</v>
      </c>
      <c r="K313" s="15">
        <v>45474</v>
      </c>
      <c r="L313" s="15">
        <v>46494</v>
      </c>
      <c r="M313" s="4" t="s">
        <v>46</v>
      </c>
      <c r="N313" s="14">
        <v>46600</v>
      </c>
      <c r="O313" s="14">
        <v>47483</v>
      </c>
      <c r="P313" s="4" t="s">
        <v>59</v>
      </c>
      <c r="Q313" s="14">
        <v>46386</v>
      </c>
      <c r="R313" s="14">
        <v>47483</v>
      </c>
      <c r="S313" s="4"/>
      <c r="T313" s="4" t="s">
        <v>4169</v>
      </c>
      <c r="U313" s="15">
        <v>47483</v>
      </c>
      <c r="V313" s="14">
        <v>47484</v>
      </c>
      <c r="W313" s="14">
        <v>48944</v>
      </c>
      <c r="X313" s="4">
        <v>2033</v>
      </c>
      <c r="Y313" s="4">
        <v>2033</v>
      </c>
      <c r="Z313" s="15">
        <v>45839</v>
      </c>
      <c r="AA313" s="4" t="s">
        <v>3739</v>
      </c>
      <c r="AB313" s="4" t="s">
        <v>3960</v>
      </c>
      <c r="AC313" s="4" t="s">
        <v>46</v>
      </c>
    </row>
    <row r="314" spans="2:29" ht="142.5" x14ac:dyDescent="0.25">
      <c r="B314" s="4" t="s">
        <v>653</v>
      </c>
      <c r="C314" s="47" t="s">
        <v>654</v>
      </c>
      <c r="D314" s="44"/>
      <c r="E314" s="4" t="s">
        <v>243</v>
      </c>
      <c r="F314" s="4" t="s">
        <v>244</v>
      </c>
      <c r="G314" s="4" t="s">
        <v>53</v>
      </c>
      <c r="H314" s="4"/>
      <c r="I314" s="4"/>
      <c r="J314" s="4" t="s">
        <v>4170</v>
      </c>
      <c r="K314" s="4"/>
      <c r="L314" s="4"/>
      <c r="M314" s="4" t="s">
        <v>4171</v>
      </c>
      <c r="N314" s="14">
        <v>47635</v>
      </c>
      <c r="O314" s="14">
        <v>48183</v>
      </c>
      <c r="P314" s="4" t="s">
        <v>59</v>
      </c>
      <c r="Q314" s="14">
        <v>48092</v>
      </c>
      <c r="R314" s="14">
        <v>48213</v>
      </c>
      <c r="S314" s="4"/>
      <c r="T314" s="4" t="s">
        <v>3902</v>
      </c>
      <c r="U314" s="15">
        <v>47618</v>
      </c>
      <c r="V314" s="14">
        <v>48214</v>
      </c>
      <c r="W314" s="14">
        <v>49309</v>
      </c>
      <c r="X314" s="4">
        <v>2035</v>
      </c>
      <c r="Y314" s="4">
        <v>2035</v>
      </c>
      <c r="Z314" s="4"/>
      <c r="AA314" s="4" t="s">
        <v>3723</v>
      </c>
      <c r="AB314" s="4" t="s">
        <v>3727</v>
      </c>
      <c r="AC314" s="4" t="s">
        <v>46</v>
      </c>
    </row>
    <row r="315" spans="2:29" ht="28.5" x14ac:dyDescent="0.25">
      <c r="B315" s="4" t="s">
        <v>981</v>
      </c>
      <c r="C315" s="47" t="s">
        <v>982</v>
      </c>
      <c r="D315" s="44"/>
      <c r="E315" s="4" t="s">
        <v>375</v>
      </c>
      <c r="F315" s="4" t="s">
        <v>532</v>
      </c>
      <c r="G315" s="4" t="s">
        <v>53</v>
      </c>
      <c r="H315" s="15">
        <v>44197</v>
      </c>
      <c r="I315" s="15">
        <v>45961</v>
      </c>
      <c r="J315" s="4" t="s">
        <v>46</v>
      </c>
      <c r="K315" s="15">
        <v>45962</v>
      </c>
      <c r="L315" s="15">
        <v>46752</v>
      </c>
      <c r="M315" s="4" t="s">
        <v>46</v>
      </c>
      <c r="N315" s="14">
        <v>46753</v>
      </c>
      <c r="O315" s="14">
        <v>47848</v>
      </c>
      <c r="P315" s="4" t="s">
        <v>59</v>
      </c>
      <c r="Q315" s="14">
        <v>47849</v>
      </c>
      <c r="R315" s="14">
        <v>49309</v>
      </c>
      <c r="S315" s="15">
        <v>49369</v>
      </c>
      <c r="T315" s="4" t="s">
        <v>46</v>
      </c>
      <c r="U315" s="15">
        <v>49310</v>
      </c>
      <c r="V315" s="14">
        <v>49675</v>
      </c>
      <c r="W315" s="14">
        <v>51135</v>
      </c>
      <c r="X315" s="4">
        <v>2039</v>
      </c>
      <c r="Y315" s="4">
        <v>2039</v>
      </c>
      <c r="Z315" s="4"/>
      <c r="AA315" s="4" t="s">
        <v>1198</v>
      </c>
      <c r="AB315" s="4" t="s">
        <v>4172</v>
      </c>
      <c r="AC315" s="4" t="s">
        <v>4173</v>
      </c>
    </row>
    <row r="316" spans="2:29" ht="28.5" x14ac:dyDescent="0.25">
      <c r="B316" s="4" t="s">
        <v>984</v>
      </c>
      <c r="C316" s="47" t="s">
        <v>985</v>
      </c>
      <c r="D316" s="44"/>
      <c r="E316" s="4" t="s">
        <v>375</v>
      </c>
      <c r="F316" s="4" t="s">
        <v>532</v>
      </c>
      <c r="G316" s="4" t="s">
        <v>53</v>
      </c>
      <c r="H316" s="4"/>
      <c r="I316" s="4"/>
      <c r="J316" s="4" t="s">
        <v>4174</v>
      </c>
      <c r="K316" s="4"/>
      <c r="L316" s="4"/>
      <c r="M316" s="4" t="s">
        <v>4174</v>
      </c>
      <c r="N316" s="14">
        <v>48945</v>
      </c>
      <c r="O316" s="14">
        <v>49674</v>
      </c>
      <c r="P316" s="4" t="s">
        <v>59</v>
      </c>
      <c r="Q316" s="14">
        <v>49491</v>
      </c>
      <c r="R316" s="14">
        <v>50221</v>
      </c>
      <c r="S316" s="4"/>
      <c r="T316" s="4" t="s">
        <v>4174</v>
      </c>
      <c r="U316" s="15">
        <v>49674</v>
      </c>
      <c r="V316" s="14">
        <v>50952</v>
      </c>
      <c r="W316" s="14">
        <v>51866</v>
      </c>
      <c r="X316" s="4">
        <v>2041</v>
      </c>
      <c r="Y316" s="4">
        <v>2041</v>
      </c>
      <c r="Z316" s="4"/>
      <c r="AA316" s="4" t="s">
        <v>1198</v>
      </c>
      <c r="AB316" s="4" t="s">
        <v>4175</v>
      </c>
      <c r="AC316" s="4" t="s">
        <v>4176</v>
      </c>
    </row>
    <row r="317" spans="2:29" ht="42.75" x14ac:dyDescent="0.25">
      <c r="B317" s="4" t="s">
        <v>987</v>
      </c>
      <c r="C317" s="47" t="s">
        <v>988</v>
      </c>
      <c r="D317" s="44"/>
      <c r="E317" s="4" t="s">
        <v>375</v>
      </c>
      <c r="F317" s="4" t="s">
        <v>532</v>
      </c>
      <c r="G317" s="4" t="s">
        <v>53</v>
      </c>
      <c r="H317" s="4"/>
      <c r="I317" s="4"/>
      <c r="J317" s="4" t="s">
        <v>4177</v>
      </c>
      <c r="K317" s="4"/>
      <c r="L317" s="4"/>
      <c r="M317" s="4" t="s">
        <v>4177</v>
      </c>
      <c r="N317" s="14">
        <v>48945</v>
      </c>
      <c r="O317" s="14">
        <v>49674</v>
      </c>
      <c r="P317" s="4" t="s">
        <v>59</v>
      </c>
      <c r="Q317" s="14">
        <v>49491</v>
      </c>
      <c r="R317" s="14">
        <v>50221</v>
      </c>
      <c r="S317" s="4"/>
      <c r="T317" s="4" t="s">
        <v>4178</v>
      </c>
      <c r="U317" s="15">
        <v>49674</v>
      </c>
      <c r="V317" s="14">
        <v>50222</v>
      </c>
      <c r="W317" s="14">
        <v>51135</v>
      </c>
      <c r="X317" s="4">
        <v>2039</v>
      </c>
      <c r="Y317" s="4">
        <v>2039</v>
      </c>
      <c r="Z317" s="4"/>
      <c r="AA317" s="4" t="s">
        <v>1198</v>
      </c>
      <c r="AB317" s="4" t="s">
        <v>3806</v>
      </c>
      <c r="AC317" s="4" t="s">
        <v>4178</v>
      </c>
    </row>
    <row r="318" spans="2:29" ht="42.75" x14ac:dyDescent="0.25">
      <c r="B318" s="4" t="s">
        <v>674</v>
      </c>
      <c r="C318" s="47" t="s">
        <v>675</v>
      </c>
      <c r="D318" s="44"/>
      <c r="E318" s="4" t="s">
        <v>637</v>
      </c>
      <c r="F318" s="4" t="s">
        <v>676</v>
      </c>
      <c r="G318" s="4" t="s">
        <v>53</v>
      </c>
      <c r="H318" s="15">
        <v>44835</v>
      </c>
      <c r="I318" s="15">
        <v>46387</v>
      </c>
      <c r="J318" s="4" t="s">
        <v>46</v>
      </c>
      <c r="K318" s="15">
        <v>46387</v>
      </c>
      <c r="L318" s="15">
        <v>46752</v>
      </c>
      <c r="M318" s="4" t="s">
        <v>46</v>
      </c>
      <c r="N318" s="14">
        <v>46752</v>
      </c>
      <c r="O318" s="14">
        <v>47391</v>
      </c>
      <c r="P318" s="4" t="s">
        <v>59</v>
      </c>
      <c r="Q318" s="14">
        <v>46934</v>
      </c>
      <c r="R318" s="14">
        <v>47664</v>
      </c>
      <c r="S318" s="4"/>
      <c r="T318" s="4" t="s">
        <v>4179</v>
      </c>
      <c r="U318" s="15">
        <v>47483</v>
      </c>
      <c r="V318" s="14">
        <v>47664</v>
      </c>
      <c r="W318" s="14">
        <v>49309</v>
      </c>
      <c r="X318" s="4">
        <v>2035</v>
      </c>
      <c r="Y318" s="4">
        <v>2045</v>
      </c>
      <c r="Z318" s="4"/>
      <c r="AA318" s="4" t="s">
        <v>3739</v>
      </c>
      <c r="AB318" s="4" t="s">
        <v>4180</v>
      </c>
      <c r="AC318" s="4" t="s">
        <v>4181</v>
      </c>
    </row>
    <row r="319" spans="2:29" ht="57" x14ac:dyDescent="0.25">
      <c r="B319" s="4" t="s">
        <v>698</v>
      </c>
      <c r="C319" s="47" t="s">
        <v>695</v>
      </c>
      <c r="D319" s="44"/>
      <c r="E319" s="4" t="s">
        <v>699</v>
      </c>
      <c r="F319" s="4" t="s">
        <v>700</v>
      </c>
      <c r="G319" s="4" t="s">
        <v>53</v>
      </c>
      <c r="H319" s="15">
        <v>44927</v>
      </c>
      <c r="I319" s="15">
        <v>45443</v>
      </c>
      <c r="J319" s="4" t="s">
        <v>46</v>
      </c>
      <c r="K319" s="15">
        <v>45662</v>
      </c>
      <c r="L319" s="15">
        <v>46203</v>
      </c>
      <c r="M319" s="4" t="s">
        <v>46</v>
      </c>
      <c r="N319" s="14">
        <v>46266</v>
      </c>
      <c r="O319" s="14">
        <v>46507</v>
      </c>
      <c r="P319" s="4" t="s">
        <v>59</v>
      </c>
      <c r="Q319" s="14">
        <v>46508</v>
      </c>
      <c r="R319" s="14">
        <v>47239</v>
      </c>
      <c r="S319" s="4"/>
      <c r="T319" s="4" t="s">
        <v>4182</v>
      </c>
      <c r="U319" s="15">
        <v>46873</v>
      </c>
      <c r="V319" s="14">
        <v>47239</v>
      </c>
      <c r="W319" s="14">
        <v>49309</v>
      </c>
      <c r="X319" s="4">
        <v>2032</v>
      </c>
      <c r="Y319" s="4">
        <v>2035</v>
      </c>
      <c r="Z319" s="4"/>
      <c r="AA319" s="4" t="s">
        <v>3723</v>
      </c>
      <c r="AB319" s="4" t="s">
        <v>4183</v>
      </c>
      <c r="AC319" s="4" t="s">
        <v>46</v>
      </c>
    </row>
    <row r="320" spans="2:29" x14ac:dyDescent="0.25">
      <c r="B320" s="4" t="s">
        <v>490</v>
      </c>
      <c r="C320" s="47" t="s">
        <v>491</v>
      </c>
      <c r="D320" s="44"/>
      <c r="E320" s="4" t="s">
        <v>100</v>
      </c>
      <c r="F320" s="4" t="s">
        <v>456</v>
      </c>
      <c r="G320" s="4" t="s">
        <v>53</v>
      </c>
      <c r="H320" s="15">
        <v>44927</v>
      </c>
      <c r="I320" s="15">
        <v>45444</v>
      </c>
      <c r="J320" s="4" t="s">
        <v>46</v>
      </c>
      <c r="K320" s="15">
        <v>45474</v>
      </c>
      <c r="L320" s="15">
        <v>45717</v>
      </c>
      <c r="M320" s="4" t="s">
        <v>46</v>
      </c>
      <c r="N320" s="14">
        <v>47119</v>
      </c>
      <c r="O320" s="14">
        <v>47453</v>
      </c>
      <c r="P320" s="4" t="s">
        <v>59</v>
      </c>
      <c r="Q320" s="14">
        <v>47635</v>
      </c>
      <c r="R320" s="14">
        <v>48213</v>
      </c>
      <c r="S320" s="15">
        <v>47635</v>
      </c>
      <c r="T320" s="4" t="s">
        <v>46</v>
      </c>
      <c r="U320" s="15">
        <v>48183</v>
      </c>
      <c r="V320" s="14">
        <v>48580</v>
      </c>
      <c r="W320" s="14">
        <v>49309</v>
      </c>
      <c r="X320" s="4">
        <v>2039</v>
      </c>
      <c r="Y320" s="4">
        <v>2039</v>
      </c>
      <c r="Z320" s="4"/>
      <c r="AA320" s="4" t="s">
        <v>3733</v>
      </c>
      <c r="AB320" s="4" t="s">
        <v>4094</v>
      </c>
      <c r="AC320" s="4" t="s">
        <v>46</v>
      </c>
    </row>
    <row r="321" spans="2:29" x14ac:dyDescent="0.25">
      <c r="B321" s="4" t="s">
        <v>702</v>
      </c>
      <c r="C321" s="47" t="s">
        <v>703</v>
      </c>
      <c r="D321" s="44"/>
      <c r="E321" s="4" t="s">
        <v>154</v>
      </c>
      <c r="F321" s="4" t="s">
        <v>524</v>
      </c>
      <c r="G321" s="4" t="s">
        <v>53</v>
      </c>
      <c r="H321" s="4"/>
      <c r="I321" s="4"/>
      <c r="J321" s="4" t="s">
        <v>4184</v>
      </c>
      <c r="K321" s="4"/>
      <c r="L321" s="4"/>
      <c r="M321" s="4" t="s">
        <v>4184</v>
      </c>
      <c r="N321" s="4"/>
      <c r="O321" s="4"/>
      <c r="P321" s="4" t="s">
        <v>59</v>
      </c>
      <c r="Q321" s="4"/>
      <c r="R321" s="4"/>
      <c r="S321" s="4"/>
      <c r="T321" s="4" t="s">
        <v>4184</v>
      </c>
      <c r="U321" s="4"/>
      <c r="V321" s="14">
        <v>49310</v>
      </c>
      <c r="W321" s="14">
        <v>52566</v>
      </c>
      <c r="X321" s="4">
        <v>2043</v>
      </c>
      <c r="Y321" s="4">
        <v>2043</v>
      </c>
      <c r="Z321" s="4"/>
      <c r="AA321" s="4" t="s">
        <v>3739</v>
      </c>
      <c r="AB321" s="4" t="s">
        <v>4185</v>
      </c>
      <c r="AC321" s="4" t="s">
        <v>46</v>
      </c>
    </row>
    <row r="322" spans="2:29" x14ac:dyDescent="0.25">
      <c r="B322" s="4" t="s">
        <v>522</v>
      </c>
      <c r="C322" s="47" t="s">
        <v>523</v>
      </c>
      <c r="D322" s="44"/>
      <c r="E322" s="4" t="s">
        <v>154</v>
      </c>
      <c r="F322" s="4" t="s">
        <v>524</v>
      </c>
      <c r="G322" s="4" t="s">
        <v>53</v>
      </c>
      <c r="H322" s="4"/>
      <c r="I322" s="4"/>
      <c r="J322" s="4" t="s">
        <v>4184</v>
      </c>
      <c r="K322" s="4"/>
      <c r="L322" s="4"/>
      <c r="M322" s="4" t="s">
        <v>4184</v>
      </c>
      <c r="N322" s="4"/>
      <c r="O322" s="4"/>
      <c r="P322" s="4" t="s">
        <v>59</v>
      </c>
      <c r="Q322" s="4"/>
      <c r="R322" s="4"/>
      <c r="S322" s="4"/>
      <c r="T322" s="4" t="s">
        <v>4184</v>
      </c>
      <c r="U322" s="4"/>
      <c r="V322" s="14">
        <v>49310</v>
      </c>
      <c r="W322" s="14">
        <v>52232</v>
      </c>
      <c r="X322" s="4">
        <v>2043</v>
      </c>
      <c r="Y322" s="4">
        <v>2043</v>
      </c>
      <c r="Z322" s="4"/>
      <c r="AA322" s="4" t="s">
        <v>3739</v>
      </c>
      <c r="AB322" s="4" t="s">
        <v>4186</v>
      </c>
      <c r="AC322" s="4" t="s">
        <v>46</v>
      </c>
    </row>
    <row r="323" spans="2:29" ht="57" x14ac:dyDescent="0.25">
      <c r="B323" s="4" t="s">
        <v>347</v>
      </c>
      <c r="C323" s="47" t="s">
        <v>348</v>
      </c>
      <c r="D323" s="44"/>
      <c r="E323" s="4" t="s">
        <v>100</v>
      </c>
      <c r="F323" s="4" t="s">
        <v>349</v>
      </c>
      <c r="G323" s="4" t="s">
        <v>53</v>
      </c>
      <c r="H323" s="15">
        <v>45078</v>
      </c>
      <c r="I323" s="15">
        <v>45473</v>
      </c>
      <c r="J323" s="4" t="s">
        <v>46</v>
      </c>
      <c r="K323" s="15">
        <v>45474</v>
      </c>
      <c r="L323" s="15">
        <v>46494</v>
      </c>
      <c r="M323" s="4" t="s">
        <v>46</v>
      </c>
      <c r="N323" s="14">
        <v>46600</v>
      </c>
      <c r="O323" s="14">
        <v>47483</v>
      </c>
      <c r="P323" s="4" t="s">
        <v>59</v>
      </c>
      <c r="Q323" s="14">
        <v>46600</v>
      </c>
      <c r="R323" s="14">
        <v>47483</v>
      </c>
      <c r="S323" s="4"/>
      <c r="T323" s="4" t="s">
        <v>4187</v>
      </c>
      <c r="U323" s="15">
        <v>47453</v>
      </c>
      <c r="V323" s="14">
        <v>47484</v>
      </c>
      <c r="W323" s="14">
        <v>48944</v>
      </c>
      <c r="X323" s="4">
        <v>2033</v>
      </c>
      <c r="Y323" s="4">
        <v>2033</v>
      </c>
      <c r="Z323" s="15">
        <v>45839</v>
      </c>
      <c r="AA323" s="4" t="s">
        <v>3739</v>
      </c>
      <c r="AB323" s="4" t="s">
        <v>3960</v>
      </c>
      <c r="AC323" s="4" t="s">
        <v>46</v>
      </c>
    </row>
    <row r="324" spans="2:29" ht="42.75" x14ac:dyDescent="0.25">
      <c r="B324" s="4" t="s">
        <v>204</v>
      </c>
      <c r="C324" s="47" t="s">
        <v>205</v>
      </c>
      <c r="D324" s="44"/>
      <c r="E324" s="4" t="s">
        <v>123</v>
      </c>
      <c r="F324" s="4" t="s">
        <v>206</v>
      </c>
      <c r="G324" s="4" t="s">
        <v>53</v>
      </c>
      <c r="H324" s="15">
        <v>45047</v>
      </c>
      <c r="I324" s="15">
        <v>45230</v>
      </c>
      <c r="J324" s="4" t="s">
        <v>46</v>
      </c>
      <c r="K324" s="15">
        <v>45323</v>
      </c>
      <c r="L324" s="15">
        <v>45596</v>
      </c>
      <c r="M324" s="4" t="s">
        <v>46</v>
      </c>
      <c r="N324" s="14">
        <v>45658</v>
      </c>
      <c r="O324" s="14">
        <v>46387</v>
      </c>
      <c r="P324" s="4" t="s">
        <v>59</v>
      </c>
      <c r="Q324" s="14">
        <v>45809</v>
      </c>
      <c r="R324" s="14">
        <v>46599</v>
      </c>
      <c r="S324" s="4"/>
      <c r="T324" s="4" t="s">
        <v>149</v>
      </c>
      <c r="U324" s="15">
        <v>46752</v>
      </c>
      <c r="V324" s="14">
        <v>47484</v>
      </c>
      <c r="W324" s="14">
        <v>48944</v>
      </c>
      <c r="X324" s="4">
        <v>2034</v>
      </c>
      <c r="Y324" s="4">
        <v>2036</v>
      </c>
      <c r="Z324" s="4"/>
      <c r="AA324" s="4" t="s">
        <v>1198</v>
      </c>
      <c r="AB324" s="4" t="s">
        <v>149</v>
      </c>
      <c r="AC324" s="4" t="s">
        <v>4188</v>
      </c>
    </row>
    <row r="325" spans="2:29" ht="228" x14ac:dyDescent="0.25">
      <c r="B325" s="4" t="s">
        <v>824</v>
      </c>
      <c r="C325" s="47" t="s">
        <v>825</v>
      </c>
      <c r="D325" s="44"/>
      <c r="E325" s="4" t="s">
        <v>100</v>
      </c>
      <c r="F325" s="4" t="s">
        <v>826</v>
      </c>
      <c r="G325" s="4" t="s">
        <v>53</v>
      </c>
      <c r="H325" s="15">
        <v>45383</v>
      </c>
      <c r="I325" s="15">
        <v>45566</v>
      </c>
      <c r="J325" s="4" t="s">
        <v>46</v>
      </c>
      <c r="K325" s="15">
        <v>45566</v>
      </c>
      <c r="L325" s="15">
        <v>46173</v>
      </c>
      <c r="M325" s="4" t="s">
        <v>46</v>
      </c>
      <c r="N325" s="14">
        <v>45839</v>
      </c>
      <c r="O325" s="14">
        <v>46569</v>
      </c>
      <c r="P325" s="4" t="s">
        <v>59</v>
      </c>
      <c r="Q325" s="14">
        <v>46388</v>
      </c>
      <c r="R325" s="14">
        <v>47088</v>
      </c>
      <c r="S325" s="4"/>
      <c r="T325" s="4" t="s">
        <v>4189</v>
      </c>
      <c r="U325" s="15">
        <v>46874</v>
      </c>
      <c r="V325" s="14">
        <v>47119</v>
      </c>
      <c r="W325" s="14">
        <v>47453</v>
      </c>
      <c r="X325" s="4">
        <v>2034</v>
      </c>
      <c r="Y325" s="4">
        <v>2034</v>
      </c>
      <c r="Z325" s="15">
        <v>45474</v>
      </c>
      <c r="AA325" s="4" t="s">
        <v>3723</v>
      </c>
      <c r="AB325" s="4" t="s">
        <v>4190</v>
      </c>
      <c r="AC325" s="4" t="s">
        <v>4191</v>
      </c>
    </row>
    <row r="326" spans="2:29" x14ac:dyDescent="0.25">
      <c r="B326" s="4" t="s">
        <v>526</v>
      </c>
      <c r="C326" s="47" t="s">
        <v>527</v>
      </c>
      <c r="D326" s="44"/>
      <c r="E326" s="4" t="s">
        <v>154</v>
      </c>
      <c r="F326" s="4" t="s">
        <v>524</v>
      </c>
      <c r="G326" s="4" t="s">
        <v>53</v>
      </c>
      <c r="H326" s="4"/>
      <c r="I326" s="4"/>
      <c r="J326" s="4" t="s">
        <v>4184</v>
      </c>
      <c r="K326" s="4"/>
      <c r="L326" s="4"/>
      <c r="M326" s="4" t="s">
        <v>4184</v>
      </c>
      <c r="N326" s="4"/>
      <c r="O326" s="4"/>
      <c r="P326" s="4" t="s">
        <v>59</v>
      </c>
      <c r="Q326" s="4"/>
      <c r="R326" s="4"/>
      <c r="S326" s="4"/>
      <c r="T326" s="4" t="s">
        <v>4184</v>
      </c>
      <c r="U326" s="4"/>
      <c r="V326" s="14">
        <v>49310</v>
      </c>
      <c r="W326" s="14">
        <v>52232</v>
      </c>
      <c r="X326" s="4">
        <v>2043</v>
      </c>
      <c r="Y326" s="4">
        <v>2043</v>
      </c>
      <c r="Z326" s="4"/>
      <c r="AA326" s="4" t="s">
        <v>3739</v>
      </c>
      <c r="AB326" s="4" t="s">
        <v>4185</v>
      </c>
      <c r="AC326" s="4" t="s">
        <v>46</v>
      </c>
    </row>
    <row r="327" spans="2:29" x14ac:dyDescent="0.25">
      <c r="B327" s="4" t="s">
        <v>620</v>
      </c>
      <c r="C327" s="47" t="s">
        <v>621</v>
      </c>
      <c r="D327" s="44"/>
      <c r="E327" s="4" t="s">
        <v>154</v>
      </c>
      <c r="F327" s="4" t="s">
        <v>524</v>
      </c>
      <c r="G327" s="4" t="s">
        <v>53</v>
      </c>
      <c r="H327" s="15">
        <v>45292</v>
      </c>
      <c r="I327" s="15">
        <v>45657</v>
      </c>
      <c r="J327" s="4" t="s">
        <v>46</v>
      </c>
      <c r="K327" s="15">
        <v>45658</v>
      </c>
      <c r="L327" s="15">
        <v>46387</v>
      </c>
      <c r="M327" s="4" t="s">
        <v>46</v>
      </c>
      <c r="N327" s="14">
        <v>45839</v>
      </c>
      <c r="O327" s="14">
        <v>47118</v>
      </c>
      <c r="P327" s="4" t="s">
        <v>59</v>
      </c>
      <c r="Q327" s="14">
        <v>46204</v>
      </c>
      <c r="R327" s="14">
        <v>47483</v>
      </c>
      <c r="S327" s="15">
        <v>47300</v>
      </c>
      <c r="T327" s="4" t="s">
        <v>46</v>
      </c>
      <c r="U327" s="15">
        <v>47299</v>
      </c>
      <c r="V327" s="14">
        <v>47849</v>
      </c>
      <c r="W327" s="14">
        <v>48852</v>
      </c>
      <c r="X327" s="4">
        <v>2033</v>
      </c>
      <c r="Y327" s="4">
        <v>2033</v>
      </c>
      <c r="Z327" s="4"/>
      <c r="AA327" s="4" t="s">
        <v>3739</v>
      </c>
      <c r="AB327" s="4" t="s">
        <v>4192</v>
      </c>
      <c r="AC327" s="4" t="s">
        <v>46</v>
      </c>
    </row>
    <row r="328" spans="2:29" ht="57" x14ac:dyDescent="0.25">
      <c r="B328" s="4" t="s">
        <v>622</v>
      </c>
      <c r="C328" s="47" t="s">
        <v>623</v>
      </c>
      <c r="D328" s="44"/>
      <c r="E328" s="4" t="s">
        <v>375</v>
      </c>
      <c r="F328" s="4" t="s">
        <v>532</v>
      </c>
      <c r="G328" s="4" t="s">
        <v>53</v>
      </c>
      <c r="H328" s="15">
        <v>44835</v>
      </c>
      <c r="I328" s="15">
        <v>45016</v>
      </c>
      <c r="J328" s="4" t="s">
        <v>46</v>
      </c>
      <c r="K328" s="15">
        <v>45352</v>
      </c>
      <c r="L328" s="15">
        <v>45554</v>
      </c>
      <c r="M328" s="4" t="s">
        <v>46</v>
      </c>
      <c r="N328" s="14">
        <v>45778</v>
      </c>
      <c r="O328" s="14">
        <v>46203</v>
      </c>
      <c r="P328" s="4" t="s">
        <v>59</v>
      </c>
      <c r="Q328" s="14">
        <v>45631</v>
      </c>
      <c r="R328" s="14">
        <v>46822</v>
      </c>
      <c r="S328" s="15">
        <v>47219</v>
      </c>
      <c r="T328" s="4" t="s">
        <v>46</v>
      </c>
      <c r="U328" s="15">
        <v>47189</v>
      </c>
      <c r="V328" s="14">
        <v>47612</v>
      </c>
      <c r="W328" s="14">
        <v>48579</v>
      </c>
      <c r="X328" s="4">
        <v>2032</v>
      </c>
      <c r="Y328" s="4">
        <v>2032</v>
      </c>
      <c r="Z328" s="15">
        <v>45747</v>
      </c>
      <c r="AA328" s="4" t="s">
        <v>3733</v>
      </c>
      <c r="AB328" s="4" t="s">
        <v>4193</v>
      </c>
      <c r="AC328" s="4" t="s">
        <v>4194</v>
      </c>
    </row>
    <row r="329" spans="2:29" ht="28.5" x14ac:dyDescent="0.25">
      <c r="B329" s="4" t="s">
        <v>1053</v>
      </c>
      <c r="C329" s="47" t="s">
        <v>1054</v>
      </c>
      <c r="D329" s="44"/>
      <c r="E329" s="4" t="s">
        <v>737</v>
      </c>
      <c r="F329" s="4" t="s">
        <v>468</v>
      </c>
      <c r="G329" s="4" t="s">
        <v>53</v>
      </c>
      <c r="H329" s="15">
        <v>44682</v>
      </c>
      <c r="I329" s="15">
        <v>47118</v>
      </c>
      <c r="J329" s="4" t="s">
        <v>46</v>
      </c>
      <c r="K329" s="15">
        <v>47119</v>
      </c>
      <c r="L329" s="15">
        <v>47483</v>
      </c>
      <c r="M329" s="4" t="s">
        <v>46</v>
      </c>
      <c r="N329" s="14">
        <v>47484</v>
      </c>
      <c r="O329" s="14">
        <v>48183</v>
      </c>
      <c r="P329" s="4" t="s">
        <v>59</v>
      </c>
      <c r="Q329" s="14">
        <v>47119</v>
      </c>
      <c r="R329" s="14">
        <v>48213</v>
      </c>
      <c r="S329" s="4"/>
      <c r="T329" s="4" t="s">
        <v>3757</v>
      </c>
      <c r="U329" s="15">
        <v>48213</v>
      </c>
      <c r="V329" s="14">
        <v>48214</v>
      </c>
      <c r="W329" s="14">
        <v>49674</v>
      </c>
      <c r="X329" s="4">
        <v>2035</v>
      </c>
      <c r="Y329" s="4">
        <v>2035</v>
      </c>
      <c r="Z329" s="4"/>
      <c r="AA329" s="4" t="s">
        <v>3739</v>
      </c>
      <c r="AB329" s="4" t="s">
        <v>4195</v>
      </c>
      <c r="AC329" s="4" t="s">
        <v>46</v>
      </c>
    </row>
    <row r="330" spans="2:29" ht="185.25" x14ac:dyDescent="0.25">
      <c r="B330" s="4" t="s">
        <v>626</v>
      </c>
      <c r="C330" s="47" t="s">
        <v>627</v>
      </c>
      <c r="D330" s="44"/>
      <c r="E330" s="4" t="s">
        <v>154</v>
      </c>
      <c r="F330" s="4" t="s">
        <v>550</v>
      </c>
      <c r="G330" s="4" t="s">
        <v>53</v>
      </c>
      <c r="H330" s="15">
        <v>44835</v>
      </c>
      <c r="I330" s="15">
        <v>45291</v>
      </c>
      <c r="J330" s="4" t="s">
        <v>46</v>
      </c>
      <c r="K330" s="15">
        <v>45292</v>
      </c>
      <c r="L330" s="15">
        <v>46022</v>
      </c>
      <c r="M330" s="4" t="s">
        <v>46</v>
      </c>
      <c r="N330" s="14">
        <v>46023</v>
      </c>
      <c r="O330" s="14">
        <v>46934</v>
      </c>
      <c r="P330" s="4" t="s">
        <v>59</v>
      </c>
      <c r="Q330" s="14">
        <v>46935</v>
      </c>
      <c r="R330" s="14">
        <v>47483</v>
      </c>
      <c r="S330" s="15">
        <v>47300</v>
      </c>
      <c r="T330" s="4" t="s">
        <v>46</v>
      </c>
      <c r="U330" s="15">
        <v>47299</v>
      </c>
      <c r="V330" s="14">
        <v>47484</v>
      </c>
      <c r="W330" s="14">
        <v>48579</v>
      </c>
      <c r="X330" s="4">
        <v>2032</v>
      </c>
      <c r="Y330" s="4">
        <v>2034</v>
      </c>
      <c r="Z330" s="4"/>
      <c r="AA330" s="4" t="s">
        <v>3733</v>
      </c>
      <c r="AB330" s="4" t="s">
        <v>4196</v>
      </c>
      <c r="AC330" s="4" t="s">
        <v>4197</v>
      </c>
    </row>
    <row r="331" spans="2:29" ht="114" x14ac:dyDescent="0.25">
      <c r="B331" s="4" t="s">
        <v>665</v>
      </c>
      <c r="C331" s="47" t="s">
        <v>666</v>
      </c>
      <c r="D331" s="44"/>
      <c r="E331" s="4" t="s">
        <v>141</v>
      </c>
      <c r="F331" s="4" t="s">
        <v>667</v>
      </c>
      <c r="G331" s="4" t="s">
        <v>53</v>
      </c>
      <c r="H331" s="15">
        <v>44562</v>
      </c>
      <c r="I331" s="15">
        <v>47119</v>
      </c>
      <c r="J331" s="4" t="s">
        <v>46</v>
      </c>
      <c r="K331" s="15">
        <v>47119</v>
      </c>
      <c r="L331" s="15">
        <v>47849</v>
      </c>
      <c r="M331" s="4" t="s">
        <v>46</v>
      </c>
      <c r="N331" s="14">
        <v>47849</v>
      </c>
      <c r="O331" s="14">
        <v>48214</v>
      </c>
      <c r="P331" s="4" t="s">
        <v>59</v>
      </c>
      <c r="Q331" s="14">
        <v>47484</v>
      </c>
      <c r="R331" s="14">
        <v>48214</v>
      </c>
      <c r="S331" s="15">
        <v>48214</v>
      </c>
      <c r="T331" s="4" t="s">
        <v>46</v>
      </c>
      <c r="U331" s="15">
        <v>48214</v>
      </c>
      <c r="V331" s="14">
        <v>48580</v>
      </c>
      <c r="W331" s="14">
        <v>49674</v>
      </c>
      <c r="X331" s="4">
        <v>2035</v>
      </c>
      <c r="Y331" s="4">
        <v>2035</v>
      </c>
      <c r="Z331" s="4"/>
      <c r="AA331" s="4" t="s">
        <v>3733</v>
      </c>
      <c r="AB331" s="4" t="s">
        <v>3826</v>
      </c>
      <c r="AC331" s="4" t="s">
        <v>46</v>
      </c>
    </row>
    <row r="332" spans="2:29" ht="256.5" x14ac:dyDescent="0.25">
      <c r="B332" s="4" t="s">
        <v>504</v>
      </c>
      <c r="C332" s="47" t="s">
        <v>505</v>
      </c>
      <c r="D332" s="44"/>
      <c r="E332" s="4" t="s">
        <v>312</v>
      </c>
      <c r="F332" s="4" t="s">
        <v>506</v>
      </c>
      <c r="G332" s="4" t="s">
        <v>53</v>
      </c>
      <c r="H332" s="15">
        <v>44910</v>
      </c>
      <c r="I332" s="15">
        <v>45838</v>
      </c>
      <c r="J332" s="4" t="s">
        <v>46</v>
      </c>
      <c r="K332" s="15">
        <v>45839</v>
      </c>
      <c r="L332" s="15">
        <v>46812</v>
      </c>
      <c r="M332" s="4" t="s">
        <v>46</v>
      </c>
      <c r="N332" s="14">
        <v>46813</v>
      </c>
      <c r="O332" s="14">
        <v>47208</v>
      </c>
      <c r="P332" s="4" t="s">
        <v>59</v>
      </c>
      <c r="Q332" s="14">
        <v>46174</v>
      </c>
      <c r="R332" s="14">
        <v>47422</v>
      </c>
      <c r="S332" s="15">
        <v>47573</v>
      </c>
      <c r="T332" s="4" t="s">
        <v>46</v>
      </c>
      <c r="U332" s="15">
        <v>47573</v>
      </c>
      <c r="V332" s="14">
        <v>47574</v>
      </c>
      <c r="W332" s="14">
        <v>48548</v>
      </c>
      <c r="X332" s="4">
        <v>2032</v>
      </c>
      <c r="Y332" s="4">
        <v>2032</v>
      </c>
      <c r="Z332" s="15">
        <v>45688</v>
      </c>
      <c r="AA332" s="4" t="s">
        <v>3733</v>
      </c>
      <c r="AB332" s="4" t="s">
        <v>4198</v>
      </c>
      <c r="AC332" s="4" t="s">
        <v>4199</v>
      </c>
    </row>
    <row r="333" spans="2:29" ht="42.75" x14ac:dyDescent="0.25">
      <c r="B333" s="4" t="s">
        <v>989</v>
      </c>
      <c r="C333" s="47" t="s">
        <v>990</v>
      </c>
      <c r="D333" s="44"/>
      <c r="E333" s="4" t="s">
        <v>375</v>
      </c>
      <c r="F333" s="4" t="s">
        <v>532</v>
      </c>
      <c r="G333" s="4" t="s">
        <v>53</v>
      </c>
      <c r="H333" s="4"/>
      <c r="I333" s="4"/>
      <c r="J333" s="4" t="s">
        <v>2996</v>
      </c>
      <c r="K333" s="4"/>
      <c r="L333" s="4"/>
      <c r="M333" s="4" t="s">
        <v>2996</v>
      </c>
      <c r="N333" s="14">
        <v>49491</v>
      </c>
      <c r="O333" s="14">
        <v>49856</v>
      </c>
      <c r="P333" s="4" t="s">
        <v>59</v>
      </c>
      <c r="Q333" s="14">
        <v>49310</v>
      </c>
      <c r="R333" s="14">
        <v>49856</v>
      </c>
      <c r="S333" s="4"/>
      <c r="T333" s="4" t="s">
        <v>2996</v>
      </c>
      <c r="U333" s="15">
        <v>49856</v>
      </c>
      <c r="V333" s="14">
        <v>49857</v>
      </c>
      <c r="W333" s="14">
        <v>51135</v>
      </c>
      <c r="X333" s="4">
        <v>2039</v>
      </c>
      <c r="Y333" s="4">
        <v>2039</v>
      </c>
      <c r="Z333" s="4"/>
      <c r="AA333" s="4" t="s">
        <v>1198</v>
      </c>
      <c r="AB333" s="4" t="s">
        <v>3806</v>
      </c>
      <c r="AC333" s="4" t="s">
        <v>4200</v>
      </c>
    </row>
    <row r="334" spans="2:29" x14ac:dyDescent="0.25">
      <c r="B334" s="4" t="s">
        <v>629</v>
      </c>
      <c r="C334" s="47" t="s">
        <v>630</v>
      </c>
      <c r="D334" s="44"/>
      <c r="E334" s="4" t="s">
        <v>154</v>
      </c>
      <c r="F334" s="4" t="s">
        <v>631</v>
      </c>
      <c r="G334" s="4" t="s">
        <v>53</v>
      </c>
      <c r="H334" s="15">
        <v>46023</v>
      </c>
      <c r="I334" s="15">
        <v>46203</v>
      </c>
      <c r="J334" s="4" t="s">
        <v>46</v>
      </c>
      <c r="K334" s="15">
        <v>46204</v>
      </c>
      <c r="L334" s="15">
        <v>47664</v>
      </c>
      <c r="M334" s="4" t="s">
        <v>46</v>
      </c>
      <c r="N334" s="14">
        <v>47665</v>
      </c>
      <c r="O334" s="14">
        <v>49125</v>
      </c>
      <c r="P334" s="4" t="s">
        <v>59</v>
      </c>
      <c r="Q334" s="14">
        <v>49126</v>
      </c>
      <c r="R334" s="14">
        <v>50040</v>
      </c>
      <c r="S334" s="15">
        <v>50040</v>
      </c>
      <c r="T334" s="4" t="s">
        <v>46</v>
      </c>
      <c r="U334" s="15">
        <v>50040</v>
      </c>
      <c r="V334" s="14">
        <v>50041</v>
      </c>
      <c r="W334" s="14">
        <v>51682</v>
      </c>
      <c r="X334" s="4">
        <v>2041</v>
      </c>
      <c r="Y334" s="4">
        <v>2041</v>
      </c>
      <c r="Z334" s="4"/>
      <c r="AA334" s="4" t="s">
        <v>1198</v>
      </c>
      <c r="AB334" s="4" t="s">
        <v>149</v>
      </c>
      <c r="AC334" s="4" t="s">
        <v>149</v>
      </c>
    </row>
    <row r="335" spans="2:29" x14ac:dyDescent="0.25">
      <c r="B335" s="4" t="s">
        <v>492</v>
      </c>
      <c r="C335" s="47" t="s">
        <v>493</v>
      </c>
      <c r="D335" s="44"/>
      <c r="E335" s="4" t="s">
        <v>100</v>
      </c>
      <c r="F335" s="4" t="s">
        <v>456</v>
      </c>
      <c r="G335" s="4" t="s">
        <v>53</v>
      </c>
      <c r="H335" s="15">
        <v>47849</v>
      </c>
      <c r="I335" s="15">
        <v>48579</v>
      </c>
      <c r="J335" s="4" t="s">
        <v>46</v>
      </c>
      <c r="K335" s="15">
        <v>48580</v>
      </c>
      <c r="L335" s="15">
        <v>48944</v>
      </c>
      <c r="M335" s="4" t="s">
        <v>46</v>
      </c>
      <c r="N335" s="14">
        <v>48945</v>
      </c>
      <c r="O335" s="14">
        <v>49309</v>
      </c>
      <c r="P335" s="4" t="s">
        <v>59</v>
      </c>
      <c r="Q335" s="14">
        <v>48214</v>
      </c>
      <c r="R335" s="14">
        <v>49309</v>
      </c>
      <c r="S335" s="15">
        <v>49309</v>
      </c>
      <c r="T335" s="4" t="s">
        <v>46</v>
      </c>
      <c r="U335" s="15">
        <v>49309</v>
      </c>
      <c r="V335" s="14">
        <v>49310</v>
      </c>
      <c r="W335" s="14">
        <v>50405</v>
      </c>
      <c r="X335" s="4">
        <v>2038</v>
      </c>
      <c r="Y335" s="4">
        <v>2038</v>
      </c>
      <c r="Z335" s="4"/>
      <c r="AA335" s="4" t="s">
        <v>1198</v>
      </c>
      <c r="AB335" s="4" t="s">
        <v>1198</v>
      </c>
      <c r="AC335" s="4" t="s">
        <v>46</v>
      </c>
    </row>
    <row r="336" spans="2:29" x14ac:dyDescent="0.25">
      <c r="B336" s="4" t="s">
        <v>951</v>
      </c>
      <c r="C336" s="47" t="s">
        <v>952</v>
      </c>
      <c r="D336" s="44"/>
      <c r="E336" s="4" t="s">
        <v>434</v>
      </c>
      <c r="F336" s="4" t="s">
        <v>946</v>
      </c>
      <c r="G336" s="4" t="s">
        <v>53</v>
      </c>
      <c r="H336" s="15">
        <v>44409</v>
      </c>
      <c r="I336" s="15">
        <v>44652</v>
      </c>
      <c r="J336" s="4" t="s">
        <v>46</v>
      </c>
      <c r="K336" s="15">
        <v>44652</v>
      </c>
      <c r="L336" s="15">
        <v>45323</v>
      </c>
      <c r="M336" s="4" t="s">
        <v>46</v>
      </c>
      <c r="N336" s="14">
        <v>45292</v>
      </c>
      <c r="O336" s="14">
        <v>45901</v>
      </c>
      <c r="P336" s="4" t="s">
        <v>63</v>
      </c>
      <c r="Q336" s="14">
        <v>45870</v>
      </c>
      <c r="R336" s="14">
        <v>46296</v>
      </c>
      <c r="S336" s="15">
        <v>46357</v>
      </c>
      <c r="T336" s="4" t="s">
        <v>46</v>
      </c>
      <c r="U336" s="15">
        <v>46296</v>
      </c>
      <c r="V336" s="14">
        <v>46661</v>
      </c>
      <c r="W336" s="14">
        <v>47757</v>
      </c>
      <c r="X336" s="4">
        <v>2034</v>
      </c>
      <c r="Y336" s="4">
        <v>2034</v>
      </c>
      <c r="Z336" s="4"/>
      <c r="AA336" s="4" t="s">
        <v>3723</v>
      </c>
      <c r="AB336" s="4" t="s">
        <v>3736</v>
      </c>
      <c r="AC336" s="4" t="s">
        <v>46</v>
      </c>
    </row>
    <row r="337" spans="2:29" ht="85.5" x14ac:dyDescent="0.25">
      <c r="B337" s="4" t="s">
        <v>931</v>
      </c>
      <c r="C337" s="47" t="s">
        <v>932</v>
      </c>
      <c r="D337" s="44"/>
      <c r="E337" s="4" t="s">
        <v>282</v>
      </c>
      <c r="F337" s="4" t="s">
        <v>283</v>
      </c>
      <c r="G337" s="4" t="s">
        <v>53</v>
      </c>
      <c r="H337" s="4"/>
      <c r="I337" s="4"/>
      <c r="J337" s="4" t="s">
        <v>4201</v>
      </c>
      <c r="K337" s="15">
        <v>46753</v>
      </c>
      <c r="L337" s="15">
        <v>47118</v>
      </c>
      <c r="M337" s="4" t="s">
        <v>46</v>
      </c>
      <c r="N337" s="14">
        <v>47119</v>
      </c>
      <c r="O337" s="14">
        <v>47848</v>
      </c>
      <c r="P337" s="4" t="s">
        <v>59</v>
      </c>
      <c r="Q337" s="14">
        <v>47849</v>
      </c>
      <c r="R337" s="14">
        <v>49156</v>
      </c>
      <c r="S337" s="15">
        <v>49521</v>
      </c>
      <c r="T337" s="4" t="s">
        <v>46</v>
      </c>
      <c r="U337" s="15">
        <v>49003</v>
      </c>
      <c r="V337" s="14">
        <v>49157</v>
      </c>
      <c r="W337" s="14">
        <v>51501</v>
      </c>
      <c r="X337" s="4">
        <v>2040</v>
      </c>
      <c r="Y337" s="4">
        <v>2040</v>
      </c>
      <c r="Z337" s="4"/>
      <c r="AA337" s="4" t="s">
        <v>1198</v>
      </c>
      <c r="AB337" s="4" t="s">
        <v>2360</v>
      </c>
      <c r="AC337" s="4" t="s">
        <v>4202</v>
      </c>
    </row>
    <row r="338" spans="2:29" x14ac:dyDescent="0.25">
      <c r="B338" s="4" t="s">
        <v>1055</v>
      </c>
      <c r="C338" s="47" t="s">
        <v>1056</v>
      </c>
      <c r="D338" s="44"/>
      <c r="E338" s="4" t="s">
        <v>737</v>
      </c>
      <c r="F338" s="4" t="s">
        <v>1035</v>
      </c>
      <c r="G338" s="4" t="s">
        <v>53</v>
      </c>
      <c r="H338" s="15">
        <v>44926</v>
      </c>
      <c r="I338" s="15">
        <v>47118</v>
      </c>
      <c r="J338" s="4" t="s">
        <v>46</v>
      </c>
      <c r="K338" s="15">
        <v>47118</v>
      </c>
      <c r="L338" s="15">
        <v>48121</v>
      </c>
      <c r="M338" s="4" t="s">
        <v>46</v>
      </c>
      <c r="N338" s="14">
        <v>48579</v>
      </c>
      <c r="O338" s="14">
        <v>49217</v>
      </c>
      <c r="P338" s="4" t="s">
        <v>59</v>
      </c>
      <c r="Q338" s="14">
        <v>48760</v>
      </c>
      <c r="R338" s="14">
        <v>49309</v>
      </c>
      <c r="S338" s="4"/>
      <c r="T338" s="4" t="s">
        <v>3757</v>
      </c>
      <c r="U338" s="15">
        <v>48944</v>
      </c>
      <c r="V338" s="14">
        <v>49309</v>
      </c>
      <c r="W338" s="14">
        <v>49674</v>
      </c>
      <c r="X338" s="4">
        <v>2035</v>
      </c>
      <c r="Y338" s="4">
        <v>2035</v>
      </c>
      <c r="Z338" s="4"/>
      <c r="AA338" s="4" t="s">
        <v>3723</v>
      </c>
      <c r="AB338" s="4" t="s">
        <v>149</v>
      </c>
      <c r="AC338" s="4" t="s">
        <v>46</v>
      </c>
    </row>
    <row r="339" spans="2:29" x14ac:dyDescent="0.25">
      <c r="B339" s="4" t="s">
        <v>1057</v>
      </c>
      <c r="C339" s="47" t="s">
        <v>1058</v>
      </c>
      <c r="D339" s="44"/>
      <c r="E339" s="4" t="s">
        <v>737</v>
      </c>
      <c r="F339" s="4" t="s">
        <v>1035</v>
      </c>
      <c r="G339" s="4" t="s">
        <v>53</v>
      </c>
      <c r="H339" s="15">
        <v>44926</v>
      </c>
      <c r="I339" s="15">
        <v>47118</v>
      </c>
      <c r="J339" s="4" t="s">
        <v>46</v>
      </c>
      <c r="K339" s="15">
        <v>47118</v>
      </c>
      <c r="L339" s="15">
        <v>48121</v>
      </c>
      <c r="M339" s="4" t="s">
        <v>46</v>
      </c>
      <c r="N339" s="14">
        <v>48579</v>
      </c>
      <c r="O339" s="14">
        <v>49217</v>
      </c>
      <c r="P339" s="4" t="s">
        <v>59</v>
      </c>
      <c r="Q339" s="14">
        <v>48760</v>
      </c>
      <c r="R339" s="14">
        <v>49309</v>
      </c>
      <c r="S339" s="4"/>
      <c r="T339" s="4" t="s">
        <v>3757</v>
      </c>
      <c r="U339" s="15">
        <v>48944</v>
      </c>
      <c r="V339" s="14">
        <v>49309</v>
      </c>
      <c r="W339" s="14">
        <v>49674</v>
      </c>
      <c r="X339" s="4">
        <v>2035</v>
      </c>
      <c r="Y339" s="4">
        <v>2035</v>
      </c>
      <c r="Z339" s="4"/>
      <c r="AA339" s="4" t="s">
        <v>3739</v>
      </c>
      <c r="AB339" s="4" t="s">
        <v>3739</v>
      </c>
      <c r="AC339" s="4" t="s">
        <v>46</v>
      </c>
    </row>
    <row r="340" spans="2:29" x14ac:dyDescent="0.25">
      <c r="B340" s="4" t="s">
        <v>633</v>
      </c>
      <c r="C340" s="47" t="s">
        <v>634</v>
      </c>
      <c r="D340" s="44"/>
      <c r="E340" s="4" t="s">
        <v>154</v>
      </c>
      <c r="F340" s="4" t="s">
        <v>155</v>
      </c>
      <c r="G340" s="4" t="s">
        <v>53</v>
      </c>
      <c r="H340" s="15">
        <v>44470</v>
      </c>
      <c r="I340" s="15">
        <v>45016</v>
      </c>
      <c r="J340" s="4" t="s">
        <v>46</v>
      </c>
      <c r="K340" s="15">
        <v>45433</v>
      </c>
      <c r="L340" s="15">
        <v>45763</v>
      </c>
      <c r="M340" s="4" t="s">
        <v>46</v>
      </c>
      <c r="N340" s="14">
        <v>47284</v>
      </c>
      <c r="O340" s="14">
        <v>48004</v>
      </c>
      <c r="P340" s="4" t="s">
        <v>59</v>
      </c>
      <c r="Q340" s="14">
        <v>48151</v>
      </c>
      <c r="R340" s="14">
        <v>48844</v>
      </c>
      <c r="S340" s="15">
        <v>48122</v>
      </c>
      <c r="T340" s="4" t="s">
        <v>46</v>
      </c>
      <c r="U340" s="15">
        <v>48122</v>
      </c>
      <c r="V340" s="14">
        <v>48844</v>
      </c>
      <c r="W340" s="14">
        <v>49234</v>
      </c>
      <c r="X340" s="4">
        <v>2034</v>
      </c>
      <c r="Y340" s="4">
        <v>2034</v>
      </c>
      <c r="Z340" s="4"/>
      <c r="AA340" s="4" t="s">
        <v>1198</v>
      </c>
      <c r="AB340" s="4" t="s">
        <v>1198</v>
      </c>
      <c r="AC340" s="4" t="s">
        <v>46</v>
      </c>
    </row>
    <row r="341" spans="2:29" ht="57" x14ac:dyDescent="0.25">
      <c r="B341" s="4" t="s">
        <v>1387</v>
      </c>
      <c r="C341" s="47" t="s">
        <v>1388</v>
      </c>
      <c r="D341" s="44"/>
      <c r="E341" s="4" t="s">
        <v>595</v>
      </c>
      <c r="F341" s="4" t="s">
        <v>596</v>
      </c>
      <c r="G341" s="4" t="s">
        <v>53</v>
      </c>
      <c r="H341" s="15">
        <v>46204</v>
      </c>
      <c r="I341" s="15">
        <v>46387</v>
      </c>
      <c r="J341" s="4" t="s">
        <v>46</v>
      </c>
      <c r="K341" s="15">
        <v>46388</v>
      </c>
      <c r="L341" s="15">
        <v>46538</v>
      </c>
      <c r="M341" s="4" t="s">
        <v>46</v>
      </c>
      <c r="N341" s="14">
        <v>46539</v>
      </c>
      <c r="O341" s="14">
        <v>46752</v>
      </c>
      <c r="P341" s="4" t="s">
        <v>59</v>
      </c>
      <c r="Q341" s="14">
        <v>46753</v>
      </c>
      <c r="R341" s="14">
        <v>47848</v>
      </c>
      <c r="S341" s="15">
        <v>47849</v>
      </c>
      <c r="T341" s="4" t="s">
        <v>46</v>
      </c>
      <c r="U341" s="15">
        <v>47848</v>
      </c>
      <c r="V341" s="14">
        <v>48000</v>
      </c>
      <c r="W341" s="14">
        <v>48944</v>
      </c>
      <c r="X341" s="4">
        <v>2033</v>
      </c>
      <c r="Y341" s="4">
        <v>2033</v>
      </c>
      <c r="Z341" s="4"/>
      <c r="AA341" s="4" t="s">
        <v>1198</v>
      </c>
      <c r="AB341" s="4" t="s">
        <v>1198</v>
      </c>
      <c r="AC341" s="4" t="s">
        <v>4203</v>
      </c>
    </row>
    <row r="342" spans="2:29" ht="142.5" x14ac:dyDescent="0.25">
      <c r="B342" s="4" t="s">
        <v>1390</v>
      </c>
      <c r="C342" s="47" t="s">
        <v>1391</v>
      </c>
      <c r="D342" s="44"/>
      <c r="E342" s="4" t="s">
        <v>595</v>
      </c>
      <c r="F342" s="4" t="s">
        <v>596</v>
      </c>
      <c r="G342" s="4" t="s">
        <v>53</v>
      </c>
      <c r="H342" s="4"/>
      <c r="I342" s="4"/>
      <c r="J342" s="4" t="s">
        <v>4204</v>
      </c>
      <c r="K342" s="4"/>
      <c r="L342" s="4"/>
      <c r="M342" s="4" t="s">
        <v>4204</v>
      </c>
      <c r="N342" s="4"/>
      <c r="O342" s="4"/>
      <c r="P342" s="4" t="s">
        <v>59</v>
      </c>
      <c r="Q342" s="4"/>
      <c r="R342" s="4"/>
      <c r="S342" s="4"/>
      <c r="T342" s="4" t="s">
        <v>4204</v>
      </c>
      <c r="U342" s="4"/>
      <c r="V342" s="14">
        <v>46143</v>
      </c>
      <c r="W342" s="14">
        <v>46752</v>
      </c>
      <c r="X342" s="4">
        <v>2027</v>
      </c>
      <c r="Y342" s="4">
        <v>2027</v>
      </c>
      <c r="Z342" s="4"/>
      <c r="AA342" s="4" t="s">
        <v>1198</v>
      </c>
      <c r="AB342" s="4" t="s">
        <v>2245</v>
      </c>
      <c r="AC342" s="4" t="s">
        <v>4204</v>
      </c>
    </row>
    <row r="343" spans="2:29" x14ac:dyDescent="0.25">
      <c r="B343" s="4" t="s">
        <v>1393</v>
      </c>
      <c r="C343" s="47" t="s">
        <v>1394</v>
      </c>
      <c r="D343" s="44"/>
      <c r="E343" s="4" t="s">
        <v>100</v>
      </c>
      <c r="F343" s="4" t="s">
        <v>1297</v>
      </c>
      <c r="G343" s="4" t="s">
        <v>53</v>
      </c>
      <c r="H343" s="4"/>
      <c r="I343" s="4"/>
      <c r="J343" s="4" t="s">
        <v>46</v>
      </c>
      <c r="K343" s="4"/>
      <c r="L343" s="4"/>
      <c r="M343" s="4" t="s">
        <v>46</v>
      </c>
      <c r="N343" s="4"/>
      <c r="O343" s="4"/>
      <c r="P343" s="4" t="s">
        <v>59</v>
      </c>
      <c r="Q343" s="4"/>
      <c r="R343" s="4"/>
      <c r="S343" s="4"/>
      <c r="T343" s="4" t="s">
        <v>3955</v>
      </c>
      <c r="U343" s="4"/>
      <c r="V343" s="4"/>
      <c r="W343" s="4"/>
      <c r="X343" s="4">
        <v>2036</v>
      </c>
      <c r="Y343" s="4">
        <v>2044</v>
      </c>
      <c r="Z343" s="4"/>
      <c r="AA343" s="4" t="s">
        <v>3723</v>
      </c>
      <c r="AB343" s="4" t="s">
        <v>3727</v>
      </c>
      <c r="AC343" s="4" t="s">
        <v>46</v>
      </c>
    </row>
    <row r="344" spans="2:29" x14ac:dyDescent="0.25">
      <c r="B344" s="4" t="s">
        <v>635</v>
      </c>
      <c r="C344" s="47" t="s">
        <v>636</v>
      </c>
      <c r="D344" s="44"/>
      <c r="E344" s="4" t="s">
        <v>637</v>
      </c>
      <c r="F344" s="4" t="s">
        <v>638</v>
      </c>
      <c r="G344" s="4" t="s">
        <v>53</v>
      </c>
      <c r="H344" s="15">
        <v>44927</v>
      </c>
      <c r="I344" s="15">
        <v>45291</v>
      </c>
      <c r="J344" s="4" t="s">
        <v>46</v>
      </c>
      <c r="K344" s="15">
        <v>45597</v>
      </c>
      <c r="L344" s="15">
        <v>45747</v>
      </c>
      <c r="M344" s="4" t="s">
        <v>46</v>
      </c>
      <c r="N344" s="14">
        <v>47284</v>
      </c>
      <c r="O344" s="14">
        <v>48004</v>
      </c>
      <c r="P344" s="4" t="s">
        <v>59</v>
      </c>
      <c r="Q344" s="14">
        <v>48151</v>
      </c>
      <c r="R344" s="14">
        <v>48844</v>
      </c>
      <c r="S344" s="15">
        <v>47849</v>
      </c>
      <c r="T344" s="4" t="s">
        <v>46</v>
      </c>
      <c r="U344" s="15">
        <v>48122</v>
      </c>
      <c r="V344" s="14">
        <v>48844</v>
      </c>
      <c r="W344" s="14">
        <v>49234</v>
      </c>
      <c r="X344" s="4">
        <v>2034</v>
      </c>
      <c r="Y344" s="4">
        <v>2034</v>
      </c>
      <c r="Z344" s="4"/>
      <c r="AA344" s="4" t="s">
        <v>1198</v>
      </c>
      <c r="AB344" s="4" t="s">
        <v>1198</v>
      </c>
      <c r="AC344" s="4" t="s">
        <v>46</v>
      </c>
    </row>
    <row r="345" spans="2:29" ht="57" x14ac:dyDescent="0.25">
      <c r="B345" s="4" t="s">
        <v>936</v>
      </c>
      <c r="C345" s="47" t="s">
        <v>937</v>
      </c>
      <c r="D345" s="44"/>
      <c r="E345" s="4" t="s">
        <v>282</v>
      </c>
      <c r="F345" s="4" t="s">
        <v>835</v>
      </c>
      <c r="G345" s="4" t="s">
        <v>53</v>
      </c>
      <c r="H345" s="15">
        <v>45810</v>
      </c>
      <c r="I345" s="15">
        <v>45954</v>
      </c>
      <c r="J345" s="4" t="s">
        <v>46</v>
      </c>
      <c r="K345" s="15">
        <v>45964</v>
      </c>
      <c r="L345" s="15">
        <v>46203</v>
      </c>
      <c r="M345" s="4" t="s">
        <v>46</v>
      </c>
      <c r="N345" s="14">
        <v>46113</v>
      </c>
      <c r="O345" s="14">
        <v>46568</v>
      </c>
      <c r="P345" s="4" t="s">
        <v>59</v>
      </c>
      <c r="Q345" s="14">
        <v>46176</v>
      </c>
      <c r="R345" s="14">
        <v>46721</v>
      </c>
      <c r="S345" s="15">
        <v>46843</v>
      </c>
      <c r="T345" s="4" t="s">
        <v>46</v>
      </c>
      <c r="U345" s="15">
        <v>46934</v>
      </c>
      <c r="V345" s="14">
        <v>47210</v>
      </c>
      <c r="W345" s="14">
        <v>48579</v>
      </c>
      <c r="X345" s="4">
        <v>2032</v>
      </c>
      <c r="Y345" s="4">
        <v>2032</v>
      </c>
      <c r="Z345" s="4"/>
      <c r="AA345" s="4" t="s">
        <v>1198</v>
      </c>
      <c r="AB345" s="4" t="s">
        <v>149</v>
      </c>
      <c r="AC345" s="4" t="s">
        <v>4024</v>
      </c>
    </row>
    <row r="346" spans="2:29" ht="99.75" x14ac:dyDescent="0.25">
      <c r="B346" s="4" t="s">
        <v>494</v>
      </c>
      <c r="C346" s="47" t="s">
        <v>495</v>
      </c>
      <c r="D346" s="44"/>
      <c r="E346" s="4" t="s">
        <v>100</v>
      </c>
      <c r="F346" s="4" t="s">
        <v>266</v>
      </c>
      <c r="G346" s="4" t="s">
        <v>53</v>
      </c>
      <c r="H346" s="15">
        <v>46023</v>
      </c>
      <c r="I346" s="15">
        <v>46203</v>
      </c>
      <c r="J346" s="4" t="s">
        <v>46</v>
      </c>
      <c r="K346" s="15">
        <v>46204</v>
      </c>
      <c r="L346" s="15">
        <v>46387</v>
      </c>
      <c r="M346" s="4" t="s">
        <v>46</v>
      </c>
      <c r="N346" s="14">
        <v>46388</v>
      </c>
      <c r="O346" s="14">
        <v>46752</v>
      </c>
      <c r="P346" s="4" t="s">
        <v>59</v>
      </c>
      <c r="Q346" s="14">
        <v>46813</v>
      </c>
      <c r="R346" s="14">
        <v>47118</v>
      </c>
      <c r="S346" s="4"/>
      <c r="T346" s="4" t="s">
        <v>3924</v>
      </c>
      <c r="U346" s="15">
        <v>47209</v>
      </c>
      <c r="V346" s="14">
        <v>47300</v>
      </c>
      <c r="W346" s="14">
        <v>48395</v>
      </c>
      <c r="X346" s="4">
        <v>2032</v>
      </c>
      <c r="Y346" s="4">
        <v>2032</v>
      </c>
      <c r="Z346" s="4"/>
      <c r="AA346" s="4" t="s">
        <v>1198</v>
      </c>
      <c r="AB346" s="4" t="s">
        <v>3925</v>
      </c>
      <c r="AC346" s="4" t="s">
        <v>4205</v>
      </c>
    </row>
    <row r="347" spans="2:29" ht="71.25" x14ac:dyDescent="0.25">
      <c r="B347" s="4" t="s">
        <v>496</v>
      </c>
      <c r="C347" s="47" t="s">
        <v>497</v>
      </c>
      <c r="D347" s="44"/>
      <c r="E347" s="4" t="s">
        <v>100</v>
      </c>
      <c r="F347" s="4" t="s">
        <v>266</v>
      </c>
      <c r="G347" s="4" t="s">
        <v>53</v>
      </c>
      <c r="H347" s="15">
        <v>46023</v>
      </c>
      <c r="I347" s="15">
        <v>46295</v>
      </c>
      <c r="J347" s="4" t="s">
        <v>46</v>
      </c>
      <c r="K347" s="15">
        <v>46296</v>
      </c>
      <c r="L347" s="15">
        <v>46568</v>
      </c>
      <c r="M347" s="4" t="s">
        <v>46</v>
      </c>
      <c r="N347" s="14">
        <v>46569</v>
      </c>
      <c r="O347" s="14">
        <v>47208</v>
      </c>
      <c r="P347" s="4" t="s">
        <v>59</v>
      </c>
      <c r="Q347" s="14">
        <v>47209</v>
      </c>
      <c r="R347" s="14">
        <v>47573</v>
      </c>
      <c r="S347" s="4"/>
      <c r="T347" s="4" t="s">
        <v>3924</v>
      </c>
      <c r="U347" s="15">
        <v>47665</v>
      </c>
      <c r="V347" s="14">
        <v>47849</v>
      </c>
      <c r="W347" s="14">
        <v>48944</v>
      </c>
      <c r="X347" s="4">
        <v>2033</v>
      </c>
      <c r="Y347" s="4">
        <v>2033</v>
      </c>
      <c r="Z347" s="4"/>
      <c r="AA347" s="4" t="s">
        <v>1198</v>
      </c>
      <c r="AB347" s="4" t="s">
        <v>3925</v>
      </c>
      <c r="AC347" s="4" t="s">
        <v>4206</v>
      </c>
    </row>
    <row r="348" spans="2:29" ht="256.5" x14ac:dyDescent="0.25">
      <c r="B348" s="4" t="s">
        <v>509</v>
      </c>
      <c r="C348" s="47" t="s">
        <v>510</v>
      </c>
      <c r="D348" s="44"/>
      <c r="E348" s="4" t="s">
        <v>312</v>
      </c>
      <c r="F348" s="4" t="s">
        <v>511</v>
      </c>
      <c r="G348" s="4" t="s">
        <v>53</v>
      </c>
      <c r="H348" s="15">
        <v>44910</v>
      </c>
      <c r="I348" s="15">
        <v>45838</v>
      </c>
      <c r="J348" s="4" t="s">
        <v>46</v>
      </c>
      <c r="K348" s="15">
        <v>46539</v>
      </c>
      <c r="L348" s="15">
        <v>47515</v>
      </c>
      <c r="M348" s="4" t="s">
        <v>46</v>
      </c>
      <c r="N348" s="14">
        <v>47543</v>
      </c>
      <c r="O348" s="14">
        <v>47938</v>
      </c>
      <c r="P348" s="4" t="s">
        <v>59</v>
      </c>
      <c r="Q348" s="14">
        <v>46905</v>
      </c>
      <c r="R348" s="14">
        <v>48152</v>
      </c>
      <c r="S348" s="15">
        <v>48304</v>
      </c>
      <c r="T348" s="4" t="s">
        <v>46</v>
      </c>
      <c r="U348" s="15">
        <v>48304</v>
      </c>
      <c r="V348" s="14">
        <v>48305</v>
      </c>
      <c r="W348" s="14">
        <v>49278</v>
      </c>
      <c r="X348" s="4">
        <v>2034</v>
      </c>
      <c r="Y348" s="4">
        <v>2034</v>
      </c>
      <c r="Z348" s="4"/>
      <c r="AA348" s="4" t="s">
        <v>3733</v>
      </c>
      <c r="AB348" s="4" t="s">
        <v>4207</v>
      </c>
      <c r="AC348" s="4" t="s">
        <v>4208</v>
      </c>
    </row>
    <row r="349" spans="2:29" x14ac:dyDescent="0.25">
      <c r="B349" s="4" t="s">
        <v>498</v>
      </c>
      <c r="C349" s="47" t="s">
        <v>499</v>
      </c>
      <c r="D349" s="44"/>
      <c r="E349" s="4" t="s">
        <v>100</v>
      </c>
      <c r="F349" s="4" t="s">
        <v>456</v>
      </c>
      <c r="G349" s="4" t="s">
        <v>53</v>
      </c>
      <c r="H349" s="15">
        <v>48214</v>
      </c>
      <c r="I349" s="15">
        <v>48549</v>
      </c>
      <c r="J349" s="4" t="s">
        <v>46</v>
      </c>
      <c r="K349" s="15">
        <v>48580</v>
      </c>
      <c r="L349" s="15">
        <v>48823</v>
      </c>
      <c r="M349" s="4" t="s">
        <v>46</v>
      </c>
      <c r="N349" s="14">
        <v>48853</v>
      </c>
      <c r="O349" s="14">
        <v>49188</v>
      </c>
      <c r="P349" s="4" t="s">
        <v>59</v>
      </c>
      <c r="Q349" s="14">
        <v>49400</v>
      </c>
      <c r="R349" s="14">
        <v>49919</v>
      </c>
      <c r="S349" s="15">
        <v>49827</v>
      </c>
      <c r="T349" s="4" t="s">
        <v>46</v>
      </c>
      <c r="U349" s="15">
        <v>49919</v>
      </c>
      <c r="V349" s="14">
        <v>49948</v>
      </c>
      <c r="W349" s="14">
        <v>51014</v>
      </c>
      <c r="X349" s="4">
        <v>2044</v>
      </c>
      <c r="Y349" s="4">
        <v>2044</v>
      </c>
      <c r="Z349" s="4"/>
      <c r="AA349" s="4" t="s">
        <v>1198</v>
      </c>
      <c r="AB349" s="4" t="s">
        <v>4094</v>
      </c>
      <c r="AC349" s="4" t="s">
        <v>46</v>
      </c>
    </row>
    <row r="350" spans="2:29" x14ac:dyDescent="0.25">
      <c r="B350" s="4" t="s">
        <v>114</v>
      </c>
      <c r="C350" s="47" t="s">
        <v>115</v>
      </c>
      <c r="D350" s="44"/>
      <c r="E350" s="4" t="s">
        <v>116</v>
      </c>
      <c r="F350" s="4" t="s">
        <v>117</v>
      </c>
      <c r="G350" s="4" t="s">
        <v>53</v>
      </c>
      <c r="H350" s="15">
        <v>46023</v>
      </c>
      <c r="I350" s="15">
        <v>46203</v>
      </c>
      <c r="J350" s="4" t="s">
        <v>46</v>
      </c>
      <c r="K350" s="15">
        <v>46204</v>
      </c>
      <c r="L350" s="15">
        <v>46387</v>
      </c>
      <c r="M350" s="4" t="s">
        <v>46</v>
      </c>
      <c r="N350" s="14">
        <v>46388</v>
      </c>
      <c r="O350" s="14">
        <v>46752</v>
      </c>
      <c r="P350" s="4" t="s">
        <v>59</v>
      </c>
      <c r="Q350" s="14">
        <v>46203</v>
      </c>
      <c r="R350" s="14">
        <v>46568</v>
      </c>
      <c r="S350" s="4"/>
      <c r="T350" s="4" t="s">
        <v>2996</v>
      </c>
      <c r="U350" s="15">
        <v>46568</v>
      </c>
      <c r="V350" s="14">
        <v>46753</v>
      </c>
      <c r="W350" s="14">
        <v>47483</v>
      </c>
      <c r="X350" s="4">
        <v>2029</v>
      </c>
      <c r="Y350" s="4">
        <v>2029</v>
      </c>
      <c r="Z350" s="4"/>
      <c r="AA350" s="4" t="s">
        <v>1198</v>
      </c>
      <c r="AB350" s="4" t="s">
        <v>4209</v>
      </c>
      <c r="AC350" s="4" t="s">
        <v>46</v>
      </c>
    </row>
    <row r="351" spans="2:29" ht="71.25" x14ac:dyDescent="0.25">
      <c r="B351" s="4" t="s">
        <v>270</v>
      </c>
      <c r="C351" s="47" t="s">
        <v>271</v>
      </c>
      <c r="D351" s="44"/>
      <c r="E351" s="4" t="s">
        <v>100</v>
      </c>
      <c r="F351" s="4" t="s">
        <v>266</v>
      </c>
      <c r="G351" s="4" t="s">
        <v>53</v>
      </c>
      <c r="H351" s="15">
        <v>46023</v>
      </c>
      <c r="I351" s="15">
        <v>46295</v>
      </c>
      <c r="J351" s="4" t="s">
        <v>46</v>
      </c>
      <c r="K351" s="15">
        <v>46296</v>
      </c>
      <c r="L351" s="15">
        <v>46568</v>
      </c>
      <c r="M351" s="4" t="s">
        <v>46</v>
      </c>
      <c r="N351" s="14">
        <v>46569</v>
      </c>
      <c r="O351" s="14">
        <v>47208</v>
      </c>
      <c r="P351" s="4" t="s">
        <v>59</v>
      </c>
      <c r="Q351" s="14">
        <v>47209</v>
      </c>
      <c r="R351" s="14">
        <v>47573</v>
      </c>
      <c r="S351" s="4"/>
      <c r="T351" s="4" t="s">
        <v>3924</v>
      </c>
      <c r="U351" s="15">
        <v>47665</v>
      </c>
      <c r="V351" s="14">
        <v>47849</v>
      </c>
      <c r="W351" s="14">
        <v>48944</v>
      </c>
      <c r="X351" s="4">
        <v>2033</v>
      </c>
      <c r="Y351" s="4">
        <v>2033</v>
      </c>
      <c r="Z351" s="4"/>
      <c r="AA351" s="4" t="s">
        <v>1198</v>
      </c>
      <c r="AB351" s="4" t="s">
        <v>4210</v>
      </c>
      <c r="AC351" s="4" t="s">
        <v>4211</v>
      </c>
    </row>
  </sheetData>
  <mergeCells count="349">
    <mergeCell ref="C350:D350"/>
    <mergeCell ref="C351:D351"/>
    <mergeCell ref="C345:D345"/>
    <mergeCell ref="C346:D346"/>
    <mergeCell ref="C347:D347"/>
    <mergeCell ref="C348:D348"/>
    <mergeCell ref="C349:D349"/>
    <mergeCell ref="C340:D340"/>
    <mergeCell ref="C341:D341"/>
    <mergeCell ref="C342:D342"/>
    <mergeCell ref="C343:D343"/>
    <mergeCell ref="C344:D344"/>
    <mergeCell ref="C335:D335"/>
    <mergeCell ref="C336:D336"/>
    <mergeCell ref="C337:D337"/>
    <mergeCell ref="C338:D338"/>
    <mergeCell ref="C339:D339"/>
    <mergeCell ref="C330:D330"/>
    <mergeCell ref="C331:D331"/>
    <mergeCell ref="C332:D332"/>
    <mergeCell ref="C333:D333"/>
    <mergeCell ref="C334:D334"/>
    <mergeCell ref="C325:D325"/>
    <mergeCell ref="C326:D326"/>
    <mergeCell ref="C327:D327"/>
    <mergeCell ref="C328:D328"/>
    <mergeCell ref="C329:D329"/>
    <mergeCell ref="C320:D320"/>
    <mergeCell ref="C321:D321"/>
    <mergeCell ref="C322:D322"/>
    <mergeCell ref="C323:D323"/>
    <mergeCell ref="C324:D324"/>
    <mergeCell ref="C315:D315"/>
    <mergeCell ref="C316:D316"/>
    <mergeCell ref="C317:D317"/>
    <mergeCell ref="C318:D318"/>
    <mergeCell ref="C319:D319"/>
    <mergeCell ref="C310:D310"/>
    <mergeCell ref="C311:D311"/>
    <mergeCell ref="C312:D312"/>
    <mergeCell ref="C313:D313"/>
    <mergeCell ref="C314:D314"/>
    <mergeCell ref="C305:D305"/>
    <mergeCell ref="C306:D306"/>
    <mergeCell ref="C307:D307"/>
    <mergeCell ref="C308:D308"/>
    <mergeCell ref="C309:D309"/>
    <mergeCell ref="C300:D300"/>
    <mergeCell ref="C301:D301"/>
    <mergeCell ref="C302:D302"/>
    <mergeCell ref="C303:D303"/>
    <mergeCell ref="C304:D304"/>
    <mergeCell ref="C295:D295"/>
    <mergeCell ref="C296:D296"/>
    <mergeCell ref="C297:D297"/>
    <mergeCell ref="C298:D298"/>
    <mergeCell ref="C299:D299"/>
    <mergeCell ref="C290:D290"/>
    <mergeCell ref="C291:D291"/>
    <mergeCell ref="C292:D292"/>
    <mergeCell ref="C293:D293"/>
    <mergeCell ref="C294:D294"/>
    <mergeCell ref="C285:D285"/>
    <mergeCell ref="C286:D286"/>
    <mergeCell ref="C287:D287"/>
    <mergeCell ref="C288:D288"/>
    <mergeCell ref="C289:D289"/>
    <mergeCell ref="C280:D280"/>
    <mergeCell ref="C281:D281"/>
    <mergeCell ref="C282:D282"/>
    <mergeCell ref="C283:D283"/>
    <mergeCell ref="C284:D284"/>
    <mergeCell ref="C275:D275"/>
    <mergeCell ref="C276:D276"/>
    <mergeCell ref="C277:D277"/>
    <mergeCell ref="C278:D278"/>
    <mergeCell ref="C279:D279"/>
    <mergeCell ref="C270:D270"/>
    <mergeCell ref="C271:D271"/>
    <mergeCell ref="C272:D272"/>
    <mergeCell ref="C273:D273"/>
    <mergeCell ref="C274:D274"/>
    <mergeCell ref="C265:D265"/>
    <mergeCell ref="C266:D266"/>
    <mergeCell ref="C267:D267"/>
    <mergeCell ref="C268:D268"/>
    <mergeCell ref="C269:D269"/>
    <mergeCell ref="C260:D260"/>
    <mergeCell ref="C261:D261"/>
    <mergeCell ref="C262:D262"/>
    <mergeCell ref="C263:D263"/>
    <mergeCell ref="C264:D264"/>
    <mergeCell ref="C255:D255"/>
    <mergeCell ref="C256:D256"/>
    <mergeCell ref="C257:D257"/>
    <mergeCell ref="C258:D258"/>
    <mergeCell ref="C259:D259"/>
    <mergeCell ref="C250:D250"/>
    <mergeCell ref="C251:D251"/>
    <mergeCell ref="C252:D252"/>
    <mergeCell ref="C253:D253"/>
    <mergeCell ref="C254:D254"/>
    <mergeCell ref="C245:D245"/>
    <mergeCell ref="C246:D246"/>
    <mergeCell ref="C247:D247"/>
    <mergeCell ref="C248:D248"/>
    <mergeCell ref="C249:D249"/>
    <mergeCell ref="C240:D240"/>
    <mergeCell ref="C241:D241"/>
    <mergeCell ref="C242:D242"/>
    <mergeCell ref="C243:D243"/>
    <mergeCell ref="C244:D244"/>
    <mergeCell ref="C235:D235"/>
    <mergeCell ref="C236:D236"/>
    <mergeCell ref="C237:D237"/>
    <mergeCell ref="C238:D238"/>
    <mergeCell ref="C239:D239"/>
    <mergeCell ref="C230:D230"/>
    <mergeCell ref="C231:D231"/>
    <mergeCell ref="C232:D232"/>
    <mergeCell ref="C233:D233"/>
    <mergeCell ref="C234:D234"/>
    <mergeCell ref="C225:D225"/>
    <mergeCell ref="C226:D226"/>
    <mergeCell ref="C227:D227"/>
    <mergeCell ref="C228:D228"/>
    <mergeCell ref="C229:D229"/>
    <mergeCell ref="C220:D220"/>
    <mergeCell ref="C221:D221"/>
    <mergeCell ref="C222:D222"/>
    <mergeCell ref="C223:D223"/>
    <mergeCell ref="C224:D224"/>
    <mergeCell ref="C215:D215"/>
    <mergeCell ref="C216:D216"/>
    <mergeCell ref="C217:D217"/>
    <mergeCell ref="C218:D218"/>
    <mergeCell ref="C219:D219"/>
    <mergeCell ref="C210:D210"/>
    <mergeCell ref="C211:D211"/>
    <mergeCell ref="C212:D212"/>
    <mergeCell ref="C213:D213"/>
    <mergeCell ref="C214:D214"/>
    <mergeCell ref="C205:D205"/>
    <mergeCell ref="C206:D206"/>
    <mergeCell ref="C207:D207"/>
    <mergeCell ref="C208:D208"/>
    <mergeCell ref="C209:D209"/>
    <mergeCell ref="C199:D199"/>
    <mergeCell ref="C201:D201"/>
    <mergeCell ref="C202:D202"/>
    <mergeCell ref="C203:D203"/>
    <mergeCell ref="C204:D204"/>
    <mergeCell ref="C200:D200"/>
    <mergeCell ref="C194:D194"/>
    <mergeCell ref="C195:D195"/>
    <mergeCell ref="C196:D196"/>
    <mergeCell ref="C197:D197"/>
    <mergeCell ref="C198:D198"/>
    <mergeCell ref="C189:D189"/>
    <mergeCell ref="C190:D190"/>
    <mergeCell ref="C191:D191"/>
    <mergeCell ref="C192:D192"/>
    <mergeCell ref="C193:D193"/>
    <mergeCell ref="C184:D184"/>
    <mergeCell ref="C185:D185"/>
    <mergeCell ref="C186:D186"/>
    <mergeCell ref="C187:D187"/>
    <mergeCell ref="C188:D188"/>
    <mergeCell ref="C179:D179"/>
    <mergeCell ref="C180:D180"/>
    <mergeCell ref="C181:D181"/>
    <mergeCell ref="C182:D182"/>
    <mergeCell ref="C183:D183"/>
    <mergeCell ref="C174:D174"/>
    <mergeCell ref="C175:D175"/>
    <mergeCell ref="C176:D176"/>
    <mergeCell ref="C177:D177"/>
    <mergeCell ref="C178:D178"/>
    <mergeCell ref="C169:D169"/>
    <mergeCell ref="C170:D170"/>
    <mergeCell ref="C171:D171"/>
    <mergeCell ref="C172:D172"/>
    <mergeCell ref="C173:D173"/>
    <mergeCell ref="C164:D164"/>
    <mergeCell ref="C165:D165"/>
    <mergeCell ref="C166:D166"/>
    <mergeCell ref="C167:D167"/>
    <mergeCell ref="C168:D168"/>
    <mergeCell ref="C159:D159"/>
    <mergeCell ref="C160:D160"/>
    <mergeCell ref="C161:D161"/>
    <mergeCell ref="C162:D162"/>
    <mergeCell ref="C163:D163"/>
    <mergeCell ref="C154:D154"/>
    <mergeCell ref="C155:D155"/>
    <mergeCell ref="C156:D156"/>
    <mergeCell ref="C157:D157"/>
    <mergeCell ref="C158:D158"/>
    <mergeCell ref="C149:D149"/>
    <mergeCell ref="C150:D150"/>
    <mergeCell ref="C151:D151"/>
    <mergeCell ref="C152:D152"/>
    <mergeCell ref="C153:D153"/>
    <mergeCell ref="C144:D144"/>
    <mergeCell ref="C145:D145"/>
    <mergeCell ref="C146:D146"/>
    <mergeCell ref="C147:D147"/>
    <mergeCell ref="C148:D148"/>
    <mergeCell ref="C139:D139"/>
    <mergeCell ref="C140:D140"/>
    <mergeCell ref="C141:D141"/>
    <mergeCell ref="C142:D142"/>
    <mergeCell ref="C143:D143"/>
    <mergeCell ref="C134:D134"/>
    <mergeCell ref="C135:D135"/>
    <mergeCell ref="C136:D136"/>
    <mergeCell ref="C137:D137"/>
    <mergeCell ref="C138:D138"/>
    <mergeCell ref="C129:D129"/>
    <mergeCell ref="C130:D130"/>
    <mergeCell ref="C131:D131"/>
    <mergeCell ref="C132:D132"/>
    <mergeCell ref="C133:D133"/>
    <mergeCell ref="C124:D124"/>
    <mergeCell ref="C125:D125"/>
    <mergeCell ref="C126:D126"/>
    <mergeCell ref="C127:D127"/>
    <mergeCell ref="C128:D128"/>
    <mergeCell ref="C119:D119"/>
    <mergeCell ref="C120:D120"/>
    <mergeCell ref="C121:D121"/>
    <mergeCell ref="C122:D122"/>
    <mergeCell ref="C123:D123"/>
    <mergeCell ref="C114:D114"/>
    <mergeCell ref="C115:D115"/>
    <mergeCell ref="C116:D116"/>
    <mergeCell ref="C117:D117"/>
    <mergeCell ref="C118:D118"/>
    <mergeCell ref="C109:D109"/>
    <mergeCell ref="C110:D110"/>
    <mergeCell ref="C111:D111"/>
    <mergeCell ref="C112:D112"/>
    <mergeCell ref="C113:D113"/>
    <mergeCell ref="C104:D104"/>
    <mergeCell ref="C105:D105"/>
    <mergeCell ref="C106:D106"/>
    <mergeCell ref="C107:D107"/>
    <mergeCell ref="C108:D108"/>
    <mergeCell ref="C99:D99"/>
    <mergeCell ref="C100:D100"/>
    <mergeCell ref="C101:D101"/>
    <mergeCell ref="C102:D102"/>
    <mergeCell ref="C103:D103"/>
    <mergeCell ref="C94:D94"/>
    <mergeCell ref="C95:D95"/>
    <mergeCell ref="C96:D96"/>
    <mergeCell ref="C97:D97"/>
    <mergeCell ref="C98:D98"/>
    <mergeCell ref="C89:D89"/>
    <mergeCell ref="C90:D90"/>
    <mergeCell ref="C91:D91"/>
    <mergeCell ref="C92:D92"/>
    <mergeCell ref="C93:D93"/>
    <mergeCell ref="C84:D84"/>
    <mergeCell ref="C85:D85"/>
    <mergeCell ref="C86:D86"/>
    <mergeCell ref="C87:D87"/>
    <mergeCell ref="C88:D88"/>
    <mergeCell ref="C79:D79"/>
    <mergeCell ref="C80:D80"/>
    <mergeCell ref="C81:D81"/>
    <mergeCell ref="C82:D82"/>
    <mergeCell ref="C83:D83"/>
    <mergeCell ref="C74:D74"/>
    <mergeCell ref="C75:D75"/>
    <mergeCell ref="C76:D76"/>
    <mergeCell ref="C77:D77"/>
    <mergeCell ref="C78:D78"/>
    <mergeCell ref="C69:D69"/>
    <mergeCell ref="C70:D70"/>
    <mergeCell ref="C71:D71"/>
    <mergeCell ref="C72:D72"/>
    <mergeCell ref="C73:D73"/>
    <mergeCell ref="C64:D64"/>
    <mergeCell ref="C65:D65"/>
    <mergeCell ref="C66:D66"/>
    <mergeCell ref="C67:D67"/>
    <mergeCell ref="C68:D68"/>
    <mergeCell ref="C59:D59"/>
    <mergeCell ref="C60:D60"/>
    <mergeCell ref="C61:D61"/>
    <mergeCell ref="C62:D62"/>
    <mergeCell ref="C63:D63"/>
    <mergeCell ref="C53:D53"/>
    <mergeCell ref="C54:D54"/>
    <mergeCell ref="C55:D55"/>
    <mergeCell ref="C56:D56"/>
    <mergeCell ref="C58:D58"/>
    <mergeCell ref="C48:D48"/>
    <mergeCell ref="C49:D49"/>
    <mergeCell ref="C50:D50"/>
    <mergeCell ref="C51:D51"/>
    <mergeCell ref="C52:D52"/>
    <mergeCell ref="C57:D57"/>
    <mergeCell ref="C44:D44"/>
    <mergeCell ref="C45:D45"/>
    <mergeCell ref="C46:D46"/>
    <mergeCell ref="C47:D47"/>
    <mergeCell ref="C38:D38"/>
    <mergeCell ref="C39:D39"/>
    <mergeCell ref="C40:D40"/>
    <mergeCell ref="C41:D41"/>
    <mergeCell ref="C42:D42"/>
    <mergeCell ref="C35:D35"/>
    <mergeCell ref="C36:D36"/>
    <mergeCell ref="C37:D37"/>
    <mergeCell ref="C28:D28"/>
    <mergeCell ref="C29:D29"/>
    <mergeCell ref="C30:D30"/>
    <mergeCell ref="C31:D31"/>
    <mergeCell ref="C32:D32"/>
    <mergeCell ref="C43:D43"/>
    <mergeCell ref="C26:D26"/>
    <mergeCell ref="C27:D27"/>
    <mergeCell ref="C18:D18"/>
    <mergeCell ref="C19:D19"/>
    <mergeCell ref="C20:D20"/>
    <mergeCell ref="C21:D21"/>
    <mergeCell ref="C22:D22"/>
    <mergeCell ref="C33:D33"/>
    <mergeCell ref="C34:D34"/>
    <mergeCell ref="C17:D17"/>
    <mergeCell ref="C8:D8"/>
    <mergeCell ref="C9:D9"/>
    <mergeCell ref="C10:D10"/>
    <mergeCell ref="C11:D11"/>
    <mergeCell ref="C12:D12"/>
    <mergeCell ref="C23:D23"/>
    <mergeCell ref="C24:D24"/>
    <mergeCell ref="C25:D25"/>
    <mergeCell ref="B3:AB3"/>
    <mergeCell ref="C4:D4"/>
    <mergeCell ref="C5:D5"/>
    <mergeCell ref="C6:D6"/>
    <mergeCell ref="C7:D7"/>
    <mergeCell ref="C13:D13"/>
    <mergeCell ref="C14:D14"/>
    <mergeCell ref="C15:D15"/>
    <mergeCell ref="C16:D16"/>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B1:L920"/>
  <sheetViews>
    <sheetView showGridLines="0" topLeftCell="A4" zoomScaleNormal="100" workbookViewId="0">
      <selection activeCell="C4" sqref="C4:D4"/>
    </sheetView>
  </sheetViews>
  <sheetFormatPr defaultRowHeight="15" x14ac:dyDescent="0.25"/>
  <cols>
    <col min="1" max="1" width="1" customWidth="1"/>
    <col min="2" max="2" width="32.42578125" customWidth="1"/>
    <col min="3" max="3" width="8" customWidth="1"/>
    <col min="4" max="4" width="10.85546875" customWidth="1"/>
    <col min="5" max="5" width="18.85546875" customWidth="1"/>
    <col min="6" max="6" width="13.42578125" customWidth="1"/>
    <col min="7" max="7" width="54" customWidth="1"/>
    <col min="8" max="8" width="32.42578125" customWidth="1"/>
    <col min="9" max="9" width="21.5703125" customWidth="1"/>
    <col min="10" max="10" width="27" customWidth="1"/>
    <col min="11" max="11" width="16.140625" customWidth="1"/>
    <col min="12" max="12" width="13.42578125" customWidth="1"/>
    <col min="13" max="13" width="0" hidden="1" customWidth="1"/>
    <col min="14" max="14" width="255" customWidth="1"/>
  </cols>
  <sheetData>
    <row r="1" spans="2:12" ht="7.9" customHeight="1" x14ac:dyDescent="0.25"/>
    <row r="2" spans="2:12" ht="5.0999999999999996" customHeight="1" x14ac:dyDescent="0.25"/>
    <row r="3" spans="2:12" ht="25.5" customHeight="1" x14ac:dyDescent="0.25">
      <c r="B3" s="41" t="s">
        <v>4212</v>
      </c>
      <c r="C3" s="42"/>
      <c r="D3" s="42"/>
      <c r="E3" s="42"/>
      <c r="F3" s="42"/>
      <c r="G3" s="42"/>
      <c r="H3" s="42"/>
      <c r="I3" s="42"/>
      <c r="J3" s="42"/>
      <c r="K3" s="42"/>
      <c r="L3" s="42"/>
    </row>
    <row r="4" spans="2:12" ht="28.5" x14ac:dyDescent="0.25">
      <c r="B4" s="2" t="s">
        <v>4213</v>
      </c>
      <c r="C4" s="45" t="s">
        <v>4214</v>
      </c>
      <c r="D4" s="42"/>
      <c r="E4" s="2" t="s">
        <v>4215</v>
      </c>
      <c r="F4" s="2" t="s">
        <v>9</v>
      </c>
      <c r="G4" s="2" t="s">
        <v>11</v>
      </c>
      <c r="H4" s="2" t="s">
        <v>15</v>
      </c>
      <c r="I4" s="2" t="s">
        <v>4216</v>
      </c>
      <c r="J4" s="2" t="s">
        <v>4217</v>
      </c>
      <c r="K4" s="2" t="s">
        <v>3429</v>
      </c>
      <c r="L4" s="2" t="s">
        <v>4218</v>
      </c>
    </row>
    <row r="5" spans="2:12" ht="28.5" x14ac:dyDescent="0.25">
      <c r="B5" s="4" t="s">
        <v>4219</v>
      </c>
      <c r="C5" s="46" t="s">
        <v>4220</v>
      </c>
      <c r="D5" s="44"/>
      <c r="E5" s="4" t="s">
        <v>4221</v>
      </c>
      <c r="F5" s="4" t="s">
        <v>518</v>
      </c>
      <c r="G5" s="16" t="s">
        <v>519</v>
      </c>
      <c r="H5" s="4" t="s">
        <v>520</v>
      </c>
      <c r="I5" s="4" t="s">
        <v>53</v>
      </c>
      <c r="J5" s="4" t="s">
        <v>520</v>
      </c>
      <c r="K5" s="4" t="s">
        <v>3463</v>
      </c>
      <c r="L5" s="17">
        <v>-12</v>
      </c>
    </row>
    <row r="6" spans="2:12" ht="28.5" x14ac:dyDescent="0.25">
      <c r="B6" s="4" t="s">
        <v>4219</v>
      </c>
      <c r="C6" s="46" t="s">
        <v>4220</v>
      </c>
      <c r="D6" s="44"/>
      <c r="E6" s="4" t="s">
        <v>4221</v>
      </c>
      <c r="F6" s="4" t="s">
        <v>518</v>
      </c>
      <c r="G6" s="16" t="s">
        <v>519</v>
      </c>
      <c r="H6" s="4" t="s">
        <v>520</v>
      </c>
      <c r="I6" s="4" t="s">
        <v>68</v>
      </c>
      <c r="J6" s="4" t="s">
        <v>520</v>
      </c>
      <c r="K6" s="4" t="s">
        <v>3436</v>
      </c>
      <c r="L6" s="17">
        <v>-10</v>
      </c>
    </row>
    <row r="7" spans="2:12" x14ac:dyDescent="0.25">
      <c r="B7" s="4" t="s">
        <v>4222</v>
      </c>
      <c r="C7" s="46" t="s">
        <v>4223</v>
      </c>
      <c r="D7" s="44"/>
      <c r="E7" s="4" t="s">
        <v>4224</v>
      </c>
      <c r="F7" s="4" t="s">
        <v>567</v>
      </c>
      <c r="G7" s="16" t="s">
        <v>568</v>
      </c>
      <c r="H7" s="4" t="s">
        <v>550</v>
      </c>
      <c r="I7" s="4" t="s">
        <v>53</v>
      </c>
      <c r="J7" s="4" t="s">
        <v>4225</v>
      </c>
      <c r="K7" s="4" t="s">
        <v>3453</v>
      </c>
      <c r="L7" s="17">
        <v>2.6</v>
      </c>
    </row>
    <row r="8" spans="2:12" x14ac:dyDescent="0.25">
      <c r="B8" s="4" t="s">
        <v>4222</v>
      </c>
      <c r="C8" s="46" t="s">
        <v>4223</v>
      </c>
      <c r="D8" s="44"/>
      <c r="E8" s="4" t="s">
        <v>4224</v>
      </c>
      <c r="F8" s="4" t="s">
        <v>581</v>
      </c>
      <c r="G8" s="16" t="s">
        <v>582</v>
      </c>
      <c r="H8" s="4" t="s">
        <v>550</v>
      </c>
      <c r="I8" s="4" t="s">
        <v>53</v>
      </c>
      <c r="J8" s="4" t="s">
        <v>4225</v>
      </c>
      <c r="K8" s="4" t="s">
        <v>3453</v>
      </c>
      <c r="L8" s="17">
        <v>4.4000000000000004</v>
      </c>
    </row>
    <row r="9" spans="2:12" ht="42.75" x14ac:dyDescent="0.25">
      <c r="B9" s="4" t="s">
        <v>4226</v>
      </c>
      <c r="C9" s="46" t="s">
        <v>4227</v>
      </c>
      <c r="D9" s="44"/>
      <c r="E9" s="4" t="s">
        <v>4228</v>
      </c>
      <c r="F9" s="4" t="s">
        <v>857</v>
      </c>
      <c r="G9" s="16" t="s">
        <v>858</v>
      </c>
      <c r="H9" s="4" t="s">
        <v>859</v>
      </c>
      <c r="I9" s="4" t="s">
        <v>68</v>
      </c>
      <c r="J9" s="4" t="s">
        <v>4229</v>
      </c>
      <c r="K9" s="4" t="s">
        <v>3435</v>
      </c>
      <c r="L9" s="17">
        <v>330</v>
      </c>
    </row>
    <row r="10" spans="2:12" ht="42.75" x14ac:dyDescent="0.25">
      <c r="B10" s="4" t="s">
        <v>4230</v>
      </c>
      <c r="C10" s="46" t="s">
        <v>4231</v>
      </c>
      <c r="D10" s="44"/>
      <c r="E10" s="4" t="s">
        <v>4232</v>
      </c>
      <c r="F10" s="4" t="s">
        <v>378</v>
      </c>
      <c r="G10" s="16" t="s">
        <v>379</v>
      </c>
      <c r="H10" s="4" t="s">
        <v>380</v>
      </c>
      <c r="I10" s="4" t="s">
        <v>53</v>
      </c>
      <c r="J10" s="4" t="s">
        <v>4233</v>
      </c>
      <c r="K10" s="4" t="s">
        <v>3441</v>
      </c>
      <c r="L10" s="17">
        <v>1.73</v>
      </c>
    </row>
    <row r="11" spans="2:12" ht="42.75" x14ac:dyDescent="0.25">
      <c r="B11" s="4" t="s">
        <v>4234</v>
      </c>
      <c r="C11" s="46" t="s">
        <v>4235</v>
      </c>
      <c r="D11" s="44"/>
      <c r="E11" s="4" t="s">
        <v>4236</v>
      </c>
      <c r="F11" s="4" t="s">
        <v>564</v>
      </c>
      <c r="G11" s="16" t="s">
        <v>565</v>
      </c>
      <c r="H11" s="4" t="s">
        <v>550</v>
      </c>
      <c r="I11" s="4" t="s">
        <v>53</v>
      </c>
      <c r="J11" s="4" t="s">
        <v>4225</v>
      </c>
      <c r="K11" s="4" t="s">
        <v>3457</v>
      </c>
      <c r="L11" s="17">
        <v>18</v>
      </c>
    </row>
    <row r="12" spans="2:12" ht="28.5" x14ac:dyDescent="0.25">
      <c r="B12" s="4" t="s">
        <v>4237</v>
      </c>
      <c r="C12" s="46" t="s">
        <v>4238</v>
      </c>
      <c r="D12" s="44"/>
      <c r="E12" s="4" t="s">
        <v>4239</v>
      </c>
      <c r="F12" s="4" t="s">
        <v>176</v>
      </c>
      <c r="G12" s="16" t="s">
        <v>177</v>
      </c>
      <c r="H12" s="4" t="s">
        <v>178</v>
      </c>
      <c r="I12" s="4" t="s">
        <v>68</v>
      </c>
      <c r="J12" s="4" t="s">
        <v>124</v>
      </c>
      <c r="K12" s="4" t="s">
        <v>3433</v>
      </c>
      <c r="L12" s="17">
        <v>8.6</v>
      </c>
    </row>
    <row r="13" spans="2:12" ht="42.75" x14ac:dyDescent="0.25">
      <c r="B13" s="4" t="s">
        <v>4240</v>
      </c>
      <c r="C13" s="46" t="s">
        <v>4241</v>
      </c>
      <c r="D13" s="44"/>
      <c r="E13" s="4" t="s">
        <v>4242</v>
      </c>
      <c r="F13" s="4" t="s">
        <v>904</v>
      </c>
      <c r="G13" s="16" t="s">
        <v>905</v>
      </c>
      <c r="H13" s="4" t="s">
        <v>906</v>
      </c>
      <c r="I13" s="4" t="s">
        <v>53</v>
      </c>
      <c r="J13" s="4" t="s">
        <v>4243</v>
      </c>
      <c r="K13" s="4" t="s">
        <v>3457</v>
      </c>
      <c r="L13" s="17">
        <v>4.8</v>
      </c>
    </row>
    <row r="14" spans="2:12" ht="42.75" x14ac:dyDescent="0.25">
      <c r="B14" s="4" t="s">
        <v>4244</v>
      </c>
      <c r="C14" s="46" t="s">
        <v>4245</v>
      </c>
      <c r="D14" s="44"/>
      <c r="E14" s="4" t="s">
        <v>4246</v>
      </c>
      <c r="F14" s="4" t="s">
        <v>320</v>
      </c>
      <c r="G14" s="16" t="s">
        <v>321</v>
      </c>
      <c r="H14" s="4" t="s">
        <v>323</v>
      </c>
      <c r="I14" s="4" t="s">
        <v>53</v>
      </c>
      <c r="J14" s="4" t="s">
        <v>323</v>
      </c>
      <c r="K14" s="4" t="s">
        <v>3459</v>
      </c>
      <c r="L14" s="17">
        <v>20</v>
      </c>
    </row>
    <row r="15" spans="2:12" ht="57" x14ac:dyDescent="0.25">
      <c r="B15" s="4" t="s">
        <v>4240</v>
      </c>
      <c r="C15" s="46" t="s">
        <v>4242</v>
      </c>
      <c r="D15" s="44"/>
      <c r="E15" s="4" t="s">
        <v>4241</v>
      </c>
      <c r="F15" s="4" t="s">
        <v>679</v>
      </c>
      <c r="G15" s="16" t="s">
        <v>680</v>
      </c>
      <c r="H15" s="4" t="s">
        <v>681</v>
      </c>
      <c r="I15" s="4" t="s">
        <v>58</v>
      </c>
      <c r="J15" s="4" t="s">
        <v>681</v>
      </c>
      <c r="K15" s="4" t="s">
        <v>3435</v>
      </c>
      <c r="L15" s="17">
        <v>1</v>
      </c>
    </row>
    <row r="16" spans="2:12" ht="57" x14ac:dyDescent="0.25">
      <c r="B16" s="4" t="s">
        <v>4240</v>
      </c>
      <c r="C16" s="46" t="s">
        <v>4242</v>
      </c>
      <c r="D16" s="44"/>
      <c r="E16" s="4" t="s">
        <v>4241</v>
      </c>
      <c r="F16" s="4" t="s">
        <v>679</v>
      </c>
      <c r="G16" s="16" t="s">
        <v>680</v>
      </c>
      <c r="H16" s="4" t="s">
        <v>681</v>
      </c>
      <c r="I16" s="4" t="s">
        <v>58</v>
      </c>
      <c r="J16" s="4" t="s">
        <v>681</v>
      </c>
      <c r="K16" s="4" t="s">
        <v>3433</v>
      </c>
      <c r="L16" s="17">
        <v>3.1</v>
      </c>
    </row>
    <row r="17" spans="2:12" ht="57" x14ac:dyDescent="0.25">
      <c r="B17" s="4" t="s">
        <v>4240</v>
      </c>
      <c r="C17" s="46" t="s">
        <v>4242</v>
      </c>
      <c r="D17" s="44"/>
      <c r="E17" s="4" t="s">
        <v>4241</v>
      </c>
      <c r="F17" s="4" t="s">
        <v>679</v>
      </c>
      <c r="G17" s="16" t="s">
        <v>680</v>
      </c>
      <c r="H17" s="4" t="s">
        <v>681</v>
      </c>
      <c r="I17" s="4" t="s">
        <v>58</v>
      </c>
      <c r="J17" s="4" t="s">
        <v>681</v>
      </c>
      <c r="K17" s="4" t="s">
        <v>3457</v>
      </c>
      <c r="L17" s="17">
        <v>4.8</v>
      </c>
    </row>
    <row r="18" spans="2:12" ht="42.75" x14ac:dyDescent="0.25">
      <c r="B18" s="4" t="s">
        <v>4247</v>
      </c>
      <c r="C18" s="46" t="s">
        <v>4248</v>
      </c>
      <c r="D18" s="44"/>
      <c r="E18" s="4" t="s">
        <v>4235</v>
      </c>
      <c r="F18" s="4" t="s">
        <v>577</v>
      </c>
      <c r="G18" s="16" t="s">
        <v>578</v>
      </c>
      <c r="H18" s="4" t="s">
        <v>579</v>
      </c>
      <c r="I18" s="4" t="s">
        <v>53</v>
      </c>
      <c r="J18" s="4" t="s">
        <v>4249</v>
      </c>
      <c r="K18" s="4" t="s">
        <v>3457</v>
      </c>
      <c r="L18" s="17">
        <v>2.65</v>
      </c>
    </row>
    <row r="19" spans="2:12" ht="42.75" x14ac:dyDescent="0.25">
      <c r="B19" s="4" t="s">
        <v>4247</v>
      </c>
      <c r="C19" s="46" t="s">
        <v>4248</v>
      </c>
      <c r="D19" s="44"/>
      <c r="E19" s="4" t="s">
        <v>4235</v>
      </c>
      <c r="F19" s="4" t="s">
        <v>577</v>
      </c>
      <c r="G19" s="16" t="s">
        <v>578</v>
      </c>
      <c r="H19" s="4" t="s">
        <v>579</v>
      </c>
      <c r="I19" s="4" t="s">
        <v>53</v>
      </c>
      <c r="J19" s="4" t="s">
        <v>4249</v>
      </c>
      <c r="K19" s="4" t="s">
        <v>3437</v>
      </c>
      <c r="L19" s="17">
        <v>2.65</v>
      </c>
    </row>
    <row r="20" spans="2:12" ht="28.5" x14ac:dyDescent="0.25">
      <c r="B20" s="4" t="s">
        <v>4250</v>
      </c>
      <c r="C20" s="46" t="s">
        <v>4232</v>
      </c>
      <c r="D20" s="44"/>
      <c r="E20" s="4" t="s">
        <v>4251</v>
      </c>
      <c r="F20" s="4" t="s">
        <v>535</v>
      </c>
      <c r="G20" s="16" t="s">
        <v>536</v>
      </c>
      <c r="H20" s="4" t="s">
        <v>532</v>
      </c>
      <c r="I20" s="4" t="s">
        <v>68</v>
      </c>
      <c r="J20" s="4" t="s">
        <v>4252</v>
      </c>
      <c r="K20" s="4" t="s">
        <v>3464</v>
      </c>
      <c r="L20" s="17">
        <v>3.3</v>
      </c>
    </row>
    <row r="21" spans="2:12" ht="28.5" x14ac:dyDescent="0.25">
      <c r="B21" s="4" t="s">
        <v>4250</v>
      </c>
      <c r="C21" s="46" t="s">
        <v>4232</v>
      </c>
      <c r="D21" s="44"/>
      <c r="E21" s="4" t="s">
        <v>4251</v>
      </c>
      <c r="F21" s="4" t="s">
        <v>538</v>
      </c>
      <c r="G21" s="16" t="s">
        <v>539</v>
      </c>
      <c r="H21" s="4" t="s">
        <v>532</v>
      </c>
      <c r="I21" s="4" t="s">
        <v>68</v>
      </c>
      <c r="J21" s="4" t="s">
        <v>4252</v>
      </c>
      <c r="K21" s="4" t="s">
        <v>3464</v>
      </c>
      <c r="L21" s="17">
        <v>8.5</v>
      </c>
    </row>
    <row r="22" spans="2:12" ht="42.75" x14ac:dyDescent="0.25">
      <c r="B22" s="4" t="s">
        <v>4247</v>
      </c>
      <c r="C22" s="46" t="s">
        <v>4248</v>
      </c>
      <c r="D22" s="44"/>
      <c r="E22" s="4" t="s">
        <v>4235</v>
      </c>
      <c r="F22" s="4" t="s">
        <v>540</v>
      </c>
      <c r="G22" s="16" t="s">
        <v>541</v>
      </c>
      <c r="H22" s="4" t="s">
        <v>542</v>
      </c>
      <c r="I22" s="4" t="s">
        <v>68</v>
      </c>
      <c r="J22" s="4" t="s">
        <v>542</v>
      </c>
      <c r="K22" s="4" t="s">
        <v>3464</v>
      </c>
      <c r="L22" s="17">
        <v>2.6</v>
      </c>
    </row>
    <row r="23" spans="2:12" ht="57" x14ac:dyDescent="0.25">
      <c r="B23" s="4" t="s">
        <v>4240</v>
      </c>
      <c r="C23" s="46" t="s">
        <v>4241</v>
      </c>
      <c r="D23" s="44"/>
      <c r="E23" s="4" t="s">
        <v>4242</v>
      </c>
      <c r="F23" s="4" t="s">
        <v>1169</v>
      </c>
      <c r="G23" s="16" t="s">
        <v>1170</v>
      </c>
      <c r="H23" s="4" t="s">
        <v>1171</v>
      </c>
      <c r="I23" s="4" t="s">
        <v>68</v>
      </c>
      <c r="J23" s="4" t="s">
        <v>1171</v>
      </c>
      <c r="K23" s="4" t="s">
        <v>3436</v>
      </c>
      <c r="L23" s="17">
        <v>0.34</v>
      </c>
    </row>
    <row r="24" spans="2:12" ht="57" x14ac:dyDescent="0.25">
      <c r="B24" s="4" t="s">
        <v>4240</v>
      </c>
      <c r="C24" s="46" t="s">
        <v>4241</v>
      </c>
      <c r="D24" s="44"/>
      <c r="E24" s="4" t="s">
        <v>4242</v>
      </c>
      <c r="F24" s="4" t="s">
        <v>893</v>
      </c>
      <c r="G24" s="16" t="s">
        <v>894</v>
      </c>
      <c r="H24" s="4" t="s">
        <v>895</v>
      </c>
      <c r="I24" s="4" t="s">
        <v>58</v>
      </c>
      <c r="J24" s="4" t="s">
        <v>4243</v>
      </c>
      <c r="K24" s="4" t="s">
        <v>3433</v>
      </c>
      <c r="L24" s="17">
        <v>3.1</v>
      </c>
    </row>
    <row r="25" spans="2:12" ht="57" x14ac:dyDescent="0.25">
      <c r="B25" s="4" t="s">
        <v>4240</v>
      </c>
      <c r="C25" s="46" t="s">
        <v>4241</v>
      </c>
      <c r="D25" s="44"/>
      <c r="E25" s="4" t="s">
        <v>4242</v>
      </c>
      <c r="F25" s="4" t="s">
        <v>908</v>
      </c>
      <c r="G25" s="16" t="s">
        <v>909</v>
      </c>
      <c r="H25" s="4" t="s">
        <v>895</v>
      </c>
      <c r="I25" s="4" t="s">
        <v>53</v>
      </c>
      <c r="J25" s="4" t="s">
        <v>4243</v>
      </c>
      <c r="K25" s="4" t="s">
        <v>3453</v>
      </c>
      <c r="L25" s="17">
        <v>4.8</v>
      </c>
    </row>
    <row r="26" spans="2:12" ht="57" x14ac:dyDescent="0.25">
      <c r="B26" s="4" t="s">
        <v>4240</v>
      </c>
      <c r="C26" s="46" t="s">
        <v>4241</v>
      </c>
      <c r="D26" s="44"/>
      <c r="E26" s="4" t="s">
        <v>4242</v>
      </c>
      <c r="F26" s="4" t="s">
        <v>1003</v>
      </c>
      <c r="G26" s="16" t="s">
        <v>1004</v>
      </c>
      <c r="H26" s="4" t="s">
        <v>1005</v>
      </c>
      <c r="I26" s="4" t="s">
        <v>68</v>
      </c>
      <c r="J26" s="4" t="s">
        <v>4253</v>
      </c>
      <c r="K26" s="4" t="s">
        <v>3441</v>
      </c>
      <c r="L26" s="17">
        <v>1.127</v>
      </c>
    </row>
    <row r="27" spans="2:12" ht="57" x14ac:dyDescent="0.25">
      <c r="B27" s="4" t="s">
        <v>4240</v>
      </c>
      <c r="C27" s="46" t="s">
        <v>4241</v>
      </c>
      <c r="D27" s="44"/>
      <c r="E27" s="4" t="s">
        <v>4242</v>
      </c>
      <c r="F27" s="4" t="s">
        <v>898</v>
      </c>
      <c r="G27" s="16" t="s">
        <v>899</v>
      </c>
      <c r="H27" s="4" t="s">
        <v>895</v>
      </c>
      <c r="I27" s="4" t="s">
        <v>68</v>
      </c>
      <c r="J27" s="4" t="s">
        <v>4243</v>
      </c>
      <c r="K27" s="4" t="s">
        <v>3435</v>
      </c>
      <c r="L27" s="17">
        <v>1</v>
      </c>
    </row>
    <row r="28" spans="2:12" ht="57" x14ac:dyDescent="0.25">
      <c r="B28" s="4" t="s">
        <v>4240</v>
      </c>
      <c r="C28" s="46" t="s">
        <v>4241</v>
      </c>
      <c r="D28" s="44"/>
      <c r="E28" s="4" t="s">
        <v>4242</v>
      </c>
      <c r="F28" s="4" t="s">
        <v>1289</v>
      </c>
      <c r="G28" s="16" t="s">
        <v>1290</v>
      </c>
      <c r="H28" s="4" t="s">
        <v>1291</v>
      </c>
      <c r="I28" s="4" t="s">
        <v>53</v>
      </c>
      <c r="J28" s="4" t="s">
        <v>1291</v>
      </c>
      <c r="K28" s="4" t="s">
        <v>3441</v>
      </c>
      <c r="L28" s="17">
        <v>0.43</v>
      </c>
    </row>
    <row r="29" spans="2:12" ht="57" x14ac:dyDescent="0.25">
      <c r="B29" s="4" t="s">
        <v>4240</v>
      </c>
      <c r="C29" s="46" t="s">
        <v>4241</v>
      </c>
      <c r="D29" s="44"/>
      <c r="E29" s="4" t="s">
        <v>4242</v>
      </c>
      <c r="F29" s="4" t="s">
        <v>1007</v>
      </c>
      <c r="G29" s="16" t="s">
        <v>1008</v>
      </c>
      <c r="H29" s="4" t="s">
        <v>1009</v>
      </c>
      <c r="I29" s="4" t="s">
        <v>68</v>
      </c>
      <c r="J29" s="4" t="s">
        <v>4254</v>
      </c>
      <c r="K29" s="4" t="s">
        <v>3433</v>
      </c>
      <c r="L29" s="17">
        <v>0.54</v>
      </c>
    </row>
    <row r="30" spans="2:12" ht="57" x14ac:dyDescent="0.25">
      <c r="B30" s="4" t="s">
        <v>4255</v>
      </c>
      <c r="C30" s="46" t="s">
        <v>4256</v>
      </c>
      <c r="D30" s="44"/>
      <c r="E30" s="4" t="s">
        <v>4257</v>
      </c>
      <c r="F30" s="4" t="s">
        <v>833</v>
      </c>
      <c r="G30" s="16" t="s">
        <v>834</v>
      </c>
      <c r="H30" s="4" t="s">
        <v>835</v>
      </c>
      <c r="I30" s="4" t="s">
        <v>53</v>
      </c>
      <c r="J30" s="4" t="s">
        <v>4258</v>
      </c>
      <c r="K30" s="4" t="s">
        <v>3457</v>
      </c>
      <c r="L30" s="17">
        <v>2.5550000000000002</v>
      </c>
    </row>
    <row r="31" spans="2:12" ht="42.75" x14ac:dyDescent="0.25">
      <c r="B31" s="4" t="s">
        <v>4247</v>
      </c>
      <c r="C31" s="46" t="s">
        <v>4248</v>
      </c>
      <c r="D31" s="44"/>
      <c r="E31" s="4" t="s">
        <v>4235</v>
      </c>
      <c r="F31" s="4" t="s">
        <v>587</v>
      </c>
      <c r="G31" s="16" t="s">
        <v>588</v>
      </c>
      <c r="H31" s="4" t="s">
        <v>589</v>
      </c>
      <c r="I31" s="4" t="s">
        <v>53</v>
      </c>
      <c r="J31" s="4" t="s">
        <v>589</v>
      </c>
      <c r="K31" s="4" t="s">
        <v>3436</v>
      </c>
      <c r="L31" s="17">
        <v>8</v>
      </c>
    </row>
    <row r="32" spans="2:12" ht="42.75" x14ac:dyDescent="0.25">
      <c r="B32" s="4" t="s">
        <v>4259</v>
      </c>
      <c r="C32" s="46" t="s">
        <v>4242</v>
      </c>
      <c r="D32" s="44"/>
      <c r="E32" s="4" t="s">
        <v>4260</v>
      </c>
      <c r="F32" s="4" t="s">
        <v>1011</v>
      </c>
      <c r="G32" s="16" t="s">
        <v>1012</v>
      </c>
      <c r="H32" s="4" t="s">
        <v>826</v>
      </c>
      <c r="I32" s="4" t="s">
        <v>68</v>
      </c>
      <c r="J32" s="4" t="s">
        <v>826</v>
      </c>
      <c r="K32" s="4" t="s">
        <v>3435</v>
      </c>
      <c r="L32" s="17">
        <v>0.28000000000000003</v>
      </c>
    </row>
    <row r="33" spans="2:12" ht="42.75" x14ac:dyDescent="0.25">
      <c r="B33" s="4" t="s">
        <v>4259</v>
      </c>
      <c r="C33" s="46" t="s">
        <v>4242</v>
      </c>
      <c r="D33" s="44"/>
      <c r="E33" s="4" t="s">
        <v>4260</v>
      </c>
      <c r="F33" s="4" t="s">
        <v>1011</v>
      </c>
      <c r="G33" s="16" t="s">
        <v>1012</v>
      </c>
      <c r="H33" s="4" t="s">
        <v>826</v>
      </c>
      <c r="I33" s="4" t="s">
        <v>68</v>
      </c>
      <c r="J33" s="4" t="s">
        <v>826</v>
      </c>
      <c r="K33" s="4" t="s">
        <v>4261</v>
      </c>
      <c r="L33" s="17">
        <v>0.54</v>
      </c>
    </row>
    <row r="34" spans="2:12" ht="42.75" x14ac:dyDescent="0.25">
      <c r="B34" s="4" t="s">
        <v>4259</v>
      </c>
      <c r="C34" s="46" t="s">
        <v>4242</v>
      </c>
      <c r="D34" s="44"/>
      <c r="E34" s="4" t="s">
        <v>4260</v>
      </c>
      <c r="F34" s="4" t="s">
        <v>1011</v>
      </c>
      <c r="G34" s="16" t="s">
        <v>1012</v>
      </c>
      <c r="H34" s="4" t="s">
        <v>826</v>
      </c>
      <c r="I34" s="4" t="s">
        <v>68</v>
      </c>
      <c r="J34" s="4" t="s">
        <v>826</v>
      </c>
      <c r="K34" s="4" t="s">
        <v>3441</v>
      </c>
      <c r="L34" s="17">
        <v>1.7270000000000001</v>
      </c>
    </row>
    <row r="35" spans="2:12" ht="42.75" x14ac:dyDescent="0.25">
      <c r="B35" s="4" t="s">
        <v>4259</v>
      </c>
      <c r="C35" s="46" t="s">
        <v>4242</v>
      </c>
      <c r="D35" s="44"/>
      <c r="E35" s="4" t="s">
        <v>4260</v>
      </c>
      <c r="F35" s="4" t="s">
        <v>1011</v>
      </c>
      <c r="G35" s="16" t="s">
        <v>1012</v>
      </c>
      <c r="H35" s="4" t="s">
        <v>826</v>
      </c>
      <c r="I35" s="4" t="s">
        <v>68</v>
      </c>
      <c r="J35" s="4" t="s">
        <v>826</v>
      </c>
      <c r="K35" s="4" t="s">
        <v>3436</v>
      </c>
      <c r="L35" s="17">
        <v>7.0979999999999999</v>
      </c>
    </row>
    <row r="36" spans="2:12" ht="42.75" x14ac:dyDescent="0.25">
      <c r="B36" s="4" t="s">
        <v>4262</v>
      </c>
      <c r="C36" s="46" t="s">
        <v>4263</v>
      </c>
      <c r="D36" s="44"/>
      <c r="E36" s="4" t="s">
        <v>4264</v>
      </c>
      <c r="F36" s="4" t="s">
        <v>841</v>
      </c>
      <c r="G36" s="16" t="s">
        <v>842</v>
      </c>
      <c r="H36" s="4" t="s">
        <v>843</v>
      </c>
      <c r="I36" s="4" t="s">
        <v>53</v>
      </c>
      <c r="J36" s="4" t="s">
        <v>4258</v>
      </c>
      <c r="K36" s="4" t="s">
        <v>3457</v>
      </c>
      <c r="L36" s="17">
        <v>2.5499999999999998</v>
      </c>
    </row>
    <row r="37" spans="2:12" ht="57" x14ac:dyDescent="0.25">
      <c r="B37" s="4" t="s">
        <v>4240</v>
      </c>
      <c r="C37" s="46" t="s">
        <v>4241</v>
      </c>
      <c r="D37" s="44"/>
      <c r="E37" s="4" t="s">
        <v>4242</v>
      </c>
      <c r="F37" s="4" t="s">
        <v>1014</v>
      </c>
      <c r="G37" s="16" t="s">
        <v>1015</v>
      </c>
      <c r="H37" s="4" t="s">
        <v>1016</v>
      </c>
      <c r="I37" s="4" t="s">
        <v>68</v>
      </c>
      <c r="J37" s="4" t="s">
        <v>4253</v>
      </c>
      <c r="K37" s="4" t="s">
        <v>3436</v>
      </c>
      <c r="L37" s="17">
        <v>1.865</v>
      </c>
    </row>
    <row r="38" spans="2:12" ht="57" x14ac:dyDescent="0.25">
      <c r="B38" s="4" t="s">
        <v>4240</v>
      </c>
      <c r="C38" s="46" t="s">
        <v>4241</v>
      </c>
      <c r="D38" s="44"/>
      <c r="E38" s="4" t="s">
        <v>4242</v>
      </c>
      <c r="F38" s="4" t="s">
        <v>1180</v>
      </c>
      <c r="G38" s="16" t="s">
        <v>1181</v>
      </c>
      <c r="H38" s="4" t="s">
        <v>1182</v>
      </c>
      <c r="I38" s="4" t="s">
        <v>68</v>
      </c>
      <c r="J38" s="4" t="s">
        <v>1291</v>
      </c>
      <c r="K38" s="4" t="s">
        <v>3435</v>
      </c>
      <c r="L38" s="17">
        <v>4.2</v>
      </c>
    </row>
    <row r="39" spans="2:12" ht="42.75" x14ac:dyDescent="0.25">
      <c r="B39" s="4" t="s">
        <v>4234</v>
      </c>
      <c r="C39" s="46" t="s">
        <v>4235</v>
      </c>
      <c r="D39" s="44"/>
      <c r="E39" s="4" t="s">
        <v>4236</v>
      </c>
      <c r="F39" s="4" t="s">
        <v>548</v>
      </c>
      <c r="G39" s="16" t="s">
        <v>549</v>
      </c>
      <c r="H39" s="4" t="s">
        <v>550</v>
      </c>
      <c r="I39" s="4" t="s">
        <v>68</v>
      </c>
      <c r="J39" s="4" t="s">
        <v>4225</v>
      </c>
      <c r="K39" s="4" t="s">
        <v>3464</v>
      </c>
      <c r="L39" s="17">
        <v>2.7</v>
      </c>
    </row>
    <row r="40" spans="2:12" ht="42.75" x14ac:dyDescent="0.25">
      <c r="B40" s="4" t="s">
        <v>4259</v>
      </c>
      <c r="C40" s="46" t="s">
        <v>4242</v>
      </c>
      <c r="D40" s="44"/>
      <c r="E40" s="4" t="s">
        <v>4260</v>
      </c>
      <c r="F40" s="4" t="s">
        <v>421</v>
      </c>
      <c r="G40" s="16" t="s">
        <v>422</v>
      </c>
      <c r="H40" s="4" t="s">
        <v>423</v>
      </c>
      <c r="I40" s="4" t="s">
        <v>68</v>
      </c>
      <c r="J40" s="4" t="s">
        <v>101</v>
      </c>
      <c r="K40" s="4" t="s">
        <v>3464</v>
      </c>
      <c r="L40" s="17">
        <v>1</v>
      </c>
    </row>
    <row r="41" spans="2:12" ht="42.75" x14ac:dyDescent="0.25">
      <c r="B41" s="4" t="s">
        <v>4259</v>
      </c>
      <c r="C41" s="46" t="s">
        <v>4242</v>
      </c>
      <c r="D41" s="44"/>
      <c r="E41" s="4" t="s">
        <v>4260</v>
      </c>
      <c r="F41" s="4" t="s">
        <v>421</v>
      </c>
      <c r="G41" s="16" t="s">
        <v>422</v>
      </c>
      <c r="H41" s="4" t="s">
        <v>423</v>
      </c>
      <c r="I41" s="4" t="s">
        <v>68</v>
      </c>
      <c r="J41" s="4" t="s">
        <v>101</v>
      </c>
      <c r="K41" s="4" t="s">
        <v>3436</v>
      </c>
      <c r="L41" s="17">
        <v>4.3</v>
      </c>
    </row>
    <row r="42" spans="2:12" ht="42.75" x14ac:dyDescent="0.25">
      <c r="B42" s="4" t="s">
        <v>4259</v>
      </c>
      <c r="C42" s="46" t="s">
        <v>4242</v>
      </c>
      <c r="D42" s="44"/>
      <c r="E42" s="4" t="s">
        <v>4260</v>
      </c>
      <c r="F42" s="4" t="s">
        <v>421</v>
      </c>
      <c r="G42" s="16" t="s">
        <v>422</v>
      </c>
      <c r="H42" s="4" t="s">
        <v>423</v>
      </c>
      <c r="I42" s="4" t="s">
        <v>68</v>
      </c>
      <c r="J42" s="4" t="s">
        <v>101</v>
      </c>
      <c r="K42" s="4" t="s">
        <v>3435</v>
      </c>
      <c r="L42" s="17">
        <v>10.3</v>
      </c>
    </row>
    <row r="43" spans="2:12" ht="42.75" x14ac:dyDescent="0.25">
      <c r="B43" s="4" t="s">
        <v>4259</v>
      </c>
      <c r="C43" s="46" t="s">
        <v>4242</v>
      </c>
      <c r="D43" s="44"/>
      <c r="E43" s="4" t="s">
        <v>4260</v>
      </c>
      <c r="F43" s="4" t="s">
        <v>1120</v>
      </c>
      <c r="G43" s="16" t="s">
        <v>1121</v>
      </c>
      <c r="H43" s="4" t="s">
        <v>349</v>
      </c>
      <c r="I43" s="4" t="s">
        <v>58</v>
      </c>
      <c r="J43" s="4" t="s">
        <v>349</v>
      </c>
      <c r="K43" s="4" t="s">
        <v>3436</v>
      </c>
      <c r="L43" s="17">
        <v>84</v>
      </c>
    </row>
    <row r="44" spans="2:12" ht="42.75" x14ac:dyDescent="0.25">
      <c r="B44" s="4" t="s">
        <v>4265</v>
      </c>
      <c r="C44" s="46" t="s">
        <v>4242</v>
      </c>
      <c r="D44" s="44"/>
      <c r="E44" s="4" t="s">
        <v>4260</v>
      </c>
      <c r="F44" s="4" t="s">
        <v>955</v>
      </c>
      <c r="G44" s="16" t="s">
        <v>956</v>
      </c>
      <c r="H44" s="4" t="s">
        <v>957</v>
      </c>
      <c r="I44" s="4" t="s">
        <v>68</v>
      </c>
      <c r="J44" s="4" t="s">
        <v>826</v>
      </c>
      <c r="K44" s="4" t="s">
        <v>3436</v>
      </c>
      <c r="L44" s="17">
        <v>24</v>
      </c>
    </row>
    <row r="45" spans="2:12" ht="42.75" x14ac:dyDescent="0.25">
      <c r="B45" s="4" t="s">
        <v>4265</v>
      </c>
      <c r="C45" s="46" t="s">
        <v>4242</v>
      </c>
      <c r="D45" s="44"/>
      <c r="E45" s="4" t="s">
        <v>4260</v>
      </c>
      <c r="F45" s="4" t="s">
        <v>955</v>
      </c>
      <c r="G45" s="16" t="s">
        <v>956</v>
      </c>
      <c r="H45" s="4" t="s">
        <v>957</v>
      </c>
      <c r="I45" s="4" t="s">
        <v>53</v>
      </c>
      <c r="J45" s="4" t="s">
        <v>826</v>
      </c>
      <c r="K45" s="4" t="s">
        <v>4266</v>
      </c>
      <c r="L45" s="17">
        <v>96</v>
      </c>
    </row>
    <row r="46" spans="2:12" ht="57" x14ac:dyDescent="0.25">
      <c r="B46" s="4" t="s">
        <v>4240</v>
      </c>
      <c r="C46" s="46" t="s">
        <v>4241</v>
      </c>
      <c r="D46" s="44"/>
      <c r="E46" s="4" t="s">
        <v>4242</v>
      </c>
      <c r="F46" s="4" t="s">
        <v>474</v>
      </c>
      <c r="G46" s="16" t="s">
        <v>475</v>
      </c>
      <c r="H46" s="4" t="s">
        <v>426</v>
      </c>
      <c r="I46" s="4" t="s">
        <v>53</v>
      </c>
      <c r="J46" s="4" t="s">
        <v>426</v>
      </c>
      <c r="K46" s="4" t="s">
        <v>3435</v>
      </c>
      <c r="L46" s="17">
        <v>2.88</v>
      </c>
    </row>
    <row r="47" spans="2:12" ht="57" x14ac:dyDescent="0.25">
      <c r="B47" s="4" t="s">
        <v>4240</v>
      </c>
      <c r="C47" s="46" t="s">
        <v>4241</v>
      </c>
      <c r="D47" s="44"/>
      <c r="E47" s="4" t="s">
        <v>4242</v>
      </c>
      <c r="F47" s="4" t="s">
        <v>474</v>
      </c>
      <c r="G47" s="16" t="s">
        <v>475</v>
      </c>
      <c r="H47" s="4" t="s">
        <v>426</v>
      </c>
      <c r="I47" s="4" t="s">
        <v>53</v>
      </c>
      <c r="J47" s="4" t="s">
        <v>426</v>
      </c>
      <c r="K47" s="4" t="s">
        <v>3436</v>
      </c>
      <c r="L47" s="17">
        <v>2.88</v>
      </c>
    </row>
    <row r="48" spans="2:12" ht="57" x14ac:dyDescent="0.25">
      <c r="B48" s="4" t="s">
        <v>4240</v>
      </c>
      <c r="C48" s="46" t="s">
        <v>4241</v>
      </c>
      <c r="D48" s="44"/>
      <c r="E48" s="4" t="s">
        <v>4242</v>
      </c>
      <c r="F48" s="4" t="s">
        <v>474</v>
      </c>
      <c r="G48" s="16" t="s">
        <v>475</v>
      </c>
      <c r="H48" s="4" t="s">
        <v>426</v>
      </c>
      <c r="I48" s="4" t="s">
        <v>53</v>
      </c>
      <c r="J48" s="4" t="s">
        <v>426</v>
      </c>
      <c r="K48" s="4" t="s">
        <v>3464</v>
      </c>
      <c r="L48" s="17">
        <v>2.88</v>
      </c>
    </row>
    <row r="49" spans="2:12" ht="57" x14ac:dyDescent="0.25">
      <c r="B49" s="4" t="s">
        <v>4240</v>
      </c>
      <c r="C49" s="46" t="s">
        <v>4241</v>
      </c>
      <c r="D49" s="44"/>
      <c r="E49" s="4" t="s">
        <v>4242</v>
      </c>
      <c r="F49" s="4" t="s">
        <v>474</v>
      </c>
      <c r="G49" s="16" t="s">
        <v>475</v>
      </c>
      <c r="H49" s="4" t="s">
        <v>426</v>
      </c>
      <c r="I49" s="4" t="s">
        <v>53</v>
      </c>
      <c r="J49" s="4" t="s">
        <v>426</v>
      </c>
      <c r="K49" s="4" t="s">
        <v>3457</v>
      </c>
      <c r="L49" s="17">
        <v>2.88</v>
      </c>
    </row>
    <row r="50" spans="2:12" ht="57" x14ac:dyDescent="0.25">
      <c r="B50" s="4" t="s">
        <v>4240</v>
      </c>
      <c r="C50" s="46" t="s">
        <v>4241</v>
      </c>
      <c r="D50" s="44"/>
      <c r="E50" s="4" t="s">
        <v>4242</v>
      </c>
      <c r="F50" s="4" t="s">
        <v>474</v>
      </c>
      <c r="G50" s="16" t="s">
        <v>475</v>
      </c>
      <c r="H50" s="4" t="s">
        <v>426</v>
      </c>
      <c r="I50" s="4" t="s">
        <v>53</v>
      </c>
      <c r="J50" s="4" t="s">
        <v>426</v>
      </c>
      <c r="K50" s="4" t="s">
        <v>3453</v>
      </c>
      <c r="L50" s="17">
        <v>2.88</v>
      </c>
    </row>
    <row r="51" spans="2:12" ht="42.75" x14ac:dyDescent="0.25">
      <c r="B51" s="4" t="s">
        <v>4259</v>
      </c>
      <c r="C51" s="46" t="s">
        <v>4242</v>
      </c>
      <c r="D51" s="44"/>
      <c r="E51" s="4" t="s">
        <v>4260</v>
      </c>
      <c r="F51" s="4" t="s">
        <v>1122</v>
      </c>
      <c r="G51" s="16" t="s">
        <v>1123</v>
      </c>
      <c r="H51" s="4" t="s">
        <v>1124</v>
      </c>
      <c r="I51" s="4" t="s">
        <v>58</v>
      </c>
      <c r="J51" s="4" t="s">
        <v>349</v>
      </c>
      <c r="K51" s="4" t="s">
        <v>3441</v>
      </c>
      <c r="L51" s="17">
        <v>84</v>
      </c>
    </row>
    <row r="52" spans="2:12" ht="42.75" x14ac:dyDescent="0.25">
      <c r="B52" s="4" t="s">
        <v>4259</v>
      </c>
      <c r="C52" s="46" t="s">
        <v>4242</v>
      </c>
      <c r="D52" s="44"/>
      <c r="E52" s="4" t="s">
        <v>4260</v>
      </c>
      <c r="F52" s="4" t="s">
        <v>886</v>
      </c>
      <c r="G52" s="16" t="s">
        <v>887</v>
      </c>
      <c r="H52" s="4" t="s">
        <v>101</v>
      </c>
      <c r="I52" s="4" t="s">
        <v>58</v>
      </c>
      <c r="J52" s="4" t="s">
        <v>101</v>
      </c>
      <c r="K52" s="4" t="s">
        <v>3436</v>
      </c>
      <c r="L52" s="17">
        <v>4.8</v>
      </c>
    </row>
    <row r="53" spans="2:12" ht="42.75" x14ac:dyDescent="0.25">
      <c r="B53" s="4" t="s">
        <v>4230</v>
      </c>
      <c r="C53" s="46" t="s">
        <v>4231</v>
      </c>
      <c r="D53" s="44"/>
      <c r="E53" s="4" t="s">
        <v>4232</v>
      </c>
      <c r="F53" s="4" t="s">
        <v>386</v>
      </c>
      <c r="G53" s="16" t="s">
        <v>387</v>
      </c>
      <c r="H53" s="4" t="s">
        <v>388</v>
      </c>
      <c r="I53" s="4" t="s">
        <v>53</v>
      </c>
      <c r="J53" s="4" t="s">
        <v>4267</v>
      </c>
      <c r="K53" s="4" t="s">
        <v>3441</v>
      </c>
      <c r="L53" s="17">
        <v>0.26</v>
      </c>
    </row>
    <row r="54" spans="2:12" ht="57" x14ac:dyDescent="0.25">
      <c r="B54" s="4" t="s">
        <v>4255</v>
      </c>
      <c r="C54" s="46" t="s">
        <v>4256</v>
      </c>
      <c r="D54" s="44"/>
      <c r="E54" s="4" t="s">
        <v>4257</v>
      </c>
      <c r="F54" s="4" t="s">
        <v>928</v>
      </c>
      <c r="G54" s="16" t="s">
        <v>929</v>
      </c>
      <c r="H54" s="4" t="s">
        <v>930</v>
      </c>
      <c r="I54" s="4" t="s">
        <v>53</v>
      </c>
      <c r="J54" s="4" t="s">
        <v>930</v>
      </c>
      <c r="K54" s="4" t="s">
        <v>3457</v>
      </c>
      <c r="L54" s="17">
        <v>2.81</v>
      </c>
    </row>
    <row r="55" spans="2:12" ht="57" x14ac:dyDescent="0.25">
      <c r="B55" s="4" t="s">
        <v>4255</v>
      </c>
      <c r="C55" s="46" t="s">
        <v>4256</v>
      </c>
      <c r="D55" s="44"/>
      <c r="E55" s="4" t="s">
        <v>4257</v>
      </c>
      <c r="F55" s="4" t="s">
        <v>928</v>
      </c>
      <c r="G55" s="16" t="s">
        <v>929</v>
      </c>
      <c r="H55" s="4" t="s">
        <v>930</v>
      </c>
      <c r="I55" s="4" t="s">
        <v>53</v>
      </c>
      <c r="J55" s="4" t="s">
        <v>930</v>
      </c>
      <c r="K55" s="4" t="s">
        <v>3453</v>
      </c>
      <c r="L55" s="17">
        <v>2.8540000000000001</v>
      </c>
    </row>
    <row r="56" spans="2:12" ht="42.75" x14ac:dyDescent="0.25">
      <c r="B56" s="4" t="s">
        <v>4234</v>
      </c>
      <c r="C56" s="46" t="s">
        <v>4235</v>
      </c>
      <c r="D56" s="44"/>
      <c r="E56" s="4" t="s">
        <v>4236</v>
      </c>
      <c r="F56" s="4" t="s">
        <v>599</v>
      </c>
      <c r="G56" s="16" t="s">
        <v>600</v>
      </c>
      <c r="H56" s="4" t="s">
        <v>550</v>
      </c>
      <c r="I56" s="4" t="s">
        <v>53</v>
      </c>
      <c r="J56" s="4" t="s">
        <v>4225</v>
      </c>
      <c r="K56" s="4" t="s">
        <v>3464</v>
      </c>
      <c r="L56" s="17">
        <v>7.3</v>
      </c>
    </row>
    <row r="57" spans="2:12" ht="57" x14ac:dyDescent="0.25">
      <c r="B57" s="4" t="s">
        <v>4240</v>
      </c>
      <c r="C57" s="46" t="s">
        <v>4241</v>
      </c>
      <c r="D57" s="44"/>
      <c r="E57" s="4" t="s">
        <v>4242</v>
      </c>
      <c r="F57" s="4" t="s">
        <v>1021</v>
      </c>
      <c r="G57" s="16" t="s">
        <v>1022</v>
      </c>
      <c r="H57" s="4" t="s">
        <v>1023</v>
      </c>
      <c r="I57" s="4" t="s">
        <v>68</v>
      </c>
      <c r="J57" s="4" t="s">
        <v>4268</v>
      </c>
      <c r="K57" s="4" t="s">
        <v>3441</v>
      </c>
      <c r="L57" s="17">
        <v>0.6</v>
      </c>
    </row>
    <row r="58" spans="2:12" ht="57" x14ac:dyDescent="0.25">
      <c r="B58" s="4" t="s">
        <v>4240</v>
      </c>
      <c r="C58" s="46" t="s">
        <v>4241</v>
      </c>
      <c r="D58" s="44"/>
      <c r="E58" s="4" t="s">
        <v>4242</v>
      </c>
      <c r="F58" s="4" t="s">
        <v>911</v>
      </c>
      <c r="G58" s="16" t="s">
        <v>912</v>
      </c>
      <c r="H58" s="4" t="s">
        <v>895</v>
      </c>
      <c r="I58" s="4" t="s">
        <v>53</v>
      </c>
      <c r="J58" s="4" t="s">
        <v>4243</v>
      </c>
      <c r="K58" s="4" t="s">
        <v>3457</v>
      </c>
      <c r="L58" s="17">
        <v>4.8</v>
      </c>
    </row>
    <row r="59" spans="2:12" ht="28.5" x14ac:dyDescent="0.25">
      <c r="B59" s="4" t="s">
        <v>4250</v>
      </c>
      <c r="C59" s="46" t="s">
        <v>4232</v>
      </c>
      <c r="D59" s="44"/>
      <c r="E59" s="4" t="s">
        <v>4251</v>
      </c>
      <c r="F59" s="4" t="s">
        <v>552</v>
      </c>
      <c r="G59" s="16" t="s">
        <v>553</v>
      </c>
      <c r="H59" s="4" t="s">
        <v>532</v>
      </c>
      <c r="I59" s="4" t="s">
        <v>68</v>
      </c>
      <c r="J59" s="4" t="s">
        <v>4252</v>
      </c>
      <c r="K59" s="4" t="s">
        <v>3435</v>
      </c>
      <c r="L59" s="17">
        <v>195</v>
      </c>
    </row>
    <row r="60" spans="2:12" ht="42.75" x14ac:dyDescent="0.25">
      <c r="B60" s="4" t="s">
        <v>4230</v>
      </c>
      <c r="C60" s="46" t="s">
        <v>4231</v>
      </c>
      <c r="D60" s="44"/>
      <c r="E60" s="4" t="s">
        <v>4232</v>
      </c>
      <c r="F60" s="4" t="s">
        <v>1363</v>
      </c>
      <c r="G60" s="16" t="s">
        <v>1364</v>
      </c>
      <c r="H60" s="4" t="s">
        <v>1365</v>
      </c>
      <c r="I60" s="4" t="s">
        <v>53</v>
      </c>
      <c r="J60" s="4" t="s">
        <v>4269</v>
      </c>
      <c r="K60" s="4" t="s">
        <v>3441</v>
      </c>
      <c r="L60" s="17">
        <v>1.5</v>
      </c>
    </row>
    <row r="61" spans="2:12" ht="42.75" x14ac:dyDescent="0.25">
      <c r="B61" s="4" t="s">
        <v>4230</v>
      </c>
      <c r="C61" s="46" t="s">
        <v>4231</v>
      </c>
      <c r="D61" s="44"/>
      <c r="E61" s="4" t="s">
        <v>4232</v>
      </c>
      <c r="F61" s="4" t="s">
        <v>1363</v>
      </c>
      <c r="G61" s="16" t="s">
        <v>1364</v>
      </c>
      <c r="H61" s="4" t="s">
        <v>1365</v>
      </c>
      <c r="I61" s="4" t="s">
        <v>53</v>
      </c>
      <c r="J61" s="4" t="s">
        <v>4269</v>
      </c>
      <c r="K61" s="4" t="s">
        <v>3436</v>
      </c>
      <c r="L61" s="17">
        <v>9</v>
      </c>
    </row>
    <row r="62" spans="2:12" ht="57" x14ac:dyDescent="0.25">
      <c r="B62" s="4" t="s">
        <v>4240</v>
      </c>
      <c r="C62" s="46" t="s">
        <v>4241</v>
      </c>
      <c r="D62" s="44"/>
      <c r="E62" s="4" t="s">
        <v>4242</v>
      </c>
      <c r="F62" s="4" t="s">
        <v>1026</v>
      </c>
      <c r="G62" s="16" t="s">
        <v>1027</v>
      </c>
      <c r="H62" s="4" t="s">
        <v>1016</v>
      </c>
      <c r="I62" s="4" t="s">
        <v>68</v>
      </c>
      <c r="J62" s="4" t="s">
        <v>4253</v>
      </c>
      <c r="K62" s="4" t="s">
        <v>3436</v>
      </c>
      <c r="L62" s="17">
        <v>5.44</v>
      </c>
    </row>
    <row r="63" spans="2:12" ht="42.75" x14ac:dyDescent="0.25">
      <c r="B63" s="4" t="s">
        <v>4230</v>
      </c>
      <c r="C63" s="46" t="s">
        <v>4231</v>
      </c>
      <c r="D63" s="44"/>
      <c r="E63" s="4" t="s">
        <v>4232</v>
      </c>
      <c r="F63" s="4" t="s">
        <v>1370</v>
      </c>
      <c r="G63" s="16" t="s">
        <v>1371</v>
      </c>
      <c r="H63" s="4" t="s">
        <v>1372</v>
      </c>
      <c r="I63" s="4" t="s">
        <v>53</v>
      </c>
      <c r="J63" s="4" t="s">
        <v>4270</v>
      </c>
      <c r="K63" s="4" t="s">
        <v>3441</v>
      </c>
      <c r="L63" s="17">
        <v>1.3</v>
      </c>
    </row>
    <row r="64" spans="2:12" ht="42.75" x14ac:dyDescent="0.25">
      <c r="B64" s="4" t="s">
        <v>4230</v>
      </c>
      <c r="C64" s="46" t="s">
        <v>4231</v>
      </c>
      <c r="D64" s="44"/>
      <c r="E64" s="4" t="s">
        <v>4232</v>
      </c>
      <c r="F64" s="4" t="s">
        <v>1370</v>
      </c>
      <c r="G64" s="16" t="s">
        <v>1371</v>
      </c>
      <c r="H64" s="4" t="s">
        <v>1372</v>
      </c>
      <c r="I64" s="4" t="s">
        <v>53</v>
      </c>
      <c r="J64" s="4" t="s">
        <v>4270</v>
      </c>
      <c r="K64" s="4" t="s">
        <v>3436</v>
      </c>
      <c r="L64" s="17">
        <v>5</v>
      </c>
    </row>
    <row r="65" spans="2:12" ht="42.75" x14ac:dyDescent="0.25">
      <c r="B65" s="4" t="s">
        <v>4259</v>
      </c>
      <c r="C65" s="46" t="s">
        <v>4242</v>
      </c>
      <c r="D65" s="44"/>
      <c r="E65" s="4" t="s">
        <v>4260</v>
      </c>
      <c r="F65" s="4" t="s">
        <v>1028</v>
      </c>
      <c r="G65" s="16" t="s">
        <v>1029</v>
      </c>
      <c r="H65" s="4" t="s">
        <v>826</v>
      </c>
      <c r="I65" s="4" t="s">
        <v>68</v>
      </c>
      <c r="J65" s="4" t="s">
        <v>826</v>
      </c>
      <c r="K65" s="4" t="s">
        <v>3441</v>
      </c>
      <c r="L65" s="17">
        <v>0.6</v>
      </c>
    </row>
    <row r="66" spans="2:12" ht="42.75" x14ac:dyDescent="0.25">
      <c r="B66" s="4" t="s">
        <v>4234</v>
      </c>
      <c r="C66" s="46" t="s">
        <v>4235</v>
      </c>
      <c r="D66" s="44"/>
      <c r="E66" s="4" t="s">
        <v>4236</v>
      </c>
      <c r="F66" s="4" t="s">
        <v>613</v>
      </c>
      <c r="G66" s="16" t="s">
        <v>614</v>
      </c>
      <c r="H66" s="4" t="s">
        <v>550</v>
      </c>
      <c r="I66" s="4" t="s">
        <v>53</v>
      </c>
      <c r="J66" s="4" t="s">
        <v>4225</v>
      </c>
      <c r="K66" s="4" t="s">
        <v>3437</v>
      </c>
      <c r="L66" s="17">
        <v>15</v>
      </c>
    </row>
    <row r="67" spans="2:12" ht="28.5" x14ac:dyDescent="0.25">
      <c r="B67" s="4" t="s">
        <v>4250</v>
      </c>
      <c r="C67" s="46" t="s">
        <v>4232</v>
      </c>
      <c r="D67" s="44"/>
      <c r="E67" s="4" t="s">
        <v>4251</v>
      </c>
      <c r="F67" s="4" t="s">
        <v>558</v>
      </c>
      <c r="G67" s="16" t="s">
        <v>559</v>
      </c>
      <c r="H67" s="4" t="s">
        <v>532</v>
      </c>
      <c r="I67" s="4" t="s">
        <v>68</v>
      </c>
      <c r="J67" s="4" t="s">
        <v>4252</v>
      </c>
      <c r="K67" s="4" t="s">
        <v>3464</v>
      </c>
      <c r="L67" s="17">
        <v>52.2</v>
      </c>
    </row>
    <row r="68" spans="2:12" ht="57" x14ac:dyDescent="0.25">
      <c r="B68" s="4" t="s">
        <v>4240</v>
      </c>
      <c r="C68" s="46" t="s">
        <v>4241</v>
      </c>
      <c r="D68" s="44"/>
      <c r="E68" s="4" t="s">
        <v>4242</v>
      </c>
      <c r="F68" s="4" t="s">
        <v>1207</v>
      </c>
      <c r="G68" s="16" t="s">
        <v>1208</v>
      </c>
      <c r="H68" s="4" t="s">
        <v>1171</v>
      </c>
      <c r="I68" s="4" t="s">
        <v>68</v>
      </c>
      <c r="J68" s="4" t="s">
        <v>1171</v>
      </c>
      <c r="K68" s="4" t="s">
        <v>3435</v>
      </c>
      <c r="L68" s="17">
        <v>0.28000000000000003</v>
      </c>
    </row>
    <row r="69" spans="2:12" ht="28.5" x14ac:dyDescent="0.25">
      <c r="B69" s="4" t="s">
        <v>4250</v>
      </c>
      <c r="C69" s="46" t="s">
        <v>4232</v>
      </c>
      <c r="D69" s="44"/>
      <c r="E69" s="4" t="s">
        <v>4251</v>
      </c>
      <c r="F69" s="4" t="s">
        <v>979</v>
      </c>
      <c r="G69" s="16" t="s">
        <v>980</v>
      </c>
      <c r="H69" s="4" t="s">
        <v>532</v>
      </c>
      <c r="I69" s="4" t="s">
        <v>53</v>
      </c>
      <c r="J69" s="4" t="s">
        <v>4252</v>
      </c>
      <c r="K69" s="4" t="s">
        <v>3459</v>
      </c>
      <c r="L69" s="17">
        <v>4.7</v>
      </c>
    </row>
    <row r="70" spans="2:12" ht="42.75" x14ac:dyDescent="0.25">
      <c r="B70" s="4" t="s">
        <v>4271</v>
      </c>
      <c r="C70" s="46" t="s">
        <v>4272</v>
      </c>
      <c r="D70" s="44"/>
      <c r="E70" s="4" t="s">
        <v>4273</v>
      </c>
      <c r="F70" s="4" t="s">
        <v>782</v>
      </c>
      <c r="G70" s="16" t="s">
        <v>783</v>
      </c>
      <c r="H70" s="4" t="s">
        <v>784</v>
      </c>
      <c r="I70" s="4" t="s">
        <v>53</v>
      </c>
      <c r="J70" s="4" t="s">
        <v>776</v>
      </c>
      <c r="K70" s="4" t="s">
        <v>3457</v>
      </c>
      <c r="L70" s="17">
        <v>144</v>
      </c>
    </row>
    <row r="71" spans="2:12" ht="42.75" x14ac:dyDescent="0.25">
      <c r="B71" s="4" t="s">
        <v>4274</v>
      </c>
      <c r="C71" s="46" t="s">
        <v>4275</v>
      </c>
      <c r="D71" s="44"/>
      <c r="E71" s="4" t="s">
        <v>4276</v>
      </c>
      <c r="F71" s="4" t="s">
        <v>782</v>
      </c>
      <c r="G71" s="16" t="s">
        <v>783</v>
      </c>
      <c r="H71" s="4" t="s">
        <v>784</v>
      </c>
      <c r="I71" s="4" t="s">
        <v>53</v>
      </c>
      <c r="J71" s="4" t="s">
        <v>776</v>
      </c>
      <c r="K71" s="4" t="s">
        <v>3457</v>
      </c>
      <c r="L71" s="17">
        <v>144</v>
      </c>
    </row>
    <row r="72" spans="2:12" ht="42.75" x14ac:dyDescent="0.25">
      <c r="B72" s="4" t="s">
        <v>4277</v>
      </c>
      <c r="C72" s="46" t="s">
        <v>4278</v>
      </c>
      <c r="D72" s="44"/>
      <c r="E72" s="4" t="s">
        <v>4238</v>
      </c>
      <c r="F72" s="4" t="s">
        <v>199</v>
      </c>
      <c r="G72" s="16" t="s">
        <v>200</v>
      </c>
      <c r="H72" s="4" t="s">
        <v>201</v>
      </c>
      <c r="I72" s="4" t="s">
        <v>53</v>
      </c>
      <c r="J72" s="4" t="s">
        <v>124</v>
      </c>
      <c r="K72" s="4" t="s">
        <v>3464</v>
      </c>
      <c r="L72" s="17">
        <v>3</v>
      </c>
    </row>
    <row r="73" spans="2:12" ht="42.75" x14ac:dyDescent="0.25">
      <c r="B73" s="4" t="s">
        <v>4277</v>
      </c>
      <c r="C73" s="46" t="s">
        <v>4278</v>
      </c>
      <c r="D73" s="44"/>
      <c r="E73" s="4" t="s">
        <v>4238</v>
      </c>
      <c r="F73" s="4" t="s">
        <v>199</v>
      </c>
      <c r="G73" s="16" t="s">
        <v>200</v>
      </c>
      <c r="H73" s="4" t="s">
        <v>201</v>
      </c>
      <c r="I73" s="4" t="s">
        <v>53</v>
      </c>
      <c r="J73" s="4" t="s">
        <v>124</v>
      </c>
      <c r="K73" s="4" t="s">
        <v>3437</v>
      </c>
      <c r="L73" s="17">
        <v>22</v>
      </c>
    </row>
    <row r="74" spans="2:12" ht="42.75" x14ac:dyDescent="0.25">
      <c r="B74" s="4" t="s">
        <v>4230</v>
      </c>
      <c r="C74" s="46" t="s">
        <v>4231</v>
      </c>
      <c r="D74" s="44"/>
      <c r="E74" s="4" t="s">
        <v>4232</v>
      </c>
      <c r="F74" s="4" t="s">
        <v>373</v>
      </c>
      <c r="G74" s="16" t="s">
        <v>374</v>
      </c>
      <c r="H74" s="4" t="s">
        <v>376</v>
      </c>
      <c r="I74" s="4" t="s">
        <v>58</v>
      </c>
      <c r="J74" s="4" t="s">
        <v>4279</v>
      </c>
      <c r="K74" s="4" t="s">
        <v>3435</v>
      </c>
      <c r="L74" s="17">
        <v>0.13</v>
      </c>
    </row>
    <row r="75" spans="2:12" ht="42.75" x14ac:dyDescent="0.25">
      <c r="B75" s="4" t="s">
        <v>4230</v>
      </c>
      <c r="C75" s="46" t="s">
        <v>4231</v>
      </c>
      <c r="D75" s="44"/>
      <c r="E75" s="4" t="s">
        <v>4232</v>
      </c>
      <c r="F75" s="4" t="s">
        <v>373</v>
      </c>
      <c r="G75" s="16" t="s">
        <v>374</v>
      </c>
      <c r="H75" s="4" t="s">
        <v>376</v>
      </c>
      <c r="I75" s="4" t="s">
        <v>58</v>
      </c>
      <c r="J75" s="4" t="s">
        <v>4279</v>
      </c>
      <c r="K75" s="4" t="s">
        <v>3457</v>
      </c>
      <c r="L75" s="17">
        <v>0.53</v>
      </c>
    </row>
    <row r="76" spans="2:12" ht="42.75" x14ac:dyDescent="0.25">
      <c r="B76" s="4" t="s">
        <v>4230</v>
      </c>
      <c r="C76" s="46" t="s">
        <v>4231</v>
      </c>
      <c r="D76" s="44"/>
      <c r="E76" s="4" t="s">
        <v>4232</v>
      </c>
      <c r="F76" s="4" t="s">
        <v>1217</v>
      </c>
      <c r="G76" s="16" t="s">
        <v>1218</v>
      </c>
      <c r="H76" s="4" t="s">
        <v>1219</v>
      </c>
      <c r="I76" s="4" t="s">
        <v>68</v>
      </c>
      <c r="J76" s="4" t="s">
        <v>4280</v>
      </c>
      <c r="K76" s="4" t="s">
        <v>3436</v>
      </c>
      <c r="L76" s="17">
        <v>12.58</v>
      </c>
    </row>
    <row r="77" spans="2:12" ht="28.5" x14ac:dyDescent="0.25">
      <c r="B77" s="4" t="s">
        <v>4250</v>
      </c>
      <c r="C77" s="46" t="s">
        <v>4232</v>
      </c>
      <c r="D77" s="44"/>
      <c r="E77" s="4" t="s">
        <v>4251</v>
      </c>
      <c r="F77" s="4" t="s">
        <v>562</v>
      </c>
      <c r="G77" s="16" t="s">
        <v>563</v>
      </c>
      <c r="H77" s="4" t="s">
        <v>532</v>
      </c>
      <c r="I77" s="4" t="s">
        <v>68</v>
      </c>
      <c r="J77" s="4" t="s">
        <v>4252</v>
      </c>
      <c r="K77" s="4" t="s">
        <v>3464</v>
      </c>
      <c r="L77" s="17">
        <v>11.4</v>
      </c>
    </row>
    <row r="78" spans="2:12" ht="57" x14ac:dyDescent="0.25">
      <c r="B78" s="4" t="s">
        <v>4240</v>
      </c>
      <c r="C78" s="46" t="s">
        <v>4241</v>
      </c>
      <c r="D78" s="44"/>
      <c r="E78" s="4" t="s">
        <v>4242</v>
      </c>
      <c r="F78" s="4" t="s">
        <v>1221</v>
      </c>
      <c r="G78" s="16" t="s">
        <v>1222</v>
      </c>
      <c r="H78" s="4" t="s">
        <v>1223</v>
      </c>
      <c r="I78" s="4" t="s">
        <v>68</v>
      </c>
      <c r="J78" s="4" t="s">
        <v>4281</v>
      </c>
      <c r="K78" s="4" t="s">
        <v>3441</v>
      </c>
      <c r="L78" s="17">
        <v>0.05</v>
      </c>
    </row>
    <row r="79" spans="2:12" ht="57" x14ac:dyDescent="0.25">
      <c r="B79" s="4" t="s">
        <v>4240</v>
      </c>
      <c r="C79" s="46" t="s">
        <v>4241</v>
      </c>
      <c r="D79" s="44"/>
      <c r="E79" s="4" t="s">
        <v>4242</v>
      </c>
      <c r="F79" s="4" t="s">
        <v>901</v>
      </c>
      <c r="G79" s="16" t="s">
        <v>902</v>
      </c>
      <c r="H79" s="4" t="s">
        <v>895</v>
      </c>
      <c r="I79" s="4" t="s">
        <v>68</v>
      </c>
      <c r="J79" s="4" t="s">
        <v>4243</v>
      </c>
      <c r="K79" s="4" t="s">
        <v>3436</v>
      </c>
      <c r="L79" s="17">
        <v>1</v>
      </c>
    </row>
    <row r="80" spans="2:12" ht="57" x14ac:dyDescent="0.25">
      <c r="B80" s="4" t="s">
        <v>4240</v>
      </c>
      <c r="C80" s="46" t="s">
        <v>4241</v>
      </c>
      <c r="D80" s="44"/>
      <c r="E80" s="4" t="s">
        <v>4242</v>
      </c>
      <c r="F80" s="4" t="s">
        <v>1224</v>
      </c>
      <c r="G80" s="16" t="s">
        <v>1225</v>
      </c>
      <c r="H80" s="4" t="s">
        <v>1226</v>
      </c>
      <c r="I80" s="4" t="s">
        <v>68</v>
      </c>
      <c r="J80" s="4" t="s">
        <v>1226</v>
      </c>
      <c r="K80" s="4" t="s">
        <v>3435</v>
      </c>
      <c r="L80" s="17">
        <v>4</v>
      </c>
    </row>
    <row r="81" spans="2:12" ht="57" x14ac:dyDescent="0.25">
      <c r="B81" s="4" t="s">
        <v>4282</v>
      </c>
      <c r="C81" s="46" t="s">
        <v>4283</v>
      </c>
      <c r="D81" s="44"/>
      <c r="E81" s="4" t="s">
        <v>4284</v>
      </c>
      <c r="F81" s="4" t="s">
        <v>735</v>
      </c>
      <c r="G81" s="16" t="s">
        <v>736</v>
      </c>
      <c r="H81" s="4" t="s">
        <v>738</v>
      </c>
      <c r="I81" s="4" t="s">
        <v>53</v>
      </c>
      <c r="J81" s="4" t="s">
        <v>4285</v>
      </c>
      <c r="K81" s="4" t="s">
        <v>3463</v>
      </c>
      <c r="L81" s="17">
        <v>96</v>
      </c>
    </row>
    <row r="82" spans="2:12" ht="57" x14ac:dyDescent="0.25">
      <c r="B82" s="4" t="s">
        <v>4282</v>
      </c>
      <c r="C82" s="46" t="s">
        <v>4283</v>
      </c>
      <c r="D82" s="44"/>
      <c r="E82" s="4" t="s">
        <v>4284</v>
      </c>
      <c r="F82" s="4" t="s">
        <v>735</v>
      </c>
      <c r="G82" s="16" t="s">
        <v>736</v>
      </c>
      <c r="H82" s="4" t="s">
        <v>738</v>
      </c>
      <c r="I82" s="4" t="s">
        <v>53</v>
      </c>
      <c r="J82" s="4" t="s">
        <v>4285</v>
      </c>
      <c r="K82" s="4" t="s">
        <v>4286</v>
      </c>
      <c r="L82" s="17">
        <v>144</v>
      </c>
    </row>
    <row r="83" spans="2:12" ht="42.75" x14ac:dyDescent="0.25">
      <c r="B83" s="4" t="s">
        <v>4282</v>
      </c>
      <c r="C83" s="46" t="s">
        <v>4284</v>
      </c>
      <c r="D83" s="44"/>
      <c r="E83" s="4" t="s">
        <v>4283</v>
      </c>
      <c r="F83" s="4" t="s">
        <v>735</v>
      </c>
      <c r="G83" s="16" t="s">
        <v>736</v>
      </c>
      <c r="H83" s="4" t="s">
        <v>738</v>
      </c>
      <c r="I83" s="4" t="s">
        <v>53</v>
      </c>
      <c r="J83" s="4" t="s">
        <v>4285</v>
      </c>
      <c r="K83" s="4" t="s">
        <v>3463</v>
      </c>
      <c r="L83" s="17">
        <v>96</v>
      </c>
    </row>
    <row r="84" spans="2:12" ht="42.75" x14ac:dyDescent="0.25">
      <c r="B84" s="4" t="s">
        <v>4282</v>
      </c>
      <c r="C84" s="46" t="s">
        <v>4284</v>
      </c>
      <c r="D84" s="44"/>
      <c r="E84" s="4" t="s">
        <v>4283</v>
      </c>
      <c r="F84" s="4" t="s">
        <v>735</v>
      </c>
      <c r="G84" s="16" t="s">
        <v>736</v>
      </c>
      <c r="H84" s="4" t="s">
        <v>738</v>
      </c>
      <c r="I84" s="4" t="s">
        <v>53</v>
      </c>
      <c r="J84" s="4" t="s">
        <v>4285</v>
      </c>
      <c r="K84" s="4" t="s">
        <v>4286</v>
      </c>
      <c r="L84" s="17">
        <v>144</v>
      </c>
    </row>
    <row r="85" spans="2:12" ht="42.75" x14ac:dyDescent="0.25">
      <c r="B85" s="4" t="s">
        <v>4287</v>
      </c>
      <c r="C85" s="46" t="s">
        <v>4288</v>
      </c>
      <c r="D85" s="44"/>
      <c r="E85" s="4" t="s">
        <v>4289</v>
      </c>
      <c r="F85" s="4" t="s">
        <v>993</v>
      </c>
      <c r="G85" s="16" t="s">
        <v>992</v>
      </c>
      <c r="H85" s="4" t="s">
        <v>994</v>
      </c>
      <c r="I85" s="4" t="s">
        <v>53</v>
      </c>
      <c r="J85" s="4" t="s">
        <v>4290</v>
      </c>
      <c r="K85" s="4" t="s">
        <v>3437</v>
      </c>
      <c r="L85" s="17">
        <v>19</v>
      </c>
    </row>
    <row r="86" spans="2:12" ht="42.75" x14ac:dyDescent="0.25">
      <c r="B86" s="4" t="s">
        <v>4287</v>
      </c>
      <c r="C86" s="46" t="s">
        <v>4288</v>
      </c>
      <c r="D86" s="44"/>
      <c r="E86" s="4" t="s">
        <v>4289</v>
      </c>
      <c r="F86" s="4" t="s">
        <v>993</v>
      </c>
      <c r="G86" s="16" t="s">
        <v>992</v>
      </c>
      <c r="H86" s="4" t="s">
        <v>994</v>
      </c>
      <c r="I86" s="4" t="s">
        <v>53</v>
      </c>
      <c r="J86" s="4" t="s">
        <v>4290</v>
      </c>
      <c r="K86" s="4" t="s">
        <v>3463</v>
      </c>
      <c r="L86" s="17">
        <v>37</v>
      </c>
    </row>
    <row r="87" spans="2:12" ht="42.75" x14ac:dyDescent="0.25">
      <c r="B87" s="4" t="s">
        <v>4287</v>
      </c>
      <c r="C87" s="46" t="s">
        <v>4288</v>
      </c>
      <c r="D87" s="44"/>
      <c r="E87" s="4" t="s">
        <v>4289</v>
      </c>
      <c r="F87" s="4" t="s">
        <v>993</v>
      </c>
      <c r="G87" s="16" t="s">
        <v>992</v>
      </c>
      <c r="H87" s="4" t="s">
        <v>994</v>
      </c>
      <c r="I87" s="4" t="s">
        <v>53</v>
      </c>
      <c r="J87" s="4" t="s">
        <v>4290</v>
      </c>
      <c r="K87" s="4" t="s">
        <v>4291</v>
      </c>
      <c r="L87" s="17">
        <v>56</v>
      </c>
    </row>
    <row r="88" spans="2:12" ht="42.75" x14ac:dyDescent="0.25">
      <c r="B88" s="4" t="s">
        <v>4287</v>
      </c>
      <c r="C88" s="46" t="s">
        <v>4288</v>
      </c>
      <c r="D88" s="44"/>
      <c r="E88" s="4" t="s">
        <v>4289</v>
      </c>
      <c r="F88" s="4" t="s">
        <v>993</v>
      </c>
      <c r="G88" s="16" t="s">
        <v>992</v>
      </c>
      <c r="H88" s="4" t="s">
        <v>994</v>
      </c>
      <c r="I88" s="4" t="s">
        <v>53</v>
      </c>
      <c r="J88" s="4" t="s">
        <v>4290</v>
      </c>
      <c r="K88" s="4" t="s">
        <v>3468</v>
      </c>
      <c r="L88" s="17">
        <v>75</v>
      </c>
    </row>
    <row r="89" spans="2:12" ht="42.75" x14ac:dyDescent="0.25">
      <c r="B89" s="4" t="s">
        <v>4287</v>
      </c>
      <c r="C89" s="46" t="s">
        <v>4288</v>
      </c>
      <c r="D89" s="44"/>
      <c r="E89" s="4" t="s">
        <v>4289</v>
      </c>
      <c r="F89" s="4" t="s">
        <v>993</v>
      </c>
      <c r="G89" s="16" t="s">
        <v>992</v>
      </c>
      <c r="H89" s="4" t="s">
        <v>994</v>
      </c>
      <c r="I89" s="4" t="s">
        <v>53</v>
      </c>
      <c r="J89" s="4" t="s">
        <v>4290</v>
      </c>
      <c r="K89" s="4" t="s">
        <v>4292</v>
      </c>
      <c r="L89" s="17">
        <v>94</v>
      </c>
    </row>
    <row r="90" spans="2:12" ht="42.75" x14ac:dyDescent="0.25">
      <c r="B90" s="4" t="s">
        <v>4282</v>
      </c>
      <c r="C90" s="46" t="s">
        <v>4284</v>
      </c>
      <c r="D90" s="44"/>
      <c r="E90" s="4" t="s">
        <v>4283</v>
      </c>
      <c r="F90" s="4" t="s">
        <v>1045</v>
      </c>
      <c r="G90" s="16" t="s">
        <v>1046</v>
      </c>
      <c r="H90" s="4" t="s">
        <v>1035</v>
      </c>
      <c r="I90" s="4" t="s">
        <v>53</v>
      </c>
      <c r="J90" s="4" t="s">
        <v>4293</v>
      </c>
      <c r="K90" s="4" t="s">
        <v>3463</v>
      </c>
      <c r="L90" s="17">
        <v>96</v>
      </c>
    </row>
    <row r="91" spans="2:12" ht="42.75" x14ac:dyDescent="0.25">
      <c r="B91" s="4" t="s">
        <v>4282</v>
      </c>
      <c r="C91" s="46" t="s">
        <v>4284</v>
      </c>
      <c r="D91" s="44"/>
      <c r="E91" s="4" t="s">
        <v>4283</v>
      </c>
      <c r="F91" s="4" t="s">
        <v>1045</v>
      </c>
      <c r="G91" s="16" t="s">
        <v>1046</v>
      </c>
      <c r="H91" s="4" t="s">
        <v>1035</v>
      </c>
      <c r="I91" s="4" t="s">
        <v>53</v>
      </c>
      <c r="J91" s="4" t="s">
        <v>4293</v>
      </c>
      <c r="K91" s="4" t="s">
        <v>4286</v>
      </c>
      <c r="L91" s="17">
        <v>144</v>
      </c>
    </row>
    <row r="92" spans="2:12" ht="57" x14ac:dyDescent="0.25">
      <c r="B92" s="4" t="s">
        <v>4282</v>
      </c>
      <c r="C92" s="46" t="s">
        <v>4283</v>
      </c>
      <c r="D92" s="44"/>
      <c r="E92" s="4" t="s">
        <v>4284</v>
      </c>
      <c r="F92" s="4" t="s">
        <v>1045</v>
      </c>
      <c r="G92" s="16" t="s">
        <v>1046</v>
      </c>
      <c r="H92" s="4" t="s">
        <v>1035</v>
      </c>
      <c r="I92" s="4" t="s">
        <v>53</v>
      </c>
      <c r="J92" s="4" t="s">
        <v>4293</v>
      </c>
      <c r="K92" s="4" t="s">
        <v>3463</v>
      </c>
      <c r="L92" s="17">
        <v>96</v>
      </c>
    </row>
    <row r="93" spans="2:12" ht="57" x14ac:dyDescent="0.25">
      <c r="B93" s="4" t="s">
        <v>4282</v>
      </c>
      <c r="C93" s="46" t="s">
        <v>4283</v>
      </c>
      <c r="D93" s="44"/>
      <c r="E93" s="4" t="s">
        <v>4284</v>
      </c>
      <c r="F93" s="4" t="s">
        <v>1045</v>
      </c>
      <c r="G93" s="16" t="s">
        <v>1046</v>
      </c>
      <c r="H93" s="4" t="s">
        <v>1035</v>
      </c>
      <c r="I93" s="4" t="s">
        <v>53</v>
      </c>
      <c r="J93" s="4" t="s">
        <v>4293</v>
      </c>
      <c r="K93" s="4" t="s">
        <v>4286</v>
      </c>
      <c r="L93" s="17">
        <v>144</v>
      </c>
    </row>
    <row r="94" spans="2:12" ht="42.75" x14ac:dyDescent="0.25">
      <c r="B94" s="4" t="s">
        <v>4287</v>
      </c>
      <c r="C94" s="46" t="s">
        <v>4289</v>
      </c>
      <c r="D94" s="44"/>
      <c r="E94" s="4" t="s">
        <v>4288</v>
      </c>
      <c r="F94" s="4" t="s">
        <v>964</v>
      </c>
      <c r="G94" s="16" t="s">
        <v>965</v>
      </c>
      <c r="H94" s="4" t="s">
        <v>966</v>
      </c>
      <c r="I94" s="4" t="s">
        <v>53</v>
      </c>
      <c r="J94" s="4" t="s">
        <v>4294</v>
      </c>
      <c r="K94" s="4" t="s">
        <v>3463</v>
      </c>
      <c r="L94" s="17">
        <v>96</v>
      </c>
    </row>
    <row r="95" spans="2:12" ht="42.75" x14ac:dyDescent="0.25">
      <c r="B95" s="4" t="s">
        <v>4287</v>
      </c>
      <c r="C95" s="46" t="s">
        <v>4289</v>
      </c>
      <c r="D95" s="44"/>
      <c r="E95" s="4" t="s">
        <v>4288</v>
      </c>
      <c r="F95" s="4" t="s">
        <v>964</v>
      </c>
      <c r="G95" s="16" t="s">
        <v>965</v>
      </c>
      <c r="H95" s="4" t="s">
        <v>966</v>
      </c>
      <c r="I95" s="4" t="s">
        <v>53</v>
      </c>
      <c r="J95" s="4" t="s">
        <v>4294</v>
      </c>
      <c r="K95" s="4" t="s">
        <v>4266</v>
      </c>
      <c r="L95" s="17">
        <v>96</v>
      </c>
    </row>
    <row r="96" spans="2:12" ht="42.75" x14ac:dyDescent="0.25">
      <c r="B96" s="4" t="s">
        <v>4287</v>
      </c>
      <c r="C96" s="46" t="s">
        <v>4288</v>
      </c>
      <c r="D96" s="44"/>
      <c r="E96" s="4" t="s">
        <v>4289</v>
      </c>
      <c r="F96" s="4" t="s">
        <v>964</v>
      </c>
      <c r="G96" s="16" t="s">
        <v>965</v>
      </c>
      <c r="H96" s="4" t="s">
        <v>966</v>
      </c>
      <c r="I96" s="4" t="s">
        <v>53</v>
      </c>
      <c r="J96" s="4" t="s">
        <v>4294</v>
      </c>
      <c r="K96" s="4" t="s">
        <v>3463</v>
      </c>
      <c r="L96" s="17">
        <v>96</v>
      </c>
    </row>
    <row r="97" spans="2:12" ht="42.75" x14ac:dyDescent="0.25">
      <c r="B97" s="4" t="s">
        <v>4287</v>
      </c>
      <c r="C97" s="46" t="s">
        <v>4288</v>
      </c>
      <c r="D97" s="44"/>
      <c r="E97" s="4" t="s">
        <v>4289</v>
      </c>
      <c r="F97" s="4" t="s">
        <v>964</v>
      </c>
      <c r="G97" s="16" t="s">
        <v>965</v>
      </c>
      <c r="H97" s="4" t="s">
        <v>966</v>
      </c>
      <c r="I97" s="4" t="s">
        <v>53</v>
      </c>
      <c r="J97" s="4" t="s">
        <v>4294</v>
      </c>
      <c r="K97" s="4" t="s">
        <v>4266</v>
      </c>
      <c r="L97" s="17">
        <v>96</v>
      </c>
    </row>
    <row r="98" spans="2:12" ht="42.75" x14ac:dyDescent="0.25">
      <c r="B98" s="4" t="s">
        <v>4287</v>
      </c>
      <c r="C98" s="46" t="s">
        <v>4288</v>
      </c>
      <c r="D98" s="44"/>
      <c r="E98" s="4" t="s">
        <v>4289</v>
      </c>
      <c r="F98" s="4" t="s">
        <v>955</v>
      </c>
      <c r="G98" s="16" t="s">
        <v>956</v>
      </c>
      <c r="H98" s="4" t="s">
        <v>957</v>
      </c>
      <c r="I98" s="4" t="s">
        <v>53</v>
      </c>
      <c r="J98" s="4" t="s">
        <v>826</v>
      </c>
      <c r="K98" s="4" t="s">
        <v>3437</v>
      </c>
      <c r="L98" s="17">
        <v>19</v>
      </c>
    </row>
    <row r="99" spans="2:12" ht="42.75" x14ac:dyDescent="0.25">
      <c r="B99" s="4" t="s">
        <v>4287</v>
      </c>
      <c r="C99" s="46" t="s">
        <v>4288</v>
      </c>
      <c r="D99" s="44"/>
      <c r="E99" s="4" t="s">
        <v>4289</v>
      </c>
      <c r="F99" s="4" t="s">
        <v>955</v>
      </c>
      <c r="G99" s="16" t="s">
        <v>956</v>
      </c>
      <c r="H99" s="4" t="s">
        <v>957</v>
      </c>
      <c r="I99" s="4" t="s">
        <v>53</v>
      </c>
      <c r="J99" s="4" t="s">
        <v>826</v>
      </c>
      <c r="K99" s="4" t="s">
        <v>4291</v>
      </c>
      <c r="L99" s="17">
        <v>19</v>
      </c>
    </row>
    <row r="100" spans="2:12" ht="42.75" x14ac:dyDescent="0.25">
      <c r="B100" s="4" t="s">
        <v>4287</v>
      </c>
      <c r="C100" s="46" t="s">
        <v>4288</v>
      </c>
      <c r="D100" s="44"/>
      <c r="E100" s="4" t="s">
        <v>4289</v>
      </c>
      <c r="F100" s="4" t="s">
        <v>955</v>
      </c>
      <c r="G100" s="16" t="s">
        <v>956</v>
      </c>
      <c r="H100" s="4" t="s">
        <v>957</v>
      </c>
      <c r="I100" s="4" t="s">
        <v>53</v>
      </c>
      <c r="J100" s="4" t="s">
        <v>826</v>
      </c>
      <c r="K100" s="4" t="s">
        <v>3468</v>
      </c>
      <c r="L100" s="17">
        <v>19</v>
      </c>
    </row>
    <row r="101" spans="2:12" ht="42.75" x14ac:dyDescent="0.25">
      <c r="B101" s="4" t="s">
        <v>4287</v>
      </c>
      <c r="C101" s="46" t="s">
        <v>4288</v>
      </c>
      <c r="D101" s="44"/>
      <c r="E101" s="4" t="s">
        <v>4289</v>
      </c>
      <c r="F101" s="4" t="s">
        <v>955</v>
      </c>
      <c r="G101" s="16" t="s">
        <v>956</v>
      </c>
      <c r="H101" s="4" t="s">
        <v>957</v>
      </c>
      <c r="I101" s="4" t="s">
        <v>53</v>
      </c>
      <c r="J101" s="4" t="s">
        <v>826</v>
      </c>
      <c r="K101" s="4" t="s">
        <v>4292</v>
      </c>
      <c r="L101" s="17">
        <v>19</v>
      </c>
    </row>
    <row r="102" spans="2:12" ht="42.75" x14ac:dyDescent="0.25">
      <c r="B102" s="4" t="s">
        <v>4287</v>
      </c>
      <c r="C102" s="46" t="s">
        <v>4288</v>
      </c>
      <c r="D102" s="44"/>
      <c r="E102" s="4" t="s">
        <v>4289</v>
      </c>
      <c r="F102" s="4" t="s">
        <v>955</v>
      </c>
      <c r="G102" s="16" t="s">
        <v>956</v>
      </c>
      <c r="H102" s="4" t="s">
        <v>957</v>
      </c>
      <c r="I102" s="4" t="s">
        <v>53</v>
      </c>
      <c r="J102" s="4" t="s">
        <v>826</v>
      </c>
      <c r="K102" s="4" t="s">
        <v>4266</v>
      </c>
      <c r="L102" s="17">
        <v>96</v>
      </c>
    </row>
    <row r="103" spans="2:12" ht="42.75" x14ac:dyDescent="0.25">
      <c r="B103" s="4" t="s">
        <v>4287</v>
      </c>
      <c r="C103" s="46" t="s">
        <v>4288</v>
      </c>
      <c r="D103" s="44"/>
      <c r="E103" s="4" t="s">
        <v>4289</v>
      </c>
      <c r="F103" s="4" t="s">
        <v>955</v>
      </c>
      <c r="G103" s="16" t="s">
        <v>956</v>
      </c>
      <c r="H103" s="4" t="s">
        <v>957</v>
      </c>
      <c r="I103" s="4" t="s">
        <v>53</v>
      </c>
      <c r="J103" s="4" t="s">
        <v>826</v>
      </c>
      <c r="K103" s="4" t="s">
        <v>3463</v>
      </c>
      <c r="L103" s="17">
        <v>114</v>
      </c>
    </row>
    <row r="104" spans="2:12" ht="42.75" x14ac:dyDescent="0.25">
      <c r="B104" s="4" t="s">
        <v>4287</v>
      </c>
      <c r="C104" s="46" t="s">
        <v>4289</v>
      </c>
      <c r="D104" s="44"/>
      <c r="E104" s="4" t="s">
        <v>4288</v>
      </c>
      <c r="F104" s="4" t="s">
        <v>955</v>
      </c>
      <c r="G104" s="16" t="s">
        <v>956</v>
      </c>
      <c r="H104" s="4" t="s">
        <v>957</v>
      </c>
      <c r="I104" s="4" t="s">
        <v>53</v>
      </c>
      <c r="J104" s="4" t="s">
        <v>826</v>
      </c>
      <c r="K104" s="4" t="s">
        <v>3463</v>
      </c>
      <c r="L104" s="17">
        <v>96</v>
      </c>
    </row>
    <row r="105" spans="2:12" ht="42.75" x14ac:dyDescent="0.25">
      <c r="B105" s="4" t="s">
        <v>4287</v>
      </c>
      <c r="C105" s="46" t="s">
        <v>4289</v>
      </c>
      <c r="D105" s="44"/>
      <c r="E105" s="4" t="s">
        <v>4288</v>
      </c>
      <c r="F105" s="4" t="s">
        <v>955</v>
      </c>
      <c r="G105" s="16" t="s">
        <v>956</v>
      </c>
      <c r="H105" s="4" t="s">
        <v>957</v>
      </c>
      <c r="I105" s="4" t="s">
        <v>53</v>
      </c>
      <c r="J105" s="4" t="s">
        <v>826</v>
      </c>
      <c r="K105" s="4" t="s">
        <v>4266</v>
      </c>
      <c r="L105" s="17">
        <v>96</v>
      </c>
    </row>
    <row r="106" spans="2:12" ht="28.5" x14ac:dyDescent="0.25">
      <c r="B106" s="4" t="s">
        <v>4295</v>
      </c>
      <c r="C106" s="46" t="s">
        <v>4296</v>
      </c>
      <c r="D106" s="44"/>
      <c r="E106" s="4" t="s">
        <v>4297</v>
      </c>
      <c r="F106" s="4" t="s">
        <v>1072</v>
      </c>
      <c r="G106" s="16" t="s">
        <v>1073</v>
      </c>
      <c r="H106" s="4" t="s">
        <v>277</v>
      </c>
      <c r="I106" s="4" t="s">
        <v>58</v>
      </c>
      <c r="J106" s="4" t="s">
        <v>277</v>
      </c>
      <c r="K106" s="4" t="s">
        <v>3436</v>
      </c>
      <c r="L106" s="17">
        <v>41</v>
      </c>
    </row>
    <row r="107" spans="2:12" ht="28.5" x14ac:dyDescent="0.25">
      <c r="B107" s="4" t="s">
        <v>4295</v>
      </c>
      <c r="C107" s="46" t="s">
        <v>4297</v>
      </c>
      <c r="D107" s="44"/>
      <c r="E107" s="4" t="s">
        <v>4296</v>
      </c>
      <c r="F107" s="4" t="s">
        <v>1072</v>
      </c>
      <c r="G107" s="16" t="s">
        <v>1073</v>
      </c>
      <c r="H107" s="4" t="s">
        <v>277</v>
      </c>
      <c r="I107" s="4" t="s">
        <v>58</v>
      </c>
      <c r="J107" s="4" t="s">
        <v>277</v>
      </c>
      <c r="K107" s="4" t="s">
        <v>3436</v>
      </c>
      <c r="L107" s="17">
        <v>41</v>
      </c>
    </row>
    <row r="108" spans="2:12" ht="28.5" x14ac:dyDescent="0.25">
      <c r="B108" s="4" t="s">
        <v>4298</v>
      </c>
      <c r="C108" s="46" t="s">
        <v>4297</v>
      </c>
      <c r="D108" s="44"/>
      <c r="E108" s="4" t="s">
        <v>4299</v>
      </c>
      <c r="F108" s="4" t="s">
        <v>846</v>
      </c>
      <c r="G108" s="16" t="s">
        <v>847</v>
      </c>
      <c r="H108" s="4" t="s">
        <v>277</v>
      </c>
      <c r="I108" s="4" t="s">
        <v>53</v>
      </c>
      <c r="J108" s="4" t="s">
        <v>277</v>
      </c>
      <c r="K108" s="4" t="s">
        <v>3435</v>
      </c>
      <c r="L108" s="17">
        <v>-2.74</v>
      </c>
    </row>
    <row r="109" spans="2:12" ht="28.5" x14ac:dyDescent="0.25">
      <c r="B109" s="4" t="s">
        <v>4300</v>
      </c>
      <c r="C109" s="46" t="s">
        <v>4301</v>
      </c>
      <c r="D109" s="44"/>
      <c r="E109" s="4" t="s">
        <v>4299</v>
      </c>
      <c r="F109" s="4" t="s">
        <v>1111</v>
      </c>
      <c r="G109" s="16" t="s">
        <v>1112</v>
      </c>
      <c r="H109" s="4" t="s">
        <v>283</v>
      </c>
      <c r="I109" s="4" t="s">
        <v>58</v>
      </c>
      <c r="J109" s="4" t="s">
        <v>283</v>
      </c>
      <c r="K109" s="4" t="s">
        <v>4261</v>
      </c>
      <c r="L109" s="17">
        <v>28</v>
      </c>
    </row>
    <row r="110" spans="2:12" ht="42.75" x14ac:dyDescent="0.25">
      <c r="B110" s="4" t="s">
        <v>4302</v>
      </c>
      <c r="C110" s="46" t="s">
        <v>4303</v>
      </c>
      <c r="D110" s="44"/>
      <c r="E110" s="4" t="s">
        <v>4304</v>
      </c>
      <c r="F110" s="4" t="s">
        <v>674</v>
      </c>
      <c r="G110" s="16" t="s">
        <v>675</v>
      </c>
      <c r="H110" s="4" t="s">
        <v>676</v>
      </c>
      <c r="I110" s="4" t="s">
        <v>53</v>
      </c>
      <c r="J110" s="4" t="s">
        <v>4305</v>
      </c>
      <c r="K110" s="4" t="s">
        <v>3463</v>
      </c>
      <c r="L110" s="17">
        <v>-185</v>
      </c>
    </row>
    <row r="111" spans="2:12" ht="42.75" x14ac:dyDescent="0.25">
      <c r="B111" s="4" t="s">
        <v>4302</v>
      </c>
      <c r="C111" s="46" t="s">
        <v>4303</v>
      </c>
      <c r="D111" s="44"/>
      <c r="E111" s="4" t="s">
        <v>4304</v>
      </c>
      <c r="F111" s="4" t="s">
        <v>674</v>
      </c>
      <c r="G111" s="16" t="s">
        <v>675</v>
      </c>
      <c r="H111" s="4" t="s">
        <v>676</v>
      </c>
      <c r="I111" s="4" t="s">
        <v>53</v>
      </c>
      <c r="J111" s="4" t="s">
        <v>4305</v>
      </c>
      <c r="K111" s="4" t="s">
        <v>4292</v>
      </c>
      <c r="L111" s="17">
        <v>-179</v>
      </c>
    </row>
    <row r="112" spans="2:12" ht="28.5" x14ac:dyDescent="0.25">
      <c r="B112" s="4" t="s">
        <v>4306</v>
      </c>
      <c r="C112" s="46" t="s">
        <v>4303</v>
      </c>
      <c r="D112" s="44"/>
      <c r="E112" s="4" t="s">
        <v>4307</v>
      </c>
      <c r="F112" s="4" t="s">
        <v>674</v>
      </c>
      <c r="G112" s="16" t="s">
        <v>675</v>
      </c>
      <c r="H112" s="4" t="s">
        <v>676</v>
      </c>
      <c r="I112" s="4" t="s">
        <v>53</v>
      </c>
      <c r="J112" s="4" t="s">
        <v>4305</v>
      </c>
      <c r="K112" s="4" t="s">
        <v>4292</v>
      </c>
      <c r="L112" s="17">
        <v>-148</v>
      </c>
    </row>
    <row r="113" spans="2:12" ht="42.75" x14ac:dyDescent="0.25">
      <c r="B113" s="4" t="s">
        <v>4308</v>
      </c>
      <c r="C113" s="46" t="s">
        <v>4309</v>
      </c>
      <c r="D113" s="44"/>
      <c r="E113" s="4" t="s">
        <v>4310</v>
      </c>
      <c r="F113" s="4" t="s">
        <v>633</v>
      </c>
      <c r="G113" s="16" t="s">
        <v>634</v>
      </c>
      <c r="H113" s="4" t="s">
        <v>155</v>
      </c>
      <c r="I113" s="4" t="s">
        <v>53</v>
      </c>
      <c r="J113" s="4" t="s">
        <v>155</v>
      </c>
      <c r="K113" s="4" t="s">
        <v>3437</v>
      </c>
      <c r="L113" s="17">
        <v>6</v>
      </c>
    </row>
    <row r="114" spans="2:12" ht="42.75" x14ac:dyDescent="0.25">
      <c r="B114" s="4" t="s">
        <v>4308</v>
      </c>
      <c r="C114" s="46" t="s">
        <v>4309</v>
      </c>
      <c r="D114" s="44"/>
      <c r="E114" s="4" t="s">
        <v>4310</v>
      </c>
      <c r="F114" s="4" t="s">
        <v>635</v>
      </c>
      <c r="G114" s="16" t="s">
        <v>636</v>
      </c>
      <c r="H114" s="4" t="s">
        <v>638</v>
      </c>
      <c r="I114" s="4" t="s">
        <v>53</v>
      </c>
      <c r="J114" s="4" t="s">
        <v>638</v>
      </c>
      <c r="K114" s="4" t="s">
        <v>3437</v>
      </c>
      <c r="L114" s="17">
        <v>6</v>
      </c>
    </row>
    <row r="115" spans="2:12" ht="28.5" x14ac:dyDescent="0.25">
      <c r="B115" s="4" t="s">
        <v>4311</v>
      </c>
      <c r="C115" s="46" t="s">
        <v>4312</v>
      </c>
      <c r="D115" s="44"/>
      <c r="E115" s="4" t="s">
        <v>4313</v>
      </c>
      <c r="F115" s="4" t="s">
        <v>1239</v>
      </c>
      <c r="G115" s="16" t="s">
        <v>1240</v>
      </c>
      <c r="H115" s="4" t="s">
        <v>328</v>
      </c>
      <c r="I115" s="4" t="s">
        <v>53</v>
      </c>
      <c r="J115" s="4" t="s">
        <v>328</v>
      </c>
      <c r="K115" s="4" t="s">
        <v>3457</v>
      </c>
      <c r="L115" s="17">
        <v>135.6</v>
      </c>
    </row>
    <row r="116" spans="2:12" ht="28.5" x14ac:dyDescent="0.25">
      <c r="B116" s="4" t="s">
        <v>4314</v>
      </c>
      <c r="C116" s="46" t="s">
        <v>4315</v>
      </c>
      <c r="D116" s="44"/>
      <c r="E116" s="4" t="s">
        <v>4313</v>
      </c>
      <c r="F116" s="4" t="s">
        <v>1252</v>
      </c>
      <c r="G116" s="16" t="s">
        <v>1253</v>
      </c>
      <c r="H116" s="4" t="s">
        <v>117</v>
      </c>
      <c r="I116" s="4" t="s">
        <v>53</v>
      </c>
      <c r="J116" s="4" t="s">
        <v>4316</v>
      </c>
      <c r="K116" s="4" t="s">
        <v>3441</v>
      </c>
      <c r="L116" s="17">
        <v>28.92</v>
      </c>
    </row>
    <row r="117" spans="2:12" ht="28.5" x14ac:dyDescent="0.25">
      <c r="B117" s="4" t="s">
        <v>4311</v>
      </c>
      <c r="C117" s="46" t="s">
        <v>4312</v>
      </c>
      <c r="D117" s="44"/>
      <c r="E117" s="4" t="s">
        <v>4313</v>
      </c>
      <c r="F117" s="4" t="s">
        <v>1293</v>
      </c>
      <c r="G117" s="16" t="s">
        <v>1294</v>
      </c>
      <c r="H117" s="4" t="s">
        <v>356</v>
      </c>
      <c r="I117" s="4" t="s">
        <v>53</v>
      </c>
      <c r="J117" s="4" t="s">
        <v>356</v>
      </c>
      <c r="K117" s="4" t="s">
        <v>3436</v>
      </c>
      <c r="L117" s="17">
        <v>135.6</v>
      </c>
    </row>
    <row r="118" spans="2:12" ht="42.75" x14ac:dyDescent="0.25">
      <c r="B118" s="4" t="s">
        <v>4317</v>
      </c>
      <c r="C118" s="46" t="s">
        <v>4318</v>
      </c>
      <c r="D118" s="44"/>
      <c r="E118" s="4" t="s">
        <v>4319</v>
      </c>
      <c r="F118" s="4" t="s">
        <v>180</v>
      </c>
      <c r="G118" s="16" t="s">
        <v>181</v>
      </c>
      <c r="H118" s="4" t="s">
        <v>183</v>
      </c>
      <c r="I118" s="4" t="s">
        <v>68</v>
      </c>
      <c r="J118" s="4" t="s">
        <v>4320</v>
      </c>
      <c r="K118" s="4" t="s">
        <v>3464</v>
      </c>
      <c r="L118" s="17">
        <v>213</v>
      </c>
    </row>
    <row r="119" spans="2:12" ht="42.75" x14ac:dyDescent="0.25">
      <c r="B119" s="4" t="s">
        <v>4317</v>
      </c>
      <c r="C119" s="46" t="s">
        <v>4318</v>
      </c>
      <c r="D119" s="44"/>
      <c r="E119" s="4" t="s">
        <v>4319</v>
      </c>
      <c r="F119" s="4" t="s">
        <v>180</v>
      </c>
      <c r="G119" s="16" t="s">
        <v>181</v>
      </c>
      <c r="H119" s="4" t="s">
        <v>183</v>
      </c>
      <c r="I119" s="4" t="s">
        <v>53</v>
      </c>
      <c r="J119" s="4" t="s">
        <v>4320</v>
      </c>
      <c r="K119" s="4" t="s">
        <v>3437</v>
      </c>
      <c r="L119" s="17">
        <v>235</v>
      </c>
    </row>
    <row r="120" spans="2:12" ht="42.75" x14ac:dyDescent="0.25">
      <c r="B120" s="4" t="s">
        <v>4321</v>
      </c>
      <c r="C120" s="46" t="s">
        <v>4322</v>
      </c>
      <c r="D120" s="44"/>
      <c r="E120" s="4" t="s">
        <v>4323</v>
      </c>
      <c r="F120" s="4" t="s">
        <v>869</v>
      </c>
      <c r="G120" s="16" t="s">
        <v>870</v>
      </c>
      <c r="H120" s="4" t="s">
        <v>871</v>
      </c>
      <c r="I120" s="4" t="s">
        <v>68</v>
      </c>
      <c r="J120" s="4" t="s">
        <v>4324</v>
      </c>
      <c r="K120" s="4" t="s">
        <v>3435</v>
      </c>
      <c r="L120" s="17">
        <v>205</v>
      </c>
    </row>
    <row r="121" spans="2:12" ht="28.5" x14ac:dyDescent="0.25">
      <c r="B121" s="4" t="s">
        <v>4325</v>
      </c>
      <c r="C121" s="46" t="s">
        <v>4315</v>
      </c>
      <c r="D121" s="44"/>
      <c r="E121" s="4" t="s">
        <v>4313</v>
      </c>
      <c r="F121" s="4" t="s">
        <v>1320</v>
      </c>
      <c r="G121" s="16" t="s">
        <v>1321</v>
      </c>
      <c r="H121" s="4" t="s">
        <v>117</v>
      </c>
      <c r="I121" s="4" t="s">
        <v>53</v>
      </c>
      <c r="J121" s="4" t="s">
        <v>4316</v>
      </c>
      <c r="K121" s="4" t="s">
        <v>3441</v>
      </c>
      <c r="L121" s="17">
        <v>28.92</v>
      </c>
    </row>
    <row r="122" spans="2:12" ht="28.5" x14ac:dyDescent="0.25">
      <c r="B122" s="4" t="s">
        <v>4326</v>
      </c>
      <c r="C122" s="46" t="s">
        <v>4327</v>
      </c>
      <c r="D122" s="44"/>
      <c r="E122" s="4" t="s">
        <v>4313</v>
      </c>
      <c r="F122" s="4" t="s">
        <v>1326</v>
      </c>
      <c r="G122" s="16" t="s">
        <v>1327</v>
      </c>
      <c r="H122" s="4" t="s">
        <v>117</v>
      </c>
      <c r="I122" s="4" t="s">
        <v>53</v>
      </c>
      <c r="J122" s="4" t="s">
        <v>4316</v>
      </c>
      <c r="K122" s="4" t="s">
        <v>3436</v>
      </c>
      <c r="L122" s="17">
        <v>22</v>
      </c>
    </row>
    <row r="123" spans="2:12" ht="42.75" x14ac:dyDescent="0.25">
      <c r="B123" s="4" t="s">
        <v>4317</v>
      </c>
      <c r="C123" s="46" t="s">
        <v>4318</v>
      </c>
      <c r="D123" s="44"/>
      <c r="E123" s="4" t="s">
        <v>4319</v>
      </c>
      <c r="F123" s="4" t="s">
        <v>193</v>
      </c>
      <c r="G123" s="16" t="s">
        <v>194</v>
      </c>
      <c r="H123" s="4" t="s">
        <v>124</v>
      </c>
      <c r="I123" s="4" t="s">
        <v>68</v>
      </c>
      <c r="J123" s="4" t="s">
        <v>124</v>
      </c>
      <c r="K123" s="4" t="s">
        <v>3464</v>
      </c>
      <c r="L123" s="17">
        <v>213</v>
      </c>
    </row>
    <row r="124" spans="2:12" ht="42.75" x14ac:dyDescent="0.25">
      <c r="B124" s="4" t="s">
        <v>4317</v>
      </c>
      <c r="C124" s="46" t="s">
        <v>4318</v>
      </c>
      <c r="D124" s="44"/>
      <c r="E124" s="4" t="s">
        <v>4319</v>
      </c>
      <c r="F124" s="4" t="s">
        <v>193</v>
      </c>
      <c r="G124" s="16" t="s">
        <v>194</v>
      </c>
      <c r="H124" s="4" t="s">
        <v>124</v>
      </c>
      <c r="I124" s="4" t="s">
        <v>53</v>
      </c>
      <c r="J124" s="4" t="s">
        <v>124</v>
      </c>
      <c r="K124" s="4" t="s">
        <v>3437</v>
      </c>
      <c r="L124" s="17">
        <v>235</v>
      </c>
    </row>
    <row r="125" spans="2:12" ht="28.5" x14ac:dyDescent="0.25">
      <c r="B125" s="4" t="s">
        <v>4328</v>
      </c>
      <c r="C125" s="46" t="s">
        <v>4329</v>
      </c>
      <c r="D125" s="44"/>
      <c r="E125" s="4" t="s">
        <v>4251</v>
      </c>
      <c r="F125" s="4" t="s">
        <v>558</v>
      </c>
      <c r="G125" s="16" t="s">
        <v>559</v>
      </c>
      <c r="H125" s="4" t="s">
        <v>532</v>
      </c>
      <c r="I125" s="4" t="s">
        <v>53</v>
      </c>
      <c r="J125" s="4" t="s">
        <v>4252</v>
      </c>
      <c r="K125" s="4" t="s">
        <v>3459</v>
      </c>
      <c r="L125" s="17">
        <v>106</v>
      </c>
    </row>
    <row r="126" spans="2:12" ht="28.5" x14ac:dyDescent="0.25">
      <c r="B126" s="4" t="s">
        <v>4330</v>
      </c>
      <c r="C126" s="46" t="s">
        <v>4331</v>
      </c>
      <c r="D126" s="44"/>
      <c r="E126" s="4" t="s">
        <v>4332</v>
      </c>
      <c r="F126" s="4" t="s">
        <v>782</v>
      </c>
      <c r="G126" s="16" t="s">
        <v>783</v>
      </c>
      <c r="H126" s="4" t="s">
        <v>784</v>
      </c>
      <c r="I126" s="4" t="s">
        <v>53</v>
      </c>
      <c r="J126" s="4" t="s">
        <v>776</v>
      </c>
      <c r="K126" s="4" t="s">
        <v>3457</v>
      </c>
      <c r="L126" s="17">
        <v>-478.4</v>
      </c>
    </row>
    <row r="127" spans="2:12" ht="28.5" x14ac:dyDescent="0.25">
      <c r="B127" s="4" t="s">
        <v>4333</v>
      </c>
      <c r="C127" s="46" t="s">
        <v>4296</v>
      </c>
      <c r="D127" s="44"/>
      <c r="E127" s="4" t="s">
        <v>4327</v>
      </c>
      <c r="F127" s="4" t="s">
        <v>1212</v>
      </c>
      <c r="G127" s="16" t="s">
        <v>1213</v>
      </c>
      <c r="H127" s="4" t="s">
        <v>1214</v>
      </c>
      <c r="I127" s="4" t="s">
        <v>68</v>
      </c>
      <c r="J127" s="4" t="s">
        <v>4316</v>
      </c>
      <c r="K127" s="4" t="s">
        <v>3441</v>
      </c>
      <c r="L127" s="17">
        <v>46.27</v>
      </c>
    </row>
    <row r="128" spans="2:12" x14ac:dyDescent="0.25">
      <c r="B128" s="4" t="s">
        <v>4333</v>
      </c>
      <c r="C128" s="46" t="s">
        <v>4327</v>
      </c>
      <c r="D128" s="44"/>
      <c r="E128" s="4" t="s">
        <v>4296</v>
      </c>
      <c r="F128" s="4" t="s">
        <v>1212</v>
      </c>
      <c r="G128" s="16" t="s">
        <v>1213</v>
      </c>
      <c r="H128" s="4" t="s">
        <v>1214</v>
      </c>
      <c r="I128" s="4" t="s">
        <v>68</v>
      </c>
      <c r="J128" s="4" t="s">
        <v>4316</v>
      </c>
      <c r="K128" s="4" t="s">
        <v>3441</v>
      </c>
      <c r="L128" s="17">
        <v>46.27</v>
      </c>
    </row>
    <row r="129" spans="2:12" ht="28.5" x14ac:dyDescent="0.25">
      <c r="B129" s="4" t="s">
        <v>4328</v>
      </c>
      <c r="C129" s="46" t="s">
        <v>4329</v>
      </c>
      <c r="D129" s="44"/>
      <c r="E129" s="4" t="s">
        <v>4251</v>
      </c>
      <c r="F129" s="4" t="s">
        <v>989</v>
      </c>
      <c r="G129" s="16" t="s">
        <v>990</v>
      </c>
      <c r="H129" s="4" t="s">
        <v>532</v>
      </c>
      <c r="I129" s="4" t="s">
        <v>53</v>
      </c>
      <c r="J129" s="4" t="s">
        <v>4252</v>
      </c>
      <c r="K129" s="4" t="s">
        <v>3459</v>
      </c>
      <c r="L129" s="17">
        <v>106</v>
      </c>
    </row>
    <row r="130" spans="2:12" ht="42.75" x14ac:dyDescent="0.25">
      <c r="B130" s="4" t="s">
        <v>4334</v>
      </c>
      <c r="C130" s="46" t="s">
        <v>4335</v>
      </c>
      <c r="D130" s="44"/>
      <c r="E130" s="4" t="s">
        <v>4336</v>
      </c>
      <c r="F130" s="4" t="s">
        <v>852</v>
      </c>
      <c r="G130" s="16" t="s">
        <v>853</v>
      </c>
      <c r="H130" s="4" t="s">
        <v>854</v>
      </c>
      <c r="I130" s="4" t="s">
        <v>68</v>
      </c>
      <c r="J130" s="4" t="s">
        <v>4229</v>
      </c>
      <c r="K130" s="4" t="s">
        <v>3435</v>
      </c>
      <c r="L130" s="17">
        <v>160</v>
      </c>
    </row>
    <row r="131" spans="2:12" ht="42.75" x14ac:dyDescent="0.25">
      <c r="B131" s="4" t="s">
        <v>4334</v>
      </c>
      <c r="C131" s="46" t="s">
        <v>4336</v>
      </c>
      <c r="D131" s="44"/>
      <c r="E131" s="4" t="s">
        <v>4335</v>
      </c>
      <c r="F131" s="4" t="s">
        <v>852</v>
      </c>
      <c r="G131" s="16" t="s">
        <v>853</v>
      </c>
      <c r="H131" s="4" t="s">
        <v>854</v>
      </c>
      <c r="I131" s="4" t="s">
        <v>68</v>
      </c>
      <c r="J131" s="4" t="s">
        <v>4229</v>
      </c>
      <c r="K131" s="4" t="s">
        <v>3435</v>
      </c>
      <c r="L131" s="17">
        <v>320</v>
      </c>
    </row>
    <row r="132" spans="2:12" ht="42.75" x14ac:dyDescent="0.25">
      <c r="B132" s="4" t="s">
        <v>4337</v>
      </c>
      <c r="C132" s="46" t="s">
        <v>4228</v>
      </c>
      <c r="D132" s="44"/>
      <c r="E132" s="4" t="s">
        <v>4336</v>
      </c>
      <c r="F132" s="4" t="s">
        <v>852</v>
      </c>
      <c r="G132" s="16" t="s">
        <v>853</v>
      </c>
      <c r="H132" s="4" t="s">
        <v>854</v>
      </c>
      <c r="I132" s="4" t="s">
        <v>68</v>
      </c>
      <c r="J132" s="4" t="s">
        <v>4229</v>
      </c>
      <c r="K132" s="4" t="s">
        <v>3435</v>
      </c>
      <c r="L132" s="17">
        <v>320</v>
      </c>
    </row>
    <row r="133" spans="2:12" ht="42.75" x14ac:dyDescent="0.25">
      <c r="B133" s="4" t="s">
        <v>4337</v>
      </c>
      <c r="C133" s="46" t="s">
        <v>4336</v>
      </c>
      <c r="D133" s="44"/>
      <c r="E133" s="4" t="s">
        <v>4228</v>
      </c>
      <c r="F133" s="4" t="s">
        <v>852</v>
      </c>
      <c r="G133" s="16" t="s">
        <v>853</v>
      </c>
      <c r="H133" s="4" t="s">
        <v>854</v>
      </c>
      <c r="I133" s="4" t="s">
        <v>68</v>
      </c>
      <c r="J133" s="4" t="s">
        <v>4229</v>
      </c>
      <c r="K133" s="4" t="s">
        <v>3435</v>
      </c>
      <c r="L133" s="17">
        <v>160</v>
      </c>
    </row>
    <row r="134" spans="2:12" ht="28.5" x14ac:dyDescent="0.25">
      <c r="B134" s="4" t="s">
        <v>4338</v>
      </c>
      <c r="C134" s="46" t="s">
        <v>4339</v>
      </c>
      <c r="D134" s="44"/>
      <c r="E134" s="4" t="s">
        <v>4340</v>
      </c>
      <c r="F134" s="4" t="s">
        <v>1153</v>
      </c>
      <c r="G134" s="16" t="s">
        <v>1154</v>
      </c>
      <c r="H134" s="4" t="s">
        <v>1156</v>
      </c>
      <c r="I134" s="4" t="s">
        <v>68</v>
      </c>
      <c r="J134" s="4" t="s">
        <v>1156</v>
      </c>
      <c r="K134" s="4" t="s">
        <v>3464</v>
      </c>
      <c r="L134" s="17">
        <v>32.799999999999997</v>
      </c>
    </row>
    <row r="135" spans="2:12" ht="42.75" x14ac:dyDescent="0.25">
      <c r="B135" s="4" t="s">
        <v>4338</v>
      </c>
      <c r="C135" s="46" t="s">
        <v>4340</v>
      </c>
      <c r="D135" s="44"/>
      <c r="E135" s="4" t="s">
        <v>4339</v>
      </c>
      <c r="F135" s="4" t="s">
        <v>1153</v>
      </c>
      <c r="G135" s="16" t="s">
        <v>1154</v>
      </c>
      <c r="H135" s="4" t="s">
        <v>1156</v>
      </c>
      <c r="I135" s="4" t="s">
        <v>68</v>
      </c>
      <c r="J135" s="4" t="s">
        <v>1156</v>
      </c>
      <c r="K135" s="4" t="s">
        <v>3464</v>
      </c>
      <c r="L135" s="17">
        <v>32.799999999999997</v>
      </c>
    </row>
    <row r="136" spans="2:12" ht="42.75" x14ac:dyDescent="0.25">
      <c r="B136" s="4" t="s">
        <v>4341</v>
      </c>
      <c r="C136" s="46" t="s">
        <v>4342</v>
      </c>
      <c r="D136" s="44"/>
      <c r="E136" s="4" t="s">
        <v>4343</v>
      </c>
      <c r="F136" s="4" t="s">
        <v>741</v>
      </c>
      <c r="G136" s="16" t="s">
        <v>742</v>
      </c>
      <c r="H136" s="4" t="s">
        <v>57</v>
      </c>
      <c r="I136" s="4" t="s">
        <v>53</v>
      </c>
      <c r="J136" s="4" t="s">
        <v>57</v>
      </c>
      <c r="K136" s="4" t="s">
        <v>3436</v>
      </c>
      <c r="L136" s="17">
        <v>139</v>
      </c>
    </row>
    <row r="137" spans="2:12" ht="42.75" x14ac:dyDescent="0.25">
      <c r="B137" s="4" t="s">
        <v>4344</v>
      </c>
      <c r="C137" s="46" t="s">
        <v>4345</v>
      </c>
      <c r="D137" s="44"/>
      <c r="E137" s="4" t="s">
        <v>4346</v>
      </c>
      <c r="F137" s="4" t="s">
        <v>769</v>
      </c>
      <c r="G137" s="16" t="s">
        <v>770</v>
      </c>
      <c r="H137" s="4" t="s">
        <v>57</v>
      </c>
      <c r="I137" s="4" t="s">
        <v>53</v>
      </c>
      <c r="J137" s="4" t="s">
        <v>4347</v>
      </c>
      <c r="K137" s="4" t="s">
        <v>3436</v>
      </c>
      <c r="L137" s="17">
        <v>67</v>
      </c>
    </row>
    <row r="138" spans="2:12" ht="42.75" x14ac:dyDescent="0.25">
      <c r="B138" s="4" t="s">
        <v>4344</v>
      </c>
      <c r="C138" s="46" t="s">
        <v>4346</v>
      </c>
      <c r="D138" s="44"/>
      <c r="E138" s="4" t="s">
        <v>4345</v>
      </c>
      <c r="F138" s="4" t="s">
        <v>769</v>
      </c>
      <c r="G138" s="16" t="s">
        <v>770</v>
      </c>
      <c r="H138" s="4" t="s">
        <v>57</v>
      </c>
      <c r="I138" s="4" t="s">
        <v>53</v>
      </c>
      <c r="J138" s="4" t="s">
        <v>4347</v>
      </c>
      <c r="K138" s="4" t="s">
        <v>3436</v>
      </c>
      <c r="L138" s="17">
        <v>67</v>
      </c>
    </row>
    <row r="139" spans="2:12" ht="42.75" x14ac:dyDescent="0.25">
      <c r="B139" s="4" t="s">
        <v>4348</v>
      </c>
      <c r="C139" s="46" t="s">
        <v>4345</v>
      </c>
      <c r="D139" s="44"/>
      <c r="E139" s="4" t="s">
        <v>4343</v>
      </c>
      <c r="F139" s="4" t="s">
        <v>769</v>
      </c>
      <c r="G139" s="16" t="s">
        <v>770</v>
      </c>
      <c r="H139" s="4" t="s">
        <v>57</v>
      </c>
      <c r="I139" s="4" t="s">
        <v>53</v>
      </c>
      <c r="J139" s="4" t="s">
        <v>57</v>
      </c>
      <c r="K139" s="4" t="s">
        <v>3436</v>
      </c>
      <c r="L139" s="17">
        <v>67</v>
      </c>
    </row>
    <row r="140" spans="2:12" ht="42.75" x14ac:dyDescent="0.25">
      <c r="B140" s="4" t="s">
        <v>4348</v>
      </c>
      <c r="C140" s="46" t="s">
        <v>4343</v>
      </c>
      <c r="D140" s="44"/>
      <c r="E140" s="4" t="s">
        <v>4345</v>
      </c>
      <c r="F140" s="4" t="s">
        <v>769</v>
      </c>
      <c r="G140" s="16" t="s">
        <v>770</v>
      </c>
      <c r="H140" s="4" t="s">
        <v>57</v>
      </c>
      <c r="I140" s="4" t="s">
        <v>53</v>
      </c>
      <c r="J140" s="4" t="s">
        <v>57</v>
      </c>
      <c r="K140" s="4" t="s">
        <v>3436</v>
      </c>
      <c r="L140" s="17">
        <v>67</v>
      </c>
    </row>
    <row r="141" spans="2:12" ht="42.75" x14ac:dyDescent="0.25">
      <c r="B141" s="4" t="s">
        <v>4349</v>
      </c>
      <c r="C141" s="46" t="s">
        <v>4350</v>
      </c>
      <c r="D141" s="44"/>
      <c r="E141" s="4" t="s">
        <v>4343</v>
      </c>
      <c r="F141" s="4" t="s">
        <v>764</v>
      </c>
      <c r="G141" s="16" t="s">
        <v>765</v>
      </c>
      <c r="H141" s="4" t="s">
        <v>57</v>
      </c>
      <c r="I141" s="4" t="s">
        <v>53</v>
      </c>
      <c r="J141" s="4" t="s">
        <v>57</v>
      </c>
      <c r="K141" s="4" t="s">
        <v>3436</v>
      </c>
      <c r="L141" s="17">
        <v>32</v>
      </c>
    </row>
    <row r="142" spans="2:12" ht="42.75" x14ac:dyDescent="0.25">
      <c r="B142" s="4" t="s">
        <v>4349</v>
      </c>
      <c r="C142" s="46" t="s">
        <v>4350</v>
      </c>
      <c r="D142" s="44"/>
      <c r="E142" s="4" t="s">
        <v>4343</v>
      </c>
      <c r="F142" s="4" t="s">
        <v>764</v>
      </c>
      <c r="G142" s="16" t="s">
        <v>765</v>
      </c>
      <c r="H142" s="4" t="s">
        <v>57</v>
      </c>
      <c r="I142" s="4" t="s">
        <v>53</v>
      </c>
      <c r="J142" s="4" t="s">
        <v>57</v>
      </c>
      <c r="K142" s="4" t="s">
        <v>3457</v>
      </c>
      <c r="L142" s="17">
        <v>135</v>
      </c>
    </row>
    <row r="143" spans="2:12" ht="28.5" x14ac:dyDescent="0.25">
      <c r="B143" s="4" t="s">
        <v>4349</v>
      </c>
      <c r="C143" s="46" t="s">
        <v>4343</v>
      </c>
      <c r="D143" s="44"/>
      <c r="E143" s="4" t="s">
        <v>4350</v>
      </c>
      <c r="F143" s="4" t="s">
        <v>764</v>
      </c>
      <c r="G143" s="16" t="s">
        <v>765</v>
      </c>
      <c r="H143" s="4" t="s">
        <v>57</v>
      </c>
      <c r="I143" s="4" t="s">
        <v>53</v>
      </c>
      <c r="J143" s="4" t="s">
        <v>57</v>
      </c>
      <c r="K143" s="4" t="s">
        <v>3436</v>
      </c>
      <c r="L143" s="17">
        <v>27</v>
      </c>
    </row>
    <row r="144" spans="2:12" ht="28.5" x14ac:dyDescent="0.25">
      <c r="B144" s="4" t="s">
        <v>4349</v>
      </c>
      <c r="C144" s="46" t="s">
        <v>4343</v>
      </c>
      <c r="D144" s="44"/>
      <c r="E144" s="4" t="s">
        <v>4350</v>
      </c>
      <c r="F144" s="4" t="s">
        <v>764</v>
      </c>
      <c r="G144" s="16" t="s">
        <v>765</v>
      </c>
      <c r="H144" s="4" t="s">
        <v>57</v>
      </c>
      <c r="I144" s="4" t="s">
        <v>53</v>
      </c>
      <c r="J144" s="4" t="s">
        <v>57</v>
      </c>
      <c r="K144" s="4" t="s">
        <v>3457</v>
      </c>
      <c r="L144" s="17">
        <v>135</v>
      </c>
    </row>
    <row r="145" spans="2:12" ht="28.5" x14ac:dyDescent="0.25">
      <c r="B145" s="4" t="s">
        <v>4351</v>
      </c>
      <c r="C145" s="46" t="s">
        <v>4352</v>
      </c>
      <c r="D145" s="44"/>
      <c r="E145" s="4" t="s">
        <v>4353</v>
      </c>
      <c r="F145" s="4" t="s">
        <v>84</v>
      </c>
      <c r="G145" s="16" t="s">
        <v>85</v>
      </c>
      <c r="H145" s="4" t="s">
        <v>57</v>
      </c>
      <c r="I145" s="4" t="s">
        <v>58</v>
      </c>
      <c r="J145" s="4" t="s">
        <v>57</v>
      </c>
      <c r="K145" s="4" t="s">
        <v>4261</v>
      </c>
      <c r="L145" s="17">
        <v>51</v>
      </c>
    </row>
    <row r="146" spans="2:12" ht="28.5" x14ac:dyDescent="0.25">
      <c r="B146" s="4" t="s">
        <v>4354</v>
      </c>
      <c r="C146" s="46" t="s">
        <v>4352</v>
      </c>
      <c r="D146" s="44"/>
      <c r="E146" s="4" t="s">
        <v>4355</v>
      </c>
      <c r="F146" s="4" t="s">
        <v>54</v>
      </c>
      <c r="G146" s="16" t="s">
        <v>55</v>
      </c>
      <c r="H146" s="4" t="s">
        <v>57</v>
      </c>
      <c r="I146" s="4" t="s">
        <v>58</v>
      </c>
      <c r="J146" s="4" t="s">
        <v>57</v>
      </c>
      <c r="K146" s="4" t="s">
        <v>4261</v>
      </c>
      <c r="L146" s="17">
        <v>34</v>
      </c>
    </row>
    <row r="147" spans="2:12" ht="28.5" x14ac:dyDescent="0.25">
      <c r="B147" s="4" t="s">
        <v>4356</v>
      </c>
      <c r="C147" s="46" t="s">
        <v>4357</v>
      </c>
      <c r="D147" s="44"/>
      <c r="E147" s="4" t="s">
        <v>4355</v>
      </c>
      <c r="F147" s="4" t="s">
        <v>1236</v>
      </c>
      <c r="G147" s="16" t="s">
        <v>1237</v>
      </c>
      <c r="H147" s="4" t="s">
        <v>74</v>
      </c>
      <c r="I147" s="4" t="s">
        <v>53</v>
      </c>
      <c r="J147" s="4" t="s">
        <v>74</v>
      </c>
      <c r="K147" s="4" t="s">
        <v>3464</v>
      </c>
      <c r="L147" s="17">
        <v>58</v>
      </c>
    </row>
    <row r="148" spans="2:12" ht="28.5" x14ac:dyDescent="0.25">
      <c r="B148" s="4" t="s">
        <v>4356</v>
      </c>
      <c r="C148" s="46" t="s">
        <v>4355</v>
      </c>
      <c r="D148" s="44"/>
      <c r="E148" s="4" t="s">
        <v>4357</v>
      </c>
      <c r="F148" s="4" t="s">
        <v>1236</v>
      </c>
      <c r="G148" s="16" t="s">
        <v>1237</v>
      </c>
      <c r="H148" s="4" t="s">
        <v>74</v>
      </c>
      <c r="I148" s="4" t="s">
        <v>53</v>
      </c>
      <c r="J148" s="4" t="s">
        <v>74</v>
      </c>
      <c r="K148" s="4" t="s">
        <v>3464</v>
      </c>
      <c r="L148" s="17">
        <v>27</v>
      </c>
    </row>
    <row r="149" spans="2:12" ht="28.5" x14ac:dyDescent="0.25">
      <c r="B149" s="4" t="s">
        <v>4358</v>
      </c>
      <c r="C149" s="46" t="s">
        <v>4353</v>
      </c>
      <c r="D149" s="44"/>
      <c r="E149" s="4" t="s">
        <v>4355</v>
      </c>
      <c r="F149" s="4" t="s">
        <v>130</v>
      </c>
      <c r="G149" s="16" t="s">
        <v>131</v>
      </c>
      <c r="H149" s="4" t="s">
        <v>74</v>
      </c>
      <c r="I149" s="4" t="s">
        <v>53</v>
      </c>
      <c r="J149" s="4" t="s">
        <v>74</v>
      </c>
      <c r="K149" s="4" t="s">
        <v>3436</v>
      </c>
      <c r="L149" s="17">
        <v>5.2</v>
      </c>
    </row>
    <row r="150" spans="2:12" ht="28.5" x14ac:dyDescent="0.25">
      <c r="B150" s="4" t="s">
        <v>4358</v>
      </c>
      <c r="C150" s="46" t="s">
        <v>4353</v>
      </c>
      <c r="D150" s="44"/>
      <c r="E150" s="4" t="s">
        <v>4355</v>
      </c>
      <c r="F150" s="4" t="s">
        <v>130</v>
      </c>
      <c r="G150" s="16" t="s">
        <v>131</v>
      </c>
      <c r="H150" s="4" t="s">
        <v>74</v>
      </c>
      <c r="I150" s="4" t="s">
        <v>53</v>
      </c>
      <c r="J150" s="4" t="s">
        <v>74</v>
      </c>
      <c r="K150" s="4" t="s">
        <v>3464</v>
      </c>
      <c r="L150" s="17">
        <v>7.7</v>
      </c>
    </row>
    <row r="151" spans="2:12" ht="28.5" x14ac:dyDescent="0.25">
      <c r="B151" s="4" t="s">
        <v>4358</v>
      </c>
      <c r="C151" s="46" t="s">
        <v>4355</v>
      </c>
      <c r="D151" s="44"/>
      <c r="E151" s="4" t="s">
        <v>4353</v>
      </c>
      <c r="F151" s="4" t="s">
        <v>130</v>
      </c>
      <c r="G151" s="16" t="s">
        <v>131</v>
      </c>
      <c r="H151" s="4" t="s">
        <v>74</v>
      </c>
      <c r="I151" s="4" t="s">
        <v>53</v>
      </c>
      <c r="J151" s="4" t="s">
        <v>74</v>
      </c>
      <c r="K151" s="4" t="s">
        <v>3436</v>
      </c>
      <c r="L151" s="17">
        <v>5.2</v>
      </c>
    </row>
    <row r="152" spans="2:12" ht="28.5" x14ac:dyDescent="0.25">
      <c r="B152" s="4" t="s">
        <v>4358</v>
      </c>
      <c r="C152" s="46" t="s">
        <v>4355</v>
      </c>
      <c r="D152" s="44"/>
      <c r="E152" s="4" t="s">
        <v>4353</v>
      </c>
      <c r="F152" s="4" t="s">
        <v>130</v>
      </c>
      <c r="G152" s="16" t="s">
        <v>131</v>
      </c>
      <c r="H152" s="4" t="s">
        <v>74</v>
      </c>
      <c r="I152" s="4" t="s">
        <v>53</v>
      </c>
      <c r="J152" s="4" t="s">
        <v>74</v>
      </c>
      <c r="K152" s="4" t="s">
        <v>3464</v>
      </c>
      <c r="L152" s="17">
        <v>7.7</v>
      </c>
    </row>
    <row r="153" spans="2:12" ht="42.75" x14ac:dyDescent="0.25">
      <c r="B153" s="4" t="s">
        <v>4341</v>
      </c>
      <c r="C153" s="46" t="s">
        <v>4343</v>
      </c>
      <c r="D153" s="44"/>
      <c r="E153" s="4" t="s">
        <v>4342</v>
      </c>
      <c r="F153" s="4" t="s">
        <v>743</v>
      </c>
      <c r="G153" s="16" t="s">
        <v>744</v>
      </c>
      <c r="H153" s="4" t="s">
        <v>746</v>
      </c>
      <c r="I153" s="4" t="s">
        <v>53</v>
      </c>
      <c r="J153" s="4" t="s">
        <v>4359</v>
      </c>
      <c r="K153" s="4" t="s">
        <v>3436</v>
      </c>
      <c r="L153" s="17">
        <v>40</v>
      </c>
    </row>
    <row r="154" spans="2:12" ht="42.75" x14ac:dyDescent="0.25">
      <c r="B154" s="4" t="s">
        <v>4341</v>
      </c>
      <c r="C154" s="46" t="s">
        <v>4342</v>
      </c>
      <c r="D154" s="44"/>
      <c r="E154" s="4" t="s">
        <v>4343</v>
      </c>
      <c r="F154" s="4" t="s">
        <v>743</v>
      </c>
      <c r="G154" s="16" t="s">
        <v>744</v>
      </c>
      <c r="H154" s="4" t="s">
        <v>746</v>
      </c>
      <c r="I154" s="4" t="s">
        <v>53</v>
      </c>
      <c r="J154" s="4" t="s">
        <v>4359</v>
      </c>
      <c r="K154" s="4" t="s">
        <v>3436</v>
      </c>
      <c r="L154" s="17">
        <v>40</v>
      </c>
    </row>
    <row r="155" spans="2:12" ht="42.75" x14ac:dyDescent="0.25">
      <c r="B155" s="4" t="s">
        <v>4360</v>
      </c>
      <c r="C155" s="46" t="s">
        <v>4342</v>
      </c>
      <c r="D155" s="44"/>
      <c r="E155" s="4" t="s">
        <v>4343</v>
      </c>
      <c r="F155" s="4" t="s">
        <v>750</v>
      </c>
      <c r="G155" s="16" t="s">
        <v>751</v>
      </c>
      <c r="H155" s="4" t="s">
        <v>57</v>
      </c>
      <c r="I155" s="4" t="s">
        <v>53</v>
      </c>
      <c r="J155" s="4" t="s">
        <v>57</v>
      </c>
      <c r="K155" s="4" t="s">
        <v>3441</v>
      </c>
      <c r="L155" s="17">
        <v>40</v>
      </c>
    </row>
    <row r="156" spans="2:12" ht="42.75" x14ac:dyDescent="0.25">
      <c r="B156" s="4" t="s">
        <v>4360</v>
      </c>
      <c r="C156" s="46" t="s">
        <v>4343</v>
      </c>
      <c r="D156" s="44"/>
      <c r="E156" s="4" t="s">
        <v>4342</v>
      </c>
      <c r="F156" s="4" t="s">
        <v>750</v>
      </c>
      <c r="G156" s="16" t="s">
        <v>751</v>
      </c>
      <c r="H156" s="4" t="s">
        <v>57</v>
      </c>
      <c r="I156" s="4" t="s">
        <v>53</v>
      </c>
      <c r="J156" s="4" t="s">
        <v>57</v>
      </c>
      <c r="K156" s="4" t="s">
        <v>3441</v>
      </c>
      <c r="L156" s="17">
        <v>40</v>
      </c>
    </row>
    <row r="157" spans="2:12" ht="42.75" x14ac:dyDescent="0.25">
      <c r="B157" s="4" t="s">
        <v>4361</v>
      </c>
      <c r="C157" s="46" t="s">
        <v>4342</v>
      </c>
      <c r="D157" s="44"/>
      <c r="E157" s="4" t="s">
        <v>4343</v>
      </c>
      <c r="F157" s="4" t="s">
        <v>758</v>
      </c>
      <c r="G157" s="16" t="s">
        <v>759</v>
      </c>
      <c r="H157" s="4" t="s">
        <v>57</v>
      </c>
      <c r="I157" s="4" t="s">
        <v>53</v>
      </c>
      <c r="J157" s="4" t="s">
        <v>57</v>
      </c>
      <c r="K157" s="4" t="s">
        <v>3464</v>
      </c>
      <c r="L157" s="17">
        <v>35</v>
      </c>
    </row>
    <row r="158" spans="2:12" ht="42.75" x14ac:dyDescent="0.25">
      <c r="B158" s="4" t="s">
        <v>4361</v>
      </c>
      <c r="C158" s="46" t="s">
        <v>4343</v>
      </c>
      <c r="D158" s="44"/>
      <c r="E158" s="4" t="s">
        <v>4342</v>
      </c>
      <c r="F158" s="4" t="s">
        <v>758</v>
      </c>
      <c r="G158" s="16" t="s">
        <v>759</v>
      </c>
      <c r="H158" s="4" t="s">
        <v>57</v>
      </c>
      <c r="I158" s="4" t="s">
        <v>53</v>
      </c>
      <c r="J158" s="4" t="s">
        <v>57</v>
      </c>
      <c r="K158" s="4" t="s">
        <v>3464</v>
      </c>
      <c r="L158" s="17">
        <v>35</v>
      </c>
    </row>
    <row r="159" spans="2:12" ht="42.75" x14ac:dyDescent="0.25">
      <c r="B159" s="4" t="s">
        <v>4362</v>
      </c>
      <c r="C159" s="46" t="s">
        <v>4228</v>
      </c>
      <c r="D159" s="44"/>
      <c r="E159" s="4" t="s">
        <v>4363</v>
      </c>
      <c r="F159" s="4" t="s">
        <v>857</v>
      </c>
      <c r="G159" s="16" t="s">
        <v>858</v>
      </c>
      <c r="H159" s="4" t="s">
        <v>859</v>
      </c>
      <c r="I159" s="4" t="s">
        <v>68</v>
      </c>
      <c r="J159" s="4" t="s">
        <v>4229</v>
      </c>
      <c r="K159" s="4" t="s">
        <v>3435</v>
      </c>
      <c r="L159" s="17">
        <v>30</v>
      </c>
    </row>
    <row r="160" spans="2:12" ht="42.75" x14ac:dyDescent="0.25">
      <c r="B160" s="4" t="s">
        <v>4364</v>
      </c>
      <c r="C160" s="46" t="s">
        <v>4365</v>
      </c>
      <c r="D160" s="44"/>
      <c r="E160" s="4" t="s">
        <v>4228</v>
      </c>
      <c r="F160" s="4" t="s">
        <v>857</v>
      </c>
      <c r="G160" s="16" t="s">
        <v>858</v>
      </c>
      <c r="H160" s="4" t="s">
        <v>859</v>
      </c>
      <c r="I160" s="4" t="s">
        <v>68</v>
      </c>
      <c r="J160" s="4" t="s">
        <v>4229</v>
      </c>
      <c r="K160" s="4" t="s">
        <v>3435</v>
      </c>
      <c r="L160" s="17">
        <v>190</v>
      </c>
    </row>
    <row r="161" spans="2:12" ht="42.75" x14ac:dyDescent="0.25">
      <c r="B161" s="4" t="s">
        <v>4364</v>
      </c>
      <c r="C161" s="46" t="s">
        <v>4228</v>
      </c>
      <c r="D161" s="44"/>
      <c r="E161" s="4" t="s">
        <v>4365</v>
      </c>
      <c r="F161" s="4" t="s">
        <v>857</v>
      </c>
      <c r="G161" s="16" t="s">
        <v>858</v>
      </c>
      <c r="H161" s="4" t="s">
        <v>859</v>
      </c>
      <c r="I161" s="4" t="s">
        <v>68</v>
      </c>
      <c r="J161" s="4" t="s">
        <v>4229</v>
      </c>
      <c r="K161" s="4" t="s">
        <v>3435</v>
      </c>
      <c r="L161" s="17">
        <v>20</v>
      </c>
    </row>
    <row r="162" spans="2:12" ht="42.75" x14ac:dyDescent="0.25">
      <c r="B162" s="4" t="s">
        <v>4337</v>
      </c>
      <c r="C162" s="46" t="s">
        <v>4336</v>
      </c>
      <c r="D162" s="44"/>
      <c r="E162" s="4" t="s">
        <v>4228</v>
      </c>
      <c r="F162" s="4" t="s">
        <v>857</v>
      </c>
      <c r="G162" s="16" t="s">
        <v>858</v>
      </c>
      <c r="H162" s="4" t="s">
        <v>859</v>
      </c>
      <c r="I162" s="4" t="s">
        <v>68</v>
      </c>
      <c r="J162" s="4" t="s">
        <v>4229</v>
      </c>
      <c r="K162" s="4" t="s">
        <v>3435</v>
      </c>
      <c r="L162" s="17">
        <v>600</v>
      </c>
    </row>
    <row r="163" spans="2:12" ht="42.75" x14ac:dyDescent="0.25">
      <c r="B163" s="4" t="s">
        <v>4366</v>
      </c>
      <c r="C163" s="46" t="s">
        <v>4301</v>
      </c>
      <c r="D163" s="44"/>
      <c r="E163" s="4" t="s">
        <v>4228</v>
      </c>
      <c r="F163" s="4" t="s">
        <v>857</v>
      </c>
      <c r="G163" s="16" t="s">
        <v>858</v>
      </c>
      <c r="H163" s="4" t="s">
        <v>859</v>
      </c>
      <c r="I163" s="4" t="s">
        <v>68</v>
      </c>
      <c r="J163" s="4" t="s">
        <v>4229</v>
      </c>
      <c r="K163" s="4" t="s">
        <v>3435</v>
      </c>
      <c r="L163" s="17">
        <v>90</v>
      </c>
    </row>
    <row r="164" spans="2:12" ht="28.5" x14ac:dyDescent="0.25">
      <c r="B164" s="4" t="s">
        <v>4367</v>
      </c>
      <c r="C164" s="46" t="s">
        <v>4368</v>
      </c>
      <c r="D164" s="44"/>
      <c r="E164" s="4" t="s">
        <v>4355</v>
      </c>
      <c r="F164" s="4" t="s">
        <v>136</v>
      </c>
      <c r="G164" s="16" t="s">
        <v>137</v>
      </c>
      <c r="H164" s="4" t="s">
        <v>74</v>
      </c>
      <c r="I164" s="4" t="s">
        <v>53</v>
      </c>
      <c r="J164" s="4" t="s">
        <v>74</v>
      </c>
      <c r="K164" s="4" t="s">
        <v>3435</v>
      </c>
      <c r="L164" s="17">
        <v>78.5</v>
      </c>
    </row>
    <row r="165" spans="2:12" ht="28.5" x14ac:dyDescent="0.25">
      <c r="B165" s="4" t="s">
        <v>4367</v>
      </c>
      <c r="C165" s="46" t="s">
        <v>4355</v>
      </c>
      <c r="D165" s="44"/>
      <c r="E165" s="4" t="s">
        <v>4368</v>
      </c>
      <c r="F165" s="4" t="s">
        <v>136</v>
      </c>
      <c r="G165" s="16" t="s">
        <v>137</v>
      </c>
      <c r="H165" s="4" t="s">
        <v>74</v>
      </c>
      <c r="I165" s="4" t="s">
        <v>53</v>
      </c>
      <c r="J165" s="4" t="s">
        <v>74</v>
      </c>
      <c r="K165" s="4" t="s">
        <v>3435</v>
      </c>
      <c r="L165" s="17">
        <v>162</v>
      </c>
    </row>
    <row r="166" spans="2:12" ht="28.5" x14ac:dyDescent="0.25">
      <c r="B166" s="4" t="s">
        <v>4354</v>
      </c>
      <c r="C166" s="46" t="s">
        <v>4352</v>
      </c>
      <c r="D166" s="44"/>
      <c r="E166" s="4" t="s">
        <v>4355</v>
      </c>
      <c r="F166" s="4" t="s">
        <v>79</v>
      </c>
      <c r="G166" s="16" t="s">
        <v>80</v>
      </c>
      <c r="H166" s="4" t="s">
        <v>74</v>
      </c>
      <c r="I166" s="4" t="s">
        <v>53</v>
      </c>
      <c r="J166" s="4" t="s">
        <v>74</v>
      </c>
      <c r="K166" s="4" t="s">
        <v>3435</v>
      </c>
      <c r="L166" s="17">
        <v>162</v>
      </c>
    </row>
    <row r="167" spans="2:12" ht="28.5" x14ac:dyDescent="0.25">
      <c r="B167" s="4" t="s">
        <v>4354</v>
      </c>
      <c r="C167" s="46" t="s">
        <v>4355</v>
      </c>
      <c r="D167" s="44"/>
      <c r="E167" s="4" t="s">
        <v>4352</v>
      </c>
      <c r="F167" s="4" t="s">
        <v>79</v>
      </c>
      <c r="G167" s="16" t="s">
        <v>80</v>
      </c>
      <c r="H167" s="4" t="s">
        <v>74</v>
      </c>
      <c r="I167" s="4" t="s">
        <v>53</v>
      </c>
      <c r="J167" s="4" t="s">
        <v>74</v>
      </c>
      <c r="K167" s="4" t="s">
        <v>3435</v>
      </c>
      <c r="L167" s="17">
        <v>162</v>
      </c>
    </row>
    <row r="168" spans="2:12" ht="42.75" x14ac:dyDescent="0.25">
      <c r="B168" s="4" t="s">
        <v>4369</v>
      </c>
      <c r="C168" s="46" t="s">
        <v>4370</v>
      </c>
      <c r="D168" s="44"/>
      <c r="E168" s="4" t="s">
        <v>4371</v>
      </c>
      <c r="F168" s="4" t="s">
        <v>317</v>
      </c>
      <c r="G168" s="16" t="s">
        <v>318</v>
      </c>
      <c r="H168" s="4" t="s">
        <v>313</v>
      </c>
      <c r="I168" s="4" t="s">
        <v>53</v>
      </c>
      <c r="J168" s="4" t="s">
        <v>4372</v>
      </c>
      <c r="K168" s="4" t="s">
        <v>3453</v>
      </c>
      <c r="L168" s="17">
        <v>100</v>
      </c>
    </row>
    <row r="169" spans="2:12" ht="42.75" x14ac:dyDescent="0.25">
      <c r="B169" s="4" t="s">
        <v>4369</v>
      </c>
      <c r="C169" s="46" t="s">
        <v>4371</v>
      </c>
      <c r="D169" s="44"/>
      <c r="E169" s="4" t="s">
        <v>4370</v>
      </c>
      <c r="F169" s="4" t="s">
        <v>317</v>
      </c>
      <c r="G169" s="16" t="s">
        <v>318</v>
      </c>
      <c r="H169" s="4" t="s">
        <v>313</v>
      </c>
      <c r="I169" s="4" t="s">
        <v>53</v>
      </c>
      <c r="J169" s="4" t="s">
        <v>4372</v>
      </c>
      <c r="K169" s="4" t="s">
        <v>3453</v>
      </c>
      <c r="L169" s="17">
        <v>200</v>
      </c>
    </row>
    <row r="170" spans="2:12" ht="42.75" x14ac:dyDescent="0.25">
      <c r="B170" s="4" t="s">
        <v>4373</v>
      </c>
      <c r="C170" s="46" t="s">
        <v>4374</v>
      </c>
      <c r="D170" s="44"/>
      <c r="E170" s="4" t="s">
        <v>4289</v>
      </c>
      <c r="F170" s="4" t="s">
        <v>959</v>
      </c>
      <c r="G170" s="16" t="s">
        <v>960</v>
      </c>
      <c r="H170" s="4" t="s">
        <v>961</v>
      </c>
      <c r="I170" s="4" t="s">
        <v>53</v>
      </c>
      <c r="J170" s="4" t="s">
        <v>4375</v>
      </c>
      <c r="K170" s="4" t="s">
        <v>3459</v>
      </c>
      <c r="L170" s="17">
        <v>48</v>
      </c>
    </row>
    <row r="171" spans="2:12" ht="42.75" x14ac:dyDescent="0.25">
      <c r="B171" s="4" t="s">
        <v>4373</v>
      </c>
      <c r="C171" s="46" t="s">
        <v>4374</v>
      </c>
      <c r="D171" s="44"/>
      <c r="E171" s="4" t="s">
        <v>4289</v>
      </c>
      <c r="F171" s="4" t="s">
        <v>959</v>
      </c>
      <c r="G171" s="16" t="s">
        <v>960</v>
      </c>
      <c r="H171" s="4" t="s">
        <v>961</v>
      </c>
      <c r="I171" s="4" t="s">
        <v>53</v>
      </c>
      <c r="J171" s="4" t="s">
        <v>4375</v>
      </c>
      <c r="K171" s="4" t="s">
        <v>3468</v>
      </c>
      <c r="L171" s="17">
        <v>144</v>
      </c>
    </row>
    <row r="172" spans="2:12" ht="28.5" x14ac:dyDescent="0.25">
      <c r="B172" s="4" t="s">
        <v>4376</v>
      </c>
      <c r="C172" s="46" t="s">
        <v>4301</v>
      </c>
      <c r="D172" s="44"/>
      <c r="E172" s="4" t="s">
        <v>4297</v>
      </c>
      <c r="F172" s="4" t="s">
        <v>846</v>
      </c>
      <c r="G172" s="16" t="s">
        <v>847</v>
      </c>
      <c r="H172" s="4" t="s">
        <v>277</v>
      </c>
      <c r="I172" s="4" t="s">
        <v>53</v>
      </c>
      <c r="J172" s="4" t="s">
        <v>277</v>
      </c>
      <c r="K172" s="4" t="s">
        <v>3435</v>
      </c>
      <c r="L172" s="17">
        <v>-11.726000000000001</v>
      </c>
    </row>
    <row r="173" spans="2:12" ht="28.5" x14ac:dyDescent="0.25">
      <c r="B173" s="4" t="s">
        <v>4376</v>
      </c>
      <c r="C173" s="46" t="s">
        <v>4297</v>
      </c>
      <c r="D173" s="44"/>
      <c r="E173" s="4" t="s">
        <v>4301</v>
      </c>
      <c r="F173" s="4" t="s">
        <v>846</v>
      </c>
      <c r="G173" s="16" t="s">
        <v>847</v>
      </c>
      <c r="H173" s="4" t="s">
        <v>277</v>
      </c>
      <c r="I173" s="4" t="s">
        <v>53</v>
      </c>
      <c r="J173" s="4" t="s">
        <v>277</v>
      </c>
      <c r="K173" s="4" t="s">
        <v>3435</v>
      </c>
      <c r="L173" s="17">
        <v>-6.48</v>
      </c>
    </row>
    <row r="174" spans="2:12" ht="28.5" x14ac:dyDescent="0.25">
      <c r="B174" s="4" t="s">
        <v>4377</v>
      </c>
      <c r="C174" s="46" t="s">
        <v>4327</v>
      </c>
      <c r="D174" s="44"/>
      <c r="E174" s="4" t="s">
        <v>4297</v>
      </c>
      <c r="F174" s="4" t="s">
        <v>846</v>
      </c>
      <c r="G174" s="16" t="s">
        <v>847</v>
      </c>
      <c r="H174" s="4" t="s">
        <v>277</v>
      </c>
      <c r="I174" s="4" t="s">
        <v>53</v>
      </c>
      <c r="J174" s="4" t="s">
        <v>277</v>
      </c>
      <c r="K174" s="4" t="s">
        <v>3435</v>
      </c>
      <c r="L174" s="17">
        <v>-4.5339999999999998</v>
      </c>
    </row>
    <row r="175" spans="2:12" ht="28.5" x14ac:dyDescent="0.25">
      <c r="B175" s="4" t="s">
        <v>4377</v>
      </c>
      <c r="C175" s="46" t="s">
        <v>4297</v>
      </c>
      <c r="D175" s="44"/>
      <c r="E175" s="4" t="s">
        <v>4327</v>
      </c>
      <c r="F175" s="4" t="s">
        <v>846</v>
      </c>
      <c r="G175" s="16" t="s">
        <v>847</v>
      </c>
      <c r="H175" s="4" t="s">
        <v>277</v>
      </c>
      <c r="I175" s="4" t="s">
        <v>53</v>
      </c>
      <c r="J175" s="4" t="s">
        <v>277</v>
      </c>
      <c r="K175" s="4" t="s">
        <v>3435</v>
      </c>
      <c r="L175" s="17">
        <v>-2.65</v>
      </c>
    </row>
    <row r="176" spans="2:12" ht="28.5" x14ac:dyDescent="0.25">
      <c r="B176" s="4" t="s">
        <v>4378</v>
      </c>
      <c r="C176" s="46" t="s">
        <v>4327</v>
      </c>
      <c r="D176" s="44"/>
      <c r="E176" s="4" t="s">
        <v>4297</v>
      </c>
      <c r="F176" s="4" t="s">
        <v>846</v>
      </c>
      <c r="G176" s="16" t="s">
        <v>847</v>
      </c>
      <c r="H176" s="4" t="s">
        <v>277</v>
      </c>
      <c r="I176" s="4" t="s">
        <v>53</v>
      </c>
      <c r="J176" s="4" t="s">
        <v>277</v>
      </c>
      <c r="K176" s="4" t="s">
        <v>3435</v>
      </c>
      <c r="L176" s="17">
        <v>-18.760000000000002</v>
      </c>
    </row>
    <row r="177" spans="2:12" ht="28.5" x14ac:dyDescent="0.25">
      <c r="B177" s="4" t="s">
        <v>4378</v>
      </c>
      <c r="C177" s="46" t="s">
        <v>4297</v>
      </c>
      <c r="D177" s="44"/>
      <c r="E177" s="4" t="s">
        <v>4327</v>
      </c>
      <c r="F177" s="4" t="s">
        <v>846</v>
      </c>
      <c r="G177" s="16" t="s">
        <v>847</v>
      </c>
      <c r="H177" s="4" t="s">
        <v>277</v>
      </c>
      <c r="I177" s="4" t="s">
        <v>53</v>
      </c>
      <c r="J177" s="4" t="s">
        <v>277</v>
      </c>
      <c r="K177" s="4" t="s">
        <v>3435</v>
      </c>
      <c r="L177" s="17">
        <v>-12.17</v>
      </c>
    </row>
    <row r="178" spans="2:12" ht="28.5" x14ac:dyDescent="0.25">
      <c r="B178" s="4" t="s">
        <v>4379</v>
      </c>
      <c r="C178" s="46" t="s">
        <v>4307</v>
      </c>
      <c r="D178" s="44"/>
      <c r="E178" s="4" t="s">
        <v>4380</v>
      </c>
      <c r="F178" s="4" t="s">
        <v>573</v>
      </c>
      <c r="G178" s="16" t="s">
        <v>574</v>
      </c>
      <c r="H178" s="4" t="s">
        <v>155</v>
      </c>
      <c r="I178" s="4" t="s">
        <v>53</v>
      </c>
      <c r="J178" s="4" t="s">
        <v>155</v>
      </c>
      <c r="K178" s="4" t="s">
        <v>3457</v>
      </c>
      <c r="L178" s="17">
        <v>-145</v>
      </c>
    </row>
    <row r="179" spans="2:12" ht="28.5" x14ac:dyDescent="0.25">
      <c r="B179" s="4" t="s">
        <v>4381</v>
      </c>
      <c r="C179" s="46" t="s">
        <v>4260</v>
      </c>
      <c r="D179" s="44"/>
      <c r="E179" s="4" t="s">
        <v>4309</v>
      </c>
      <c r="F179" s="4" t="s">
        <v>573</v>
      </c>
      <c r="G179" s="16" t="s">
        <v>574</v>
      </c>
      <c r="H179" s="4" t="s">
        <v>155</v>
      </c>
      <c r="I179" s="4" t="s">
        <v>53</v>
      </c>
      <c r="J179" s="4" t="s">
        <v>155</v>
      </c>
      <c r="K179" s="4" t="s">
        <v>3457</v>
      </c>
      <c r="L179" s="17">
        <v>216</v>
      </c>
    </row>
    <row r="180" spans="2:12" ht="42.75" x14ac:dyDescent="0.25">
      <c r="B180" s="4" t="s">
        <v>4381</v>
      </c>
      <c r="C180" s="46" t="s">
        <v>4309</v>
      </c>
      <c r="D180" s="44"/>
      <c r="E180" s="4" t="s">
        <v>4260</v>
      </c>
      <c r="F180" s="4" t="s">
        <v>573</v>
      </c>
      <c r="G180" s="16" t="s">
        <v>574</v>
      </c>
      <c r="H180" s="4" t="s">
        <v>155</v>
      </c>
      <c r="I180" s="4" t="s">
        <v>53</v>
      </c>
      <c r="J180" s="4" t="s">
        <v>155</v>
      </c>
      <c r="K180" s="4" t="s">
        <v>3457</v>
      </c>
      <c r="L180" s="17">
        <v>216</v>
      </c>
    </row>
    <row r="181" spans="2:12" ht="28.5" x14ac:dyDescent="0.25">
      <c r="B181" s="4" t="s">
        <v>4382</v>
      </c>
      <c r="C181" s="46" t="s">
        <v>4383</v>
      </c>
      <c r="D181" s="44"/>
      <c r="E181" s="4" t="s">
        <v>4384</v>
      </c>
      <c r="F181" s="4" t="s">
        <v>1100</v>
      </c>
      <c r="G181" s="16" t="s">
        <v>1101</v>
      </c>
      <c r="H181" s="4" t="s">
        <v>1102</v>
      </c>
      <c r="I181" s="4" t="s">
        <v>58</v>
      </c>
      <c r="J181" s="4" t="s">
        <v>826</v>
      </c>
      <c r="K181" s="4" t="s">
        <v>4261</v>
      </c>
      <c r="L181" s="17">
        <v>81.599999999999994</v>
      </c>
    </row>
    <row r="182" spans="2:12" ht="28.5" x14ac:dyDescent="0.25">
      <c r="B182" s="4" t="s">
        <v>4378</v>
      </c>
      <c r="C182" s="46" t="s">
        <v>4297</v>
      </c>
      <c r="D182" s="44"/>
      <c r="E182" s="4" t="s">
        <v>4327</v>
      </c>
      <c r="F182" s="4" t="s">
        <v>1252</v>
      </c>
      <c r="G182" s="16" t="s">
        <v>1253</v>
      </c>
      <c r="H182" s="4" t="s">
        <v>117</v>
      </c>
      <c r="I182" s="4" t="s">
        <v>53</v>
      </c>
      <c r="J182" s="4" t="s">
        <v>4316</v>
      </c>
      <c r="K182" s="4" t="s">
        <v>3441</v>
      </c>
      <c r="L182" s="17">
        <v>271.10000000000002</v>
      </c>
    </row>
    <row r="183" spans="2:12" ht="28.5" x14ac:dyDescent="0.25">
      <c r="B183" s="4" t="s">
        <v>4377</v>
      </c>
      <c r="C183" s="46" t="s">
        <v>4297</v>
      </c>
      <c r="D183" s="44"/>
      <c r="E183" s="4" t="s">
        <v>4327</v>
      </c>
      <c r="F183" s="4" t="s">
        <v>1255</v>
      </c>
      <c r="G183" s="16" t="s">
        <v>1256</v>
      </c>
      <c r="H183" s="4" t="s">
        <v>117</v>
      </c>
      <c r="I183" s="4" t="s">
        <v>53</v>
      </c>
      <c r="J183" s="4" t="s">
        <v>4316</v>
      </c>
      <c r="K183" s="4" t="s">
        <v>3457</v>
      </c>
      <c r="L183" s="17">
        <v>101.22</v>
      </c>
    </row>
    <row r="184" spans="2:12" ht="28.5" x14ac:dyDescent="0.25">
      <c r="B184" s="4" t="s">
        <v>4377</v>
      </c>
      <c r="C184" s="46" t="s">
        <v>4327</v>
      </c>
      <c r="D184" s="44"/>
      <c r="E184" s="4" t="s">
        <v>4297</v>
      </c>
      <c r="F184" s="4" t="s">
        <v>1255</v>
      </c>
      <c r="G184" s="16" t="s">
        <v>1256</v>
      </c>
      <c r="H184" s="4" t="s">
        <v>117</v>
      </c>
      <c r="I184" s="4" t="s">
        <v>53</v>
      </c>
      <c r="J184" s="4" t="s">
        <v>4316</v>
      </c>
      <c r="K184" s="4" t="s">
        <v>3457</v>
      </c>
      <c r="L184" s="17">
        <v>101.22</v>
      </c>
    </row>
    <row r="185" spans="2:12" ht="42.75" x14ac:dyDescent="0.25">
      <c r="B185" s="4" t="s">
        <v>4385</v>
      </c>
      <c r="C185" s="46" t="s">
        <v>4386</v>
      </c>
      <c r="D185" s="44"/>
      <c r="E185" s="4" t="s">
        <v>4343</v>
      </c>
      <c r="F185" s="4" t="s">
        <v>660</v>
      </c>
      <c r="G185" s="16" t="s">
        <v>661</v>
      </c>
      <c r="H185" s="4" t="s">
        <v>167</v>
      </c>
      <c r="I185" s="4" t="s">
        <v>53</v>
      </c>
      <c r="J185" s="4" t="s">
        <v>57</v>
      </c>
      <c r="K185" s="4" t="s">
        <v>3463</v>
      </c>
      <c r="L185" s="17">
        <v>60</v>
      </c>
    </row>
    <row r="186" spans="2:12" ht="42.75" x14ac:dyDescent="0.25">
      <c r="B186" s="4" t="s">
        <v>4385</v>
      </c>
      <c r="C186" s="46" t="s">
        <v>4343</v>
      </c>
      <c r="D186" s="44"/>
      <c r="E186" s="4" t="s">
        <v>4386</v>
      </c>
      <c r="F186" s="4" t="s">
        <v>660</v>
      </c>
      <c r="G186" s="16" t="s">
        <v>661</v>
      </c>
      <c r="H186" s="4" t="s">
        <v>167</v>
      </c>
      <c r="I186" s="4" t="s">
        <v>53</v>
      </c>
      <c r="J186" s="4" t="s">
        <v>57</v>
      </c>
      <c r="K186" s="4" t="s">
        <v>3463</v>
      </c>
      <c r="L186" s="17">
        <v>60</v>
      </c>
    </row>
    <row r="187" spans="2:12" ht="28.5" x14ac:dyDescent="0.25">
      <c r="B187" s="4" t="s">
        <v>4387</v>
      </c>
      <c r="C187" s="46" t="s">
        <v>4388</v>
      </c>
      <c r="D187" s="44"/>
      <c r="E187" s="4" t="s">
        <v>4389</v>
      </c>
      <c r="F187" s="4" t="s">
        <v>689</v>
      </c>
      <c r="G187" s="16" t="s">
        <v>690</v>
      </c>
      <c r="H187" s="4" t="s">
        <v>691</v>
      </c>
      <c r="I187" s="4" t="s">
        <v>53</v>
      </c>
      <c r="J187" s="4" t="s">
        <v>4390</v>
      </c>
      <c r="K187" s="4" t="s">
        <v>3457</v>
      </c>
      <c r="L187" s="17">
        <v>617</v>
      </c>
    </row>
    <row r="188" spans="2:12" ht="28.5" x14ac:dyDescent="0.25">
      <c r="B188" s="4" t="s">
        <v>4387</v>
      </c>
      <c r="C188" s="46" t="s">
        <v>4388</v>
      </c>
      <c r="D188" s="44"/>
      <c r="E188" s="4" t="s">
        <v>4389</v>
      </c>
      <c r="F188" s="4" t="s">
        <v>689</v>
      </c>
      <c r="G188" s="16" t="s">
        <v>690</v>
      </c>
      <c r="H188" s="4" t="s">
        <v>691</v>
      </c>
      <c r="I188" s="4" t="s">
        <v>53</v>
      </c>
      <c r="J188" s="4" t="s">
        <v>4390</v>
      </c>
      <c r="K188" s="4" t="s">
        <v>3468</v>
      </c>
      <c r="L188" s="17">
        <v>617</v>
      </c>
    </row>
    <row r="189" spans="2:12" ht="42.75" x14ac:dyDescent="0.25">
      <c r="B189" s="4" t="s">
        <v>4387</v>
      </c>
      <c r="C189" s="46" t="s">
        <v>4389</v>
      </c>
      <c r="D189" s="44"/>
      <c r="E189" s="4" t="s">
        <v>4388</v>
      </c>
      <c r="F189" s="4" t="s">
        <v>689</v>
      </c>
      <c r="G189" s="16" t="s">
        <v>690</v>
      </c>
      <c r="H189" s="4" t="s">
        <v>691</v>
      </c>
      <c r="I189" s="4" t="s">
        <v>53</v>
      </c>
      <c r="J189" s="4" t="s">
        <v>4390</v>
      </c>
      <c r="K189" s="4" t="s">
        <v>3457</v>
      </c>
      <c r="L189" s="17">
        <v>617</v>
      </c>
    </row>
    <row r="190" spans="2:12" ht="42.75" x14ac:dyDescent="0.25">
      <c r="B190" s="4" t="s">
        <v>4387</v>
      </c>
      <c r="C190" s="46" t="s">
        <v>4389</v>
      </c>
      <c r="D190" s="44"/>
      <c r="E190" s="4" t="s">
        <v>4388</v>
      </c>
      <c r="F190" s="4" t="s">
        <v>689</v>
      </c>
      <c r="G190" s="16" t="s">
        <v>690</v>
      </c>
      <c r="H190" s="4" t="s">
        <v>691</v>
      </c>
      <c r="I190" s="4" t="s">
        <v>53</v>
      </c>
      <c r="J190" s="4" t="s">
        <v>4390</v>
      </c>
      <c r="K190" s="4" t="s">
        <v>3468</v>
      </c>
      <c r="L190" s="17">
        <v>617</v>
      </c>
    </row>
    <row r="191" spans="2:12" ht="28.5" x14ac:dyDescent="0.25">
      <c r="B191" s="4" t="s">
        <v>4391</v>
      </c>
      <c r="C191" s="46" t="s">
        <v>4368</v>
      </c>
      <c r="D191" s="44"/>
      <c r="E191" s="4" t="s">
        <v>4307</v>
      </c>
      <c r="F191" s="4" t="s">
        <v>218</v>
      </c>
      <c r="G191" s="16" t="s">
        <v>219</v>
      </c>
      <c r="H191" s="4" t="s">
        <v>220</v>
      </c>
      <c r="I191" s="4" t="s">
        <v>58</v>
      </c>
      <c r="J191" s="4" t="s">
        <v>220</v>
      </c>
      <c r="K191" s="4" t="s">
        <v>3436</v>
      </c>
      <c r="L191" s="17">
        <v>-150</v>
      </c>
    </row>
    <row r="192" spans="2:12" ht="28.5" x14ac:dyDescent="0.25">
      <c r="B192" s="4" t="s">
        <v>4391</v>
      </c>
      <c r="C192" s="46" t="s">
        <v>4307</v>
      </c>
      <c r="D192" s="44"/>
      <c r="E192" s="4" t="s">
        <v>4368</v>
      </c>
      <c r="F192" s="4" t="s">
        <v>218</v>
      </c>
      <c r="G192" s="16" t="s">
        <v>219</v>
      </c>
      <c r="H192" s="4" t="s">
        <v>220</v>
      </c>
      <c r="I192" s="4" t="s">
        <v>58</v>
      </c>
      <c r="J192" s="4" t="s">
        <v>220</v>
      </c>
      <c r="K192" s="4" t="s">
        <v>3436</v>
      </c>
      <c r="L192" s="17">
        <v>-150</v>
      </c>
    </row>
    <row r="193" spans="2:12" ht="42.75" x14ac:dyDescent="0.25">
      <c r="B193" s="4" t="s">
        <v>4392</v>
      </c>
      <c r="C193" s="46" t="s">
        <v>4393</v>
      </c>
      <c r="D193" s="44"/>
      <c r="E193" s="4" t="s">
        <v>4260</v>
      </c>
      <c r="F193" s="4" t="s">
        <v>218</v>
      </c>
      <c r="G193" s="16" t="s">
        <v>219</v>
      </c>
      <c r="H193" s="4" t="s">
        <v>220</v>
      </c>
      <c r="I193" s="4" t="s">
        <v>58</v>
      </c>
      <c r="J193" s="4" t="s">
        <v>220</v>
      </c>
      <c r="K193" s="4" t="s">
        <v>3436</v>
      </c>
      <c r="L193" s="17">
        <v>150</v>
      </c>
    </row>
    <row r="194" spans="2:12" ht="42.75" x14ac:dyDescent="0.25">
      <c r="B194" s="4" t="s">
        <v>4392</v>
      </c>
      <c r="C194" s="46" t="s">
        <v>4260</v>
      </c>
      <c r="D194" s="44"/>
      <c r="E194" s="4" t="s">
        <v>4393</v>
      </c>
      <c r="F194" s="4" t="s">
        <v>218</v>
      </c>
      <c r="G194" s="16" t="s">
        <v>219</v>
      </c>
      <c r="H194" s="4" t="s">
        <v>220</v>
      </c>
      <c r="I194" s="4" t="s">
        <v>58</v>
      </c>
      <c r="J194" s="4" t="s">
        <v>220</v>
      </c>
      <c r="K194" s="4" t="s">
        <v>3436</v>
      </c>
      <c r="L194" s="17">
        <v>150</v>
      </c>
    </row>
    <row r="195" spans="2:12" ht="57" x14ac:dyDescent="0.25">
      <c r="B195" s="4" t="s">
        <v>4394</v>
      </c>
      <c r="C195" s="46" t="s">
        <v>4395</v>
      </c>
      <c r="D195" s="44"/>
      <c r="E195" s="4" t="s">
        <v>4396</v>
      </c>
      <c r="F195" s="4" t="s">
        <v>774</v>
      </c>
      <c r="G195" s="16" t="s">
        <v>775</v>
      </c>
      <c r="H195" s="4" t="s">
        <v>776</v>
      </c>
      <c r="I195" s="4" t="s">
        <v>53</v>
      </c>
      <c r="J195" s="4" t="s">
        <v>776</v>
      </c>
      <c r="K195" s="4" t="s">
        <v>3459</v>
      </c>
      <c r="L195" s="17">
        <v>100</v>
      </c>
    </row>
    <row r="196" spans="2:12" ht="42.75" x14ac:dyDescent="0.25">
      <c r="B196" s="4" t="s">
        <v>4394</v>
      </c>
      <c r="C196" s="46" t="s">
        <v>4396</v>
      </c>
      <c r="D196" s="44"/>
      <c r="E196" s="4" t="s">
        <v>4395</v>
      </c>
      <c r="F196" s="4" t="s">
        <v>774</v>
      </c>
      <c r="G196" s="16" t="s">
        <v>775</v>
      </c>
      <c r="H196" s="4" t="s">
        <v>776</v>
      </c>
      <c r="I196" s="4" t="s">
        <v>53</v>
      </c>
      <c r="J196" s="4" t="s">
        <v>776</v>
      </c>
      <c r="K196" s="4" t="s">
        <v>3459</v>
      </c>
      <c r="L196" s="17">
        <v>100</v>
      </c>
    </row>
    <row r="197" spans="2:12" ht="57" x14ac:dyDescent="0.25">
      <c r="B197" s="4" t="s">
        <v>4397</v>
      </c>
      <c r="C197" s="46" t="s">
        <v>4398</v>
      </c>
      <c r="D197" s="44"/>
      <c r="E197" s="4" t="s">
        <v>4399</v>
      </c>
      <c r="F197" s="4" t="s">
        <v>1271</v>
      </c>
      <c r="G197" s="16" t="s">
        <v>1272</v>
      </c>
      <c r="H197" s="4" t="s">
        <v>1273</v>
      </c>
      <c r="I197" s="4" t="s">
        <v>68</v>
      </c>
      <c r="J197" s="4" t="s">
        <v>4400</v>
      </c>
      <c r="K197" s="4" t="s">
        <v>3433</v>
      </c>
      <c r="L197" s="17">
        <v>53.241999999999997</v>
      </c>
    </row>
    <row r="198" spans="2:12" ht="28.5" x14ac:dyDescent="0.25">
      <c r="B198" s="4" t="s">
        <v>4354</v>
      </c>
      <c r="C198" s="46" t="s">
        <v>4355</v>
      </c>
      <c r="D198" s="44"/>
      <c r="E198" s="4" t="s">
        <v>4352</v>
      </c>
      <c r="F198" s="4" t="s">
        <v>663</v>
      </c>
      <c r="G198" s="16" t="s">
        <v>664</v>
      </c>
      <c r="H198" s="4" t="s">
        <v>74</v>
      </c>
      <c r="I198" s="4" t="s">
        <v>53</v>
      </c>
      <c r="J198" s="4" t="s">
        <v>74</v>
      </c>
      <c r="K198" s="4" t="s">
        <v>3463</v>
      </c>
      <c r="L198" s="17">
        <v>-14.9</v>
      </c>
    </row>
    <row r="199" spans="2:12" ht="42.75" x14ac:dyDescent="0.25">
      <c r="B199" s="4" t="s">
        <v>4385</v>
      </c>
      <c r="C199" s="46" t="s">
        <v>4343</v>
      </c>
      <c r="D199" s="44"/>
      <c r="E199" s="4" t="s">
        <v>4386</v>
      </c>
      <c r="F199" s="4" t="s">
        <v>663</v>
      </c>
      <c r="G199" s="16" t="s">
        <v>664</v>
      </c>
      <c r="H199" s="4" t="s">
        <v>74</v>
      </c>
      <c r="I199" s="4" t="s">
        <v>53</v>
      </c>
      <c r="J199" s="4" t="s">
        <v>74</v>
      </c>
      <c r="K199" s="4" t="s">
        <v>3463</v>
      </c>
      <c r="L199" s="17">
        <v>60</v>
      </c>
    </row>
    <row r="200" spans="2:12" ht="42.75" x14ac:dyDescent="0.25">
      <c r="B200" s="4" t="s">
        <v>4385</v>
      </c>
      <c r="C200" s="46" t="s">
        <v>4386</v>
      </c>
      <c r="D200" s="44"/>
      <c r="E200" s="4" t="s">
        <v>4343</v>
      </c>
      <c r="F200" s="4" t="s">
        <v>663</v>
      </c>
      <c r="G200" s="16" t="s">
        <v>664</v>
      </c>
      <c r="H200" s="4" t="s">
        <v>74</v>
      </c>
      <c r="I200" s="4" t="s">
        <v>53</v>
      </c>
      <c r="J200" s="4" t="s">
        <v>74</v>
      </c>
      <c r="K200" s="4" t="s">
        <v>3463</v>
      </c>
      <c r="L200" s="17">
        <v>60</v>
      </c>
    </row>
    <row r="201" spans="2:12" ht="42.75" x14ac:dyDescent="0.25">
      <c r="B201" s="4" t="s">
        <v>4401</v>
      </c>
      <c r="C201" s="46" t="s">
        <v>4395</v>
      </c>
      <c r="D201" s="44"/>
      <c r="E201" s="4" t="s">
        <v>4386</v>
      </c>
      <c r="F201" s="4" t="s">
        <v>647</v>
      </c>
      <c r="G201" s="16" t="s">
        <v>648</v>
      </c>
      <c r="H201" s="4" t="s">
        <v>74</v>
      </c>
      <c r="I201" s="4" t="s">
        <v>53</v>
      </c>
      <c r="J201" s="4" t="s">
        <v>74</v>
      </c>
      <c r="K201" s="4" t="s">
        <v>3463</v>
      </c>
      <c r="L201" s="17">
        <v>30</v>
      </c>
    </row>
    <row r="202" spans="2:12" ht="42.75" x14ac:dyDescent="0.25">
      <c r="B202" s="4" t="s">
        <v>4401</v>
      </c>
      <c r="C202" s="46" t="s">
        <v>4386</v>
      </c>
      <c r="D202" s="44"/>
      <c r="E202" s="4" t="s">
        <v>4395</v>
      </c>
      <c r="F202" s="4" t="s">
        <v>647</v>
      </c>
      <c r="G202" s="16" t="s">
        <v>648</v>
      </c>
      <c r="H202" s="4" t="s">
        <v>74</v>
      </c>
      <c r="I202" s="4" t="s">
        <v>53</v>
      </c>
      <c r="J202" s="4" t="s">
        <v>74</v>
      </c>
      <c r="K202" s="4" t="s">
        <v>3463</v>
      </c>
      <c r="L202" s="17">
        <v>30</v>
      </c>
    </row>
    <row r="203" spans="2:12" ht="42.75" x14ac:dyDescent="0.25">
      <c r="B203" s="4" t="s">
        <v>4402</v>
      </c>
      <c r="C203" s="46" t="s">
        <v>4260</v>
      </c>
      <c r="D203" s="44"/>
      <c r="E203" s="4" t="s">
        <v>4403</v>
      </c>
      <c r="F203" s="4" t="s">
        <v>944</v>
      </c>
      <c r="G203" s="16" t="s">
        <v>945</v>
      </c>
      <c r="H203" s="4" t="s">
        <v>946</v>
      </c>
      <c r="I203" s="4" t="s">
        <v>68</v>
      </c>
      <c r="J203" s="4" t="s">
        <v>442</v>
      </c>
      <c r="K203" s="4" t="s">
        <v>3435</v>
      </c>
      <c r="L203" s="17">
        <v>96</v>
      </c>
    </row>
    <row r="204" spans="2:12" ht="42.75" x14ac:dyDescent="0.25">
      <c r="B204" s="4" t="s">
        <v>4402</v>
      </c>
      <c r="C204" s="46" t="s">
        <v>4403</v>
      </c>
      <c r="D204" s="44"/>
      <c r="E204" s="4" t="s">
        <v>4260</v>
      </c>
      <c r="F204" s="4" t="s">
        <v>944</v>
      </c>
      <c r="G204" s="16" t="s">
        <v>945</v>
      </c>
      <c r="H204" s="4" t="s">
        <v>946</v>
      </c>
      <c r="I204" s="4" t="s">
        <v>68</v>
      </c>
      <c r="J204" s="4" t="s">
        <v>442</v>
      </c>
      <c r="K204" s="4" t="s">
        <v>3435</v>
      </c>
      <c r="L204" s="17">
        <v>96</v>
      </c>
    </row>
    <row r="205" spans="2:12" ht="42.75" x14ac:dyDescent="0.25">
      <c r="B205" s="4" t="s">
        <v>4404</v>
      </c>
      <c r="C205" s="46" t="s">
        <v>4260</v>
      </c>
      <c r="D205" s="44"/>
      <c r="E205" s="4" t="s">
        <v>4403</v>
      </c>
      <c r="F205" s="4" t="s">
        <v>944</v>
      </c>
      <c r="G205" s="16" t="s">
        <v>945</v>
      </c>
      <c r="H205" s="4" t="s">
        <v>946</v>
      </c>
      <c r="I205" s="4" t="s">
        <v>68</v>
      </c>
      <c r="J205" s="4" t="s">
        <v>442</v>
      </c>
      <c r="K205" s="4" t="s">
        <v>3435</v>
      </c>
      <c r="L205" s="17">
        <v>14.4</v>
      </c>
    </row>
    <row r="206" spans="2:12" ht="42.75" x14ac:dyDescent="0.25">
      <c r="B206" s="4" t="s">
        <v>4404</v>
      </c>
      <c r="C206" s="46" t="s">
        <v>4260</v>
      </c>
      <c r="D206" s="44"/>
      <c r="E206" s="4" t="s">
        <v>4403</v>
      </c>
      <c r="F206" s="4" t="s">
        <v>944</v>
      </c>
      <c r="G206" s="16" t="s">
        <v>945</v>
      </c>
      <c r="H206" s="4" t="s">
        <v>946</v>
      </c>
      <c r="I206" s="4" t="s">
        <v>68</v>
      </c>
      <c r="J206" s="4" t="s">
        <v>442</v>
      </c>
      <c r="K206" s="4" t="s">
        <v>4261</v>
      </c>
      <c r="L206" s="17">
        <v>16.8</v>
      </c>
    </row>
    <row r="207" spans="2:12" ht="42.75" x14ac:dyDescent="0.25">
      <c r="B207" s="4" t="s">
        <v>4404</v>
      </c>
      <c r="C207" s="46" t="s">
        <v>4403</v>
      </c>
      <c r="D207" s="44"/>
      <c r="E207" s="4" t="s">
        <v>4260</v>
      </c>
      <c r="F207" s="4" t="s">
        <v>944</v>
      </c>
      <c r="G207" s="16" t="s">
        <v>945</v>
      </c>
      <c r="H207" s="4" t="s">
        <v>946</v>
      </c>
      <c r="I207" s="4" t="s">
        <v>68</v>
      </c>
      <c r="J207" s="4" t="s">
        <v>442</v>
      </c>
      <c r="K207" s="4" t="s">
        <v>3435</v>
      </c>
      <c r="L207" s="17">
        <v>14.4</v>
      </c>
    </row>
    <row r="208" spans="2:12" ht="42.75" x14ac:dyDescent="0.25">
      <c r="B208" s="4" t="s">
        <v>4404</v>
      </c>
      <c r="C208" s="46" t="s">
        <v>4403</v>
      </c>
      <c r="D208" s="44"/>
      <c r="E208" s="4" t="s">
        <v>4260</v>
      </c>
      <c r="F208" s="4" t="s">
        <v>944</v>
      </c>
      <c r="G208" s="16" t="s">
        <v>945</v>
      </c>
      <c r="H208" s="4" t="s">
        <v>946</v>
      </c>
      <c r="I208" s="4" t="s">
        <v>68</v>
      </c>
      <c r="J208" s="4" t="s">
        <v>442</v>
      </c>
      <c r="K208" s="4" t="s">
        <v>4261</v>
      </c>
      <c r="L208" s="17">
        <v>16.8</v>
      </c>
    </row>
    <row r="209" spans="2:12" ht="42.75" x14ac:dyDescent="0.25">
      <c r="B209" s="4" t="s">
        <v>4405</v>
      </c>
      <c r="C209" s="46" t="s">
        <v>4283</v>
      </c>
      <c r="D209" s="44"/>
      <c r="E209" s="4" t="s">
        <v>4403</v>
      </c>
      <c r="F209" s="4" t="s">
        <v>947</v>
      </c>
      <c r="G209" s="16" t="s">
        <v>948</v>
      </c>
      <c r="H209" s="4" t="s">
        <v>946</v>
      </c>
      <c r="I209" s="4" t="s">
        <v>68</v>
      </c>
      <c r="J209" s="4" t="s">
        <v>442</v>
      </c>
      <c r="K209" s="4" t="s">
        <v>3436</v>
      </c>
      <c r="L209" s="17">
        <v>36</v>
      </c>
    </row>
    <row r="210" spans="2:12" ht="42.75" x14ac:dyDescent="0.25">
      <c r="B210" s="4" t="s">
        <v>4405</v>
      </c>
      <c r="C210" s="46" t="s">
        <v>4283</v>
      </c>
      <c r="D210" s="44"/>
      <c r="E210" s="4" t="s">
        <v>4403</v>
      </c>
      <c r="F210" s="4" t="s">
        <v>947</v>
      </c>
      <c r="G210" s="16" t="s">
        <v>948</v>
      </c>
      <c r="H210" s="4" t="s">
        <v>946</v>
      </c>
      <c r="I210" s="4" t="s">
        <v>53</v>
      </c>
      <c r="J210" s="4" t="s">
        <v>442</v>
      </c>
      <c r="K210" s="4" t="s">
        <v>3457</v>
      </c>
      <c r="L210" s="17">
        <v>84</v>
      </c>
    </row>
    <row r="211" spans="2:12" ht="42.75" x14ac:dyDescent="0.25">
      <c r="B211" s="4" t="s">
        <v>4405</v>
      </c>
      <c r="C211" s="46" t="s">
        <v>4403</v>
      </c>
      <c r="D211" s="44"/>
      <c r="E211" s="4" t="s">
        <v>4283</v>
      </c>
      <c r="F211" s="4" t="s">
        <v>947</v>
      </c>
      <c r="G211" s="16" t="s">
        <v>948</v>
      </c>
      <c r="H211" s="4" t="s">
        <v>946</v>
      </c>
      <c r="I211" s="4" t="s">
        <v>68</v>
      </c>
      <c r="J211" s="4" t="s">
        <v>442</v>
      </c>
      <c r="K211" s="4" t="s">
        <v>3436</v>
      </c>
      <c r="L211" s="17">
        <v>36</v>
      </c>
    </row>
    <row r="212" spans="2:12" ht="42.75" x14ac:dyDescent="0.25">
      <c r="B212" s="4" t="s">
        <v>4405</v>
      </c>
      <c r="C212" s="46" t="s">
        <v>4403</v>
      </c>
      <c r="D212" s="44"/>
      <c r="E212" s="4" t="s">
        <v>4283</v>
      </c>
      <c r="F212" s="4" t="s">
        <v>947</v>
      </c>
      <c r="G212" s="16" t="s">
        <v>948</v>
      </c>
      <c r="H212" s="4" t="s">
        <v>946</v>
      </c>
      <c r="I212" s="4" t="s">
        <v>53</v>
      </c>
      <c r="J212" s="4" t="s">
        <v>442</v>
      </c>
      <c r="K212" s="4" t="s">
        <v>3457</v>
      </c>
      <c r="L212" s="17">
        <v>84</v>
      </c>
    </row>
    <row r="213" spans="2:12" ht="57" x14ac:dyDescent="0.25">
      <c r="B213" s="4" t="s">
        <v>4406</v>
      </c>
      <c r="C213" s="46" t="s">
        <v>4407</v>
      </c>
      <c r="D213" s="44"/>
      <c r="E213" s="4" t="s">
        <v>4408</v>
      </c>
      <c r="F213" s="4" t="s">
        <v>830</v>
      </c>
      <c r="G213" s="16" t="s">
        <v>831</v>
      </c>
      <c r="H213" s="4" t="s">
        <v>832</v>
      </c>
      <c r="I213" s="4" t="s">
        <v>53</v>
      </c>
      <c r="J213" s="4" t="s">
        <v>4258</v>
      </c>
      <c r="K213" s="4" t="s">
        <v>3457</v>
      </c>
      <c r="L213" s="17">
        <v>2.5499999999999998</v>
      </c>
    </row>
    <row r="214" spans="2:12" ht="57" x14ac:dyDescent="0.25">
      <c r="B214" s="4" t="s">
        <v>4409</v>
      </c>
      <c r="C214" s="46" t="s">
        <v>4410</v>
      </c>
      <c r="D214" s="44"/>
      <c r="E214" s="4" t="s">
        <v>4411</v>
      </c>
      <c r="F214" s="4" t="s">
        <v>1285</v>
      </c>
      <c r="G214" s="16" t="s">
        <v>1286</v>
      </c>
      <c r="H214" s="4" t="s">
        <v>283</v>
      </c>
      <c r="I214" s="4" t="s">
        <v>53</v>
      </c>
      <c r="J214" s="4" t="s">
        <v>283</v>
      </c>
      <c r="K214" s="4" t="s">
        <v>3463</v>
      </c>
      <c r="L214" s="17">
        <v>40</v>
      </c>
    </row>
    <row r="215" spans="2:12" ht="57" x14ac:dyDescent="0.25">
      <c r="B215" s="4" t="s">
        <v>4409</v>
      </c>
      <c r="C215" s="46" t="s">
        <v>4410</v>
      </c>
      <c r="D215" s="44"/>
      <c r="E215" s="4" t="s">
        <v>4411</v>
      </c>
      <c r="F215" s="4" t="s">
        <v>1285</v>
      </c>
      <c r="G215" s="16" t="s">
        <v>1286</v>
      </c>
      <c r="H215" s="4" t="s">
        <v>283</v>
      </c>
      <c r="I215" s="4" t="s">
        <v>53</v>
      </c>
      <c r="J215" s="4" t="s">
        <v>283</v>
      </c>
      <c r="K215" s="4" t="s">
        <v>4291</v>
      </c>
      <c r="L215" s="17">
        <v>40</v>
      </c>
    </row>
    <row r="216" spans="2:12" ht="42.75" x14ac:dyDescent="0.25">
      <c r="B216" s="4" t="s">
        <v>4412</v>
      </c>
      <c r="C216" s="46" t="s">
        <v>4260</v>
      </c>
      <c r="D216" s="44"/>
      <c r="E216" s="4" t="s">
        <v>4283</v>
      </c>
      <c r="F216" s="4" t="s">
        <v>1037</v>
      </c>
      <c r="G216" s="16" t="s">
        <v>1038</v>
      </c>
      <c r="H216" s="4" t="s">
        <v>1035</v>
      </c>
      <c r="I216" s="4" t="s">
        <v>68</v>
      </c>
      <c r="J216" s="4" t="s">
        <v>4293</v>
      </c>
      <c r="K216" s="4" t="s">
        <v>3435</v>
      </c>
      <c r="L216" s="17">
        <v>91.2</v>
      </c>
    </row>
    <row r="217" spans="2:12" ht="42.75" x14ac:dyDescent="0.25">
      <c r="B217" s="4" t="s">
        <v>4412</v>
      </c>
      <c r="C217" s="46" t="s">
        <v>4283</v>
      </c>
      <c r="D217" s="44"/>
      <c r="E217" s="4" t="s">
        <v>4260</v>
      </c>
      <c r="F217" s="4" t="s">
        <v>1037</v>
      </c>
      <c r="G217" s="16" t="s">
        <v>1038</v>
      </c>
      <c r="H217" s="4" t="s">
        <v>1035</v>
      </c>
      <c r="I217" s="4" t="s">
        <v>68</v>
      </c>
      <c r="J217" s="4" t="s">
        <v>4293</v>
      </c>
      <c r="K217" s="4" t="s">
        <v>3435</v>
      </c>
      <c r="L217" s="17">
        <v>91.2</v>
      </c>
    </row>
    <row r="218" spans="2:12" ht="42.75" x14ac:dyDescent="0.25">
      <c r="B218" s="4" t="s">
        <v>4413</v>
      </c>
      <c r="C218" s="46" t="s">
        <v>4309</v>
      </c>
      <c r="D218" s="44"/>
      <c r="E218" s="4" t="s">
        <v>4283</v>
      </c>
      <c r="F218" s="4" t="s">
        <v>1047</v>
      </c>
      <c r="G218" s="16" t="s">
        <v>1048</v>
      </c>
      <c r="H218" s="4" t="s">
        <v>1035</v>
      </c>
      <c r="I218" s="4" t="s">
        <v>53</v>
      </c>
      <c r="J218" s="4" t="s">
        <v>4293</v>
      </c>
      <c r="K218" s="4" t="s">
        <v>3437</v>
      </c>
      <c r="L218" s="17">
        <v>36</v>
      </c>
    </row>
    <row r="219" spans="2:12" ht="28.5" x14ac:dyDescent="0.25">
      <c r="B219" s="4" t="s">
        <v>4413</v>
      </c>
      <c r="C219" s="46" t="s">
        <v>4283</v>
      </c>
      <c r="D219" s="44"/>
      <c r="E219" s="4" t="s">
        <v>4309</v>
      </c>
      <c r="F219" s="4" t="s">
        <v>1047</v>
      </c>
      <c r="G219" s="16" t="s">
        <v>1048</v>
      </c>
      <c r="H219" s="4" t="s">
        <v>1035</v>
      </c>
      <c r="I219" s="4" t="s">
        <v>53</v>
      </c>
      <c r="J219" s="4" t="s">
        <v>4293</v>
      </c>
      <c r="K219" s="4" t="s">
        <v>3437</v>
      </c>
      <c r="L219" s="17">
        <v>36</v>
      </c>
    </row>
    <row r="220" spans="2:12" ht="42.75" x14ac:dyDescent="0.25">
      <c r="B220" s="4" t="s">
        <v>4414</v>
      </c>
      <c r="C220" s="46" t="s">
        <v>4415</v>
      </c>
      <c r="D220" s="44"/>
      <c r="E220" s="4" t="s">
        <v>4283</v>
      </c>
      <c r="F220" s="4" t="s">
        <v>1049</v>
      </c>
      <c r="G220" s="16" t="s">
        <v>1050</v>
      </c>
      <c r="H220" s="4" t="s">
        <v>1035</v>
      </c>
      <c r="I220" s="4" t="s">
        <v>53</v>
      </c>
      <c r="J220" s="4" t="s">
        <v>4293</v>
      </c>
      <c r="K220" s="4" t="s">
        <v>3437</v>
      </c>
      <c r="L220" s="17">
        <v>48</v>
      </c>
    </row>
    <row r="221" spans="2:12" ht="28.5" x14ac:dyDescent="0.25">
      <c r="B221" s="4" t="s">
        <v>4414</v>
      </c>
      <c r="C221" s="46" t="s">
        <v>4283</v>
      </c>
      <c r="D221" s="44"/>
      <c r="E221" s="4" t="s">
        <v>4415</v>
      </c>
      <c r="F221" s="4" t="s">
        <v>1049</v>
      </c>
      <c r="G221" s="16" t="s">
        <v>1050</v>
      </c>
      <c r="H221" s="4" t="s">
        <v>1035</v>
      </c>
      <c r="I221" s="4" t="s">
        <v>53</v>
      </c>
      <c r="J221" s="4" t="s">
        <v>4293</v>
      </c>
      <c r="K221" s="4" t="s">
        <v>3437</v>
      </c>
      <c r="L221" s="17">
        <v>48</v>
      </c>
    </row>
    <row r="222" spans="2:12" ht="57" x14ac:dyDescent="0.25">
      <c r="B222" s="4" t="s">
        <v>4416</v>
      </c>
      <c r="C222" s="46" t="s">
        <v>4417</v>
      </c>
      <c r="D222" s="44"/>
      <c r="E222" s="4" t="s">
        <v>4408</v>
      </c>
      <c r="F222" s="4" t="s">
        <v>838</v>
      </c>
      <c r="G222" s="16" t="s">
        <v>839</v>
      </c>
      <c r="H222" s="4" t="s">
        <v>832</v>
      </c>
      <c r="I222" s="4" t="s">
        <v>53</v>
      </c>
      <c r="J222" s="4" t="s">
        <v>4258</v>
      </c>
      <c r="K222" s="4" t="s">
        <v>3457</v>
      </c>
      <c r="L222" s="17">
        <v>2.5499999999999998</v>
      </c>
    </row>
    <row r="223" spans="2:12" ht="42.75" x14ac:dyDescent="0.25">
      <c r="B223" s="4" t="s">
        <v>4405</v>
      </c>
      <c r="C223" s="46" t="s">
        <v>4403</v>
      </c>
      <c r="D223" s="44"/>
      <c r="E223" s="4" t="s">
        <v>4283</v>
      </c>
      <c r="F223" s="4" t="s">
        <v>1033</v>
      </c>
      <c r="G223" s="16" t="s">
        <v>1034</v>
      </c>
      <c r="H223" s="4" t="s">
        <v>1035</v>
      </c>
      <c r="I223" s="4" t="s">
        <v>58</v>
      </c>
      <c r="J223" s="4" t="s">
        <v>4293</v>
      </c>
      <c r="K223" s="4" t="s">
        <v>3436</v>
      </c>
      <c r="L223" s="17">
        <v>36</v>
      </c>
    </row>
    <row r="224" spans="2:12" ht="42.75" x14ac:dyDescent="0.25">
      <c r="B224" s="4" t="s">
        <v>4405</v>
      </c>
      <c r="C224" s="46" t="s">
        <v>4403</v>
      </c>
      <c r="D224" s="44"/>
      <c r="E224" s="4" t="s">
        <v>4283</v>
      </c>
      <c r="F224" s="4" t="s">
        <v>1033</v>
      </c>
      <c r="G224" s="16" t="s">
        <v>1034</v>
      </c>
      <c r="H224" s="4" t="s">
        <v>1035</v>
      </c>
      <c r="I224" s="4" t="s">
        <v>58</v>
      </c>
      <c r="J224" s="4" t="s">
        <v>4293</v>
      </c>
      <c r="K224" s="4" t="s">
        <v>3457</v>
      </c>
      <c r="L224" s="17">
        <v>84</v>
      </c>
    </row>
    <row r="225" spans="2:12" ht="42.75" x14ac:dyDescent="0.25">
      <c r="B225" s="4" t="s">
        <v>4405</v>
      </c>
      <c r="C225" s="46" t="s">
        <v>4283</v>
      </c>
      <c r="D225" s="44"/>
      <c r="E225" s="4" t="s">
        <v>4403</v>
      </c>
      <c r="F225" s="4" t="s">
        <v>1033</v>
      </c>
      <c r="G225" s="16" t="s">
        <v>1034</v>
      </c>
      <c r="H225" s="4" t="s">
        <v>1035</v>
      </c>
      <c r="I225" s="4" t="s">
        <v>58</v>
      </c>
      <c r="J225" s="4" t="s">
        <v>4293</v>
      </c>
      <c r="K225" s="4" t="s">
        <v>3436</v>
      </c>
      <c r="L225" s="17">
        <v>36</v>
      </c>
    </row>
    <row r="226" spans="2:12" ht="42.75" x14ac:dyDescent="0.25">
      <c r="B226" s="4" t="s">
        <v>4405</v>
      </c>
      <c r="C226" s="46" t="s">
        <v>4283</v>
      </c>
      <c r="D226" s="44"/>
      <c r="E226" s="4" t="s">
        <v>4403</v>
      </c>
      <c r="F226" s="4" t="s">
        <v>1033</v>
      </c>
      <c r="G226" s="16" t="s">
        <v>1034</v>
      </c>
      <c r="H226" s="4" t="s">
        <v>1035</v>
      </c>
      <c r="I226" s="4" t="s">
        <v>58</v>
      </c>
      <c r="J226" s="4" t="s">
        <v>4293</v>
      </c>
      <c r="K226" s="4" t="s">
        <v>3457</v>
      </c>
      <c r="L226" s="17">
        <v>84</v>
      </c>
    </row>
    <row r="227" spans="2:12" ht="42.75" x14ac:dyDescent="0.25">
      <c r="B227" s="4" t="s">
        <v>4405</v>
      </c>
      <c r="C227" s="46" t="s">
        <v>4403</v>
      </c>
      <c r="D227" s="44"/>
      <c r="E227" s="4" t="s">
        <v>4283</v>
      </c>
      <c r="F227" s="4" t="s">
        <v>1051</v>
      </c>
      <c r="G227" s="16" t="s">
        <v>1052</v>
      </c>
      <c r="H227" s="4" t="s">
        <v>1035</v>
      </c>
      <c r="I227" s="4" t="s">
        <v>53</v>
      </c>
      <c r="J227" s="4" t="s">
        <v>4293</v>
      </c>
      <c r="K227" s="4" t="s">
        <v>3437</v>
      </c>
      <c r="L227" s="17">
        <v>72</v>
      </c>
    </row>
    <row r="228" spans="2:12" ht="42.75" x14ac:dyDescent="0.25">
      <c r="B228" s="4" t="s">
        <v>4405</v>
      </c>
      <c r="C228" s="46" t="s">
        <v>4283</v>
      </c>
      <c r="D228" s="44"/>
      <c r="E228" s="4" t="s">
        <v>4403</v>
      </c>
      <c r="F228" s="4" t="s">
        <v>1051</v>
      </c>
      <c r="G228" s="16" t="s">
        <v>1052</v>
      </c>
      <c r="H228" s="4" t="s">
        <v>1035</v>
      </c>
      <c r="I228" s="4" t="s">
        <v>53</v>
      </c>
      <c r="J228" s="4" t="s">
        <v>4293</v>
      </c>
      <c r="K228" s="4" t="s">
        <v>3437</v>
      </c>
      <c r="L228" s="17">
        <v>72</v>
      </c>
    </row>
    <row r="229" spans="2:12" ht="57" x14ac:dyDescent="0.25">
      <c r="B229" s="4" t="s">
        <v>4397</v>
      </c>
      <c r="C229" s="46" t="s">
        <v>4398</v>
      </c>
      <c r="D229" s="44"/>
      <c r="E229" s="4" t="s">
        <v>4399</v>
      </c>
      <c r="F229" s="4" t="s">
        <v>1172</v>
      </c>
      <c r="G229" s="16" t="s">
        <v>1173</v>
      </c>
      <c r="H229" s="4" t="s">
        <v>283</v>
      </c>
      <c r="I229" s="4" t="s">
        <v>68</v>
      </c>
      <c r="J229" s="4" t="s">
        <v>283</v>
      </c>
      <c r="K229" s="4" t="s">
        <v>3441</v>
      </c>
      <c r="L229" s="17">
        <v>50</v>
      </c>
    </row>
    <row r="230" spans="2:12" ht="42.75" x14ac:dyDescent="0.25">
      <c r="B230" s="4" t="s">
        <v>4418</v>
      </c>
      <c r="C230" s="46" t="s">
        <v>4403</v>
      </c>
      <c r="D230" s="44"/>
      <c r="E230" s="4" t="s">
        <v>4260</v>
      </c>
      <c r="F230" s="4" t="s">
        <v>403</v>
      </c>
      <c r="G230" s="16" t="s">
        <v>404</v>
      </c>
      <c r="H230" s="4" t="s">
        <v>394</v>
      </c>
      <c r="I230" s="4" t="s">
        <v>68</v>
      </c>
      <c r="J230" s="4" t="s">
        <v>394</v>
      </c>
      <c r="K230" s="4" t="s">
        <v>3436</v>
      </c>
      <c r="L230" s="17">
        <v>76.8</v>
      </c>
    </row>
    <row r="231" spans="2:12" ht="42.75" x14ac:dyDescent="0.25">
      <c r="B231" s="4" t="s">
        <v>4418</v>
      </c>
      <c r="C231" s="46" t="s">
        <v>4260</v>
      </c>
      <c r="D231" s="44"/>
      <c r="E231" s="4" t="s">
        <v>4403</v>
      </c>
      <c r="F231" s="4" t="s">
        <v>403</v>
      </c>
      <c r="G231" s="16" t="s">
        <v>404</v>
      </c>
      <c r="H231" s="4" t="s">
        <v>394</v>
      </c>
      <c r="I231" s="4" t="s">
        <v>68</v>
      </c>
      <c r="J231" s="4" t="s">
        <v>394</v>
      </c>
      <c r="K231" s="4" t="s">
        <v>3436</v>
      </c>
      <c r="L231" s="17">
        <v>76.8</v>
      </c>
    </row>
    <row r="232" spans="2:12" ht="28.5" x14ac:dyDescent="0.25">
      <c r="B232" s="4" t="s">
        <v>4419</v>
      </c>
      <c r="C232" s="46" t="s">
        <v>4307</v>
      </c>
      <c r="D232" s="44"/>
      <c r="E232" s="4" t="s">
        <v>4303</v>
      </c>
      <c r="F232" s="4" t="s">
        <v>671</v>
      </c>
      <c r="G232" s="16" t="s">
        <v>672</v>
      </c>
      <c r="H232" s="4" t="s">
        <v>673</v>
      </c>
      <c r="I232" s="4" t="s">
        <v>53</v>
      </c>
      <c r="J232" s="4" t="s">
        <v>4420</v>
      </c>
      <c r="K232" s="4" t="s">
        <v>3463</v>
      </c>
      <c r="L232" s="17">
        <v>-112.8</v>
      </c>
    </row>
    <row r="233" spans="2:12" ht="42.75" x14ac:dyDescent="0.25">
      <c r="B233" s="4" t="s">
        <v>4421</v>
      </c>
      <c r="C233" s="46" t="s">
        <v>4422</v>
      </c>
      <c r="D233" s="44"/>
      <c r="E233" s="4" t="s">
        <v>4260</v>
      </c>
      <c r="F233" s="4" t="s">
        <v>671</v>
      </c>
      <c r="G233" s="16" t="s">
        <v>672</v>
      </c>
      <c r="H233" s="4" t="s">
        <v>673</v>
      </c>
      <c r="I233" s="4" t="s">
        <v>53</v>
      </c>
      <c r="J233" s="4" t="s">
        <v>4423</v>
      </c>
      <c r="K233" s="4" t="s">
        <v>4292</v>
      </c>
      <c r="L233" s="17">
        <v>12</v>
      </c>
    </row>
    <row r="234" spans="2:12" ht="42.75" x14ac:dyDescent="0.25">
      <c r="B234" s="4" t="s">
        <v>4421</v>
      </c>
      <c r="C234" s="46" t="s">
        <v>4422</v>
      </c>
      <c r="D234" s="44"/>
      <c r="E234" s="4" t="s">
        <v>4260</v>
      </c>
      <c r="F234" s="4" t="s">
        <v>671</v>
      </c>
      <c r="G234" s="16" t="s">
        <v>672</v>
      </c>
      <c r="H234" s="4" t="s">
        <v>673</v>
      </c>
      <c r="I234" s="4" t="s">
        <v>53</v>
      </c>
      <c r="J234" s="4" t="s">
        <v>4423</v>
      </c>
      <c r="K234" s="4" t="s">
        <v>4424</v>
      </c>
      <c r="L234" s="17">
        <v>56</v>
      </c>
    </row>
    <row r="235" spans="2:12" ht="42.75" x14ac:dyDescent="0.25">
      <c r="B235" s="4" t="s">
        <v>4421</v>
      </c>
      <c r="C235" s="46" t="s">
        <v>4422</v>
      </c>
      <c r="D235" s="44"/>
      <c r="E235" s="4" t="s">
        <v>4260</v>
      </c>
      <c r="F235" s="4" t="s">
        <v>671</v>
      </c>
      <c r="G235" s="16" t="s">
        <v>672</v>
      </c>
      <c r="H235" s="4" t="s">
        <v>673</v>
      </c>
      <c r="I235" s="4" t="s">
        <v>53</v>
      </c>
      <c r="J235" s="4" t="s">
        <v>4423</v>
      </c>
      <c r="K235" s="4" t="s">
        <v>4286</v>
      </c>
      <c r="L235" s="17">
        <v>67</v>
      </c>
    </row>
    <row r="236" spans="2:12" ht="42.75" x14ac:dyDescent="0.25">
      <c r="B236" s="4" t="s">
        <v>4421</v>
      </c>
      <c r="C236" s="46" t="s">
        <v>4422</v>
      </c>
      <c r="D236" s="44"/>
      <c r="E236" s="4" t="s">
        <v>4260</v>
      </c>
      <c r="F236" s="4" t="s">
        <v>671</v>
      </c>
      <c r="G236" s="16" t="s">
        <v>672</v>
      </c>
      <c r="H236" s="4" t="s">
        <v>673</v>
      </c>
      <c r="I236" s="4" t="s">
        <v>53</v>
      </c>
      <c r="J236" s="4" t="s">
        <v>4423</v>
      </c>
      <c r="K236" s="4" t="s">
        <v>3463</v>
      </c>
      <c r="L236" s="17">
        <v>93</v>
      </c>
    </row>
    <row r="237" spans="2:12" ht="28.5" x14ac:dyDescent="0.25">
      <c r="B237" s="4" t="s">
        <v>4425</v>
      </c>
      <c r="C237" s="46" t="s">
        <v>4307</v>
      </c>
      <c r="D237" s="44"/>
      <c r="E237" s="4" t="s">
        <v>4368</v>
      </c>
      <c r="F237" s="4" t="s">
        <v>223</v>
      </c>
      <c r="G237" s="16" t="s">
        <v>224</v>
      </c>
      <c r="H237" s="4" t="s">
        <v>142</v>
      </c>
      <c r="I237" s="4" t="s">
        <v>68</v>
      </c>
      <c r="J237" s="4" t="s">
        <v>667</v>
      </c>
      <c r="K237" s="4" t="s">
        <v>3464</v>
      </c>
      <c r="L237" s="17">
        <v>-47</v>
      </c>
    </row>
    <row r="238" spans="2:12" ht="28.5" x14ac:dyDescent="0.25">
      <c r="B238" s="4" t="s">
        <v>4425</v>
      </c>
      <c r="C238" s="46" t="s">
        <v>4368</v>
      </c>
      <c r="D238" s="44"/>
      <c r="E238" s="4" t="s">
        <v>4307</v>
      </c>
      <c r="F238" s="4" t="s">
        <v>223</v>
      </c>
      <c r="G238" s="16" t="s">
        <v>224</v>
      </c>
      <c r="H238" s="4" t="s">
        <v>142</v>
      </c>
      <c r="I238" s="4" t="s">
        <v>68</v>
      </c>
      <c r="J238" s="4" t="s">
        <v>667</v>
      </c>
      <c r="K238" s="4" t="s">
        <v>3464</v>
      </c>
      <c r="L238" s="17">
        <v>-142</v>
      </c>
    </row>
    <row r="239" spans="2:12" ht="42.75" x14ac:dyDescent="0.25">
      <c r="B239" s="4" t="s">
        <v>4392</v>
      </c>
      <c r="C239" s="46" t="s">
        <v>4260</v>
      </c>
      <c r="D239" s="44"/>
      <c r="E239" s="4" t="s">
        <v>4393</v>
      </c>
      <c r="F239" s="4" t="s">
        <v>223</v>
      </c>
      <c r="G239" s="16" t="s">
        <v>224</v>
      </c>
      <c r="H239" s="4" t="s">
        <v>142</v>
      </c>
      <c r="I239" s="4" t="s">
        <v>68</v>
      </c>
      <c r="J239" s="4" t="s">
        <v>667</v>
      </c>
      <c r="K239" s="4" t="s">
        <v>3464</v>
      </c>
      <c r="L239" s="17">
        <v>150</v>
      </c>
    </row>
    <row r="240" spans="2:12" ht="42.75" x14ac:dyDescent="0.25">
      <c r="B240" s="4" t="s">
        <v>4392</v>
      </c>
      <c r="C240" s="46" t="s">
        <v>4393</v>
      </c>
      <c r="D240" s="44"/>
      <c r="E240" s="4" t="s">
        <v>4260</v>
      </c>
      <c r="F240" s="4" t="s">
        <v>223</v>
      </c>
      <c r="G240" s="16" t="s">
        <v>224</v>
      </c>
      <c r="H240" s="4" t="s">
        <v>142</v>
      </c>
      <c r="I240" s="4" t="s">
        <v>68</v>
      </c>
      <c r="J240" s="4" t="s">
        <v>667</v>
      </c>
      <c r="K240" s="4" t="s">
        <v>3464</v>
      </c>
      <c r="L240" s="17">
        <v>150</v>
      </c>
    </row>
    <row r="241" spans="2:12" ht="42.75" x14ac:dyDescent="0.25">
      <c r="B241" s="4" t="s">
        <v>4426</v>
      </c>
      <c r="C241" s="46" t="s">
        <v>4427</v>
      </c>
      <c r="D241" s="44"/>
      <c r="E241" s="4" t="s">
        <v>4393</v>
      </c>
      <c r="F241" s="4" t="s">
        <v>223</v>
      </c>
      <c r="G241" s="16" t="s">
        <v>224</v>
      </c>
      <c r="H241" s="4" t="s">
        <v>142</v>
      </c>
      <c r="I241" s="4" t="s">
        <v>68</v>
      </c>
      <c r="J241" s="4" t="s">
        <v>667</v>
      </c>
      <c r="K241" s="4" t="s">
        <v>3464</v>
      </c>
      <c r="L241" s="17">
        <v>150</v>
      </c>
    </row>
    <row r="242" spans="2:12" ht="42.75" x14ac:dyDescent="0.25">
      <c r="B242" s="4" t="s">
        <v>4426</v>
      </c>
      <c r="C242" s="46" t="s">
        <v>4393</v>
      </c>
      <c r="D242" s="44"/>
      <c r="E242" s="4" t="s">
        <v>4427</v>
      </c>
      <c r="F242" s="4" t="s">
        <v>223</v>
      </c>
      <c r="G242" s="16" t="s">
        <v>224</v>
      </c>
      <c r="H242" s="4" t="s">
        <v>142</v>
      </c>
      <c r="I242" s="4" t="s">
        <v>68</v>
      </c>
      <c r="J242" s="4" t="s">
        <v>667</v>
      </c>
      <c r="K242" s="4" t="s">
        <v>3464</v>
      </c>
      <c r="L242" s="17">
        <v>150</v>
      </c>
    </row>
    <row r="243" spans="2:12" ht="28.5" x14ac:dyDescent="0.25">
      <c r="B243" s="4" t="s">
        <v>4367</v>
      </c>
      <c r="C243" s="46" t="s">
        <v>4355</v>
      </c>
      <c r="D243" s="44"/>
      <c r="E243" s="4" t="s">
        <v>4368</v>
      </c>
      <c r="F243" s="4" t="s">
        <v>139</v>
      </c>
      <c r="G243" s="16" t="s">
        <v>140</v>
      </c>
      <c r="H243" s="4" t="s">
        <v>142</v>
      </c>
      <c r="I243" s="4" t="s">
        <v>53</v>
      </c>
      <c r="J243" s="4" t="s">
        <v>667</v>
      </c>
      <c r="K243" s="4" t="s">
        <v>3464</v>
      </c>
      <c r="L243" s="17">
        <v>166.5</v>
      </c>
    </row>
    <row r="244" spans="2:12" ht="42.75" x14ac:dyDescent="0.25">
      <c r="B244" s="4" t="s">
        <v>4428</v>
      </c>
      <c r="C244" s="46" t="s">
        <v>4260</v>
      </c>
      <c r="D244" s="44"/>
      <c r="E244" s="4" t="s">
        <v>4429</v>
      </c>
      <c r="F244" s="4" t="s">
        <v>822</v>
      </c>
      <c r="G244" s="16" t="s">
        <v>823</v>
      </c>
      <c r="H244" s="4" t="s">
        <v>328</v>
      </c>
      <c r="I244" s="4" t="s">
        <v>53</v>
      </c>
      <c r="J244" s="4" t="s">
        <v>328</v>
      </c>
      <c r="K244" s="4" t="s">
        <v>3437</v>
      </c>
      <c r="L244" s="17">
        <v>200</v>
      </c>
    </row>
    <row r="245" spans="2:12" ht="42.75" x14ac:dyDescent="0.25">
      <c r="B245" s="4" t="s">
        <v>4428</v>
      </c>
      <c r="C245" s="46" t="s">
        <v>4429</v>
      </c>
      <c r="D245" s="44"/>
      <c r="E245" s="4" t="s">
        <v>4260</v>
      </c>
      <c r="F245" s="4" t="s">
        <v>822</v>
      </c>
      <c r="G245" s="16" t="s">
        <v>823</v>
      </c>
      <c r="H245" s="4" t="s">
        <v>328</v>
      </c>
      <c r="I245" s="4" t="s">
        <v>53</v>
      </c>
      <c r="J245" s="4" t="s">
        <v>328</v>
      </c>
      <c r="K245" s="4" t="s">
        <v>3437</v>
      </c>
      <c r="L245" s="17">
        <v>200</v>
      </c>
    </row>
    <row r="246" spans="2:12" ht="42.75" x14ac:dyDescent="0.25">
      <c r="B246" s="4" t="s">
        <v>4430</v>
      </c>
      <c r="C246" s="46" t="s">
        <v>4431</v>
      </c>
      <c r="D246" s="44"/>
      <c r="E246" s="4" t="s">
        <v>4260</v>
      </c>
      <c r="F246" s="4" t="s">
        <v>1011</v>
      </c>
      <c r="G246" s="16" t="s">
        <v>1012</v>
      </c>
      <c r="H246" s="4" t="s">
        <v>826</v>
      </c>
      <c r="I246" s="4" t="s">
        <v>53</v>
      </c>
      <c r="J246" s="4" t="s">
        <v>826</v>
      </c>
      <c r="K246" s="4" t="s">
        <v>3468</v>
      </c>
      <c r="L246" s="17">
        <v>9.6</v>
      </c>
    </row>
    <row r="247" spans="2:12" ht="42.75" x14ac:dyDescent="0.25">
      <c r="B247" s="4" t="s">
        <v>4430</v>
      </c>
      <c r="C247" s="46" t="s">
        <v>4431</v>
      </c>
      <c r="D247" s="44"/>
      <c r="E247" s="4" t="s">
        <v>4260</v>
      </c>
      <c r="F247" s="4" t="s">
        <v>1011</v>
      </c>
      <c r="G247" s="16" t="s">
        <v>1012</v>
      </c>
      <c r="H247" s="4" t="s">
        <v>826</v>
      </c>
      <c r="I247" s="4" t="s">
        <v>68</v>
      </c>
      <c r="J247" s="4" t="s">
        <v>826</v>
      </c>
      <c r="K247" s="4" t="s">
        <v>3435</v>
      </c>
      <c r="L247" s="17">
        <v>144</v>
      </c>
    </row>
    <row r="248" spans="2:12" ht="42.75" x14ac:dyDescent="0.25">
      <c r="B248" s="4" t="s">
        <v>4430</v>
      </c>
      <c r="C248" s="46" t="s">
        <v>4260</v>
      </c>
      <c r="D248" s="44"/>
      <c r="E248" s="4" t="s">
        <v>4431</v>
      </c>
      <c r="F248" s="4" t="s">
        <v>1011</v>
      </c>
      <c r="G248" s="16" t="s">
        <v>1012</v>
      </c>
      <c r="H248" s="4" t="s">
        <v>826</v>
      </c>
      <c r="I248" s="4" t="s">
        <v>53</v>
      </c>
      <c r="J248" s="4" t="s">
        <v>826</v>
      </c>
      <c r="K248" s="4" t="s">
        <v>3468</v>
      </c>
      <c r="L248" s="17">
        <v>14.4</v>
      </c>
    </row>
    <row r="249" spans="2:12" ht="42.75" x14ac:dyDescent="0.25">
      <c r="B249" s="4" t="s">
        <v>4430</v>
      </c>
      <c r="C249" s="46" t="s">
        <v>4260</v>
      </c>
      <c r="D249" s="44"/>
      <c r="E249" s="4" t="s">
        <v>4431</v>
      </c>
      <c r="F249" s="4" t="s">
        <v>1011</v>
      </c>
      <c r="G249" s="16" t="s">
        <v>1012</v>
      </c>
      <c r="H249" s="4" t="s">
        <v>826</v>
      </c>
      <c r="I249" s="4" t="s">
        <v>68</v>
      </c>
      <c r="J249" s="4" t="s">
        <v>826</v>
      </c>
      <c r="K249" s="4" t="s">
        <v>3435</v>
      </c>
      <c r="L249" s="17">
        <v>144</v>
      </c>
    </row>
    <row r="250" spans="2:12" ht="42.75" x14ac:dyDescent="0.25">
      <c r="B250" s="4" t="s">
        <v>4432</v>
      </c>
      <c r="C250" s="46" t="s">
        <v>4433</v>
      </c>
      <c r="D250" s="44"/>
      <c r="E250" s="4" t="s">
        <v>4260</v>
      </c>
      <c r="F250" s="4" t="s">
        <v>1011</v>
      </c>
      <c r="G250" s="16" t="s">
        <v>1012</v>
      </c>
      <c r="H250" s="4" t="s">
        <v>826</v>
      </c>
      <c r="I250" s="4" t="s">
        <v>53</v>
      </c>
      <c r="J250" s="4" t="s">
        <v>826</v>
      </c>
      <c r="K250" s="4" t="s">
        <v>3457</v>
      </c>
      <c r="L250" s="17">
        <v>315</v>
      </c>
    </row>
    <row r="251" spans="2:12" ht="42.75" x14ac:dyDescent="0.25">
      <c r="B251" s="4" t="s">
        <v>4432</v>
      </c>
      <c r="C251" s="46" t="s">
        <v>4260</v>
      </c>
      <c r="D251" s="44"/>
      <c r="E251" s="4" t="s">
        <v>4433</v>
      </c>
      <c r="F251" s="4" t="s">
        <v>1011</v>
      </c>
      <c r="G251" s="16" t="s">
        <v>1012</v>
      </c>
      <c r="H251" s="4" t="s">
        <v>826</v>
      </c>
      <c r="I251" s="4" t="s">
        <v>53</v>
      </c>
      <c r="J251" s="4" t="s">
        <v>826</v>
      </c>
      <c r="K251" s="4" t="s">
        <v>3457</v>
      </c>
      <c r="L251" s="17">
        <v>315</v>
      </c>
    </row>
    <row r="252" spans="2:12" ht="42.75" x14ac:dyDescent="0.25">
      <c r="B252" s="4" t="s">
        <v>4434</v>
      </c>
      <c r="C252" s="46" t="s">
        <v>4435</v>
      </c>
      <c r="D252" s="44"/>
      <c r="E252" s="4" t="s">
        <v>4335</v>
      </c>
      <c r="F252" s="4" t="s">
        <v>869</v>
      </c>
      <c r="G252" s="16" t="s">
        <v>870</v>
      </c>
      <c r="H252" s="4" t="s">
        <v>871</v>
      </c>
      <c r="I252" s="4" t="s">
        <v>68</v>
      </c>
      <c r="J252" s="4" t="s">
        <v>4324</v>
      </c>
      <c r="K252" s="4" t="s">
        <v>3435</v>
      </c>
      <c r="L252" s="17">
        <v>205</v>
      </c>
    </row>
    <row r="253" spans="2:12" ht="57" x14ac:dyDescent="0.25">
      <c r="B253" s="4" t="s">
        <v>4436</v>
      </c>
      <c r="C253" s="46" t="s">
        <v>4323</v>
      </c>
      <c r="D253" s="44"/>
      <c r="E253" s="4" t="s">
        <v>4399</v>
      </c>
      <c r="F253" s="4" t="s">
        <v>869</v>
      </c>
      <c r="G253" s="16" t="s">
        <v>870</v>
      </c>
      <c r="H253" s="4" t="s">
        <v>871</v>
      </c>
      <c r="I253" s="4" t="s">
        <v>68</v>
      </c>
      <c r="J253" s="4" t="s">
        <v>4324</v>
      </c>
      <c r="K253" s="4" t="s">
        <v>3435</v>
      </c>
      <c r="L253" s="17">
        <v>30</v>
      </c>
    </row>
    <row r="254" spans="2:12" ht="42.75" x14ac:dyDescent="0.25">
      <c r="B254" s="4" t="s">
        <v>4437</v>
      </c>
      <c r="C254" s="46" t="s">
        <v>4301</v>
      </c>
      <c r="D254" s="44"/>
      <c r="E254" s="4" t="s">
        <v>4323</v>
      </c>
      <c r="F254" s="4" t="s">
        <v>869</v>
      </c>
      <c r="G254" s="16" t="s">
        <v>870</v>
      </c>
      <c r="H254" s="4" t="s">
        <v>871</v>
      </c>
      <c r="I254" s="4" t="s">
        <v>68</v>
      </c>
      <c r="J254" s="4" t="s">
        <v>4324</v>
      </c>
      <c r="K254" s="4" t="s">
        <v>4261</v>
      </c>
      <c r="L254" s="17">
        <v>5</v>
      </c>
    </row>
    <row r="255" spans="2:12" ht="42.75" x14ac:dyDescent="0.25">
      <c r="B255" s="4" t="s">
        <v>4437</v>
      </c>
      <c r="C255" s="46" t="s">
        <v>4301</v>
      </c>
      <c r="D255" s="44"/>
      <c r="E255" s="4" t="s">
        <v>4323</v>
      </c>
      <c r="F255" s="4" t="s">
        <v>869</v>
      </c>
      <c r="G255" s="16" t="s">
        <v>870</v>
      </c>
      <c r="H255" s="4" t="s">
        <v>871</v>
      </c>
      <c r="I255" s="4" t="s">
        <v>68</v>
      </c>
      <c r="J255" s="4" t="s">
        <v>4324</v>
      </c>
      <c r="K255" s="4" t="s">
        <v>3435</v>
      </c>
      <c r="L255" s="17">
        <v>25</v>
      </c>
    </row>
    <row r="256" spans="2:12" ht="57" x14ac:dyDescent="0.25">
      <c r="B256" s="4" t="s">
        <v>4394</v>
      </c>
      <c r="C256" s="46" t="s">
        <v>4395</v>
      </c>
      <c r="D256" s="44"/>
      <c r="E256" s="4" t="s">
        <v>4396</v>
      </c>
      <c r="F256" s="4" t="s">
        <v>778</v>
      </c>
      <c r="G256" s="16" t="s">
        <v>779</v>
      </c>
      <c r="H256" s="4" t="s">
        <v>776</v>
      </c>
      <c r="I256" s="4" t="s">
        <v>53</v>
      </c>
      <c r="J256" s="4" t="s">
        <v>776</v>
      </c>
      <c r="K256" s="4" t="s">
        <v>3457</v>
      </c>
      <c r="L256" s="17">
        <v>80</v>
      </c>
    </row>
    <row r="257" spans="2:12" ht="42.75" x14ac:dyDescent="0.25">
      <c r="B257" s="4" t="s">
        <v>4394</v>
      </c>
      <c r="C257" s="46" t="s">
        <v>4396</v>
      </c>
      <c r="D257" s="44"/>
      <c r="E257" s="4" t="s">
        <v>4395</v>
      </c>
      <c r="F257" s="4" t="s">
        <v>778</v>
      </c>
      <c r="G257" s="16" t="s">
        <v>779</v>
      </c>
      <c r="H257" s="4" t="s">
        <v>776</v>
      </c>
      <c r="I257" s="4" t="s">
        <v>53</v>
      </c>
      <c r="J257" s="4" t="s">
        <v>776</v>
      </c>
      <c r="K257" s="4" t="s">
        <v>3457</v>
      </c>
      <c r="L257" s="17">
        <v>80</v>
      </c>
    </row>
    <row r="258" spans="2:12" ht="42.75" x14ac:dyDescent="0.25">
      <c r="B258" s="4" t="s">
        <v>4360</v>
      </c>
      <c r="C258" s="46" t="s">
        <v>4343</v>
      </c>
      <c r="D258" s="44"/>
      <c r="E258" s="4" t="s">
        <v>4342</v>
      </c>
      <c r="F258" s="4" t="s">
        <v>752</v>
      </c>
      <c r="G258" s="16" t="s">
        <v>753</v>
      </c>
      <c r="H258" s="4" t="s">
        <v>754</v>
      </c>
      <c r="I258" s="4" t="s">
        <v>53</v>
      </c>
      <c r="J258" s="4" t="s">
        <v>4359</v>
      </c>
      <c r="K258" s="4" t="s">
        <v>3441</v>
      </c>
      <c r="L258" s="17">
        <v>40</v>
      </c>
    </row>
    <row r="259" spans="2:12" ht="42.75" x14ac:dyDescent="0.25">
      <c r="B259" s="4" t="s">
        <v>4360</v>
      </c>
      <c r="C259" s="46" t="s">
        <v>4342</v>
      </c>
      <c r="D259" s="44"/>
      <c r="E259" s="4" t="s">
        <v>4343</v>
      </c>
      <c r="F259" s="4" t="s">
        <v>752</v>
      </c>
      <c r="G259" s="16" t="s">
        <v>753</v>
      </c>
      <c r="H259" s="4" t="s">
        <v>754</v>
      </c>
      <c r="I259" s="4" t="s">
        <v>53</v>
      </c>
      <c r="J259" s="4" t="s">
        <v>4359</v>
      </c>
      <c r="K259" s="4" t="s">
        <v>3441</v>
      </c>
      <c r="L259" s="17">
        <v>40</v>
      </c>
    </row>
    <row r="260" spans="2:12" ht="42.75" x14ac:dyDescent="0.25">
      <c r="B260" s="4" t="s">
        <v>4438</v>
      </c>
      <c r="C260" s="46" t="s">
        <v>4433</v>
      </c>
      <c r="D260" s="44"/>
      <c r="E260" s="4" t="s">
        <v>4429</v>
      </c>
      <c r="F260" s="4" t="s">
        <v>502</v>
      </c>
      <c r="G260" s="16" t="s">
        <v>503</v>
      </c>
      <c r="H260" s="4" t="s">
        <v>328</v>
      </c>
      <c r="I260" s="4" t="s">
        <v>53</v>
      </c>
      <c r="J260" s="4" t="s">
        <v>328</v>
      </c>
      <c r="K260" s="4" t="s">
        <v>3457</v>
      </c>
      <c r="L260" s="17">
        <v>315</v>
      </c>
    </row>
    <row r="261" spans="2:12" ht="28.5" x14ac:dyDescent="0.25">
      <c r="B261" s="4" t="s">
        <v>4367</v>
      </c>
      <c r="C261" s="46" t="s">
        <v>4368</v>
      </c>
      <c r="D261" s="44"/>
      <c r="E261" s="4" t="s">
        <v>4355</v>
      </c>
      <c r="F261" s="4" t="s">
        <v>658</v>
      </c>
      <c r="G261" s="16" t="s">
        <v>659</v>
      </c>
      <c r="H261" s="4" t="s">
        <v>74</v>
      </c>
      <c r="I261" s="4" t="s">
        <v>68</v>
      </c>
      <c r="J261" s="4" t="s">
        <v>74</v>
      </c>
      <c r="K261" s="4" t="s">
        <v>3436</v>
      </c>
      <c r="L261" s="17">
        <v>-62.9</v>
      </c>
    </row>
    <row r="262" spans="2:12" ht="42.75" x14ac:dyDescent="0.25">
      <c r="B262" s="4" t="s">
        <v>4439</v>
      </c>
      <c r="C262" s="46" t="s">
        <v>4393</v>
      </c>
      <c r="D262" s="44"/>
      <c r="E262" s="4" t="s">
        <v>4386</v>
      </c>
      <c r="F262" s="4" t="s">
        <v>658</v>
      </c>
      <c r="G262" s="16" t="s">
        <v>659</v>
      </c>
      <c r="H262" s="4" t="s">
        <v>74</v>
      </c>
      <c r="I262" s="4" t="s">
        <v>53</v>
      </c>
      <c r="J262" s="4" t="s">
        <v>74</v>
      </c>
      <c r="K262" s="4" t="s">
        <v>3463</v>
      </c>
      <c r="L262" s="17">
        <v>60</v>
      </c>
    </row>
    <row r="263" spans="2:12" ht="42.75" x14ac:dyDescent="0.25">
      <c r="B263" s="4" t="s">
        <v>4439</v>
      </c>
      <c r="C263" s="46" t="s">
        <v>4386</v>
      </c>
      <c r="D263" s="44"/>
      <c r="E263" s="4" t="s">
        <v>4393</v>
      </c>
      <c r="F263" s="4" t="s">
        <v>658</v>
      </c>
      <c r="G263" s="16" t="s">
        <v>659</v>
      </c>
      <c r="H263" s="4" t="s">
        <v>74</v>
      </c>
      <c r="I263" s="4" t="s">
        <v>53</v>
      </c>
      <c r="J263" s="4" t="s">
        <v>74</v>
      </c>
      <c r="K263" s="4" t="s">
        <v>3463</v>
      </c>
      <c r="L263" s="17">
        <v>60</v>
      </c>
    </row>
    <row r="264" spans="2:12" ht="42.75" x14ac:dyDescent="0.25">
      <c r="B264" s="4" t="s">
        <v>4418</v>
      </c>
      <c r="C264" s="46" t="s">
        <v>4403</v>
      </c>
      <c r="D264" s="44"/>
      <c r="E264" s="4" t="s">
        <v>4260</v>
      </c>
      <c r="F264" s="4" t="s">
        <v>407</v>
      </c>
      <c r="G264" s="16" t="s">
        <v>408</v>
      </c>
      <c r="H264" s="4" t="s">
        <v>409</v>
      </c>
      <c r="I264" s="4" t="s">
        <v>68</v>
      </c>
      <c r="J264" s="4" t="s">
        <v>409</v>
      </c>
      <c r="K264" s="4" t="s">
        <v>3435</v>
      </c>
      <c r="L264" s="17">
        <v>76.8</v>
      </c>
    </row>
    <row r="265" spans="2:12" ht="28.5" x14ac:dyDescent="0.25">
      <c r="B265" s="4" t="s">
        <v>4378</v>
      </c>
      <c r="C265" s="46" t="s">
        <v>4297</v>
      </c>
      <c r="D265" s="44"/>
      <c r="E265" s="4" t="s">
        <v>4327</v>
      </c>
      <c r="F265" s="4" t="s">
        <v>1320</v>
      </c>
      <c r="G265" s="16" t="s">
        <v>1321</v>
      </c>
      <c r="H265" s="4" t="s">
        <v>117</v>
      </c>
      <c r="I265" s="4" t="s">
        <v>53</v>
      </c>
      <c r="J265" s="4" t="s">
        <v>4316</v>
      </c>
      <c r="K265" s="4" t="s">
        <v>3441</v>
      </c>
      <c r="L265" s="17">
        <v>271.10000000000002</v>
      </c>
    </row>
    <row r="266" spans="2:12" ht="28.5" x14ac:dyDescent="0.25">
      <c r="B266" s="4" t="s">
        <v>4440</v>
      </c>
      <c r="C266" s="46" t="s">
        <v>4304</v>
      </c>
      <c r="D266" s="44"/>
      <c r="E266" s="4" t="s">
        <v>4368</v>
      </c>
      <c r="F266" s="4" t="s">
        <v>292</v>
      </c>
      <c r="G266" s="16" t="s">
        <v>293</v>
      </c>
      <c r="H266" s="4" t="s">
        <v>147</v>
      </c>
      <c r="I266" s="4" t="s">
        <v>58</v>
      </c>
      <c r="J266" s="4" t="s">
        <v>147</v>
      </c>
      <c r="K266" s="4" t="s">
        <v>4261</v>
      </c>
      <c r="L266" s="17">
        <v>164.5</v>
      </c>
    </row>
    <row r="267" spans="2:12" ht="28.5" x14ac:dyDescent="0.25">
      <c r="B267" s="4" t="s">
        <v>4441</v>
      </c>
      <c r="C267" s="46" t="s">
        <v>4260</v>
      </c>
      <c r="D267" s="44"/>
      <c r="E267" s="4" t="s">
        <v>4309</v>
      </c>
      <c r="F267" s="4" t="s">
        <v>152</v>
      </c>
      <c r="G267" s="16" t="s">
        <v>153</v>
      </c>
      <c r="H267" s="4" t="s">
        <v>155</v>
      </c>
      <c r="I267" s="4" t="s">
        <v>58</v>
      </c>
      <c r="J267" s="4" t="s">
        <v>155</v>
      </c>
      <c r="K267" s="4" t="s">
        <v>3435</v>
      </c>
      <c r="L267" s="17">
        <v>0.9</v>
      </c>
    </row>
    <row r="268" spans="2:12" ht="42.75" x14ac:dyDescent="0.25">
      <c r="B268" s="4" t="s">
        <v>4441</v>
      </c>
      <c r="C268" s="46" t="s">
        <v>4309</v>
      </c>
      <c r="D268" s="44"/>
      <c r="E268" s="4" t="s">
        <v>4260</v>
      </c>
      <c r="F268" s="4" t="s">
        <v>152</v>
      </c>
      <c r="G268" s="16" t="s">
        <v>153</v>
      </c>
      <c r="H268" s="4" t="s">
        <v>155</v>
      </c>
      <c r="I268" s="4" t="s">
        <v>58</v>
      </c>
      <c r="J268" s="4" t="s">
        <v>155</v>
      </c>
      <c r="K268" s="4" t="s">
        <v>3435</v>
      </c>
      <c r="L268" s="17">
        <v>5.5</v>
      </c>
    </row>
    <row r="269" spans="2:12" ht="42.75" x14ac:dyDescent="0.25">
      <c r="B269" s="4" t="s">
        <v>4404</v>
      </c>
      <c r="C269" s="46" t="s">
        <v>4403</v>
      </c>
      <c r="D269" s="44"/>
      <c r="E269" s="4" t="s">
        <v>4260</v>
      </c>
      <c r="F269" s="4" t="s">
        <v>412</v>
      </c>
      <c r="G269" s="16" t="s">
        <v>413</v>
      </c>
      <c r="H269" s="4" t="s">
        <v>409</v>
      </c>
      <c r="I269" s="4" t="s">
        <v>68</v>
      </c>
      <c r="J269" s="4" t="s">
        <v>409</v>
      </c>
      <c r="K269" s="4" t="s">
        <v>3435</v>
      </c>
      <c r="L269" s="17">
        <v>14.4</v>
      </c>
    </row>
    <row r="270" spans="2:12" ht="42.75" x14ac:dyDescent="0.25">
      <c r="B270" s="4" t="s">
        <v>4404</v>
      </c>
      <c r="C270" s="46" t="s">
        <v>4403</v>
      </c>
      <c r="D270" s="44"/>
      <c r="E270" s="4" t="s">
        <v>4260</v>
      </c>
      <c r="F270" s="4" t="s">
        <v>412</v>
      </c>
      <c r="G270" s="16" t="s">
        <v>413</v>
      </c>
      <c r="H270" s="4" t="s">
        <v>409</v>
      </c>
      <c r="I270" s="4" t="s">
        <v>68</v>
      </c>
      <c r="J270" s="4" t="s">
        <v>409</v>
      </c>
      <c r="K270" s="4" t="s">
        <v>4261</v>
      </c>
      <c r="L270" s="17">
        <v>16.8</v>
      </c>
    </row>
    <row r="271" spans="2:12" ht="28.5" x14ac:dyDescent="0.25">
      <c r="B271" s="4" t="s">
        <v>4442</v>
      </c>
      <c r="C271" s="46" t="s">
        <v>4327</v>
      </c>
      <c r="D271" s="44"/>
      <c r="E271" s="4" t="s">
        <v>4297</v>
      </c>
      <c r="F271" s="4" t="s">
        <v>1326</v>
      </c>
      <c r="G271" s="16" t="s">
        <v>1327</v>
      </c>
      <c r="H271" s="4" t="s">
        <v>117</v>
      </c>
      <c r="I271" s="4" t="s">
        <v>53</v>
      </c>
      <c r="J271" s="4" t="s">
        <v>4316</v>
      </c>
      <c r="K271" s="4" t="s">
        <v>3436</v>
      </c>
      <c r="L271" s="17">
        <v>22</v>
      </c>
    </row>
    <row r="272" spans="2:12" ht="42.75" x14ac:dyDescent="0.25">
      <c r="B272" s="4" t="s">
        <v>4361</v>
      </c>
      <c r="C272" s="46" t="s">
        <v>4343</v>
      </c>
      <c r="D272" s="44"/>
      <c r="E272" s="4" t="s">
        <v>4342</v>
      </c>
      <c r="F272" s="4" t="s">
        <v>760</v>
      </c>
      <c r="G272" s="16" t="s">
        <v>761</v>
      </c>
      <c r="H272" s="4" t="s">
        <v>746</v>
      </c>
      <c r="I272" s="4" t="s">
        <v>53</v>
      </c>
      <c r="J272" s="4" t="s">
        <v>4359</v>
      </c>
      <c r="K272" s="4" t="s">
        <v>3464</v>
      </c>
      <c r="L272" s="17">
        <v>35</v>
      </c>
    </row>
    <row r="273" spans="2:12" ht="42.75" x14ac:dyDescent="0.25">
      <c r="B273" s="4" t="s">
        <v>4361</v>
      </c>
      <c r="C273" s="46" t="s">
        <v>4342</v>
      </c>
      <c r="D273" s="44"/>
      <c r="E273" s="4" t="s">
        <v>4343</v>
      </c>
      <c r="F273" s="4" t="s">
        <v>760</v>
      </c>
      <c r="G273" s="16" t="s">
        <v>761</v>
      </c>
      <c r="H273" s="4" t="s">
        <v>746</v>
      </c>
      <c r="I273" s="4" t="s">
        <v>53</v>
      </c>
      <c r="J273" s="4" t="s">
        <v>4359</v>
      </c>
      <c r="K273" s="4" t="s">
        <v>3464</v>
      </c>
      <c r="L273" s="17">
        <v>35</v>
      </c>
    </row>
    <row r="274" spans="2:12" ht="42.75" x14ac:dyDescent="0.25">
      <c r="B274" s="4" t="s">
        <v>4409</v>
      </c>
      <c r="C274" s="46" t="s">
        <v>4411</v>
      </c>
      <c r="D274" s="44"/>
      <c r="E274" s="4" t="s">
        <v>4410</v>
      </c>
      <c r="F274" s="4" t="s">
        <v>861</v>
      </c>
      <c r="G274" s="16" t="s">
        <v>862</v>
      </c>
      <c r="H274" s="4" t="s">
        <v>863</v>
      </c>
      <c r="I274" s="4" t="s">
        <v>53</v>
      </c>
      <c r="J274" s="4" t="s">
        <v>4229</v>
      </c>
      <c r="K274" s="4" t="s">
        <v>3437</v>
      </c>
      <c r="L274" s="17">
        <v>50</v>
      </c>
    </row>
    <row r="275" spans="2:12" ht="57" x14ac:dyDescent="0.25">
      <c r="B275" s="4" t="s">
        <v>4443</v>
      </c>
      <c r="C275" s="46" t="s">
        <v>4444</v>
      </c>
      <c r="D275" s="44"/>
      <c r="E275" s="4" t="s">
        <v>4411</v>
      </c>
      <c r="F275" s="4" t="s">
        <v>861</v>
      </c>
      <c r="G275" s="16" t="s">
        <v>862</v>
      </c>
      <c r="H275" s="4" t="s">
        <v>863</v>
      </c>
      <c r="I275" s="4" t="s">
        <v>53</v>
      </c>
      <c r="J275" s="4" t="s">
        <v>4229</v>
      </c>
      <c r="K275" s="4" t="s">
        <v>3437</v>
      </c>
      <c r="L275" s="17">
        <v>50</v>
      </c>
    </row>
    <row r="276" spans="2:12" ht="42.75" x14ac:dyDescent="0.25">
      <c r="B276" s="4" t="s">
        <v>4445</v>
      </c>
      <c r="C276" s="46" t="s">
        <v>4309</v>
      </c>
      <c r="D276" s="44"/>
      <c r="E276" s="4" t="s">
        <v>4260</v>
      </c>
      <c r="F276" s="4" t="s">
        <v>515</v>
      </c>
      <c r="G276" s="16" t="s">
        <v>516</v>
      </c>
      <c r="H276" s="4" t="s">
        <v>155</v>
      </c>
      <c r="I276" s="4" t="s">
        <v>68</v>
      </c>
      <c r="J276" s="4" t="s">
        <v>155</v>
      </c>
      <c r="K276" s="4" t="s">
        <v>3436</v>
      </c>
      <c r="L276" s="17">
        <v>12</v>
      </c>
    </row>
    <row r="277" spans="2:12" ht="42.75" x14ac:dyDescent="0.25">
      <c r="B277" s="4" t="s">
        <v>4437</v>
      </c>
      <c r="C277" s="46" t="s">
        <v>4301</v>
      </c>
      <c r="D277" s="44"/>
      <c r="E277" s="4" t="s">
        <v>4323</v>
      </c>
      <c r="F277" s="4" t="s">
        <v>1116</v>
      </c>
      <c r="G277" s="16" t="s">
        <v>1117</v>
      </c>
      <c r="H277" s="4" t="s">
        <v>283</v>
      </c>
      <c r="I277" s="4" t="s">
        <v>58</v>
      </c>
      <c r="J277" s="4" t="s">
        <v>283</v>
      </c>
      <c r="K277" s="4" t="s">
        <v>4261</v>
      </c>
      <c r="L277" s="17">
        <v>5</v>
      </c>
    </row>
    <row r="278" spans="2:12" ht="28.5" x14ac:dyDescent="0.25">
      <c r="B278" s="4" t="s">
        <v>4376</v>
      </c>
      <c r="C278" s="46" t="s">
        <v>4297</v>
      </c>
      <c r="D278" s="44"/>
      <c r="E278" s="4" t="s">
        <v>4301</v>
      </c>
      <c r="F278" s="4" t="s">
        <v>849</v>
      </c>
      <c r="G278" s="16" t="s">
        <v>845</v>
      </c>
      <c r="H278" s="4" t="s">
        <v>283</v>
      </c>
      <c r="I278" s="4" t="s">
        <v>53</v>
      </c>
      <c r="J278" s="4" t="s">
        <v>283</v>
      </c>
      <c r="K278" s="4" t="s">
        <v>3435</v>
      </c>
      <c r="L278" s="17">
        <v>-6.48</v>
      </c>
    </row>
    <row r="279" spans="2:12" ht="28.5" x14ac:dyDescent="0.25">
      <c r="B279" s="4" t="s">
        <v>4376</v>
      </c>
      <c r="C279" s="46" t="s">
        <v>4301</v>
      </c>
      <c r="D279" s="44"/>
      <c r="E279" s="4" t="s">
        <v>4297</v>
      </c>
      <c r="F279" s="4" t="s">
        <v>849</v>
      </c>
      <c r="G279" s="16" t="s">
        <v>845</v>
      </c>
      <c r="H279" s="4" t="s">
        <v>283</v>
      </c>
      <c r="I279" s="4" t="s">
        <v>53</v>
      </c>
      <c r="J279" s="4" t="s">
        <v>283</v>
      </c>
      <c r="K279" s="4" t="s">
        <v>3435</v>
      </c>
      <c r="L279" s="17">
        <v>-11.726000000000001</v>
      </c>
    </row>
    <row r="280" spans="2:12" ht="42.75" x14ac:dyDescent="0.25">
      <c r="B280" s="4" t="s">
        <v>4440</v>
      </c>
      <c r="C280" s="46" t="s">
        <v>4368</v>
      </c>
      <c r="D280" s="44"/>
      <c r="E280" s="4" t="s">
        <v>4304</v>
      </c>
      <c r="F280" s="4" t="s">
        <v>186</v>
      </c>
      <c r="G280" s="16" t="s">
        <v>187</v>
      </c>
      <c r="H280" s="4" t="s">
        <v>147</v>
      </c>
      <c r="I280" s="4" t="s">
        <v>68</v>
      </c>
      <c r="J280" s="4" t="s">
        <v>147</v>
      </c>
      <c r="K280" s="4" t="s">
        <v>3435</v>
      </c>
      <c r="L280" s="17">
        <v>-216</v>
      </c>
    </row>
    <row r="281" spans="2:12" ht="42.75" x14ac:dyDescent="0.25">
      <c r="B281" s="4" t="s">
        <v>4446</v>
      </c>
      <c r="C281" s="46" t="s">
        <v>4447</v>
      </c>
      <c r="D281" s="44"/>
      <c r="E281" s="4" t="s">
        <v>4393</v>
      </c>
      <c r="F281" s="4" t="s">
        <v>186</v>
      </c>
      <c r="G281" s="16" t="s">
        <v>187</v>
      </c>
      <c r="H281" s="4" t="s">
        <v>147</v>
      </c>
      <c r="I281" s="4" t="s">
        <v>68</v>
      </c>
      <c r="J281" s="4" t="s">
        <v>147</v>
      </c>
      <c r="K281" s="4" t="s">
        <v>3464</v>
      </c>
      <c r="L281" s="17">
        <v>168</v>
      </c>
    </row>
    <row r="282" spans="2:12" ht="42.75" x14ac:dyDescent="0.25">
      <c r="B282" s="4" t="s">
        <v>4446</v>
      </c>
      <c r="C282" s="46" t="s">
        <v>4393</v>
      </c>
      <c r="D282" s="44"/>
      <c r="E282" s="4" t="s">
        <v>4447</v>
      </c>
      <c r="F282" s="4" t="s">
        <v>186</v>
      </c>
      <c r="G282" s="16" t="s">
        <v>187</v>
      </c>
      <c r="H282" s="4" t="s">
        <v>147</v>
      </c>
      <c r="I282" s="4" t="s">
        <v>68</v>
      </c>
      <c r="J282" s="4" t="s">
        <v>147</v>
      </c>
      <c r="K282" s="4" t="s">
        <v>3464</v>
      </c>
      <c r="L282" s="17">
        <v>126</v>
      </c>
    </row>
    <row r="283" spans="2:12" ht="42.75" x14ac:dyDescent="0.25">
      <c r="B283" s="4" t="s">
        <v>4426</v>
      </c>
      <c r="C283" s="46" t="s">
        <v>4427</v>
      </c>
      <c r="D283" s="44"/>
      <c r="E283" s="4" t="s">
        <v>4393</v>
      </c>
      <c r="F283" s="4" t="s">
        <v>186</v>
      </c>
      <c r="G283" s="16" t="s">
        <v>187</v>
      </c>
      <c r="H283" s="4" t="s">
        <v>147</v>
      </c>
      <c r="I283" s="4" t="s">
        <v>68</v>
      </c>
      <c r="J283" s="4" t="s">
        <v>147</v>
      </c>
      <c r="K283" s="4" t="s">
        <v>3464</v>
      </c>
      <c r="L283" s="17">
        <v>126</v>
      </c>
    </row>
    <row r="284" spans="2:12" ht="42.75" x14ac:dyDescent="0.25">
      <c r="B284" s="4" t="s">
        <v>4426</v>
      </c>
      <c r="C284" s="46" t="s">
        <v>4393</v>
      </c>
      <c r="D284" s="44"/>
      <c r="E284" s="4" t="s">
        <v>4427</v>
      </c>
      <c r="F284" s="4" t="s">
        <v>186</v>
      </c>
      <c r="G284" s="16" t="s">
        <v>187</v>
      </c>
      <c r="H284" s="4" t="s">
        <v>147</v>
      </c>
      <c r="I284" s="4" t="s">
        <v>68</v>
      </c>
      <c r="J284" s="4" t="s">
        <v>147</v>
      </c>
      <c r="K284" s="4" t="s">
        <v>3464</v>
      </c>
      <c r="L284" s="17">
        <v>142</v>
      </c>
    </row>
    <row r="285" spans="2:12" ht="42.75" x14ac:dyDescent="0.25">
      <c r="B285" s="4" t="s">
        <v>4441</v>
      </c>
      <c r="C285" s="46" t="s">
        <v>4309</v>
      </c>
      <c r="D285" s="44"/>
      <c r="E285" s="4" t="s">
        <v>4260</v>
      </c>
      <c r="F285" s="4" t="s">
        <v>157</v>
      </c>
      <c r="G285" s="16" t="s">
        <v>158</v>
      </c>
      <c r="H285" s="4" t="s">
        <v>159</v>
      </c>
      <c r="I285" s="4" t="s">
        <v>58</v>
      </c>
      <c r="J285" s="4" t="s">
        <v>159</v>
      </c>
      <c r="K285" s="4" t="s">
        <v>3435</v>
      </c>
      <c r="L285" s="17">
        <v>5.5</v>
      </c>
    </row>
    <row r="286" spans="2:12" ht="42.75" x14ac:dyDescent="0.25">
      <c r="B286" s="4" t="s">
        <v>4402</v>
      </c>
      <c r="C286" s="46" t="s">
        <v>4403</v>
      </c>
      <c r="D286" s="44"/>
      <c r="E286" s="4" t="s">
        <v>4260</v>
      </c>
      <c r="F286" s="4" t="s">
        <v>955</v>
      </c>
      <c r="G286" s="16" t="s">
        <v>956</v>
      </c>
      <c r="H286" s="4" t="s">
        <v>957</v>
      </c>
      <c r="I286" s="4" t="s">
        <v>68</v>
      </c>
      <c r="J286" s="4" t="s">
        <v>826</v>
      </c>
      <c r="K286" s="4" t="s">
        <v>3436</v>
      </c>
      <c r="L286" s="17">
        <v>96</v>
      </c>
    </row>
    <row r="287" spans="2:12" ht="42.75" x14ac:dyDescent="0.25">
      <c r="B287" s="4" t="s">
        <v>4402</v>
      </c>
      <c r="C287" s="46" t="s">
        <v>4260</v>
      </c>
      <c r="D287" s="44"/>
      <c r="E287" s="4" t="s">
        <v>4403</v>
      </c>
      <c r="F287" s="4" t="s">
        <v>955</v>
      </c>
      <c r="G287" s="16" t="s">
        <v>956</v>
      </c>
      <c r="H287" s="4" t="s">
        <v>957</v>
      </c>
      <c r="I287" s="4" t="s">
        <v>68</v>
      </c>
      <c r="J287" s="4" t="s">
        <v>826</v>
      </c>
      <c r="K287" s="4" t="s">
        <v>3436</v>
      </c>
      <c r="L287" s="17">
        <v>96</v>
      </c>
    </row>
    <row r="288" spans="2:12" ht="42.75" x14ac:dyDescent="0.25">
      <c r="B288" s="4" t="s">
        <v>4448</v>
      </c>
      <c r="C288" s="46" t="s">
        <v>4449</v>
      </c>
      <c r="D288" s="44"/>
      <c r="E288" s="4" t="s">
        <v>4289</v>
      </c>
      <c r="F288" s="4" t="s">
        <v>955</v>
      </c>
      <c r="G288" s="16" t="s">
        <v>956</v>
      </c>
      <c r="H288" s="4" t="s">
        <v>957</v>
      </c>
      <c r="I288" s="4" t="s">
        <v>53</v>
      </c>
      <c r="J288" s="4" t="s">
        <v>826</v>
      </c>
      <c r="K288" s="4" t="s">
        <v>3463</v>
      </c>
      <c r="L288" s="17">
        <v>84</v>
      </c>
    </row>
    <row r="289" spans="2:12" ht="42.75" x14ac:dyDescent="0.25">
      <c r="B289" s="4" t="s">
        <v>4448</v>
      </c>
      <c r="C289" s="46" t="s">
        <v>4289</v>
      </c>
      <c r="D289" s="44"/>
      <c r="E289" s="4" t="s">
        <v>4449</v>
      </c>
      <c r="F289" s="4" t="s">
        <v>955</v>
      </c>
      <c r="G289" s="16" t="s">
        <v>956</v>
      </c>
      <c r="H289" s="4" t="s">
        <v>957</v>
      </c>
      <c r="I289" s="4" t="s">
        <v>53</v>
      </c>
      <c r="J289" s="4" t="s">
        <v>826</v>
      </c>
      <c r="K289" s="4" t="s">
        <v>3463</v>
      </c>
      <c r="L289" s="17">
        <v>84</v>
      </c>
    </row>
    <row r="290" spans="2:12" ht="42.75" x14ac:dyDescent="0.25">
      <c r="B290" s="4" t="s">
        <v>4373</v>
      </c>
      <c r="C290" s="46" t="s">
        <v>4374</v>
      </c>
      <c r="D290" s="44"/>
      <c r="E290" s="4" t="s">
        <v>4289</v>
      </c>
      <c r="F290" s="4" t="s">
        <v>955</v>
      </c>
      <c r="G290" s="16" t="s">
        <v>956</v>
      </c>
      <c r="H290" s="4" t="s">
        <v>957</v>
      </c>
      <c r="I290" s="4" t="s">
        <v>53</v>
      </c>
      <c r="J290" s="4" t="s">
        <v>826</v>
      </c>
      <c r="K290" s="4" t="s">
        <v>3459</v>
      </c>
      <c r="L290" s="17">
        <v>48</v>
      </c>
    </row>
    <row r="291" spans="2:12" ht="42.75" x14ac:dyDescent="0.25">
      <c r="B291" s="4" t="s">
        <v>4373</v>
      </c>
      <c r="C291" s="46" t="s">
        <v>4374</v>
      </c>
      <c r="D291" s="44"/>
      <c r="E291" s="4" t="s">
        <v>4289</v>
      </c>
      <c r="F291" s="4" t="s">
        <v>955</v>
      </c>
      <c r="G291" s="16" t="s">
        <v>956</v>
      </c>
      <c r="H291" s="4" t="s">
        <v>957</v>
      </c>
      <c r="I291" s="4" t="s">
        <v>53</v>
      </c>
      <c r="J291" s="4" t="s">
        <v>826</v>
      </c>
      <c r="K291" s="4" t="s">
        <v>3468</v>
      </c>
      <c r="L291" s="17">
        <v>144</v>
      </c>
    </row>
    <row r="292" spans="2:12" ht="42.75" x14ac:dyDescent="0.25">
      <c r="B292" s="4" t="s">
        <v>4402</v>
      </c>
      <c r="C292" s="46" t="s">
        <v>4403</v>
      </c>
      <c r="D292" s="44"/>
      <c r="E292" s="4" t="s">
        <v>4260</v>
      </c>
      <c r="F292" s="4" t="s">
        <v>886</v>
      </c>
      <c r="G292" s="16" t="s">
        <v>887</v>
      </c>
      <c r="H292" s="4" t="s">
        <v>101</v>
      </c>
      <c r="I292" s="4" t="s">
        <v>58</v>
      </c>
      <c r="J292" s="4" t="s">
        <v>101</v>
      </c>
      <c r="K292" s="4" t="s">
        <v>3435</v>
      </c>
      <c r="L292" s="17">
        <v>96</v>
      </c>
    </row>
    <row r="293" spans="2:12" ht="42.75" x14ac:dyDescent="0.25">
      <c r="B293" s="4" t="s">
        <v>4402</v>
      </c>
      <c r="C293" s="46" t="s">
        <v>4260</v>
      </c>
      <c r="D293" s="44"/>
      <c r="E293" s="4" t="s">
        <v>4403</v>
      </c>
      <c r="F293" s="4" t="s">
        <v>886</v>
      </c>
      <c r="G293" s="16" t="s">
        <v>887</v>
      </c>
      <c r="H293" s="4" t="s">
        <v>101</v>
      </c>
      <c r="I293" s="4" t="s">
        <v>58</v>
      </c>
      <c r="J293" s="4" t="s">
        <v>101</v>
      </c>
      <c r="K293" s="4" t="s">
        <v>3435</v>
      </c>
      <c r="L293" s="17">
        <v>96</v>
      </c>
    </row>
    <row r="294" spans="2:12" ht="42.75" x14ac:dyDescent="0.25">
      <c r="B294" s="4" t="s">
        <v>4450</v>
      </c>
      <c r="C294" s="46" t="s">
        <v>4451</v>
      </c>
      <c r="D294" s="44"/>
      <c r="E294" s="4" t="s">
        <v>4260</v>
      </c>
      <c r="F294" s="4" t="s">
        <v>255</v>
      </c>
      <c r="G294" s="16" t="s">
        <v>256</v>
      </c>
      <c r="H294" s="4" t="s">
        <v>101</v>
      </c>
      <c r="I294" s="4" t="s">
        <v>53</v>
      </c>
      <c r="J294" s="4" t="s">
        <v>101</v>
      </c>
      <c r="K294" s="4" t="s">
        <v>3463</v>
      </c>
      <c r="L294" s="17">
        <v>64.8</v>
      </c>
    </row>
    <row r="295" spans="2:12" ht="42.75" x14ac:dyDescent="0.25">
      <c r="B295" s="4" t="s">
        <v>4450</v>
      </c>
      <c r="C295" s="46" t="s">
        <v>4451</v>
      </c>
      <c r="D295" s="44"/>
      <c r="E295" s="4" t="s">
        <v>4260</v>
      </c>
      <c r="F295" s="4" t="s">
        <v>255</v>
      </c>
      <c r="G295" s="16" t="s">
        <v>256</v>
      </c>
      <c r="H295" s="4" t="s">
        <v>101</v>
      </c>
      <c r="I295" s="4" t="s">
        <v>68</v>
      </c>
      <c r="J295" s="4" t="s">
        <v>101</v>
      </c>
      <c r="K295" s="4" t="s">
        <v>3435</v>
      </c>
      <c r="L295" s="17">
        <v>103.2</v>
      </c>
    </row>
    <row r="296" spans="2:12" ht="42.75" x14ac:dyDescent="0.25">
      <c r="B296" s="4" t="s">
        <v>4450</v>
      </c>
      <c r="C296" s="46" t="s">
        <v>4260</v>
      </c>
      <c r="D296" s="44"/>
      <c r="E296" s="4" t="s">
        <v>4451</v>
      </c>
      <c r="F296" s="4" t="s">
        <v>255</v>
      </c>
      <c r="G296" s="16" t="s">
        <v>256</v>
      </c>
      <c r="H296" s="4" t="s">
        <v>101</v>
      </c>
      <c r="I296" s="4" t="s">
        <v>53</v>
      </c>
      <c r="J296" s="4" t="s">
        <v>101</v>
      </c>
      <c r="K296" s="4" t="s">
        <v>3463</v>
      </c>
      <c r="L296" s="17">
        <v>64.8</v>
      </c>
    </row>
    <row r="297" spans="2:12" ht="42.75" x14ac:dyDescent="0.25">
      <c r="B297" s="4" t="s">
        <v>4450</v>
      </c>
      <c r="C297" s="46" t="s">
        <v>4260</v>
      </c>
      <c r="D297" s="44"/>
      <c r="E297" s="4" t="s">
        <v>4451</v>
      </c>
      <c r="F297" s="4" t="s">
        <v>255</v>
      </c>
      <c r="G297" s="16" t="s">
        <v>256</v>
      </c>
      <c r="H297" s="4" t="s">
        <v>101</v>
      </c>
      <c r="I297" s="4" t="s">
        <v>68</v>
      </c>
      <c r="J297" s="4" t="s">
        <v>101</v>
      </c>
      <c r="K297" s="4" t="s">
        <v>3435</v>
      </c>
      <c r="L297" s="17">
        <v>103.2</v>
      </c>
    </row>
    <row r="298" spans="2:12" ht="28.5" x14ac:dyDescent="0.25">
      <c r="B298" s="4" t="s">
        <v>4452</v>
      </c>
      <c r="C298" s="46" t="s">
        <v>4384</v>
      </c>
      <c r="D298" s="44"/>
      <c r="E298" s="4" t="s">
        <v>4453</v>
      </c>
      <c r="F298" s="4" t="s">
        <v>255</v>
      </c>
      <c r="G298" s="16" t="s">
        <v>256</v>
      </c>
      <c r="H298" s="4" t="s">
        <v>101</v>
      </c>
      <c r="I298" s="4" t="s">
        <v>68</v>
      </c>
      <c r="J298" s="4" t="s">
        <v>101</v>
      </c>
      <c r="K298" s="4" t="s">
        <v>3435</v>
      </c>
      <c r="L298" s="17">
        <v>-53.88</v>
      </c>
    </row>
    <row r="299" spans="2:12" ht="28.5" x14ac:dyDescent="0.25">
      <c r="B299" s="4" t="s">
        <v>4454</v>
      </c>
      <c r="C299" s="46" t="s">
        <v>4312</v>
      </c>
      <c r="D299" s="44"/>
      <c r="E299" s="4" t="s">
        <v>4455</v>
      </c>
      <c r="F299" s="4" t="s">
        <v>361</v>
      </c>
      <c r="G299" s="16" t="s">
        <v>362</v>
      </c>
      <c r="H299" s="4" t="s">
        <v>364</v>
      </c>
      <c r="I299" s="4" t="s">
        <v>68</v>
      </c>
      <c r="J299" s="4" t="s">
        <v>364</v>
      </c>
      <c r="K299" s="4" t="s">
        <v>3435</v>
      </c>
      <c r="L299" s="17">
        <v>31</v>
      </c>
    </row>
    <row r="300" spans="2:12" ht="42.75" x14ac:dyDescent="0.25">
      <c r="B300" s="4" t="s">
        <v>4454</v>
      </c>
      <c r="C300" s="46" t="s">
        <v>4455</v>
      </c>
      <c r="D300" s="44"/>
      <c r="E300" s="4" t="s">
        <v>4312</v>
      </c>
      <c r="F300" s="4" t="s">
        <v>361</v>
      </c>
      <c r="G300" s="16" t="s">
        <v>362</v>
      </c>
      <c r="H300" s="4" t="s">
        <v>364</v>
      </c>
      <c r="I300" s="4" t="s">
        <v>68</v>
      </c>
      <c r="J300" s="4" t="s">
        <v>364</v>
      </c>
      <c r="K300" s="4" t="s">
        <v>3435</v>
      </c>
      <c r="L300" s="17">
        <v>31</v>
      </c>
    </row>
    <row r="301" spans="2:12" ht="42.75" x14ac:dyDescent="0.25">
      <c r="B301" s="4" t="s">
        <v>4448</v>
      </c>
      <c r="C301" s="46" t="s">
        <v>4289</v>
      </c>
      <c r="D301" s="44"/>
      <c r="E301" s="4" t="s">
        <v>4449</v>
      </c>
      <c r="F301" s="4" t="s">
        <v>967</v>
      </c>
      <c r="G301" s="16" t="s">
        <v>968</v>
      </c>
      <c r="H301" s="4" t="s">
        <v>969</v>
      </c>
      <c r="I301" s="4" t="s">
        <v>53</v>
      </c>
      <c r="J301" s="4" t="s">
        <v>442</v>
      </c>
      <c r="K301" s="4" t="s">
        <v>3463</v>
      </c>
      <c r="L301" s="17">
        <v>84</v>
      </c>
    </row>
    <row r="302" spans="2:12" ht="42.75" x14ac:dyDescent="0.25">
      <c r="B302" s="4" t="s">
        <v>4448</v>
      </c>
      <c r="C302" s="46" t="s">
        <v>4449</v>
      </c>
      <c r="D302" s="44"/>
      <c r="E302" s="4" t="s">
        <v>4289</v>
      </c>
      <c r="F302" s="4" t="s">
        <v>967</v>
      </c>
      <c r="G302" s="16" t="s">
        <v>968</v>
      </c>
      <c r="H302" s="4" t="s">
        <v>969</v>
      </c>
      <c r="I302" s="4" t="s">
        <v>53</v>
      </c>
      <c r="J302" s="4" t="s">
        <v>442</v>
      </c>
      <c r="K302" s="4" t="s">
        <v>3463</v>
      </c>
      <c r="L302" s="17">
        <v>84</v>
      </c>
    </row>
    <row r="303" spans="2:12" ht="57" x14ac:dyDescent="0.25">
      <c r="B303" s="4" t="s">
        <v>4456</v>
      </c>
      <c r="C303" s="46" t="s">
        <v>4319</v>
      </c>
      <c r="D303" s="44"/>
      <c r="E303" s="4" t="s">
        <v>4411</v>
      </c>
      <c r="F303" s="4" t="s">
        <v>864</v>
      </c>
      <c r="G303" s="16" t="s">
        <v>865</v>
      </c>
      <c r="H303" s="4" t="s">
        <v>859</v>
      </c>
      <c r="I303" s="4" t="s">
        <v>53</v>
      </c>
      <c r="J303" s="4" t="s">
        <v>4229</v>
      </c>
      <c r="K303" s="4" t="s">
        <v>4291</v>
      </c>
      <c r="L303" s="17">
        <v>150</v>
      </c>
    </row>
    <row r="304" spans="2:12" ht="42.75" x14ac:dyDescent="0.25">
      <c r="B304" s="4" t="s">
        <v>4456</v>
      </c>
      <c r="C304" s="46" t="s">
        <v>4411</v>
      </c>
      <c r="D304" s="44"/>
      <c r="E304" s="4" t="s">
        <v>4319</v>
      </c>
      <c r="F304" s="4" t="s">
        <v>864</v>
      </c>
      <c r="G304" s="16" t="s">
        <v>865</v>
      </c>
      <c r="H304" s="4" t="s">
        <v>859</v>
      </c>
      <c r="I304" s="4" t="s">
        <v>53</v>
      </c>
      <c r="J304" s="4" t="s">
        <v>4229</v>
      </c>
      <c r="K304" s="4" t="s">
        <v>3437</v>
      </c>
      <c r="L304" s="17">
        <v>90</v>
      </c>
    </row>
    <row r="305" spans="2:12" ht="57" x14ac:dyDescent="0.25">
      <c r="B305" s="4" t="s">
        <v>4409</v>
      </c>
      <c r="C305" s="46" t="s">
        <v>4410</v>
      </c>
      <c r="D305" s="44"/>
      <c r="E305" s="4" t="s">
        <v>4411</v>
      </c>
      <c r="F305" s="4" t="s">
        <v>864</v>
      </c>
      <c r="G305" s="16" t="s">
        <v>865</v>
      </c>
      <c r="H305" s="4" t="s">
        <v>859</v>
      </c>
      <c r="I305" s="4" t="s">
        <v>53</v>
      </c>
      <c r="J305" s="4" t="s">
        <v>4229</v>
      </c>
      <c r="K305" s="4" t="s">
        <v>4291</v>
      </c>
      <c r="L305" s="17">
        <v>60</v>
      </c>
    </row>
    <row r="306" spans="2:12" ht="57" x14ac:dyDescent="0.25">
      <c r="B306" s="4" t="s">
        <v>4409</v>
      </c>
      <c r="C306" s="46" t="s">
        <v>4410</v>
      </c>
      <c r="D306" s="44"/>
      <c r="E306" s="4" t="s">
        <v>4411</v>
      </c>
      <c r="F306" s="4" t="s">
        <v>864</v>
      </c>
      <c r="G306" s="16" t="s">
        <v>865</v>
      </c>
      <c r="H306" s="4" t="s">
        <v>859</v>
      </c>
      <c r="I306" s="4" t="s">
        <v>53</v>
      </c>
      <c r="J306" s="4" t="s">
        <v>4229</v>
      </c>
      <c r="K306" s="4" t="s">
        <v>3437</v>
      </c>
      <c r="L306" s="17">
        <v>90</v>
      </c>
    </row>
    <row r="307" spans="2:12" ht="42.75" x14ac:dyDescent="0.25">
      <c r="B307" s="4" t="s">
        <v>4409</v>
      </c>
      <c r="C307" s="46" t="s">
        <v>4411</v>
      </c>
      <c r="D307" s="44"/>
      <c r="E307" s="4" t="s">
        <v>4410</v>
      </c>
      <c r="F307" s="4" t="s">
        <v>864</v>
      </c>
      <c r="G307" s="16" t="s">
        <v>865</v>
      </c>
      <c r="H307" s="4" t="s">
        <v>859</v>
      </c>
      <c r="I307" s="4" t="s">
        <v>53</v>
      </c>
      <c r="J307" s="4" t="s">
        <v>4229</v>
      </c>
      <c r="K307" s="4" t="s">
        <v>4291</v>
      </c>
      <c r="L307" s="17">
        <v>150</v>
      </c>
    </row>
    <row r="308" spans="2:12" ht="42.75" x14ac:dyDescent="0.25">
      <c r="B308" s="4" t="s">
        <v>4457</v>
      </c>
      <c r="C308" s="46" t="s">
        <v>4422</v>
      </c>
      <c r="D308" s="44"/>
      <c r="E308" s="4" t="s">
        <v>4458</v>
      </c>
      <c r="F308" s="4" t="s">
        <v>196</v>
      </c>
      <c r="G308" s="16" t="s">
        <v>197</v>
      </c>
      <c r="H308" s="4" t="s">
        <v>198</v>
      </c>
      <c r="I308" s="4" t="s">
        <v>53</v>
      </c>
      <c r="J308" s="4" t="s">
        <v>124</v>
      </c>
      <c r="K308" s="4" t="s">
        <v>3437</v>
      </c>
      <c r="L308" s="17">
        <v>88</v>
      </c>
    </row>
    <row r="309" spans="2:12" ht="42.75" x14ac:dyDescent="0.25">
      <c r="B309" s="4" t="s">
        <v>4457</v>
      </c>
      <c r="C309" s="46" t="s">
        <v>4458</v>
      </c>
      <c r="D309" s="44"/>
      <c r="E309" s="4" t="s">
        <v>4422</v>
      </c>
      <c r="F309" s="4" t="s">
        <v>196</v>
      </c>
      <c r="G309" s="16" t="s">
        <v>197</v>
      </c>
      <c r="H309" s="4" t="s">
        <v>198</v>
      </c>
      <c r="I309" s="4" t="s">
        <v>53</v>
      </c>
      <c r="J309" s="4" t="s">
        <v>124</v>
      </c>
      <c r="K309" s="4" t="s">
        <v>3437</v>
      </c>
      <c r="L309" s="17">
        <v>88</v>
      </c>
    </row>
    <row r="310" spans="2:12" ht="42.75" x14ac:dyDescent="0.25">
      <c r="B310" s="4" t="s">
        <v>4459</v>
      </c>
      <c r="C310" s="46" t="s">
        <v>4239</v>
      </c>
      <c r="D310" s="44"/>
      <c r="E310" s="4" t="s">
        <v>4458</v>
      </c>
      <c r="F310" s="4" t="s">
        <v>196</v>
      </c>
      <c r="G310" s="16" t="s">
        <v>197</v>
      </c>
      <c r="H310" s="4" t="s">
        <v>198</v>
      </c>
      <c r="I310" s="4" t="s">
        <v>53</v>
      </c>
      <c r="J310" s="4" t="s">
        <v>124</v>
      </c>
      <c r="K310" s="4" t="s">
        <v>3437</v>
      </c>
      <c r="L310" s="17">
        <v>32</v>
      </c>
    </row>
    <row r="311" spans="2:12" ht="28.5" x14ac:dyDescent="0.25">
      <c r="B311" s="4" t="s">
        <v>4460</v>
      </c>
      <c r="C311" s="46" t="s">
        <v>4455</v>
      </c>
      <c r="D311" s="44"/>
      <c r="E311" s="4" t="s">
        <v>4307</v>
      </c>
      <c r="F311" s="4" t="s">
        <v>813</v>
      </c>
      <c r="G311" s="16" t="s">
        <v>814</v>
      </c>
      <c r="H311" s="4" t="s">
        <v>815</v>
      </c>
      <c r="I311" s="4" t="s">
        <v>68</v>
      </c>
      <c r="J311" s="4" t="s">
        <v>364</v>
      </c>
      <c r="K311" s="4" t="s">
        <v>3436</v>
      </c>
      <c r="L311" s="17">
        <v>-96</v>
      </c>
    </row>
    <row r="312" spans="2:12" ht="28.5" x14ac:dyDescent="0.25">
      <c r="B312" s="4" t="s">
        <v>4461</v>
      </c>
      <c r="C312" s="46" t="s">
        <v>4462</v>
      </c>
      <c r="D312" s="44"/>
      <c r="E312" s="4" t="s">
        <v>4455</v>
      </c>
      <c r="F312" s="4" t="s">
        <v>813</v>
      </c>
      <c r="G312" s="16" t="s">
        <v>814</v>
      </c>
      <c r="H312" s="4" t="s">
        <v>815</v>
      </c>
      <c r="I312" s="4" t="s">
        <v>68</v>
      </c>
      <c r="J312" s="4" t="s">
        <v>364</v>
      </c>
      <c r="K312" s="4" t="s">
        <v>3436</v>
      </c>
      <c r="L312" s="17">
        <v>-783.6</v>
      </c>
    </row>
    <row r="313" spans="2:12" ht="42.75" x14ac:dyDescent="0.25">
      <c r="B313" s="4" t="s">
        <v>4430</v>
      </c>
      <c r="C313" s="46" t="s">
        <v>4260</v>
      </c>
      <c r="D313" s="44"/>
      <c r="E313" s="4" t="s">
        <v>4431</v>
      </c>
      <c r="F313" s="4" t="s">
        <v>813</v>
      </c>
      <c r="G313" s="16" t="s">
        <v>814</v>
      </c>
      <c r="H313" s="4" t="s">
        <v>815</v>
      </c>
      <c r="I313" s="4" t="s">
        <v>68</v>
      </c>
      <c r="J313" s="4" t="s">
        <v>364</v>
      </c>
      <c r="K313" s="4" t="s">
        <v>3436</v>
      </c>
      <c r="L313" s="17">
        <v>144</v>
      </c>
    </row>
    <row r="314" spans="2:12" ht="42.75" x14ac:dyDescent="0.25">
      <c r="B314" s="4" t="s">
        <v>4430</v>
      </c>
      <c r="C314" s="46" t="s">
        <v>4431</v>
      </c>
      <c r="D314" s="44"/>
      <c r="E314" s="4" t="s">
        <v>4260</v>
      </c>
      <c r="F314" s="4" t="s">
        <v>813</v>
      </c>
      <c r="G314" s="16" t="s">
        <v>814</v>
      </c>
      <c r="H314" s="4" t="s">
        <v>815</v>
      </c>
      <c r="I314" s="4" t="s">
        <v>68</v>
      </c>
      <c r="J314" s="4" t="s">
        <v>364</v>
      </c>
      <c r="K314" s="4" t="s">
        <v>3436</v>
      </c>
      <c r="L314" s="17">
        <v>144</v>
      </c>
    </row>
    <row r="315" spans="2:12" ht="42.75" x14ac:dyDescent="0.25">
      <c r="B315" s="4" t="s">
        <v>4463</v>
      </c>
      <c r="C315" s="46" t="s">
        <v>4260</v>
      </c>
      <c r="D315" s="44"/>
      <c r="E315" s="4" t="s">
        <v>4431</v>
      </c>
      <c r="F315" s="4" t="s">
        <v>813</v>
      </c>
      <c r="G315" s="16" t="s">
        <v>814</v>
      </c>
      <c r="H315" s="4" t="s">
        <v>815</v>
      </c>
      <c r="I315" s="4" t="s">
        <v>68</v>
      </c>
      <c r="J315" s="4" t="s">
        <v>364</v>
      </c>
      <c r="K315" s="4" t="s">
        <v>3436</v>
      </c>
      <c r="L315" s="17">
        <v>144</v>
      </c>
    </row>
    <row r="316" spans="2:12" ht="42.75" x14ac:dyDescent="0.25">
      <c r="B316" s="4" t="s">
        <v>4463</v>
      </c>
      <c r="C316" s="46" t="s">
        <v>4431</v>
      </c>
      <c r="D316" s="44"/>
      <c r="E316" s="4" t="s">
        <v>4260</v>
      </c>
      <c r="F316" s="4" t="s">
        <v>813</v>
      </c>
      <c r="G316" s="16" t="s">
        <v>814</v>
      </c>
      <c r="H316" s="4" t="s">
        <v>815</v>
      </c>
      <c r="I316" s="4" t="s">
        <v>68</v>
      </c>
      <c r="J316" s="4" t="s">
        <v>364</v>
      </c>
      <c r="K316" s="4" t="s">
        <v>3436</v>
      </c>
      <c r="L316" s="17">
        <v>144</v>
      </c>
    </row>
    <row r="317" spans="2:12" ht="28.5" x14ac:dyDescent="0.25">
      <c r="B317" s="4" t="s">
        <v>4413</v>
      </c>
      <c r="C317" s="46" t="s">
        <v>4283</v>
      </c>
      <c r="D317" s="44"/>
      <c r="E317" s="4" t="s">
        <v>4309</v>
      </c>
      <c r="F317" s="4" t="s">
        <v>479</v>
      </c>
      <c r="G317" s="16" t="s">
        <v>480</v>
      </c>
      <c r="H317" s="4" t="s">
        <v>155</v>
      </c>
      <c r="I317" s="4" t="s">
        <v>53</v>
      </c>
      <c r="J317" s="4" t="s">
        <v>155</v>
      </c>
      <c r="K317" s="4" t="s">
        <v>3437</v>
      </c>
      <c r="L317" s="17">
        <v>36</v>
      </c>
    </row>
    <row r="318" spans="2:12" ht="42.75" x14ac:dyDescent="0.25">
      <c r="B318" s="4" t="s">
        <v>4413</v>
      </c>
      <c r="C318" s="46" t="s">
        <v>4309</v>
      </c>
      <c r="D318" s="44"/>
      <c r="E318" s="4" t="s">
        <v>4283</v>
      </c>
      <c r="F318" s="4" t="s">
        <v>479</v>
      </c>
      <c r="G318" s="16" t="s">
        <v>480</v>
      </c>
      <c r="H318" s="4" t="s">
        <v>155</v>
      </c>
      <c r="I318" s="4" t="s">
        <v>53</v>
      </c>
      <c r="J318" s="4" t="s">
        <v>155</v>
      </c>
      <c r="K318" s="4" t="s">
        <v>3437</v>
      </c>
      <c r="L318" s="17">
        <v>36</v>
      </c>
    </row>
    <row r="319" spans="2:12" ht="28.5" x14ac:dyDescent="0.25">
      <c r="B319" s="4" t="s">
        <v>4414</v>
      </c>
      <c r="C319" s="46" t="s">
        <v>4283</v>
      </c>
      <c r="D319" s="44"/>
      <c r="E319" s="4" t="s">
        <v>4415</v>
      </c>
      <c r="F319" s="4" t="s">
        <v>479</v>
      </c>
      <c r="G319" s="16" t="s">
        <v>480</v>
      </c>
      <c r="H319" s="4" t="s">
        <v>155</v>
      </c>
      <c r="I319" s="4" t="s">
        <v>53</v>
      </c>
      <c r="J319" s="4" t="s">
        <v>155</v>
      </c>
      <c r="K319" s="4" t="s">
        <v>3437</v>
      </c>
      <c r="L319" s="17">
        <v>48</v>
      </c>
    </row>
    <row r="320" spans="2:12" ht="42.75" x14ac:dyDescent="0.25">
      <c r="B320" s="4" t="s">
        <v>4414</v>
      </c>
      <c r="C320" s="46" t="s">
        <v>4415</v>
      </c>
      <c r="D320" s="44"/>
      <c r="E320" s="4" t="s">
        <v>4283</v>
      </c>
      <c r="F320" s="4" t="s">
        <v>479</v>
      </c>
      <c r="G320" s="16" t="s">
        <v>480</v>
      </c>
      <c r="H320" s="4" t="s">
        <v>155</v>
      </c>
      <c r="I320" s="4" t="s">
        <v>53</v>
      </c>
      <c r="J320" s="4" t="s">
        <v>155</v>
      </c>
      <c r="K320" s="4" t="s">
        <v>3437</v>
      </c>
      <c r="L320" s="17">
        <v>48</v>
      </c>
    </row>
    <row r="321" spans="2:12" ht="42.75" x14ac:dyDescent="0.25">
      <c r="B321" s="4" t="s">
        <v>4402</v>
      </c>
      <c r="C321" s="46" t="s">
        <v>4403</v>
      </c>
      <c r="D321" s="44"/>
      <c r="E321" s="4" t="s">
        <v>4260</v>
      </c>
      <c r="F321" s="4" t="s">
        <v>428</v>
      </c>
      <c r="G321" s="16" t="s">
        <v>429</v>
      </c>
      <c r="H321" s="4" t="s">
        <v>394</v>
      </c>
      <c r="I321" s="4" t="s">
        <v>53</v>
      </c>
      <c r="J321" s="4" t="s">
        <v>394</v>
      </c>
      <c r="K321" s="4" t="s">
        <v>3457</v>
      </c>
      <c r="L321" s="17">
        <v>96</v>
      </c>
    </row>
    <row r="322" spans="2:12" ht="42.75" x14ac:dyDescent="0.25">
      <c r="B322" s="4" t="s">
        <v>4402</v>
      </c>
      <c r="C322" s="46" t="s">
        <v>4260</v>
      </c>
      <c r="D322" s="44"/>
      <c r="E322" s="4" t="s">
        <v>4403</v>
      </c>
      <c r="F322" s="4" t="s">
        <v>428</v>
      </c>
      <c r="G322" s="16" t="s">
        <v>429</v>
      </c>
      <c r="H322" s="4" t="s">
        <v>394</v>
      </c>
      <c r="I322" s="4" t="s">
        <v>53</v>
      </c>
      <c r="J322" s="4" t="s">
        <v>394</v>
      </c>
      <c r="K322" s="4" t="s">
        <v>3457</v>
      </c>
      <c r="L322" s="17">
        <v>96</v>
      </c>
    </row>
    <row r="323" spans="2:12" ht="42.75" x14ac:dyDescent="0.25">
      <c r="B323" s="4" t="s">
        <v>4412</v>
      </c>
      <c r="C323" s="46" t="s">
        <v>4283</v>
      </c>
      <c r="D323" s="44"/>
      <c r="E323" s="4" t="s">
        <v>4260</v>
      </c>
      <c r="F323" s="4" t="s">
        <v>392</v>
      </c>
      <c r="G323" s="16" t="s">
        <v>393</v>
      </c>
      <c r="H323" s="4" t="s">
        <v>394</v>
      </c>
      <c r="I323" s="4" t="s">
        <v>58</v>
      </c>
      <c r="J323" s="4" t="s">
        <v>394</v>
      </c>
      <c r="K323" s="4" t="s">
        <v>3441</v>
      </c>
      <c r="L323" s="17">
        <v>91.2</v>
      </c>
    </row>
    <row r="324" spans="2:12" ht="42.75" x14ac:dyDescent="0.25">
      <c r="B324" s="4" t="s">
        <v>4412</v>
      </c>
      <c r="C324" s="46" t="s">
        <v>4260</v>
      </c>
      <c r="D324" s="44"/>
      <c r="E324" s="4" t="s">
        <v>4283</v>
      </c>
      <c r="F324" s="4" t="s">
        <v>392</v>
      </c>
      <c r="G324" s="16" t="s">
        <v>393</v>
      </c>
      <c r="H324" s="4" t="s">
        <v>394</v>
      </c>
      <c r="I324" s="4" t="s">
        <v>58</v>
      </c>
      <c r="J324" s="4" t="s">
        <v>394</v>
      </c>
      <c r="K324" s="4" t="s">
        <v>3441</v>
      </c>
      <c r="L324" s="17">
        <v>91.2</v>
      </c>
    </row>
    <row r="325" spans="2:12" ht="42.75" x14ac:dyDescent="0.25">
      <c r="B325" s="4" t="s">
        <v>4381</v>
      </c>
      <c r="C325" s="46" t="s">
        <v>4309</v>
      </c>
      <c r="D325" s="44"/>
      <c r="E325" s="4" t="s">
        <v>4260</v>
      </c>
      <c r="F325" s="4" t="s">
        <v>602</v>
      </c>
      <c r="G325" s="16" t="s">
        <v>603</v>
      </c>
      <c r="H325" s="4" t="s">
        <v>604</v>
      </c>
      <c r="I325" s="4" t="s">
        <v>53</v>
      </c>
      <c r="J325" s="4" t="s">
        <v>4464</v>
      </c>
      <c r="K325" s="4" t="s">
        <v>3457</v>
      </c>
      <c r="L325" s="17">
        <v>192</v>
      </c>
    </row>
    <row r="326" spans="2:12" ht="28.5" x14ac:dyDescent="0.25">
      <c r="B326" s="4" t="s">
        <v>4381</v>
      </c>
      <c r="C326" s="46" t="s">
        <v>4260</v>
      </c>
      <c r="D326" s="44"/>
      <c r="E326" s="4" t="s">
        <v>4309</v>
      </c>
      <c r="F326" s="4" t="s">
        <v>602</v>
      </c>
      <c r="G326" s="16" t="s">
        <v>603</v>
      </c>
      <c r="H326" s="4" t="s">
        <v>604</v>
      </c>
      <c r="I326" s="4" t="s">
        <v>53</v>
      </c>
      <c r="J326" s="4" t="s">
        <v>4464</v>
      </c>
      <c r="K326" s="4" t="s">
        <v>3457</v>
      </c>
      <c r="L326" s="17">
        <v>192</v>
      </c>
    </row>
    <row r="327" spans="2:12" ht="42.75" x14ac:dyDescent="0.25">
      <c r="B327" s="4" t="s">
        <v>4465</v>
      </c>
      <c r="C327" s="46" t="s">
        <v>4386</v>
      </c>
      <c r="D327" s="44"/>
      <c r="E327" s="4" t="s">
        <v>4447</v>
      </c>
      <c r="F327" s="4" t="s">
        <v>649</v>
      </c>
      <c r="G327" s="16" t="s">
        <v>650</v>
      </c>
      <c r="H327" s="4" t="s">
        <v>124</v>
      </c>
      <c r="I327" s="4" t="s">
        <v>53</v>
      </c>
      <c r="J327" s="4" t="s">
        <v>124</v>
      </c>
      <c r="K327" s="4" t="s">
        <v>3463</v>
      </c>
      <c r="L327" s="17">
        <v>60</v>
      </c>
    </row>
    <row r="328" spans="2:12" ht="42.75" x14ac:dyDescent="0.25">
      <c r="B328" s="4" t="s">
        <v>4465</v>
      </c>
      <c r="C328" s="46" t="s">
        <v>4447</v>
      </c>
      <c r="D328" s="44"/>
      <c r="E328" s="4" t="s">
        <v>4386</v>
      </c>
      <c r="F328" s="4" t="s">
        <v>649</v>
      </c>
      <c r="G328" s="16" t="s">
        <v>650</v>
      </c>
      <c r="H328" s="4" t="s">
        <v>124</v>
      </c>
      <c r="I328" s="4" t="s">
        <v>53</v>
      </c>
      <c r="J328" s="4" t="s">
        <v>124</v>
      </c>
      <c r="K328" s="4" t="s">
        <v>3463</v>
      </c>
      <c r="L328" s="17">
        <v>60</v>
      </c>
    </row>
    <row r="329" spans="2:12" ht="42.75" x14ac:dyDescent="0.25">
      <c r="B329" s="4" t="s">
        <v>4456</v>
      </c>
      <c r="C329" s="46" t="s">
        <v>4411</v>
      </c>
      <c r="D329" s="44"/>
      <c r="E329" s="4" t="s">
        <v>4319</v>
      </c>
      <c r="F329" s="4" t="s">
        <v>879</v>
      </c>
      <c r="G329" s="16" t="s">
        <v>880</v>
      </c>
      <c r="H329" s="4" t="s">
        <v>124</v>
      </c>
      <c r="I329" s="4" t="s">
        <v>53</v>
      </c>
      <c r="J329" s="4" t="s">
        <v>124</v>
      </c>
      <c r="K329" s="4" t="s">
        <v>4291</v>
      </c>
      <c r="L329" s="17">
        <v>60</v>
      </c>
    </row>
    <row r="330" spans="2:12" ht="42.75" x14ac:dyDescent="0.25">
      <c r="B330" s="4" t="s">
        <v>4456</v>
      </c>
      <c r="C330" s="46" t="s">
        <v>4411</v>
      </c>
      <c r="D330" s="44"/>
      <c r="E330" s="4" t="s">
        <v>4319</v>
      </c>
      <c r="F330" s="4" t="s">
        <v>879</v>
      </c>
      <c r="G330" s="16" t="s">
        <v>880</v>
      </c>
      <c r="H330" s="4" t="s">
        <v>124</v>
      </c>
      <c r="I330" s="4" t="s">
        <v>53</v>
      </c>
      <c r="J330" s="4" t="s">
        <v>124</v>
      </c>
      <c r="K330" s="4" t="s">
        <v>3437</v>
      </c>
      <c r="L330" s="17">
        <v>90</v>
      </c>
    </row>
    <row r="331" spans="2:12" ht="42.75" x14ac:dyDescent="0.25">
      <c r="B331" s="4" t="s">
        <v>4463</v>
      </c>
      <c r="C331" s="46" t="s">
        <v>4431</v>
      </c>
      <c r="D331" s="44"/>
      <c r="E331" s="4" t="s">
        <v>4260</v>
      </c>
      <c r="F331" s="4" t="s">
        <v>1347</v>
      </c>
      <c r="G331" s="16" t="s">
        <v>1348</v>
      </c>
      <c r="H331" s="4" t="s">
        <v>604</v>
      </c>
      <c r="I331" s="4" t="s">
        <v>53</v>
      </c>
      <c r="J331" s="4" t="s">
        <v>4464</v>
      </c>
      <c r="K331" s="4" t="s">
        <v>3457</v>
      </c>
      <c r="L331" s="17">
        <v>144</v>
      </c>
    </row>
    <row r="332" spans="2:12" ht="42.75" x14ac:dyDescent="0.25">
      <c r="B332" s="4" t="s">
        <v>4463</v>
      </c>
      <c r="C332" s="46" t="s">
        <v>4260</v>
      </c>
      <c r="D332" s="44"/>
      <c r="E332" s="4" t="s">
        <v>4431</v>
      </c>
      <c r="F332" s="4" t="s">
        <v>1347</v>
      </c>
      <c r="G332" s="16" t="s">
        <v>1348</v>
      </c>
      <c r="H332" s="4" t="s">
        <v>604</v>
      </c>
      <c r="I332" s="4" t="s">
        <v>53</v>
      </c>
      <c r="J332" s="4" t="s">
        <v>4464</v>
      </c>
      <c r="K332" s="4" t="s">
        <v>3457</v>
      </c>
      <c r="L332" s="17">
        <v>144</v>
      </c>
    </row>
    <row r="333" spans="2:12" ht="28.5" x14ac:dyDescent="0.25">
      <c r="B333" s="4" t="s">
        <v>4351</v>
      </c>
      <c r="C333" s="46" t="s">
        <v>4353</v>
      </c>
      <c r="D333" s="44"/>
      <c r="E333" s="4" t="s">
        <v>4352</v>
      </c>
      <c r="F333" s="4" t="s">
        <v>93</v>
      </c>
      <c r="G333" s="16" t="s">
        <v>94</v>
      </c>
      <c r="H333" s="4" t="s">
        <v>57</v>
      </c>
      <c r="I333" s="4" t="s">
        <v>53</v>
      </c>
      <c r="J333" s="4" t="s">
        <v>57</v>
      </c>
      <c r="K333" s="4" t="s">
        <v>3436</v>
      </c>
      <c r="L333" s="17">
        <v>91</v>
      </c>
    </row>
    <row r="334" spans="2:12" ht="28.5" x14ac:dyDescent="0.25">
      <c r="B334" s="4" t="s">
        <v>4351</v>
      </c>
      <c r="C334" s="46" t="s">
        <v>4352</v>
      </c>
      <c r="D334" s="44"/>
      <c r="E334" s="4" t="s">
        <v>4353</v>
      </c>
      <c r="F334" s="4" t="s">
        <v>93</v>
      </c>
      <c r="G334" s="16" t="s">
        <v>94</v>
      </c>
      <c r="H334" s="4" t="s">
        <v>57</v>
      </c>
      <c r="I334" s="4" t="s">
        <v>53</v>
      </c>
      <c r="J334" s="4" t="s">
        <v>57</v>
      </c>
      <c r="K334" s="4" t="s">
        <v>3436</v>
      </c>
      <c r="L334" s="17">
        <v>66</v>
      </c>
    </row>
    <row r="335" spans="2:12" ht="28.5" x14ac:dyDescent="0.25">
      <c r="B335" s="4" t="s">
        <v>4338</v>
      </c>
      <c r="C335" s="46" t="s">
        <v>4339</v>
      </c>
      <c r="D335" s="44"/>
      <c r="E335" s="4" t="s">
        <v>4340</v>
      </c>
      <c r="F335" s="4" t="s">
        <v>714</v>
      </c>
      <c r="G335" s="16" t="s">
        <v>715</v>
      </c>
      <c r="H335" s="4" t="s">
        <v>124</v>
      </c>
      <c r="I335" s="4" t="s">
        <v>53</v>
      </c>
      <c r="J335" s="4" t="s">
        <v>124</v>
      </c>
      <c r="K335" s="4" t="s">
        <v>3436</v>
      </c>
      <c r="L335" s="17">
        <v>54</v>
      </c>
    </row>
    <row r="336" spans="2:12" ht="42.75" x14ac:dyDescent="0.25">
      <c r="B336" s="4" t="s">
        <v>4466</v>
      </c>
      <c r="C336" s="46" t="s">
        <v>4467</v>
      </c>
      <c r="D336" s="44"/>
      <c r="E336" s="4" t="s">
        <v>4395</v>
      </c>
      <c r="F336" s="4" t="s">
        <v>787</v>
      </c>
      <c r="G336" s="16" t="s">
        <v>788</v>
      </c>
      <c r="H336" s="4" t="s">
        <v>244</v>
      </c>
      <c r="I336" s="4" t="s">
        <v>53</v>
      </c>
      <c r="J336" s="4" t="s">
        <v>244</v>
      </c>
      <c r="K336" s="4" t="s">
        <v>3463</v>
      </c>
      <c r="L336" s="17">
        <v>100</v>
      </c>
    </row>
    <row r="337" spans="2:12" ht="42.75" x14ac:dyDescent="0.25">
      <c r="B337" s="4" t="s">
        <v>4466</v>
      </c>
      <c r="C337" s="46" t="s">
        <v>4395</v>
      </c>
      <c r="D337" s="44"/>
      <c r="E337" s="4" t="s">
        <v>4467</v>
      </c>
      <c r="F337" s="4" t="s">
        <v>787</v>
      </c>
      <c r="G337" s="16" t="s">
        <v>788</v>
      </c>
      <c r="H337" s="4" t="s">
        <v>244</v>
      </c>
      <c r="I337" s="4" t="s">
        <v>53</v>
      </c>
      <c r="J337" s="4" t="s">
        <v>244</v>
      </c>
      <c r="K337" s="4" t="s">
        <v>3463</v>
      </c>
      <c r="L337" s="17">
        <v>25</v>
      </c>
    </row>
    <row r="338" spans="2:12" ht="42.75" x14ac:dyDescent="0.25">
      <c r="B338" s="4" t="s">
        <v>4334</v>
      </c>
      <c r="C338" s="46" t="s">
        <v>4336</v>
      </c>
      <c r="D338" s="44"/>
      <c r="E338" s="4" t="s">
        <v>4335</v>
      </c>
      <c r="F338" s="4" t="s">
        <v>882</v>
      </c>
      <c r="G338" s="16" t="s">
        <v>883</v>
      </c>
      <c r="H338" s="4" t="s">
        <v>124</v>
      </c>
      <c r="I338" s="4" t="s">
        <v>53</v>
      </c>
      <c r="J338" s="4" t="s">
        <v>124</v>
      </c>
      <c r="K338" s="4" t="s">
        <v>3436</v>
      </c>
      <c r="L338" s="17">
        <v>320</v>
      </c>
    </row>
    <row r="339" spans="2:12" ht="42.75" x14ac:dyDescent="0.25">
      <c r="B339" s="4" t="s">
        <v>4468</v>
      </c>
      <c r="C339" s="46" t="s">
        <v>4403</v>
      </c>
      <c r="D339" s="44"/>
      <c r="E339" s="4" t="s">
        <v>4260</v>
      </c>
      <c r="F339" s="4" t="s">
        <v>430</v>
      </c>
      <c r="G339" s="16" t="s">
        <v>431</v>
      </c>
      <c r="H339" s="4" t="s">
        <v>394</v>
      </c>
      <c r="I339" s="4" t="s">
        <v>68</v>
      </c>
      <c r="J339" s="4" t="s">
        <v>394</v>
      </c>
      <c r="K339" s="4" t="s">
        <v>3464</v>
      </c>
      <c r="L339" s="17">
        <v>76.8</v>
      </c>
    </row>
    <row r="340" spans="2:12" ht="42.75" x14ac:dyDescent="0.25">
      <c r="B340" s="4" t="s">
        <v>4468</v>
      </c>
      <c r="C340" s="46" t="s">
        <v>4260</v>
      </c>
      <c r="D340" s="44"/>
      <c r="E340" s="4" t="s">
        <v>4403</v>
      </c>
      <c r="F340" s="4" t="s">
        <v>430</v>
      </c>
      <c r="G340" s="16" t="s">
        <v>431</v>
      </c>
      <c r="H340" s="4" t="s">
        <v>394</v>
      </c>
      <c r="I340" s="4" t="s">
        <v>68</v>
      </c>
      <c r="J340" s="4" t="s">
        <v>394</v>
      </c>
      <c r="K340" s="4" t="s">
        <v>3464</v>
      </c>
      <c r="L340" s="17">
        <v>76.8</v>
      </c>
    </row>
    <row r="341" spans="2:12" ht="28.5" x14ac:dyDescent="0.25">
      <c r="B341" s="4" t="s">
        <v>4366</v>
      </c>
      <c r="C341" s="46" t="s">
        <v>4228</v>
      </c>
      <c r="D341" s="44"/>
      <c r="E341" s="4" t="s">
        <v>4301</v>
      </c>
      <c r="F341" s="4" t="s">
        <v>1351</v>
      </c>
      <c r="G341" s="16" t="s">
        <v>1352</v>
      </c>
      <c r="H341" s="4" t="s">
        <v>283</v>
      </c>
      <c r="I341" s="4" t="s">
        <v>53</v>
      </c>
      <c r="J341" s="4" t="s">
        <v>283</v>
      </c>
      <c r="K341" s="4" t="s">
        <v>3457</v>
      </c>
      <c r="L341" s="17">
        <v>90</v>
      </c>
    </row>
    <row r="342" spans="2:12" ht="42.75" x14ac:dyDescent="0.25">
      <c r="B342" s="4" t="s">
        <v>4469</v>
      </c>
      <c r="C342" s="46" t="s">
        <v>4410</v>
      </c>
      <c r="D342" s="44"/>
      <c r="E342" s="4" t="s">
        <v>4410</v>
      </c>
      <c r="F342" s="4" t="s">
        <v>1351</v>
      </c>
      <c r="G342" s="16" t="s">
        <v>1352</v>
      </c>
      <c r="H342" s="4" t="s">
        <v>283</v>
      </c>
      <c r="I342" s="4" t="s">
        <v>53</v>
      </c>
      <c r="J342" s="4" t="s">
        <v>283</v>
      </c>
      <c r="K342" s="4" t="s">
        <v>4291</v>
      </c>
      <c r="L342" s="17">
        <v>70</v>
      </c>
    </row>
    <row r="343" spans="2:12" ht="42.75" x14ac:dyDescent="0.25">
      <c r="B343" s="4" t="s">
        <v>4445</v>
      </c>
      <c r="C343" s="46" t="s">
        <v>4309</v>
      </c>
      <c r="D343" s="44"/>
      <c r="E343" s="4" t="s">
        <v>4260</v>
      </c>
      <c r="F343" s="4" t="s">
        <v>518</v>
      </c>
      <c r="G343" s="16" t="s">
        <v>519</v>
      </c>
      <c r="H343" s="4" t="s">
        <v>520</v>
      </c>
      <c r="I343" s="4" t="s">
        <v>68</v>
      </c>
      <c r="J343" s="4" t="s">
        <v>520</v>
      </c>
      <c r="K343" s="4" t="s">
        <v>3436</v>
      </c>
      <c r="L343" s="17">
        <v>12</v>
      </c>
    </row>
    <row r="344" spans="2:12" ht="42.75" x14ac:dyDescent="0.25">
      <c r="B344" s="4" t="s">
        <v>4369</v>
      </c>
      <c r="C344" s="46" t="s">
        <v>4371</v>
      </c>
      <c r="D344" s="44"/>
      <c r="E344" s="4" t="s">
        <v>4370</v>
      </c>
      <c r="F344" s="4" t="s">
        <v>330</v>
      </c>
      <c r="G344" s="16" t="s">
        <v>331</v>
      </c>
      <c r="H344" s="4" t="s">
        <v>333</v>
      </c>
      <c r="I344" s="4" t="s">
        <v>53</v>
      </c>
      <c r="J344" s="4" t="s">
        <v>333</v>
      </c>
      <c r="K344" s="4" t="s">
        <v>3453</v>
      </c>
      <c r="L344" s="17">
        <v>200</v>
      </c>
    </row>
    <row r="345" spans="2:12" ht="42.75" x14ac:dyDescent="0.25">
      <c r="B345" s="4" t="s">
        <v>4369</v>
      </c>
      <c r="C345" s="46" t="s">
        <v>4370</v>
      </c>
      <c r="D345" s="44"/>
      <c r="E345" s="4" t="s">
        <v>4371</v>
      </c>
      <c r="F345" s="4" t="s">
        <v>330</v>
      </c>
      <c r="G345" s="16" t="s">
        <v>331</v>
      </c>
      <c r="H345" s="4" t="s">
        <v>333</v>
      </c>
      <c r="I345" s="4" t="s">
        <v>53</v>
      </c>
      <c r="J345" s="4" t="s">
        <v>333</v>
      </c>
      <c r="K345" s="4" t="s">
        <v>3453</v>
      </c>
      <c r="L345" s="17">
        <v>100</v>
      </c>
    </row>
    <row r="346" spans="2:12" ht="42.75" x14ac:dyDescent="0.25">
      <c r="B346" s="4" t="s">
        <v>4470</v>
      </c>
      <c r="C346" s="46" t="s">
        <v>4471</v>
      </c>
      <c r="D346" s="44"/>
      <c r="E346" s="4" t="s">
        <v>4370</v>
      </c>
      <c r="F346" s="4" t="s">
        <v>330</v>
      </c>
      <c r="G346" s="16" t="s">
        <v>331</v>
      </c>
      <c r="H346" s="4" t="s">
        <v>333</v>
      </c>
      <c r="I346" s="4" t="s">
        <v>53</v>
      </c>
      <c r="J346" s="4" t="s">
        <v>333</v>
      </c>
      <c r="K346" s="4" t="s">
        <v>3453</v>
      </c>
      <c r="L346" s="17">
        <v>100</v>
      </c>
    </row>
    <row r="347" spans="2:12" ht="28.5" x14ac:dyDescent="0.25">
      <c r="B347" s="4" t="s">
        <v>4470</v>
      </c>
      <c r="C347" s="46" t="s">
        <v>4370</v>
      </c>
      <c r="D347" s="44"/>
      <c r="E347" s="4" t="s">
        <v>4471</v>
      </c>
      <c r="F347" s="4" t="s">
        <v>330</v>
      </c>
      <c r="G347" s="16" t="s">
        <v>331</v>
      </c>
      <c r="H347" s="4" t="s">
        <v>333</v>
      </c>
      <c r="I347" s="4" t="s">
        <v>53</v>
      </c>
      <c r="J347" s="4" t="s">
        <v>333</v>
      </c>
      <c r="K347" s="4" t="s">
        <v>3453</v>
      </c>
      <c r="L347" s="17">
        <v>200</v>
      </c>
    </row>
    <row r="348" spans="2:12" ht="28.5" x14ac:dyDescent="0.25">
      <c r="B348" s="4" t="s">
        <v>4378</v>
      </c>
      <c r="C348" s="46" t="s">
        <v>4297</v>
      </c>
      <c r="D348" s="44"/>
      <c r="E348" s="4" t="s">
        <v>4327</v>
      </c>
      <c r="F348" s="4" t="s">
        <v>1128</v>
      </c>
      <c r="G348" s="16" t="s">
        <v>1129</v>
      </c>
      <c r="H348" s="4" t="s">
        <v>277</v>
      </c>
      <c r="I348" s="4" t="s">
        <v>58</v>
      </c>
      <c r="J348" s="4" t="s">
        <v>277</v>
      </c>
      <c r="K348" s="4" t="s">
        <v>4261</v>
      </c>
      <c r="L348" s="17">
        <v>137.02000000000001</v>
      </c>
    </row>
    <row r="349" spans="2:12" ht="42.75" x14ac:dyDescent="0.25">
      <c r="B349" s="4" t="s">
        <v>4472</v>
      </c>
      <c r="C349" s="46" t="s">
        <v>4473</v>
      </c>
      <c r="D349" s="44"/>
      <c r="E349" s="4" t="s">
        <v>4474</v>
      </c>
      <c r="F349" s="4" t="s">
        <v>310</v>
      </c>
      <c r="G349" s="16" t="s">
        <v>311</v>
      </c>
      <c r="H349" s="4" t="s">
        <v>313</v>
      </c>
      <c r="I349" s="4" t="s">
        <v>53</v>
      </c>
      <c r="J349" s="4" t="s">
        <v>4372</v>
      </c>
      <c r="K349" s="4" t="s">
        <v>3435</v>
      </c>
      <c r="L349" s="17">
        <v>82</v>
      </c>
    </row>
    <row r="350" spans="2:12" ht="42.75" x14ac:dyDescent="0.25">
      <c r="B350" s="4" t="s">
        <v>4472</v>
      </c>
      <c r="C350" s="46" t="s">
        <v>4474</v>
      </c>
      <c r="D350" s="44"/>
      <c r="E350" s="4" t="s">
        <v>4473</v>
      </c>
      <c r="F350" s="4" t="s">
        <v>310</v>
      </c>
      <c r="G350" s="16" t="s">
        <v>311</v>
      </c>
      <c r="H350" s="4" t="s">
        <v>313</v>
      </c>
      <c r="I350" s="4" t="s">
        <v>53</v>
      </c>
      <c r="J350" s="4" t="s">
        <v>4372</v>
      </c>
      <c r="K350" s="4" t="s">
        <v>3435</v>
      </c>
      <c r="L350" s="17">
        <v>82</v>
      </c>
    </row>
    <row r="351" spans="2:12" ht="42.75" x14ac:dyDescent="0.25">
      <c r="B351" s="4" t="s">
        <v>4475</v>
      </c>
      <c r="C351" s="46" t="s">
        <v>4467</v>
      </c>
      <c r="D351" s="44"/>
      <c r="E351" s="4" t="s">
        <v>4476</v>
      </c>
      <c r="F351" s="4" t="s">
        <v>353</v>
      </c>
      <c r="G351" s="16" t="s">
        <v>354</v>
      </c>
      <c r="H351" s="4" t="s">
        <v>356</v>
      </c>
      <c r="I351" s="4" t="s">
        <v>53</v>
      </c>
      <c r="J351" s="4" t="s">
        <v>356</v>
      </c>
      <c r="K351" s="4" t="s">
        <v>3457</v>
      </c>
      <c r="L351" s="17">
        <v>144</v>
      </c>
    </row>
    <row r="352" spans="2:12" ht="28.5" x14ac:dyDescent="0.25">
      <c r="B352" s="4" t="s">
        <v>4376</v>
      </c>
      <c r="C352" s="46" t="s">
        <v>4301</v>
      </c>
      <c r="D352" s="44"/>
      <c r="E352" s="4" t="s">
        <v>4297</v>
      </c>
      <c r="F352" s="4" t="s">
        <v>1132</v>
      </c>
      <c r="G352" s="16" t="s">
        <v>1133</v>
      </c>
      <c r="H352" s="4" t="s">
        <v>277</v>
      </c>
      <c r="I352" s="4" t="s">
        <v>58</v>
      </c>
      <c r="J352" s="4" t="s">
        <v>277</v>
      </c>
      <c r="K352" s="4" t="s">
        <v>4261</v>
      </c>
      <c r="L352" s="17">
        <v>35.4</v>
      </c>
    </row>
    <row r="353" spans="2:12" ht="28.5" x14ac:dyDescent="0.25">
      <c r="B353" s="4" t="s">
        <v>4376</v>
      </c>
      <c r="C353" s="46" t="s">
        <v>4301</v>
      </c>
      <c r="D353" s="44"/>
      <c r="E353" s="4" t="s">
        <v>4297</v>
      </c>
      <c r="F353" s="4" t="s">
        <v>1132</v>
      </c>
      <c r="G353" s="16" t="s">
        <v>1133</v>
      </c>
      <c r="H353" s="4" t="s">
        <v>277</v>
      </c>
      <c r="I353" s="4" t="s">
        <v>58</v>
      </c>
      <c r="J353" s="4" t="s">
        <v>277</v>
      </c>
      <c r="K353" s="4" t="s">
        <v>3435</v>
      </c>
      <c r="L353" s="17">
        <v>69</v>
      </c>
    </row>
    <row r="354" spans="2:12" ht="42.75" x14ac:dyDescent="0.25">
      <c r="B354" s="4" t="s">
        <v>4454</v>
      </c>
      <c r="C354" s="46" t="s">
        <v>4455</v>
      </c>
      <c r="D354" s="44"/>
      <c r="E354" s="4" t="s">
        <v>4312</v>
      </c>
      <c r="F354" s="4" t="s">
        <v>368</v>
      </c>
      <c r="G354" s="16" t="s">
        <v>369</v>
      </c>
      <c r="H354" s="4" t="s">
        <v>328</v>
      </c>
      <c r="I354" s="4" t="s">
        <v>68</v>
      </c>
      <c r="J354" s="4" t="s">
        <v>328</v>
      </c>
      <c r="K354" s="4" t="s">
        <v>3435</v>
      </c>
      <c r="L354" s="17">
        <v>31</v>
      </c>
    </row>
    <row r="355" spans="2:12" ht="28.5" x14ac:dyDescent="0.25">
      <c r="B355" s="4" t="s">
        <v>4454</v>
      </c>
      <c r="C355" s="46" t="s">
        <v>4312</v>
      </c>
      <c r="D355" s="44"/>
      <c r="E355" s="4" t="s">
        <v>4455</v>
      </c>
      <c r="F355" s="4" t="s">
        <v>368</v>
      </c>
      <c r="G355" s="16" t="s">
        <v>369</v>
      </c>
      <c r="H355" s="4" t="s">
        <v>328</v>
      </c>
      <c r="I355" s="4" t="s">
        <v>68</v>
      </c>
      <c r="J355" s="4" t="s">
        <v>328</v>
      </c>
      <c r="K355" s="4" t="s">
        <v>3435</v>
      </c>
      <c r="L355" s="17">
        <v>31</v>
      </c>
    </row>
    <row r="356" spans="2:12" ht="28.5" x14ac:dyDescent="0.25">
      <c r="B356" s="4" t="s">
        <v>4477</v>
      </c>
      <c r="C356" s="46" t="s">
        <v>4312</v>
      </c>
      <c r="D356" s="44"/>
      <c r="E356" s="4" t="s">
        <v>4332</v>
      </c>
      <c r="F356" s="4" t="s">
        <v>1360</v>
      </c>
      <c r="G356" s="16" t="s">
        <v>1361</v>
      </c>
      <c r="H356" s="4" t="s">
        <v>1362</v>
      </c>
      <c r="I356" s="4" t="s">
        <v>53</v>
      </c>
      <c r="J356" s="4" t="s">
        <v>776</v>
      </c>
      <c r="K356" s="4" t="s">
        <v>3436</v>
      </c>
      <c r="L356" s="17">
        <v>168</v>
      </c>
    </row>
    <row r="357" spans="2:12" ht="42.75" x14ac:dyDescent="0.25">
      <c r="B357" s="4" t="s">
        <v>4477</v>
      </c>
      <c r="C357" s="46" t="s">
        <v>4332</v>
      </c>
      <c r="D357" s="44"/>
      <c r="E357" s="4" t="s">
        <v>4312</v>
      </c>
      <c r="F357" s="4" t="s">
        <v>1360</v>
      </c>
      <c r="G357" s="16" t="s">
        <v>1361</v>
      </c>
      <c r="H357" s="4" t="s">
        <v>1362</v>
      </c>
      <c r="I357" s="4" t="s">
        <v>53</v>
      </c>
      <c r="J357" s="4" t="s">
        <v>776</v>
      </c>
      <c r="K357" s="4" t="s">
        <v>3436</v>
      </c>
      <c r="L357" s="17">
        <v>142</v>
      </c>
    </row>
    <row r="358" spans="2:12" ht="57" x14ac:dyDescent="0.25">
      <c r="B358" s="4" t="s">
        <v>4478</v>
      </c>
      <c r="C358" s="46" t="s">
        <v>4246</v>
      </c>
      <c r="D358" s="44"/>
      <c r="E358" s="4" t="s">
        <v>4479</v>
      </c>
      <c r="F358" s="4" t="s">
        <v>336</v>
      </c>
      <c r="G358" s="16" t="s">
        <v>337</v>
      </c>
      <c r="H358" s="4" t="s">
        <v>328</v>
      </c>
      <c r="I358" s="4" t="s">
        <v>53</v>
      </c>
      <c r="J358" s="4" t="s">
        <v>328</v>
      </c>
      <c r="K358" s="4" t="s">
        <v>3453</v>
      </c>
      <c r="L358" s="17">
        <v>200</v>
      </c>
    </row>
    <row r="359" spans="2:12" ht="42.75" x14ac:dyDescent="0.25">
      <c r="B359" s="4" t="s">
        <v>4478</v>
      </c>
      <c r="C359" s="46" t="s">
        <v>4479</v>
      </c>
      <c r="D359" s="44"/>
      <c r="E359" s="4" t="s">
        <v>4246</v>
      </c>
      <c r="F359" s="4" t="s">
        <v>336</v>
      </c>
      <c r="G359" s="16" t="s">
        <v>337</v>
      </c>
      <c r="H359" s="4" t="s">
        <v>328</v>
      </c>
      <c r="I359" s="4" t="s">
        <v>53</v>
      </c>
      <c r="J359" s="4" t="s">
        <v>328</v>
      </c>
      <c r="K359" s="4" t="s">
        <v>3453</v>
      </c>
      <c r="L359" s="17">
        <v>100</v>
      </c>
    </row>
    <row r="360" spans="2:12" ht="57" x14ac:dyDescent="0.25">
      <c r="B360" s="4" t="s">
        <v>4480</v>
      </c>
      <c r="C360" s="46" t="s">
        <v>4260</v>
      </c>
      <c r="D360" s="44"/>
      <c r="E360" s="4" t="s">
        <v>4479</v>
      </c>
      <c r="F360" s="4" t="s">
        <v>336</v>
      </c>
      <c r="G360" s="16" t="s">
        <v>337</v>
      </c>
      <c r="H360" s="4" t="s">
        <v>328</v>
      </c>
      <c r="I360" s="4" t="s">
        <v>53</v>
      </c>
      <c r="J360" s="4" t="s">
        <v>328</v>
      </c>
      <c r="K360" s="4" t="s">
        <v>3453</v>
      </c>
      <c r="L360" s="17">
        <v>100</v>
      </c>
    </row>
    <row r="361" spans="2:12" ht="42.75" x14ac:dyDescent="0.25">
      <c r="B361" s="4" t="s">
        <v>4480</v>
      </c>
      <c r="C361" s="46" t="s">
        <v>4479</v>
      </c>
      <c r="D361" s="44"/>
      <c r="E361" s="4" t="s">
        <v>4260</v>
      </c>
      <c r="F361" s="4" t="s">
        <v>336</v>
      </c>
      <c r="G361" s="16" t="s">
        <v>337</v>
      </c>
      <c r="H361" s="4" t="s">
        <v>328</v>
      </c>
      <c r="I361" s="4" t="s">
        <v>53</v>
      </c>
      <c r="J361" s="4" t="s">
        <v>328</v>
      </c>
      <c r="K361" s="4" t="s">
        <v>3453</v>
      </c>
      <c r="L361" s="17">
        <v>200</v>
      </c>
    </row>
    <row r="362" spans="2:12" ht="28.5" x14ac:dyDescent="0.25">
      <c r="B362" s="4" t="s">
        <v>4440</v>
      </c>
      <c r="C362" s="46" t="s">
        <v>4304</v>
      </c>
      <c r="D362" s="44"/>
      <c r="E362" s="4" t="s">
        <v>4368</v>
      </c>
      <c r="F362" s="4" t="s">
        <v>295</v>
      </c>
      <c r="G362" s="16" t="s">
        <v>296</v>
      </c>
      <c r="H362" s="4" t="s">
        <v>124</v>
      </c>
      <c r="I362" s="4" t="s">
        <v>58</v>
      </c>
      <c r="J362" s="4" t="s">
        <v>124</v>
      </c>
      <c r="K362" s="4" t="s">
        <v>4261</v>
      </c>
      <c r="L362" s="17">
        <v>174</v>
      </c>
    </row>
    <row r="363" spans="2:12" ht="28.5" x14ac:dyDescent="0.25">
      <c r="B363" s="4" t="s">
        <v>4481</v>
      </c>
      <c r="C363" s="46" t="s">
        <v>4482</v>
      </c>
      <c r="D363" s="44"/>
      <c r="E363" s="4" t="s">
        <v>4251</v>
      </c>
      <c r="F363" s="4" t="s">
        <v>552</v>
      </c>
      <c r="G363" s="16" t="s">
        <v>553</v>
      </c>
      <c r="H363" s="4" t="s">
        <v>532</v>
      </c>
      <c r="I363" s="4" t="s">
        <v>53</v>
      </c>
      <c r="J363" s="4" t="s">
        <v>4252</v>
      </c>
      <c r="K363" s="4" t="s">
        <v>3457</v>
      </c>
      <c r="L363" s="17">
        <v>216</v>
      </c>
    </row>
    <row r="364" spans="2:12" ht="28.5" x14ac:dyDescent="0.25">
      <c r="B364" s="4" t="s">
        <v>4481</v>
      </c>
      <c r="C364" s="46" t="s">
        <v>4251</v>
      </c>
      <c r="D364" s="44"/>
      <c r="E364" s="4" t="s">
        <v>4482</v>
      </c>
      <c r="F364" s="4" t="s">
        <v>552</v>
      </c>
      <c r="G364" s="16" t="s">
        <v>553</v>
      </c>
      <c r="H364" s="4" t="s">
        <v>532</v>
      </c>
      <c r="I364" s="4" t="s">
        <v>53</v>
      </c>
      <c r="J364" s="4" t="s">
        <v>4252</v>
      </c>
      <c r="K364" s="4" t="s">
        <v>3457</v>
      </c>
      <c r="L364" s="17">
        <v>216</v>
      </c>
    </row>
    <row r="365" spans="2:12" ht="42.75" x14ac:dyDescent="0.25">
      <c r="B365" s="4" t="s">
        <v>4481</v>
      </c>
      <c r="C365" s="46" t="s">
        <v>4251</v>
      </c>
      <c r="D365" s="44"/>
      <c r="E365" s="4" t="s">
        <v>4482</v>
      </c>
      <c r="F365" s="4" t="s">
        <v>606</v>
      </c>
      <c r="G365" s="16" t="s">
        <v>607</v>
      </c>
      <c r="H365" s="4" t="s">
        <v>608</v>
      </c>
      <c r="I365" s="4" t="s">
        <v>53</v>
      </c>
      <c r="J365" s="4" t="s">
        <v>155</v>
      </c>
      <c r="K365" s="4" t="s">
        <v>3457</v>
      </c>
      <c r="L365" s="17">
        <v>216</v>
      </c>
    </row>
    <row r="366" spans="2:12" ht="42.75" x14ac:dyDescent="0.25">
      <c r="B366" s="4" t="s">
        <v>4481</v>
      </c>
      <c r="C366" s="46" t="s">
        <v>4482</v>
      </c>
      <c r="D366" s="44"/>
      <c r="E366" s="4" t="s">
        <v>4251</v>
      </c>
      <c r="F366" s="4" t="s">
        <v>606</v>
      </c>
      <c r="G366" s="16" t="s">
        <v>607</v>
      </c>
      <c r="H366" s="4" t="s">
        <v>608</v>
      </c>
      <c r="I366" s="4" t="s">
        <v>53</v>
      </c>
      <c r="J366" s="4" t="s">
        <v>155</v>
      </c>
      <c r="K366" s="4" t="s">
        <v>3457</v>
      </c>
      <c r="L366" s="17">
        <v>216</v>
      </c>
    </row>
    <row r="367" spans="2:12" ht="42.75" x14ac:dyDescent="0.25">
      <c r="B367" s="4" t="s">
        <v>4483</v>
      </c>
      <c r="C367" s="46" t="s">
        <v>4251</v>
      </c>
      <c r="D367" s="44"/>
      <c r="E367" s="4" t="s">
        <v>4484</v>
      </c>
      <c r="F367" s="4" t="s">
        <v>610</v>
      </c>
      <c r="G367" s="16" t="s">
        <v>611</v>
      </c>
      <c r="H367" s="4" t="s">
        <v>596</v>
      </c>
      <c r="I367" s="4" t="s">
        <v>53</v>
      </c>
      <c r="J367" s="4" t="s">
        <v>596</v>
      </c>
      <c r="K367" s="4" t="s">
        <v>3457</v>
      </c>
      <c r="L367" s="17">
        <v>81</v>
      </c>
    </row>
    <row r="368" spans="2:12" ht="28.5" x14ac:dyDescent="0.25">
      <c r="B368" s="4" t="s">
        <v>4483</v>
      </c>
      <c r="C368" s="46" t="s">
        <v>4484</v>
      </c>
      <c r="D368" s="44"/>
      <c r="E368" s="4" t="s">
        <v>4251</v>
      </c>
      <c r="F368" s="4" t="s">
        <v>610</v>
      </c>
      <c r="G368" s="16" t="s">
        <v>611</v>
      </c>
      <c r="H368" s="4" t="s">
        <v>596</v>
      </c>
      <c r="I368" s="4" t="s">
        <v>53</v>
      </c>
      <c r="J368" s="4" t="s">
        <v>596</v>
      </c>
      <c r="K368" s="4" t="s">
        <v>3457</v>
      </c>
      <c r="L368" s="17">
        <v>81</v>
      </c>
    </row>
    <row r="369" spans="2:12" ht="42.75" x14ac:dyDescent="0.25">
      <c r="B369" s="4" t="s">
        <v>4472</v>
      </c>
      <c r="C369" s="46" t="s">
        <v>4474</v>
      </c>
      <c r="D369" s="44"/>
      <c r="E369" s="4" t="s">
        <v>4473</v>
      </c>
      <c r="F369" s="4" t="s">
        <v>304</v>
      </c>
      <c r="G369" s="16" t="s">
        <v>305</v>
      </c>
      <c r="H369" s="4" t="s">
        <v>307</v>
      </c>
      <c r="I369" s="4" t="s">
        <v>68</v>
      </c>
      <c r="J369" s="4" t="s">
        <v>4485</v>
      </c>
      <c r="K369" s="4" t="s">
        <v>3436</v>
      </c>
      <c r="L369" s="17">
        <v>82</v>
      </c>
    </row>
    <row r="370" spans="2:12" ht="42.75" x14ac:dyDescent="0.25">
      <c r="B370" s="4" t="s">
        <v>4486</v>
      </c>
      <c r="C370" s="46" t="s">
        <v>4384</v>
      </c>
      <c r="D370" s="44"/>
      <c r="E370" s="4" t="s">
        <v>4487</v>
      </c>
      <c r="F370" s="4" t="s">
        <v>1136</v>
      </c>
      <c r="G370" s="16" t="s">
        <v>1137</v>
      </c>
      <c r="H370" s="4" t="s">
        <v>1138</v>
      </c>
      <c r="I370" s="4" t="s">
        <v>58</v>
      </c>
      <c r="J370" s="4" t="s">
        <v>826</v>
      </c>
      <c r="K370" s="4" t="s">
        <v>3441</v>
      </c>
      <c r="L370" s="17">
        <v>136.80000000000001</v>
      </c>
    </row>
    <row r="371" spans="2:12" ht="28.5" x14ac:dyDescent="0.25">
      <c r="B371" s="4" t="s">
        <v>4488</v>
      </c>
      <c r="C371" s="46" t="s">
        <v>4489</v>
      </c>
      <c r="D371" s="44"/>
      <c r="E371" s="4" t="s">
        <v>4309</v>
      </c>
      <c r="F371" s="4" t="s">
        <v>696</v>
      </c>
      <c r="G371" s="16" t="s">
        <v>697</v>
      </c>
      <c r="H371" s="4" t="s">
        <v>155</v>
      </c>
      <c r="I371" s="4" t="s">
        <v>53</v>
      </c>
      <c r="J371" s="4" t="s">
        <v>155</v>
      </c>
      <c r="K371" s="4" t="s">
        <v>3457</v>
      </c>
      <c r="L371" s="17">
        <v>41</v>
      </c>
    </row>
    <row r="372" spans="2:12" ht="42.75" x14ac:dyDescent="0.25">
      <c r="B372" s="4" t="s">
        <v>4488</v>
      </c>
      <c r="C372" s="46" t="s">
        <v>4309</v>
      </c>
      <c r="D372" s="44"/>
      <c r="E372" s="4" t="s">
        <v>4489</v>
      </c>
      <c r="F372" s="4" t="s">
        <v>696</v>
      </c>
      <c r="G372" s="16" t="s">
        <v>697</v>
      </c>
      <c r="H372" s="4" t="s">
        <v>155</v>
      </c>
      <c r="I372" s="4" t="s">
        <v>53</v>
      </c>
      <c r="J372" s="4" t="s">
        <v>155</v>
      </c>
      <c r="K372" s="4" t="s">
        <v>3457</v>
      </c>
      <c r="L372" s="17">
        <v>41</v>
      </c>
    </row>
    <row r="373" spans="2:12" ht="42.75" x14ac:dyDescent="0.25">
      <c r="B373" s="4" t="s">
        <v>4434</v>
      </c>
      <c r="C373" s="46" t="s">
        <v>4435</v>
      </c>
      <c r="D373" s="44"/>
      <c r="E373" s="4" t="s">
        <v>4335</v>
      </c>
      <c r="F373" s="4" t="s">
        <v>873</v>
      </c>
      <c r="G373" s="16" t="s">
        <v>874</v>
      </c>
      <c r="H373" s="4" t="s">
        <v>124</v>
      </c>
      <c r="I373" s="4" t="s">
        <v>68</v>
      </c>
      <c r="J373" s="4" t="s">
        <v>124</v>
      </c>
      <c r="K373" s="4" t="s">
        <v>3464</v>
      </c>
      <c r="L373" s="17">
        <v>140</v>
      </c>
    </row>
    <row r="374" spans="2:12" ht="42.75" x14ac:dyDescent="0.25">
      <c r="B374" s="4" t="s">
        <v>4446</v>
      </c>
      <c r="C374" s="46" t="s">
        <v>4393</v>
      </c>
      <c r="D374" s="44"/>
      <c r="E374" s="4" t="s">
        <v>4447</v>
      </c>
      <c r="F374" s="4" t="s">
        <v>193</v>
      </c>
      <c r="G374" s="16" t="s">
        <v>194</v>
      </c>
      <c r="H374" s="4" t="s">
        <v>124</v>
      </c>
      <c r="I374" s="4" t="s">
        <v>68</v>
      </c>
      <c r="J374" s="4" t="s">
        <v>124</v>
      </c>
      <c r="K374" s="4" t="s">
        <v>3464</v>
      </c>
      <c r="L374" s="17">
        <v>168</v>
      </c>
    </row>
    <row r="375" spans="2:12" ht="42.75" x14ac:dyDescent="0.25">
      <c r="B375" s="4" t="s">
        <v>4446</v>
      </c>
      <c r="C375" s="46" t="s">
        <v>4447</v>
      </c>
      <c r="D375" s="44"/>
      <c r="E375" s="4" t="s">
        <v>4393</v>
      </c>
      <c r="F375" s="4" t="s">
        <v>193</v>
      </c>
      <c r="G375" s="16" t="s">
        <v>194</v>
      </c>
      <c r="H375" s="4" t="s">
        <v>124</v>
      </c>
      <c r="I375" s="4" t="s">
        <v>68</v>
      </c>
      <c r="J375" s="4" t="s">
        <v>124</v>
      </c>
      <c r="K375" s="4" t="s">
        <v>3464</v>
      </c>
      <c r="L375" s="17">
        <v>168</v>
      </c>
    </row>
    <row r="376" spans="2:12" ht="42.75" x14ac:dyDescent="0.25">
      <c r="B376" s="4" t="s">
        <v>4459</v>
      </c>
      <c r="C376" s="46" t="s">
        <v>4239</v>
      </c>
      <c r="D376" s="44"/>
      <c r="E376" s="4" t="s">
        <v>4458</v>
      </c>
      <c r="F376" s="4" t="s">
        <v>193</v>
      </c>
      <c r="G376" s="16" t="s">
        <v>194</v>
      </c>
      <c r="H376" s="4" t="s">
        <v>124</v>
      </c>
      <c r="I376" s="4" t="s">
        <v>68</v>
      </c>
      <c r="J376" s="4" t="s">
        <v>124</v>
      </c>
      <c r="K376" s="4" t="s">
        <v>3464</v>
      </c>
      <c r="L376" s="17">
        <v>168</v>
      </c>
    </row>
    <row r="377" spans="2:12" ht="42.75" x14ac:dyDescent="0.25">
      <c r="B377" s="4" t="s">
        <v>4394</v>
      </c>
      <c r="C377" s="46" t="s">
        <v>4396</v>
      </c>
      <c r="D377" s="44"/>
      <c r="E377" s="4" t="s">
        <v>4395</v>
      </c>
      <c r="F377" s="4" t="s">
        <v>642</v>
      </c>
      <c r="G377" s="16" t="s">
        <v>643</v>
      </c>
      <c r="H377" s="4" t="s">
        <v>244</v>
      </c>
      <c r="I377" s="4" t="s">
        <v>53</v>
      </c>
      <c r="J377" s="4" t="s">
        <v>244</v>
      </c>
      <c r="K377" s="4" t="s">
        <v>3457</v>
      </c>
      <c r="L377" s="17">
        <v>80</v>
      </c>
    </row>
    <row r="378" spans="2:12" ht="57" x14ac:dyDescent="0.25">
      <c r="B378" s="4" t="s">
        <v>4394</v>
      </c>
      <c r="C378" s="46" t="s">
        <v>4395</v>
      </c>
      <c r="D378" s="44"/>
      <c r="E378" s="4" t="s">
        <v>4396</v>
      </c>
      <c r="F378" s="4" t="s">
        <v>642</v>
      </c>
      <c r="G378" s="16" t="s">
        <v>643</v>
      </c>
      <c r="H378" s="4" t="s">
        <v>244</v>
      </c>
      <c r="I378" s="4" t="s">
        <v>53</v>
      </c>
      <c r="J378" s="4" t="s">
        <v>244</v>
      </c>
      <c r="K378" s="4" t="s">
        <v>3457</v>
      </c>
      <c r="L378" s="17">
        <v>80</v>
      </c>
    </row>
    <row r="379" spans="2:12" ht="42.75" x14ac:dyDescent="0.25">
      <c r="B379" s="4" t="s">
        <v>4490</v>
      </c>
      <c r="C379" s="46" t="s">
        <v>4251</v>
      </c>
      <c r="D379" s="44"/>
      <c r="E379" s="4" t="s">
        <v>4236</v>
      </c>
      <c r="F379" s="4" t="s">
        <v>615</v>
      </c>
      <c r="G379" s="16" t="s">
        <v>616</v>
      </c>
      <c r="H379" s="4" t="s">
        <v>550</v>
      </c>
      <c r="I379" s="4" t="s">
        <v>53</v>
      </c>
      <c r="J379" s="4" t="s">
        <v>4225</v>
      </c>
      <c r="K379" s="4" t="s">
        <v>3459</v>
      </c>
      <c r="L379" s="17">
        <v>142</v>
      </c>
    </row>
    <row r="380" spans="2:12" ht="42.75" x14ac:dyDescent="0.25">
      <c r="B380" s="4" t="s">
        <v>4490</v>
      </c>
      <c r="C380" s="46" t="s">
        <v>4251</v>
      </c>
      <c r="D380" s="44"/>
      <c r="E380" s="4" t="s">
        <v>4236</v>
      </c>
      <c r="F380" s="4" t="s">
        <v>615</v>
      </c>
      <c r="G380" s="16" t="s">
        <v>616</v>
      </c>
      <c r="H380" s="4" t="s">
        <v>550</v>
      </c>
      <c r="I380" s="4" t="s">
        <v>53</v>
      </c>
      <c r="J380" s="4" t="s">
        <v>4225</v>
      </c>
      <c r="K380" s="4" t="s">
        <v>4424</v>
      </c>
      <c r="L380" s="17">
        <v>142</v>
      </c>
    </row>
    <row r="381" spans="2:12" ht="28.5" x14ac:dyDescent="0.25">
      <c r="B381" s="4" t="s">
        <v>4490</v>
      </c>
      <c r="C381" s="46" t="s">
        <v>4236</v>
      </c>
      <c r="D381" s="44"/>
      <c r="E381" s="4" t="s">
        <v>4251</v>
      </c>
      <c r="F381" s="4" t="s">
        <v>615</v>
      </c>
      <c r="G381" s="16" t="s">
        <v>616</v>
      </c>
      <c r="H381" s="4" t="s">
        <v>550</v>
      </c>
      <c r="I381" s="4" t="s">
        <v>53</v>
      </c>
      <c r="J381" s="4" t="s">
        <v>4225</v>
      </c>
      <c r="K381" s="4" t="s">
        <v>3459</v>
      </c>
      <c r="L381" s="17">
        <v>142</v>
      </c>
    </row>
    <row r="382" spans="2:12" ht="28.5" x14ac:dyDescent="0.25">
      <c r="B382" s="4" t="s">
        <v>4490</v>
      </c>
      <c r="C382" s="46" t="s">
        <v>4236</v>
      </c>
      <c r="D382" s="44"/>
      <c r="E382" s="4" t="s">
        <v>4251</v>
      </c>
      <c r="F382" s="4" t="s">
        <v>615</v>
      </c>
      <c r="G382" s="16" t="s">
        <v>616</v>
      </c>
      <c r="H382" s="4" t="s">
        <v>550</v>
      </c>
      <c r="I382" s="4" t="s">
        <v>53</v>
      </c>
      <c r="J382" s="4" t="s">
        <v>4225</v>
      </c>
      <c r="K382" s="4" t="s">
        <v>4424</v>
      </c>
      <c r="L382" s="17">
        <v>142</v>
      </c>
    </row>
    <row r="383" spans="2:12" ht="42.75" x14ac:dyDescent="0.25">
      <c r="B383" s="4" t="s">
        <v>4465</v>
      </c>
      <c r="C383" s="46" t="s">
        <v>4447</v>
      </c>
      <c r="D383" s="44"/>
      <c r="E383" s="4" t="s">
        <v>4386</v>
      </c>
      <c r="F383" s="4" t="s">
        <v>651</v>
      </c>
      <c r="G383" s="16" t="s">
        <v>652</v>
      </c>
      <c r="H383" s="4" t="s">
        <v>74</v>
      </c>
      <c r="I383" s="4" t="s">
        <v>53</v>
      </c>
      <c r="J383" s="4" t="s">
        <v>74</v>
      </c>
      <c r="K383" s="4" t="s">
        <v>3463</v>
      </c>
      <c r="L383" s="17">
        <v>60</v>
      </c>
    </row>
    <row r="384" spans="2:12" ht="42.75" x14ac:dyDescent="0.25">
      <c r="B384" s="4" t="s">
        <v>4465</v>
      </c>
      <c r="C384" s="46" t="s">
        <v>4386</v>
      </c>
      <c r="D384" s="44"/>
      <c r="E384" s="4" t="s">
        <v>4447</v>
      </c>
      <c r="F384" s="4" t="s">
        <v>651</v>
      </c>
      <c r="G384" s="16" t="s">
        <v>652</v>
      </c>
      <c r="H384" s="4" t="s">
        <v>74</v>
      </c>
      <c r="I384" s="4" t="s">
        <v>53</v>
      </c>
      <c r="J384" s="4" t="s">
        <v>74</v>
      </c>
      <c r="K384" s="4" t="s">
        <v>3463</v>
      </c>
      <c r="L384" s="17">
        <v>60</v>
      </c>
    </row>
    <row r="385" spans="2:12" ht="28.5" x14ac:dyDescent="0.25">
      <c r="B385" s="4" t="s">
        <v>4491</v>
      </c>
      <c r="C385" s="46" t="s">
        <v>4353</v>
      </c>
      <c r="D385" s="44"/>
      <c r="E385" s="4" t="s">
        <v>4332</v>
      </c>
      <c r="F385" s="4" t="s">
        <v>106</v>
      </c>
      <c r="G385" s="16" t="s">
        <v>107</v>
      </c>
      <c r="H385" s="4" t="s">
        <v>109</v>
      </c>
      <c r="I385" s="4" t="s">
        <v>53</v>
      </c>
      <c r="J385" s="4" t="s">
        <v>776</v>
      </c>
      <c r="K385" s="4" t="s">
        <v>3441</v>
      </c>
      <c r="L385" s="17">
        <v>102.2</v>
      </c>
    </row>
    <row r="386" spans="2:12" ht="28.5" x14ac:dyDescent="0.25">
      <c r="B386" s="4" t="s">
        <v>4491</v>
      </c>
      <c r="C386" s="46" t="s">
        <v>4332</v>
      </c>
      <c r="D386" s="44"/>
      <c r="E386" s="4" t="s">
        <v>4353</v>
      </c>
      <c r="F386" s="4" t="s">
        <v>106</v>
      </c>
      <c r="G386" s="16" t="s">
        <v>107</v>
      </c>
      <c r="H386" s="4" t="s">
        <v>109</v>
      </c>
      <c r="I386" s="4" t="s">
        <v>53</v>
      </c>
      <c r="J386" s="4" t="s">
        <v>776</v>
      </c>
      <c r="K386" s="4" t="s">
        <v>3441</v>
      </c>
      <c r="L386" s="17">
        <v>25.4</v>
      </c>
    </row>
    <row r="387" spans="2:12" ht="42.75" x14ac:dyDescent="0.25">
      <c r="B387" s="4" t="s">
        <v>4450</v>
      </c>
      <c r="C387" s="46" t="s">
        <v>4260</v>
      </c>
      <c r="D387" s="44"/>
      <c r="E387" s="4" t="s">
        <v>4451</v>
      </c>
      <c r="F387" s="4" t="s">
        <v>259</v>
      </c>
      <c r="G387" s="16" t="s">
        <v>260</v>
      </c>
      <c r="H387" s="4" t="s">
        <v>262</v>
      </c>
      <c r="I387" s="4" t="s">
        <v>53</v>
      </c>
      <c r="J387" s="4" t="s">
        <v>262</v>
      </c>
      <c r="K387" s="4" t="s">
        <v>3463</v>
      </c>
      <c r="L387" s="17">
        <v>64.8</v>
      </c>
    </row>
    <row r="388" spans="2:12" ht="42.75" x14ac:dyDescent="0.25">
      <c r="B388" s="4" t="s">
        <v>4450</v>
      </c>
      <c r="C388" s="46" t="s">
        <v>4260</v>
      </c>
      <c r="D388" s="44"/>
      <c r="E388" s="4" t="s">
        <v>4451</v>
      </c>
      <c r="F388" s="4" t="s">
        <v>259</v>
      </c>
      <c r="G388" s="16" t="s">
        <v>260</v>
      </c>
      <c r="H388" s="4" t="s">
        <v>262</v>
      </c>
      <c r="I388" s="4" t="s">
        <v>68</v>
      </c>
      <c r="J388" s="4" t="s">
        <v>262</v>
      </c>
      <c r="K388" s="4" t="s">
        <v>3435</v>
      </c>
      <c r="L388" s="17">
        <v>103.2</v>
      </c>
    </row>
    <row r="389" spans="2:12" ht="42.75" x14ac:dyDescent="0.25">
      <c r="B389" s="4" t="s">
        <v>4450</v>
      </c>
      <c r="C389" s="46" t="s">
        <v>4451</v>
      </c>
      <c r="D389" s="44"/>
      <c r="E389" s="4" t="s">
        <v>4260</v>
      </c>
      <c r="F389" s="4" t="s">
        <v>259</v>
      </c>
      <c r="G389" s="16" t="s">
        <v>260</v>
      </c>
      <c r="H389" s="4" t="s">
        <v>262</v>
      </c>
      <c r="I389" s="4" t="s">
        <v>53</v>
      </c>
      <c r="J389" s="4" t="s">
        <v>262</v>
      </c>
      <c r="K389" s="4" t="s">
        <v>3463</v>
      </c>
      <c r="L389" s="17">
        <v>64.8</v>
      </c>
    </row>
    <row r="390" spans="2:12" ht="42.75" x14ac:dyDescent="0.25">
      <c r="B390" s="4" t="s">
        <v>4450</v>
      </c>
      <c r="C390" s="46" t="s">
        <v>4451</v>
      </c>
      <c r="D390" s="44"/>
      <c r="E390" s="4" t="s">
        <v>4260</v>
      </c>
      <c r="F390" s="4" t="s">
        <v>259</v>
      </c>
      <c r="G390" s="16" t="s">
        <v>260</v>
      </c>
      <c r="H390" s="4" t="s">
        <v>262</v>
      </c>
      <c r="I390" s="4" t="s">
        <v>68</v>
      </c>
      <c r="J390" s="4" t="s">
        <v>262</v>
      </c>
      <c r="K390" s="4" t="s">
        <v>3435</v>
      </c>
      <c r="L390" s="17">
        <v>103.2</v>
      </c>
    </row>
    <row r="391" spans="2:12" ht="42.75" x14ac:dyDescent="0.25">
      <c r="B391" s="4" t="s">
        <v>4492</v>
      </c>
      <c r="C391" s="46" t="s">
        <v>4471</v>
      </c>
      <c r="D391" s="44"/>
      <c r="E391" s="4" t="s">
        <v>4246</v>
      </c>
      <c r="F391" s="4" t="s">
        <v>339</v>
      </c>
      <c r="G391" s="16" t="s">
        <v>340</v>
      </c>
      <c r="H391" s="4" t="s">
        <v>323</v>
      </c>
      <c r="I391" s="4" t="s">
        <v>53</v>
      </c>
      <c r="J391" s="4" t="s">
        <v>323</v>
      </c>
      <c r="K391" s="4" t="s">
        <v>3453</v>
      </c>
      <c r="L391" s="17">
        <v>200</v>
      </c>
    </row>
    <row r="392" spans="2:12" ht="28.5" x14ac:dyDescent="0.25">
      <c r="B392" s="4" t="s">
        <v>4492</v>
      </c>
      <c r="C392" s="46" t="s">
        <v>4246</v>
      </c>
      <c r="D392" s="44"/>
      <c r="E392" s="4" t="s">
        <v>4471</v>
      </c>
      <c r="F392" s="4" t="s">
        <v>339</v>
      </c>
      <c r="G392" s="16" t="s">
        <v>340</v>
      </c>
      <c r="H392" s="4" t="s">
        <v>323</v>
      </c>
      <c r="I392" s="4" t="s">
        <v>53</v>
      </c>
      <c r="J392" s="4" t="s">
        <v>323</v>
      </c>
      <c r="K392" s="4" t="s">
        <v>3453</v>
      </c>
      <c r="L392" s="17">
        <v>100</v>
      </c>
    </row>
    <row r="393" spans="2:12" ht="42.75" x14ac:dyDescent="0.25">
      <c r="B393" s="4" t="s">
        <v>4478</v>
      </c>
      <c r="C393" s="46" t="s">
        <v>4479</v>
      </c>
      <c r="D393" s="44"/>
      <c r="E393" s="4" t="s">
        <v>4246</v>
      </c>
      <c r="F393" s="4" t="s">
        <v>339</v>
      </c>
      <c r="G393" s="16" t="s">
        <v>340</v>
      </c>
      <c r="H393" s="4" t="s">
        <v>323</v>
      </c>
      <c r="I393" s="4" t="s">
        <v>53</v>
      </c>
      <c r="J393" s="4" t="s">
        <v>323</v>
      </c>
      <c r="K393" s="4" t="s">
        <v>3453</v>
      </c>
      <c r="L393" s="17">
        <v>100</v>
      </c>
    </row>
    <row r="394" spans="2:12" ht="57" x14ac:dyDescent="0.25">
      <c r="B394" s="4" t="s">
        <v>4478</v>
      </c>
      <c r="C394" s="46" t="s">
        <v>4246</v>
      </c>
      <c r="D394" s="44"/>
      <c r="E394" s="4" t="s">
        <v>4479</v>
      </c>
      <c r="F394" s="4" t="s">
        <v>339</v>
      </c>
      <c r="G394" s="16" t="s">
        <v>340</v>
      </c>
      <c r="H394" s="4" t="s">
        <v>323</v>
      </c>
      <c r="I394" s="4" t="s">
        <v>53</v>
      </c>
      <c r="J394" s="4" t="s">
        <v>323</v>
      </c>
      <c r="K394" s="4" t="s">
        <v>3453</v>
      </c>
      <c r="L394" s="17">
        <v>200</v>
      </c>
    </row>
    <row r="395" spans="2:12" ht="28.5" x14ac:dyDescent="0.25">
      <c r="B395" s="4" t="s">
        <v>4493</v>
      </c>
      <c r="C395" s="46" t="s">
        <v>4332</v>
      </c>
      <c r="D395" s="44"/>
      <c r="E395" s="4" t="s">
        <v>4455</v>
      </c>
      <c r="F395" s="4" t="s">
        <v>817</v>
      </c>
      <c r="G395" s="16" t="s">
        <v>818</v>
      </c>
      <c r="H395" s="4" t="s">
        <v>364</v>
      </c>
      <c r="I395" s="4" t="s">
        <v>53</v>
      </c>
      <c r="J395" s="4" t="s">
        <v>364</v>
      </c>
      <c r="K395" s="4" t="s">
        <v>3457</v>
      </c>
      <c r="L395" s="17">
        <v>-218</v>
      </c>
    </row>
    <row r="396" spans="2:12" ht="28.5" x14ac:dyDescent="0.25">
      <c r="B396" s="4" t="s">
        <v>4461</v>
      </c>
      <c r="C396" s="46" t="s">
        <v>4462</v>
      </c>
      <c r="D396" s="44"/>
      <c r="E396" s="4" t="s">
        <v>4455</v>
      </c>
      <c r="F396" s="4" t="s">
        <v>817</v>
      </c>
      <c r="G396" s="16" t="s">
        <v>818</v>
      </c>
      <c r="H396" s="4" t="s">
        <v>364</v>
      </c>
      <c r="I396" s="4" t="s">
        <v>53</v>
      </c>
      <c r="J396" s="4" t="s">
        <v>364</v>
      </c>
      <c r="K396" s="4" t="s">
        <v>3457</v>
      </c>
      <c r="L396" s="17">
        <v>-546</v>
      </c>
    </row>
    <row r="397" spans="2:12" ht="42.75" x14ac:dyDescent="0.25">
      <c r="B397" s="4" t="s">
        <v>4461</v>
      </c>
      <c r="C397" s="46" t="s">
        <v>4455</v>
      </c>
      <c r="D397" s="44"/>
      <c r="E397" s="4" t="s">
        <v>4462</v>
      </c>
      <c r="F397" s="4" t="s">
        <v>817</v>
      </c>
      <c r="G397" s="16" t="s">
        <v>818</v>
      </c>
      <c r="H397" s="4" t="s">
        <v>364</v>
      </c>
      <c r="I397" s="4" t="s">
        <v>53</v>
      </c>
      <c r="J397" s="4" t="s">
        <v>364</v>
      </c>
      <c r="K397" s="4" t="s">
        <v>3457</v>
      </c>
      <c r="L397" s="17">
        <v>-77</v>
      </c>
    </row>
    <row r="398" spans="2:12" ht="42.75" x14ac:dyDescent="0.25">
      <c r="B398" s="4" t="s">
        <v>4494</v>
      </c>
      <c r="C398" s="46" t="s">
        <v>4427</v>
      </c>
      <c r="D398" s="44"/>
      <c r="E398" s="4" t="s">
        <v>4431</v>
      </c>
      <c r="F398" s="4" t="s">
        <v>817</v>
      </c>
      <c r="G398" s="16" t="s">
        <v>818</v>
      </c>
      <c r="H398" s="4" t="s">
        <v>364</v>
      </c>
      <c r="I398" s="4" t="s">
        <v>53</v>
      </c>
      <c r="J398" s="4" t="s">
        <v>364</v>
      </c>
      <c r="K398" s="4" t="s">
        <v>3457</v>
      </c>
      <c r="L398" s="17">
        <v>144</v>
      </c>
    </row>
    <row r="399" spans="2:12" ht="42.75" x14ac:dyDescent="0.25">
      <c r="B399" s="4" t="s">
        <v>4494</v>
      </c>
      <c r="C399" s="46" t="s">
        <v>4431</v>
      </c>
      <c r="D399" s="44"/>
      <c r="E399" s="4" t="s">
        <v>4427</v>
      </c>
      <c r="F399" s="4" t="s">
        <v>817</v>
      </c>
      <c r="G399" s="16" t="s">
        <v>818</v>
      </c>
      <c r="H399" s="4" t="s">
        <v>364</v>
      </c>
      <c r="I399" s="4" t="s">
        <v>53</v>
      </c>
      <c r="J399" s="4" t="s">
        <v>364</v>
      </c>
      <c r="K399" s="4" t="s">
        <v>3457</v>
      </c>
      <c r="L399" s="17">
        <v>144</v>
      </c>
    </row>
    <row r="400" spans="2:12" ht="42.75" x14ac:dyDescent="0.25">
      <c r="B400" s="4" t="s">
        <v>4495</v>
      </c>
      <c r="C400" s="46" t="s">
        <v>4395</v>
      </c>
      <c r="D400" s="44"/>
      <c r="E400" s="4" t="s">
        <v>4343</v>
      </c>
      <c r="F400" s="4" t="s">
        <v>165</v>
      </c>
      <c r="G400" s="16" t="s">
        <v>166</v>
      </c>
      <c r="H400" s="4" t="s">
        <v>167</v>
      </c>
      <c r="I400" s="4" t="s">
        <v>53</v>
      </c>
      <c r="J400" s="4" t="s">
        <v>57</v>
      </c>
      <c r="K400" s="4" t="s">
        <v>3463</v>
      </c>
      <c r="L400" s="17">
        <v>55</v>
      </c>
    </row>
    <row r="401" spans="2:12" ht="42.75" x14ac:dyDescent="0.25">
      <c r="B401" s="4" t="s">
        <v>4495</v>
      </c>
      <c r="C401" s="46" t="s">
        <v>4343</v>
      </c>
      <c r="D401" s="44"/>
      <c r="E401" s="4" t="s">
        <v>4395</v>
      </c>
      <c r="F401" s="4" t="s">
        <v>165</v>
      </c>
      <c r="G401" s="16" t="s">
        <v>166</v>
      </c>
      <c r="H401" s="4" t="s">
        <v>167</v>
      </c>
      <c r="I401" s="4" t="s">
        <v>53</v>
      </c>
      <c r="J401" s="4" t="s">
        <v>57</v>
      </c>
      <c r="K401" s="4" t="s">
        <v>3463</v>
      </c>
      <c r="L401" s="17">
        <v>55</v>
      </c>
    </row>
    <row r="402" spans="2:12" ht="28.5" x14ac:dyDescent="0.25">
      <c r="B402" s="4" t="s">
        <v>4496</v>
      </c>
      <c r="C402" s="46" t="s">
        <v>4312</v>
      </c>
      <c r="D402" s="44"/>
      <c r="E402" s="4" t="s">
        <v>4455</v>
      </c>
      <c r="F402" s="4" t="s">
        <v>807</v>
      </c>
      <c r="G402" s="16" t="s">
        <v>806</v>
      </c>
      <c r="H402" s="4" t="s">
        <v>808</v>
      </c>
      <c r="I402" s="4" t="s">
        <v>53</v>
      </c>
      <c r="J402" s="4" t="s">
        <v>364</v>
      </c>
      <c r="K402" s="4" t="s">
        <v>3435</v>
      </c>
      <c r="L402" s="17">
        <v>10.8</v>
      </c>
    </row>
    <row r="403" spans="2:12" ht="28.5" x14ac:dyDescent="0.25">
      <c r="B403" s="4" t="s">
        <v>4493</v>
      </c>
      <c r="C403" s="46" t="s">
        <v>4455</v>
      </c>
      <c r="D403" s="44"/>
      <c r="E403" s="4" t="s">
        <v>4332</v>
      </c>
      <c r="F403" s="4" t="s">
        <v>782</v>
      </c>
      <c r="G403" s="16" t="s">
        <v>783</v>
      </c>
      <c r="H403" s="4" t="s">
        <v>784</v>
      </c>
      <c r="I403" s="4" t="s">
        <v>53</v>
      </c>
      <c r="J403" s="4" t="s">
        <v>776</v>
      </c>
      <c r="K403" s="4" t="s">
        <v>3457</v>
      </c>
      <c r="L403" s="17">
        <v>-218.4</v>
      </c>
    </row>
    <row r="404" spans="2:12" ht="28.5" x14ac:dyDescent="0.25">
      <c r="B404" s="4" t="s">
        <v>4493</v>
      </c>
      <c r="C404" s="46" t="s">
        <v>4332</v>
      </c>
      <c r="D404" s="44"/>
      <c r="E404" s="4" t="s">
        <v>4455</v>
      </c>
      <c r="F404" s="4" t="s">
        <v>782</v>
      </c>
      <c r="G404" s="16" t="s">
        <v>783</v>
      </c>
      <c r="H404" s="4" t="s">
        <v>784</v>
      </c>
      <c r="I404" s="4" t="s">
        <v>53</v>
      </c>
      <c r="J404" s="4" t="s">
        <v>776</v>
      </c>
      <c r="K404" s="4" t="s">
        <v>3457</v>
      </c>
      <c r="L404" s="17">
        <v>-265.2</v>
      </c>
    </row>
    <row r="405" spans="2:12" ht="28.5" x14ac:dyDescent="0.25">
      <c r="B405" s="4" t="s">
        <v>3526</v>
      </c>
      <c r="C405" s="46" t="s">
        <v>4332</v>
      </c>
      <c r="D405" s="44"/>
      <c r="E405" s="4" t="s">
        <v>4368</v>
      </c>
      <c r="F405" s="4" t="s">
        <v>782</v>
      </c>
      <c r="G405" s="16" t="s">
        <v>783</v>
      </c>
      <c r="H405" s="4" t="s">
        <v>784</v>
      </c>
      <c r="I405" s="4" t="s">
        <v>53</v>
      </c>
      <c r="J405" s="4" t="s">
        <v>776</v>
      </c>
      <c r="K405" s="4" t="s">
        <v>3457</v>
      </c>
      <c r="L405" s="17">
        <v>-104</v>
      </c>
    </row>
    <row r="406" spans="2:12" ht="42.75" x14ac:dyDescent="0.25">
      <c r="B406" s="4" t="s">
        <v>4426</v>
      </c>
      <c r="C406" s="46" t="s">
        <v>4393</v>
      </c>
      <c r="D406" s="44"/>
      <c r="E406" s="4" t="s">
        <v>4427</v>
      </c>
      <c r="F406" s="4" t="s">
        <v>782</v>
      </c>
      <c r="G406" s="16" t="s">
        <v>783</v>
      </c>
      <c r="H406" s="4" t="s">
        <v>784</v>
      </c>
      <c r="I406" s="4" t="s">
        <v>53</v>
      </c>
      <c r="J406" s="4" t="s">
        <v>776</v>
      </c>
      <c r="K406" s="4" t="s">
        <v>3457</v>
      </c>
      <c r="L406" s="17">
        <v>144</v>
      </c>
    </row>
    <row r="407" spans="2:12" ht="42.75" x14ac:dyDescent="0.25">
      <c r="B407" s="4" t="s">
        <v>4426</v>
      </c>
      <c r="C407" s="46" t="s">
        <v>4427</v>
      </c>
      <c r="D407" s="44"/>
      <c r="E407" s="4" t="s">
        <v>4393</v>
      </c>
      <c r="F407" s="4" t="s">
        <v>782</v>
      </c>
      <c r="G407" s="16" t="s">
        <v>783</v>
      </c>
      <c r="H407" s="4" t="s">
        <v>784</v>
      </c>
      <c r="I407" s="4" t="s">
        <v>53</v>
      </c>
      <c r="J407" s="4" t="s">
        <v>776</v>
      </c>
      <c r="K407" s="4" t="s">
        <v>3457</v>
      </c>
      <c r="L407" s="17">
        <v>144</v>
      </c>
    </row>
    <row r="408" spans="2:12" ht="42.75" x14ac:dyDescent="0.25">
      <c r="B408" s="4" t="s">
        <v>4494</v>
      </c>
      <c r="C408" s="46" t="s">
        <v>4431</v>
      </c>
      <c r="D408" s="44"/>
      <c r="E408" s="4" t="s">
        <v>4427</v>
      </c>
      <c r="F408" s="4" t="s">
        <v>782</v>
      </c>
      <c r="G408" s="16" t="s">
        <v>783</v>
      </c>
      <c r="H408" s="4" t="s">
        <v>784</v>
      </c>
      <c r="I408" s="4" t="s">
        <v>53</v>
      </c>
      <c r="J408" s="4" t="s">
        <v>776</v>
      </c>
      <c r="K408" s="4" t="s">
        <v>3457</v>
      </c>
      <c r="L408" s="17">
        <v>144</v>
      </c>
    </row>
    <row r="409" spans="2:12" ht="42.75" x14ac:dyDescent="0.25">
      <c r="B409" s="4" t="s">
        <v>4494</v>
      </c>
      <c r="C409" s="46" t="s">
        <v>4427</v>
      </c>
      <c r="D409" s="44"/>
      <c r="E409" s="4" t="s">
        <v>4431</v>
      </c>
      <c r="F409" s="4" t="s">
        <v>782</v>
      </c>
      <c r="G409" s="16" t="s">
        <v>783</v>
      </c>
      <c r="H409" s="4" t="s">
        <v>784</v>
      </c>
      <c r="I409" s="4" t="s">
        <v>53</v>
      </c>
      <c r="J409" s="4" t="s">
        <v>776</v>
      </c>
      <c r="K409" s="4" t="s">
        <v>3457</v>
      </c>
      <c r="L409" s="17">
        <v>144</v>
      </c>
    </row>
    <row r="410" spans="2:12" ht="42.75" x14ac:dyDescent="0.25">
      <c r="B410" s="4" t="s">
        <v>4475</v>
      </c>
      <c r="C410" s="46" t="s">
        <v>4467</v>
      </c>
      <c r="D410" s="44"/>
      <c r="E410" s="4" t="s">
        <v>4476</v>
      </c>
      <c r="F410" s="4" t="s">
        <v>782</v>
      </c>
      <c r="G410" s="16" t="s">
        <v>783</v>
      </c>
      <c r="H410" s="4" t="s">
        <v>784</v>
      </c>
      <c r="I410" s="4" t="s">
        <v>53</v>
      </c>
      <c r="J410" s="4" t="s">
        <v>776</v>
      </c>
      <c r="K410" s="4" t="s">
        <v>3457</v>
      </c>
      <c r="L410" s="17">
        <v>144</v>
      </c>
    </row>
    <row r="411" spans="2:12" ht="42.75" x14ac:dyDescent="0.25">
      <c r="B411" s="4" t="s">
        <v>4475</v>
      </c>
      <c r="C411" s="46" t="s">
        <v>4476</v>
      </c>
      <c r="D411" s="44"/>
      <c r="E411" s="4" t="s">
        <v>4467</v>
      </c>
      <c r="F411" s="4" t="s">
        <v>782</v>
      </c>
      <c r="G411" s="16" t="s">
        <v>783</v>
      </c>
      <c r="H411" s="4" t="s">
        <v>784</v>
      </c>
      <c r="I411" s="4" t="s">
        <v>53</v>
      </c>
      <c r="J411" s="4" t="s">
        <v>776</v>
      </c>
      <c r="K411" s="4" t="s">
        <v>3457</v>
      </c>
      <c r="L411" s="17">
        <v>144</v>
      </c>
    </row>
    <row r="412" spans="2:12" ht="28.5" x14ac:dyDescent="0.25">
      <c r="B412" s="4" t="s">
        <v>4497</v>
      </c>
      <c r="C412" s="46" t="s">
        <v>4383</v>
      </c>
      <c r="D412" s="44"/>
      <c r="E412" s="4" t="s">
        <v>4380</v>
      </c>
      <c r="F412" s="4" t="s">
        <v>1141</v>
      </c>
      <c r="G412" s="16" t="s">
        <v>1142</v>
      </c>
      <c r="H412" s="4" t="s">
        <v>1143</v>
      </c>
      <c r="I412" s="4" t="s">
        <v>58</v>
      </c>
      <c r="J412" s="4" t="s">
        <v>1147</v>
      </c>
      <c r="K412" s="4" t="s">
        <v>3435</v>
      </c>
      <c r="L412" s="17">
        <v>-240</v>
      </c>
    </row>
    <row r="413" spans="2:12" ht="28.5" x14ac:dyDescent="0.25">
      <c r="B413" s="4" t="s">
        <v>4492</v>
      </c>
      <c r="C413" s="46" t="s">
        <v>4246</v>
      </c>
      <c r="D413" s="44"/>
      <c r="E413" s="4" t="s">
        <v>4471</v>
      </c>
      <c r="F413" s="4" t="s">
        <v>341</v>
      </c>
      <c r="G413" s="16" t="s">
        <v>342</v>
      </c>
      <c r="H413" s="4" t="s">
        <v>344</v>
      </c>
      <c r="I413" s="4" t="s">
        <v>53</v>
      </c>
      <c r="J413" s="4" t="s">
        <v>4498</v>
      </c>
      <c r="K413" s="4" t="s">
        <v>3453</v>
      </c>
      <c r="L413" s="17">
        <v>100</v>
      </c>
    </row>
    <row r="414" spans="2:12" ht="42.75" x14ac:dyDescent="0.25">
      <c r="B414" s="4" t="s">
        <v>4492</v>
      </c>
      <c r="C414" s="46" t="s">
        <v>4471</v>
      </c>
      <c r="D414" s="44"/>
      <c r="E414" s="4" t="s">
        <v>4246</v>
      </c>
      <c r="F414" s="4" t="s">
        <v>341</v>
      </c>
      <c r="G414" s="16" t="s">
        <v>342</v>
      </c>
      <c r="H414" s="4" t="s">
        <v>344</v>
      </c>
      <c r="I414" s="4" t="s">
        <v>53</v>
      </c>
      <c r="J414" s="4" t="s">
        <v>4498</v>
      </c>
      <c r="K414" s="4" t="s">
        <v>3453</v>
      </c>
      <c r="L414" s="17">
        <v>200</v>
      </c>
    </row>
    <row r="415" spans="2:12" ht="28.5" x14ac:dyDescent="0.25">
      <c r="B415" s="4" t="s">
        <v>4470</v>
      </c>
      <c r="C415" s="46" t="s">
        <v>4370</v>
      </c>
      <c r="D415" s="44"/>
      <c r="E415" s="4" t="s">
        <v>4471</v>
      </c>
      <c r="F415" s="4" t="s">
        <v>341</v>
      </c>
      <c r="G415" s="16" t="s">
        <v>342</v>
      </c>
      <c r="H415" s="4" t="s">
        <v>344</v>
      </c>
      <c r="I415" s="4" t="s">
        <v>53</v>
      </c>
      <c r="J415" s="4" t="s">
        <v>4498</v>
      </c>
      <c r="K415" s="4" t="s">
        <v>3453</v>
      </c>
      <c r="L415" s="17">
        <v>200</v>
      </c>
    </row>
    <row r="416" spans="2:12" ht="42.75" x14ac:dyDescent="0.25">
      <c r="B416" s="4" t="s">
        <v>4470</v>
      </c>
      <c r="C416" s="46" t="s">
        <v>4471</v>
      </c>
      <c r="D416" s="44"/>
      <c r="E416" s="4" t="s">
        <v>4370</v>
      </c>
      <c r="F416" s="4" t="s">
        <v>341</v>
      </c>
      <c r="G416" s="16" t="s">
        <v>342</v>
      </c>
      <c r="H416" s="4" t="s">
        <v>344</v>
      </c>
      <c r="I416" s="4" t="s">
        <v>53</v>
      </c>
      <c r="J416" s="4" t="s">
        <v>4498</v>
      </c>
      <c r="K416" s="4" t="s">
        <v>3453</v>
      </c>
      <c r="L416" s="17">
        <v>100</v>
      </c>
    </row>
    <row r="417" spans="2:12" ht="42.75" x14ac:dyDescent="0.25">
      <c r="B417" s="4" t="s">
        <v>4401</v>
      </c>
      <c r="C417" s="46" t="s">
        <v>4386</v>
      </c>
      <c r="D417" s="44"/>
      <c r="E417" s="4" t="s">
        <v>4395</v>
      </c>
      <c r="F417" s="4" t="s">
        <v>653</v>
      </c>
      <c r="G417" s="16" t="s">
        <v>654</v>
      </c>
      <c r="H417" s="4" t="s">
        <v>244</v>
      </c>
      <c r="I417" s="4" t="s">
        <v>53</v>
      </c>
      <c r="J417" s="4" t="s">
        <v>244</v>
      </c>
      <c r="K417" s="4" t="s">
        <v>3463</v>
      </c>
      <c r="L417" s="17">
        <v>30</v>
      </c>
    </row>
    <row r="418" spans="2:12" ht="42.75" x14ac:dyDescent="0.25">
      <c r="B418" s="4" t="s">
        <v>4401</v>
      </c>
      <c r="C418" s="46" t="s">
        <v>4395</v>
      </c>
      <c r="D418" s="44"/>
      <c r="E418" s="4" t="s">
        <v>4386</v>
      </c>
      <c r="F418" s="4" t="s">
        <v>653</v>
      </c>
      <c r="G418" s="16" t="s">
        <v>654</v>
      </c>
      <c r="H418" s="4" t="s">
        <v>244</v>
      </c>
      <c r="I418" s="4" t="s">
        <v>53</v>
      </c>
      <c r="J418" s="4" t="s">
        <v>244</v>
      </c>
      <c r="K418" s="4" t="s">
        <v>3463</v>
      </c>
      <c r="L418" s="17">
        <v>30</v>
      </c>
    </row>
    <row r="419" spans="2:12" ht="28.5" x14ac:dyDescent="0.25">
      <c r="B419" s="4" t="s">
        <v>4490</v>
      </c>
      <c r="C419" s="46" t="s">
        <v>4236</v>
      </c>
      <c r="D419" s="44"/>
      <c r="E419" s="4" t="s">
        <v>4251</v>
      </c>
      <c r="F419" s="4" t="s">
        <v>984</v>
      </c>
      <c r="G419" s="16" t="s">
        <v>985</v>
      </c>
      <c r="H419" s="4" t="s">
        <v>532</v>
      </c>
      <c r="I419" s="4" t="s">
        <v>53</v>
      </c>
      <c r="J419" s="4" t="s">
        <v>4252</v>
      </c>
      <c r="K419" s="4" t="s">
        <v>4424</v>
      </c>
      <c r="L419" s="17">
        <v>142</v>
      </c>
    </row>
    <row r="420" spans="2:12" ht="42.75" x14ac:dyDescent="0.25">
      <c r="B420" s="4" t="s">
        <v>4490</v>
      </c>
      <c r="C420" s="46" t="s">
        <v>4251</v>
      </c>
      <c r="D420" s="44"/>
      <c r="E420" s="4" t="s">
        <v>4236</v>
      </c>
      <c r="F420" s="4" t="s">
        <v>984</v>
      </c>
      <c r="G420" s="16" t="s">
        <v>985</v>
      </c>
      <c r="H420" s="4" t="s">
        <v>532</v>
      </c>
      <c r="I420" s="4" t="s">
        <v>53</v>
      </c>
      <c r="J420" s="4" t="s">
        <v>4252</v>
      </c>
      <c r="K420" s="4" t="s">
        <v>4424</v>
      </c>
      <c r="L420" s="17">
        <v>142</v>
      </c>
    </row>
    <row r="421" spans="2:12" ht="28.5" x14ac:dyDescent="0.25">
      <c r="B421" s="4" t="s">
        <v>4490</v>
      </c>
      <c r="C421" s="46" t="s">
        <v>4236</v>
      </c>
      <c r="D421" s="44"/>
      <c r="E421" s="4" t="s">
        <v>4251</v>
      </c>
      <c r="F421" s="4" t="s">
        <v>987</v>
      </c>
      <c r="G421" s="16" t="s">
        <v>988</v>
      </c>
      <c r="H421" s="4" t="s">
        <v>532</v>
      </c>
      <c r="I421" s="4" t="s">
        <v>53</v>
      </c>
      <c r="J421" s="4" t="s">
        <v>4252</v>
      </c>
      <c r="K421" s="4" t="s">
        <v>3459</v>
      </c>
      <c r="L421" s="17">
        <v>142</v>
      </c>
    </row>
    <row r="422" spans="2:12" ht="42.75" x14ac:dyDescent="0.25">
      <c r="B422" s="4" t="s">
        <v>4490</v>
      </c>
      <c r="C422" s="46" t="s">
        <v>4251</v>
      </c>
      <c r="D422" s="44"/>
      <c r="E422" s="4" t="s">
        <v>4236</v>
      </c>
      <c r="F422" s="4" t="s">
        <v>987</v>
      </c>
      <c r="G422" s="16" t="s">
        <v>988</v>
      </c>
      <c r="H422" s="4" t="s">
        <v>532</v>
      </c>
      <c r="I422" s="4" t="s">
        <v>53</v>
      </c>
      <c r="J422" s="4" t="s">
        <v>4252</v>
      </c>
      <c r="K422" s="4" t="s">
        <v>3459</v>
      </c>
      <c r="L422" s="17">
        <v>142</v>
      </c>
    </row>
    <row r="423" spans="2:12" ht="42.75" x14ac:dyDescent="0.25">
      <c r="B423" s="4" t="s">
        <v>4457</v>
      </c>
      <c r="C423" s="46" t="s">
        <v>4458</v>
      </c>
      <c r="D423" s="44"/>
      <c r="E423" s="4" t="s">
        <v>4422</v>
      </c>
      <c r="F423" s="4" t="s">
        <v>674</v>
      </c>
      <c r="G423" s="16" t="s">
        <v>675</v>
      </c>
      <c r="H423" s="4" t="s">
        <v>676</v>
      </c>
      <c r="I423" s="4" t="s">
        <v>53</v>
      </c>
      <c r="J423" s="4" t="s">
        <v>4305</v>
      </c>
      <c r="K423" s="4" t="s">
        <v>4292</v>
      </c>
      <c r="L423" s="17">
        <v>12</v>
      </c>
    </row>
    <row r="424" spans="2:12" ht="42.75" x14ac:dyDescent="0.25">
      <c r="B424" s="4" t="s">
        <v>4457</v>
      </c>
      <c r="C424" s="46" t="s">
        <v>4458</v>
      </c>
      <c r="D424" s="44"/>
      <c r="E424" s="4" t="s">
        <v>4422</v>
      </c>
      <c r="F424" s="4" t="s">
        <v>674</v>
      </c>
      <c r="G424" s="16" t="s">
        <v>675</v>
      </c>
      <c r="H424" s="4" t="s">
        <v>676</v>
      </c>
      <c r="I424" s="4" t="s">
        <v>53</v>
      </c>
      <c r="J424" s="4" t="s">
        <v>4305</v>
      </c>
      <c r="K424" s="4" t="s">
        <v>4424</v>
      </c>
      <c r="L424" s="17">
        <v>56</v>
      </c>
    </row>
    <row r="425" spans="2:12" ht="42.75" x14ac:dyDescent="0.25">
      <c r="B425" s="4" t="s">
        <v>4457</v>
      </c>
      <c r="C425" s="46" t="s">
        <v>4458</v>
      </c>
      <c r="D425" s="44"/>
      <c r="E425" s="4" t="s">
        <v>4422</v>
      </c>
      <c r="F425" s="4" t="s">
        <v>674</v>
      </c>
      <c r="G425" s="16" t="s">
        <v>675</v>
      </c>
      <c r="H425" s="4" t="s">
        <v>676</v>
      </c>
      <c r="I425" s="4" t="s">
        <v>53</v>
      </c>
      <c r="J425" s="4" t="s">
        <v>4305</v>
      </c>
      <c r="K425" s="4" t="s">
        <v>4286</v>
      </c>
      <c r="L425" s="17">
        <v>67</v>
      </c>
    </row>
    <row r="426" spans="2:12" ht="42.75" x14ac:dyDescent="0.25">
      <c r="B426" s="4" t="s">
        <v>4457</v>
      </c>
      <c r="C426" s="46" t="s">
        <v>4458</v>
      </c>
      <c r="D426" s="44"/>
      <c r="E426" s="4" t="s">
        <v>4422</v>
      </c>
      <c r="F426" s="4" t="s">
        <v>674</v>
      </c>
      <c r="G426" s="16" t="s">
        <v>675</v>
      </c>
      <c r="H426" s="4" t="s">
        <v>676</v>
      </c>
      <c r="I426" s="4" t="s">
        <v>53</v>
      </c>
      <c r="J426" s="4" t="s">
        <v>4305</v>
      </c>
      <c r="K426" s="4" t="s">
        <v>3463</v>
      </c>
      <c r="L426" s="17">
        <v>93</v>
      </c>
    </row>
    <row r="427" spans="2:12" ht="42.75" x14ac:dyDescent="0.25">
      <c r="B427" s="4" t="s">
        <v>4421</v>
      </c>
      <c r="C427" s="46" t="s">
        <v>4422</v>
      </c>
      <c r="D427" s="44"/>
      <c r="E427" s="4" t="s">
        <v>4260</v>
      </c>
      <c r="F427" s="4" t="s">
        <v>674</v>
      </c>
      <c r="G427" s="16" t="s">
        <v>675</v>
      </c>
      <c r="H427" s="4" t="s">
        <v>676</v>
      </c>
      <c r="I427" s="4" t="s">
        <v>53</v>
      </c>
      <c r="J427" s="4" t="s">
        <v>4305</v>
      </c>
      <c r="K427" s="4" t="s">
        <v>4292</v>
      </c>
      <c r="L427" s="17">
        <v>12</v>
      </c>
    </row>
    <row r="428" spans="2:12" ht="42.75" x14ac:dyDescent="0.25">
      <c r="B428" s="4" t="s">
        <v>4421</v>
      </c>
      <c r="C428" s="46" t="s">
        <v>4422</v>
      </c>
      <c r="D428" s="44"/>
      <c r="E428" s="4" t="s">
        <v>4260</v>
      </c>
      <c r="F428" s="4" t="s">
        <v>674</v>
      </c>
      <c r="G428" s="16" t="s">
        <v>675</v>
      </c>
      <c r="H428" s="4" t="s">
        <v>676</v>
      </c>
      <c r="I428" s="4" t="s">
        <v>53</v>
      </c>
      <c r="J428" s="4" t="s">
        <v>4305</v>
      </c>
      <c r="K428" s="4" t="s">
        <v>4424</v>
      </c>
      <c r="L428" s="17">
        <v>56</v>
      </c>
    </row>
    <row r="429" spans="2:12" ht="42.75" x14ac:dyDescent="0.25">
      <c r="B429" s="4" t="s">
        <v>4421</v>
      </c>
      <c r="C429" s="46" t="s">
        <v>4422</v>
      </c>
      <c r="D429" s="44"/>
      <c r="E429" s="4" t="s">
        <v>4260</v>
      </c>
      <c r="F429" s="4" t="s">
        <v>674</v>
      </c>
      <c r="G429" s="16" t="s">
        <v>675</v>
      </c>
      <c r="H429" s="4" t="s">
        <v>676</v>
      </c>
      <c r="I429" s="4" t="s">
        <v>53</v>
      </c>
      <c r="J429" s="4" t="s">
        <v>4305</v>
      </c>
      <c r="K429" s="4" t="s">
        <v>4286</v>
      </c>
      <c r="L429" s="17">
        <v>67</v>
      </c>
    </row>
    <row r="430" spans="2:12" ht="42.75" x14ac:dyDescent="0.25">
      <c r="B430" s="4" t="s">
        <v>4421</v>
      </c>
      <c r="C430" s="46" t="s">
        <v>4422</v>
      </c>
      <c r="D430" s="44"/>
      <c r="E430" s="4" t="s">
        <v>4260</v>
      </c>
      <c r="F430" s="4" t="s">
        <v>674</v>
      </c>
      <c r="G430" s="16" t="s">
        <v>675</v>
      </c>
      <c r="H430" s="4" t="s">
        <v>676</v>
      </c>
      <c r="I430" s="4" t="s">
        <v>53</v>
      </c>
      <c r="J430" s="4" t="s">
        <v>4305</v>
      </c>
      <c r="K430" s="4" t="s">
        <v>3463</v>
      </c>
      <c r="L430" s="17">
        <v>93</v>
      </c>
    </row>
    <row r="431" spans="2:12" ht="42.75" x14ac:dyDescent="0.25">
      <c r="B431" s="4" t="s">
        <v>4499</v>
      </c>
      <c r="C431" s="46" t="s">
        <v>4283</v>
      </c>
      <c r="D431" s="44"/>
      <c r="E431" s="4" t="s">
        <v>4489</v>
      </c>
      <c r="F431" s="4" t="s">
        <v>698</v>
      </c>
      <c r="G431" s="16" t="s">
        <v>695</v>
      </c>
      <c r="H431" s="4" t="s">
        <v>700</v>
      </c>
      <c r="I431" s="4" t="s">
        <v>53</v>
      </c>
      <c r="J431" s="4" t="s">
        <v>4500</v>
      </c>
      <c r="K431" s="4" t="s">
        <v>3463</v>
      </c>
      <c r="L431" s="17">
        <v>58</v>
      </c>
    </row>
    <row r="432" spans="2:12" ht="42.75" x14ac:dyDescent="0.25">
      <c r="B432" s="4" t="s">
        <v>4499</v>
      </c>
      <c r="C432" s="46" t="s">
        <v>4489</v>
      </c>
      <c r="D432" s="44"/>
      <c r="E432" s="4" t="s">
        <v>4283</v>
      </c>
      <c r="F432" s="4" t="s">
        <v>698</v>
      </c>
      <c r="G432" s="16" t="s">
        <v>695</v>
      </c>
      <c r="H432" s="4" t="s">
        <v>700</v>
      </c>
      <c r="I432" s="4" t="s">
        <v>53</v>
      </c>
      <c r="J432" s="4" t="s">
        <v>4500</v>
      </c>
      <c r="K432" s="4" t="s">
        <v>3463</v>
      </c>
      <c r="L432" s="17">
        <v>58</v>
      </c>
    </row>
    <row r="433" spans="2:12" ht="42.75" x14ac:dyDescent="0.25">
      <c r="B433" s="4" t="s">
        <v>4488</v>
      </c>
      <c r="C433" s="46" t="s">
        <v>4309</v>
      </c>
      <c r="D433" s="44"/>
      <c r="E433" s="4" t="s">
        <v>4489</v>
      </c>
      <c r="F433" s="4" t="s">
        <v>698</v>
      </c>
      <c r="G433" s="16" t="s">
        <v>695</v>
      </c>
      <c r="H433" s="4" t="s">
        <v>700</v>
      </c>
      <c r="I433" s="4" t="s">
        <v>53</v>
      </c>
      <c r="J433" s="4" t="s">
        <v>4500</v>
      </c>
      <c r="K433" s="4" t="s">
        <v>3457</v>
      </c>
      <c r="L433" s="17">
        <v>41</v>
      </c>
    </row>
    <row r="434" spans="2:12" ht="28.5" x14ac:dyDescent="0.25">
      <c r="B434" s="4" t="s">
        <v>4488</v>
      </c>
      <c r="C434" s="46" t="s">
        <v>4489</v>
      </c>
      <c r="D434" s="44"/>
      <c r="E434" s="4" t="s">
        <v>4309</v>
      </c>
      <c r="F434" s="4" t="s">
        <v>698</v>
      </c>
      <c r="G434" s="16" t="s">
        <v>695</v>
      </c>
      <c r="H434" s="4" t="s">
        <v>700</v>
      </c>
      <c r="I434" s="4" t="s">
        <v>53</v>
      </c>
      <c r="J434" s="4" t="s">
        <v>4500</v>
      </c>
      <c r="K434" s="4" t="s">
        <v>3457</v>
      </c>
      <c r="L434" s="17">
        <v>41</v>
      </c>
    </row>
    <row r="435" spans="2:12" ht="42.75" x14ac:dyDescent="0.25">
      <c r="B435" s="4" t="s">
        <v>4480</v>
      </c>
      <c r="C435" s="46" t="s">
        <v>4479</v>
      </c>
      <c r="D435" s="44"/>
      <c r="E435" s="4" t="s">
        <v>4260</v>
      </c>
      <c r="F435" s="4" t="s">
        <v>347</v>
      </c>
      <c r="G435" s="16" t="s">
        <v>348</v>
      </c>
      <c r="H435" s="4" t="s">
        <v>349</v>
      </c>
      <c r="I435" s="4" t="s">
        <v>53</v>
      </c>
      <c r="J435" s="4" t="s">
        <v>349</v>
      </c>
      <c r="K435" s="4" t="s">
        <v>3453</v>
      </c>
      <c r="L435" s="17">
        <v>200</v>
      </c>
    </row>
    <row r="436" spans="2:12" ht="57" x14ac:dyDescent="0.25">
      <c r="B436" s="4" t="s">
        <v>4480</v>
      </c>
      <c r="C436" s="46" t="s">
        <v>4260</v>
      </c>
      <c r="D436" s="44"/>
      <c r="E436" s="4" t="s">
        <v>4479</v>
      </c>
      <c r="F436" s="4" t="s">
        <v>347</v>
      </c>
      <c r="G436" s="16" t="s">
        <v>348</v>
      </c>
      <c r="H436" s="4" t="s">
        <v>349</v>
      </c>
      <c r="I436" s="4" t="s">
        <v>53</v>
      </c>
      <c r="J436" s="4" t="s">
        <v>349</v>
      </c>
      <c r="K436" s="4" t="s">
        <v>3453</v>
      </c>
      <c r="L436" s="17">
        <v>100</v>
      </c>
    </row>
    <row r="437" spans="2:12" ht="42.75" x14ac:dyDescent="0.25">
      <c r="B437" s="4" t="s">
        <v>4428</v>
      </c>
      <c r="C437" s="46" t="s">
        <v>4429</v>
      </c>
      <c r="D437" s="44"/>
      <c r="E437" s="4" t="s">
        <v>4260</v>
      </c>
      <c r="F437" s="4" t="s">
        <v>824</v>
      </c>
      <c r="G437" s="16" t="s">
        <v>825</v>
      </c>
      <c r="H437" s="4" t="s">
        <v>826</v>
      </c>
      <c r="I437" s="4" t="s">
        <v>53</v>
      </c>
      <c r="J437" s="4" t="s">
        <v>826</v>
      </c>
      <c r="K437" s="4" t="s">
        <v>3437</v>
      </c>
      <c r="L437" s="17">
        <v>200</v>
      </c>
    </row>
    <row r="438" spans="2:12" ht="42.75" x14ac:dyDescent="0.25">
      <c r="B438" s="4" t="s">
        <v>4428</v>
      </c>
      <c r="C438" s="46" t="s">
        <v>4260</v>
      </c>
      <c r="D438" s="44"/>
      <c r="E438" s="4" t="s">
        <v>4429</v>
      </c>
      <c r="F438" s="4" t="s">
        <v>824</v>
      </c>
      <c r="G438" s="16" t="s">
        <v>825</v>
      </c>
      <c r="H438" s="4" t="s">
        <v>826</v>
      </c>
      <c r="I438" s="4" t="s">
        <v>53</v>
      </c>
      <c r="J438" s="4" t="s">
        <v>826</v>
      </c>
      <c r="K438" s="4" t="s">
        <v>3437</v>
      </c>
      <c r="L438" s="17">
        <v>200</v>
      </c>
    </row>
    <row r="439" spans="2:12" ht="28.5" x14ac:dyDescent="0.25">
      <c r="B439" s="4" t="s">
        <v>4483</v>
      </c>
      <c r="C439" s="46" t="s">
        <v>4484</v>
      </c>
      <c r="D439" s="44"/>
      <c r="E439" s="4" t="s">
        <v>4251</v>
      </c>
      <c r="F439" s="4" t="s">
        <v>622</v>
      </c>
      <c r="G439" s="16" t="s">
        <v>623</v>
      </c>
      <c r="H439" s="4" t="s">
        <v>532</v>
      </c>
      <c r="I439" s="4" t="s">
        <v>53</v>
      </c>
      <c r="J439" s="4" t="s">
        <v>4252</v>
      </c>
      <c r="K439" s="4" t="s">
        <v>3457</v>
      </c>
      <c r="L439" s="17">
        <v>81</v>
      </c>
    </row>
    <row r="440" spans="2:12" ht="42.75" x14ac:dyDescent="0.25">
      <c r="B440" s="4" t="s">
        <v>4483</v>
      </c>
      <c r="C440" s="46" t="s">
        <v>4251</v>
      </c>
      <c r="D440" s="44"/>
      <c r="E440" s="4" t="s">
        <v>4484</v>
      </c>
      <c r="F440" s="4" t="s">
        <v>622</v>
      </c>
      <c r="G440" s="16" t="s">
        <v>623</v>
      </c>
      <c r="H440" s="4" t="s">
        <v>532</v>
      </c>
      <c r="I440" s="4" t="s">
        <v>53</v>
      </c>
      <c r="J440" s="4" t="s">
        <v>4252</v>
      </c>
      <c r="K440" s="4" t="s">
        <v>3457</v>
      </c>
      <c r="L440" s="17">
        <v>81</v>
      </c>
    </row>
    <row r="441" spans="2:12" ht="42.75" x14ac:dyDescent="0.25">
      <c r="B441" s="4" t="s">
        <v>4439</v>
      </c>
      <c r="C441" s="46" t="s">
        <v>4386</v>
      </c>
      <c r="D441" s="44"/>
      <c r="E441" s="4" t="s">
        <v>4393</v>
      </c>
      <c r="F441" s="4" t="s">
        <v>665</v>
      </c>
      <c r="G441" s="16" t="s">
        <v>666</v>
      </c>
      <c r="H441" s="4" t="s">
        <v>667</v>
      </c>
      <c r="I441" s="4" t="s">
        <v>53</v>
      </c>
      <c r="J441" s="4" t="s">
        <v>667</v>
      </c>
      <c r="K441" s="4" t="s">
        <v>3463</v>
      </c>
      <c r="L441" s="17">
        <v>33</v>
      </c>
    </row>
    <row r="442" spans="2:12" ht="42.75" x14ac:dyDescent="0.25">
      <c r="B442" s="4" t="s">
        <v>4439</v>
      </c>
      <c r="C442" s="46" t="s">
        <v>4393</v>
      </c>
      <c r="D442" s="44"/>
      <c r="E442" s="4" t="s">
        <v>4386</v>
      </c>
      <c r="F442" s="4" t="s">
        <v>665</v>
      </c>
      <c r="G442" s="16" t="s">
        <v>666</v>
      </c>
      <c r="H442" s="4" t="s">
        <v>667</v>
      </c>
      <c r="I442" s="4" t="s">
        <v>53</v>
      </c>
      <c r="J442" s="4" t="s">
        <v>667</v>
      </c>
      <c r="K442" s="4" t="s">
        <v>3463</v>
      </c>
      <c r="L442" s="17">
        <v>33</v>
      </c>
    </row>
    <row r="443" spans="2:12" ht="42.75" x14ac:dyDescent="0.25">
      <c r="B443" s="4" t="s">
        <v>4432</v>
      </c>
      <c r="C443" s="46" t="s">
        <v>4433</v>
      </c>
      <c r="D443" s="44"/>
      <c r="E443" s="4" t="s">
        <v>4260</v>
      </c>
      <c r="F443" s="4" t="s">
        <v>504</v>
      </c>
      <c r="G443" s="16" t="s">
        <v>505</v>
      </c>
      <c r="H443" s="4" t="s">
        <v>506</v>
      </c>
      <c r="I443" s="4" t="s">
        <v>53</v>
      </c>
      <c r="J443" s="4" t="s">
        <v>4372</v>
      </c>
      <c r="K443" s="4" t="s">
        <v>3457</v>
      </c>
      <c r="L443" s="17">
        <v>315</v>
      </c>
    </row>
    <row r="444" spans="2:12" ht="42.75" x14ac:dyDescent="0.25">
      <c r="B444" s="4" t="s">
        <v>4438</v>
      </c>
      <c r="C444" s="46" t="s">
        <v>4433</v>
      </c>
      <c r="D444" s="44"/>
      <c r="E444" s="4" t="s">
        <v>4429</v>
      </c>
      <c r="F444" s="4" t="s">
        <v>504</v>
      </c>
      <c r="G444" s="16" t="s">
        <v>505</v>
      </c>
      <c r="H444" s="4" t="s">
        <v>506</v>
      </c>
      <c r="I444" s="4" t="s">
        <v>53</v>
      </c>
      <c r="J444" s="4" t="s">
        <v>4372</v>
      </c>
      <c r="K444" s="4" t="s">
        <v>3457</v>
      </c>
      <c r="L444" s="17">
        <v>315</v>
      </c>
    </row>
    <row r="445" spans="2:12" ht="42.75" x14ac:dyDescent="0.25">
      <c r="B445" s="4" t="s">
        <v>4468</v>
      </c>
      <c r="C445" s="46" t="s">
        <v>4260</v>
      </c>
      <c r="D445" s="44"/>
      <c r="E445" s="4" t="s">
        <v>4403</v>
      </c>
      <c r="F445" s="4" t="s">
        <v>940</v>
      </c>
      <c r="G445" s="16" t="s">
        <v>941</v>
      </c>
      <c r="H445" s="4" t="s">
        <v>942</v>
      </c>
      <c r="I445" s="4" t="s">
        <v>58</v>
      </c>
      <c r="J445" s="4" t="s">
        <v>442</v>
      </c>
      <c r="K445" s="4" t="s">
        <v>3464</v>
      </c>
      <c r="L445" s="17">
        <v>76.8</v>
      </c>
    </row>
    <row r="446" spans="2:12" ht="42.75" x14ac:dyDescent="0.25">
      <c r="B446" s="4" t="s">
        <v>4468</v>
      </c>
      <c r="C446" s="46" t="s">
        <v>4403</v>
      </c>
      <c r="D446" s="44"/>
      <c r="E446" s="4" t="s">
        <v>4260</v>
      </c>
      <c r="F446" s="4" t="s">
        <v>940</v>
      </c>
      <c r="G446" s="16" t="s">
        <v>941</v>
      </c>
      <c r="H446" s="4" t="s">
        <v>942</v>
      </c>
      <c r="I446" s="4" t="s">
        <v>58</v>
      </c>
      <c r="J446" s="4" t="s">
        <v>442</v>
      </c>
      <c r="K446" s="4" t="s">
        <v>3464</v>
      </c>
      <c r="L446" s="17">
        <v>76.8</v>
      </c>
    </row>
    <row r="447" spans="2:12" ht="42.75" x14ac:dyDescent="0.25">
      <c r="B447" s="4" t="s">
        <v>4418</v>
      </c>
      <c r="C447" s="46" t="s">
        <v>4260</v>
      </c>
      <c r="D447" s="44"/>
      <c r="E447" s="4" t="s">
        <v>4403</v>
      </c>
      <c r="F447" s="4" t="s">
        <v>940</v>
      </c>
      <c r="G447" s="16" t="s">
        <v>941</v>
      </c>
      <c r="H447" s="4" t="s">
        <v>942</v>
      </c>
      <c r="I447" s="4" t="s">
        <v>58</v>
      </c>
      <c r="J447" s="4" t="s">
        <v>442</v>
      </c>
      <c r="K447" s="4" t="s">
        <v>3436</v>
      </c>
      <c r="L447" s="17">
        <v>76.8</v>
      </c>
    </row>
    <row r="448" spans="2:12" ht="42.75" x14ac:dyDescent="0.25">
      <c r="B448" s="4" t="s">
        <v>4418</v>
      </c>
      <c r="C448" s="46" t="s">
        <v>4403</v>
      </c>
      <c r="D448" s="44"/>
      <c r="E448" s="4" t="s">
        <v>4260</v>
      </c>
      <c r="F448" s="4" t="s">
        <v>940</v>
      </c>
      <c r="G448" s="16" t="s">
        <v>941</v>
      </c>
      <c r="H448" s="4" t="s">
        <v>942</v>
      </c>
      <c r="I448" s="4" t="s">
        <v>58</v>
      </c>
      <c r="J448" s="4" t="s">
        <v>442</v>
      </c>
      <c r="K448" s="4" t="s">
        <v>3436</v>
      </c>
      <c r="L448" s="17">
        <v>76.8</v>
      </c>
    </row>
    <row r="449" spans="2:12" ht="42.75" x14ac:dyDescent="0.25">
      <c r="B449" s="4" t="s">
        <v>4405</v>
      </c>
      <c r="C449" s="46" t="s">
        <v>4283</v>
      </c>
      <c r="D449" s="44"/>
      <c r="E449" s="4" t="s">
        <v>4403</v>
      </c>
      <c r="F449" s="4" t="s">
        <v>951</v>
      </c>
      <c r="G449" s="16" t="s">
        <v>952</v>
      </c>
      <c r="H449" s="4" t="s">
        <v>946</v>
      </c>
      <c r="I449" s="4" t="s">
        <v>53</v>
      </c>
      <c r="J449" s="4" t="s">
        <v>442</v>
      </c>
      <c r="K449" s="4" t="s">
        <v>3437</v>
      </c>
      <c r="L449" s="17">
        <v>72</v>
      </c>
    </row>
    <row r="450" spans="2:12" ht="42.75" x14ac:dyDescent="0.25">
      <c r="B450" s="4" t="s">
        <v>4405</v>
      </c>
      <c r="C450" s="46" t="s">
        <v>4403</v>
      </c>
      <c r="D450" s="44"/>
      <c r="E450" s="4" t="s">
        <v>4283</v>
      </c>
      <c r="F450" s="4" t="s">
        <v>951</v>
      </c>
      <c r="G450" s="16" t="s">
        <v>952</v>
      </c>
      <c r="H450" s="4" t="s">
        <v>946</v>
      </c>
      <c r="I450" s="4" t="s">
        <v>53</v>
      </c>
      <c r="J450" s="4" t="s">
        <v>442</v>
      </c>
      <c r="K450" s="4" t="s">
        <v>3437</v>
      </c>
      <c r="L450" s="17">
        <v>72</v>
      </c>
    </row>
    <row r="451" spans="2:12" ht="42.75" x14ac:dyDescent="0.25">
      <c r="B451" s="4" t="s">
        <v>4499</v>
      </c>
      <c r="C451" s="46" t="s">
        <v>4489</v>
      </c>
      <c r="D451" s="44"/>
      <c r="E451" s="4" t="s">
        <v>4283</v>
      </c>
      <c r="F451" s="4" t="s">
        <v>1055</v>
      </c>
      <c r="G451" s="16" t="s">
        <v>1056</v>
      </c>
      <c r="H451" s="4" t="s">
        <v>1035</v>
      </c>
      <c r="I451" s="4" t="s">
        <v>53</v>
      </c>
      <c r="J451" s="4" t="s">
        <v>4293</v>
      </c>
      <c r="K451" s="4" t="s">
        <v>3463</v>
      </c>
      <c r="L451" s="17">
        <v>58</v>
      </c>
    </row>
    <row r="452" spans="2:12" ht="42.75" x14ac:dyDescent="0.25">
      <c r="B452" s="4" t="s">
        <v>4499</v>
      </c>
      <c r="C452" s="46" t="s">
        <v>4283</v>
      </c>
      <c r="D452" s="44"/>
      <c r="E452" s="4" t="s">
        <v>4489</v>
      </c>
      <c r="F452" s="4" t="s">
        <v>1055</v>
      </c>
      <c r="G452" s="16" t="s">
        <v>1056</v>
      </c>
      <c r="H452" s="4" t="s">
        <v>1035</v>
      </c>
      <c r="I452" s="4" t="s">
        <v>53</v>
      </c>
      <c r="J452" s="4" t="s">
        <v>4293</v>
      </c>
      <c r="K452" s="4" t="s">
        <v>3463</v>
      </c>
      <c r="L452" s="17">
        <v>58</v>
      </c>
    </row>
    <row r="453" spans="2:12" ht="28.5" x14ac:dyDescent="0.25">
      <c r="B453" s="4" t="s">
        <v>4501</v>
      </c>
      <c r="C453" s="46" t="s">
        <v>4502</v>
      </c>
      <c r="D453" s="44"/>
      <c r="E453" s="4" t="s">
        <v>4503</v>
      </c>
      <c r="F453" s="4" t="s">
        <v>1387</v>
      </c>
      <c r="G453" s="16" t="s">
        <v>1388</v>
      </c>
      <c r="H453" s="4" t="s">
        <v>596</v>
      </c>
      <c r="I453" s="4" t="s">
        <v>53</v>
      </c>
      <c r="J453" s="4" t="s">
        <v>596</v>
      </c>
      <c r="K453" s="4" t="s">
        <v>3453</v>
      </c>
      <c r="L453" s="17">
        <v>0</v>
      </c>
    </row>
    <row r="454" spans="2:12" ht="42.75" x14ac:dyDescent="0.25">
      <c r="B454" s="4" t="s">
        <v>4504</v>
      </c>
      <c r="C454" s="46" t="s">
        <v>4408</v>
      </c>
      <c r="D454" s="44"/>
      <c r="E454" s="4" t="s">
        <v>4410</v>
      </c>
      <c r="F454" s="4" t="s">
        <v>936</v>
      </c>
      <c r="G454" s="16" t="s">
        <v>937</v>
      </c>
      <c r="H454" s="4" t="s">
        <v>835</v>
      </c>
      <c r="I454" s="4" t="s">
        <v>53</v>
      </c>
      <c r="J454" s="4" t="s">
        <v>4258</v>
      </c>
      <c r="K454" s="4" t="s">
        <v>3457</v>
      </c>
      <c r="L454" s="17">
        <v>5.0999999999999996</v>
      </c>
    </row>
    <row r="455" spans="2:12" ht="28.5" x14ac:dyDescent="0.25">
      <c r="B455" s="4" t="s">
        <v>4505</v>
      </c>
      <c r="C455" s="46" t="s">
        <v>4353</v>
      </c>
      <c r="D455" s="44"/>
      <c r="E455" s="4" t="s">
        <v>4327</v>
      </c>
      <c r="F455" s="4" t="s">
        <v>1149</v>
      </c>
      <c r="G455" s="16" t="s">
        <v>1150</v>
      </c>
      <c r="H455" s="4" t="s">
        <v>117</v>
      </c>
      <c r="I455" s="4" t="s">
        <v>58</v>
      </c>
      <c r="J455" s="4" t="s">
        <v>4316</v>
      </c>
      <c r="K455" s="4" t="s">
        <v>3433</v>
      </c>
      <c r="L455" s="17">
        <v>7.8</v>
      </c>
    </row>
    <row r="456" spans="2:12" ht="28.5" x14ac:dyDescent="0.25">
      <c r="B456" s="4" t="s">
        <v>4505</v>
      </c>
      <c r="C456" s="46" t="s">
        <v>4327</v>
      </c>
      <c r="D456" s="44"/>
      <c r="E456" s="4" t="s">
        <v>4353</v>
      </c>
      <c r="F456" s="4" t="s">
        <v>1149</v>
      </c>
      <c r="G456" s="16" t="s">
        <v>1150</v>
      </c>
      <c r="H456" s="4" t="s">
        <v>117</v>
      </c>
      <c r="I456" s="4" t="s">
        <v>58</v>
      </c>
      <c r="J456" s="4" t="s">
        <v>4316</v>
      </c>
      <c r="K456" s="4" t="s">
        <v>3433</v>
      </c>
      <c r="L456" s="17">
        <v>7.88</v>
      </c>
    </row>
    <row r="457" spans="2:12" ht="28.5" x14ac:dyDescent="0.25">
      <c r="B457" s="4" t="s">
        <v>4505</v>
      </c>
      <c r="C457" s="46" t="s">
        <v>4353</v>
      </c>
      <c r="D457" s="44"/>
      <c r="E457" s="4" t="s">
        <v>4327</v>
      </c>
      <c r="F457" s="4" t="s">
        <v>1228</v>
      </c>
      <c r="G457" s="16" t="s">
        <v>1229</v>
      </c>
      <c r="H457" s="4" t="s">
        <v>117</v>
      </c>
      <c r="I457" s="4" t="s">
        <v>68</v>
      </c>
      <c r="J457" s="4" t="s">
        <v>4316</v>
      </c>
      <c r="K457" s="4" t="s">
        <v>3433</v>
      </c>
      <c r="L457" s="17">
        <v>7.8</v>
      </c>
    </row>
    <row r="458" spans="2:12" ht="28.5" x14ac:dyDescent="0.25">
      <c r="B458" s="4" t="s">
        <v>4505</v>
      </c>
      <c r="C458" s="46" t="s">
        <v>4327</v>
      </c>
      <c r="D458" s="44"/>
      <c r="E458" s="4" t="s">
        <v>4353</v>
      </c>
      <c r="F458" s="4" t="s">
        <v>1228</v>
      </c>
      <c r="G458" s="16" t="s">
        <v>1229</v>
      </c>
      <c r="H458" s="4" t="s">
        <v>117</v>
      </c>
      <c r="I458" s="4" t="s">
        <v>68</v>
      </c>
      <c r="J458" s="4" t="s">
        <v>4316</v>
      </c>
      <c r="K458" s="4" t="s">
        <v>3433</v>
      </c>
      <c r="L458" s="17">
        <v>7.88</v>
      </c>
    </row>
    <row r="459" spans="2:12" ht="42.75" x14ac:dyDescent="0.25">
      <c r="B459" s="4" t="s">
        <v>4506</v>
      </c>
      <c r="C459" s="46" t="s">
        <v>4473</v>
      </c>
      <c r="D459" s="44"/>
      <c r="E459" s="4" t="s">
        <v>4433</v>
      </c>
      <c r="F459" s="4" t="s">
        <v>509</v>
      </c>
      <c r="G459" s="16" t="s">
        <v>510</v>
      </c>
      <c r="H459" s="4" t="s">
        <v>511</v>
      </c>
      <c r="I459" s="4" t="s">
        <v>53</v>
      </c>
      <c r="J459" s="4" t="s">
        <v>4372</v>
      </c>
      <c r="K459" s="4" t="s">
        <v>3437</v>
      </c>
      <c r="L459" s="17">
        <v>67.5</v>
      </c>
    </row>
    <row r="460" spans="2:12" ht="42.75" x14ac:dyDescent="0.25">
      <c r="B460" s="4" t="s">
        <v>4506</v>
      </c>
      <c r="C460" s="46" t="s">
        <v>4433</v>
      </c>
      <c r="D460" s="44"/>
      <c r="E460" s="4" t="s">
        <v>4473</v>
      </c>
      <c r="F460" s="4" t="s">
        <v>509</v>
      </c>
      <c r="G460" s="16" t="s">
        <v>510</v>
      </c>
      <c r="H460" s="4" t="s">
        <v>511</v>
      </c>
      <c r="I460" s="4" t="s">
        <v>53</v>
      </c>
      <c r="J460" s="4" t="s">
        <v>4372</v>
      </c>
      <c r="K460" s="4" t="s">
        <v>3437</v>
      </c>
      <c r="L460" s="17">
        <v>67.5</v>
      </c>
    </row>
    <row r="461" spans="2:12" ht="28.5" x14ac:dyDescent="0.25">
      <c r="B461" s="4" t="s">
        <v>4505</v>
      </c>
      <c r="C461" s="46" t="s">
        <v>4353</v>
      </c>
      <c r="D461" s="44"/>
      <c r="E461" s="4" t="s">
        <v>4327</v>
      </c>
      <c r="F461" s="4" t="s">
        <v>114</v>
      </c>
      <c r="G461" s="16" t="s">
        <v>115</v>
      </c>
      <c r="H461" s="4" t="s">
        <v>117</v>
      </c>
      <c r="I461" s="4" t="s">
        <v>53</v>
      </c>
      <c r="J461" s="4" t="s">
        <v>4316</v>
      </c>
      <c r="K461" s="4" t="s">
        <v>3435</v>
      </c>
      <c r="L461" s="17">
        <v>69.34</v>
      </c>
    </row>
    <row r="462" spans="2:12" ht="28.5" x14ac:dyDescent="0.25">
      <c r="B462" s="4" t="s">
        <v>4505</v>
      </c>
      <c r="C462" s="46" t="s">
        <v>4327</v>
      </c>
      <c r="D462" s="44"/>
      <c r="E462" s="4" t="s">
        <v>4353</v>
      </c>
      <c r="F462" s="4" t="s">
        <v>114</v>
      </c>
      <c r="G462" s="16" t="s">
        <v>115</v>
      </c>
      <c r="H462" s="4" t="s">
        <v>117</v>
      </c>
      <c r="I462" s="4" t="s">
        <v>53</v>
      </c>
      <c r="J462" s="4" t="s">
        <v>4316</v>
      </c>
      <c r="K462" s="4" t="s">
        <v>3435</v>
      </c>
      <c r="L462" s="17">
        <v>70.05</v>
      </c>
    </row>
    <row r="463" spans="2:12" ht="28.5" x14ac:dyDescent="0.25">
      <c r="B463" s="4" t="s">
        <v>4442</v>
      </c>
      <c r="C463" s="46" t="s">
        <v>4297</v>
      </c>
      <c r="D463" s="44"/>
      <c r="E463" s="4" t="s">
        <v>4327</v>
      </c>
      <c r="F463" s="4" t="s">
        <v>114</v>
      </c>
      <c r="G463" s="16" t="s">
        <v>115</v>
      </c>
      <c r="H463" s="4" t="s">
        <v>117</v>
      </c>
      <c r="I463" s="4" t="s">
        <v>53</v>
      </c>
      <c r="J463" s="4" t="s">
        <v>4316</v>
      </c>
      <c r="K463" s="4" t="s">
        <v>3435</v>
      </c>
      <c r="L463" s="17">
        <v>137.19999999999999</v>
      </c>
    </row>
    <row r="464" spans="2:12" ht="28.5" x14ac:dyDescent="0.25">
      <c r="B464" s="4" t="s">
        <v>4354</v>
      </c>
      <c r="C464" s="46" t="s">
        <v>4355</v>
      </c>
      <c r="D464" s="44"/>
      <c r="E464" s="4" t="s">
        <v>4352</v>
      </c>
      <c r="F464" s="4" t="s">
        <v>65</v>
      </c>
      <c r="G464" s="16" t="s">
        <v>66</v>
      </c>
      <c r="H464" s="4" t="s">
        <v>67</v>
      </c>
      <c r="I464" s="4" t="s">
        <v>68</v>
      </c>
      <c r="J464" s="4" t="s">
        <v>57</v>
      </c>
      <c r="K464" s="4" t="s">
        <v>3436</v>
      </c>
      <c r="L464" s="17">
        <v>150.80000000000001</v>
      </c>
    </row>
    <row r="465" spans="2:12" ht="28.5" x14ac:dyDescent="0.25">
      <c r="B465" s="4" t="s">
        <v>4354</v>
      </c>
      <c r="C465" s="46" t="s">
        <v>4352</v>
      </c>
      <c r="D465" s="44"/>
      <c r="E465" s="4" t="s">
        <v>4355</v>
      </c>
      <c r="F465" s="4" t="s">
        <v>65</v>
      </c>
      <c r="G465" s="16" t="s">
        <v>66</v>
      </c>
      <c r="H465" s="4" t="s">
        <v>67</v>
      </c>
      <c r="I465" s="4" t="s">
        <v>68</v>
      </c>
      <c r="J465" s="4" t="s">
        <v>57</v>
      </c>
      <c r="K465" s="4" t="s">
        <v>3436</v>
      </c>
      <c r="L465" s="17">
        <v>150.80000000000001</v>
      </c>
    </row>
    <row r="466" spans="2:12" ht="28.5" x14ac:dyDescent="0.25">
      <c r="B466" s="4" t="s">
        <v>4507</v>
      </c>
      <c r="C466" s="46" t="s">
        <v>4335</v>
      </c>
      <c r="D466" s="44"/>
      <c r="E466" s="4" t="s">
        <v>4357</v>
      </c>
      <c r="F466" s="4" t="s">
        <v>1064</v>
      </c>
      <c r="G466" s="16" t="s">
        <v>1065</v>
      </c>
      <c r="H466" s="4" t="s">
        <v>124</v>
      </c>
      <c r="I466" s="4" t="s">
        <v>58</v>
      </c>
      <c r="J466" s="4" t="s">
        <v>124</v>
      </c>
      <c r="K466" s="4" t="s">
        <v>4261</v>
      </c>
      <c r="L466" s="17">
        <v>55.4</v>
      </c>
    </row>
    <row r="467" spans="2:12" ht="28.5" x14ac:dyDescent="0.25">
      <c r="B467" s="4" t="s">
        <v>4507</v>
      </c>
      <c r="C467" s="46" t="s">
        <v>4335</v>
      </c>
      <c r="D467" s="44"/>
      <c r="E467" s="4" t="s">
        <v>4357</v>
      </c>
      <c r="F467" s="4" t="s">
        <v>1064</v>
      </c>
      <c r="G467" s="16" t="s">
        <v>1065</v>
      </c>
      <c r="H467" s="4" t="s">
        <v>124</v>
      </c>
      <c r="I467" s="4" t="s">
        <v>58</v>
      </c>
      <c r="J467" s="4" t="s">
        <v>124</v>
      </c>
      <c r="K467" s="4" t="s">
        <v>3433</v>
      </c>
      <c r="L467" s="17">
        <v>210.4</v>
      </c>
    </row>
    <row r="468" spans="2:12" ht="28.5" x14ac:dyDescent="0.25">
      <c r="B468" s="4" t="s">
        <v>4507</v>
      </c>
      <c r="C468" s="46" t="s">
        <v>4335</v>
      </c>
      <c r="D468" s="44"/>
      <c r="E468" s="4" t="s">
        <v>4357</v>
      </c>
      <c r="F468" s="4" t="s">
        <v>1234</v>
      </c>
      <c r="G468" s="16" t="s">
        <v>1235</v>
      </c>
      <c r="H468" s="4" t="s">
        <v>124</v>
      </c>
      <c r="I468" s="4" t="s">
        <v>53</v>
      </c>
      <c r="J468" s="4" t="s">
        <v>124</v>
      </c>
      <c r="K468" s="4" t="s">
        <v>3463</v>
      </c>
      <c r="L468" s="17">
        <v>277</v>
      </c>
    </row>
    <row r="469" spans="2:12" ht="42.75" x14ac:dyDescent="0.25">
      <c r="B469" s="4" t="s">
        <v>4508</v>
      </c>
      <c r="C469" s="46" t="s">
        <v>4371</v>
      </c>
      <c r="D469" s="44"/>
      <c r="E469" s="4" t="s">
        <v>4509</v>
      </c>
      <c r="F469" s="4" t="s">
        <v>317</v>
      </c>
      <c r="G469" s="16" t="s">
        <v>318</v>
      </c>
      <c r="H469" s="4" t="s">
        <v>313</v>
      </c>
      <c r="I469" s="4" t="s">
        <v>53</v>
      </c>
      <c r="J469" s="4" t="s">
        <v>4372</v>
      </c>
      <c r="K469" s="4" t="s">
        <v>3457</v>
      </c>
      <c r="L469" s="17">
        <v>9999</v>
      </c>
    </row>
    <row r="470" spans="2:12" ht="42.75" x14ac:dyDescent="0.25">
      <c r="B470" s="4" t="s">
        <v>4508</v>
      </c>
      <c r="C470" s="46" t="s">
        <v>4509</v>
      </c>
      <c r="D470" s="44"/>
      <c r="E470" s="4" t="s">
        <v>4371</v>
      </c>
      <c r="F470" s="4" t="s">
        <v>317</v>
      </c>
      <c r="G470" s="16" t="s">
        <v>318</v>
      </c>
      <c r="H470" s="4" t="s">
        <v>313</v>
      </c>
      <c r="I470" s="4" t="s">
        <v>53</v>
      </c>
      <c r="J470" s="4" t="s">
        <v>4372</v>
      </c>
      <c r="K470" s="4" t="s">
        <v>3457</v>
      </c>
      <c r="L470" s="17">
        <v>9999</v>
      </c>
    </row>
    <row r="471" spans="2:12" ht="42.75" x14ac:dyDescent="0.25">
      <c r="B471" s="4" t="s">
        <v>4510</v>
      </c>
      <c r="C471" s="46" t="s">
        <v>4482</v>
      </c>
      <c r="D471" s="44"/>
      <c r="E471" s="4" t="s">
        <v>4236</v>
      </c>
      <c r="F471" s="4" t="s">
        <v>564</v>
      </c>
      <c r="G471" s="16" t="s">
        <v>565</v>
      </c>
      <c r="H471" s="4" t="s">
        <v>550</v>
      </c>
      <c r="I471" s="4" t="s">
        <v>53</v>
      </c>
      <c r="J471" s="4" t="s">
        <v>4225</v>
      </c>
      <c r="K471" s="4" t="s">
        <v>3457</v>
      </c>
      <c r="L471" s="17">
        <v>22</v>
      </c>
    </row>
    <row r="472" spans="2:12" ht="28.5" x14ac:dyDescent="0.25">
      <c r="B472" s="4" t="s">
        <v>4510</v>
      </c>
      <c r="C472" s="46" t="s">
        <v>4236</v>
      </c>
      <c r="D472" s="44"/>
      <c r="E472" s="4" t="s">
        <v>4482</v>
      </c>
      <c r="F472" s="4" t="s">
        <v>564</v>
      </c>
      <c r="G472" s="16" t="s">
        <v>565</v>
      </c>
      <c r="H472" s="4" t="s">
        <v>550</v>
      </c>
      <c r="I472" s="4" t="s">
        <v>53</v>
      </c>
      <c r="J472" s="4" t="s">
        <v>4225</v>
      </c>
      <c r="K472" s="4" t="s">
        <v>3457</v>
      </c>
      <c r="L472" s="17">
        <v>67</v>
      </c>
    </row>
    <row r="473" spans="2:12" ht="28.5" x14ac:dyDescent="0.25">
      <c r="B473" s="4" t="s">
        <v>4511</v>
      </c>
      <c r="C473" s="46" t="s">
        <v>4224</v>
      </c>
      <c r="D473" s="44"/>
      <c r="E473" s="4" t="s">
        <v>4512</v>
      </c>
      <c r="F473" s="4" t="s">
        <v>573</v>
      </c>
      <c r="G473" s="16" t="s">
        <v>574</v>
      </c>
      <c r="H473" s="4" t="s">
        <v>155</v>
      </c>
      <c r="I473" s="4" t="s">
        <v>53</v>
      </c>
      <c r="J473" s="4" t="s">
        <v>155</v>
      </c>
      <c r="K473" s="4" t="s">
        <v>3457</v>
      </c>
      <c r="L473" s="17">
        <v>-310</v>
      </c>
    </row>
    <row r="474" spans="2:12" x14ac:dyDescent="0.25">
      <c r="B474" s="4" t="s">
        <v>4511</v>
      </c>
      <c r="C474" s="46" t="s">
        <v>4512</v>
      </c>
      <c r="D474" s="44"/>
      <c r="E474" s="4" t="s">
        <v>4224</v>
      </c>
      <c r="F474" s="4" t="s">
        <v>573</v>
      </c>
      <c r="G474" s="16" t="s">
        <v>574</v>
      </c>
      <c r="H474" s="4" t="s">
        <v>155</v>
      </c>
      <c r="I474" s="4" t="s">
        <v>53</v>
      </c>
      <c r="J474" s="4" t="s">
        <v>155</v>
      </c>
      <c r="K474" s="4" t="s">
        <v>3457</v>
      </c>
      <c r="L474" s="17">
        <v>-310</v>
      </c>
    </row>
    <row r="475" spans="2:12" ht="28.5" x14ac:dyDescent="0.25">
      <c r="B475" s="4" t="s">
        <v>4513</v>
      </c>
      <c r="C475" s="46" t="s">
        <v>4482</v>
      </c>
      <c r="D475" s="44"/>
      <c r="E475" s="4" t="s">
        <v>4309</v>
      </c>
      <c r="F475" s="4" t="s">
        <v>573</v>
      </c>
      <c r="G475" s="16" t="s">
        <v>574</v>
      </c>
      <c r="H475" s="4" t="s">
        <v>155</v>
      </c>
      <c r="I475" s="4" t="s">
        <v>53</v>
      </c>
      <c r="J475" s="4" t="s">
        <v>155</v>
      </c>
      <c r="K475" s="4" t="s">
        <v>3457</v>
      </c>
      <c r="L475" s="17">
        <v>216</v>
      </c>
    </row>
    <row r="476" spans="2:12" ht="28.5" x14ac:dyDescent="0.25">
      <c r="B476" s="4" t="s">
        <v>4513</v>
      </c>
      <c r="C476" s="46" t="s">
        <v>4309</v>
      </c>
      <c r="D476" s="44"/>
      <c r="E476" s="4" t="s">
        <v>4482</v>
      </c>
      <c r="F476" s="4" t="s">
        <v>573</v>
      </c>
      <c r="G476" s="16" t="s">
        <v>574</v>
      </c>
      <c r="H476" s="4" t="s">
        <v>155</v>
      </c>
      <c r="I476" s="4" t="s">
        <v>53</v>
      </c>
      <c r="J476" s="4" t="s">
        <v>155</v>
      </c>
      <c r="K476" s="4" t="s">
        <v>3457</v>
      </c>
      <c r="L476" s="17">
        <v>216</v>
      </c>
    </row>
    <row r="477" spans="2:12" ht="42.75" x14ac:dyDescent="0.25">
      <c r="B477" s="4" t="s">
        <v>4514</v>
      </c>
      <c r="C477" s="46" t="s">
        <v>4284</v>
      </c>
      <c r="D477" s="44"/>
      <c r="E477" s="4" t="s">
        <v>4288</v>
      </c>
      <c r="F477" s="4" t="s">
        <v>731</v>
      </c>
      <c r="G477" s="16" t="s">
        <v>732</v>
      </c>
      <c r="H477" s="4" t="s">
        <v>734</v>
      </c>
      <c r="I477" s="4" t="s">
        <v>53</v>
      </c>
      <c r="J477" s="4" t="s">
        <v>4294</v>
      </c>
      <c r="K477" s="4" t="s">
        <v>3463</v>
      </c>
      <c r="L477" s="17">
        <v>96</v>
      </c>
    </row>
    <row r="478" spans="2:12" ht="42.75" x14ac:dyDescent="0.25">
      <c r="B478" s="4" t="s">
        <v>4514</v>
      </c>
      <c r="C478" s="46" t="s">
        <v>4284</v>
      </c>
      <c r="D478" s="44"/>
      <c r="E478" s="4" t="s">
        <v>4288</v>
      </c>
      <c r="F478" s="4" t="s">
        <v>731</v>
      </c>
      <c r="G478" s="16" t="s">
        <v>732</v>
      </c>
      <c r="H478" s="4" t="s">
        <v>734</v>
      </c>
      <c r="I478" s="4" t="s">
        <v>53</v>
      </c>
      <c r="J478" s="4" t="s">
        <v>4294</v>
      </c>
      <c r="K478" s="4" t="s">
        <v>4286</v>
      </c>
      <c r="L478" s="17">
        <v>144</v>
      </c>
    </row>
    <row r="479" spans="2:12" ht="57" x14ac:dyDescent="0.25">
      <c r="B479" s="4" t="s">
        <v>4514</v>
      </c>
      <c r="C479" s="46" t="s">
        <v>4288</v>
      </c>
      <c r="D479" s="44"/>
      <c r="E479" s="4" t="s">
        <v>4284</v>
      </c>
      <c r="F479" s="4" t="s">
        <v>731</v>
      </c>
      <c r="G479" s="16" t="s">
        <v>732</v>
      </c>
      <c r="H479" s="4" t="s">
        <v>734</v>
      </c>
      <c r="I479" s="4" t="s">
        <v>53</v>
      </c>
      <c r="J479" s="4" t="s">
        <v>4294</v>
      </c>
      <c r="K479" s="4" t="s">
        <v>3463</v>
      </c>
      <c r="L479" s="17">
        <v>96</v>
      </c>
    </row>
    <row r="480" spans="2:12" ht="57" x14ac:dyDescent="0.25">
      <c r="B480" s="4" t="s">
        <v>4514</v>
      </c>
      <c r="C480" s="46" t="s">
        <v>4288</v>
      </c>
      <c r="D480" s="44"/>
      <c r="E480" s="4" t="s">
        <v>4284</v>
      </c>
      <c r="F480" s="4" t="s">
        <v>731</v>
      </c>
      <c r="G480" s="16" t="s">
        <v>732</v>
      </c>
      <c r="H480" s="4" t="s">
        <v>734</v>
      </c>
      <c r="I480" s="4" t="s">
        <v>53</v>
      </c>
      <c r="J480" s="4" t="s">
        <v>4294</v>
      </c>
      <c r="K480" s="4" t="s">
        <v>4286</v>
      </c>
      <c r="L480" s="17">
        <v>144</v>
      </c>
    </row>
    <row r="481" spans="2:12" ht="57" x14ac:dyDescent="0.25">
      <c r="B481" s="4" t="s">
        <v>4514</v>
      </c>
      <c r="C481" s="46" t="s">
        <v>4288</v>
      </c>
      <c r="D481" s="44"/>
      <c r="E481" s="4" t="s">
        <v>4284</v>
      </c>
      <c r="F481" s="4" t="s">
        <v>735</v>
      </c>
      <c r="G481" s="16" t="s">
        <v>736</v>
      </c>
      <c r="H481" s="4" t="s">
        <v>738</v>
      </c>
      <c r="I481" s="4" t="s">
        <v>53</v>
      </c>
      <c r="J481" s="4" t="s">
        <v>4285</v>
      </c>
      <c r="K481" s="4" t="s">
        <v>3463</v>
      </c>
      <c r="L481" s="17">
        <v>96</v>
      </c>
    </row>
    <row r="482" spans="2:12" ht="57" x14ac:dyDescent="0.25">
      <c r="B482" s="4" t="s">
        <v>4514</v>
      </c>
      <c r="C482" s="46" t="s">
        <v>4288</v>
      </c>
      <c r="D482" s="44"/>
      <c r="E482" s="4" t="s">
        <v>4284</v>
      </c>
      <c r="F482" s="4" t="s">
        <v>735</v>
      </c>
      <c r="G482" s="16" t="s">
        <v>736</v>
      </c>
      <c r="H482" s="4" t="s">
        <v>738</v>
      </c>
      <c r="I482" s="4" t="s">
        <v>53</v>
      </c>
      <c r="J482" s="4" t="s">
        <v>4285</v>
      </c>
      <c r="K482" s="4" t="s">
        <v>4286</v>
      </c>
      <c r="L482" s="17">
        <v>144</v>
      </c>
    </row>
    <row r="483" spans="2:12" ht="42.75" x14ac:dyDescent="0.25">
      <c r="B483" s="4" t="s">
        <v>4514</v>
      </c>
      <c r="C483" s="46" t="s">
        <v>4284</v>
      </c>
      <c r="D483" s="44"/>
      <c r="E483" s="4" t="s">
        <v>4288</v>
      </c>
      <c r="F483" s="4" t="s">
        <v>735</v>
      </c>
      <c r="G483" s="16" t="s">
        <v>736</v>
      </c>
      <c r="H483" s="4" t="s">
        <v>738</v>
      </c>
      <c r="I483" s="4" t="s">
        <v>53</v>
      </c>
      <c r="J483" s="4" t="s">
        <v>4285</v>
      </c>
      <c r="K483" s="4" t="s">
        <v>3463</v>
      </c>
      <c r="L483" s="17">
        <v>96</v>
      </c>
    </row>
    <row r="484" spans="2:12" ht="42.75" x14ac:dyDescent="0.25">
      <c r="B484" s="4" t="s">
        <v>4514</v>
      </c>
      <c r="C484" s="46" t="s">
        <v>4284</v>
      </c>
      <c r="D484" s="44"/>
      <c r="E484" s="4" t="s">
        <v>4288</v>
      </c>
      <c r="F484" s="4" t="s">
        <v>735</v>
      </c>
      <c r="G484" s="16" t="s">
        <v>736</v>
      </c>
      <c r="H484" s="4" t="s">
        <v>738</v>
      </c>
      <c r="I484" s="4" t="s">
        <v>53</v>
      </c>
      <c r="J484" s="4" t="s">
        <v>4285</v>
      </c>
      <c r="K484" s="4" t="s">
        <v>4286</v>
      </c>
      <c r="L484" s="17">
        <v>144</v>
      </c>
    </row>
    <row r="485" spans="2:12" ht="28.5" x14ac:dyDescent="0.25">
      <c r="B485" s="4" t="s">
        <v>4510</v>
      </c>
      <c r="C485" s="46" t="s">
        <v>4236</v>
      </c>
      <c r="D485" s="44"/>
      <c r="E485" s="4" t="s">
        <v>4482</v>
      </c>
      <c r="F485" s="4" t="s">
        <v>575</v>
      </c>
      <c r="G485" s="16" t="s">
        <v>576</v>
      </c>
      <c r="H485" s="4" t="s">
        <v>155</v>
      </c>
      <c r="I485" s="4" t="s">
        <v>53</v>
      </c>
      <c r="J485" s="4" t="s">
        <v>155</v>
      </c>
      <c r="K485" s="4" t="s">
        <v>3457</v>
      </c>
      <c r="L485" s="17">
        <v>67</v>
      </c>
    </row>
    <row r="486" spans="2:12" ht="42.75" x14ac:dyDescent="0.25">
      <c r="B486" s="4" t="s">
        <v>4510</v>
      </c>
      <c r="C486" s="46" t="s">
        <v>4482</v>
      </c>
      <c r="D486" s="44"/>
      <c r="E486" s="4" t="s">
        <v>4236</v>
      </c>
      <c r="F486" s="4" t="s">
        <v>575</v>
      </c>
      <c r="G486" s="16" t="s">
        <v>576</v>
      </c>
      <c r="H486" s="4" t="s">
        <v>155</v>
      </c>
      <c r="I486" s="4" t="s">
        <v>53</v>
      </c>
      <c r="J486" s="4" t="s">
        <v>155</v>
      </c>
      <c r="K486" s="4" t="s">
        <v>3457</v>
      </c>
      <c r="L486" s="17">
        <v>22</v>
      </c>
    </row>
    <row r="487" spans="2:12" ht="57" x14ac:dyDescent="0.25">
      <c r="B487" s="4" t="s">
        <v>4515</v>
      </c>
      <c r="C487" s="46" t="s">
        <v>4429</v>
      </c>
      <c r="D487" s="44"/>
      <c r="E487" s="4" t="s">
        <v>4479</v>
      </c>
      <c r="F487" s="4" t="s">
        <v>1333</v>
      </c>
      <c r="G487" s="16" t="s">
        <v>1334</v>
      </c>
      <c r="H487" s="4" t="s">
        <v>328</v>
      </c>
      <c r="I487" s="4" t="s">
        <v>53</v>
      </c>
      <c r="J487" s="4" t="s">
        <v>328</v>
      </c>
      <c r="K487" s="4" t="s">
        <v>3459</v>
      </c>
      <c r="L487" s="17">
        <v>200</v>
      </c>
    </row>
    <row r="488" spans="2:12" ht="42.75" x14ac:dyDescent="0.25">
      <c r="B488" s="4" t="s">
        <v>4516</v>
      </c>
      <c r="C488" s="46" t="s">
        <v>4474</v>
      </c>
      <c r="D488" s="44"/>
      <c r="E488" s="4" t="s">
        <v>4509</v>
      </c>
      <c r="F488" s="4" t="s">
        <v>310</v>
      </c>
      <c r="G488" s="16" t="s">
        <v>311</v>
      </c>
      <c r="H488" s="4" t="s">
        <v>313</v>
      </c>
      <c r="I488" s="4" t="s">
        <v>53</v>
      </c>
      <c r="J488" s="4" t="s">
        <v>4372</v>
      </c>
      <c r="K488" s="4" t="s">
        <v>3435</v>
      </c>
      <c r="L488" s="17">
        <v>9999</v>
      </c>
    </row>
    <row r="489" spans="2:12" ht="42.75" x14ac:dyDescent="0.25">
      <c r="B489" s="4" t="s">
        <v>4516</v>
      </c>
      <c r="C489" s="46" t="s">
        <v>4509</v>
      </c>
      <c r="D489" s="44"/>
      <c r="E489" s="4" t="s">
        <v>4474</v>
      </c>
      <c r="F489" s="4" t="s">
        <v>310</v>
      </c>
      <c r="G489" s="16" t="s">
        <v>311</v>
      </c>
      <c r="H489" s="4" t="s">
        <v>313</v>
      </c>
      <c r="I489" s="4" t="s">
        <v>53</v>
      </c>
      <c r="J489" s="4" t="s">
        <v>4372</v>
      </c>
      <c r="K489" s="4" t="s">
        <v>3435</v>
      </c>
      <c r="L489" s="17">
        <v>9999</v>
      </c>
    </row>
    <row r="490" spans="2:12" ht="42.75" x14ac:dyDescent="0.25">
      <c r="B490" s="4" t="s">
        <v>4515</v>
      </c>
      <c r="C490" s="46" t="s">
        <v>4479</v>
      </c>
      <c r="D490" s="44"/>
      <c r="E490" s="4" t="s">
        <v>4429</v>
      </c>
      <c r="F490" s="4" t="s">
        <v>336</v>
      </c>
      <c r="G490" s="16" t="s">
        <v>337</v>
      </c>
      <c r="H490" s="4" t="s">
        <v>328</v>
      </c>
      <c r="I490" s="4" t="s">
        <v>53</v>
      </c>
      <c r="J490" s="4" t="s">
        <v>328</v>
      </c>
      <c r="K490" s="4" t="s">
        <v>3453</v>
      </c>
      <c r="L490" s="17">
        <v>100</v>
      </c>
    </row>
    <row r="491" spans="2:12" ht="57" x14ac:dyDescent="0.25">
      <c r="B491" s="4" t="s">
        <v>4515</v>
      </c>
      <c r="C491" s="46" t="s">
        <v>4429</v>
      </c>
      <c r="D491" s="44"/>
      <c r="E491" s="4" t="s">
        <v>4479</v>
      </c>
      <c r="F491" s="4" t="s">
        <v>336</v>
      </c>
      <c r="G491" s="16" t="s">
        <v>337</v>
      </c>
      <c r="H491" s="4" t="s">
        <v>328</v>
      </c>
      <c r="I491" s="4" t="s">
        <v>53</v>
      </c>
      <c r="J491" s="4" t="s">
        <v>328</v>
      </c>
      <c r="K491" s="4" t="s">
        <v>3453</v>
      </c>
      <c r="L491" s="17">
        <v>200</v>
      </c>
    </row>
    <row r="492" spans="2:12" ht="28.5" x14ac:dyDescent="0.25">
      <c r="B492" s="4" t="s">
        <v>4517</v>
      </c>
      <c r="C492" s="46" t="s">
        <v>4518</v>
      </c>
      <c r="D492" s="44"/>
      <c r="E492" s="4" t="s">
        <v>4239</v>
      </c>
      <c r="F492" s="4" t="s">
        <v>193</v>
      </c>
      <c r="G492" s="16" t="s">
        <v>194</v>
      </c>
      <c r="H492" s="4" t="s">
        <v>124</v>
      </c>
      <c r="I492" s="4" t="s">
        <v>68</v>
      </c>
      <c r="J492" s="4" t="s">
        <v>124</v>
      </c>
      <c r="K492" s="4" t="s">
        <v>3464</v>
      </c>
      <c r="L492" s="17">
        <v>99999</v>
      </c>
    </row>
    <row r="493" spans="2:12" ht="42.75" x14ac:dyDescent="0.25">
      <c r="B493" s="4" t="s">
        <v>4517</v>
      </c>
      <c r="C493" s="46" t="s">
        <v>4239</v>
      </c>
      <c r="D493" s="44"/>
      <c r="E493" s="4" t="s">
        <v>4518</v>
      </c>
      <c r="F493" s="4" t="s">
        <v>193</v>
      </c>
      <c r="G493" s="16" t="s">
        <v>194</v>
      </c>
      <c r="H493" s="4" t="s">
        <v>124</v>
      </c>
      <c r="I493" s="4" t="s">
        <v>68</v>
      </c>
      <c r="J493" s="4" t="s">
        <v>124</v>
      </c>
      <c r="K493" s="4" t="s">
        <v>3464</v>
      </c>
      <c r="L493" s="17">
        <v>99999</v>
      </c>
    </row>
    <row r="494" spans="2:12" ht="28.5" x14ac:dyDescent="0.25">
      <c r="B494" s="4" t="s">
        <v>4519</v>
      </c>
      <c r="C494" s="46" t="s">
        <v>4319</v>
      </c>
      <c r="D494" s="44"/>
      <c r="E494" s="4" t="s">
        <v>4239</v>
      </c>
      <c r="F494" s="4" t="s">
        <v>193</v>
      </c>
      <c r="G494" s="16" t="s">
        <v>194</v>
      </c>
      <c r="H494" s="4" t="s">
        <v>124</v>
      </c>
      <c r="I494" s="4" t="s">
        <v>68</v>
      </c>
      <c r="J494" s="4" t="s">
        <v>124</v>
      </c>
      <c r="K494" s="4" t="s">
        <v>3464</v>
      </c>
      <c r="L494" s="17">
        <v>213</v>
      </c>
    </row>
    <row r="495" spans="2:12" ht="28.5" x14ac:dyDescent="0.25">
      <c r="B495" s="4" t="s">
        <v>4519</v>
      </c>
      <c r="C495" s="46" t="s">
        <v>4319</v>
      </c>
      <c r="D495" s="44"/>
      <c r="E495" s="4" t="s">
        <v>4239</v>
      </c>
      <c r="F495" s="4" t="s">
        <v>193</v>
      </c>
      <c r="G495" s="16" t="s">
        <v>194</v>
      </c>
      <c r="H495" s="4" t="s">
        <v>124</v>
      </c>
      <c r="I495" s="4" t="s">
        <v>53</v>
      </c>
      <c r="J495" s="4" t="s">
        <v>124</v>
      </c>
      <c r="K495" s="4" t="s">
        <v>3437</v>
      </c>
      <c r="L495" s="17">
        <v>235</v>
      </c>
    </row>
    <row r="496" spans="2:12" ht="42.75" x14ac:dyDescent="0.25">
      <c r="B496" s="4" t="s">
        <v>4520</v>
      </c>
      <c r="C496" s="46" t="s">
        <v>4458</v>
      </c>
      <c r="D496" s="44"/>
      <c r="E496" s="4" t="s">
        <v>4447</v>
      </c>
      <c r="F496" s="4" t="s">
        <v>193</v>
      </c>
      <c r="G496" s="16" t="s">
        <v>194</v>
      </c>
      <c r="H496" s="4" t="s">
        <v>124</v>
      </c>
      <c r="I496" s="4" t="s">
        <v>68</v>
      </c>
      <c r="J496" s="4" t="s">
        <v>124</v>
      </c>
      <c r="K496" s="4" t="s">
        <v>3464</v>
      </c>
      <c r="L496" s="17">
        <v>168</v>
      </c>
    </row>
    <row r="497" spans="2:12" ht="42.75" x14ac:dyDescent="0.25">
      <c r="B497" s="4" t="s">
        <v>4521</v>
      </c>
      <c r="C497" s="46" t="s">
        <v>4309</v>
      </c>
      <c r="D497" s="44"/>
      <c r="E497" s="4" t="s">
        <v>4236</v>
      </c>
      <c r="F497" s="4" t="s">
        <v>615</v>
      </c>
      <c r="G497" s="16" t="s">
        <v>616</v>
      </c>
      <c r="H497" s="4" t="s">
        <v>550</v>
      </c>
      <c r="I497" s="4" t="s">
        <v>53</v>
      </c>
      <c r="J497" s="4" t="s">
        <v>4225</v>
      </c>
      <c r="K497" s="4" t="s">
        <v>3459</v>
      </c>
      <c r="L497" s="17">
        <v>189</v>
      </c>
    </row>
    <row r="498" spans="2:12" ht="28.5" x14ac:dyDescent="0.25">
      <c r="B498" s="4" t="s">
        <v>4521</v>
      </c>
      <c r="C498" s="46" t="s">
        <v>4236</v>
      </c>
      <c r="D498" s="44"/>
      <c r="E498" s="4" t="s">
        <v>4309</v>
      </c>
      <c r="F498" s="4" t="s">
        <v>615</v>
      </c>
      <c r="G498" s="16" t="s">
        <v>616</v>
      </c>
      <c r="H498" s="4" t="s">
        <v>550</v>
      </c>
      <c r="I498" s="4" t="s">
        <v>53</v>
      </c>
      <c r="J498" s="4" t="s">
        <v>4225</v>
      </c>
      <c r="K498" s="4" t="s">
        <v>3459</v>
      </c>
      <c r="L498" s="17">
        <v>189</v>
      </c>
    </row>
    <row r="499" spans="2:12" ht="42.75" x14ac:dyDescent="0.25">
      <c r="B499" s="4" t="s">
        <v>4522</v>
      </c>
      <c r="C499" s="46" t="s">
        <v>4523</v>
      </c>
      <c r="D499" s="44"/>
      <c r="E499" s="4" t="s">
        <v>4273</v>
      </c>
      <c r="F499" s="4" t="s">
        <v>782</v>
      </c>
      <c r="G499" s="16" t="s">
        <v>783</v>
      </c>
      <c r="H499" s="4" t="s">
        <v>784</v>
      </c>
      <c r="I499" s="4" t="s">
        <v>53</v>
      </c>
      <c r="J499" s="4" t="s">
        <v>776</v>
      </c>
      <c r="K499" s="4" t="s">
        <v>3457</v>
      </c>
      <c r="L499" s="17">
        <v>144</v>
      </c>
    </row>
    <row r="500" spans="2:12" ht="57" x14ac:dyDescent="0.25">
      <c r="B500" s="4" t="s">
        <v>4522</v>
      </c>
      <c r="C500" s="46" t="s">
        <v>4273</v>
      </c>
      <c r="D500" s="44"/>
      <c r="E500" s="4" t="s">
        <v>4523</v>
      </c>
      <c r="F500" s="4" t="s">
        <v>782</v>
      </c>
      <c r="G500" s="16" t="s">
        <v>783</v>
      </c>
      <c r="H500" s="4" t="s">
        <v>784</v>
      </c>
      <c r="I500" s="4" t="s">
        <v>53</v>
      </c>
      <c r="J500" s="4" t="s">
        <v>776</v>
      </c>
      <c r="K500" s="4" t="s">
        <v>3457</v>
      </c>
      <c r="L500" s="17">
        <v>144</v>
      </c>
    </row>
    <row r="501" spans="2:12" ht="42.75" x14ac:dyDescent="0.25">
      <c r="B501" s="4" t="s">
        <v>4524</v>
      </c>
      <c r="C501" s="46" t="s">
        <v>4525</v>
      </c>
      <c r="D501" s="44"/>
      <c r="E501" s="4" t="s">
        <v>4276</v>
      </c>
      <c r="F501" s="4" t="s">
        <v>782</v>
      </c>
      <c r="G501" s="16" t="s">
        <v>783</v>
      </c>
      <c r="H501" s="4" t="s">
        <v>784</v>
      </c>
      <c r="I501" s="4" t="s">
        <v>53</v>
      </c>
      <c r="J501" s="4" t="s">
        <v>776</v>
      </c>
      <c r="K501" s="4" t="s">
        <v>3457</v>
      </c>
      <c r="L501" s="17">
        <v>144</v>
      </c>
    </row>
    <row r="502" spans="2:12" ht="57" x14ac:dyDescent="0.25">
      <c r="B502" s="4" t="s">
        <v>4524</v>
      </c>
      <c r="C502" s="46" t="s">
        <v>4276</v>
      </c>
      <c r="D502" s="44"/>
      <c r="E502" s="4" t="s">
        <v>4525</v>
      </c>
      <c r="F502" s="4" t="s">
        <v>782</v>
      </c>
      <c r="G502" s="16" t="s">
        <v>783</v>
      </c>
      <c r="H502" s="4" t="s">
        <v>784</v>
      </c>
      <c r="I502" s="4" t="s">
        <v>53</v>
      </c>
      <c r="J502" s="4" t="s">
        <v>776</v>
      </c>
      <c r="K502" s="4" t="s">
        <v>3457</v>
      </c>
      <c r="L502" s="17">
        <v>144</v>
      </c>
    </row>
    <row r="503" spans="2:12" ht="42.75" x14ac:dyDescent="0.25">
      <c r="B503" s="4" t="s">
        <v>4526</v>
      </c>
      <c r="C503" s="46" t="s">
        <v>4427</v>
      </c>
      <c r="D503" s="44"/>
      <c r="E503" s="4" t="s">
        <v>4276</v>
      </c>
      <c r="F503" s="4" t="s">
        <v>782</v>
      </c>
      <c r="G503" s="16" t="s">
        <v>783</v>
      </c>
      <c r="H503" s="4" t="s">
        <v>784</v>
      </c>
      <c r="I503" s="4" t="s">
        <v>53</v>
      </c>
      <c r="J503" s="4" t="s">
        <v>776</v>
      </c>
      <c r="K503" s="4" t="s">
        <v>3457</v>
      </c>
      <c r="L503" s="17">
        <v>144</v>
      </c>
    </row>
    <row r="504" spans="2:12" ht="42.75" x14ac:dyDescent="0.25">
      <c r="B504" s="4" t="s">
        <v>4526</v>
      </c>
      <c r="C504" s="46" t="s">
        <v>4276</v>
      </c>
      <c r="D504" s="44"/>
      <c r="E504" s="4" t="s">
        <v>4427</v>
      </c>
      <c r="F504" s="4" t="s">
        <v>782</v>
      </c>
      <c r="G504" s="16" t="s">
        <v>783</v>
      </c>
      <c r="H504" s="4" t="s">
        <v>784</v>
      </c>
      <c r="I504" s="4" t="s">
        <v>53</v>
      </c>
      <c r="J504" s="4" t="s">
        <v>776</v>
      </c>
      <c r="K504" s="4" t="s">
        <v>3457</v>
      </c>
      <c r="L504" s="17">
        <v>144</v>
      </c>
    </row>
    <row r="505" spans="2:12" ht="42.75" x14ac:dyDescent="0.25">
      <c r="B505" s="4" t="s">
        <v>4527</v>
      </c>
      <c r="C505" s="46" t="s">
        <v>4396</v>
      </c>
      <c r="D505" s="44"/>
      <c r="E505" s="4" t="s">
        <v>4276</v>
      </c>
      <c r="F505" s="4" t="s">
        <v>782</v>
      </c>
      <c r="G505" s="16" t="s">
        <v>783</v>
      </c>
      <c r="H505" s="4" t="s">
        <v>784</v>
      </c>
      <c r="I505" s="4" t="s">
        <v>53</v>
      </c>
      <c r="J505" s="4" t="s">
        <v>776</v>
      </c>
      <c r="K505" s="4" t="s">
        <v>3457</v>
      </c>
      <c r="L505" s="17">
        <v>144</v>
      </c>
    </row>
    <row r="506" spans="2:12" ht="42.75" x14ac:dyDescent="0.25">
      <c r="B506" s="4" t="s">
        <v>4528</v>
      </c>
      <c r="C506" s="46" t="s">
        <v>4396</v>
      </c>
      <c r="D506" s="44"/>
      <c r="E506" s="4" t="s">
        <v>4273</v>
      </c>
      <c r="F506" s="4" t="s">
        <v>782</v>
      </c>
      <c r="G506" s="16" t="s">
        <v>783</v>
      </c>
      <c r="H506" s="4" t="s">
        <v>784</v>
      </c>
      <c r="I506" s="4" t="s">
        <v>53</v>
      </c>
      <c r="J506" s="4" t="s">
        <v>776</v>
      </c>
      <c r="K506" s="4" t="s">
        <v>3457</v>
      </c>
      <c r="L506" s="17">
        <v>144</v>
      </c>
    </row>
    <row r="507" spans="2:12" ht="57" x14ac:dyDescent="0.25">
      <c r="B507" s="4" t="s">
        <v>4528</v>
      </c>
      <c r="C507" s="46" t="s">
        <v>4273</v>
      </c>
      <c r="D507" s="44"/>
      <c r="E507" s="4" t="s">
        <v>4396</v>
      </c>
      <c r="F507" s="4" t="s">
        <v>782</v>
      </c>
      <c r="G507" s="16" t="s">
        <v>783</v>
      </c>
      <c r="H507" s="4" t="s">
        <v>784</v>
      </c>
      <c r="I507" s="4" t="s">
        <v>53</v>
      </c>
      <c r="J507" s="4" t="s">
        <v>776</v>
      </c>
      <c r="K507" s="4" t="s">
        <v>3457</v>
      </c>
      <c r="L507" s="17">
        <v>144</v>
      </c>
    </row>
    <row r="508" spans="2:12" ht="42.75" x14ac:dyDescent="0.25">
      <c r="B508" s="4" t="s">
        <v>4529</v>
      </c>
      <c r="C508" s="46" t="s">
        <v>4273</v>
      </c>
      <c r="D508" s="44"/>
      <c r="E508" s="4" t="s">
        <v>4476</v>
      </c>
      <c r="F508" s="4" t="s">
        <v>782</v>
      </c>
      <c r="G508" s="16" t="s">
        <v>783</v>
      </c>
      <c r="H508" s="4" t="s">
        <v>784</v>
      </c>
      <c r="I508" s="4" t="s">
        <v>53</v>
      </c>
      <c r="J508" s="4" t="s">
        <v>776</v>
      </c>
      <c r="K508" s="4" t="s">
        <v>3457</v>
      </c>
      <c r="L508" s="17">
        <v>144</v>
      </c>
    </row>
    <row r="509" spans="2:12" ht="42.75" x14ac:dyDescent="0.25">
      <c r="B509" s="4" t="s">
        <v>4529</v>
      </c>
      <c r="C509" s="46" t="s">
        <v>4476</v>
      </c>
      <c r="D509" s="44"/>
      <c r="E509" s="4" t="s">
        <v>4273</v>
      </c>
      <c r="F509" s="4" t="s">
        <v>782</v>
      </c>
      <c r="G509" s="16" t="s">
        <v>783</v>
      </c>
      <c r="H509" s="4" t="s">
        <v>784</v>
      </c>
      <c r="I509" s="4" t="s">
        <v>53</v>
      </c>
      <c r="J509" s="4" t="s">
        <v>776</v>
      </c>
      <c r="K509" s="4" t="s">
        <v>3457</v>
      </c>
      <c r="L509" s="17">
        <v>144</v>
      </c>
    </row>
    <row r="510" spans="2:12" ht="28.5" x14ac:dyDescent="0.25">
      <c r="B510" s="4" t="s">
        <v>4530</v>
      </c>
      <c r="C510" s="46" t="s">
        <v>4531</v>
      </c>
      <c r="D510" s="44"/>
      <c r="E510" s="4" t="s">
        <v>4383</v>
      </c>
      <c r="F510" s="4" t="s">
        <v>1141</v>
      </c>
      <c r="G510" s="16" t="s">
        <v>1142</v>
      </c>
      <c r="H510" s="4" t="s">
        <v>1143</v>
      </c>
      <c r="I510" s="4" t="s">
        <v>58</v>
      </c>
      <c r="J510" s="4" t="s">
        <v>1147</v>
      </c>
      <c r="K510" s="4" t="s">
        <v>3435</v>
      </c>
      <c r="L510" s="17">
        <v>-240</v>
      </c>
    </row>
    <row r="511" spans="2:12" ht="28.5" x14ac:dyDescent="0.25">
      <c r="B511" s="4" t="s">
        <v>4530</v>
      </c>
      <c r="C511" s="46" t="s">
        <v>4531</v>
      </c>
      <c r="D511" s="44"/>
      <c r="E511" s="4" t="s">
        <v>4383</v>
      </c>
      <c r="F511" s="4" t="s">
        <v>1145</v>
      </c>
      <c r="G511" s="16" t="s">
        <v>1146</v>
      </c>
      <c r="H511" s="4" t="s">
        <v>1147</v>
      </c>
      <c r="I511" s="4" t="s">
        <v>58</v>
      </c>
      <c r="J511" s="4" t="s">
        <v>1147</v>
      </c>
      <c r="K511" s="4" t="s">
        <v>4261</v>
      </c>
      <c r="L511" s="17">
        <v>120</v>
      </c>
    </row>
    <row r="512" spans="2:12" ht="28.5" x14ac:dyDescent="0.25">
      <c r="B512" s="4" t="s">
        <v>4530</v>
      </c>
      <c r="C512" s="46" t="s">
        <v>4531</v>
      </c>
      <c r="D512" s="44"/>
      <c r="E512" s="4" t="s">
        <v>4383</v>
      </c>
      <c r="F512" s="4" t="s">
        <v>1145</v>
      </c>
      <c r="G512" s="16" t="s">
        <v>1146</v>
      </c>
      <c r="H512" s="4" t="s">
        <v>1147</v>
      </c>
      <c r="I512" s="4" t="s">
        <v>58</v>
      </c>
      <c r="J512" s="4" t="s">
        <v>1147</v>
      </c>
      <c r="K512" s="4" t="s">
        <v>4532</v>
      </c>
      <c r="L512" s="17">
        <v>349</v>
      </c>
    </row>
    <row r="513" spans="2:12" ht="28.5" x14ac:dyDescent="0.25">
      <c r="B513" s="4" t="s">
        <v>4521</v>
      </c>
      <c r="C513" s="46" t="s">
        <v>4236</v>
      </c>
      <c r="D513" s="44"/>
      <c r="E513" s="4" t="s">
        <v>4309</v>
      </c>
      <c r="F513" s="4" t="s">
        <v>629</v>
      </c>
      <c r="G513" s="16" t="s">
        <v>630</v>
      </c>
      <c r="H513" s="4" t="s">
        <v>631</v>
      </c>
      <c r="I513" s="4" t="s">
        <v>53</v>
      </c>
      <c r="J513" s="4" t="s">
        <v>155</v>
      </c>
      <c r="K513" s="4" t="s">
        <v>4424</v>
      </c>
      <c r="L513" s="17">
        <v>189</v>
      </c>
    </row>
    <row r="514" spans="2:12" ht="42.75" x14ac:dyDescent="0.25">
      <c r="B514" s="4" t="s">
        <v>4521</v>
      </c>
      <c r="C514" s="46" t="s">
        <v>4309</v>
      </c>
      <c r="D514" s="44"/>
      <c r="E514" s="4" t="s">
        <v>4236</v>
      </c>
      <c r="F514" s="4" t="s">
        <v>629</v>
      </c>
      <c r="G514" s="16" t="s">
        <v>630</v>
      </c>
      <c r="H514" s="4" t="s">
        <v>631</v>
      </c>
      <c r="I514" s="4" t="s">
        <v>53</v>
      </c>
      <c r="J514" s="4" t="s">
        <v>155</v>
      </c>
      <c r="K514" s="4" t="s">
        <v>4424</v>
      </c>
      <c r="L514" s="17">
        <v>189</v>
      </c>
    </row>
    <row r="515" spans="2:12" ht="28.5" x14ac:dyDescent="0.25">
      <c r="B515" s="4" t="s">
        <v>4530</v>
      </c>
      <c r="C515" s="46" t="s">
        <v>4531</v>
      </c>
      <c r="D515" s="44"/>
      <c r="E515" s="4" t="s">
        <v>4383</v>
      </c>
      <c r="F515" s="4" t="s">
        <v>1057</v>
      </c>
      <c r="G515" s="16" t="s">
        <v>1058</v>
      </c>
      <c r="H515" s="4" t="s">
        <v>1035</v>
      </c>
      <c r="I515" s="4" t="s">
        <v>53</v>
      </c>
      <c r="J515" s="4" t="s">
        <v>1147</v>
      </c>
      <c r="K515" s="4" t="s">
        <v>3463</v>
      </c>
      <c r="L515" s="17">
        <v>-120</v>
      </c>
    </row>
    <row r="516" spans="2:12" ht="42.75" x14ac:dyDescent="0.25">
      <c r="B516" s="4" t="s">
        <v>4533</v>
      </c>
      <c r="C516" s="46" t="s">
        <v>4534</v>
      </c>
      <c r="D516" s="44"/>
      <c r="E516" s="4" t="s">
        <v>4260</v>
      </c>
      <c r="F516" s="4" t="s">
        <v>400</v>
      </c>
      <c r="G516" s="16" t="s">
        <v>401</v>
      </c>
      <c r="H516" s="4" t="s">
        <v>394</v>
      </c>
      <c r="I516" s="4" t="s">
        <v>53</v>
      </c>
      <c r="J516" s="4" t="s">
        <v>394</v>
      </c>
      <c r="K516" s="4" t="s">
        <v>3453</v>
      </c>
      <c r="L516" s="17">
        <v>1.6</v>
      </c>
    </row>
    <row r="517" spans="2:12" ht="42.75" x14ac:dyDescent="0.25">
      <c r="B517" s="4" t="s">
        <v>4533</v>
      </c>
      <c r="C517" s="46" t="s">
        <v>4534</v>
      </c>
      <c r="D517" s="44"/>
      <c r="E517" s="4" t="s">
        <v>4260</v>
      </c>
      <c r="F517" s="4" t="s">
        <v>400</v>
      </c>
      <c r="G517" s="16" t="s">
        <v>401</v>
      </c>
      <c r="H517" s="4" t="s">
        <v>394</v>
      </c>
      <c r="I517" s="4" t="s">
        <v>53</v>
      </c>
      <c r="J517" s="4" t="s">
        <v>394</v>
      </c>
      <c r="K517" s="4" t="s">
        <v>3457</v>
      </c>
      <c r="L517" s="17">
        <v>9</v>
      </c>
    </row>
    <row r="518" spans="2:12" ht="42.75" x14ac:dyDescent="0.25">
      <c r="B518" s="4" t="s">
        <v>4535</v>
      </c>
      <c r="C518" s="46" t="s">
        <v>4536</v>
      </c>
      <c r="D518" s="44"/>
      <c r="E518" s="4" t="s">
        <v>4283</v>
      </c>
      <c r="F518" s="4" t="s">
        <v>1041</v>
      </c>
      <c r="G518" s="16" t="s">
        <v>1042</v>
      </c>
      <c r="H518" s="4" t="s">
        <v>1043</v>
      </c>
      <c r="I518" s="4" t="s">
        <v>53</v>
      </c>
      <c r="J518" s="4" t="s">
        <v>4537</v>
      </c>
      <c r="K518" s="4" t="s">
        <v>3457</v>
      </c>
      <c r="L518" s="17">
        <v>16.2</v>
      </c>
    </row>
    <row r="519" spans="2:12" ht="42.75" x14ac:dyDescent="0.25">
      <c r="B519" s="4" t="s">
        <v>4538</v>
      </c>
      <c r="C519" s="46" t="s">
        <v>4539</v>
      </c>
      <c r="D519" s="44"/>
      <c r="E519" s="4" t="s">
        <v>4403</v>
      </c>
      <c r="F519" s="4" t="s">
        <v>440</v>
      </c>
      <c r="G519" s="16" t="s">
        <v>441</v>
      </c>
      <c r="H519" s="4" t="s">
        <v>442</v>
      </c>
      <c r="I519" s="4" t="s">
        <v>53</v>
      </c>
      <c r="J519" s="4" t="s">
        <v>4540</v>
      </c>
      <c r="K519" s="4" t="s">
        <v>3453</v>
      </c>
      <c r="L519" s="17">
        <v>18.25</v>
      </c>
    </row>
    <row r="520" spans="2:12" ht="42.75" x14ac:dyDescent="0.25">
      <c r="B520" s="4" t="s">
        <v>4538</v>
      </c>
      <c r="C520" s="46" t="s">
        <v>4539</v>
      </c>
      <c r="D520" s="44"/>
      <c r="E520" s="4" t="s">
        <v>4403</v>
      </c>
      <c r="F520" s="4" t="s">
        <v>440</v>
      </c>
      <c r="G520" s="16" t="s">
        <v>441</v>
      </c>
      <c r="H520" s="4" t="s">
        <v>442</v>
      </c>
      <c r="I520" s="4" t="s">
        <v>53</v>
      </c>
      <c r="J520" s="4" t="s">
        <v>4540</v>
      </c>
      <c r="K520" s="4" t="s">
        <v>3468</v>
      </c>
      <c r="L520" s="17">
        <v>18.25</v>
      </c>
    </row>
    <row r="521" spans="2:12" ht="42.75" x14ac:dyDescent="0.25">
      <c r="B521" s="4" t="s">
        <v>4541</v>
      </c>
      <c r="C521" s="46" t="s">
        <v>4539</v>
      </c>
      <c r="D521" s="44"/>
      <c r="E521" s="4" t="s">
        <v>4403</v>
      </c>
      <c r="F521" s="4" t="s">
        <v>449</v>
      </c>
      <c r="G521" s="16" t="s">
        <v>450</v>
      </c>
      <c r="H521" s="4" t="s">
        <v>451</v>
      </c>
      <c r="I521" s="4" t="s">
        <v>53</v>
      </c>
      <c r="J521" s="4" t="s">
        <v>4542</v>
      </c>
      <c r="K521" s="4" t="s">
        <v>3436</v>
      </c>
      <c r="L521" s="17">
        <v>5.4</v>
      </c>
    </row>
    <row r="522" spans="2:12" ht="42.75" x14ac:dyDescent="0.25">
      <c r="B522" s="4" t="s">
        <v>4541</v>
      </c>
      <c r="C522" s="46" t="s">
        <v>4539</v>
      </c>
      <c r="D522" s="44"/>
      <c r="E522" s="4" t="s">
        <v>4403</v>
      </c>
      <c r="F522" s="4" t="s">
        <v>449</v>
      </c>
      <c r="G522" s="16" t="s">
        <v>450</v>
      </c>
      <c r="H522" s="4" t="s">
        <v>451</v>
      </c>
      <c r="I522" s="4" t="s">
        <v>53</v>
      </c>
      <c r="J522" s="4" t="s">
        <v>4542</v>
      </c>
      <c r="K522" s="4" t="s">
        <v>3457</v>
      </c>
      <c r="L522" s="17">
        <v>5.4</v>
      </c>
    </row>
    <row r="523" spans="2:12" ht="42.75" x14ac:dyDescent="0.25">
      <c r="B523" s="4" t="s">
        <v>4541</v>
      </c>
      <c r="C523" s="46" t="s">
        <v>4539</v>
      </c>
      <c r="D523" s="44"/>
      <c r="E523" s="4" t="s">
        <v>4403</v>
      </c>
      <c r="F523" s="4" t="s">
        <v>449</v>
      </c>
      <c r="G523" s="16" t="s">
        <v>450</v>
      </c>
      <c r="H523" s="4" t="s">
        <v>451</v>
      </c>
      <c r="I523" s="4" t="s">
        <v>53</v>
      </c>
      <c r="J523" s="4" t="s">
        <v>4542</v>
      </c>
      <c r="K523" s="4" t="s">
        <v>3437</v>
      </c>
      <c r="L523" s="17">
        <v>10.8</v>
      </c>
    </row>
    <row r="524" spans="2:12" ht="42.75" x14ac:dyDescent="0.25">
      <c r="B524" s="4" t="s">
        <v>4541</v>
      </c>
      <c r="C524" s="46" t="s">
        <v>4539</v>
      </c>
      <c r="D524" s="44"/>
      <c r="E524" s="4" t="s">
        <v>4403</v>
      </c>
      <c r="F524" s="4" t="s">
        <v>449</v>
      </c>
      <c r="G524" s="16" t="s">
        <v>450</v>
      </c>
      <c r="H524" s="4" t="s">
        <v>451</v>
      </c>
      <c r="I524" s="4" t="s">
        <v>53</v>
      </c>
      <c r="J524" s="4" t="s">
        <v>4542</v>
      </c>
      <c r="K524" s="4" t="s">
        <v>4543</v>
      </c>
      <c r="L524" s="17">
        <v>17.600000000000001</v>
      </c>
    </row>
    <row r="525" spans="2:12" ht="42.75" x14ac:dyDescent="0.25">
      <c r="B525" s="4" t="s">
        <v>4541</v>
      </c>
      <c r="C525" s="46" t="s">
        <v>4539</v>
      </c>
      <c r="D525" s="44"/>
      <c r="E525" s="4" t="s">
        <v>4403</v>
      </c>
      <c r="F525" s="4" t="s">
        <v>449</v>
      </c>
      <c r="G525" s="16" t="s">
        <v>450</v>
      </c>
      <c r="H525" s="4" t="s">
        <v>451</v>
      </c>
      <c r="I525" s="4" t="s">
        <v>53</v>
      </c>
      <c r="J525" s="4" t="s">
        <v>4542</v>
      </c>
      <c r="K525" s="4" t="s">
        <v>4266</v>
      </c>
      <c r="L525" s="17">
        <v>21.57</v>
      </c>
    </row>
    <row r="526" spans="2:12" ht="42.75" x14ac:dyDescent="0.25">
      <c r="B526" s="4" t="s">
        <v>4538</v>
      </c>
      <c r="C526" s="46" t="s">
        <v>4539</v>
      </c>
      <c r="D526" s="44"/>
      <c r="E526" s="4" t="s">
        <v>4403</v>
      </c>
      <c r="F526" s="4" t="s">
        <v>944</v>
      </c>
      <c r="G526" s="16" t="s">
        <v>945</v>
      </c>
      <c r="H526" s="4" t="s">
        <v>946</v>
      </c>
      <c r="I526" s="4" t="s">
        <v>53</v>
      </c>
      <c r="J526" s="4" t="s">
        <v>442</v>
      </c>
      <c r="K526" s="4" t="s">
        <v>3453</v>
      </c>
      <c r="L526" s="17">
        <v>18.25</v>
      </c>
    </row>
    <row r="527" spans="2:12" ht="42.75" x14ac:dyDescent="0.25">
      <c r="B527" s="4" t="s">
        <v>4538</v>
      </c>
      <c r="C527" s="46" t="s">
        <v>4539</v>
      </c>
      <c r="D527" s="44"/>
      <c r="E527" s="4" t="s">
        <v>4403</v>
      </c>
      <c r="F527" s="4" t="s">
        <v>944</v>
      </c>
      <c r="G527" s="16" t="s">
        <v>945</v>
      </c>
      <c r="H527" s="4" t="s">
        <v>946</v>
      </c>
      <c r="I527" s="4" t="s">
        <v>53</v>
      </c>
      <c r="J527" s="4" t="s">
        <v>442</v>
      </c>
      <c r="K527" s="4" t="s">
        <v>3468</v>
      </c>
      <c r="L527" s="17">
        <v>18.25</v>
      </c>
    </row>
    <row r="528" spans="2:12" ht="42.75" x14ac:dyDescent="0.25">
      <c r="B528" s="4" t="s">
        <v>4544</v>
      </c>
      <c r="C528" s="46" t="s">
        <v>4534</v>
      </c>
      <c r="D528" s="44"/>
      <c r="E528" s="4" t="s">
        <v>4260</v>
      </c>
      <c r="F528" s="4" t="s">
        <v>459</v>
      </c>
      <c r="G528" s="16" t="s">
        <v>460</v>
      </c>
      <c r="H528" s="4" t="s">
        <v>461</v>
      </c>
      <c r="I528" s="4" t="s">
        <v>53</v>
      </c>
      <c r="J528" s="4" t="s">
        <v>4545</v>
      </c>
      <c r="K528" s="4" t="s">
        <v>3436</v>
      </c>
      <c r="L528" s="17">
        <v>20</v>
      </c>
    </row>
    <row r="529" spans="2:12" ht="42.75" x14ac:dyDescent="0.25">
      <c r="B529" s="4" t="s">
        <v>4546</v>
      </c>
      <c r="C529" s="46" t="s">
        <v>4547</v>
      </c>
      <c r="D529" s="44"/>
      <c r="E529" s="4" t="s">
        <v>4236</v>
      </c>
      <c r="F529" s="4" t="s">
        <v>583</v>
      </c>
      <c r="G529" s="16" t="s">
        <v>584</v>
      </c>
      <c r="H529" s="4" t="s">
        <v>585</v>
      </c>
      <c r="I529" s="4" t="s">
        <v>53</v>
      </c>
      <c r="J529" s="4" t="s">
        <v>4548</v>
      </c>
      <c r="K529" s="4" t="s">
        <v>3437</v>
      </c>
      <c r="L529" s="17">
        <v>15</v>
      </c>
    </row>
    <row r="530" spans="2:12" ht="42.75" x14ac:dyDescent="0.25">
      <c r="B530" s="4" t="s">
        <v>4549</v>
      </c>
      <c r="C530" s="46" t="s">
        <v>4539</v>
      </c>
      <c r="D530" s="44"/>
      <c r="E530" s="4" t="s">
        <v>4403</v>
      </c>
      <c r="F530" s="4" t="s">
        <v>463</v>
      </c>
      <c r="G530" s="16" t="s">
        <v>464</v>
      </c>
      <c r="H530" s="4" t="s">
        <v>442</v>
      </c>
      <c r="I530" s="4" t="s">
        <v>53</v>
      </c>
      <c r="J530" s="4" t="s">
        <v>4540</v>
      </c>
      <c r="K530" s="4" t="s">
        <v>3457</v>
      </c>
      <c r="L530" s="17">
        <v>18.25</v>
      </c>
    </row>
    <row r="531" spans="2:12" ht="42.75" x14ac:dyDescent="0.25">
      <c r="B531" s="4" t="s">
        <v>4549</v>
      </c>
      <c r="C531" s="46" t="s">
        <v>4539</v>
      </c>
      <c r="D531" s="44"/>
      <c r="E531" s="4" t="s">
        <v>4403</v>
      </c>
      <c r="F531" s="4" t="s">
        <v>463</v>
      </c>
      <c r="G531" s="16" t="s">
        <v>464</v>
      </c>
      <c r="H531" s="4" t="s">
        <v>442</v>
      </c>
      <c r="I531" s="4" t="s">
        <v>53</v>
      </c>
      <c r="J531" s="4" t="s">
        <v>4540</v>
      </c>
      <c r="K531" s="4" t="s">
        <v>3437</v>
      </c>
      <c r="L531" s="17">
        <v>18.25</v>
      </c>
    </row>
    <row r="532" spans="2:12" ht="42.75" x14ac:dyDescent="0.25">
      <c r="B532" s="4" t="s">
        <v>4549</v>
      </c>
      <c r="C532" s="46" t="s">
        <v>4539</v>
      </c>
      <c r="D532" s="44"/>
      <c r="E532" s="4" t="s">
        <v>4403</v>
      </c>
      <c r="F532" s="4" t="s">
        <v>463</v>
      </c>
      <c r="G532" s="16" t="s">
        <v>464</v>
      </c>
      <c r="H532" s="4" t="s">
        <v>442</v>
      </c>
      <c r="I532" s="4" t="s">
        <v>53</v>
      </c>
      <c r="J532" s="4" t="s">
        <v>4540</v>
      </c>
      <c r="K532" s="4" t="s">
        <v>3468</v>
      </c>
      <c r="L532" s="17">
        <v>27.37</v>
      </c>
    </row>
    <row r="533" spans="2:12" ht="42.75" x14ac:dyDescent="0.25">
      <c r="B533" s="4" t="s">
        <v>4549</v>
      </c>
      <c r="C533" s="46" t="s">
        <v>4539</v>
      </c>
      <c r="D533" s="44"/>
      <c r="E533" s="4" t="s">
        <v>4403</v>
      </c>
      <c r="F533" s="4" t="s">
        <v>463</v>
      </c>
      <c r="G533" s="16" t="s">
        <v>464</v>
      </c>
      <c r="H533" s="4" t="s">
        <v>442</v>
      </c>
      <c r="I533" s="4" t="s">
        <v>53</v>
      </c>
      <c r="J533" s="4" t="s">
        <v>4540</v>
      </c>
      <c r="K533" s="4" t="s">
        <v>3459</v>
      </c>
      <c r="L533" s="17">
        <v>27.37</v>
      </c>
    </row>
    <row r="534" spans="2:12" ht="42.75" x14ac:dyDescent="0.25">
      <c r="B534" s="4" t="s">
        <v>4550</v>
      </c>
      <c r="C534" s="46" t="s">
        <v>4547</v>
      </c>
      <c r="D534" s="44"/>
      <c r="E534" s="4" t="s">
        <v>4236</v>
      </c>
      <c r="F534" s="4" t="s">
        <v>544</v>
      </c>
      <c r="G534" s="16" t="s">
        <v>545</v>
      </c>
      <c r="H534" s="4" t="s">
        <v>546</v>
      </c>
      <c r="I534" s="4" t="s">
        <v>53</v>
      </c>
      <c r="J534" s="4" t="s">
        <v>4551</v>
      </c>
      <c r="K534" s="4" t="s">
        <v>3459</v>
      </c>
      <c r="L534" s="17">
        <v>20.5</v>
      </c>
    </row>
    <row r="535" spans="2:12" ht="42.75" x14ac:dyDescent="0.25">
      <c r="B535" s="4" t="s">
        <v>4550</v>
      </c>
      <c r="C535" s="46" t="s">
        <v>4547</v>
      </c>
      <c r="D535" s="44"/>
      <c r="E535" s="4" t="s">
        <v>4236</v>
      </c>
      <c r="F535" s="4" t="s">
        <v>544</v>
      </c>
      <c r="G535" s="16" t="s">
        <v>545</v>
      </c>
      <c r="H535" s="4" t="s">
        <v>546</v>
      </c>
      <c r="I535" s="4" t="s">
        <v>68</v>
      </c>
      <c r="J535" s="4" t="s">
        <v>4551</v>
      </c>
      <c r="K535" s="4" t="s">
        <v>3464</v>
      </c>
      <c r="L535" s="17">
        <v>22.7</v>
      </c>
    </row>
    <row r="536" spans="2:12" ht="28.5" x14ac:dyDescent="0.25">
      <c r="B536" s="4" t="s">
        <v>4552</v>
      </c>
      <c r="C536" s="46" t="s">
        <v>4553</v>
      </c>
      <c r="D536" s="44"/>
      <c r="E536" s="4" t="s">
        <v>4415</v>
      </c>
      <c r="F536" s="4" t="s">
        <v>466</v>
      </c>
      <c r="G536" s="16" t="s">
        <v>467</v>
      </c>
      <c r="H536" s="4" t="s">
        <v>468</v>
      </c>
      <c r="I536" s="4" t="s">
        <v>53</v>
      </c>
      <c r="J536" s="4" t="s">
        <v>4554</v>
      </c>
      <c r="K536" s="4" t="s">
        <v>3463</v>
      </c>
      <c r="L536" s="17">
        <v>48</v>
      </c>
    </row>
    <row r="537" spans="2:12" ht="42.75" x14ac:dyDescent="0.25">
      <c r="B537" s="4" t="s">
        <v>4555</v>
      </c>
      <c r="C537" s="46" t="s">
        <v>4536</v>
      </c>
      <c r="D537" s="44"/>
      <c r="E537" s="4" t="s">
        <v>4283</v>
      </c>
      <c r="F537" s="4" t="s">
        <v>1061</v>
      </c>
      <c r="G537" s="16" t="s">
        <v>1062</v>
      </c>
      <c r="H537" s="4" t="s">
        <v>1063</v>
      </c>
      <c r="I537" s="4" t="s">
        <v>68</v>
      </c>
      <c r="J537" s="4" t="s">
        <v>4556</v>
      </c>
      <c r="K537" s="4" t="s">
        <v>3435</v>
      </c>
      <c r="L537" s="17">
        <v>15</v>
      </c>
    </row>
    <row r="538" spans="2:12" ht="42.75" x14ac:dyDescent="0.25">
      <c r="B538" s="4" t="s">
        <v>4557</v>
      </c>
      <c r="C538" s="46" t="s">
        <v>4534</v>
      </c>
      <c r="D538" s="44"/>
      <c r="E538" s="4" t="s">
        <v>4260</v>
      </c>
      <c r="F538" s="4" t="s">
        <v>421</v>
      </c>
      <c r="G538" s="16" t="s">
        <v>422</v>
      </c>
      <c r="H538" s="4" t="s">
        <v>423</v>
      </c>
      <c r="I538" s="4" t="s">
        <v>68</v>
      </c>
      <c r="J538" s="4" t="s">
        <v>101</v>
      </c>
      <c r="K538" s="4" t="s">
        <v>3435</v>
      </c>
      <c r="L538" s="17">
        <v>31.2</v>
      </c>
    </row>
    <row r="539" spans="2:12" ht="42.75" x14ac:dyDescent="0.25">
      <c r="B539" s="4" t="s">
        <v>4544</v>
      </c>
      <c r="C539" s="46" t="s">
        <v>4534</v>
      </c>
      <c r="D539" s="44"/>
      <c r="E539" s="4" t="s">
        <v>4260</v>
      </c>
      <c r="F539" s="4" t="s">
        <v>421</v>
      </c>
      <c r="G539" s="16" t="s">
        <v>422</v>
      </c>
      <c r="H539" s="4" t="s">
        <v>423</v>
      </c>
      <c r="I539" s="4" t="s">
        <v>68</v>
      </c>
      <c r="J539" s="4" t="s">
        <v>101</v>
      </c>
      <c r="K539" s="4" t="s">
        <v>3435</v>
      </c>
      <c r="L539" s="17">
        <v>13</v>
      </c>
    </row>
    <row r="540" spans="2:12" ht="42.75" x14ac:dyDescent="0.25">
      <c r="B540" s="4" t="s">
        <v>4557</v>
      </c>
      <c r="C540" s="46" t="s">
        <v>4534</v>
      </c>
      <c r="D540" s="44"/>
      <c r="E540" s="4" t="s">
        <v>4260</v>
      </c>
      <c r="F540" s="4" t="s">
        <v>424</v>
      </c>
      <c r="G540" s="16" t="s">
        <v>425</v>
      </c>
      <c r="H540" s="4" t="s">
        <v>426</v>
      </c>
      <c r="I540" s="4" t="s">
        <v>53</v>
      </c>
      <c r="J540" s="4" t="s">
        <v>426</v>
      </c>
      <c r="K540" s="4" t="s">
        <v>3453</v>
      </c>
      <c r="L540" s="17">
        <v>31.2</v>
      </c>
    </row>
    <row r="541" spans="2:12" ht="42.75" x14ac:dyDescent="0.25">
      <c r="B541" s="4" t="s">
        <v>4558</v>
      </c>
      <c r="C541" s="46" t="s">
        <v>4444</v>
      </c>
      <c r="D541" s="44"/>
      <c r="E541" s="4" t="s">
        <v>4410</v>
      </c>
      <c r="F541" s="4" t="s">
        <v>280</v>
      </c>
      <c r="G541" s="16" t="s">
        <v>281</v>
      </c>
      <c r="H541" s="4" t="s">
        <v>283</v>
      </c>
      <c r="I541" s="4" t="s">
        <v>53</v>
      </c>
      <c r="J541" s="4" t="s">
        <v>283</v>
      </c>
      <c r="K541" s="4" t="s">
        <v>4266</v>
      </c>
      <c r="L541" s="17">
        <v>95.9</v>
      </c>
    </row>
    <row r="542" spans="2:12" ht="42.75" x14ac:dyDescent="0.25">
      <c r="B542" s="4" t="s">
        <v>4559</v>
      </c>
      <c r="C542" s="46" t="s">
        <v>4534</v>
      </c>
      <c r="D542" s="44"/>
      <c r="E542" s="4" t="s">
        <v>4260</v>
      </c>
      <c r="F542" s="4" t="s">
        <v>886</v>
      </c>
      <c r="G542" s="16" t="s">
        <v>887</v>
      </c>
      <c r="H542" s="4" t="s">
        <v>101</v>
      </c>
      <c r="I542" s="4" t="s">
        <v>58</v>
      </c>
      <c r="J542" s="4" t="s">
        <v>101</v>
      </c>
      <c r="K542" s="4" t="s">
        <v>3453</v>
      </c>
      <c r="L542" s="17">
        <v>8</v>
      </c>
    </row>
    <row r="543" spans="2:12" ht="42.75" x14ac:dyDescent="0.25">
      <c r="B543" s="4" t="s">
        <v>4559</v>
      </c>
      <c r="C543" s="46" t="s">
        <v>4534</v>
      </c>
      <c r="D543" s="44"/>
      <c r="E543" s="4" t="s">
        <v>4260</v>
      </c>
      <c r="F543" s="4" t="s">
        <v>886</v>
      </c>
      <c r="G543" s="16" t="s">
        <v>887</v>
      </c>
      <c r="H543" s="4" t="s">
        <v>101</v>
      </c>
      <c r="I543" s="4" t="s">
        <v>58</v>
      </c>
      <c r="J543" s="4" t="s">
        <v>101</v>
      </c>
      <c r="K543" s="4" t="s">
        <v>3436</v>
      </c>
      <c r="L543" s="17">
        <v>20</v>
      </c>
    </row>
    <row r="544" spans="2:12" ht="42.75" x14ac:dyDescent="0.25">
      <c r="B544" s="4" t="s">
        <v>4560</v>
      </c>
      <c r="C544" s="46" t="s">
        <v>4534</v>
      </c>
      <c r="D544" s="44"/>
      <c r="E544" s="4" t="s">
        <v>4260</v>
      </c>
      <c r="F544" s="4" t="s">
        <v>255</v>
      </c>
      <c r="G544" s="16" t="s">
        <v>256</v>
      </c>
      <c r="H544" s="4" t="s">
        <v>101</v>
      </c>
      <c r="I544" s="4" t="s">
        <v>68</v>
      </c>
      <c r="J544" s="4" t="s">
        <v>101</v>
      </c>
      <c r="K544" s="4" t="s">
        <v>3436</v>
      </c>
      <c r="L544" s="17">
        <v>23.5</v>
      </c>
    </row>
    <row r="545" spans="2:12" ht="42.75" x14ac:dyDescent="0.25">
      <c r="B545" s="4" t="s">
        <v>4550</v>
      </c>
      <c r="C545" s="46" t="s">
        <v>4547</v>
      </c>
      <c r="D545" s="44"/>
      <c r="E545" s="4" t="s">
        <v>4236</v>
      </c>
      <c r="F545" s="4" t="s">
        <v>599</v>
      </c>
      <c r="G545" s="16" t="s">
        <v>600</v>
      </c>
      <c r="H545" s="4" t="s">
        <v>550</v>
      </c>
      <c r="I545" s="4" t="s">
        <v>53</v>
      </c>
      <c r="J545" s="4" t="s">
        <v>4225</v>
      </c>
      <c r="K545" s="4" t="s">
        <v>3464</v>
      </c>
      <c r="L545" s="17">
        <v>44</v>
      </c>
    </row>
    <row r="546" spans="2:12" ht="42.75" x14ac:dyDescent="0.25">
      <c r="B546" s="4" t="s">
        <v>4561</v>
      </c>
      <c r="C546" s="46" t="s">
        <v>4562</v>
      </c>
      <c r="D546" s="44"/>
      <c r="E546" s="4" t="s">
        <v>4447</v>
      </c>
      <c r="F546" s="4" t="s">
        <v>998</v>
      </c>
      <c r="G546" s="16" t="s">
        <v>999</v>
      </c>
      <c r="H546" s="4" t="s">
        <v>124</v>
      </c>
      <c r="I546" s="4" t="s">
        <v>53</v>
      </c>
      <c r="J546" s="4" t="s">
        <v>124</v>
      </c>
      <c r="K546" s="4" t="s">
        <v>3453</v>
      </c>
      <c r="L546" s="17">
        <v>27.5</v>
      </c>
    </row>
    <row r="547" spans="2:12" ht="28.5" x14ac:dyDescent="0.25">
      <c r="B547" s="4" t="s">
        <v>4552</v>
      </c>
      <c r="C547" s="46" t="s">
        <v>4553</v>
      </c>
      <c r="D547" s="44"/>
      <c r="E547" s="4" t="s">
        <v>4415</v>
      </c>
      <c r="F547" s="4" t="s">
        <v>479</v>
      </c>
      <c r="G547" s="16" t="s">
        <v>480</v>
      </c>
      <c r="H547" s="4" t="s">
        <v>155</v>
      </c>
      <c r="I547" s="4" t="s">
        <v>53</v>
      </c>
      <c r="J547" s="4" t="s">
        <v>155</v>
      </c>
      <c r="K547" s="4" t="s">
        <v>3463</v>
      </c>
      <c r="L547" s="17">
        <v>48</v>
      </c>
    </row>
    <row r="548" spans="2:12" ht="42.75" x14ac:dyDescent="0.25">
      <c r="B548" s="4" t="s">
        <v>4557</v>
      </c>
      <c r="C548" s="46" t="s">
        <v>4534</v>
      </c>
      <c r="D548" s="44"/>
      <c r="E548" s="4" t="s">
        <v>4260</v>
      </c>
      <c r="F548" s="4" t="s">
        <v>428</v>
      </c>
      <c r="G548" s="16" t="s">
        <v>429</v>
      </c>
      <c r="H548" s="4" t="s">
        <v>394</v>
      </c>
      <c r="I548" s="4" t="s">
        <v>68</v>
      </c>
      <c r="J548" s="4" t="s">
        <v>394</v>
      </c>
      <c r="K548" s="4" t="s">
        <v>3436</v>
      </c>
      <c r="L548" s="17">
        <v>33</v>
      </c>
    </row>
    <row r="549" spans="2:12" ht="42.75" x14ac:dyDescent="0.25">
      <c r="B549" s="4" t="s">
        <v>4557</v>
      </c>
      <c r="C549" s="46" t="s">
        <v>4534</v>
      </c>
      <c r="D549" s="44"/>
      <c r="E549" s="4" t="s">
        <v>4260</v>
      </c>
      <c r="F549" s="4" t="s">
        <v>428</v>
      </c>
      <c r="G549" s="16" t="s">
        <v>429</v>
      </c>
      <c r="H549" s="4" t="s">
        <v>394</v>
      </c>
      <c r="I549" s="4" t="s">
        <v>68</v>
      </c>
      <c r="J549" s="4" t="s">
        <v>394</v>
      </c>
      <c r="K549" s="4" t="s">
        <v>3433</v>
      </c>
      <c r="L549" s="17">
        <v>209</v>
      </c>
    </row>
    <row r="550" spans="2:12" ht="42.75" x14ac:dyDescent="0.25">
      <c r="B550" s="4" t="s">
        <v>4563</v>
      </c>
      <c r="C550" s="46" t="s">
        <v>4536</v>
      </c>
      <c r="D550" s="44"/>
      <c r="E550" s="4" t="s">
        <v>4283</v>
      </c>
      <c r="F550" s="4" t="s">
        <v>1355</v>
      </c>
      <c r="G550" s="16" t="s">
        <v>1356</v>
      </c>
      <c r="H550" s="4" t="s">
        <v>1187</v>
      </c>
      <c r="I550" s="4" t="s">
        <v>53</v>
      </c>
      <c r="J550" s="4" t="s">
        <v>4564</v>
      </c>
      <c r="K550" s="4" t="s">
        <v>3435</v>
      </c>
      <c r="L550" s="17">
        <v>13.33</v>
      </c>
    </row>
    <row r="551" spans="2:12" ht="42.75" x14ac:dyDescent="0.25">
      <c r="B551" s="4" t="s">
        <v>4563</v>
      </c>
      <c r="C551" s="46" t="s">
        <v>4536</v>
      </c>
      <c r="D551" s="44"/>
      <c r="E551" s="4" t="s">
        <v>4283</v>
      </c>
      <c r="F551" s="4" t="s">
        <v>1355</v>
      </c>
      <c r="G551" s="16" t="s">
        <v>1356</v>
      </c>
      <c r="H551" s="4" t="s">
        <v>1187</v>
      </c>
      <c r="I551" s="4" t="s">
        <v>53</v>
      </c>
      <c r="J551" s="4" t="s">
        <v>4564</v>
      </c>
      <c r="K551" s="4" t="s">
        <v>3453</v>
      </c>
      <c r="L551" s="17">
        <v>15.24</v>
      </c>
    </row>
    <row r="552" spans="2:12" ht="42.75" x14ac:dyDescent="0.25">
      <c r="B552" s="4" t="s">
        <v>4549</v>
      </c>
      <c r="C552" s="46" t="s">
        <v>4539</v>
      </c>
      <c r="D552" s="44"/>
      <c r="E552" s="4" t="s">
        <v>4403</v>
      </c>
      <c r="F552" s="4" t="s">
        <v>1185</v>
      </c>
      <c r="G552" s="16" t="s">
        <v>1186</v>
      </c>
      <c r="H552" s="4" t="s">
        <v>1187</v>
      </c>
      <c r="I552" s="4" t="s">
        <v>68</v>
      </c>
      <c r="J552" s="4" t="s">
        <v>4564</v>
      </c>
      <c r="K552" s="4" t="s">
        <v>3435</v>
      </c>
      <c r="L552" s="17">
        <v>13.33</v>
      </c>
    </row>
    <row r="553" spans="2:12" ht="42.75" x14ac:dyDescent="0.25">
      <c r="B553" s="4" t="s">
        <v>4549</v>
      </c>
      <c r="C553" s="46" t="s">
        <v>4539</v>
      </c>
      <c r="D553" s="44"/>
      <c r="E553" s="4" t="s">
        <v>4403</v>
      </c>
      <c r="F553" s="4" t="s">
        <v>1185</v>
      </c>
      <c r="G553" s="16" t="s">
        <v>1186</v>
      </c>
      <c r="H553" s="4" t="s">
        <v>1187</v>
      </c>
      <c r="I553" s="4" t="s">
        <v>53</v>
      </c>
      <c r="J553" s="4" t="s">
        <v>4564</v>
      </c>
      <c r="K553" s="4" t="s">
        <v>3453</v>
      </c>
      <c r="L553" s="17">
        <v>15.24</v>
      </c>
    </row>
    <row r="554" spans="2:12" ht="42.75" x14ac:dyDescent="0.25">
      <c r="B554" s="4" t="s">
        <v>4544</v>
      </c>
      <c r="C554" s="46" t="s">
        <v>4534</v>
      </c>
      <c r="D554" s="44"/>
      <c r="E554" s="4" t="s">
        <v>4260</v>
      </c>
      <c r="F554" s="4" t="s">
        <v>481</v>
      </c>
      <c r="G554" s="16" t="s">
        <v>482</v>
      </c>
      <c r="H554" s="4" t="s">
        <v>483</v>
      </c>
      <c r="I554" s="4" t="s">
        <v>53</v>
      </c>
      <c r="J554" s="4" t="s">
        <v>4545</v>
      </c>
      <c r="K554" s="4" t="s">
        <v>3436</v>
      </c>
      <c r="L554" s="17">
        <v>13</v>
      </c>
    </row>
    <row r="555" spans="2:12" ht="42.75" x14ac:dyDescent="0.25">
      <c r="B555" s="4" t="s">
        <v>4546</v>
      </c>
      <c r="C555" s="46" t="s">
        <v>4547</v>
      </c>
      <c r="D555" s="44"/>
      <c r="E555" s="4" t="s">
        <v>4236</v>
      </c>
      <c r="F555" s="4" t="s">
        <v>613</v>
      </c>
      <c r="G555" s="16" t="s">
        <v>614</v>
      </c>
      <c r="H555" s="4" t="s">
        <v>550</v>
      </c>
      <c r="I555" s="4" t="s">
        <v>53</v>
      </c>
      <c r="J555" s="4" t="s">
        <v>4225</v>
      </c>
      <c r="K555" s="4" t="s">
        <v>3437</v>
      </c>
      <c r="L555" s="17">
        <v>15</v>
      </c>
    </row>
    <row r="556" spans="2:12" ht="28.5" x14ac:dyDescent="0.25">
      <c r="B556" s="4" t="s">
        <v>4565</v>
      </c>
      <c r="C556" s="46" t="s">
        <v>4566</v>
      </c>
      <c r="D556" s="44"/>
      <c r="E556" s="4" t="s">
        <v>4482</v>
      </c>
      <c r="F556" s="4" t="s">
        <v>617</v>
      </c>
      <c r="G556" s="16" t="s">
        <v>618</v>
      </c>
      <c r="H556" s="4" t="s">
        <v>619</v>
      </c>
      <c r="I556" s="4" t="s">
        <v>53</v>
      </c>
      <c r="J556" s="4" t="s">
        <v>619</v>
      </c>
      <c r="K556" s="4" t="s">
        <v>3436</v>
      </c>
      <c r="L556" s="17">
        <v>1.6</v>
      </c>
    </row>
    <row r="557" spans="2:12" ht="28.5" x14ac:dyDescent="0.25">
      <c r="B557" s="4" t="s">
        <v>4567</v>
      </c>
      <c r="C557" s="46" t="s">
        <v>4568</v>
      </c>
      <c r="D557" s="44"/>
      <c r="E557" s="4" t="s">
        <v>4309</v>
      </c>
      <c r="F557" s="4" t="s">
        <v>1382</v>
      </c>
      <c r="G557" s="16" t="s">
        <v>1383</v>
      </c>
      <c r="H557" s="4" t="s">
        <v>155</v>
      </c>
      <c r="I557" s="4" t="s">
        <v>53</v>
      </c>
      <c r="J557" s="4" t="s">
        <v>155</v>
      </c>
      <c r="K557" s="4" t="s">
        <v>3457</v>
      </c>
      <c r="L557" s="17">
        <v>0</v>
      </c>
    </row>
    <row r="558" spans="2:12" ht="28.5" x14ac:dyDescent="0.25">
      <c r="B558" s="4" t="s">
        <v>4565</v>
      </c>
      <c r="C558" s="46" t="s">
        <v>4566</v>
      </c>
      <c r="D558" s="44"/>
      <c r="E558" s="4" t="s">
        <v>4482</v>
      </c>
      <c r="F558" s="4" t="s">
        <v>560</v>
      </c>
      <c r="G558" s="16" t="s">
        <v>561</v>
      </c>
      <c r="H558" s="4" t="s">
        <v>155</v>
      </c>
      <c r="I558" s="4" t="s">
        <v>68</v>
      </c>
      <c r="J558" s="4" t="s">
        <v>155</v>
      </c>
      <c r="K558" s="4" t="s">
        <v>3436</v>
      </c>
      <c r="L558" s="17">
        <v>11.1</v>
      </c>
    </row>
    <row r="559" spans="2:12" ht="42.75" x14ac:dyDescent="0.25">
      <c r="B559" s="4" t="s">
        <v>4561</v>
      </c>
      <c r="C559" s="46" t="s">
        <v>4562</v>
      </c>
      <c r="D559" s="44"/>
      <c r="E559" s="4" t="s">
        <v>4447</v>
      </c>
      <c r="F559" s="4" t="s">
        <v>204</v>
      </c>
      <c r="G559" s="16" t="s">
        <v>205</v>
      </c>
      <c r="H559" s="4" t="s">
        <v>206</v>
      </c>
      <c r="I559" s="4" t="s">
        <v>53</v>
      </c>
      <c r="J559" s="4" t="s">
        <v>206</v>
      </c>
      <c r="K559" s="4" t="s">
        <v>3437</v>
      </c>
      <c r="L559" s="17">
        <v>27.5</v>
      </c>
    </row>
    <row r="560" spans="2:12" ht="42.75" x14ac:dyDescent="0.25">
      <c r="B560" s="4" t="s">
        <v>4561</v>
      </c>
      <c r="C560" s="46" t="s">
        <v>4562</v>
      </c>
      <c r="D560" s="44"/>
      <c r="E560" s="4" t="s">
        <v>4447</v>
      </c>
      <c r="F560" s="4" t="s">
        <v>204</v>
      </c>
      <c r="G560" s="16" t="s">
        <v>205</v>
      </c>
      <c r="H560" s="4" t="s">
        <v>206</v>
      </c>
      <c r="I560" s="4" t="s">
        <v>53</v>
      </c>
      <c r="J560" s="4" t="s">
        <v>206</v>
      </c>
      <c r="K560" s="4" t="s">
        <v>4291</v>
      </c>
      <c r="L560" s="17">
        <v>27.5</v>
      </c>
    </row>
    <row r="561" spans="2:12" ht="42.75" x14ac:dyDescent="0.25">
      <c r="B561" s="4" t="s">
        <v>4569</v>
      </c>
      <c r="C561" s="46" t="s">
        <v>4536</v>
      </c>
      <c r="D561" s="44"/>
      <c r="E561" s="4" t="s">
        <v>4283</v>
      </c>
      <c r="F561" s="4" t="s">
        <v>1053</v>
      </c>
      <c r="G561" s="16" t="s">
        <v>1054</v>
      </c>
      <c r="H561" s="4" t="s">
        <v>468</v>
      </c>
      <c r="I561" s="4" t="s">
        <v>53</v>
      </c>
      <c r="J561" s="4" t="s">
        <v>4570</v>
      </c>
      <c r="K561" s="4" t="s">
        <v>3463</v>
      </c>
      <c r="L561" s="17">
        <v>48</v>
      </c>
    </row>
    <row r="562" spans="2:12" ht="42.75" x14ac:dyDescent="0.25">
      <c r="B562" s="4" t="s">
        <v>4541</v>
      </c>
      <c r="C562" s="46" t="s">
        <v>4539</v>
      </c>
      <c r="D562" s="44"/>
      <c r="E562" s="4" t="s">
        <v>4403</v>
      </c>
      <c r="F562" s="4" t="s">
        <v>949</v>
      </c>
      <c r="G562" s="16" t="s">
        <v>950</v>
      </c>
      <c r="H562" s="4" t="s">
        <v>942</v>
      </c>
      <c r="I562" s="4" t="s">
        <v>68</v>
      </c>
      <c r="J562" s="4" t="s">
        <v>442</v>
      </c>
      <c r="K562" s="4" t="s">
        <v>3436</v>
      </c>
      <c r="L562" s="17">
        <v>5.4</v>
      </c>
    </row>
    <row r="563" spans="2:12" ht="42.75" x14ac:dyDescent="0.25">
      <c r="B563" s="4" t="s">
        <v>4541</v>
      </c>
      <c r="C563" s="46" t="s">
        <v>4539</v>
      </c>
      <c r="D563" s="44"/>
      <c r="E563" s="4" t="s">
        <v>4403</v>
      </c>
      <c r="F563" s="4" t="s">
        <v>949</v>
      </c>
      <c r="G563" s="16" t="s">
        <v>950</v>
      </c>
      <c r="H563" s="4" t="s">
        <v>942</v>
      </c>
      <c r="I563" s="4" t="s">
        <v>53</v>
      </c>
      <c r="J563" s="4" t="s">
        <v>442</v>
      </c>
      <c r="K563" s="4" t="s">
        <v>3457</v>
      </c>
      <c r="L563" s="17">
        <v>5.4</v>
      </c>
    </row>
    <row r="564" spans="2:12" ht="42.75" x14ac:dyDescent="0.25">
      <c r="B564" s="4" t="s">
        <v>4541</v>
      </c>
      <c r="C564" s="46" t="s">
        <v>4539</v>
      </c>
      <c r="D564" s="44"/>
      <c r="E564" s="4" t="s">
        <v>4403</v>
      </c>
      <c r="F564" s="4" t="s">
        <v>949</v>
      </c>
      <c r="G564" s="16" t="s">
        <v>950</v>
      </c>
      <c r="H564" s="4" t="s">
        <v>942</v>
      </c>
      <c r="I564" s="4" t="s">
        <v>53</v>
      </c>
      <c r="J564" s="4" t="s">
        <v>442</v>
      </c>
      <c r="K564" s="4" t="s">
        <v>3437</v>
      </c>
      <c r="L564" s="17">
        <v>10.8</v>
      </c>
    </row>
    <row r="565" spans="2:12" ht="42.75" x14ac:dyDescent="0.25">
      <c r="B565" s="4" t="s">
        <v>4541</v>
      </c>
      <c r="C565" s="46" t="s">
        <v>4539</v>
      </c>
      <c r="D565" s="44"/>
      <c r="E565" s="4" t="s">
        <v>4403</v>
      </c>
      <c r="F565" s="4" t="s">
        <v>949</v>
      </c>
      <c r="G565" s="16" t="s">
        <v>950</v>
      </c>
      <c r="H565" s="4" t="s">
        <v>942</v>
      </c>
      <c r="I565" s="4" t="s">
        <v>53</v>
      </c>
      <c r="J565" s="4" t="s">
        <v>442</v>
      </c>
      <c r="K565" s="4" t="s">
        <v>4543</v>
      </c>
      <c r="L565" s="17">
        <v>17.600000000000001</v>
      </c>
    </row>
    <row r="566" spans="2:12" ht="42.75" x14ac:dyDescent="0.25">
      <c r="B566" s="4" t="s">
        <v>4541</v>
      </c>
      <c r="C566" s="46" t="s">
        <v>4539</v>
      </c>
      <c r="D566" s="44"/>
      <c r="E566" s="4" t="s">
        <v>4403</v>
      </c>
      <c r="F566" s="4" t="s">
        <v>949</v>
      </c>
      <c r="G566" s="16" t="s">
        <v>950</v>
      </c>
      <c r="H566" s="4" t="s">
        <v>942</v>
      </c>
      <c r="I566" s="4" t="s">
        <v>53</v>
      </c>
      <c r="J566" s="4" t="s">
        <v>442</v>
      </c>
      <c r="K566" s="4" t="s">
        <v>4266</v>
      </c>
      <c r="L566" s="17">
        <v>25.6</v>
      </c>
    </row>
    <row r="567" spans="2:12" ht="42.75" x14ac:dyDescent="0.25">
      <c r="B567" s="4" t="s">
        <v>4549</v>
      </c>
      <c r="C567" s="46" t="s">
        <v>4539</v>
      </c>
      <c r="D567" s="44"/>
      <c r="E567" s="4" t="s">
        <v>4403</v>
      </c>
      <c r="F567" s="4" t="s">
        <v>940</v>
      </c>
      <c r="G567" s="16" t="s">
        <v>941</v>
      </c>
      <c r="H567" s="4" t="s">
        <v>942</v>
      </c>
      <c r="I567" s="4" t="s">
        <v>58</v>
      </c>
      <c r="J567" s="4" t="s">
        <v>442</v>
      </c>
      <c r="K567" s="4" t="s">
        <v>3441</v>
      </c>
      <c r="L567" s="17">
        <v>14</v>
      </c>
    </row>
    <row r="568" spans="2:12" ht="42.75" x14ac:dyDescent="0.25">
      <c r="B568" s="4" t="s">
        <v>4549</v>
      </c>
      <c r="C568" s="46" t="s">
        <v>4539</v>
      </c>
      <c r="D568" s="44"/>
      <c r="E568" s="4" t="s">
        <v>4403</v>
      </c>
      <c r="F568" s="4" t="s">
        <v>940</v>
      </c>
      <c r="G568" s="16" t="s">
        <v>941</v>
      </c>
      <c r="H568" s="4" t="s">
        <v>942</v>
      </c>
      <c r="I568" s="4" t="s">
        <v>58</v>
      </c>
      <c r="J568" s="4" t="s">
        <v>442</v>
      </c>
      <c r="K568" s="4" t="s">
        <v>3453</v>
      </c>
      <c r="L568" s="17">
        <v>18.25</v>
      </c>
    </row>
    <row r="569" spans="2:12" ht="42.75" x14ac:dyDescent="0.25">
      <c r="B569" s="4" t="s">
        <v>4549</v>
      </c>
      <c r="C569" s="46" t="s">
        <v>4539</v>
      </c>
      <c r="D569" s="44"/>
      <c r="E569" s="4" t="s">
        <v>4403</v>
      </c>
      <c r="F569" s="4" t="s">
        <v>940</v>
      </c>
      <c r="G569" s="16" t="s">
        <v>941</v>
      </c>
      <c r="H569" s="4" t="s">
        <v>942</v>
      </c>
      <c r="I569" s="4" t="s">
        <v>58</v>
      </c>
      <c r="J569" s="4" t="s">
        <v>442</v>
      </c>
      <c r="K569" s="4" t="s">
        <v>3463</v>
      </c>
      <c r="L569" s="17">
        <v>18.25</v>
      </c>
    </row>
    <row r="570" spans="2:12" ht="42.75" x14ac:dyDescent="0.25">
      <c r="B570" s="4" t="s">
        <v>4549</v>
      </c>
      <c r="C570" s="46" t="s">
        <v>4539</v>
      </c>
      <c r="D570" s="44"/>
      <c r="E570" s="4" t="s">
        <v>4403</v>
      </c>
      <c r="F570" s="4" t="s">
        <v>940</v>
      </c>
      <c r="G570" s="16" t="s">
        <v>941</v>
      </c>
      <c r="H570" s="4" t="s">
        <v>942</v>
      </c>
      <c r="I570" s="4" t="s">
        <v>58</v>
      </c>
      <c r="J570" s="4" t="s">
        <v>442</v>
      </c>
      <c r="K570" s="4" t="s">
        <v>3468</v>
      </c>
      <c r="L570" s="17">
        <v>27.37</v>
      </c>
    </row>
    <row r="571" spans="2:12" ht="42.75" x14ac:dyDescent="0.25">
      <c r="B571" s="4" t="s">
        <v>4549</v>
      </c>
      <c r="C571" s="46" t="s">
        <v>4539</v>
      </c>
      <c r="D571" s="44"/>
      <c r="E571" s="4" t="s">
        <v>4403</v>
      </c>
      <c r="F571" s="4" t="s">
        <v>940</v>
      </c>
      <c r="G571" s="16" t="s">
        <v>941</v>
      </c>
      <c r="H571" s="4" t="s">
        <v>942</v>
      </c>
      <c r="I571" s="4" t="s">
        <v>58</v>
      </c>
      <c r="J571" s="4" t="s">
        <v>442</v>
      </c>
      <c r="K571" s="4" t="s">
        <v>3459</v>
      </c>
      <c r="L571" s="17">
        <v>27.37</v>
      </c>
    </row>
    <row r="572" spans="2:12" ht="42.75" x14ac:dyDescent="0.25">
      <c r="B572" s="4" t="s">
        <v>4549</v>
      </c>
      <c r="C572" s="46" t="s">
        <v>4539</v>
      </c>
      <c r="D572" s="44"/>
      <c r="E572" s="4" t="s">
        <v>4403</v>
      </c>
      <c r="F572" s="4" t="s">
        <v>940</v>
      </c>
      <c r="G572" s="16" t="s">
        <v>941</v>
      </c>
      <c r="H572" s="4" t="s">
        <v>942</v>
      </c>
      <c r="I572" s="4" t="s">
        <v>58</v>
      </c>
      <c r="J572" s="4" t="s">
        <v>442</v>
      </c>
      <c r="K572" s="4" t="s">
        <v>3435</v>
      </c>
      <c r="L572" s="17">
        <v>29.1</v>
      </c>
    </row>
    <row r="573" spans="2:12" ht="42.75" x14ac:dyDescent="0.25">
      <c r="B573" s="4" t="s">
        <v>4549</v>
      </c>
      <c r="C573" s="46" t="s">
        <v>4539</v>
      </c>
      <c r="D573" s="44"/>
      <c r="E573" s="4" t="s">
        <v>4403</v>
      </c>
      <c r="F573" s="4" t="s">
        <v>940</v>
      </c>
      <c r="G573" s="16" t="s">
        <v>941</v>
      </c>
      <c r="H573" s="4" t="s">
        <v>942</v>
      </c>
      <c r="I573" s="4" t="s">
        <v>58</v>
      </c>
      <c r="J573" s="4" t="s">
        <v>442</v>
      </c>
      <c r="K573" s="4" t="s">
        <v>4291</v>
      </c>
      <c r="L573" s="17">
        <v>86.3</v>
      </c>
    </row>
    <row r="574" spans="2:12" ht="42.75" x14ac:dyDescent="0.25">
      <c r="B574" s="4" t="s">
        <v>4558</v>
      </c>
      <c r="C574" s="46" t="s">
        <v>4444</v>
      </c>
      <c r="D574" s="44"/>
      <c r="E574" s="4" t="s">
        <v>4410</v>
      </c>
      <c r="F574" s="4" t="s">
        <v>931</v>
      </c>
      <c r="G574" s="16" t="s">
        <v>932</v>
      </c>
      <c r="H574" s="4" t="s">
        <v>283</v>
      </c>
      <c r="I574" s="4" t="s">
        <v>53</v>
      </c>
      <c r="J574" s="4" t="s">
        <v>4571</v>
      </c>
      <c r="K574" s="4" t="s">
        <v>4266</v>
      </c>
      <c r="L574" s="17">
        <v>95.9</v>
      </c>
    </row>
    <row r="575" spans="2:12" ht="42.75" x14ac:dyDescent="0.25">
      <c r="B575" s="4" t="s">
        <v>4569</v>
      </c>
      <c r="C575" s="46" t="s">
        <v>4536</v>
      </c>
      <c r="D575" s="44"/>
      <c r="E575" s="4" t="s">
        <v>4283</v>
      </c>
      <c r="F575" s="4" t="s">
        <v>1057</v>
      </c>
      <c r="G575" s="16" t="s">
        <v>1058</v>
      </c>
      <c r="H575" s="4" t="s">
        <v>1035</v>
      </c>
      <c r="I575" s="4" t="s">
        <v>53</v>
      </c>
      <c r="J575" s="4" t="s">
        <v>4293</v>
      </c>
      <c r="K575" s="4" t="s">
        <v>3463</v>
      </c>
      <c r="L575" s="17">
        <v>48</v>
      </c>
    </row>
    <row r="576" spans="2:12" ht="42.75" x14ac:dyDescent="0.25">
      <c r="B576" s="4" t="s">
        <v>4533</v>
      </c>
      <c r="C576" s="46" t="s">
        <v>4534</v>
      </c>
      <c r="D576" s="44"/>
      <c r="E576" s="4" t="s">
        <v>4260</v>
      </c>
      <c r="F576" s="4" t="s">
        <v>494</v>
      </c>
      <c r="G576" s="16" t="s">
        <v>495</v>
      </c>
      <c r="H576" s="4" t="s">
        <v>266</v>
      </c>
      <c r="I576" s="4" t="s">
        <v>53</v>
      </c>
      <c r="J576" s="4" t="s">
        <v>4572</v>
      </c>
      <c r="K576" s="4" t="s">
        <v>3457</v>
      </c>
      <c r="L576" s="17">
        <v>9</v>
      </c>
    </row>
    <row r="577" spans="2:12" ht="42.75" x14ac:dyDescent="0.25">
      <c r="B577" s="4" t="s">
        <v>4533</v>
      </c>
      <c r="C577" s="46" t="s">
        <v>4534</v>
      </c>
      <c r="D577" s="44"/>
      <c r="E577" s="4" t="s">
        <v>4260</v>
      </c>
      <c r="F577" s="4" t="s">
        <v>496</v>
      </c>
      <c r="G577" s="16" t="s">
        <v>497</v>
      </c>
      <c r="H577" s="4" t="s">
        <v>266</v>
      </c>
      <c r="I577" s="4" t="s">
        <v>53</v>
      </c>
      <c r="J577" s="4" t="s">
        <v>4572</v>
      </c>
      <c r="K577" s="4" t="s">
        <v>3453</v>
      </c>
      <c r="L577" s="17">
        <v>1.6</v>
      </c>
    </row>
    <row r="578" spans="2:12" ht="42.75" x14ac:dyDescent="0.25">
      <c r="B578" s="4" t="s">
        <v>4559</v>
      </c>
      <c r="C578" s="46" t="s">
        <v>4534</v>
      </c>
      <c r="D578" s="44"/>
      <c r="E578" s="4" t="s">
        <v>4260</v>
      </c>
      <c r="F578" s="4" t="s">
        <v>264</v>
      </c>
      <c r="G578" s="16" t="s">
        <v>265</v>
      </c>
      <c r="H578" s="4" t="s">
        <v>266</v>
      </c>
      <c r="I578" s="4" t="s">
        <v>68</v>
      </c>
      <c r="J578" s="4" t="s">
        <v>4572</v>
      </c>
      <c r="K578" s="4" t="s">
        <v>3436</v>
      </c>
      <c r="L578" s="17">
        <v>20</v>
      </c>
    </row>
    <row r="579" spans="2:12" ht="42.75" x14ac:dyDescent="0.25">
      <c r="B579" s="4" t="s">
        <v>4559</v>
      </c>
      <c r="C579" s="46" t="s">
        <v>4534</v>
      </c>
      <c r="D579" s="44"/>
      <c r="E579" s="4" t="s">
        <v>4260</v>
      </c>
      <c r="F579" s="4" t="s">
        <v>270</v>
      </c>
      <c r="G579" s="16" t="s">
        <v>271</v>
      </c>
      <c r="H579" s="4" t="s">
        <v>266</v>
      </c>
      <c r="I579" s="4" t="s">
        <v>53</v>
      </c>
      <c r="J579" s="4" t="s">
        <v>4572</v>
      </c>
      <c r="K579" s="4" t="s">
        <v>3453</v>
      </c>
      <c r="L579" s="17">
        <v>8</v>
      </c>
    </row>
    <row r="580" spans="2:12" ht="42.75" x14ac:dyDescent="0.25">
      <c r="B580" s="4" t="s">
        <v>4535</v>
      </c>
      <c r="C580" s="46" t="s">
        <v>4536</v>
      </c>
      <c r="D580" s="44"/>
      <c r="E580" s="4" t="s">
        <v>4283</v>
      </c>
      <c r="F580" s="4" t="s">
        <v>1039</v>
      </c>
      <c r="G580" s="16" t="s">
        <v>1040</v>
      </c>
      <c r="H580" s="4" t="s">
        <v>1035</v>
      </c>
      <c r="I580" s="4" t="s">
        <v>53</v>
      </c>
      <c r="J580" s="4" t="s">
        <v>4293</v>
      </c>
      <c r="K580" s="4" t="s">
        <v>3457</v>
      </c>
      <c r="L580" s="17">
        <v>16.2</v>
      </c>
    </row>
    <row r="581" spans="2:12" ht="42.75" x14ac:dyDescent="0.25">
      <c r="B581" s="4" t="s">
        <v>4555</v>
      </c>
      <c r="C581" s="46" t="s">
        <v>4536</v>
      </c>
      <c r="D581" s="44"/>
      <c r="E581" s="4" t="s">
        <v>4283</v>
      </c>
      <c r="F581" s="4" t="s">
        <v>1039</v>
      </c>
      <c r="G581" s="16" t="s">
        <v>1040</v>
      </c>
      <c r="H581" s="4" t="s">
        <v>1035</v>
      </c>
      <c r="I581" s="4" t="s">
        <v>68</v>
      </c>
      <c r="J581" s="4" t="s">
        <v>4293</v>
      </c>
      <c r="K581" s="4" t="s">
        <v>3435</v>
      </c>
      <c r="L581" s="17">
        <v>15</v>
      </c>
    </row>
    <row r="582" spans="2:12" ht="42.75" x14ac:dyDescent="0.25">
      <c r="B582" s="4" t="s">
        <v>4563</v>
      </c>
      <c r="C582" s="46" t="s">
        <v>4536</v>
      </c>
      <c r="D582" s="44"/>
      <c r="E582" s="4" t="s">
        <v>4283</v>
      </c>
      <c r="F582" s="4" t="s">
        <v>1039</v>
      </c>
      <c r="G582" s="16" t="s">
        <v>1040</v>
      </c>
      <c r="H582" s="4" t="s">
        <v>1035</v>
      </c>
      <c r="I582" s="4" t="s">
        <v>68</v>
      </c>
      <c r="J582" s="4" t="s">
        <v>4293</v>
      </c>
      <c r="K582" s="4" t="s">
        <v>3435</v>
      </c>
      <c r="L582" s="17">
        <v>13.33</v>
      </c>
    </row>
    <row r="583" spans="2:12" ht="42.75" x14ac:dyDescent="0.25">
      <c r="B583" s="4" t="s">
        <v>4563</v>
      </c>
      <c r="C583" s="46" t="s">
        <v>4536</v>
      </c>
      <c r="D583" s="44"/>
      <c r="E583" s="4" t="s">
        <v>4283</v>
      </c>
      <c r="F583" s="4" t="s">
        <v>1039</v>
      </c>
      <c r="G583" s="16" t="s">
        <v>1040</v>
      </c>
      <c r="H583" s="4" t="s">
        <v>1035</v>
      </c>
      <c r="I583" s="4" t="s">
        <v>53</v>
      </c>
      <c r="J583" s="4" t="s">
        <v>4293</v>
      </c>
      <c r="K583" s="4" t="s">
        <v>3453</v>
      </c>
      <c r="L583" s="17">
        <v>15.24</v>
      </c>
    </row>
    <row r="584" spans="2:12" ht="28.5" x14ac:dyDescent="0.25">
      <c r="B584" s="4" t="s">
        <v>4573</v>
      </c>
      <c r="C584" s="46" t="s">
        <v>4574</v>
      </c>
      <c r="D584" s="44"/>
      <c r="E584" s="4" t="s">
        <v>4357</v>
      </c>
      <c r="F584" s="4" t="s">
        <v>1064</v>
      </c>
      <c r="G584" s="16" t="s">
        <v>1065</v>
      </c>
      <c r="H584" s="4" t="s">
        <v>124</v>
      </c>
      <c r="I584" s="4" t="s">
        <v>58</v>
      </c>
      <c r="J584" s="4" t="s">
        <v>124</v>
      </c>
      <c r="K584" s="4" t="s">
        <v>4261</v>
      </c>
      <c r="L584" s="17">
        <v>32.5</v>
      </c>
    </row>
    <row r="585" spans="2:12" ht="28.5" x14ac:dyDescent="0.25">
      <c r="B585" s="4" t="s">
        <v>4575</v>
      </c>
      <c r="C585" s="46" t="s">
        <v>4574</v>
      </c>
      <c r="D585" s="44"/>
      <c r="E585" s="4" t="s">
        <v>4357</v>
      </c>
      <c r="F585" s="4" t="s">
        <v>1064</v>
      </c>
      <c r="G585" s="16" t="s">
        <v>1065</v>
      </c>
      <c r="H585" s="4" t="s">
        <v>124</v>
      </c>
      <c r="I585" s="4" t="s">
        <v>58</v>
      </c>
      <c r="J585" s="4" t="s">
        <v>124</v>
      </c>
      <c r="K585" s="4" t="s">
        <v>4261</v>
      </c>
      <c r="L585" s="17">
        <v>98.6</v>
      </c>
    </row>
    <row r="586" spans="2:12" ht="28.5" x14ac:dyDescent="0.25">
      <c r="B586" s="4" t="s">
        <v>4576</v>
      </c>
      <c r="C586" s="46" t="s">
        <v>4577</v>
      </c>
      <c r="D586" s="44"/>
      <c r="E586" s="4" t="s">
        <v>4352</v>
      </c>
      <c r="F586" s="4" t="s">
        <v>84</v>
      </c>
      <c r="G586" s="16" t="s">
        <v>85</v>
      </c>
      <c r="H586" s="4" t="s">
        <v>57</v>
      </c>
      <c r="I586" s="4" t="s">
        <v>58</v>
      </c>
      <c r="J586" s="4" t="s">
        <v>57</v>
      </c>
      <c r="K586" s="4" t="s">
        <v>4261</v>
      </c>
      <c r="L586" s="17">
        <v>83</v>
      </c>
    </row>
    <row r="587" spans="2:12" ht="28.5" x14ac:dyDescent="0.25">
      <c r="B587" s="4" t="s">
        <v>4578</v>
      </c>
      <c r="C587" s="46" t="s">
        <v>4579</v>
      </c>
      <c r="D587" s="44"/>
      <c r="E587" s="4" t="s">
        <v>4580</v>
      </c>
      <c r="F587" s="4" t="s">
        <v>706</v>
      </c>
      <c r="G587" s="16" t="s">
        <v>707</v>
      </c>
      <c r="H587" s="4" t="s">
        <v>708</v>
      </c>
      <c r="I587" s="4" t="s">
        <v>58</v>
      </c>
      <c r="J587" s="4" t="s">
        <v>708</v>
      </c>
      <c r="K587" s="4" t="s">
        <v>4261</v>
      </c>
      <c r="L587" s="17">
        <v>132</v>
      </c>
    </row>
    <row r="588" spans="2:12" ht="28.5" x14ac:dyDescent="0.25">
      <c r="B588" s="4" t="s">
        <v>4581</v>
      </c>
      <c r="C588" s="46" t="s">
        <v>4582</v>
      </c>
      <c r="D588" s="44"/>
      <c r="E588" s="4" t="s">
        <v>4384</v>
      </c>
      <c r="F588" s="4" t="s">
        <v>1163</v>
      </c>
      <c r="G588" s="16" t="s">
        <v>1164</v>
      </c>
      <c r="H588" s="4" t="s">
        <v>349</v>
      </c>
      <c r="I588" s="4" t="s">
        <v>68</v>
      </c>
      <c r="J588" s="4" t="s">
        <v>349</v>
      </c>
      <c r="K588" s="4" t="s">
        <v>3436</v>
      </c>
      <c r="L588" s="17">
        <v>36</v>
      </c>
    </row>
    <row r="589" spans="2:12" ht="28.5" x14ac:dyDescent="0.25">
      <c r="B589" s="4" t="s">
        <v>4583</v>
      </c>
      <c r="C589" s="46" t="s">
        <v>4582</v>
      </c>
      <c r="D589" s="44"/>
      <c r="E589" s="4" t="s">
        <v>4384</v>
      </c>
      <c r="F589" s="4" t="s">
        <v>98</v>
      </c>
      <c r="G589" s="16" t="s">
        <v>99</v>
      </c>
      <c r="H589" s="4" t="s">
        <v>101</v>
      </c>
      <c r="I589" s="4" t="s">
        <v>58</v>
      </c>
      <c r="J589" s="4" t="s">
        <v>101</v>
      </c>
      <c r="K589" s="4" t="s">
        <v>4261</v>
      </c>
      <c r="L589" s="17">
        <v>224.6</v>
      </c>
    </row>
    <row r="590" spans="2:12" ht="28.5" x14ac:dyDescent="0.25">
      <c r="B590" s="4" t="s">
        <v>4584</v>
      </c>
      <c r="C590" s="46" t="s">
        <v>4582</v>
      </c>
      <c r="D590" s="44"/>
      <c r="E590" s="4" t="s">
        <v>4384</v>
      </c>
      <c r="F590" s="4" t="s">
        <v>98</v>
      </c>
      <c r="G590" s="16" t="s">
        <v>99</v>
      </c>
      <c r="H590" s="4" t="s">
        <v>101</v>
      </c>
      <c r="I590" s="4" t="s">
        <v>58</v>
      </c>
      <c r="J590" s="4" t="s">
        <v>101</v>
      </c>
      <c r="K590" s="4" t="s">
        <v>4261</v>
      </c>
      <c r="L590" s="17">
        <v>374.8</v>
      </c>
    </row>
    <row r="591" spans="2:12" ht="28.5" x14ac:dyDescent="0.25">
      <c r="B591" s="4" t="s">
        <v>4576</v>
      </c>
      <c r="C591" s="46" t="s">
        <v>4577</v>
      </c>
      <c r="D591" s="44"/>
      <c r="E591" s="4" t="s">
        <v>4352</v>
      </c>
      <c r="F591" s="4" t="s">
        <v>87</v>
      </c>
      <c r="G591" s="16" t="s">
        <v>88</v>
      </c>
      <c r="H591" s="4" t="s">
        <v>89</v>
      </c>
      <c r="I591" s="4" t="s">
        <v>53</v>
      </c>
      <c r="J591" s="4" t="s">
        <v>89</v>
      </c>
      <c r="K591" s="4" t="s">
        <v>3436</v>
      </c>
      <c r="L591" s="17">
        <v>25</v>
      </c>
    </row>
    <row r="592" spans="2:12" ht="42.75" x14ac:dyDescent="0.25">
      <c r="B592" s="4" t="s">
        <v>4585</v>
      </c>
      <c r="C592" s="46" t="s">
        <v>4586</v>
      </c>
      <c r="D592" s="44"/>
      <c r="E592" s="4" t="s">
        <v>4312</v>
      </c>
      <c r="F592" s="4" t="s">
        <v>1109</v>
      </c>
      <c r="G592" s="16" t="s">
        <v>1110</v>
      </c>
      <c r="H592" s="4" t="s">
        <v>328</v>
      </c>
      <c r="I592" s="4" t="s">
        <v>58</v>
      </c>
      <c r="J592" s="4" t="s">
        <v>328</v>
      </c>
      <c r="K592" s="4" t="s">
        <v>3433</v>
      </c>
      <c r="L592" s="17">
        <v>210</v>
      </c>
    </row>
    <row r="593" spans="2:12" ht="28.5" x14ac:dyDescent="0.25">
      <c r="B593" s="4" t="s">
        <v>4584</v>
      </c>
      <c r="C593" s="46" t="s">
        <v>4582</v>
      </c>
      <c r="D593" s="44"/>
      <c r="E593" s="4" t="s">
        <v>4384</v>
      </c>
      <c r="F593" s="4" t="s">
        <v>249</v>
      </c>
      <c r="G593" s="16" t="s">
        <v>250</v>
      </c>
      <c r="H593" s="4" t="s">
        <v>101</v>
      </c>
      <c r="I593" s="4" t="s">
        <v>58</v>
      </c>
      <c r="J593" s="4" t="s">
        <v>101</v>
      </c>
      <c r="K593" s="4" t="s">
        <v>4261</v>
      </c>
      <c r="L593" s="17">
        <v>146</v>
      </c>
    </row>
    <row r="594" spans="2:12" ht="28.5" x14ac:dyDescent="0.25">
      <c r="B594" s="4" t="s">
        <v>4587</v>
      </c>
      <c r="C594" s="46" t="s">
        <v>4588</v>
      </c>
      <c r="D594" s="44"/>
      <c r="E594" s="4" t="s">
        <v>4589</v>
      </c>
      <c r="F594" s="4" t="s">
        <v>1374</v>
      </c>
      <c r="G594" s="16" t="s">
        <v>1375</v>
      </c>
      <c r="H594" s="4" t="s">
        <v>1376</v>
      </c>
      <c r="I594" s="4" t="s">
        <v>53</v>
      </c>
      <c r="J594" s="4" t="s">
        <v>1376</v>
      </c>
      <c r="K594" s="4" t="s">
        <v>3436</v>
      </c>
      <c r="L594" s="17">
        <v>46.5</v>
      </c>
    </row>
    <row r="595" spans="2:12" ht="42.75" x14ac:dyDescent="0.25">
      <c r="B595" s="4" t="s">
        <v>4585</v>
      </c>
      <c r="C595" s="46" t="s">
        <v>4586</v>
      </c>
      <c r="D595" s="44"/>
      <c r="E595" s="4" t="s">
        <v>4312</v>
      </c>
      <c r="F595" s="4" t="s">
        <v>1232</v>
      </c>
      <c r="G595" s="16" t="s">
        <v>1233</v>
      </c>
      <c r="H595" s="4" t="s">
        <v>328</v>
      </c>
      <c r="I595" s="4" t="s">
        <v>68</v>
      </c>
      <c r="J595" s="4" t="s">
        <v>328</v>
      </c>
      <c r="K595" s="4" t="s">
        <v>3441</v>
      </c>
      <c r="L595" s="17">
        <v>143.91999999999999</v>
      </c>
    </row>
    <row r="596" spans="2:12" ht="42.75" x14ac:dyDescent="0.25">
      <c r="B596" s="4" t="s">
        <v>4590</v>
      </c>
      <c r="C596" s="46" t="s">
        <v>4591</v>
      </c>
      <c r="D596" s="44"/>
      <c r="E596" s="4" t="s">
        <v>4374</v>
      </c>
      <c r="F596" s="4" t="s">
        <v>959</v>
      </c>
      <c r="G596" s="16" t="s">
        <v>960</v>
      </c>
      <c r="H596" s="4" t="s">
        <v>961</v>
      </c>
      <c r="I596" s="4" t="s">
        <v>53</v>
      </c>
      <c r="J596" s="4" t="s">
        <v>4375</v>
      </c>
      <c r="K596" s="4" t="s">
        <v>3459</v>
      </c>
      <c r="L596" s="17">
        <v>48</v>
      </c>
    </row>
    <row r="597" spans="2:12" ht="42.75" x14ac:dyDescent="0.25">
      <c r="B597" s="4" t="s">
        <v>4590</v>
      </c>
      <c r="C597" s="46" t="s">
        <v>4591</v>
      </c>
      <c r="D597" s="44"/>
      <c r="E597" s="4" t="s">
        <v>4374</v>
      </c>
      <c r="F597" s="4" t="s">
        <v>959</v>
      </c>
      <c r="G597" s="16" t="s">
        <v>960</v>
      </c>
      <c r="H597" s="4" t="s">
        <v>961</v>
      </c>
      <c r="I597" s="4" t="s">
        <v>53</v>
      </c>
      <c r="J597" s="4" t="s">
        <v>4375</v>
      </c>
      <c r="K597" s="4" t="s">
        <v>3468</v>
      </c>
      <c r="L597" s="17">
        <v>144</v>
      </c>
    </row>
    <row r="598" spans="2:12" ht="28.5" x14ac:dyDescent="0.25">
      <c r="B598" s="4" t="s">
        <v>4592</v>
      </c>
      <c r="C598" s="46" t="s">
        <v>4593</v>
      </c>
      <c r="D598" s="44"/>
      <c r="E598" s="4" t="s">
        <v>4357</v>
      </c>
      <c r="F598" s="4" t="s">
        <v>1384</v>
      </c>
      <c r="G598" s="16" t="s">
        <v>1385</v>
      </c>
      <c r="H598" s="4" t="s">
        <v>124</v>
      </c>
      <c r="I598" s="4" t="s">
        <v>53</v>
      </c>
      <c r="J598" s="4" t="s">
        <v>124</v>
      </c>
      <c r="K598" s="4" t="s">
        <v>3463</v>
      </c>
      <c r="L598" s="17">
        <v>209</v>
      </c>
    </row>
    <row r="599" spans="2:12" ht="42.75" x14ac:dyDescent="0.25">
      <c r="B599" s="4" t="s">
        <v>4594</v>
      </c>
      <c r="C599" s="46" t="s">
        <v>4595</v>
      </c>
      <c r="D599" s="44"/>
      <c r="E599" s="4" t="s">
        <v>4260</v>
      </c>
      <c r="F599" s="4" t="s">
        <v>400</v>
      </c>
      <c r="G599" s="16" t="s">
        <v>401</v>
      </c>
      <c r="H599" s="4" t="s">
        <v>394</v>
      </c>
      <c r="I599" s="4" t="s">
        <v>68</v>
      </c>
      <c r="J599" s="4" t="s">
        <v>394</v>
      </c>
      <c r="K599" s="4" t="s">
        <v>4261</v>
      </c>
      <c r="L599" s="17">
        <v>4.25</v>
      </c>
    </row>
    <row r="600" spans="2:12" ht="42.75" x14ac:dyDescent="0.25">
      <c r="B600" s="4" t="s">
        <v>4594</v>
      </c>
      <c r="C600" s="46" t="s">
        <v>4595</v>
      </c>
      <c r="D600" s="44"/>
      <c r="E600" s="4" t="s">
        <v>4260</v>
      </c>
      <c r="F600" s="4" t="s">
        <v>400</v>
      </c>
      <c r="G600" s="16" t="s">
        <v>401</v>
      </c>
      <c r="H600" s="4" t="s">
        <v>394</v>
      </c>
      <c r="I600" s="4" t="s">
        <v>68</v>
      </c>
      <c r="J600" s="4" t="s">
        <v>394</v>
      </c>
      <c r="K600" s="4" t="s">
        <v>3436</v>
      </c>
      <c r="L600" s="17">
        <v>10.199999999999999</v>
      </c>
    </row>
    <row r="601" spans="2:12" ht="28.5" x14ac:dyDescent="0.25">
      <c r="B601" s="4" t="s">
        <v>4594</v>
      </c>
      <c r="C601" s="46" t="s">
        <v>4260</v>
      </c>
      <c r="D601" s="44"/>
      <c r="E601" s="4" t="s">
        <v>4595</v>
      </c>
      <c r="F601" s="4" t="s">
        <v>400</v>
      </c>
      <c r="G601" s="16" t="s">
        <v>401</v>
      </c>
      <c r="H601" s="4" t="s">
        <v>394</v>
      </c>
      <c r="I601" s="4" t="s">
        <v>68</v>
      </c>
      <c r="J601" s="4" t="s">
        <v>394</v>
      </c>
      <c r="K601" s="4" t="s">
        <v>4261</v>
      </c>
      <c r="L601" s="17">
        <v>4.25</v>
      </c>
    </row>
    <row r="602" spans="2:12" ht="28.5" x14ac:dyDescent="0.25">
      <c r="B602" s="4" t="s">
        <v>4594</v>
      </c>
      <c r="C602" s="46" t="s">
        <v>4260</v>
      </c>
      <c r="D602" s="44"/>
      <c r="E602" s="4" t="s">
        <v>4595</v>
      </c>
      <c r="F602" s="4" t="s">
        <v>400</v>
      </c>
      <c r="G602" s="16" t="s">
        <v>401</v>
      </c>
      <c r="H602" s="4" t="s">
        <v>394</v>
      </c>
      <c r="I602" s="4" t="s">
        <v>68</v>
      </c>
      <c r="J602" s="4" t="s">
        <v>394</v>
      </c>
      <c r="K602" s="4" t="s">
        <v>3436</v>
      </c>
      <c r="L602" s="17">
        <v>10.199999999999999</v>
      </c>
    </row>
    <row r="603" spans="2:12" ht="42.75" x14ac:dyDescent="0.25">
      <c r="B603" s="4" t="s">
        <v>4596</v>
      </c>
      <c r="C603" s="46" t="s">
        <v>4595</v>
      </c>
      <c r="D603" s="44"/>
      <c r="E603" s="4" t="s">
        <v>4260</v>
      </c>
      <c r="F603" s="4" t="s">
        <v>400</v>
      </c>
      <c r="G603" s="16" t="s">
        <v>401</v>
      </c>
      <c r="H603" s="4" t="s">
        <v>394</v>
      </c>
      <c r="I603" s="4" t="s">
        <v>53</v>
      </c>
      <c r="J603" s="4" t="s">
        <v>394</v>
      </c>
      <c r="K603" s="4" t="s">
        <v>3459</v>
      </c>
      <c r="L603" s="17">
        <v>7.19</v>
      </c>
    </row>
    <row r="604" spans="2:12" ht="42.75" x14ac:dyDescent="0.25">
      <c r="B604" s="4" t="s">
        <v>4596</v>
      </c>
      <c r="C604" s="46" t="s">
        <v>4595</v>
      </c>
      <c r="D604" s="44"/>
      <c r="E604" s="4" t="s">
        <v>4260</v>
      </c>
      <c r="F604" s="4" t="s">
        <v>400</v>
      </c>
      <c r="G604" s="16" t="s">
        <v>401</v>
      </c>
      <c r="H604" s="4" t="s">
        <v>394</v>
      </c>
      <c r="I604" s="4" t="s">
        <v>53</v>
      </c>
      <c r="J604" s="4" t="s">
        <v>394</v>
      </c>
      <c r="K604" s="4" t="s">
        <v>4597</v>
      </c>
      <c r="L604" s="17">
        <v>10.79</v>
      </c>
    </row>
    <row r="605" spans="2:12" ht="28.5" x14ac:dyDescent="0.25">
      <c r="B605" s="4" t="s">
        <v>4596</v>
      </c>
      <c r="C605" s="46" t="s">
        <v>4260</v>
      </c>
      <c r="D605" s="44"/>
      <c r="E605" s="4" t="s">
        <v>4595</v>
      </c>
      <c r="F605" s="4" t="s">
        <v>400</v>
      </c>
      <c r="G605" s="16" t="s">
        <v>401</v>
      </c>
      <c r="H605" s="4" t="s">
        <v>394</v>
      </c>
      <c r="I605" s="4" t="s">
        <v>53</v>
      </c>
      <c r="J605" s="4" t="s">
        <v>394</v>
      </c>
      <c r="K605" s="4" t="s">
        <v>3459</v>
      </c>
      <c r="L605" s="17">
        <v>7.19</v>
      </c>
    </row>
    <row r="606" spans="2:12" ht="28.5" x14ac:dyDescent="0.25">
      <c r="B606" s="4" t="s">
        <v>4596</v>
      </c>
      <c r="C606" s="46" t="s">
        <v>4260</v>
      </c>
      <c r="D606" s="44"/>
      <c r="E606" s="4" t="s">
        <v>4595</v>
      </c>
      <c r="F606" s="4" t="s">
        <v>400</v>
      </c>
      <c r="G606" s="16" t="s">
        <v>401</v>
      </c>
      <c r="H606" s="4" t="s">
        <v>394</v>
      </c>
      <c r="I606" s="4" t="s">
        <v>53</v>
      </c>
      <c r="J606" s="4" t="s">
        <v>394</v>
      </c>
      <c r="K606" s="4" t="s">
        <v>4597</v>
      </c>
      <c r="L606" s="17">
        <v>10.79</v>
      </c>
    </row>
    <row r="607" spans="2:12" ht="42.75" x14ac:dyDescent="0.25">
      <c r="B607" s="4" t="s">
        <v>4598</v>
      </c>
      <c r="C607" s="46" t="s">
        <v>4595</v>
      </c>
      <c r="D607" s="44"/>
      <c r="E607" s="4" t="s">
        <v>4260</v>
      </c>
      <c r="F607" s="4" t="s">
        <v>400</v>
      </c>
      <c r="G607" s="16" t="s">
        <v>401</v>
      </c>
      <c r="H607" s="4" t="s">
        <v>394</v>
      </c>
      <c r="I607" s="4" t="s">
        <v>53</v>
      </c>
      <c r="J607" s="4" t="s">
        <v>394</v>
      </c>
      <c r="K607" s="4" t="s">
        <v>4599</v>
      </c>
      <c r="L607" s="17">
        <v>6.47</v>
      </c>
    </row>
    <row r="608" spans="2:12" ht="42.75" x14ac:dyDescent="0.25">
      <c r="B608" s="4" t="s">
        <v>4598</v>
      </c>
      <c r="C608" s="46" t="s">
        <v>4595</v>
      </c>
      <c r="D608" s="44"/>
      <c r="E608" s="4" t="s">
        <v>4260</v>
      </c>
      <c r="F608" s="4" t="s">
        <v>400</v>
      </c>
      <c r="G608" s="16" t="s">
        <v>401</v>
      </c>
      <c r="H608" s="4" t="s">
        <v>394</v>
      </c>
      <c r="I608" s="4" t="s">
        <v>53</v>
      </c>
      <c r="J608" s="4" t="s">
        <v>394</v>
      </c>
      <c r="K608" s="4" t="s">
        <v>4600</v>
      </c>
      <c r="L608" s="17">
        <v>19.420000000000002</v>
      </c>
    </row>
    <row r="609" spans="2:12" ht="42.75" x14ac:dyDescent="0.25">
      <c r="B609" s="4" t="s">
        <v>4598</v>
      </c>
      <c r="C609" s="46" t="s">
        <v>4595</v>
      </c>
      <c r="D609" s="44"/>
      <c r="E609" s="4" t="s">
        <v>4260</v>
      </c>
      <c r="F609" s="4" t="s">
        <v>400</v>
      </c>
      <c r="G609" s="16" t="s">
        <v>401</v>
      </c>
      <c r="H609" s="4" t="s">
        <v>394</v>
      </c>
      <c r="I609" s="4" t="s">
        <v>53</v>
      </c>
      <c r="J609" s="4" t="s">
        <v>394</v>
      </c>
      <c r="K609" s="4" t="s">
        <v>4292</v>
      </c>
      <c r="L609" s="17">
        <v>21.57</v>
      </c>
    </row>
    <row r="610" spans="2:12" ht="28.5" x14ac:dyDescent="0.25">
      <c r="B610" s="4" t="s">
        <v>4598</v>
      </c>
      <c r="C610" s="46" t="s">
        <v>4260</v>
      </c>
      <c r="D610" s="44"/>
      <c r="E610" s="4" t="s">
        <v>4595</v>
      </c>
      <c r="F610" s="4" t="s">
        <v>400</v>
      </c>
      <c r="G610" s="16" t="s">
        <v>401</v>
      </c>
      <c r="H610" s="4" t="s">
        <v>394</v>
      </c>
      <c r="I610" s="4" t="s">
        <v>53</v>
      </c>
      <c r="J610" s="4" t="s">
        <v>394</v>
      </c>
      <c r="K610" s="4" t="s">
        <v>4599</v>
      </c>
      <c r="L610" s="17">
        <v>4.3099999999999996</v>
      </c>
    </row>
    <row r="611" spans="2:12" ht="28.5" x14ac:dyDescent="0.25">
      <c r="B611" s="4" t="s">
        <v>4598</v>
      </c>
      <c r="C611" s="46" t="s">
        <v>4260</v>
      </c>
      <c r="D611" s="44"/>
      <c r="E611" s="4" t="s">
        <v>4595</v>
      </c>
      <c r="F611" s="4" t="s">
        <v>400</v>
      </c>
      <c r="G611" s="16" t="s">
        <v>401</v>
      </c>
      <c r="H611" s="4" t="s">
        <v>394</v>
      </c>
      <c r="I611" s="4" t="s">
        <v>53</v>
      </c>
      <c r="J611" s="4" t="s">
        <v>394</v>
      </c>
      <c r="K611" s="4" t="s">
        <v>4600</v>
      </c>
      <c r="L611" s="17">
        <v>12.95</v>
      </c>
    </row>
    <row r="612" spans="2:12" ht="28.5" x14ac:dyDescent="0.25">
      <c r="B612" s="4" t="s">
        <v>4598</v>
      </c>
      <c r="C612" s="46" t="s">
        <v>4260</v>
      </c>
      <c r="D612" s="44"/>
      <c r="E612" s="4" t="s">
        <v>4595</v>
      </c>
      <c r="F612" s="4" t="s">
        <v>400</v>
      </c>
      <c r="G612" s="16" t="s">
        <v>401</v>
      </c>
      <c r="H612" s="4" t="s">
        <v>394</v>
      </c>
      <c r="I612" s="4" t="s">
        <v>53</v>
      </c>
      <c r="J612" s="4" t="s">
        <v>394</v>
      </c>
      <c r="K612" s="4" t="s">
        <v>4292</v>
      </c>
      <c r="L612" s="17">
        <v>14.38</v>
      </c>
    </row>
    <row r="613" spans="2:12" ht="42.75" x14ac:dyDescent="0.25">
      <c r="B613" s="4" t="s">
        <v>4601</v>
      </c>
      <c r="C613" s="46" t="s">
        <v>4595</v>
      </c>
      <c r="D613" s="44"/>
      <c r="E613" s="4" t="s">
        <v>4260</v>
      </c>
      <c r="F613" s="4" t="s">
        <v>400</v>
      </c>
      <c r="G613" s="16" t="s">
        <v>401</v>
      </c>
      <c r="H613" s="4" t="s">
        <v>394</v>
      </c>
      <c r="I613" s="4" t="s">
        <v>53</v>
      </c>
      <c r="J613" s="4" t="s">
        <v>394</v>
      </c>
      <c r="K613" s="4" t="s">
        <v>4292</v>
      </c>
      <c r="L613" s="17">
        <v>2.16</v>
      </c>
    </row>
    <row r="614" spans="2:12" ht="42.75" x14ac:dyDescent="0.25">
      <c r="B614" s="4" t="s">
        <v>4601</v>
      </c>
      <c r="C614" s="46" t="s">
        <v>4595</v>
      </c>
      <c r="D614" s="44"/>
      <c r="E614" s="4" t="s">
        <v>4260</v>
      </c>
      <c r="F614" s="4" t="s">
        <v>400</v>
      </c>
      <c r="G614" s="16" t="s">
        <v>401</v>
      </c>
      <c r="H614" s="4" t="s">
        <v>394</v>
      </c>
      <c r="I614" s="4" t="s">
        <v>53</v>
      </c>
      <c r="J614" s="4" t="s">
        <v>394</v>
      </c>
      <c r="K614" s="4" t="s">
        <v>4597</v>
      </c>
      <c r="L614" s="17">
        <v>5.03</v>
      </c>
    </row>
    <row r="615" spans="2:12" ht="28.5" x14ac:dyDescent="0.25">
      <c r="B615" s="4" t="s">
        <v>4601</v>
      </c>
      <c r="C615" s="46" t="s">
        <v>4260</v>
      </c>
      <c r="D615" s="44"/>
      <c r="E615" s="4" t="s">
        <v>4595</v>
      </c>
      <c r="F615" s="4" t="s">
        <v>400</v>
      </c>
      <c r="G615" s="16" t="s">
        <v>401</v>
      </c>
      <c r="H615" s="4" t="s">
        <v>394</v>
      </c>
      <c r="I615" s="4" t="s">
        <v>53</v>
      </c>
      <c r="J615" s="4" t="s">
        <v>394</v>
      </c>
      <c r="K615" s="4" t="s">
        <v>4292</v>
      </c>
      <c r="L615" s="17">
        <v>2.16</v>
      </c>
    </row>
    <row r="616" spans="2:12" ht="28.5" x14ac:dyDescent="0.25">
      <c r="B616" s="4" t="s">
        <v>4601</v>
      </c>
      <c r="C616" s="46" t="s">
        <v>4260</v>
      </c>
      <c r="D616" s="44"/>
      <c r="E616" s="4" t="s">
        <v>4595</v>
      </c>
      <c r="F616" s="4" t="s">
        <v>400</v>
      </c>
      <c r="G616" s="16" t="s">
        <v>401</v>
      </c>
      <c r="H616" s="4" t="s">
        <v>394</v>
      </c>
      <c r="I616" s="4" t="s">
        <v>53</v>
      </c>
      <c r="J616" s="4" t="s">
        <v>394</v>
      </c>
      <c r="K616" s="4" t="s">
        <v>4597</v>
      </c>
      <c r="L616" s="17">
        <v>5.03</v>
      </c>
    </row>
    <row r="617" spans="2:12" ht="28.5" x14ac:dyDescent="0.25">
      <c r="B617" s="4" t="s">
        <v>4602</v>
      </c>
      <c r="C617" s="46" t="s">
        <v>4603</v>
      </c>
      <c r="D617" s="44"/>
      <c r="E617" s="4" t="s">
        <v>4297</v>
      </c>
      <c r="F617" s="4" t="s">
        <v>1068</v>
      </c>
      <c r="G617" s="16" t="s">
        <v>1069</v>
      </c>
      <c r="H617" s="4" t="s">
        <v>277</v>
      </c>
      <c r="I617" s="4" t="s">
        <v>58</v>
      </c>
      <c r="J617" s="4" t="s">
        <v>277</v>
      </c>
      <c r="K617" s="4" t="s">
        <v>3433</v>
      </c>
      <c r="L617" s="17">
        <v>39.299999999999997</v>
      </c>
    </row>
    <row r="618" spans="2:12" ht="28.5" x14ac:dyDescent="0.25">
      <c r="B618" s="4" t="s">
        <v>4602</v>
      </c>
      <c r="C618" s="46" t="s">
        <v>4297</v>
      </c>
      <c r="D618" s="44"/>
      <c r="E618" s="4" t="s">
        <v>4603</v>
      </c>
      <c r="F618" s="4" t="s">
        <v>1068</v>
      </c>
      <c r="G618" s="16" t="s">
        <v>1069</v>
      </c>
      <c r="H618" s="4" t="s">
        <v>277</v>
      </c>
      <c r="I618" s="4" t="s">
        <v>58</v>
      </c>
      <c r="J618" s="4" t="s">
        <v>277</v>
      </c>
      <c r="K618" s="4" t="s">
        <v>3433</v>
      </c>
      <c r="L618" s="17">
        <v>39.299999999999997</v>
      </c>
    </row>
    <row r="619" spans="2:12" ht="28.5" x14ac:dyDescent="0.25">
      <c r="B619" s="4" t="s">
        <v>4604</v>
      </c>
      <c r="C619" s="46" t="s">
        <v>4605</v>
      </c>
      <c r="D619" s="44"/>
      <c r="E619" s="4" t="s">
        <v>4357</v>
      </c>
      <c r="F619" s="4" t="s">
        <v>288</v>
      </c>
      <c r="G619" s="16" t="s">
        <v>289</v>
      </c>
      <c r="H619" s="4" t="s">
        <v>290</v>
      </c>
      <c r="I619" s="4" t="s">
        <v>58</v>
      </c>
      <c r="J619" s="4" t="s">
        <v>191</v>
      </c>
      <c r="K619" s="4" t="s">
        <v>3457</v>
      </c>
      <c r="L619" s="17">
        <v>153.30000000000001</v>
      </c>
    </row>
    <row r="620" spans="2:12" ht="28.5" x14ac:dyDescent="0.25">
      <c r="B620" s="4" t="s">
        <v>4604</v>
      </c>
      <c r="C620" s="46" t="s">
        <v>4605</v>
      </c>
      <c r="D620" s="44"/>
      <c r="E620" s="4" t="s">
        <v>4357</v>
      </c>
      <c r="F620" s="4" t="s">
        <v>288</v>
      </c>
      <c r="G620" s="16" t="s">
        <v>289</v>
      </c>
      <c r="H620" s="4" t="s">
        <v>290</v>
      </c>
      <c r="I620" s="4" t="s">
        <v>58</v>
      </c>
      <c r="J620" s="4" t="s">
        <v>124</v>
      </c>
      <c r="K620" s="4" t="s">
        <v>3457</v>
      </c>
      <c r="L620" s="17">
        <v>153.30000000000001</v>
      </c>
    </row>
    <row r="621" spans="2:12" ht="57" x14ac:dyDescent="0.25">
      <c r="B621" s="4" t="s">
        <v>4606</v>
      </c>
      <c r="C621" s="46" t="s">
        <v>4607</v>
      </c>
      <c r="D621" s="44"/>
      <c r="E621" s="4" t="s">
        <v>4327</v>
      </c>
      <c r="F621" s="4" t="s">
        <v>1079</v>
      </c>
      <c r="G621" s="16" t="s">
        <v>1080</v>
      </c>
      <c r="H621" s="4" t="s">
        <v>1081</v>
      </c>
      <c r="I621" s="4" t="s">
        <v>58</v>
      </c>
      <c r="J621" s="4" t="s">
        <v>1081</v>
      </c>
      <c r="K621" s="4" t="s">
        <v>3433</v>
      </c>
      <c r="L621" s="17">
        <v>42</v>
      </c>
    </row>
    <row r="622" spans="2:12" ht="57" x14ac:dyDescent="0.25">
      <c r="B622" s="4" t="s">
        <v>4606</v>
      </c>
      <c r="C622" s="46" t="s">
        <v>4327</v>
      </c>
      <c r="D622" s="44"/>
      <c r="E622" s="4" t="s">
        <v>4607</v>
      </c>
      <c r="F622" s="4" t="s">
        <v>1159</v>
      </c>
      <c r="G622" s="16" t="s">
        <v>1160</v>
      </c>
      <c r="H622" s="4" t="s">
        <v>1081</v>
      </c>
      <c r="I622" s="4" t="s">
        <v>68</v>
      </c>
      <c r="J622" s="4" t="s">
        <v>1081</v>
      </c>
      <c r="K622" s="4" t="s">
        <v>3436</v>
      </c>
      <c r="L622" s="17">
        <v>34</v>
      </c>
    </row>
    <row r="623" spans="2:12" ht="57" x14ac:dyDescent="0.25">
      <c r="B623" s="4" t="s">
        <v>4606</v>
      </c>
      <c r="C623" s="46" t="s">
        <v>4607</v>
      </c>
      <c r="D623" s="44"/>
      <c r="E623" s="4" t="s">
        <v>4327</v>
      </c>
      <c r="F623" s="4" t="s">
        <v>1159</v>
      </c>
      <c r="G623" s="16" t="s">
        <v>1160</v>
      </c>
      <c r="H623" s="4" t="s">
        <v>1081</v>
      </c>
      <c r="I623" s="4" t="s">
        <v>68</v>
      </c>
      <c r="J623" s="4" t="s">
        <v>1081</v>
      </c>
      <c r="K623" s="4" t="s">
        <v>3436</v>
      </c>
      <c r="L623" s="17">
        <v>45</v>
      </c>
    </row>
    <row r="624" spans="2:12" ht="57" x14ac:dyDescent="0.25">
      <c r="B624" s="4" t="s">
        <v>4606</v>
      </c>
      <c r="C624" s="46" t="s">
        <v>4327</v>
      </c>
      <c r="D624" s="44"/>
      <c r="E624" s="4" t="s">
        <v>4607</v>
      </c>
      <c r="F624" s="4" t="s">
        <v>1085</v>
      </c>
      <c r="G624" s="16" t="s">
        <v>1086</v>
      </c>
      <c r="H624" s="4" t="s">
        <v>1081</v>
      </c>
      <c r="I624" s="4" t="s">
        <v>58</v>
      </c>
      <c r="J624" s="4" t="s">
        <v>1081</v>
      </c>
      <c r="K624" s="4" t="s">
        <v>3441</v>
      </c>
      <c r="L624" s="17">
        <v>28</v>
      </c>
    </row>
    <row r="625" spans="2:12" ht="57" x14ac:dyDescent="0.25">
      <c r="B625" s="4" t="s">
        <v>4606</v>
      </c>
      <c r="C625" s="46" t="s">
        <v>4607</v>
      </c>
      <c r="D625" s="44"/>
      <c r="E625" s="4" t="s">
        <v>4327</v>
      </c>
      <c r="F625" s="4" t="s">
        <v>1085</v>
      </c>
      <c r="G625" s="16" t="s">
        <v>1086</v>
      </c>
      <c r="H625" s="4" t="s">
        <v>1081</v>
      </c>
      <c r="I625" s="4" t="s">
        <v>58</v>
      </c>
      <c r="J625" s="4" t="s">
        <v>1081</v>
      </c>
      <c r="K625" s="4" t="s">
        <v>3441</v>
      </c>
      <c r="L625" s="17">
        <v>28</v>
      </c>
    </row>
    <row r="626" spans="2:12" ht="57" x14ac:dyDescent="0.25">
      <c r="B626" s="4" t="s">
        <v>4606</v>
      </c>
      <c r="C626" s="46" t="s">
        <v>4327</v>
      </c>
      <c r="D626" s="44"/>
      <c r="E626" s="4" t="s">
        <v>4607</v>
      </c>
      <c r="F626" s="4" t="s">
        <v>1242</v>
      </c>
      <c r="G626" s="16" t="s">
        <v>1243</v>
      </c>
      <c r="H626" s="4" t="s">
        <v>1081</v>
      </c>
      <c r="I626" s="4" t="s">
        <v>53</v>
      </c>
      <c r="J626" s="4" t="s">
        <v>1081</v>
      </c>
      <c r="K626" s="4" t="s">
        <v>3457</v>
      </c>
      <c r="L626" s="17">
        <v>14</v>
      </c>
    </row>
    <row r="627" spans="2:12" ht="57" x14ac:dyDescent="0.25">
      <c r="B627" s="4" t="s">
        <v>4606</v>
      </c>
      <c r="C627" s="46" t="s">
        <v>4607</v>
      </c>
      <c r="D627" s="44"/>
      <c r="E627" s="4" t="s">
        <v>4327</v>
      </c>
      <c r="F627" s="4" t="s">
        <v>1242</v>
      </c>
      <c r="G627" s="16" t="s">
        <v>1243</v>
      </c>
      <c r="H627" s="4" t="s">
        <v>1081</v>
      </c>
      <c r="I627" s="4" t="s">
        <v>53</v>
      </c>
      <c r="J627" s="4" t="s">
        <v>1081</v>
      </c>
      <c r="K627" s="4" t="s">
        <v>3457</v>
      </c>
      <c r="L627" s="17">
        <v>18</v>
      </c>
    </row>
    <row r="628" spans="2:12" ht="28.5" x14ac:dyDescent="0.25">
      <c r="B628" s="4" t="s">
        <v>4608</v>
      </c>
      <c r="C628" s="46" t="s">
        <v>4609</v>
      </c>
      <c r="D628" s="44"/>
      <c r="E628" s="4" t="s">
        <v>4239</v>
      </c>
      <c r="F628" s="4" t="s">
        <v>171</v>
      </c>
      <c r="G628" s="16" t="s">
        <v>172</v>
      </c>
      <c r="H628" s="4" t="s">
        <v>173</v>
      </c>
      <c r="I628" s="4" t="s">
        <v>68</v>
      </c>
      <c r="J628" s="4" t="s">
        <v>124</v>
      </c>
      <c r="K628" s="4" t="s">
        <v>3464</v>
      </c>
      <c r="L628" s="17">
        <v>6</v>
      </c>
    </row>
    <row r="629" spans="2:12" ht="28.5" x14ac:dyDescent="0.25">
      <c r="B629" s="4" t="s">
        <v>4608</v>
      </c>
      <c r="C629" s="46" t="s">
        <v>4239</v>
      </c>
      <c r="D629" s="44"/>
      <c r="E629" s="4" t="s">
        <v>4609</v>
      </c>
      <c r="F629" s="4" t="s">
        <v>171</v>
      </c>
      <c r="G629" s="16" t="s">
        <v>172</v>
      </c>
      <c r="H629" s="4" t="s">
        <v>173</v>
      </c>
      <c r="I629" s="4" t="s">
        <v>68</v>
      </c>
      <c r="J629" s="4" t="s">
        <v>124</v>
      </c>
      <c r="K629" s="4" t="s">
        <v>3464</v>
      </c>
      <c r="L629" s="17">
        <v>6</v>
      </c>
    </row>
    <row r="630" spans="2:12" ht="28.5" x14ac:dyDescent="0.25">
      <c r="B630" s="4" t="s">
        <v>4610</v>
      </c>
      <c r="C630" s="46" t="s">
        <v>4276</v>
      </c>
      <c r="D630" s="44"/>
      <c r="E630" s="4" t="s">
        <v>4611</v>
      </c>
      <c r="F630" s="4" t="s">
        <v>211</v>
      </c>
      <c r="G630" s="16" t="s">
        <v>212</v>
      </c>
      <c r="H630" s="4" t="s">
        <v>213</v>
      </c>
      <c r="I630" s="4" t="s">
        <v>53</v>
      </c>
      <c r="J630" s="4" t="s">
        <v>4612</v>
      </c>
      <c r="K630" s="4" t="s">
        <v>3453</v>
      </c>
      <c r="L630" s="17">
        <v>8.25</v>
      </c>
    </row>
    <row r="631" spans="2:12" ht="42.75" x14ac:dyDescent="0.25">
      <c r="B631" s="4" t="s">
        <v>4610</v>
      </c>
      <c r="C631" s="46" t="s">
        <v>4611</v>
      </c>
      <c r="D631" s="44"/>
      <c r="E631" s="4" t="s">
        <v>4276</v>
      </c>
      <c r="F631" s="4" t="s">
        <v>211</v>
      </c>
      <c r="G631" s="16" t="s">
        <v>212</v>
      </c>
      <c r="H631" s="4" t="s">
        <v>213</v>
      </c>
      <c r="I631" s="4" t="s">
        <v>53</v>
      </c>
      <c r="J631" s="4" t="s">
        <v>4612</v>
      </c>
      <c r="K631" s="4" t="s">
        <v>3453</v>
      </c>
      <c r="L631" s="17">
        <v>8.25</v>
      </c>
    </row>
    <row r="632" spans="2:12" ht="42.75" x14ac:dyDescent="0.25">
      <c r="B632" s="4" t="s">
        <v>4613</v>
      </c>
      <c r="C632" s="46" t="s">
        <v>4614</v>
      </c>
      <c r="D632" s="44"/>
      <c r="E632" s="4" t="s">
        <v>4236</v>
      </c>
      <c r="F632" s="4" t="s">
        <v>564</v>
      </c>
      <c r="G632" s="16" t="s">
        <v>565</v>
      </c>
      <c r="H632" s="4" t="s">
        <v>550</v>
      </c>
      <c r="I632" s="4" t="s">
        <v>53</v>
      </c>
      <c r="J632" s="4" t="s">
        <v>4225</v>
      </c>
      <c r="K632" s="4" t="s">
        <v>3457</v>
      </c>
      <c r="L632" s="17">
        <v>9.1999999999999993</v>
      </c>
    </row>
    <row r="633" spans="2:12" ht="42.75" x14ac:dyDescent="0.25">
      <c r="B633" s="4" t="s">
        <v>4613</v>
      </c>
      <c r="C633" s="46" t="s">
        <v>4614</v>
      </c>
      <c r="D633" s="44"/>
      <c r="E633" s="4" t="s">
        <v>4236</v>
      </c>
      <c r="F633" s="4" t="s">
        <v>564</v>
      </c>
      <c r="G633" s="16" t="s">
        <v>565</v>
      </c>
      <c r="H633" s="4" t="s">
        <v>550</v>
      </c>
      <c r="I633" s="4" t="s">
        <v>53</v>
      </c>
      <c r="J633" s="4" t="s">
        <v>4225</v>
      </c>
      <c r="K633" s="4" t="s">
        <v>3437</v>
      </c>
      <c r="L633" s="17">
        <v>9.1999999999999993</v>
      </c>
    </row>
    <row r="634" spans="2:12" ht="42.75" x14ac:dyDescent="0.25">
      <c r="B634" s="4" t="s">
        <v>4613</v>
      </c>
      <c r="C634" s="46" t="s">
        <v>4236</v>
      </c>
      <c r="D634" s="44"/>
      <c r="E634" s="4" t="s">
        <v>4614</v>
      </c>
      <c r="F634" s="4" t="s">
        <v>564</v>
      </c>
      <c r="G634" s="16" t="s">
        <v>565</v>
      </c>
      <c r="H634" s="4" t="s">
        <v>550</v>
      </c>
      <c r="I634" s="4" t="s">
        <v>53</v>
      </c>
      <c r="J634" s="4" t="s">
        <v>4225</v>
      </c>
      <c r="K634" s="4" t="s">
        <v>3457</v>
      </c>
      <c r="L634" s="17">
        <v>4.5999999999999996</v>
      </c>
    </row>
    <row r="635" spans="2:12" ht="42.75" x14ac:dyDescent="0.25">
      <c r="B635" s="4" t="s">
        <v>4613</v>
      </c>
      <c r="C635" s="46" t="s">
        <v>4236</v>
      </c>
      <c r="D635" s="44"/>
      <c r="E635" s="4" t="s">
        <v>4614</v>
      </c>
      <c r="F635" s="4" t="s">
        <v>564</v>
      </c>
      <c r="G635" s="16" t="s">
        <v>565</v>
      </c>
      <c r="H635" s="4" t="s">
        <v>550</v>
      </c>
      <c r="I635" s="4" t="s">
        <v>53</v>
      </c>
      <c r="J635" s="4" t="s">
        <v>4225</v>
      </c>
      <c r="K635" s="4" t="s">
        <v>3437</v>
      </c>
      <c r="L635" s="17">
        <v>4.5999999999999996</v>
      </c>
    </row>
    <row r="636" spans="2:12" ht="28.5" x14ac:dyDescent="0.25">
      <c r="B636" s="4" t="s">
        <v>4615</v>
      </c>
      <c r="C636" s="46" t="s">
        <v>4251</v>
      </c>
      <c r="D636" s="44"/>
      <c r="E636" s="4" t="s">
        <v>4616</v>
      </c>
      <c r="F636" s="4" t="s">
        <v>530</v>
      </c>
      <c r="G636" s="16" t="s">
        <v>531</v>
      </c>
      <c r="H636" s="4" t="s">
        <v>532</v>
      </c>
      <c r="I636" s="4" t="s">
        <v>68</v>
      </c>
      <c r="J636" s="4" t="s">
        <v>4252</v>
      </c>
      <c r="K636" s="4" t="s">
        <v>3435</v>
      </c>
      <c r="L636" s="17">
        <v>41</v>
      </c>
    </row>
    <row r="637" spans="2:12" ht="28.5" x14ac:dyDescent="0.25">
      <c r="B637" s="4" t="s">
        <v>4615</v>
      </c>
      <c r="C637" s="46" t="s">
        <v>4616</v>
      </c>
      <c r="D637" s="44"/>
      <c r="E637" s="4" t="s">
        <v>4251</v>
      </c>
      <c r="F637" s="4" t="s">
        <v>530</v>
      </c>
      <c r="G637" s="16" t="s">
        <v>531</v>
      </c>
      <c r="H637" s="4" t="s">
        <v>532</v>
      </c>
      <c r="I637" s="4" t="s">
        <v>68</v>
      </c>
      <c r="J637" s="4" t="s">
        <v>4252</v>
      </c>
      <c r="K637" s="4" t="s">
        <v>3435</v>
      </c>
      <c r="L637" s="17">
        <v>41</v>
      </c>
    </row>
    <row r="638" spans="2:12" ht="28.5" x14ac:dyDescent="0.25">
      <c r="B638" s="4" t="s">
        <v>4615</v>
      </c>
      <c r="C638" s="46" t="s">
        <v>4616</v>
      </c>
      <c r="D638" s="44"/>
      <c r="E638" s="4" t="s">
        <v>4251</v>
      </c>
      <c r="F638" s="4" t="s">
        <v>530</v>
      </c>
      <c r="G638" s="16" t="s">
        <v>531</v>
      </c>
      <c r="H638" s="4" t="s">
        <v>532</v>
      </c>
      <c r="I638" s="4" t="s">
        <v>53</v>
      </c>
      <c r="J638" s="4" t="s">
        <v>4252</v>
      </c>
      <c r="K638" s="4" t="s">
        <v>3437</v>
      </c>
      <c r="L638" s="17">
        <v>41</v>
      </c>
    </row>
    <row r="639" spans="2:12" ht="28.5" x14ac:dyDescent="0.25">
      <c r="B639" s="4" t="s">
        <v>4617</v>
      </c>
      <c r="C639" s="46" t="s">
        <v>4482</v>
      </c>
      <c r="D639" s="44"/>
      <c r="E639" s="4" t="s">
        <v>4618</v>
      </c>
      <c r="F639" s="4" t="s">
        <v>569</v>
      </c>
      <c r="G639" s="16" t="s">
        <v>570</v>
      </c>
      <c r="H639" s="4" t="s">
        <v>571</v>
      </c>
      <c r="I639" s="4" t="s">
        <v>53</v>
      </c>
      <c r="J639" s="4" t="s">
        <v>4619</v>
      </c>
      <c r="K639" s="4" t="s">
        <v>3457</v>
      </c>
      <c r="L639" s="17">
        <v>10</v>
      </c>
    </row>
    <row r="640" spans="2:12" ht="28.5" x14ac:dyDescent="0.25">
      <c r="B640" s="4" t="s">
        <v>4617</v>
      </c>
      <c r="C640" s="46" t="s">
        <v>4618</v>
      </c>
      <c r="D640" s="44"/>
      <c r="E640" s="4" t="s">
        <v>4482</v>
      </c>
      <c r="F640" s="4" t="s">
        <v>569</v>
      </c>
      <c r="G640" s="16" t="s">
        <v>570</v>
      </c>
      <c r="H640" s="4" t="s">
        <v>571</v>
      </c>
      <c r="I640" s="4" t="s">
        <v>53</v>
      </c>
      <c r="J640" s="4" t="s">
        <v>4619</v>
      </c>
      <c r="K640" s="4" t="s">
        <v>3457</v>
      </c>
      <c r="L640" s="17">
        <v>10</v>
      </c>
    </row>
    <row r="641" spans="2:12" ht="28.5" x14ac:dyDescent="0.25">
      <c r="B641" s="4" t="s">
        <v>4620</v>
      </c>
      <c r="C641" s="46" t="s">
        <v>4621</v>
      </c>
      <c r="D641" s="44"/>
      <c r="E641" s="4" t="s">
        <v>4309</v>
      </c>
      <c r="F641" s="4" t="s">
        <v>573</v>
      </c>
      <c r="G641" s="16" t="s">
        <v>574</v>
      </c>
      <c r="H641" s="4" t="s">
        <v>155</v>
      </c>
      <c r="I641" s="4" t="s">
        <v>53</v>
      </c>
      <c r="J641" s="4" t="s">
        <v>155</v>
      </c>
      <c r="K641" s="4" t="s">
        <v>3457</v>
      </c>
      <c r="L641" s="17">
        <v>13.32</v>
      </c>
    </row>
    <row r="642" spans="2:12" ht="28.5" x14ac:dyDescent="0.25">
      <c r="B642" s="4" t="s">
        <v>4620</v>
      </c>
      <c r="C642" s="46" t="s">
        <v>4309</v>
      </c>
      <c r="D642" s="44"/>
      <c r="E642" s="4" t="s">
        <v>4621</v>
      </c>
      <c r="F642" s="4" t="s">
        <v>573</v>
      </c>
      <c r="G642" s="16" t="s">
        <v>574</v>
      </c>
      <c r="H642" s="4" t="s">
        <v>155</v>
      </c>
      <c r="I642" s="4" t="s">
        <v>53</v>
      </c>
      <c r="J642" s="4" t="s">
        <v>155</v>
      </c>
      <c r="K642" s="4" t="s">
        <v>3457</v>
      </c>
      <c r="L642" s="17">
        <v>13.32</v>
      </c>
    </row>
    <row r="643" spans="2:12" x14ac:dyDescent="0.25">
      <c r="B643" s="4" t="s">
        <v>4622</v>
      </c>
      <c r="C643" s="46" t="s">
        <v>4623</v>
      </c>
      <c r="D643" s="44"/>
      <c r="E643" s="4" t="s">
        <v>4624</v>
      </c>
      <c r="F643" s="4" t="s">
        <v>724</v>
      </c>
      <c r="G643" s="16" t="s">
        <v>725</v>
      </c>
      <c r="H643" s="4" t="s">
        <v>726</v>
      </c>
      <c r="I643" s="4" t="s">
        <v>53</v>
      </c>
      <c r="J643" s="4" t="s">
        <v>4625</v>
      </c>
      <c r="K643" s="4" t="s">
        <v>3457</v>
      </c>
      <c r="L643" s="17">
        <v>-15</v>
      </c>
    </row>
    <row r="644" spans="2:12" ht="28.5" x14ac:dyDescent="0.25">
      <c r="B644" s="4" t="s">
        <v>4622</v>
      </c>
      <c r="C644" s="46" t="s">
        <v>4624</v>
      </c>
      <c r="D644" s="44"/>
      <c r="E644" s="4" t="s">
        <v>4623</v>
      </c>
      <c r="F644" s="4" t="s">
        <v>724</v>
      </c>
      <c r="G644" s="16" t="s">
        <v>725</v>
      </c>
      <c r="H644" s="4" t="s">
        <v>726</v>
      </c>
      <c r="I644" s="4" t="s">
        <v>53</v>
      </c>
      <c r="J644" s="4" t="s">
        <v>4625</v>
      </c>
      <c r="K644" s="4" t="s">
        <v>3457</v>
      </c>
      <c r="L644" s="17">
        <v>-5</v>
      </c>
    </row>
    <row r="645" spans="2:12" ht="28.5" x14ac:dyDescent="0.25">
      <c r="B645" s="4" t="s">
        <v>4626</v>
      </c>
      <c r="C645" s="46" t="s">
        <v>4260</v>
      </c>
      <c r="D645" s="44"/>
      <c r="E645" s="4" t="s">
        <v>4595</v>
      </c>
      <c r="F645" s="4" t="s">
        <v>724</v>
      </c>
      <c r="G645" s="16" t="s">
        <v>725</v>
      </c>
      <c r="H645" s="4" t="s">
        <v>726</v>
      </c>
      <c r="I645" s="4" t="s">
        <v>53</v>
      </c>
      <c r="J645" s="4" t="s">
        <v>4625</v>
      </c>
      <c r="K645" s="4" t="s">
        <v>3457</v>
      </c>
      <c r="L645" s="17">
        <v>12</v>
      </c>
    </row>
    <row r="646" spans="2:12" ht="42.75" x14ac:dyDescent="0.25">
      <c r="B646" s="4" t="s">
        <v>4626</v>
      </c>
      <c r="C646" s="46" t="s">
        <v>4595</v>
      </c>
      <c r="D646" s="44"/>
      <c r="E646" s="4" t="s">
        <v>4260</v>
      </c>
      <c r="F646" s="4" t="s">
        <v>724</v>
      </c>
      <c r="G646" s="16" t="s">
        <v>725</v>
      </c>
      <c r="H646" s="4" t="s">
        <v>726</v>
      </c>
      <c r="I646" s="4" t="s">
        <v>53</v>
      </c>
      <c r="J646" s="4" t="s">
        <v>4625</v>
      </c>
      <c r="K646" s="4" t="s">
        <v>3457</v>
      </c>
      <c r="L646" s="17">
        <v>12</v>
      </c>
    </row>
    <row r="647" spans="2:12" ht="28.5" x14ac:dyDescent="0.25">
      <c r="B647" s="4" t="s">
        <v>4627</v>
      </c>
      <c r="C647" s="46" t="s">
        <v>4251</v>
      </c>
      <c r="D647" s="44"/>
      <c r="E647" s="4" t="s">
        <v>4616</v>
      </c>
      <c r="F647" s="4" t="s">
        <v>1166</v>
      </c>
      <c r="G647" s="16" t="s">
        <v>1167</v>
      </c>
      <c r="H647" s="4" t="s">
        <v>1168</v>
      </c>
      <c r="I647" s="4" t="s">
        <v>68</v>
      </c>
      <c r="J647" s="4" t="s">
        <v>1168</v>
      </c>
      <c r="K647" s="4" t="s">
        <v>3436</v>
      </c>
      <c r="L647" s="17">
        <v>3.5</v>
      </c>
    </row>
    <row r="648" spans="2:12" ht="28.5" x14ac:dyDescent="0.25">
      <c r="B648" s="4" t="s">
        <v>4627</v>
      </c>
      <c r="C648" s="46" t="s">
        <v>4616</v>
      </c>
      <c r="D648" s="44"/>
      <c r="E648" s="4" t="s">
        <v>4251</v>
      </c>
      <c r="F648" s="4" t="s">
        <v>1166</v>
      </c>
      <c r="G648" s="16" t="s">
        <v>1167</v>
      </c>
      <c r="H648" s="4" t="s">
        <v>1168</v>
      </c>
      <c r="I648" s="4" t="s">
        <v>68</v>
      </c>
      <c r="J648" s="4" t="s">
        <v>1168</v>
      </c>
      <c r="K648" s="4" t="s">
        <v>3436</v>
      </c>
      <c r="L648" s="17">
        <v>3.5</v>
      </c>
    </row>
    <row r="649" spans="2:12" ht="57" x14ac:dyDescent="0.25">
      <c r="B649" s="4" t="s">
        <v>4606</v>
      </c>
      <c r="C649" s="46" t="s">
        <v>4327</v>
      </c>
      <c r="D649" s="44"/>
      <c r="E649" s="4" t="s">
        <v>4607</v>
      </c>
      <c r="F649" s="4" t="s">
        <v>1257</v>
      </c>
      <c r="G649" s="16" t="s">
        <v>1258</v>
      </c>
      <c r="H649" s="4" t="s">
        <v>1081</v>
      </c>
      <c r="I649" s="4" t="s">
        <v>53</v>
      </c>
      <c r="J649" s="4" t="s">
        <v>1081</v>
      </c>
      <c r="K649" s="4" t="s">
        <v>3457</v>
      </c>
      <c r="L649" s="17">
        <v>2.1800000000000002</v>
      </c>
    </row>
    <row r="650" spans="2:12" ht="57" x14ac:dyDescent="0.25">
      <c r="B650" s="4" t="s">
        <v>4606</v>
      </c>
      <c r="C650" s="46" t="s">
        <v>4607</v>
      </c>
      <c r="D650" s="44"/>
      <c r="E650" s="4" t="s">
        <v>4327</v>
      </c>
      <c r="F650" s="4" t="s">
        <v>1257</v>
      </c>
      <c r="G650" s="16" t="s">
        <v>1258</v>
      </c>
      <c r="H650" s="4" t="s">
        <v>1081</v>
      </c>
      <c r="I650" s="4" t="s">
        <v>53</v>
      </c>
      <c r="J650" s="4" t="s">
        <v>1081</v>
      </c>
      <c r="K650" s="4" t="s">
        <v>3457</v>
      </c>
      <c r="L650" s="17">
        <v>4.3600000000000003</v>
      </c>
    </row>
    <row r="651" spans="2:12" ht="42.75" x14ac:dyDescent="0.25">
      <c r="B651" s="4" t="s">
        <v>4628</v>
      </c>
      <c r="C651" s="46" t="s">
        <v>4629</v>
      </c>
      <c r="D651" s="44"/>
      <c r="E651" s="4" t="s">
        <v>4260</v>
      </c>
      <c r="F651" s="4" t="s">
        <v>218</v>
      </c>
      <c r="G651" s="16" t="s">
        <v>219</v>
      </c>
      <c r="H651" s="4" t="s">
        <v>220</v>
      </c>
      <c r="I651" s="4" t="s">
        <v>58</v>
      </c>
      <c r="J651" s="4" t="s">
        <v>220</v>
      </c>
      <c r="K651" s="4" t="s">
        <v>3435</v>
      </c>
      <c r="L651" s="17">
        <v>3.4</v>
      </c>
    </row>
    <row r="652" spans="2:12" ht="28.5" x14ac:dyDescent="0.25">
      <c r="B652" s="4" t="s">
        <v>4628</v>
      </c>
      <c r="C652" s="46" t="s">
        <v>4260</v>
      </c>
      <c r="D652" s="44"/>
      <c r="E652" s="4" t="s">
        <v>4629</v>
      </c>
      <c r="F652" s="4" t="s">
        <v>218</v>
      </c>
      <c r="G652" s="16" t="s">
        <v>219</v>
      </c>
      <c r="H652" s="4" t="s">
        <v>220</v>
      </c>
      <c r="I652" s="4" t="s">
        <v>58</v>
      </c>
      <c r="J652" s="4" t="s">
        <v>220</v>
      </c>
      <c r="K652" s="4" t="s">
        <v>3435</v>
      </c>
      <c r="L652" s="17">
        <v>3.4</v>
      </c>
    </row>
    <row r="653" spans="2:12" ht="28.5" x14ac:dyDescent="0.25">
      <c r="B653" s="4" t="s">
        <v>4630</v>
      </c>
      <c r="C653" s="46" t="s">
        <v>4631</v>
      </c>
      <c r="D653" s="44"/>
      <c r="E653" s="4" t="s">
        <v>4503</v>
      </c>
      <c r="F653" s="4" t="s">
        <v>1266</v>
      </c>
      <c r="G653" s="16" t="s">
        <v>1267</v>
      </c>
      <c r="H653" s="4" t="s">
        <v>1268</v>
      </c>
      <c r="I653" s="4" t="s">
        <v>53</v>
      </c>
      <c r="J653" s="4" t="s">
        <v>4632</v>
      </c>
      <c r="K653" s="4" t="s">
        <v>3457</v>
      </c>
      <c r="L653" s="17">
        <v>8.5</v>
      </c>
    </row>
    <row r="654" spans="2:12" ht="28.5" x14ac:dyDescent="0.25">
      <c r="B654" s="4" t="s">
        <v>4630</v>
      </c>
      <c r="C654" s="46" t="s">
        <v>4631</v>
      </c>
      <c r="D654" s="44"/>
      <c r="E654" s="4" t="s">
        <v>4503</v>
      </c>
      <c r="F654" s="4" t="s">
        <v>1266</v>
      </c>
      <c r="G654" s="16" t="s">
        <v>1267</v>
      </c>
      <c r="H654" s="4" t="s">
        <v>1268</v>
      </c>
      <c r="I654" s="4" t="s">
        <v>53</v>
      </c>
      <c r="J654" s="4" t="s">
        <v>4632</v>
      </c>
      <c r="K654" s="4" t="s">
        <v>3453</v>
      </c>
      <c r="L654" s="17">
        <v>8.5</v>
      </c>
    </row>
    <row r="655" spans="2:12" ht="42.75" x14ac:dyDescent="0.25">
      <c r="B655" s="4" t="s">
        <v>4633</v>
      </c>
      <c r="C655" s="46" t="s">
        <v>4595</v>
      </c>
      <c r="D655" s="44"/>
      <c r="E655" s="4" t="s">
        <v>4260</v>
      </c>
      <c r="F655" s="4" t="s">
        <v>679</v>
      </c>
      <c r="G655" s="16" t="s">
        <v>680</v>
      </c>
      <c r="H655" s="4" t="s">
        <v>681</v>
      </c>
      <c r="I655" s="4" t="s">
        <v>58</v>
      </c>
      <c r="J655" s="4" t="s">
        <v>681</v>
      </c>
      <c r="K655" s="4" t="s">
        <v>3435</v>
      </c>
      <c r="L655" s="17">
        <v>12</v>
      </c>
    </row>
    <row r="656" spans="2:12" ht="42.75" x14ac:dyDescent="0.25">
      <c r="B656" s="4" t="s">
        <v>4633</v>
      </c>
      <c r="C656" s="46" t="s">
        <v>4595</v>
      </c>
      <c r="D656" s="44"/>
      <c r="E656" s="4" t="s">
        <v>4260</v>
      </c>
      <c r="F656" s="4" t="s">
        <v>679</v>
      </c>
      <c r="G656" s="16" t="s">
        <v>680</v>
      </c>
      <c r="H656" s="4" t="s">
        <v>681</v>
      </c>
      <c r="I656" s="4" t="s">
        <v>58</v>
      </c>
      <c r="J656" s="4" t="s">
        <v>681</v>
      </c>
      <c r="K656" s="4" t="s">
        <v>3457</v>
      </c>
      <c r="L656" s="17">
        <v>33</v>
      </c>
    </row>
    <row r="657" spans="2:12" ht="28.5" x14ac:dyDescent="0.25">
      <c r="B657" s="4" t="s">
        <v>4633</v>
      </c>
      <c r="C657" s="46" t="s">
        <v>4260</v>
      </c>
      <c r="D657" s="44"/>
      <c r="E657" s="4" t="s">
        <v>4595</v>
      </c>
      <c r="F657" s="4" t="s">
        <v>679</v>
      </c>
      <c r="G657" s="16" t="s">
        <v>680</v>
      </c>
      <c r="H657" s="4" t="s">
        <v>681</v>
      </c>
      <c r="I657" s="4" t="s">
        <v>58</v>
      </c>
      <c r="J657" s="4" t="s">
        <v>681</v>
      </c>
      <c r="K657" s="4" t="s">
        <v>3435</v>
      </c>
      <c r="L657" s="17">
        <v>12</v>
      </c>
    </row>
    <row r="658" spans="2:12" ht="28.5" x14ac:dyDescent="0.25">
      <c r="B658" s="4" t="s">
        <v>4633</v>
      </c>
      <c r="C658" s="46" t="s">
        <v>4260</v>
      </c>
      <c r="D658" s="44"/>
      <c r="E658" s="4" t="s">
        <v>4595</v>
      </c>
      <c r="F658" s="4" t="s">
        <v>679</v>
      </c>
      <c r="G658" s="16" t="s">
        <v>680</v>
      </c>
      <c r="H658" s="4" t="s">
        <v>681</v>
      </c>
      <c r="I658" s="4" t="s">
        <v>58</v>
      </c>
      <c r="J658" s="4" t="s">
        <v>681</v>
      </c>
      <c r="K658" s="4" t="s">
        <v>3457</v>
      </c>
      <c r="L658" s="17">
        <v>30</v>
      </c>
    </row>
    <row r="659" spans="2:12" ht="42.75" x14ac:dyDescent="0.25">
      <c r="B659" s="4" t="s">
        <v>4634</v>
      </c>
      <c r="C659" s="46" t="s">
        <v>4595</v>
      </c>
      <c r="D659" s="44"/>
      <c r="E659" s="4" t="s">
        <v>4260</v>
      </c>
      <c r="F659" s="4" t="s">
        <v>679</v>
      </c>
      <c r="G659" s="16" t="s">
        <v>680</v>
      </c>
      <c r="H659" s="4" t="s">
        <v>681</v>
      </c>
      <c r="I659" s="4" t="s">
        <v>58</v>
      </c>
      <c r="J659" s="4" t="s">
        <v>681</v>
      </c>
      <c r="K659" s="4" t="s">
        <v>3433</v>
      </c>
      <c r="L659" s="17">
        <v>3</v>
      </c>
    </row>
    <row r="660" spans="2:12" ht="42.75" x14ac:dyDescent="0.25">
      <c r="B660" s="4" t="s">
        <v>4634</v>
      </c>
      <c r="C660" s="46" t="s">
        <v>4595</v>
      </c>
      <c r="D660" s="44"/>
      <c r="E660" s="4" t="s">
        <v>4260</v>
      </c>
      <c r="F660" s="4" t="s">
        <v>679</v>
      </c>
      <c r="G660" s="16" t="s">
        <v>680</v>
      </c>
      <c r="H660" s="4" t="s">
        <v>681</v>
      </c>
      <c r="I660" s="4" t="s">
        <v>58</v>
      </c>
      <c r="J660" s="4" t="s">
        <v>681</v>
      </c>
      <c r="K660" s="4" t="s">
        <v>3435</v>
      </c>
      <c r="L660" s="17">
        <v>12</v>
      </c>
    </row>
    <row r="661" spans="2:12" ht="28.5" x14ac:dyDescent="0.25">
      <c r="B661" s="4" t="s">
        <v>4634</v>
      </c>
      <c r="C661" s="46" t="s">
        <v>4260</v>
      </c>
      <c r="D661" s="44"/>
      <c r="E661" s="4" t="s">
        <v>4595</v>
      </c>
      <c r="F661" s="4" t="s">
        <v>679</v>
      </c>
      <c r="G661" s="16" t="s">
        <v>680</v>
      </c>
      <c r="H661" s="4" t="s">
        <v>681</v>
      </c>
      <c r="I661" s="4" t="s">
        <v>58</v>
      </c>
      <c r="J661" s="4" t="s">
        <v>681</v>
      </c>
      <c r="K661" s="4" t="s">
        <v>3433</v>
      </c>
      <c r="L661" s="17">
        <v>3</v>
      </c>
    </row>
    <row r="662" spans="2:12" ht="28.5" x14ac:dyDescent="0.25">
      <c r="B662" s="4" t="s">
        <v>4634</v>
      </c>
      <c r="C662" s="46" t="s">
        <v>4260</v>
      </c>
      <c r="D662" s="44"/>
      <c r="E662" s="4" t="s">
        <v>4595</v>
      </c>
      <c r="F662" s="4" t="s">
        <v>679</v>
      </c>
      <c r="G662" s="16" t="s">
        <v>680</v>
      </c>
      <c r="H662" s="4" t="s">
        <v>681</v>
      </c>
      <c r="I662" s="4" t="s">
        <v>58</v>
      </c>
      <c r="J662" s="4" t="s">
        <v>681</v>
      </c>
      <c r="K662" s="4" t="s">
        <v>3435</v>
      </c>
      <c r="L662" s="17">
        <v>12</v>
      </c>
    </row>
    <row r="663" spans="2:12" ht="42.75" x14ac:dyDescent="0.25">
      <c r="B663" s="4" t="s">
        <v>4635</v>
      </c>
      <c r="C663" s="46" t="s">
        <v>4595</v>
      </c>
      <c r="D663" s="44"/>
      <c r="E663" s="4" t="s">
        <v>4260</v>
      </c>
      <c r="F663" s="4" t="s">
        <v>679</v>
      </c>
      <c r="G663" s="16" t="s">
        <v>680</v>
      </c>
      <c r="H663" s="4" t="s">
        <v>681</v>
      </c>
      <c r="I663" s="4" t="s">
        <v>58</v>
      </c>
      <c r="J663" s="4" t="s">
        <v>681</v>
      </c>
      <c r="K663" s="4" t="s">
        <v>3464</v>
      </c>
      <c r="L663" s="17">
        <v>13</v>
      </c>
    </row>
    <row r="664" spans="2:12" ht="28.5" x14ac:dyDescent="0.25">
      <c r="B664" s="4" t="s">
        <v>4635</v>
      </c>
      <c r="C664" s="46" t="s">
        <v>4260</v>
      </c>
      <c r="D664" s="44"/>
      <c r="E664" s="4" t="s">
        <v>4595</v>
      </c>
      <c r="F664" s="4" t="s">
        <v>679</v>
      </c>
      <c r="G664" s="16" t="s">
        <v>680</v>
      </c>
      <c r="H664" s="4" t="s">
        <v>681</v>
      </c>
      <c r="I664" s="4" t="s">
        <v>58</v>
      </c>
      <c r="J664" s="4" t="s">
        <v>681</v>
      </c>
      <c r="K664" s="4" t="s">
        <v>3464</v>
      </c>
      <c r="L664" s="17">
        <v>9</v>
      </c>
    </row>
    <row r="665" spans="2:12" ht="42.75" x14ac:dyDescent="0.25">
      <c r="B665" s="4" t="s">
        <v>4636</v>
      </c>
      <c r="C665" s="46" t="s">
        <v>4595</v>
      </c>
      <c r="D665" s="44"/>
      <c r="E665" s="4" t="s">
        <v>4260</v>
      </c>
      <c r="F665" s="4" t="s">
        <v>679</v>
      </c>
      <c r="G665" s="16" t="s">
        <v>680</v>
      </c>
      <c r="H665" s="4" t="s">
        <v>681</v>
      </c>
      <c r="I665" s="4" t="s">
        <v>58</v>
      </c>
      <c r="J665" s="4" t="s">
        <v>681</v>
      </c>
      <c r="K665" s="4" t="s">
        <v>3457</v>
      </c>
      <c r="L665" s="17">
        <v>10</v>
      </c>
    </row>
    <row r="666" spans="2:12" ht="42.75" x14ac:dyDescent="0.25">
      <c r="B666" s="4" t="s">
        <v>4636</v>
      </c>
      <c r="C666" s="46" t="s">
        <v>4595</v>
      </c>
      <c r="D666" s="44"/>
      <c r="E666" s="4" t="s">
        <v>4260</v>
      </c>
      <c r="F666" s="4" t="s">
        <v>679</v>
      </c>
      <c r="G666" s="16" t="s">
        <v>680</v>
      </c>
      <c r="H666" s="4" t="s">
        <v>681</v>
      </c>
      <c r="I666" s="4" t="s">
        <v>58</v>
      </c>
      <c r="J666" s="4" t="s">
        <v>681</v>
      </c>
      <c r="K666" s="4" t="s">
        <v>3453</v>
      </c>
      <c r="L666" s="17">
        <v>10</v>
      </c>
    </row>
    <row r="667" spans="2:12" ht="42.75" x14ac:dyDescent="0.25">
      <c r="B667" s="4" t="s">
        <v>4636</v>
      </c>
      <c r="C667" s="46" t="s">
        <v>4595</v>
      </c>
      <c r="D667" s="44"/>
      <c r="E667" s="4" t="s">
        <v>4260</v>
      </c>
      <c r="F667" s="4" t="s">
        <v>679</v>
      </c>
      <c r="G667" s="16" t="s">
        <v>680</v>
      </c>
      <c r="H667" s="4" t="s">
        <v>681</v>
      </c>
      <c r="I667" s="4" t="s">
        <v>58</v>
      </c>
      <c r="J667" s="4" t="s">
        <v>681</v>
      </c>
      <c r="K667" s="4" t="s">
        <v>4291</v>
      </c>
      <c r="L667" s="17">
        <v>26</v>
      </c>
    </row>
    <row r="668" spans="2:12" ht="42.75" x14ac:dyDescent="0.25">
      <c r="B668" s="4" t="s">
        <v>4636</v>
      </c>
      <c r="C668" s="46" t="s">
        <v>4595</v>
      </c>
      <c r="D668" s="44"/>
      <c r="E668" s="4" t="s">
        <v>4260</v>
      </c>
      <c r="F668" s="4" t="s">
        <v>679</v>
      </c>
      <c r="G668" s="16" t="s">
        <v>680</v>
      </c>
      <c r="H668" s="4" t="s">
        <v>681</v>
      </c>
      <c r="I668" s="4" t="s">
        <v>58</v>
      </c>
      <c r="J668" s="4" t="s">
        <v>681</v>
      </c>
      <c r="K668" s="4" t="s">
        <v>3468</v>
      </c>
      <c r="L668" s="17">
        <v>26</v>
      </c>
    </row>
    <row r="669" spans="2:12" ht="42.75" x14ac:dyDescent="0.25">
      <c r="B669" s="4" t="s">
        <v>4636</v>
      </c>
      <c r="C669" s="46" t="s">
        <v>4595</v>
      </c>
      <c r="D669" s="44"/>
      <c r="E669" s="4" t="s">
        <v>4260</v>
      </c>
      <c r="F669" s="4" t="s">
        <v>679</v>
      </c>
      <c r="G669" s="16" t="s">
        <v>680</v>
      </c>
      <c r="H669" s="4" t="s">
        <v>681</v>
      </c>
      <c r="I669" s="4" t="s">
        <v>58</v>
      </c>
      <c r="J669" s="4" t="s">
        <v>681</v>
      </c>
      <c r="K669" s="4" t="s">
        <v>4266</v>
      </c>
      <c r="L669" s="17">
        <v>26</v>
      </c>
    </row>
    <row r="670" spans="2:12" ht="42.75" x14ac:dyDescent="0.25">
      <c r="B670" s="4" t="s">
        <v>4636</v>
      </c>
      <c r="C670" s="46" t="s">
        <v>4595</v>
      </c>
      <c r="D670" s="44"/>
      <c r="E670" s="4" t="s">
        <v>4260</v>
      </c>
      <c r="F670" s="4" t="s">
        <v>679</v>
      </c>
      <c r="G670" s="16" t="s">
        <v>680</v>
      </c>
      <c r="H670" s="4" t="s">
        <v>681</v>
      </c>
      <c r="I670" s="4" t="s">
        <v>58</v>
      </c>
      <c r="J670" s="4" t="s">
        <v>681</v>
      </c>
      <c r="K670" s="4" t="s">
        <v>4424</v>
      </c>
      <c r="L670" s="17">
        <v>26</v>
      </c>
    </row>
    <row r="671" spans="2:12" ht="42.75" x14ac:dyDescent="0.25">
      <c r="B671" s="4" t="s">
        <v>4636</v>
      </c>
      <c r="C671" s="46" t="s">
        <v>4595</v>
      </c>
      <c r="D671" s="44"/>
      <c r="E671" s="4" t="s">
        <v>4260</v>
      </c>
      <c r="F671" s="4" t="s">
        <v>679</v>
      </c>
      <c r="G671" s="16" t="s">
        <v>680</v>
      </c>
      <c r="H671" s="4" t="s">
        <v>681</v>
      </c>
      <c r="I671" s="4" t="s">
        <v>58</v>
      </c>
      <c r="J671" s="4" t="s">
        <v>681</v>
      </c>
      <c r="K671" s="4" t="s">
        <v>4599</v>
      </c>
      <c r="L671" s="17">
        <v>26</v>
      </c>
    </row>
    <row r="672" spans="2:12" ht="42.75" x14ac:dyDescent="0.25">
      <c r="B672" s="4" t="s">
        <v>4636</v>
      </c>
      <c r="C672" s="46" t="s">
        <v>4595</v>
      </c>
      <c r="D672" s="44"/>
      <c r="E672" s="4" t="s">
        <v>4260</v>
      </c>
      <c r="F672" s="4" t="s">
        <v>679</v>
      </c>
      <c r="G672" s="16" t="s">
        <v>680</v>
      </c>
      <c r="H672" s="4" t="s">
        <v>681</v>
      </c>
      <c r="I672" s="4" t="s">
        <v>58</v>
      </c>
      <c r="J672" s="4" t="s">
        <v>681</v>
      </c>
      <c r="K672" s="4" t="s">
        <v>4597</v>
      </c>
      <c r="L672" s="17">
        <v>26</v>
      </c>
    </row>
    <row r="673" spans="2:12" ht="28.5" x14ac:dyDescent="0.25">
      <c r="B673" s="4" t="s">
        <v>4636</v>
      </c>
      <c r="C673" s="46" t="s">
        <v>4260</v>
      </c>
      <c r="D673" s="44"/>
      <c r="E673" s="4" t="s">
        <v>4595</v>
      </c>
      <c r="F673" s="4" t="s">
        <v>679</v>
      </c>
      <c r="G673" s="16" t="s">
        <v>680</v>
      </c>
      <c r="H673" s="4" t="s">
        <v>681</v>
      </c>
      <c r="I673" s="4" t="s">
        <v>58</v>
      </c>
      <c r="J673" s="4" t="s">
        <v>681</v>
      </c>
      <c r="K673" s="4" t="s">
        <v>3457</v>
      </c>
      <c r="L673" s="17">
        <v>9</v>
      </c>
    </row>
    <row r="674" spans="2:12" ht="28.5" x14ac:dyDescent="0.25">
      <c r="B674" s="4" t="s">
        <v>4636</v>
      </c>
      <c r="C674" s="46" t="s">
        <v>4260</v>
      </c>
      <c r="D674" s="44"/>
      <c r="E674" s="4" t="s">
        <v>4595</v>
      </c>
      <c r="F674" s="4" t="s">
        <v>679</v>
      </c>
      <c r="G674" s="16" t="s">
        <v>680</v>
      </c>
      <c r="H674" s="4" t="s">
        <v>681</v>
      </c>
      <c r="I674" s="4" t="s">
        <v>58</v>
      </c>
      <c r="J674" s="4" t="s">
        <v>681</v>
      </c>
      <c r="K674" s="4" t="s">
        <v>3453</v>
      </c>
      <c r="L674" s="17">
        <v>9</v>
      </c>
    </row>
    <row r="675" spans="2:12" ht="28.5" x14ac:dyDescent="0.25">
      <c r="B675" s="4" t="s">
        <v>4636</v>
      </c>
      <c r="C675" s="46" t="s">
        <v>4260</v>
      </c>
      <c r="D675" s="44"/>
      <c r="E675" s="4" t="s">
        <v>4595</v>
      </c>
      <c r="F675" s="4" t="s">
        <v>679</v>
      </c>
      <c r="G675" s="16" t="s">
        <v>680</v>
      </c>
      <c r="H675" s="4" t="s">
        <v>681</v>
      </c>
      <c r="I675" s="4" t="s">
        <v>58</v>
      </c>
      <c r="J675" s="4" t="s">
        <v>681</v>
      </c>
      <c r="K675" s="4" t="s">
        <v>4291</v>
      </c>
      <c r="L675" s="17">
        <v>22</v>
      </c>
    </row>
    <row r="676" spans="2:12" ht="28.5" x14ac:dyDescent="0.25">
      <c r="B676" s="4" t="s">
        <v>4636</v>
      </c>
      <c r="C676" s="46" t="s">
        <v>4260</v>
      </c>
      <c r="D676" s="44"/>
      <c r="E676" s="4" t="s">
        <v>4595</v>
      </c>
      <c r="F676" s="4" t="s">
        <v>679</v>
      </c>
      <c r="G676" s="16" t="s">
        <v>680</v>
      </c>
      <c r="H676" s="4" t="s">
        <v>681</v>
      </c>
      <c r="I676" s="4" t="s">
        <v>58</v>
      </c>
      <c r="J676" s="4" t="s">
        <v>681</v>
      </c>
      <c r="K676" s="4" t="s">
        <v>3468</v>
      </c>
      <c r="L676" s="17">
        <v>22</v>
      </c>
    </row>
    <row r="677" spans="2:12" ht="28.5" x14ac:dyDescent="0.25">
      <c r="B677" s="4" t="s">
        <v>4636</v>
      </c>
      <c r="C677" s="46" t="s">
        <v>4260</v>
      </c>
      <c r="D677" s="44"/>
      <c r="E677" s="4" t="s">
        <v>4595</v>
      </c>
      <c r="F677" s="4" t="s">
        <v>679</v>
      </c>
      <c r="G677" s="16" t="s">
        <v>680</v>
      </c>
      <c r="H677" s="4" t="s">
        <v>681</v>
      </c>
      <c r="I677" s="4" t="s">
        <v>58</v>
      </c>
      <c r="J677" s="4" t="s">
        <v>681</v>
      </c>
      <c r="K677" s="4" t="s">
        <v>4266</v>
      </c>
      <c r="L677" s="17">
        <v>22</v>
      </c>
    </row>
    <row r="678" spans="2:12" ht="28.5" x14ac:dyDescent="0.25">
      <c r="B678" s="4" t="s">
        <v>4636</v>
      </c>
      <c r="C678" s="46" t="s">
        <v>4260</v>
      </c>
      <c r="D678" s="44"/>
      <c r="E678" s="4" t="s">
        <v>4595</v>
      </c>
      <c r="F678" s="4" t="s">
        <v>679</v>
      </c>
      <c r="G678" s="16" t="s">
        <v>680</v>
      </c>
      <c r="H678" s="4" t="s">
        <v>681</v>
      </c>
      <c r="I678" s="4" t="s">
        <v>58</v>
      </c>
      <c r="J678" s="4" t="s">
        <v>681</v>
      </c>
      <c r="K678" s="4" t="s">
        <v>4424</v>
      </c>
      <c r="L678" s="17">
        <v>22</v>
      </c>
    </row>
    <row r="679" spans="2:12" ht="28.5" x14ac:dyDescent="0.25">
      <c r="B679" s="4" t="s">
        <v>4636</v>
      </c>
      <c r="C679" s="46" t="s">
        <v>4260</v>
      </c>
      <c r="D679" s="44"/>
      <c r="E679" s="4" t="s">
        <v>4595</v>
      </c>
      <c r="F679" s="4" t="s">
        <v>679</v>
      </c>
      <c r="G679" s="16" t="s">
        <v>680</v>
      </c>
      <c r="H679" s="4" t="s">
        <v>681</v>
      </c>
      <c r="I679" s="4" t="s">
        <v>58</v>
      </c>
      <c r="J679" s="4" t="s">
        <v>681</v>
      </c>
      <c r="K679" s="4" t="s">
        <v>4599</v>
      </c>
      <c r="L679" s="17">
        <v>22</v>
      </c>
    </row>
    <row r="680" spans="2:12" ht="28.5" x14ac:dyDescent="0.25">
      <c r="B680" s="4" t="s">
        <v>4636</v>
      </c>
      <c r="C680" s="46" t="s">
        <v>4260</v>
      </c>
      <c r="D680" s="44"/>
      <c r="E680" s="4" t="s">
        <v>4595</v>
      </c>
      <c r="F680" s="4" t="s">
        <v>679</v>
      </c>
      <c r="G680" s="16" t="s">
        <v>680</v>
      </c>
      <c r="H680" s="4" t="s">
        <v>681</v>
      </c>
      <c r="I680" s="4" t="s">
        <v>58</v>
      </c>
      <c r="J680" s="4" t="s">
        <v>681</v>
      </c>
      <c r="K680" s="4" t="s">
        <v>4597</v>
      </c>
      <c r="L680" s="17">
        <v>22</v>
      </c>
    </row>
    <row r="681" spans="2:12" ht="28.5" x14ac:dyDescent="0.25">
      <c r="B681" s="4" t="s">
        <v>4637</v>
      </c>
      <c r="C681" s="46" t="s">
        <v>4260</v>
      </c>
      <c r="D681" s="44"/>
      <c r="E681" s="4" t="s">
        <v>4595</v>
      </c>
      <c r="F681" s="4" t="s">
        <v>445</v>
      </c>
      <c r="G681" s="16" t="s">
        <v>446</v>
      </c>
      <c r="H681" s="4" t="s">
        <v>447</v>
      </c>
      <c r="I681" s="4" t="s">
        <v>53</v>
      </c>
      <c r="J681" s="4" t="s">
        <v>442</v>
      </c>
      <c r="K681" s="4" t="s">
        <v>3457</v>
      </c>
      <c r="L681" s="17">
        <v>48</v>
      </c>
    </row>
    <row r="682" spans="2:12" ht="42.75" x14ac:dyDescent="0.25">
      <c r="B682" s="4" t="s">
        <v>4637</v>
      </c>
      <c r="C682" s="46" t="s">
        <v>4595</v>
      </c>
      <c r="D682" s="44"/>
      <c r="E682" s="4" t="s">
        <v>4260</v>
      </c>
      <c r="F682" s="4" t="s">
        <v>445</v>
      </c>
      <c r="G682" s="16" t="s">
        <v>446</v>
      </c>
      <c r="H682" s="4" t="s">
        <v>447</v>
      </c>
      <c r="I682" s="4" t="s">
        <v>53</v>
      </c>
      <c r="J682" s="4" t="s">
        <v>442</v>
      </c>
      <c r="K682" s="4" t="s">
        <v>3457</v>
      </c>
      <c r="L682" s="17">
        <v>48</v>
      </c>
    </row>
    <row r="683" spans="2:12" ht="28.5" x14ac:dyDescent="0.25">
      <c r="B683" s="4" t="s">
        <v>4628</v>
      </c>
      <c r="C683" s="46" t="s">
        <v>4260</v>
      </c>
      <c r="D683" s="44"/>
      <c r="E683" s="4" t="s">
        <v>4629</v>
      </c>
      <c r="F683" s="4" t="s">
        <v>1276</v>
      </c>
      <c r="G683" s="16" t="s">
        <v>1277</v>
      </c>
      <c r="H683" s="4" t="s">
        <v>1278</v>
      </c>
      <c r="I683" s="4" t="s">
        <v>53</v>
      </c>
      <c r="J683" s="4" t="s">
        <v>1278</v>
      </c>
      <c r="K683" s="4" t="s">
        <v>3435</v>
      </c>
      <c r="L683" s="17">
        <v>3.4</v>
      </c>
    </row>
    <row r="684" spans="2:12" ht="42.75" x14ac:dyDescent="0.25">
      <c r="B684" s="4" t="s">
        <v>4628</v>
      </c>
      <c r="C684" s="46" t="s">
        <v>4629</v>
      </c>
      <c r="D684" s="44"/>
      <c r="E684" s="4" t="s">
        <v>4260</v>
      </c>
      <c r="F684" s="4" t="s">
        <v>1276</v>
      </c>
      <c r="G684" s="16" t="s">
        <v>1277</v>
      </c>
      <c r="H684" s="4" t="s">
        <v>1278</v>
      </c>
      <c r="I684" s="4" t="s">
        <v>53</v>
      </c>
      <c r="J684" s="4" t="s">
        <v>1278</v>
      </c>
      <c r="K684" s="4" t="s">
        <v>3435</v>
      </c>
      <c r="L684" s="17">
        <v>3.4</v>
      </c>
    </row>
    <row r="685" spans="2:12" ht="28.5" x14ac:dyDescent="0.25">
      <c r="B685" s="4" t="s">
        <v>4635</v>
      </c>
      <c r="C685" s="46" t="s">
        <v>4260</v>
      </c>
      <c r="D685" s="44"/>
      <c r="E685" s="4" t="s">
        <v>4595</v>
      </c>
      <c r="F685" s="4" t="s">
        <v>1279</v>
      </c>
      <c r="G685" s="16" t="s">
        <v>1280</v>
      </c>
      <c r="H685" s="4" t="s">
        <v>1223</v>
      </c>
      <c r="I685" s="4" t="s">
        <v>53</v>
      </c>
      <c r="J685" s="4" t="s">
        <v>4638</v>
      </c>
      <c r="K685" s="4" t="s">
        <v>3453</v>
      </c>
      <c r="L685" s="17">
        <v>19</v>
      </c>
    </row>
    <row r="686" spans="2:12" ht="42.75" x14ac:dyDescent="0.25">
      <c r="B686" s="4" t="s">
        <v>4635</v>
      </c>
      <c r="C686" s="46" t="s">
        <v>4595</v>
      </c>
      <c r="D686" s="44"/>
      <c r="E686" s="4" t="s">
        <v>4260</v>
      </c>
      <c r="F686" s="4" t="s">
        <v>1279</v>
      </c>
      <c r="G686" s="16" t="s">
        <v>1280</v>
      </c>
      <c r="H686" s="4" t="s">
        <v>1223</v>
      </c>
      <c r="I686" s="4" t="s">
        <v>53</v>
      </c>
      <c r="J686" s="4" t="s">
        <v>4638</v>
      </c>
      <c r="K686" s="4" t="s">
        <v>3453</v>
      </c>
      <c r="L686" s="17">
        <v>42</v>
      </c>
    </row>
    <row r="687" spans="2:12" ht="28.5" x14ac:dyDescent="0.25">
      <c r="B687" s="4" t="s">
        <v>4637</v>
      </c>
      <c r="C687" s="46" t="s">
        <v>4260</v>
      </c>
      <c r="D687" s="44"/>
      <c r="E687" s="4" t="s">
        <v>4595</v>
      </c>
      <c r="F687" s="4" t="s">
        <v>683</v>
      </c>
      <c r="G687" s="16" t="s">
        <v>684</v>
      </c>
      <c r="H687" s="4" t="s">
        <v>685</v>
      </c>
      <c r="I687" s="4" t="s">
        <v>58</v>
      </c>
      <c r="J687" s="4" t="s">
        <v>4639</v>
      </c>
      <c r="K687" s="4" t="s">
        <v>3436</v>
      </c>
      <c r="L687" s="17">
        <v>8.5</v>
      </c>
    </row>
    <row r="688" spans="2:12" ht="28.5" x14ac:dyDescent="0.25">
      <c r="B688" s="4" t="s">
        <v>4637</v>
      </c>
      <c r="C688" s="46" t="s">
        <v>4260</v>
      </c>
      <c r="D688" s="44"/>
      <c r="E688" s="4" t="s">
        <v>4595</v>
      </c>
      <c r="F688" s="4" t="s">
        <v>683</v>
      </c>
      <c r="G688" s="16" t="s">
        <v>684</v>
      </c>
      <c r="H688" s="4" t="s">
        <v>685</v>
      </c>
      <c r="I688" s="4" t="s">
        <v>58</v>
      </c>
      <c r="J688" s="4" t="s">
        <v>4639</v>
      </c>
      <c r="K688" s="4" t="s">
        <v>3437</v>
      </c>
      <c r="L688" s="17">
        <v>8.5</v>
      </c>
    </row>
    <row r="689" spans="2:12" ht="28.5" x14ac:dyDescent="0.25">
      <c r="B689" s="4" t="s">
        <v>4637</v>
      </c>
      <c r="C689" s="46" t="s">
        <v>4260</v>
      </c>
      <c r="D689" s="44"/>
      <c r="E689" s="4" t="s">
        <v>4595</v>
      </c>
      <c r="F689" s="4" t="s">
        <v>683</v>
      </c>
      <c r="G689" s="16" t="s">
        <v>684</v>
      </c>
      <c r="H689" s="4" t="s">
        <v>685</v>
      </c>
      <c r="I689" s="4" t="s">
        <v>58</v>
      </c>
      <c r="J689" s="4" t="s">
        <v>4639</v>
      </c>
      <c r="K689" s="4" t="s">
        <v>4292</v>
      </c>
      <c r="L689" s="17">
        <v>8.5</v>
      </c>
    </row>
    <row r="690" spans="2:12" ht="28.5" x14ac:dyDescent="0.25">
      <c r="B690" s="4" t="s">
        <v>4637</v>
      </c>
      <c r="C690" s="46" t="s">
        <v>4260</v>
      </c>
      <c r="D690" s="44"/>
      <c r="E690" s="4" t="s">
        <v>4595</v>
      </c>
      <c r="F690" s="4" t="s">
        <v>683</v>
      </c>
      <c r="G690" s="16" t="s">
        <v>684</v>
      </c>
      <c r="H690" s="4" t="s">
        <v>685</v>
      </c>
      <c r="I690" s="4" t="s">
        <v>58</v>
      </c>
      <c r="J690" s="4" t="s">
        <v>4639</v>
      </c>
      <c r="K690" s="4" t="s">
        <v>4291</v>
      </c>
      <c r="L690" s="17">
        <v>12.7</v>
      </c>
    </row>
    <row r="691" spans="2:12" ht="28.5" x14ac:dyDescent="0.25">
      <c r="B691" s="4" t="s">
        <v>4637</v>
      </c>
      <c r="C691" s="46" t="s">
        <v>4260</v>
      </c>
      <c r="D691" s="44"/>
      <c r="E691" s="4" t="s">
        <v>4595</v>
      </c>
      <c r="F691" s="4" t="s">
        <v>683</v>
      </c>
      <c r="G691" s="16" t="s">
        <v>684</v>
      </c>
      <c r="H691" s="4" t="s">
        <v>685</v>
      </c>
      <c r="I691" s="4" t="s">
        <v>58</v>
      </c>
      <c r="J691" s="4" t="s">
        <v>4639</v>
      </c>
      <c r="K691" s="4" t="s">
        <v>3457</v>
      </c>
      <c r="L691" s="17">
        <v>17</v>
      </c>
    </row>
    <row r="692" spans="2:12" ht="28.5" x14ac:dyDescent="0.25">
      <c r="B692" s="4" t="s">
        <v>4637</v>
      </c>
      <c r="C692" s="46" t="s">
        <v>4260</v>
      </c>
      <c r="D692" s="44"/>
      <c r="E692" s="4" t="s">
        <v>4595</v>
      </c>
      <c r="F692" s="4" t="s">
        <v>683</v>
      </c>
      <c r="G692" s="16" t="s">
        <v>684</v>
      </c>
      <c r="H692" s="4" t="s">
        <v>685</v>
      </c>
      <c r="I692" s="4" t="s">
        <v>58</v>
      </c>
      <c r="J692" s="4" t="s">
        <v>4639</v>
      </c>
      <c r="K692" s="4" t="s">
        <v>3468</v>
      </c>
      <c r="L692" s="17">
        <v>17</v>
      </c>
    </row>
    <row r="693" spans="2:12" ht="28.5" x14ac:dyDescent="0.25">
      <c r="B693" s="4" t="s">
        <v>4637</v>
      </c>
      <c r="C693" s="46" t="s">
        <v>4260</v>
      </c>
      <c r="D693" s="44"/>
      <c r="E693" s="4" t="s">
        <v>4595</v>
      </c>
      <c r="F693" s="4" t="s">
        <v>683</v>
      </c>
      <c r="G693" s="16" t="s">
        <v>684</v>
      </c>
      <c r="H693" s="4" t="s">
        <v>685</v>
      </c>
      <c r="I693" s="4" t="s">
        <v>58</v>
      </c>
      <c r="J693" s="4" t="s">
        <v>4639</v>
      </c>
      <c r="K693" s="4" t="s">
        <v>3459</v>
      </c>
      <c r="L693" s="17">
        <v>17</v>
      </c>
    </row>
    <row r="694" spans="2:12" ht="28.5" x14ac:dyDescent="0.25">
      <c r="B694" s="4" t="s">
        <v>4637</v>
      </c>
      <c r="C694" s="46" t="s">
        <v>4260</v>
      </c>
      <c r="D694" s="44"/>
      <c r="E694" s="4" t="s">
        <v>4595</v>
      </c>
      <c r="F694" s="4" t="s">
        <v>683</v>
      </c>
      <c r="G694" s="16" t="s">
        <v>684</v>
      </c>
      <c r="H694" s="4" t="s">
        <v>685</v>
      </c>
      <c r="I694" s="4" t="s">
        <v>58</v>
      </c>
      <c r="J694" s="4" t="s">
        <v>4639</v>
      </c>
      <c r="K694" s="4" t="s">
        <v>3453</v>
      </c>
      <c r="L694" s="17">
        <v>21.2</v>
      </c>
    </row>
    <row r="695" spans="2:12" ht="28.5" x14ac:dyDescent="0.25">
      <c r="B695" s="4" t="s">
        <v>4637</v>
      </c>
      <c r="C695" s="46" t="s">
        <v>4260</v>
      </c>
      <c r="D695" s="44"/>
      <c r="E695" s="4" t="s">
        <v>4595</v>
      </c>
      <c r="F695" s="4" t="s">
        <v>683</v>
      </c>
      <c r="G695" s="16" t="s">
        <v>684</v>
      </c>
      <c r="H695" s="4" t="s">
        <v>685</v>
      </c>
      <c r="I695" s="4" t="s">
        <v>58</v>
      </c>
      <c r="J695" s="4" t="s">
        <v>4639</v>
      </c>
      <c r="K695" s="4" t="s">
        <v>3463</v>
      </c>
      <c r="L695" s="17">
        <v>25.5</v>
      </c>
    </row>
    <row r="696" spans="2:12" ht="28.5" x14ac:dyDescent="0.25">
      <c r="B696" s="4" t="s">
        <v>4637</v>
      </c>
      <c r="C696" s="46" t="s">
        <v>4260</v>
      </c>
      <c r="D696" s="44"/>
      <c r="E696" s="4" t="s">
        <v>4595</v>
      </c>
      <c r="F696" s="4" t="s">
        <v>683</v>
      </c>
      <c r="G696" s="16" t="s">
        <v>684</v>
      </c>
      <c r="H696" s="4" t="s">
        <v>685</v>
      </c>
      <c r="I696" s="4" t="s">
        <v>58</v>
      </c>
      <c r="J696" s="4" t="s">
        <v>4639</v>
      </c>
      <c r="K696" s="4" t="s">
        <v>4266</v>
      </c>
      <c r="L696" s="17">
        <v>25.5</v>
      </c>
    </row>
    <row r="697" spans="2:12" ht="42.75" x14ac:dyDescent="0.25">
      <c r="B697" s="4" t="s">
        <v>4637</v>
      </c>
      <c r="C697" s="46" t="s">
        <v>4595</v>
      </c>
      <c r="D697" s="44"/>
      <c r="E697" s="4" t="s">
        <v>4260</v>
      </c>
      <c r="F697" s="4" t="s">
        <v>683</v>
      </c>
      <c r="G697" s="16" t="s">
        <v>684</v>
      </c>
      <c r="H697" s="4" t="s">
        <v>685</v>
      </c>
      <c r="I697" s="4" t="s">
        <v>58</v>
      </c>
      <c r="J697" s="4" t="s">
        <v>4639</v>
      </c>
      <c r="K697" s="4" t="s">
        <v>3436</v>
      </c>
      <c r="L697" s="17">
        <v>8.5</v>
      </c>
    </row>
    <row r="698" spans="2:12" ht="42.75" x14ac:dyDescent="0.25">
      <c r="B698" s="4" t="s">
        <v>4637</v>
      </c>
      <c r="C698" s="46" t="s">
        <v>4595</v>
      </c>
      <c r="D698" s="44"/>
      <c r="E698" s="4" t="s">
        <v>4260</v>
      </c>
      <c r="F698" s="4" t="s">
        <v>683</v>
      </c>
      <c r="G698" s="16" t="s">
        <v>684</v>
      </c>
      <c r="H698" s="4" t="s">
        <v>685</v>
      </c>
      <c r="I698" s="4" t="s">
        <v>58</v>
      </c>
      <c r="J698" s="4" t="s">
        <v>4639</v>
      </c>
      <c r="K698" s="4" t="s">
        <v>3437</v>
      </c>
      <c r="L698" s="17">
        <v>8.5</v>
      </c>
    </row>
    <row r="699" spans="2:12" ht="42.75" x14ac:dyDescent="0.25">
      <c r="B699" s="4" t="s">
        <v>4637</v>
      </c>
      <c r="C699" s="46" t="s">
        <v>4595</v>
      </c>
      <c r="D699" s="44"/>
      <c r="E699" s="4" t="s">
        <v>4260</v>
      </c>
      <c r="F699" s="4" t="s">
        <v>683</v>
      </c>
      <c r="G699" s="16" t="s">
        <v>684</v>
      </c>
      <c r="H699" s="4" t="s">
        <v>685</v>
      </c>
      <c r="I699" s="4" t="s">
        <v>58</v>
      </c>
      <c r="J699" s="4" t="s">
        <v>4639</v>
      </c>
      <c r="K699" s="4" t="s">
        <v>4292</v>
      </c>
      <c r="L699" s="17">
        <v>8.5</v>
      </c>
    </row>
    <row r="700" spans="2:12" ht="42.75" x14ac:dyDescent="0.25">
      <c r="B700" s="4" t="s">
        <v>4637</v>
      </c>
      <c r="C700" s="46" t="s">
        <v>4595</v>
      </c>
      <c r="D700" s="44"/>
      <c r="E700" s="4" t="s">
        <v>4260</v>
      </c>
      <c r="F700" s="4" t="s">
        <v>683</v>
      </c>
      <c r="G700" s="16" t="s">
        <v>684</v>
      </c>
      <c r="H700" s="4" t="s">
        <v>685</v>
      </c>
      <c r="I700" s="4" t="s">
        <v>58</v>
      </c>
      <c r="J700" s="4" t="s">
        <v>4639</v>
      </c>
      <c r="K700" s="4" t="s">
        <v>4291</v>
      </c>
      <c r="L700" s="17">
        <v>12.7</v>
      </c>
    </row>
    <row r="701" spans="2:12" ht="42.75" x14ac:dyDescent="0.25">
      <c r="B701" s="4" t="s">
        <v>4637</v>
      </c>
      <c r="C701" s="46" t="s">
        <v>4595</v>
      </c>
      <c r="D701" s="44"/>
      <c r="E701" s="4" t="s">
        <v>4260</v>
      </c>
      <c r="F701" s="4" t="s">
        <v>683</v>
      </c>
      <c r="G701" s="16" t="s">
        <v>684</v>
      </c>
      <c r="H701" s="4" t="s">
        <v>685</v>
      </c>
      <c r="I701" s="4" t="s">
        <v>58</v>
      </c>
      <c r="J701" s="4" t="s">
        <v>4639</v>
      </c>
      <c r="K701" s="4" t="s">
        <v>3457</v>
      </c>
      <c r="L701" s="17">
        <v>17</v>
      </c>
    </row>
    <row r="702" spans="2:12" ht="42.75" x14ac:dyDescent="0.25">
      <c r="B702" s="4" t="s">
        <v>4637</v>
      </c>
      <c r="C702" s="46" t="s">
        <v>4595</v>
      </c>
      <c r="D702" s="44"/>
      <c r="E702" s="4" t="s">
        <v>4260</v>
      </c>
      <c r="F702" s="4" t="s">
        <v>683</v>
      </c>
      <c r="G702" s="16" t="s">
        <v>684</v>
      </c>
      <c r="H702" s="4" t="s">
        <v>685</v>
      </c>
      <c r="I702" s="4" t="s">
        <v>58</v>
      </c>
      <c r="J702" s="4" t="s">
        <v>4639</v>
      </c>
      <c r="K702" s="4" t="s">
        <v>3468</v>
      </c>
      <c r="L702" s="17">
        <v>17</v>
      </c>
    </row>
    <row r="703" spans="2:12" ht="42.75" x14ac:dyDescent="0.25">
      <c r="B703" s="4" t="s">
        <v>4637</v>
      </c>
      <c r="C703" s="46" t="s">
        <v>4595</v>
      </c>
      <c r="D703" s="44"/>
      <c r="E703" s="4" t="s">
        <v>4260</v>
      </c>
      <c r="F703" s="4" t="s">
        <v>683</v>
      </c>
      <c r="G703" s="16" t="s">
        <v>684</v>
      </c>
      <c r="H703" s="4" t="s">
        <v>685</v>
      </c>
      <c r="I703" s="4" t="s">
        <v>58</v>
      </c>
      <c r="J703" s="4" t="s">
        <v>4639</v>
      </c>
      <c r="K703" s="4" t="s">
        <v>3459</v>
      </c>
      <c r="L703" s="17">
        <v>17</v>
      </c>
    </row>
    <row r="704" spans="2:12" ht="42.75" x14ac:dyDescent="0.25">
      <c r="B704" s="4" t="s">
        <v>4637</v>
      </c>
      <c r="C704" s="46" t="s">
        <v>4595</v>
      </c>
      <c r="D704" s="44"/>
      <c r="E704" s="4" t="s">
        <v>4260</v>
      </c>
      <c r="F704" s="4" t="s">
        <v>683</v>
      </c>
      <c r="G704" s="16" t="s">
        <v>684</v>
      </c>
      <c r="H704" s="4" t="s">
        <v>685</v>
      </c>
      <c r="I704" s="4" t="s">
        <v>58</v>
      </c>
      <c r="J704" s="4" t="s">
        <v>4639</v>
      </c>
      <c r="K704" s="4" t="s">
        <v>3453</v>
      </c>
      <c r="L704" s="17">
        <v>21.2</v>
      </c>
    </row>
    <row r="705" spans="2:12" ht="42.75" x14ac:dyDescent="0.25">
      <c r="B705" s="4" t="s">
        <v>4637</v>
      </c>
      <c r="C705" s="46" t="s">
        <v>4595</v>
      </c>
      <c r="D705" s="44"/>
      <c r="E705" s="4" t="s">
        <v>4260</v>
      </c>
      <c r="F705" s="4" t="s">
        <v>683</v>
      </c>
      <c r="G705" s="16" t="s">
        <v>684</v>
      </c>
      <c r="H705" s="4" t="s">
        <v>685</v>
      </c>
      <c r="I705" s="4" t="s">
        <v>58</v>
      </c>
      <c r="J705" s="4" t="s">
        <v>4639</v>
      </c>
      <c r="K705" s="4" t="s">
        <v>3463</v>
      </c>
      <c r="L705" s="17">
        <v>25.5</v>
      </c>
    </row>
    <row r="706" spans="2:12" ht="42.75" x14ac:dyDescent="0.25">
      <c r="B706" s="4" t="s">
        <v>4637</v>
      </c>
      <c r="C706" s="46" t="s">
        <v>4595</v>
      </c>
      <c r="D706" s="44"/>
      <c r="E706" s="4" t="s">
        <v>4260</v>
      </c>
      <c r="F706" s="4" t="s">
        <v>683</v>
      </c>
      <c r="G706" s="16" t="s">
        <v>684</v>
      </c>
      <c r="H706" s="4" t="s">
        <v>685</v>
      </c>
      <c r="I706" s="4" t="s">
        <v>58</v>
      </c>
      <c r="J706" s="4" t="s">
        <v>4639</v>
      </c>
      <c r="K706" s="4" t="s">
        <v>4266</v>
      </c>
      <c r="L706" s="17">
        <v>25.5</v>
      </c>
    </row>
    <row r="707" spans="2:12" ht="28.5" x14ac:dyDescent="0.25">
      <c r="B707" s="4" t="s">
        <v>4598</v>
      </c>
      <c r="C707" s="46" t="s">
        <v>4260</v>
      </c>
      <c r="D707" s="44"/>
      <c r="E707" s="4" t="s">
        <v>4595</v>
      </c>
      <c r="F707" s="4" t="s">
        <v>454</v>
      </c>
      <c r="G707" s="16" t="s">
        <v>455</v>
      </c>
      <c r="H707" s="4" t="s">
        <v>456</v>
      </c>
      <c r="I707" s="4" t="s">
        <v>53</v>
      </c>
      <c r="J707" s="4" t="s">
        <v>456</v>
      </c>
      <c r="K707" s="4" t="s">
        <v>4600</v>
      </c>
      <c r="L707" s="17">
        <v>31.64</v>
      </c>
    </row>
    <row r="708" spans="2:12" ht="42.75" x14ac:dyDescent="0.25">
      <c r="B708" s="4" t="s">
        <v>4598</v>
      </c>
      <c r="C708" s="46" t="s">
        <v>4595</v>
      </c>
      <c r="D708" s="44"/>
      <c r="E708" s="4" t="s">
        <v>4260</v>
      </c>
      <c r="F708" s="4" t="s">
        <v>454</v>
      </c>
      <c r="G708" s="16" t="s">
        <v>455</v>
      </c>
      <c r="H708" s="4" t="s">
        <v>456</v>
      </c>
      <c r="I708" s="4" t="s">
        <v>53</v>
      </c>
      <c r="J708" s="4" t="s">
        <v>456</v>
      </c>
      <c r="K708" s="4" t="s">
        <v>4600</v>
      </c>
      <c r="L708" s="17">
        <v>47.46</v>
      </c>
    </row>
    <row r="709" spans="2:12" ht="28.5" x14ac:dyDescent="0.25">
      <c r="B709" s="4" t="s">
        <v>4601</v>
      </c>
      <c r="C709" s="46" t="s">
        <v>4260</v>
      </c>
      <c r="D709" s="44"/>
      <c r="E709" s="4" t="s">
        <v>4595</v>
      </c>
      <c r="F709" s="4" t="s">
        <v>457</v>
      </c>
      <c r="G709" s="16" t="s">
        <v>458</v>
      </c>
      <c r="H709" s="4" t="s">
        <v>456</v>
      </c>
      <c r="I709" s="4" t="s">
        <v>53</v>
      </c>
      <c r="J709" s="4" t="s">
        <v>456</v>
      </c>
      <c r="K709" s="4" t="s">
        <v>4597</v>
      </c>
      <c r="L709" s="17">
        <v>7.19</v>
      </c>
    </row>
    <row r="710" spans="2:12" ht="42.75" x14ac:dyDescent="0.25">
      <c r="B710" s="4" t="s">
        <v>4601</v>
      </c>
      <c r="C710" s="46" t="s">
        <v>4595</v>
      </c>
      <c r="D710" s="44"/>
      <c r="E710" s="4" t="s">
        <v>4260</v>
      </c>
      <c r="F710" s="4" t="s">
        <v>457</v>
      </c>
      <c r="G710" s="16" t="s">
        <v>458</v>
      </c>
      <c r="H710" s="4" t="s">
        <v>456</v>
      </c>
      <c r="I710" s="4" t="s">
        <v>53</v>
      </c>
      <c r="J710" s="4" t="s">
        <v>456</v>
      </c>
      <c r="K710" s="4" t="s">
        <v>4597</v>
      </c>
      <c r="L710" s="17">
        <v>7.19</v>
      </c>
    </row>
    <row r="711" spans="2:12" ht="42.75" x14ac:dyDescent="0.25">
      <c r="B711" s="4" t="s">
        <v>4637</v>
      </c>
      <c r="C711" s="46" t="s">
        <v>4595</v>
      </c>
      <c r="D711" s="44"/>
      <c r="E711" s="4" t="s">
        <v>4260</v>
      </c>
      <c r="F711" s="4" t="s">
        <v>1282</v>
      </c>
      <c r="G711" s="16" t="s">
        <v>1283</v>
      </c>
      <c r="H711" s="4" t="s">
        <v>1284</v>
      </c>
      <c r="I711" s="4" t="s">
        <v>53</v>
      </c>
      <c r="J711" s="4" t="s">
        <v>4640</v>
      </c>
      <c r="K711" s="4" t="s">
        <v>3468</v>
      </c>
      <c r="L711" s="17">
        <v>18.899999999999999</v>
      </c>
    </row>
    <row r="712" spans="2:12" ht="28.5" x14ac:dyDescent="0.25">
      <c r="B712" s="4" t="s">
        <v>4641</v>
      </c>
      <c r="C712" s="46" t="s">
        <v>4260</v>
      </c>
      <c r="D712" s="44"/>
      <c r="E712" s="4" t="s">
        <v>4595</v>
      </c>
      <c r="F712" s="4" t="s">
        <v>922</v>
      </c>
      <c r="G712" s="16" t="s">
        <v>923</v>
      </c>
      <c r="H712" s="4" t="s">
        <v>924</v>
      </c>
      <c r="I712" s="4" t="s">
        <v>53</v>
      </c>
      <c r="J712" s="4" t="s">
        <v>4642</v>
      </c>
      <c r="K712" s="4" t="s">
        <v>3457</v>
      </c>
      <c r="L712" s="17">
        <v>4</v>
      </c>
    </row>
    <row r="713" spans="2:12" ht="42.75" x14ac:dyDescent="0.25">
      <c r="B713" s="4" t="s">
        <v>4641</v>
      </c>
      <c r="C713" s="46" t="s">
        <v>4595</v>
      </c>
      <c r="D713" s="44"/>
      <c r="E713" s="4" t="s">
        <v>4260</v>
      </c>
      <c r="F713" s="4" t="s">
        <v>922</v>
      </c>
      <c r="G713" s="16" t="s">
        <v>923</v>
      </c>
      <c r="H713" s="4" t="s">
        <v>924</v>
      </c>
      <c r="I713" s="4" t="s">
        <v>53</v>
      </c>
      <c r="J713" s="4" t="s">
        <v>4642</v>
      </c>
      <c r="K713" s="4" t="s">
        <v>3457</v>
      </c>
      <c r="L713" s="17">
        <v>4</v>
      </c>
    </row>
    <row r="714" spans="2:12" ht="28.5" x14ac:dyDescent="0.25">
      <c r="B714" s="4" t="s">
        <v>4636</v>
      </c>
      <c r="C714" s="46" t="s">
        <v>4260</v>
      </c>
      <c r="D714" s="44"/>
      <c r="E714" s="4" t="s">
        <v>4595</v>
      </c>
      <c r="F714" s="4" t="s">
        <v>1295</v>
      </c>
      <c r="G714" s="16" t="s">
        <v>1296</v>
      </c>
      <c r="H714" s="4" t="s">
        <v>1297</v>
      </c>
      <c r="I714" s="4" t="s">
        <v>53</v>
      </c>
      <c r="J714" s="4" t="s">
        <v>1297</v>
      </c>
      <c r="K714" s="4" t="s">
        <v>3457</v>
      </c>
      <c r="L714" s="17">
        <v>9</v>
      </c>
    </row>
    <row r="715" spans="2:12" ht="28.5" x14ac:dyDescent="0.25">
      <c r="B715" s="4" t="s">
        <v>4636</v>
      </c>
      <c r="C715" s="46" t="s">
        <v>4260</v>
      </c>
      <c r="D715" s="44"/>
      <c r="E715" s="4" t="s">
        <v>4595</v>
      </c>
      <c r="F715" s="4" t="s">
        <v>1295</v>
      </c>
      <c r="G715" s="16" t="s">
        <v>1296</v>
      </c>
      <c r="H715" s="4" t="s">
        <v>1297</v>
      </c>
      <c r="I715" s="4" t="s">
        <v>53</v>
      </c>
      <c r="J715" s="4" t="s">
        <v>1297</v>
      </c>
      <c r="K715" s="4" t="s">
        <v>3453</v>
      </c>
      <c r="L715" s="17">
        <v>9</v>
      </c>
    </row>
    <row r="716" spans="2:12" ht="42.75" x14ac:dyDescent="0.25">
      <c r="B716" s="4" t="s">
        <v>4636</v>
      </c>
      <c r="C716" s="46" t="s">
        <v>4595</v>
      </c>
      <c r="D716" s="44"/>
      <c r="E716" s="4" t="s">
        <v>4260</v>
      </c>
      <c r="F716" s="4" t="s">
        <v>1295</v>
      </c>
      <c r="G716" s="16" t="s">
        <v>1296</v>
      </c>
      <c r="H716" s="4" t="s">
        <v>1297</v>
      </c>
      <c r="I716" s="4" t="s">
        <v>53</v>
      </c>
      <c r="J716" s="4" t="s">
        <v>1297</v>
      </c>
      <c r="K716" s="4" t="s">
        <v>3457</v>
      </c>
      <c r="L716" s="17">
        <v>10</v>
      </c>
    </row>
    <row r="717" spans="2:12" ht="42.75" x14ac:dyDescent="0.25">
      <c r="B717" s="4" t="s">
        <v>4636</v>
      </c>
      <c r="C717" s="46" t="s">
        <v>4595</v>
      </c>
      <c r="D717" s="44"/>
      <c r="E717" s="4" t="s">
        <v>4260</v>
      </c>
      <c r="F717" s="4" t="s">
        <v>1295</v>
      </c>
      <c r="G717" s="16" t="s">
        <v>1296</v>
      </c>
      <c r="H717" s="4" t="s">
        <v>1297</v>
      </c>
      <c r="I717" s="4" t="s">
        <v>53</v>
      </c>
      <c r="J717" s="4" t="s">
        <v>1297</v>
      </c>
      <c r="K717" s="4" t="s">
        <v>3453</v>
      </c>
      <c r="L717" s="17">
        <v>10</v>
      </c>
    </row>
    <row r="718" spans="2:12" ht="28.5" x14ac:dyDescent="0.25">
      <c r="B718" s="4" t="s">
        <v>4643</v>
      </c>
      <c r="C718" s="46" t="s">
        <v>4644</v>
      </c>
      <c r="D718" s="44"/>
      <c r="E718" s="4" t="s">
        <v>4384</v>
      </c>
      <c r="F718" s="4" t="s">
        <v>792</v>
      </c>
      <c r="G718" s="16" t="s">
        <v>793</v>
      </c>
      <c r="H718" s="4" t="s">
        <v>726</v>
      </c>
      <c r="I718" s="4" t="s">
        <v>68</v>
      </c>
      <c r="J718" s="4" t="s">
        <v>4625</v>
      </c>
      <c r="K718" s="4" t="s">
        <v>3435</v>
      </c>
      <c r="L718" s="17">
        <v>0</v>
      </c>
    </row>
    <row r="719" spans="2:12" ht="28.5" x14ac:dyDescent="0.25">
      <c r="B719" s="4" t="s">
        <v>4634</v>
      </c>
      <c r="C719" s="46" t="s">
        <v>4260</v>
      </c>
      <c r="D719" s="44"/>
      <c r="E719" s="4" t="s">
        <v>4595</v>
      </c>
      <c r="F719" s="4" t="s">
        <v>792</v>
      </c>
      <c r="G719" s="16" t="s">
        <v>793</v>
      </c>
      <c r="H719" s="4" t="s">
        <v>726</v>
      </c>
      <c r="I719" s="4" t="s">
        <v>68</v>
      </c>
      <c r="J719" s="4" t="s">
        <v>4625</v>
      </c>
      <c r="K719" s="4" t="s">
        <v>3435</v>
      </c>
      <c r="L719" s="17">
        <v>9</v>
      </c>
    </row>
    <row r="720" spans="2:12" ht="42.75" x14ac:dyDescent="0.25">
      <c r="B720" s="4" t="s">
        <v>4634</v>
      </c>
      <c r="C720" s="46" t="s">
        <v>4595</v>
      </c>
      <c r="D720" s="44"/>
      <c r="E720" s="4" t="s">
        <v>4260</v>
      </c>
      <c r="F720" s="4" t="s">
        <v>792</v>
      </c>
      <c r="G720" s="16" t="s">
        <v>793</v>
      </c>
      <c r="H720" s="4" t="s">
        <v>726</v>
      </c>
      <c r="I720" s="4" t="s">
        <v>68</v>
      </c>
      <c r="J720" s="4" t="s">
        <v>4625</v>
      </c>
      <c r="K720" s="4" t="s">
        <v>3435</v>
      </c>
      <c r="L720" s="17">
        <v>9</v>
      </c>
    </row>
    <row r="721" spans="2:12" ht="28.5" x14ac:dyDescent="0.25">
      <c r="B721" s="4" t="s">
        <v>4633</v>
      </c>
      <c r="C721" s="46" t="s">
        <v>4260</v>
      </c>
      <c r="D721" s="44"/>
      <c r="E721" s="4" t="s">
        <v>4595</v>
      </c>
      <c r="F721" s="4" t="s">
        <v>800</v>
      </c>
      <c r="G721" s="16" t="s">
        <v>801</v>
      </c>
      <c r="H721" s="4" t="s">
        <v>726</v>
      </c>
      <c r="I721" s="4" t="s">
        <v>68</v>
      </c>
      <c r="J721" s="4" t="s">
        <v>4625</v>
      </c>
      <c r="K721" s="4" t="s">
        <v>3435</v>
      </c>
      <c r="L721" s="17">
        <v>12</v>
      </c>
    </row>
    <row r="722" spans="2:12" ht="28.5" x14ac:dyDescent="0.25">
      <c r="B722" s="4" t="s">
        <v>4633</v>
      </c>
      <c r="C722" s="46" t="s">
        <v>4260</v>
      </c>
      <c r="D722" s="44"/>
      <c r="E722" s="4" t="s">
        <v>4595</v>
      </c>
      <c r="F722" s="4" t="s">
        <v>800</v>
      </c>
      <c r="G722" s="16" t="s">
        <v>801</v>
      </c>
      <c r="H722" s="4" t="s">
        <v>726</v>
      </c>
      <c r="I722" s="4" t="s">
        <v>53</v>
      </c>
      <c r="J722" s="4" t="s">
        <v>4625</v>
      </c>
      <c r="K722" s="4" t="s">
        <v>3457</v>
      </c>
      <c r="L722" s="17">
        <v>12</v>
      </c>
    </row>
    <row r="723" spans="2:12" ht="42.75" x14ac:dyDescent="0.25">
      <c r="B723" s="4" t="s">
        <v>4633</v>
      </c>
      <c r="C723" s="46" t="s">
        <v>4595</v>
      </c>
      <c r="D723" s="44"/>
      <c r="E723" s="4" t="s">
        <v>4260</v>
      </c>
      <c r="F723" s="4" t="s">
        <v>800</v>
      </c>
      <c r="G723" s="16" t="s">
        <v>801</v>
      </c>
      <c r="H723" s="4" t="s">
        <v>726</v>
      </c>
      <c r="I723" s="4" t="s">
        <v>68</v>
      </c>
      <c r="J723" s="4" t="s">
        <v>4625</v>
      </c>
      <c r="K723" s="4" t="s">
        <v>3435</v>
      </c>
      <c r="L723" s="17">
        <v>12</v>
      </c>
    </row>
    <row r="724" spans="2:12" ht="42.75" x14ac:dyDescent="0.25">
      <c r="B724" s="4" t="s">
        <v>4633</v>
      </c>
      <c r="C724" s="46" t="s">
        <v>4595</v>
      </c>
      <c r="D724" s="44"/>
      <c r="E724" s="4" t="s">
        <v>4260</v>
      </c>
      <c r="F724" s="4" t="s">
        <v>800</v>
      </c>
      <c r="G724" s="16" t="s">
        <v>801</v>
      </c>
      <c r="H724" s="4" t="s">
        <v>726</v>
      </c>
      <c r="I724" s="4" t="s">
        <v>53</v>
      </c>
      <c r="J724" s="4" t="s">
        <v>4625</v>
      </c>
      <c r="K724" s="4" t="s">
        <v>3457</v>
      </c>
      <c r="L724" s="17">
        <v>12</v>
      </c>
    </row>
    <row r="725" spans="2:12" ht="28.5" x14ac:dyDescent="0.25">
      <c r="B725" s="4" t="s">
        <v>4645</v>
      </c>
      <c r="C725" s="46" t="s">
        <v>4220</v>
      </c>
      <c r="D725" s="44"/>
      <c r="E725" s="4" t="s">
        <v>4624</v>
      </c>
      <c r="F725" s="4" t="s">
        <v>405</v>
      </c>
      <c r="G725" s="16" t="s">
        <v>406</v>
      </c>
      <c r="H725" s="4" t="s">
        <v>397</v>
      </c>
      <c r="I725" s="4" t="s">
        <v>68</v>
      </c>
      <c r="J725" s="4" t="s">
        <v>4646</v>
      </c>
      <c r="K725" s="4" t="s">
        <v>3436</v>
      </c>
      <c r="L725" s="17">
        <v>0</v>
      </c>
    </row>
    <row r="726" spans="2:12" ht="28.5" x14ac:dyDescent="0.25">
      <c r="B726" s="4" t="s">
        <v>4647</v>
      </c>
      <c r="C726" s="46" t="s">
        <v>4624</v>
      </c>
      <c r="D726" s="44"/>
      <c r="E726" s="4" t="s">
        <v>4220</v>
      </c>
      <c r="F726" s="4" t="s">
        <v>405</v>
      </c>
      <c r="G726" s="16" t="s">
        <v>406</v>
      </c>
      <c r="H726" s="4" t="s">
        <v>397</v>
      </c>
      <c r="I726" s="4" t="s">
        <v>68</v>
      </c>
      <c r="J726" s="4" t="s">
        <v>4646</v>
      </c>
      <c r="K726" s="4" t="s">
        <v>3436</v>
      </c>
      <c r="L726" s="17">
        <v>0</v>
      </c>
    </row>
    <row r="727" spans="2:12" ht="28.5" x14ac:dyDescent="0.25">
      <c r="B727" s="4" t="s">
        <v>4648</v>
      </c>
      <c r="C727" s="46" t="s">
        <v>4307</v>
      </c>
      <c r="D727" s="44"/>
      <c r="E727" s="4" t="s">
        <v>4649</v>
      </c>
      <c r="F727" s="4" t="s">
        <v>405</v>
      </c>
      <c r="G727" s="16" t="s">
        <v>406</v>
      </c>
      <c r="H727" s="4" t="s">
        <v>397</v>
      </c>
      <c r="I727" s="4" t="s">
        <v>68</v>
      </c>
      <c r="J727" s="4" t="s">
        <v>4646</v>
      </c>
      <c r="K727" s="4" t="s">
        <v>3436</v>
      </c>
      <c r="L727" s="17">
        <v>0</v>
      </c>
    </row>
    <row r="728" spans="2:12" ht="28.5" x14ac:dyDescent="0.25">
      <c r="B728" s="4" t="s">
        <v>4648</v>
      </c>
      <c r="C728" s="46" t="s">
        <v>4649</v>
      </c>
      <c r="D728" s="44"/>
      <c r="E728" s="4" t="s">
        <v>4307</v>
      </c>
      <c r="F728" s="4" t="s">
        <v>405</v>
      </c>
      <c r="G728" s="16" t="s">
        <v>406</v>
      </c>
      <c r="H728" s="4" t="s">
        <v>397</v>
      </c>
      <c r="I728" s="4" t="s">
        <v>68</v>
      </c>
      <c r="J728" s="4" t="s">
        <v>4646</v>
      </c>
      <c r="K728" s="4" t="s">
        <v>3436</v>
      </c>
      <c r="L728" s="17">
        <v>0</v>
      </c>
    </row>
    <row r="729" spans="2:12" ht="28.5" x14ac:dyDescent="0.25">
      <c r="B729" s="4" t="s">
        <v>4594</v>
      </c>
      <c r="C729" s="46" t="s">
        <v>4260</v>
      </c>
      <c r="D729" s="44"/>
      <c r="E729" s="4" t="s">
        <v>4595</v>
      </c>
      <c r="F729" s="4" t="s">
        <v>405</v>
      </c>
      <c r="G729" s="16" t="s">
        <v>406</v>
      </c>
      <c r="H729" s="4" t="s">
        <v>397</v>
      </c>
      <c r="I729" s="4" t="s">
        <v>68</v>
      </c>
      <c r="J729" s="4" t="s">
        <v>4646</v>
      </c>
      <c r="K729" s="4" t="s">
        <v>3436</v>
      </c>
      <c r="L729" s="17">
        <v>10.199999999999999</v>
      </c>
    </row>
    <row r="730" spans="2:12" ht="42.75" x14ac:dyDescent="0.25">
      <c r="B730" s="4" t="s">
        <v>4594</v>
      </c>
      <c r="C730" s="46" t="s">
        <v>4595</v>
      </c>
      <c r="D730" s="44"/>
      <c r="E730" s="4" t="s">
        <v>4260</v>
      </c>
      <c r="F730" s="4" t="s">
        <v>405</v>
      </c>
      <c r="G730" s="16" t="s">
        <v>406</v>
      </c>
      <c r="H730" s="4" t="s">
        <v>397</v>
      </c>
      <c r="I730" s="4" t="s">
        <v>68</v>
      </c>
      <c r="J730" s="4" t="s">
        <v>4646</v>
      </c>
      <c r="K730" s="4" t="s">
        <v>3436</v>
      </c>
      <c r="L730" s="17">
        <v>10.199999999999999</v>
      </c>
    </row>
    <row r="731" spans="2:12" ht="42.75" x14ac:dyDescent="0.25">
      <c r="B731" s="4" t="s">
        <v>4650</v>
      </c>
      <c r="C731" s="46" t="s">
        <v>4651</v>
      </c>
      <c r="D731" s="44"/>
      <c r="E731" s="4" t="s">
        <v>4652</v>
      </c>
      <c r="F731" s="4" t="s">
        <v>803</v>
      </c>
      <c r="G731" s="16" t="s">
        <v>804</v>
      </c>
      <c r="H731" s="4" t="s">
        <v>726</v>
      </c>
      <c r="I731" s="4" t="s">
        <v>53</v>
      </c>
      <c r="J731" s="4" t="s">
        <v>4625</v>
      </c>
      <c r="K731" s="4" t="s">
        <v>3457</v>
      </c>
      <c r="L731" s="17">
        <v>0</v>
      </c>
    </row>
    <row r="732" spans="2:12" ht="57" x14ac:dyDescent="0.25">
      <c r="B732" s="4" t="s">
        <v>4650</v>
      </c>
      <c r="C732" s="46" t="s">
        <v>4652</v>
      </c>
      <c r="D732" s="44"/>
      <c r="E732" s="4" t="s">
        <v>4651</v>
      </c>
      <c r="F732" s="4" t="s">
        <v>803</v>
      </c>
      <c r="G732" s="16" t="s">
        <v>804</v>
      </c>
      <c r="H732" s="4" t="s">
        <v>726</v>
      </c>
      <c r="I732" s="4" t="s">
        <v>53</v>
      </c>
      <c r="J732" s="4" t="s">
        <v>4625</v>
      </c>
      <c r="K732" s="4" t="s">
        <v>3457</v>
      </c>
      <c r="L732" s="17">
        <v>0</v>
      </c>
    </row>
    <row r="733" spans="2:12" ht="28.5" x14ac:dyDescent="0.25">
      <c r="B733" s="4" t="s">
        <v>4633</v>
      </c>
      <c r="C733" s="46" t="s">
        <v>4260</v>
      </c>
      <c r="D733" s="44"/>
      <c r="E733" s="4" t="s">
        <v>4595</v>
      </c>
      <c r="F733" s="4" t="s">
        <v>803</v>
      </c>
      <c r="G733" s="16" t="s">
        <v>804</v>
      </c>
      <c r="H733" s="4" t="s">
        <v>726</v>
      </c>
      <c r="I733" s="4" t="s">
        <v>53</v>
      </c>
      <c r="J733" s="4" t="s">
        <v>4625</v>
      </c>
      <c r="K733" s="4" t="s">
        <v>3457</v>
      </c>
      <c r="L733" s="17">
        <v>12</v>
      </c>
    </row>
    <row r="734" spans="2:12" ht="42.75" x14ac:dyDescent="0.25">
      <c r="B734" s="4" t="s">
        <v>4633</v>
      </c>
      <c r="C734" s="46" t="s">
        <v>4595</v>
      </c>
      <c r="D734" s="44"/>
      <c r="E734" s="4" t="s">
        <v>4260</v>
      </c>
      <c r="F734" s="4" t="s">
        <v>803</v>
      </c>
      <c r="G734" s="16" t="s">
        <v>804</v>
      </c>
      <c r="H734" s="4" t="s">
        <v>726</v>
      </c>
      <c r="I734" s="4" t="s">
        <v>53</v>
      </c>
      <c r="J734" s="4" t="s">
        <v>4625</v>
      </c>
      <c r="K734" s="4" t="s">
        <v>3457</v>
      </c>
      <c r="L734" s="17">
        <v>12</v>
      </c>
    </row>
    <row r="735" spans="2:12" ht="28.5" x14ac:dyDescent="0.25">
      <c r="B735" s="4" t="s">
        <v>4653</v>
      </c>
      <c r="C735" s="46" t="s">
        <v>4384</v>
      </c>
      <c r="D735" s="44"/>
      <c r="E735" s="4" t="s">
        <v>4644</v>
      </c>
      <c r="F735" s="4" t="s">
        <v>719</v>
      </c>
      <c r="G735" s="16" t="s">
        <v>720</v>
      </c>
      <c r="H735" s="4" t="s">
        <v>397</v>
      </c>
      <c r="I735" s="4" t="s">
        <v>68</v>
      </c>
      <c r="J735" s="4" t="s">
        <v>4646</v>
      </c>
      <c r="K735" s="4" t="s">
        <v>3436</v>
      </c>
      <c r="L735" s="17">
        <v>0</v>
      </c>
    </row>
    <row r="736" spans="2:12" ht="28.5" x14ac:dyDescent="0.25">
      <c r="B736" s="4" t="s">
        <v>4653</v>
      </c>
      <c r="C736" s="46" t="s">
        <v>4644</v>
      </c>
      <c r="D736" s="44"/>
      <c r="E736" s="4" t="s">
        <v>4384</v>
      </c>
      <c r="F736" s="4" t="s">
        <v>719</v>
      </c>
      <c r="G736" s="16" t="s">
        <v>720</v>
      </c>
      <c r="H736" s="4" t="s">
        <v>397</v>
      </c>
      <c r="I736" s="4" t="s">
        <v>68</v>
      </c>
      <c r="J736" s="4" t="s">
        <v>4646</v>
      </c>
      <c r="K736" s="4" t="s">
        <v>3436</v>
      </c>
      <c r="L736" s="17">
        <v>0</v>
      </c>
    </row>
    <row r="737" spans="2:12" ht="28.5" x14ac:dyDescent="0.25">
      <c r="B737" s="4" t="s">
        <v>4654</v>
      </c>
      <c r="C737" s="46" t="s">
        <v>4260</v>
      </c>
      <c r="D737" s="44"/>
      <c r="E737" s="4" t="s">
        <v>4595</v>
      </c>
      <c r="F737" s="4" t="s">
        <v>719</v>
      </c>
      <c r="G737" s="16" t="s">
        <v>720</v>
      </c>
      <c r="H737" s="4" t="s">
        <v>397</v>
      </c>
      <c r="I737" s="4" t="s">
        <v>68</v>
      </c>
      <c r="J737" s="4" t="s">
        <v>4646</v>
      </c>
      <c r="K737" s="4" t="s">
        <v>3436</v>
      </c>
      <c r="L737" s="17">
        <v>18.7</v>
      </c>
    </row>
    <row r="738" spans="2:12" ht="42.75" x14ac:dyDescent="0.25">
      <c r="B738" s="4" t="s">
        <v>4654</v>
      </c>
      <c r="C738" s="46" t="s">
        <v>4595</v>
      </c>
      <c r="D738" s="44"/>
      <c r="E738" s="4" t="s">
        <v>4260</v>
      </c>
      <c r="F738" s="4" t="s">
        <v>719</v>
      </c>
      <c r="G738" s="16" t="s">
        <v>720</v>
      </c>
      <c r="H738" s="4" t="s">
        <v>397</v>
      </c>
      <c r="I738" s="4" t="s">
        <v>68</v>
      </c>
      <c r="J738" s="4" t="s">
        <v>4646</v>
      </c>
      <c r="K738" s="4" t="s">
        <v>3436</v>
      </c>
      <c r="L738" s="17">
        <v>13.6</v>
      </c>
    </row>
    <row r="739" spans="2:12" ht="28.5" x14ac:dyDescent="0.25">
      <c r="B739" s="4" t="s">
        <v>4634</v>
      </c>
      <c r="C739" s="46" t="s">
        <v>4260</v>
      </c>
      <c r="D739" s="44"/>
      <c r="E739" s="4" t="s">
        <v>4595</v>
      </c>
      <c r="F739" s="4" t="s">
        <v>795</v>
      </c>
      <c r="G739" s="16" t="s">
        <v>796</v>
      </c>
      <c r="H739" s="4" t="s">
        <v>726</v>
      </c>
      <c r="I739" s="4" t="s">
        <v>68</v>
      </c>
      <c r="J739" s="4" t="s">
        <v>4625</v>
      </c>
      <c r="K739" s="4" t="s">
        <v>3433</v>
      </c>
      <c r="L739" s="17">
        <v>3</v>
      </c>
    </row>
    <row r="740" spans="2:12" ht="42.75" x14ac:dyDescent="0.25">
      <c r="B740" s="4" t="s">
        <v>4634</v>
      </c>
      <c r="C740" s="46" t="s">
        <v>4595</v>
      </c>
      <c r="D740" s="44"/>
      <c r="E740" s="4" t="s">
        <v>4260</v>
      </c>
      <c r="F740" s="4" t="s">
        <v>795</v>
      </c>
      <c r="G740" s="16" t="s">
        <v>796</v>
      </c>
      <c r="H740" s="4" t="s">
        <v>726</v>
      </c>
      <c r="I740" s="4" t="s">
        <v>68</v>
      </c>
      <c r="J740" s="4" t="s">
        <v>4625</v>
      </c>
      <c r="K740" s="4" t="s">
        <v>3433</v>
      </c>
      <c r="L740" s="17">
        <v>3</v>
      </c>
    </row>
    <row r="741" spans="2:12" ht="28.5" x14ac:dyDescent="0.25">
      <c r="B741" s="4" t="s">
        <v>4655</v>
      </c>
      <c r="C741" s="46" t="s">
        <v>4260</v>
      </c>
      <c r="D741" s="44"/>
      <c r="E741" s="4" t="s">
        <v>4595</v>
      </c>
      <c r="F741" s="4" t="s">
        <v>470</v>
      </c>
      <c r="G741" s="16" t="s">
        <v>471</v>
      </c>
      <c r="H741" s="4" t="s">
        <v>472</v>
      </c>
      <c r="I741" s="4" t="s">
        <v>53</v>
      </c>
      <c r="J741" s="4" t="s">
        <v>4656</v>
      </c>
      <c r="K741" s="4" t="s">
        <v>3435</v>
      </c>
      <c r="L741" s="17">
        <v>0</v>
      </c>
    </row>
    <row r="742" spans="2:12" ht="28.5" x14ac:dyDescent="0.25">
      <c r="B742" s="4" t="s">
        <v>4655</v>
      </c>
      <c r="C742" s="46" t="s">
        <v>4260</v>
      </c>
      <c r="D742" s="44"/>
      <c r="E742" s="4" t="s">
        <v>4595</v>
      </c>
      <c r="F742" s="4" t="s">
        <v>470</v>
      </c>
      <c r="G742" s="16" t="s">
        <v>471</v>
      </c>
      <c r="H742" s="4" t="s">
        <v>472</v>
      </c>
      <c r="I742" s="4" t="s">
        <v>53</v>
      </c>
      <c r="J742" s="4" t="s">
        <v>4656</v>
      </c>
      <c r="K742" s="4" t="s">
        <v>3437</v>
      </c>
      <c r="L742" s="17">
        <v>0</v>
      </c>
    </row>
    <row r="743" spans="2:12" ht="28.5" x14ac:dyDescent="0.25">
      <c r="B743" s="4" t="s">
        <v>4655</v>
      </c>
      <c r="C743" s="46" t="s">
        <v>4260</v>
      </c>
      <c r="D743" s="44"/>
      <c r="E743" s="4" t="s">
        <v>4595</v>
      </c>
      <c r="F743" s="4" t="s">
        <v>470</v>
      </c>
      <c r="G743" s="16" t="s">
        <v>471</v>
      </c>
      <c r="H743" s="4" t="s">
        <v>472</v>
      </c>
      <c r="I743" s="4" t="s">
        <v>53</v>
      </c>
      <c r="J743" s="4" t="s">
        <v>4656</v>
      </c>
      <c r="K743" s="4" t="s">
        <v>4291</v>
      </c>
      <c r="L743" s="17">
        <v>0</v>
      </c>
    </row>
    <row r="744" spans="2:12" ht="42.75" x14ac:dyDescent="0.25">
      <c r="B744" s="4" t="s">
        <v>4655</v>
      </c>
      <c r="C744" s="46" t="s">
        <v>4595</v>
      </c>
      <c r="D744" s="44"/>
      <c r="E744" s="4" t="s">
        <v>4260</v>
      </c>
      <c r="F744" s="4" t="s">
        <v>470</v>
      </c>
      <c r="G744" s="16" t="s">
        <v>471</v>
      </c>
      <c r="H744" s="4" t="s">
        <v>472</v>
      </c>
      <c r="I744" s="4" t="s">
        <v>53</v>
      </c>
      <c r="J744" s="4" t="s">
        <v>4656</v>
      </c>
      <c r="K744" s="4" t="s">
        <v>3435</v>
      </c>
      <c r="L744" s="17">
        <v>0</v>
      </c>
    </row>
    <row r="745" spans="2:12" ht="42.75" x14ac:dyDescent="0.25">
      <c r="B745" s="4" t="s">
        <v>4655</v>
      </c>
      <c r="C745" s="46" t="s">
        <v>4595</v>
      </c>
      <c r="D745" s="44"/>
      <c r="E745" s="4" t="s">
        <v>4260</v>
      </c>
      <c r="F745" s="4" t="s">
        <v>470</v>
      </c>
      <c r="G745" s="16" t="s">
        <v>471</v>
      </c>
      <c r="H745" s="4" t="s">
        <v>472</v>
      </c>
      <c r="I745" s="4" t="s">
        <v>53</v>
      </c>
      <c r="J745" s="4" t="s">
        <v>4656</v>
      </c>
      <c r="K745" s="4" t="s">
        <v>3437</v>
      </c>
      <c r="L745" s="17">
        <v>0</v>
      </c>
    </row>
    <row r="746" spans="2:12" ht="42.75" x14ac:dyDescent="0.25">
      <c r="B746" s="4" t="s">
        <v>4655</v>
      </c>
      <c r="C746" s="46" t="s">
        <v>4595</v>
      </c>
      <c r="D746" s="44"/>
      <c r="E746" s="4" t="s">
        <v>4260</v>
      </c>
      <c r="F746" s="4" t="s">
        <v>470</v>
      </c>
      <c r="G746" s="16" t="s">
        <v>471</v>
      </c>
      <c r="H746" s="4" t="s">
        <v>472</v>
      </c>
      <c r="I746" s="4" t="s">
        <v>53</v>
      </c>
      <c r="J746" s="4" t="s">
        <v>4656</v>
      </c>
      <c r="K746" s="4" t="s">
        <v>4291</v>
      </c>
      <c r="L746" s="17">
        <v>0</v>
      </c>
    </row>
    <row r="747" spans="2:12" ht="28.5" x14ac:dyDescent="0.25">
      <c r="B747" s="4" t="s">
        <v>4657</v>
      </c>
      <c r="C747" s="46" t="s">
        <v>4260</v>
      </c>
      <c r="D747" s="44"/>
      <c r="E747" s="4" t="s">
        <v>4595</v>
      </c>
      <c r="F747" s="4" t="s">
        <v>1322</v>
      </c>
      <c r="G747" s="16" t="s">
        <v>1323</v>
      </c>
      <c r="H747" s="4" t="s">
        <v>1324</v>
      </c>
      <c r="I747" s="4" t="s">
        <v>53</v>
      </c>
      <c r="J747" s="4" t="s">
        <v>1324</v>
      </c>
      <c r="K747" s="4" t="s">
        <v>3437</v>
      </c>
      <c r="L747" s="17">
        <v>23</v>
      </c>
    </row>
    <row r="748" spans="2:12" ht="42.75" x14ac:dyDescent="0.25">
      <c r="B748" s="4" t="s">
        <v>4657</v>
      </c>
      <c r="C748" s="46" t="s">
        <v>4595</v>
      </c>
      <c r="D748" s="44"/>
      <c r="E748" s="4" t="s">
        <v>4260</v>
      </c>
      <c r="F748" s="4" t="s">
        <v>1322</v>
      </c>
      <c r="G748" s="16" t="s">
        <v>1323</v>
      </c>
      <c r="H748" s="4" t="s">
        <v>1324</v>
      </c>
      <c r="I748" s="4" t="s">
        <v>53</v>
      </c>
      <c r="J748" s="4" t="s">
        <v>1324</v>
      </c>
      <c r="K748" s="4" t="s">
        <v>3437</v>
      </c>
      <c r="L748" s="17">
        <v>23</v>
      </c>
    </row>
    <row r="749" spans="2:12" ht="28.5" x14ac:dyDescent="0.25">
      <c r="B749" s="4" t="s">
        <v>4617</v>
      </c>
      <c r="C749" s="46" t="s">
        <v>4618</v>
      </c>
      <c r="D749" s="44"/>
      <c r="E749" s="4" t="s">
        <v>4482</v>
      </c>
      <c r="F749" s="4" t="s">
        <v>591</v>
      </c>
      <c r="G749" s="16" t="s">
        <v>592</v>
      </c>
      <c r="H749" s="4" t="s">
        <v>155</v>
      </c>
      <c r="I749" s="4" t="s">
        <v>53</v>
      </c>
      <c r="J749" s="4" t="s">
        <v>155</v>
      </c>
      <c r="K749" s="4" t="s">
        <v>3457</v>
      </c>
      <c r="L749" s="17">
        <v>11.1</v>
      </c>
    </row>
    <row r="750" spans="2:12" ht="28.5" x14ac:dyDescent="0.25">
      <c r="B750" s="4" t="s">
        <v>4617</v>
      </c>
      <c r="C750" s="46" t="s">
        <v>4482</v>
      </c>
      <c r="D750" s="44"/>
      <c r="E750" s="4" t="s">
        <v>4618</v>
      </c>
      <c r="F750" s="4" t="s">
        <v>591</v>
      </c>
      <c r="G750" s="16" t="s">
        <v>592</v>
      </c>
      <c r="H750" s="4" t="s">
        <v>155</v>
      </c>
      <c r="I750" s="4" t="s">
        <v>53</v>
      </c>
      <c r="J750" s="4" t="s">
        <v>155</v>
      </c>
      <c r="K750" s="4" t="s">
        <v>3457</v>
      </c>
      <c r="L750" s="17">
        <v>11.1</v>
      </c>
    </row>
    <row r="751" spans="2:12" ht="42.75" x14ac:dyDescent="0.25">
      <c r="B751" s="4" t="s">
        <v>4594</v>
      </c>
      <c r="C751" s="46" t="s">
        <v>4595</v>
      </c>
      <c r="D751" s="44"/>
      <c r="E751" s="4" t="s">
        <v>4260</v>
      </c>
      <c r="F751" s="4" t="s">
        <v>417</v>
      </c>
      <c r="G751" s="16" t="s">
        <v>418</v>
      </c>
      <c r="H751" s="4" t="s">
        <v>409</v>
      </c>
      <c r="I751" s="4" t="s">
        <v>68</v>
      </c>
      <c r="J751" s="4" t="s">
        <v>409</v>
      </c>
      <c r="K751" s="4" t="s">
        <v>3436</v>
      </c>
      <c r="L751" s="17">
        <v>25.5</v>
      </c>
    </row>
    <row r="752" spans="2:12" ht="28.5" x14ac:dyDescent="0.25">
      <c r="B752" s="4" t="s">
        <v>4594</v>
      </c>
      <c r="C752" s="46" t="s">
        <v>4260</v>
      </c>
      <c r="D752" s="44"/>
      <c r="E752" s="4" t="s">
        <v>4595</v>
      </c>
      <c r="F752" s="4" t="s">
        <v>417</v>
      </c>
      <c r="G752" s="16" t="s">
        <v>418</v>
      </c>
      <c r="H752" s="4" t="s">
        <v>409</v>
      </c>
      <c r="I752" s="4" t="s">
        <v>68</v>
      </c>
      <c r="J752" s="4" t="s">
        <v>409</v>
      </c>
      <c r="K752" s="4" t="s">
        <v>3436</v>
      </c>
      <c r="L752" s="17">
        <v>17</v>
      </c>
    </row>
    <row r="753" spans="2:12" ht="42.75" x14ac:dyDescent="0.25">
      <c r="B753" s="4" t="s">
        <v>4637</v>
      </c>
      <c r="C753" s="46" t="s">
        <v>4595</v>
      </c>
      <c r="D753" s="44"/>
      <c r="E753" s="4" t="s">
        <v>4260</v>
      </c>
      <c r="F753" s="4" t="s">
        <v>421</v>
      </c>
      <c r="G753" s="16" t="s">
        <v>422</v>
      </c>
      <c r="H753" s="4" t="s">
        <v>423</v>
      </c>
      <c r="I753" s="4" t="s">
        <v>53</v>
      </c>
      <c r="J753" s="4" t="s">
        <v>101</v>
      </c>
      <c r="K753" s="4" t="s">
        <v>3457</v>
      </c>
      <c r="L753" s="17">
        <v>48</v>
      </c>
    </row>
    <row r="754" spans="2:12" ht="28.5" x14ac:dyDescent="0.25">
      <c r="B754" s="4" t="s">
        <v>4637</v>
      </c>
      <c r="C754" s="46" t="s">
        <v>4260</v>
      </c>
      <c r="D754" s="44"/>
      <c r="E754" s="4" t="s">
        <v>4595</v>
      </c>
      <c r="F754" s="4" t="s">
        <v>421</v>
      </c>
      <c r="G754" s="16" t="s">
        <v>422</v>
      </c>
      <c r="H754" s="4" t="s">
        <v>423</v>
      </c>
      <c r="I754" s="4" t="s">
        <v>53</v>
      </c>
      <c r="J754" s="4" t="s">
        <v>101</v>
      </c>
      <c r="K754" s="4" t="s">
        <v>3457</v>
      </c>
      <c r="L754" s="17">
        <v>48</v>
      </c>
    </row>
    <row r="755" spans="2:12" ht="28.5" x14ac:dyDescent="0.25">
      <c r="B755" s="4" t="s">
        <v>4657</v>
      </c>
      <c r="C755" s="46" t="s">
        <v>4260</v>
      </c>
      <c r="D755" s="44"/>
      <c r="E755" s="4" t="s">
        <v>4595</v>
      </c>
      <c r="F755" s="4" t="s">
        <v>1331</v>
      </c>
      <c r="G755" s="16" t="s">
        <v>1332</v>
      </c>
      <c r="H755" s="4" t="s">
        <v>1324</v>
      </c>
      <c r="I755" s="4" t="s">
        <v>53</v>
      </c>
      <c r="J755" s="4" t="s">
        <v>1324</v>
      </c>
      <c r="K755" s="4" t="s">
        <v>3453</v>
      </c>
      <c r="L755" s="17">
        <v>23</v>
      </c>
    </row>
    <row r="756" spans="2:12" ht="42.75" x14ac:dyDescent="0.25">
      <c r="B756" s="4" t="s">
        <v>4657</v>
      </c>
      <c r="C756" s="46" t="s">
        <v>4595</v>
      </c>
      <c r="D756" s="44"/>
      <c r="E756" s="4" t="s">
        <v>4260</v>
      </c>
      <c r="F756" s="4" t="s">
        <v>1331</v>
      </c>
      <c r="G756" s="16" t="s">
        <v>1332</v>
      </c>
      <c r="H756" s="4" t="s">
        <v>1324</v>
      </c>
      <c r="I756" s="4" t="s">
        <v>53</v>
      </c>
      <c r="J756" s="4" t="s">
        <v>1324</v>
      </c>
      <c r="K756" s="4" t="s">
        <v>3453</v>
      </c>
      <c r="L756" s="17">
        <v>23</v>
      </c>
    </row>
    <row r="757" spans="2:12" ht="28.5" x14ac:dyDescent="0.25">
      <c r="B757" s="4" t="s">
        <v>4620</v>
      </c>
      <c r="C757" s="46" t="s">
        <v>4621</v>
      </c>
      <c r="D757" s="44"/>
      <c r="E757" s="4" t="s">
        <v>4309</v>
      </c>
      <c r="F757" s="4" t="s">
        <v>515</v>
      </c>
      <c r="G757" s="16" t="s">
        <v>516</v>
      </c>
      <c r="H757" s="4" t="s">
        <v>155</v>
      </c>
      <c r="I757" s="4" t="s">
        <v>53</v>
      </c>
      <c r="J757" s="4" t="s">
        <v>155</v>
      </c>
      <c r="K757" s="4" t="s">
        <v>3453</v>
      </c>
      <c r="L757" s="17">
        <v>10</v>
      </c>
    </row>
    <row r="758" spans="2:12" ht="28.5" x14ac:dyDescent="0.25">
      <c r="B758" s="4" t="s">
        <v>4620</v>
      </c>
      <c r="C758" s="46" t="s">
        <v>4309</v>
      </c>
      <c r="D758" s="44"/>
      <c r="E758" s="4" t="s">
        <v>4621</v>
      </c>
      <c r="F758" s="4" t="s">
        <v>515</v>
      </c>
      <c r="G758" s="16" t="s">
        <v>516</v>
      </c>
      <c r="H758" s="4" t="s">
        <v>155</v>
      </c>
      <c r="I758" s="4" t="s">
        <v>53</v>
      </c>
      <c r="J758" s="4" t="s">
        <v>155</v>
      </c>
      <c r="K758" s="4" t="s">
        <v>3453</v>
      </c>
      <c r="L758" s="17">
        <v>10</v>
      </c>
    </row>
    <row r="759" spans="2:12" ht="57" x14ac:dyDescent="0.25">
      <c r="B759" s="4" t="s">
        <v>4658</v>
      </c>
      <c r="C759" s="46" t="s">
        <v>4659</v>
      </c>
      <c r="D759" s="44"/>
      <c r="E759" s="4" t="s">
        <v>4479</v>
      </c>
      <c r="F759" s="4" t="s">
        <v>325</v>
      </c>
      <c r="G759" s="16" t="s">
        <v>326</v>
      </c>
      <c r="H759" s="4" t="s">
        <v>328</v>
      </c>
      <c r="I759" s="4" t="s">
        <v>53</v>
      </c>
      <c r="J759" s="4" t="s">
        <v>328</v>
      </c>
      <c r="K759" s="4" t="s">
        <v>4291</v>
      </c>
      <c r="L759" s="17">
        <v>8.92</v>
      </c>
    </row>
    <row r="760" spans="2:12" ht="57" x14ac:dyDescent="0.25">
      <c r="B760" s="4" t="s">
        <v>4658</v>
      </c>
      <c r="C760" s="46" t="s">
        <v>4659</v>
      </c>
      <c r="D760" s="44"/>
      <c r="E760" s="4" t="s">
        <v>4479</v>
      </c>
      <c r="F760" s="4" t="s">
        <v>325</v>
      </c>
      <c r="G760" s="16" t="s">
        <v>326</v>
      </c>
      <c r="H760" s="4" t="s">
        <v>328</v>
      </c>
      <c r="I760" s="4" t="s">
        <v>53</v>
      </c>
      <c r="J760" s="4" t="s">
        <v>328</v>
      </c>
      <c r="K760" s="4" t="s">
        <v>3459</v>
      </c>
      <c r="L760" s="17">
        <v>8.92</v>
      </c>
    </row>
    <row r="761" spans="2:12" ht="57" x14ac:dyDescent="0.25">
      <c r="B761" s="4" t="s">
        <v>4658</v>
      </c>
      <c r="C761" s="46" t="s">
        <v>4659</v>
      </c>
      <c r="D761" s="44"/>
      <c r="E761" s="4" t="s">
        <v>4479</v>
      </c>
      <c r="F761" s="4" t="s">
        <v>325</v>
      </c>
      <c r="G761" s="16" t="s">
        <v>326</v>
      </c>
      <c r="H761" s="4" t="s">
        <v>328</v>
      </c>
      <c r="I761" s="4" t="s">
        <v>53</v>
      </c>
      <c r="J761" s="4" t="s">
        <v>328</v>
      </c>
      <c r="K761" s="4" t="s">
        <v>4543</v>
      </c>
      <c r="L761" s="17">
        <v>8.92</v>
      </c>
    </row>
    <row r="762" spans="2:12" ht="57" x14ac:dyDescent="0.25">
      <c r="B762" s="4" t="s">
        <v>4658</v>
      </c>
      <c r="C762" s="46" t="s">
        <v>4659</v>
      </c>
      <c r="D762" s="44"/>
      <c r="E762" s="4" t="s">
        <v>4479</v>
      </c>
      <c r="F762" s="4" t="s">
        <v>325</v>
      </c>
      <c r="G762" s="16" t="s">
        <v>326</v>
      </c>
      <c r="H762" s="4" t="s">
        <v>328</v>
      </c>
      <c r="I762" s="4" t="s">
        <v>53</v>
      </c>
      <c r="J762" s="4" t="s">
        <v>328</v>
      </c>
      <c r="K762" s="4" t="s">
        <v>4286</v>
      </c>
      <c r="L762" s="17">
        <v>8.92</v>
      </c>
    </row>
    <row r="763" spans="2:12" ht="57" x14ac:dyDescent="0.25">
      <c r="B763" s="4" t="s">
        <v>4658</v>
      </c>
      <c r="C763" s="46" t="s">
        <v>4659</v>
      </c>
      <c r="D763" s="44"/>
      <c r="E763" s="4" t="s">
        <v>4479</v>
      </c>
      <c r="F763" s="4" t="s">
        <v>325</v>
      </c>
      <c r="G763" s="16" t="s">
        <v>326</v>
      </c>
      <c r="H763" s="4" t="s">
        <v>328</v>
      </c>
      <c r="I763" s="4" t="s">
        <v>53</v>
      </c>
      <c r="J763" s="4" t="s">
        <v>328</v>
      </c>
      <c r="K763" s="4" t="s">
        <v>4660</v>
      </c>
      <c r="L763" s="17">
        <v>8.92</v>
      </c>
    </row>
    <row r="764" spans="2:12" ht="57" x14ac:dyDescent="0.25">
      <c r="B764" s="4" t="s">
        <v>4658</v>
      </c>
      <c r="C764" s="46" t="s">
        <v>4659</v>
      </c>
      <c r="D764" s="44"/>
      <c r="E764" s="4" t="s">
        <v>4479</v>
      </c>
      <c r="F764" s="4" t="s">
        <v>325</v>
      </c>
      <c r="G764" s="16" t="s">
        <v>326</v>
      </c>
      <c r="H764" s="4" t="s">
        <v>328</v>
      </c>
      <c r="I764" s="4" t="s">
        <v>53</v>
      </c>
      <c r="J764" s="4" t="s">
        <v>328</v>
      </c>
      <c r="K764" s="4" t="s">
        <v>4661</v>
      </c>
      <c r="L764" s="17">
        <v>8.92</v>
      </c>
    </row>
    <row r="765" spans="2:12" ht="42.75" x14ac:dyDescent="0.25">
      <c r="B765" s="4" t="s">
        <v>4658</v>
      </c>
      <c r="C765" s="46" t="s">
        <v>4479</v>
      </c>
      <c r="D765" s="44"/>
      <c r="E765" s="4" t="s">
        <v>4659</v>
      </c>
      <c r="F765" s="4" t="s">
        <v>325</v>
      </c>
      <c r="G765" s="16" t="s">
        <v>326</v>
      </c>
      <c r="H765" s="4" t="s">
        <v>328</v>
      </c>
      <c r="I765" s="4" t="s">
        <v>53</v>
      </c>
      <c r="J765" s="4" t="s">
        <v>328</v>
      </c>
      <c r="K765" s="4" t="s">
        <v>4291</v>
      </c>
      <c r="L765" s="17">
        <v>17.84</v>
      </c>
    </row>
    <row r="766" spans="2:12" ht="42.75" x14ac:dyDescent="0.25">
      <c r="B766" s="4" t="s">
        <v>4658</v>
      </c>
      <c r="C766" s="46" t="s">
        <v>4479</v>
      </c>
      <c r="D766" s="44"/>
      <c r="E766" s="4" t="s">
        <v>4659</v>
      </c>
      <c r="F766" s="4" t="s">
        <v>325</v>
      </c>
      <c r="G766" s="16" t="s">
        <v>326</v>
      </c>
      <c r="H766" s="4" t="s">
        <v>328</v>
      </c>
      <c r="I766" s="4" t="s">
        <v>53</v>
      </c>
      <c r="J766" s="4" t="s">
        <v>328</v>
      </c>
      <c r="K766" s="4" t="s">
        <v>3459</v>
      </c>
      <c r="L766" s="17">
        <v>17.84</v>
      </c>
    </row>
    <row r="767" spans="2:12" ht="42.75" x14ac:dyDescent="0.25">
      <c r="B767" s="4" t="s">
        <v>4658</v>
      </c>
      <c r="C767" s="46" t="s">
        <v>4479</v>
      </c>
      <c r="D767" s="44"/>
      <c r="E767" s="4" t="s">
        <v>4659</v>
      </c>
      <c r="F767" s="4" t="s">
        <v>325</v>
      </c>
      <c r="G767" s="16" t="s">
        <v>326</v>
      </c>
      <c r="H767" s="4" t="s">
        <v>328</v>
      </c>
      <c r="I767" s="4" t="s">
        <v>53</v>
      </c>
      <c r="J767" s="4" t="s">
        <v>328</v>
      </c>
      <c r="K767" s="4" t="s">
        <v>4543</v>
      </c>
      <c r="L767" s="17">
        <v>17.84</v>
      </c>
    </row>
    <row r="768" spans="2:12" ht="42.75" x14ac:dyDescent="0.25">
      <c r="B768" s="4" t="s">
        <v>4658</v>
      </c>
      <c r="C768" s="46" t="s">
        <v>4479</v>
      </c>
      <c r="D768" s="44"/>
      <c r="E768" s="4" t="s">
        <v>4659</v>
      </c>
      <c r="F768" s="4" t="s">
        <v>325</v>
      </c>
      <c r="G768" s="16" t="s">
        <v>326</v>
      </c>
      <c r="H768" s="4" t="s">
        <v>328</v>
      </c>
      <c r="I768" s="4" t="s">
        <v>53</v>
      </c>
      <c r="J768" s="4" t="s">
        <v>328</v>
      </c>
      <c r="K768" s="4" t="s">
        <v>4286</v>
      </c>
      <c r="L768" s="17">
        <v>17.84</v>
      </c>
    </row>
    <row r="769" spans="2:12" ht="42.75" x14ac:dyDescent="0.25">
      <c r="B769" s="4" t="s">
        <v>4658</v>
      </c>
      <c r="C769" s="46" t="s">
        <v>4479</v>
      </c>
      <c r="D769" s="44"/>
      <c r="E769" s="4" t="s">
        <v>4659</v>
      </c>
      <c r="F769" s="4" t="s">
        <v>325</v>
      </c>
      <c r="G769" s="16" t="s">
        <v>326</v>
      </c>
      <c r="H769" s="4" t="s">
        <v>328</v>
      </c>
      <c r="I769" s="4" t="s">
        <v>53</v>
      </c>
      <c r="J769" s="4" t="s">
        <v>328</v>
      </c>
      <c r="K769" s="4" t="s">
        <v>4660</v>
      </c>
      <c r="L769" s="17">
        <v>17.84</v>
      </c>
    </row>
    <row r="770" spans="2:12" ht="42.75" x14ac:dyDescent="0.25">
      <c r="B770" s="4" t="s">
        <v>4658</v>
      </c>
      <c r="C770" s="46" t="s">
        <v>4479</v>
      </c>
      <c r="D770" s="44"/>
      <c r="E770" s="4" t="s">
        <v>4659</v>
      </c>
      <c r="F770" s="4" t="s">
        <v>325</v>
      </c>
      <c r="G770" s="16" t="s">
        <v>326</v>
      </c>
      <c r="H770" s="4" t="s">
        <v>328</v>
      </c>
      <c r="I770" s="4" t="s">
        <v>53</v>
      </c>
      <c r="J770" s="4" t="s">
        <v>328</v>
      </c>
      <c r="K770" s="4" t="s">
        <v>4661</v>
      </c>
      <c r="L770" s="17">
        <v>17.84</v>
      </c>
    </row>
    <row r="771" spans="2:12" ht="42.75" x14ac:dyDescent="0.25">
      <c r="B771" s="4" t="s">
        <v>4626</v>
      </c>
      <c r="C771" s="46" t="s">
        <v>4595</v>
      </c>
      <c r="D771" s="44"/>
      <c r="E771" s="4" t="s">
        <v>4260</v>
      </c>
      <c r="F771" s="4" t="s">
        <v>1120</v>
      </c>
      <c r="G771" s="16" t="s">
        <v>1121</v>
      </c>
      <c r="H771" s="4" t="s">
        <v>349</v>
      </c>
      <c r="I771" s="4" t="s">
        <v>58</v>
      </c>
      <c r="J771" s="4" t="s">
        <v>349</v>
      </c>
      <c r="K771" s="4" t="s">
        <v>3457</v>
      </c>
      <c r="L771" s="17">
        <v>1.9</v>
      </c>
    </row>
    <row r="772" spans="2:12" ht="28.5" x14ac:dyDescent="0.25">
      <c r="B772" s="4" t="s">
        <v>4626</v>
      </c>
      <c r="C772" s="46" t="s">
        <v>4260</v>
      </c>
      <c r="D772" s="44"/>
      <c r="E772" s="4" t="s">
        <v>4595</v>
      </c>
      <c r="F772" s="4" t="s">
        <v>1120</v>
      </c>
      <c r="G772" s="16" t="s">
        <v>1121</v>
      </c>
      <c r="H772" s="4" t="s">
        <v>349</v>
      </c>
      <c r="I772" s="4" t="s">
        <v>58</v>
      </c>
      <c r="J772" s="4" t="s">
        <v>349</v>
      </c>
      <c r="K772" s="4" t="s">
        <v>3457</v>
      </c>
      <c r="L772" s="17">
        <v>1.9</v>
      </c>
    </row>
    <row r="773" spans="2:12" ht="42.75" x14ac:dyDescent="0.25">
      <c r="B773" s="4" t="s">
        <v>4637</v>
      </c>
      <c r="C773" s="46" t="s">
        <v>4595</v>
      </c>
      <c r="D773" s="44"/>
      <c r="E773" s="4" t="s">
        <v>4260</v>
      </c>
      <c r="F773" s="4" t="s">
        <v>955</v>
      </c>
      <c r="G773" s="16" t="s">
        <v>956</v>
      </c>
      <c r="H773" s="4" t="s">
        <v>957</v>
      </c>
      <c r="I773" s="4" t="s">
        <v>68</v>
      </c>
      <c r="J773" s="4" t="s">
        <v>826</v>
      </c>
      <c r="K773" s="4" t="s">
        <v>3436</v>
      </c>
      <c r="L773" s="17">
        <v>8.4960000000000004</v>
      </c>
    </row>
    <row r="774" spans="2:12" ht="42.75" x14ac:dyDescent="0.25">
      <c r="B774" s="4" t="s">
        <v>4637</v>
      </c>
      <c r="C774" s="46" t="s">
        <v>4595</v>
      </c>
      <c r="D774" s="44"/>
      <c r="E774" s="4" t="s">
        <v>4260</v>
      </c>
      <c r="F774" s="4" t="s">
        <v>955</v>
      </c>
      <c r="G774" s="16" t="s">
        <v>956</v>
      </c>
      <c r="H774" s="4" t="s">
        <v>957</v>
      </c>
      <c r="I774" s="4" t="s">
        <v>53</v>
      </c>
      <c r="J774" s="4" t="s">
        <v>826</v>
      </c>
      <c r="K774" s="4" t="s">
        <v>3437</v>
      </c>
      <c r="L774" s="17">
        <v>8.4960000000000004</v>
      </c>
    </row>
    <row r="775" spans="2:12" ht="42.75" x14ac:dyDescent="0.25">
      <c r="B775" s="4" t="s">
        <v>4637</v>
      </c>
      <c r="C775" s="46" t="s">
        <v>4595</v>
      </c>
      <c r="D775" s="44"/>
      <c r="E775" s="4" t="s">
        <v>4260</v>
      </c>
      <c r="F775" s="4" t="s">
        <v>955</v>
      </c>
      <c r="G775" s="16" t="s">
        <v>956</v>
      </c>
      <c r="H775" s="4" t="s">
        <v>957</v>
      </c>
      <c r="I775" s="4" t="s">
        <v>53</v>
      </c>
      <c r="J775" s="4" t="s">
        <v>826</v>
      </c>
      <c r="K775" s="4" t="s">
        <v>4292</v>
      </c>
      <c r="L775" s="17">
        <v>8.4960000000000004</v>
      </c>
    </row>
    <row r="776" spans="2:12" ht="42.75" x14ac:dyDescent="0.25">
      <c r="B776" s="4" t="s">
        <v>4637</v>
      </c>
      <c r="C776" s="46" t="s">
        <v>4595</v>
      </c>
      <c r="D776" s="44"/>
      <c r="E776" s="4" t="s">
        <v>4260</v>
      </c>
      <c r="F776" s="4" t="s">
        <v>955</v>
      </c>
      <c r="G776" s="16" t="s">
        <v>956</v>
      </c>
      <c r="H776" s="4" t="s">
        <v>957</v>
      </c>
      <c r="I776" s="4" t="s">
        <v>53</v>
      </c>
      <c r="J776" s="4" t="s">
        <v>826</v>
      </c>
      <c r="K776" s="4" t="s">
        <v>4291</v>
      </c>
      <c r="L776" s="17">
        <v>12.744</v>
      </c>
    </row>
    <row r="777" spans="2:12" ht="42.75" x14ac:dyDescent="0.25">
      <c r="B777" s="4" t="s">
        <v>4637</v>
      </c>
      <c r="C777" s="46" t="s">
        <v>4595</v>
      </c>
      <c r="D777" s="44"/>
      <c r="E777" s="4" t="s">
        <v>4260</v>
      </c>
      <c r="F777" s="4" t="s">
        <v>955</v>
      </c>
      <c r="G777" s="16" t="s">
        <v>956</v>
      </c>
      <c r="H777" s="4" t="s">
        <v>957</v>
      </c>
      <c r="I777" s="4" t="s">
        <v>53</v>
      </c>
      <c r="J777" s="4" t="s">
        <v>826</v>
      </c>
      <c r="K777" s="4" t="s">
        <v>3468</v>
      </c>
      <c r="L777" s="17">
        <v>16.992000000000001</v>
      </c>
    </row>
    <row r="778" spans="2:12" ht="42.75" x14ac:dyDescent="0.25">
      <c r="B778" s="4" t="s">
        <v>4637</v>
      </c>
      <c r="C778" s="46" t="s">
        <v>4595</v>
      </c>
      <c r="D778" s="44"/>
      <c r="E778" s="4" t="s">
        <v>4260</v>
      </c>
      <c r="F778" s="4" t="s">
        <v>955</v>
      </c>
      <c r="G778" s="16" t="s">
        <v>956</v>
      </c>
      <c r="H778" s="4" t="s">
        <v>957</v>
      </c>
      <c r="I778" s="4" t="s">
        <v>53</v>
      </c>
      <c r="J778" s="4" t="s">
        <v>826</v>
      </c>
      <c r="K778" s="4" t="s">
        <v>3459</v>
      </c>
      <c r="L778" s="17">
        <v>16.992000000000001</v>
      </c>
    </row>
    <row r="779" spans="2:12" ht="42.75" x14ac:dyDescent="0.25">
      <c r="B779" s="4" t="s">
        <v>4637</v>
      </c>
      <c r="C779" s="46" t="s">
        <v>4595</v>
      </c>
      <c r="D779" s="44"/>
      <c r="E779" s="4" t="s">
        <v>4260</v>
      </c>
      <c r="F779" s="4" t="s">
        <v>955</v>
      </c>
      <c r="G779" s="16" t="s">
        <v>956</v>
      </c>
      <c r="H779" s="4" t="s">
        <v>957</v>
      </c>
      <c r="I779" s="4" t="s">
        <v>53</v>
      </c>
      <c r="J779" s="4" t="s">
        <v>826</v>
      </c>
      <c r="K779" s="4" t="s">
        <v>3453</v>
      </c>
      <c r="L779" s="17">
        <v>21.24</v>
      </c>
    </row>
    <row r="780" spans="2:12" ht="42.75" x14ac:dyDescent="0.25">
      <c r="B780" s="4" t="s">
        <v>4637</v>
      </c>
      <c r="C780" s="46" t="s">
        <v>4595</v>
      </c>
      <c r="D780" s="44"/>
      <c r="E780" s="4" t="s">
        <v>4260</v>
      </c>
      <c r="F780" s="4" t="s">
        <v>955</v>
      </c>
      <c r="G780" s="16" t="s">
        <v>956</v>
      </c>
      <c r="H780" s="4" t="s">
        <v>957</v>
      </c>
      <c r="I780" s="4" t="s">
        <v>53</v>
      </c>
      <c r="J780" s="4" t="s">
        <v>826</v>
      </c>
      <c r="K780" s="4" t="s">
        <v>3463</v>
      </c>
      <c r="L780" s="17">
        <v>25.488</v>
      </c>
    </row>
    <row r="781" spans="2:12" ht="42.75" x14ac:dyDescent="0.25">
      <c r="B781" s="4" t="s">
        <v>4637</v>
      </c>
      <c r="C781" s="46" t="s">
        <v>4595</v>
      </c>
      <c r="D781" s="44"/>
      <c r="E781" s="4" t="s">
        <v>4260</v>
      </c>
      <c r="F781" s="4" t="s">
        <v>955</v>
      </c>
      <c r="G781" s="16" t="s">
        <v>956</v>
      </c>
      <c r="H781" s="4" t="s">
        <v>957</v>
      </c>
      <c r="I781" s="4" t="s">
        <v>53</v>
      </c>
      <c r="J781" s="4" t="s">
        <v>826</v>
      </c>
      <c r="K781" s="4" t="s">
        <v>4266</v>
      </c>
      <c r="L781" s="17">
        <v>25.488</v>
      </c>
    </row>
    <row r="782" spans="2:12" ht="42.75" x14ac:dyDescent="0.25">
      <c r="B782" s="4" t="s">
        <v>4637</v>
      </c>
      <c r="C782" s="46" t="s">
        <v>4595</v>
      </c>
      <c r="D782" s="44"/>
      <c r="E782" s="4" t="s">
        <v>4260</v>
      </c>
      <c r="F782" s="4" t="s">
        <v>955</v>
      </c>
      <c r="G782" s="16" t="s">
        <v>956</v>
      </c>
      <c r="H782" s="4" t="s">
        <v>957</v>
      </c>
      <c r="I782" s="4" t="s">
        <v>53</v>
      </c>
      <c r="J782" s="4" t="s">
        <v>826</v>
      </c>
      <c r="K782" s="4" t="s">
        <v>3457</v>
      </c>
      <c r="L782" s="17">
        <v>64.992000000000004</v>
      </c>
    </row>
    <row r="783" spans="2:12" ht="28.5" x14ac:dyDescent="0.25">
      <c r="B783" s="4" t="s">
        <v>4637</v>
      </c>
      <c r="C783" s="46" t="s">
        <v>4260</v>
      </c>
      <c r="D783" s="44"/>
      <c r="E783" s="4" t="s">
        <v>4595</v>
      </c>
      <c r="F783" s="4" t="s">
        <v>955</v>
      </c>
      <c r="G783" s="16" t="s">
        <v>956</v>
      </c>
      <c r="H783" s="4" t="s">
        <v>957</v>
      </c>
      <c r="I783" s="4" t="s">
        <v>68</v>
      </c>
      <c r="J783" s="4" t="s">
        <v>826</v>
      </c>
      <c r="K783" s="4" t="s">
        <v>3436</v>
      </c>
      <c r="L783" s="17">
        <v>8.4960000000000004</v>
      </c>
    </row>
    <row r="784" spans="2:12" ht="28.5" x14ac:dyDescent="0.25">
      <c r="B784" s="4" t="s">
        <v>4637</v>
      </c>
      <c r="C784" s="46" t="s">
        <v>4260</v>
      </c>
      <c r="D784" s="44"/>
      <c r="E784" s="4" t="s">
        <v>4595</v>
      </c>
      <c r="F784" s="4" t="s">
        <v>955</v>
      </c>
      <c r="G784" s="16" t="s">
        <v>956</v>
      </c>
      <c r="H784" s="4" t="s">
        <v>957</v>
      </c>
      <c r="I784" s="4" t="s">
        <v>53</v>
      </c>
      <c r="J784" s="4" t="s">
        <v>826</v>
      </c>
      <c r="K784" s="4" t="s">
        <v>3437</v>
      </c>
      <c r="L784" s="17">
        <v>8.4960000000000004</v>
      </c>
    </row>
    <row r="785" spans="2:12" ht="28.5" x14ac:dyDescent="0.25">
      <c r="B785" s="4" t="s">
        <v>4637</v>
      </c>
      <c r="C785" s="46" t="s">
        <v>4260</v>
      </c>
      <c r="D785" s="44"/>
      <c r="E785" s="4" t="s">
        <v>4595</v>
      </c>
      <c r="F785" s="4" t="s">
        <v>955</v>
      </c>
      <c r="G785" s="16" t="s">
        <v>956</v>
      </c>
      <c r="H785" s="4" t="s">
        <v>957</v>
      </c>
      <c r="I785" s="4" t="s">
        <v>53</v>
      </c>
      <c r="J785" s="4" t="s">
        <v>826</v>
      </c>
      <c r="K785" s="4" t="s">
        <v>4292</v>
      </c>
      <c r="L785" s="17">
        <v>8.4960000000000004</v>
      </c>
    </row>
    <row r="786" spans="2:12" ht="28.5" x14ac:dyDescent="0.25">
      <c r="B786" s="4" t="s">
        <v>4637</v>
      </c>
      <c r="C786" s="46" t="s">
        <v>4260</v>
      </c>
      <c r="D786" s="44"/>
      <c r="E786" s="4" t="s">
        <v>4595</v>
      </c>
      <c r="F786" s="4" t="s">
        <v>955</v>
      </c>
      <c r="G786" s="16" t="s">
        <v>956</v>
      </c>
      <c r="H786" s="4" t="s">
        <v>957</v>
      </c>
      <c r="I786" s="4" t="s">
        <v>53</v>
      </c>
      <c r="J786" s="4" t="s">
        <v>826</v>
      </c>
      <c r="K786" s="4" t="s">
        <v>4291</v>
      </c>
      <c r="L786" s="17">
        <v>12.744</v>
      </c>
    </row>
    <row r="787" spans="2:12" ht="28.5" x14ac:dyDescent="0.25">
      <c r="B787" s="4" t="s">
        <v>4637</v>
      </c>
      <c r="C787" s="46" t="s">
        <v>4260</v>
      </c>
      <c r="D787" s="44"/>
      <c r="E787" s="4" t="s">
        <v>4595</v>
      </c>
      <c r="F787" s="4" t="s">
        <v>955</v>
      </c>
      <c r="G787" s="16" t="s">
        <v>956</v>
      </c>
      <c r="H787" s="4" t="s">
        <v>957</v>
      </c>
      <c r="I787" s="4" t="s">
        <v>53</v>
      </c>
      <c r="J787" s="4" t="s">
        <v>826</v>
      </c>
      <c r="K787" s="4" t="s">
        <v>3468</v>
      </c>
      <c r="L787" s="17">
        <v>16.992000000000001</v>
      </c>
    </row>
    <row r="788" spans="2:12" ht="28.5" x14ac:dyDescent="0.25">
      <c r="B788" s="4" t="s">
        <v>4637</v>
      </c>
      <c r="C788" s="46" t="s">
        <v>4260</v>
      </c>
      <c r="D788" s="44"/>
      <c r="E788" s="4" t="s">
        <v>4595</v>
      </c>
      <c r="F788" s="4" t="s">
        <v>955</v>
      </c>
      <c r="G788" s="16" t="s">
        <v>956</v>
      </c>
      <c r="H788" s="4" t="s">
        <v>957</v>
      </c>
      <c r="I788" s="4" t="s">
        <v>53</v>
      </c>
      <c r="J788" s="4" t="s">
        <v>826</v>
      </c>
      <c r="K788" s="4" t="s">
        <v>3459</v>
      </c>
      <c r="L788" s="17">
        <v>16.992000000000001</v>
      </c>
    </row>
    <row r="789" spans="2:12" ht="28.5" x14ac:dyDescent="0.25">
      <c r="B789" s="4" t="s">
        <v>4637</v>
      </c>
      <c r="C789" s="46" t="s">
        <v>4260</v>
      </c>
      <c r="D789" s="44"/>
      <c r="E789" s="4" t="s">
        <v>4595</v>
      </c>
      <c r="F789" s="4" t="s">
        <v>955</v>
      </c>
      <c r="G789" s="16" t="s">
        <v>956</v>
      </c>
      <c r="H789" s="4" t="s">
        <v>957</v>
      </c>
      <c r="I789" s="4" t="s">
        <v>53</v>
      </c>
      <c r="J789" s="4" t="s">
        <v>826</v>
      </c>
      <c r="K789" s="4" t="s">
        <v>3453</v>
      </c>
      <c r="L789" s="17">
        <v>21.24</v>
      </c>
    </row>
    <row r="790" spans="2:12" ht="28.5" x14ac:dyDescent="0.25">
      <c r="B790" s="4" t="s">
        <v>4637</v>
      </c>
      <c r="C790" s="46" t="s">
        <v>4260</v>
      </c>
      <c r="D790" s="44"/>
      <c r="E790" s="4" t="s">
        <v>4595</v>
      </c>
      <c r="F790" s="4" t="s">
        <v>955</v>
      </c>
      <c r="G790" s="16" t="s">
        <v>956</v>
      </c>
      <c r="H790" s="4" t="s">
        <v>957</v>
      </c>
      <c r="I790" s="4" t="s">
        <v>53</v>
      </c>
      <c r="J790" s="4" t="s">
        <v>826</v>
      </c>
      <c r="K790" s="4" t="s">
        <v>3463</v>
      </c>
      <c r="L790" s="17">
        <v>25.488</v>
      </c>
    </row>
    <row r="791" spans="2:12" ht="28.5" x14ac:dyDescent="0.25">
      <c r="B791" s="4" t="s">
        <v>4637</v>
      </c>
      <c r="C791" s="46" t="s">
        <v>4260</v>
      </c>
      <c r="D791" s="44"/>
      <c r="E791" s="4" t="s">
        <v>4595</v>
      </c>
      <c r="F791" s="4" t="s">
        <v>955</v>
      </c>
      <c r="G791" s="16" t="s">
        <v>956</v>
      </c>
      <c r="H791" s="4" t="s">
        <v>957</v>
      </c>
      <c r="I791" s="4" t="s">
        <v>53</v>
      </c>
      <c r="J791" s="4" t="s">
        <v>826</v>
      </c>
      <c r="K791" s="4" t="s">
        <v>4266</v>
      </c>
      <c r="L791" s="17">
        <v>25.488</v>
      </c>
    </row>
    <row r="792" spans="2:12" ht="28.5" x14ac:dyDescent="0.25">
      <c r="B792" s="4" t="s">
        <v>4637</v>
      </c>
      <c r="C792" s="46" t="s">
        <v>4260</v>
      </c>
      <c r="D792" s="44"/>
      <c r="E792" s="4" t="s">
        <v>4595</v>
      </c>
      <c r="F792" s="4" t="s">
        <v>955</v>
      </c>
      <c r="G792" s="16" t="s">
        <v>956</v>
      </c>
      <c r="H792" s="4" t="s">
        <v>957</v>
      </c>
      <c r="I792" s="4" t="s">
        <v>53</v>
      </c>
      <c r="J792" s="4" t="s">
        <v>826</v>
      </c>
      <c r="K792" s="4" t="s">
        <v>3457</v>
      </c>
      <c r="L792" s="17">
        <v>64.992000000000004</v>
      </c>
    </row>
    <row r="793" spans="2:12" ht="42.75" x14ac:dyDescent="0.25">
      <c r="B793" s="4" t="s">
        <v>4635</v>
      </c>
      <c r="C793" s="46" t="s">
        <v>4595</v>
      </c>
      <c r="D793" s="44"/>
      <c r="E793" s="4" t="s">
        <v>4260</v>
      </c>
      <c r="F793" s="4" t="s">
        <v>955</v>
      </c>
      <c r="G793" s="16" t="s">
        <v>956</v>
      </c>
      <c r="H793" s="4" t="s">
        <v>957</v>
      </c>
      <c r="I793" s="4" t="s">
        <v>68</v>
      </c>
      <c r="J793" s="4" t="s">
        <v>826</v>
      </c>
      <c r="K793" s="4" t="s">
        <v>3464</v>
      </c>
      <c r="L793" s="17">
        <v>42</v>
      </c>
    </row>
    <row r="794" spans="2:12" ht="28.5" x14ac:dyDescent="0.25">
      <c r="B794" s="4" t="s">
        <v>4635</v>
      </c>
      <c r="C794" s="46" t="s">
        <v>4260</v>
      </c>
      <c r="D794" s="44"/>
      <c r="E794" s="4" t="s">
        <v>4595</v>
      </c>
      <c r="F794" s="4" t="s">
        <v>955</v>
      </c>
      <c r="G794" s="16" t="s">
        <v>956</v>
      </c>
      <c r="H794" s="4" t="s">
        <v>957</v>
      </c>
      <c r="I794" s="4" t="s">
        <v>68</v>
      </c>
      <c r="J794" s="4" t="s">
        <v>826</v>
      </c>
      <c r="K794" s="4" t="s">
        <v>3464</v>
      </c>
      <c r="L794" s="17">
        <v>19</v>
      </c>
    </row>
    <row r="795" spans="2:12" ht="42.75" x14ac:dyDescent="0.25">
      <c r="B795" s="4" t="s">
        <v>4654</v>
      </c>
      <c r="C795" s="46" t="s">
        <v>4595</v>
      </c>
      <c r="D795" s="44"/>
      <c r="E795" s="4" t="s">
        <v>4260</v>
      </c>
      <c r="F795" s="4" t="s">
        <v>1122</v>
      </c>
      <c r="G795" s="16" t="s">
        <v>1123</v>
      </c>
      <c r="H795" s="4" t="s">
        <v>1124</v>
      </c>
      <c r="I795" s="4" t="s">
        <v>58</v>
      </c>
      <c r="J795" s="4" t="s">
        <v>349</v>
      </c>
      <c r="K795" s="4" t="s">
        <v>3457</v>
      </c>
      <c r="L795" s="17">
        <v>6.3</v>
      </c>
    </row>
    <row r="796" spans="2:12" ht="28.5" x14ac:dyDescent="0.25">
      <c r="B796" s="4" t="s">
        <v>4654</v>
      </c>
      <c r="C796" s="46" t="s">
        <v>4260</v>
      </c>
      <c r="D796" s="44"/>
      <c r="E796" s="4" t="s">
        <v>4595</v>
      </c>
      <c r="F796" s="4" t="s">
        <v>1122</v>
      </c>
      <c r="G796" s="16" t="s">
        <v>1123</v>
      </c>
      <c r="H796" s="4" t="s">
        <v>1124</v>
      </c>
      <c r="I796" s="4" t="s">
        <v>58</v>
      </c>
      <c r="J796" s="4" t="s">
        <v>349</v>
      </c>
      <c r="K796" s="4" t="s">
        <v>3457</v>
      </c>
      <c r="L796" s="17">
        <v>6.3</v>
      </c>
    </row>
    <row r="797" spans="2:12" ht="42.75" x14ac:dyDescent="0.25">
      <c r="B797" s="4" t="s">
        <v>4633</v>
      </c>
      <c r="C797" s="46" t="s">
        <v>4595</v>
      </c>
      <c r="D797" s="44"/>
      <c r="E797" s="4" t="s">
        <v>4260</v>
      </c>
      <c r="F797" s="4" t="s">
        <v>886</v>
      </c>
      <c r="G797" s="16" t="s">
        <v>887</v>
      </c>
      <c r="H797" s="4" t="s">
        <v>101</v>
      </c>
      <c r="I797" s="4" t="s">
        <v>58</v>
      </c>
      <c r="J797" s="4" t="s">
        <v>101</v>
      </c>
      <c r="K797" s="4" t="s">
        <v>3435</v>
      </c>
      <c r="L797" s="17">
        <v>12</v>
      </c>
    </row>
    <row r="798" spans="2:12" ht="42.75" x14ac:dyDescent="0.25">
      <c r="B798" s="4" t="s">
        <v>4633</v>
      </c>
      <c r="C798" s="46" t="s">
        <v>4595</v>
      </c>
      <c r="D798" s="44"/>
      <c r="E798" s="4" t="s">
        <v>4260</v>
      </c>
      <c r="F798" s="4" t="s">
        <v>886</v>
      </c>
      <c r="G798" s="16" t="s">
        <v>887</v>
      </c>
      <c r="H798" s="4" t="s">
        <v>101</v>
      </c>
      <c r="I798" s="4" t="s">
        <v>58</v>
      </c>
      <c r="J798" s="4" t="s">
        <v>101</v>
      </c>
      <c r="K798" s="4" t="s">
        <v>3457</v>
      </c>
      <c r="L798" s="17">
        <v>12</v>
      </c>
    </row>
    <row r="799" spans="2:12" ht="28.5" x14ac:dyDescent="0.25">
      <c r="B799" s="4" t="s">
        <v>4633</v>
      </c>
      <c r="C799" s="46" t="s">
        <v>4260</v>
      </c>
      <c r="D799" s="44"/>
      <c r="E799" s="4" t="s">
        <v>4595</v>
      </c>
      <c r="F799" s="4" t="s">
        <v>886</v>
      </c>
      <c r="G799" s="16" t="s">
        <v>887</v>
      </c>
      <c r="H799" s="4" t="s">
        <v>101</v>
      </c>
      <c r="I799" s="4" t="s">
        <v>58</v>
      </c>
      <c r="J799" s="4" t="s">
        <v>101</v>
      </c>
      <c r="K799" s="4" t="s">
        <v>3435</v>
      </c>
      <c r="L799" s="17">
        <v>12</v>
      </c>
    </row>
    <row r="800" spans="2:12" ht="28.5" x14ac:dyDescent="0.25">
      <c r="B800" s="4" t="s">
        <v>4633</v>
      </c>
      <c r="C800" s="46" t="s">
        <v>4260</v>
      </c>
      <c r="D800" s="44"/>
      <c r="E800" s="4" t="s">
        <v>4595</v>
      </c>
      <c r="F800" s="4" t="s">
        <v>886</v>
      </c>
      <c r="G800" s="16" t="s">
        <v>887</v>
      </c>
      <c r="H800" s="4" t="s">
        <v>101</v>
      </c>
      <c r="I800" s="4" t="s">
        <v>58</v>
      </c>
      <c r="J800" s="4" t="s">
        <v>101</v>
      </c>
      <c r="K800" s="4" t="s">
        <v>3457</v>
      </c>
      <c r="L800" s="17">
        <v>12</v>
      </c>
    </row>
    <row r="801" spans="2:12" ht="42.75" x14ac:dyDescent="0.25">
      <c r="B801" s="4" t="s">
        <v>4657</v>
      </c>
      <c r="C801" s="46" t="s">
        <v>4595</v>
      </c>
      <c r="D801" s="44"/>
      <c r="E801" s="4" t="s">
        <v>4260</v>
      </c>
      <c r="F801" s="4" t="s">
        <v>255</v>
      </c>
      <c r="G801" s="16" t="s">
        <v>256</v>
      </c>
      <c r="H801" s="4" t="s">
        <v>101</v>
      </c>
      <c r="I801" s="4" t="s">
        <v>53</v>
      </c>
      <c r="J801" s="4" t="s">
        <v>101</v>
      </c>
      <c r="K801" s="4" t="s">
        <v>3453</v>
      </c>
      <c r="L801" s="17">
        <v>23</v>
      </c>
    </row>
    <row r="802" spans="2:12" ht="42.75" x14ac:dyDescent="0.25">
      <c r="B802" s="4" t="s">
        <v>4657</v>
      </c>
      <c r="C802" s="46" t="s">
        <v>4595</v>
      </c>
      <c r="D802" s="44"/>
      <c r="E802" s="4" t="s">
        <v>4260</v>
      </c>
      <c r="F802" s="4" t="s">
        <v>255</v>
      </c>
      <c r="G802" s="16" t="s">
        <v>256</v>
      </c>
      <c r="H802" s="4" t="s">
        <v>101</v>
      </c>
      <c r="I802" s="4" t="s">
        <v>53</v>
      </c>
      <c r="J802" s="4" t="s">
        <v>101</v>
      </c>
      <c r="K802" s="4" t="s">
        <v>3437</v>
      </c>
      <c r="L802" s="17">
        <v>23</v>
      </c>
    </row>
    <row r="803" spans="2:12" ht="28.5" x14ac:dyDescent="0.25">
      <c r="B803" s="4" t="s">
        <v>4657</v>
      </c>
      <c r="C803" s="46" t="s">
        <v>4260</v>
      </c>
      <c r="D803" s="44"/>
      <c r="E803" s="4" t="s">
        <v>4595</v>
      </c>
      <c r="F803" s="4" t="s">
        <v>255</v>
      </c>
      <c r="G803" s="16" t="s">
        <v>256</v>
      </c>
      <c r="H803" s="4" t="s">
        <v>101</v>
      </c>
      <c r="I803" s="4" t="s">
        <v>53</v>
      </c>
      <c r="J803" s="4" t="s">
        <v>101</v>
      </c>
      <c r="K803" s="4" t="s">
        <v>3453</v>
      </c>
      <c r="L803" s="17">
        <v>23</v>
      </c>
    </row>
    <row r="804" spans="2:12" ht="28.5" x14ac:dyDescent="0.25">
      <c r="B804" s="4" t="s">
        <v>4657</v>
      </c>
      <c r="C804" s="46" t="s">
        <v>4260</v>
      </c>
      <c r="D804" s="44"/>
      <c r="E804" s="4" t="s">
        <v>4595</v>
      </c>
      <c r="F804" s="4" t="s">
        <v>255</v>
      </c>
      <c r="G804" s="16" t="s">
        <v>256</v>
      </c>
      <c r="H804" s="4" t="s">
        <v>101</v>
      </c>
      <c r="I804" s="4" t="s">
        <v>53</v>
      </c>
      <c r="J804" s="4" t="s">
        <v>101</v>
      </c>
      <c r="K804" s="4" t="s">
        <v>3437</v>
      </c>
      <c r="L804" s="17">
        <v>23</v>
      </c>
    </row>
    <row r="805" spans="2:12" ht="28.5" x14ac:dyDescent="0.25">
      <c r="B805" s="4" t="s">
        <v>4596</v>
      </c>
      <c r="C805" s="46" t="s">
        <v>4260</v>
      </c>
      <c r="D805" s="44"/>
      <c r="E805" s="4" t="s">
        <v>4595</v>
      </c>
      <c r="F805" s="4" t="s">
        <v>477</v>
      </c>
      <c r="G805" s="16" t="s">
        <v>478</v>
      </c>
      <c r="H805" s="4" t="s">
        <v>456</v>
      </c>
      <c r="I805" s="4" t="s">
        <v>53</v>
      </c>
      <c r="J805" s="4" t="s">
        <v>456</v>
      </c>
      <c r="K805" s="4" t="s">
        <v>4661</v>
      </c>
      <c r="L805" s="17">
        <v>17.98</v>
      </c>
    </row>
    <row r="806" spans="2:12" ht="42.75" x14ac:dyDescent="0.25">
      <c r="B806" s="4" t="s">
        <v>4596</v>
      </c>
      <c r="C806" s="46" t="s">
        <v>4595</v>
      </c>
      <c r="D806" s="44"/>
      <c r="E806" s="4" t="s">
        <v>4260</v>
      </c>
      <c r="F806" s="4" t="s">
        <v>477</v>
      </c>
      <c r="G806" s="16" t="s">
        <v>478</v>
      </c>
      <c r="H806" s="4" t="s">
        <v>456</v>
      </c>
      <c r="I806" s="4" t="s">
        <v>53</v>
      </c>
      <c r="J806" s="4" t="s">
        <v>456</v>
      </c>
      <c r="K806" s="4" t="s">
        <v>4661</v>
      </c>
      <c r="L806" s="17">
        <v>17.98</v>
      </c>
    </row>
    <row r="807" spans="2:12" ht="42.75" x14ac:dyDescent="0.25">
      <c r="B807" s="4" t="s">
        <v>4637</v>
      </c>
      <c r="C807" s="46" t="s">
        <v>4595</v>
      </c>
      <c r="D807" s="44"/>
      <c r="E807" s="4" t="s">
        <v>4260</v>
      </c>
      <c r="F807" s="4" t="s">
        <v>428</v>
      </c>
      <c r="G807" s="16" t="s">
        <v>429</v>
      </c>
      <c r="H807" s="4" t="s">
        <v>394</v>
      </c>
      <c r="I807" s="4" t="s">
        <v>68</v>
      </c>
      <c r="J807" s="4" t="s">
        <v>394</v>
      </c>
      <c r="K807" s="4" t="s">
        <v>3436</v>
      </c>
      <c r="L807" s="17">
        <v>57</v>
      </c>
    </row>
    <row r="808" spans="2:12" ht="28.5" x14ac:dyDescent="0.25">
      <c r="B808" s="4" t="s">
        <v>4637</v>
      </c>
      <c r="C808" s="46" t="s">
        <v>4260</v>
      </c>
      <c r="D808" s="44"/>
      <c r="E808" s="4" t="s">
        <v>4595</v>
      </c>
      <c r="F808" s="4" t="s">
        <v>428</v>
      </c>
      <c r="G808" s="16" t="s">
        <v>429</v>
      </c>
      <c r="H808" s="4" t="s">
        <v>394</v>
      </c>
      <c r="I808" s="4" t="s">
        <v>68</v>
      </c>
      <c r="J808" s="4" t="s">
        <v>394</v>
      </c>
      <c r="K808" s="4" t="s">
        <v>3436</v>
      </c>
      <c r="L808" s="17">
        <v>56.4</v>
      </c>
    </row>
    <row r="809" spans="2:12" ht="42.75" x14ac:dyDescent="0.25">
      <c r="B809" s="4" t="s">
        <v>4662</v>
      </c>
      <c r="C809" s="46" t="s">
        <v>4595</v>
      </c>
      <c r="D809" s="44"/>
      <c r="E809" s="4" t="s">
        <v>4260</v>
      </c>
      <c r="F809" s="4" t="s">
        <v>428</v>
      </c>
      <c r="G809" s="16" t="s">
        <v>429</v>
      </c>
      <c r="H809" s="4" t="s">
        <v>394</v>
      </c>
      <c r="I809" s="4" t="s">
        <v>53</v>
      </c>
      <c r="J809" s="4" t="s">
        <v>394</v>
      </c>
      <c r="K809" s="4" t="s">
        <v>4291</v>
      </c>
      <c r="L809" s="17">
        <v>39.9</v>
      </c>
    </row>
    <row r="810" spans="2:12" ht="28.5" x14ac:dyDescent="0.25">
      <c r="B810" s="4" t="s">
        <v>4662</v>
      </c>
      <c r="C810" s="46" t="s">
        <v>4260</v>
      </c>
      <c r="D810" s="44"/>
      <c r="E810" s="4" t="s">
        <v>4595</v>
      </c>
      <c r="F810" s="4" t="s">
        <v>428</v>
      </c>
      <c r="G810" s="16" t="s">
        <v>429</v>
      </c>
      <c r="H810" s="4" t="s">
        <v>394</v>
      </c>
      <c r="I810" s="4" t="s">
        <v>53</v>
      </c>
      <c r="J810" s="4" t="s">
        <v>394</v>
      </c>
      <c r="K810" s="4" t="s">
        <v>4291</v>
      </c>
      <c r="L810" s="17">
        <v>19.899999999999999</v>
      </c>
    </row>
    <row r="811" spans="2:12" ht="28.5" x14ac:dyDescent="0.25">
      <c r="B811" s="4" t="s">
        <v>4627</v>
      </c>
      <c r="C811" s="46" t="s">
        <v>4616</v>
      </c>
      <c r="D811" s="44"/>
      <c r="E811" s="4" t="s">
        <v>4251</v>
      </c>
      <c r="F811" s="4" t="s">
        <v>552</v>
      </c>
      <c r="G811" s="16" t="s">
        <v>553</v>
      </c>
      <c r="H811" s="4" t="s">
        <v>532</v>
      </c>
      <c r="I811" s="4" t="s">
        <v>68</v>
      </c>
      <c r="J811" s="4" t="s">
        <v>4252</v>
      </c>
      <c r="K811" s="4" t="s">
        <v>3436</v>
      </c>
      <c r="L811" s="17">
        <v>3.5</v>
      </c>
    </row>
    <row r="812" spans="2:12" ht="28.5" x14ac:dyDescent="0.25">
      <c r="B812" s="4" t="s">
        <v>4627</v>
      </c>
      <c r="C812" s="46" t="s">
        <v>4251</v>
      </c>
      <c r="D812" s="44"/>
      <c r="E812" s="4" t="s">
        <v>4616</v>
      </c>
      <c r="F812" s="4" t="s">
        <v>552</v>
      </c>
      <c r="G812" s="16" t="s">
        <v>553</v>
      </c>
      <c r="H812" s="4" t="s">
        <v>532</v>
      </c>
      <c r="I812" s="4" t="s">
        <v>68</v>
      </c>
      <c r="J812" s="4" t="s">
        <v>4252</v>
      </c>
      <c r="K812" s="4" t="s">
        <v>3436</v>
      </c>
      <c r="L812" s="17">
        <v>3.5</v>
      </c>
    </row>
    <row r="813" spans="2:12" ht="28.5" x14ac:dyDescent="0.25">
      <c r="B813" s="4" t="s">
        <v>4615</v>
      </c>
      <c r="C813" s="46" t="s">
        <v>4251</v>
      </c>
      <c r="D813" s="44"/>
      <c r="E813" s="4" t="s">
        <v>4616</v>
      </c>
      <c r="F813" s="4" t="s">
        <v>555</v>
      </c>
      <c r="G813" s="16" t="s">
        <v>556</v>
      </c>
      <c r="H813" s="4" t="s">
        <v>532</v>
      </c>
      <c r="I813" s="4" t="s">
        <v>68</v>
      </c>
      <c r="J813" s="4" t="s">
        <v>4252</v>
      </c>
      <c r="K813" s="4" t="s">
        <v>3464</v>
      </c>
      <c r="L813" s="17">
        <v>20.5</v>
      </c>
    </row>
    <row r="814" spans="2:12" ht="28.5" x14ac:dyDescent="0.25">
      <c r="B814" s="4" t="s">
        <v>4615</v>
      </c>
      <c r="C814" s="46" t="s">
        <v>4251</v>
      </c>
      <c r="D814" s="44"/>
      <c r="E814" s="4" t="s">
        <v>4616</v>
      </c>
      <c r="F814" s="4" t="s">
        <v>555</v>
      </c>
      <c r="G814" s="16" t="s">
        <v>556</v>
      </c>
      <c r="H814" s="4" t="s">
        <v>532</v>
      </c>
      <c r="I814" s="4" t="s">
        <v>53</v>
      </c>
      <c r="J814" s="4" t="s">
        <v>4252</v>
      </c>
      <c r="K814" s="4" t="s">
        <v>4291</v>
      </c>
      <c r="L814" s="17">
        <v>20.5</v>
      </c>
    </row>
    <row r="815" spans="2:12" ht="28.5" x14ac:dyDescent="0.25">
      <c r="B815" s="4" t="s">
        <v>4615</v>
      </c>
      <c r="C815" s="46" t="s">
        <v>4251</v>
      </c>
      <c r="D815" s="44"/>
      <c r="E815" s="4" t="s">
        <v>4616</v>
      </c>
      <c r="F815" s="4" t="s">
        <v>555</v>
      </c>
      <c r="G815" s="16" t="s">
        <v>556</v>
      </c>
      <c r="H815" s="4" t="s">
        <v>532</v>
      </c>
      <c r="I815" s="4" t="s">
        <v>53</v>
      </c>
      <c r="J815" s="4" t="s">
        <v>4252</v>
      </c>
      <c r="K815" s="4" t="s">
        <v>4292</v>
      </c>
      <c r="L815" s="17">
        <v>20.5</v>
      </c>
    </row>
    <row r="816" spans="2:12" ht="28.5" x14ac:dyDescent="0.25">
      <c r="B816" s="4" t="s">
        <v>4615</v>
      </c>
      <c r="C816" s="46" t="s">
        <v>4251</v>
      </c>
      <c r="D816" s="44"/>
      <c r="E816" s="4" t="s">
        <v>4616</v>
      </c>
      <c r="F816" s="4" t="s">
        <v>555</v>
      </c>
      <c r="G816" s="16" t="s">
        <v>556</v>
      </c>
      <c r="H816" s="4" t="s">
        <v>532</v>
      </c>
      <c r="I816" s="4" t="s">
        <v>53</v>
      </c>
      <c r="J816" s="4" t="s">
        <v>4252</v>
      </c>
      <c r="K816" s="4" t="s">
        <v>4266</v>
      </c>
      <c r="L816" s="17">
        <v>20.5</v>
      </c>
    </row>
    <row r="817" spans="2:12" ht="28.5" x14ac:dyDescent="0.25">
      <c r="B817" s="4" t="s">
        <v>4615</v>
      </c>
      <c r="C817" s="46" t="s">
        <v>4616</v>
      </c>
      <c r="D817" s="44"/>
      <c r="E817" s="4" t="s">
        <v>4251</v>
      </c>
      <c r="F817" s="4" t="s">
        <v>555</v>
      </c>
      <c r="G817" s="16" t="s">
        <v>556</v>
      </c>
      <c r="H817" s="4" t="s">
        <v>532</v>
      </c>
      <c r="I817" s="4" t="s">
        <v>68</v>
      </c>
      <c r="J817" s="4" t="s">
        <v>4252</v>
      </c>
      <c r="K817" s="4" t="s">
        <v>3464</v>
      </c>
      <c r="L817" s="17">
        <v>20.5</v>
      </c>
    </row>
    <row r="818" spans="2:12" ht="28.5" x14ac:dyDescent="0.25">
      <c r="B818" s="4" t="s">
        <v>4615</v>
      </c>
      <c r="C818" s="46" t="s">
        <v>4616</v>
      </c>
      <c r="D818" s="44"/>
      <c r="E818" s="4" t="s">
        <v>4251</v>
      </c>
      <c r="F818" s="4" t="s">
        <v>555</v>
      </c>
      <c r="G818" s="16" t="s">
        <v>556</v>
      </c>
      <c r="H818" s="4" t="s">
        <v>532</v>
      </c>
      <c r="I818" s="4" t="s">
        <v>53</v>
      </c>
      <c r="J818" s="4" t="s">
        <v>4252</v>
      </c>
      <c r="K818" s="4" t="s">
        <v>4291</v>
      </c>
      <c r="L818" s="17">
        <v>20.5</v>
      </c>
    </row>
    <row r="819" spans="2:12" ht="28.5" x14ac:dyDescent="0.25">
      <c r="B819" s="4" t="s">
        <v>4615</v>
      </c>
      <c r="C819" s="46" t="s">
        <v>4616</v>
      </c>
      <c r="D819" s="44"/>
      <c r="E819" s="4" t="s">
        <v>4251</v>
      </c>
      <c r="F819" s="4" t="s">
        <v>555</v>
      </c>
      <c r="G819" s="16" t="s">
        <v>556</v>
      </c>
      <c r="H819" s="4" t="s">
        <v>532</v>
      </c>
      <c r="I819" s="4" t="s">
        <v>53</v>
      </c>
      <c r="J819" s="4" t="s">
        <v>4252</v>
      </c>
      <c r="K819" s="4" t="s">
        <v>4292</v>
      </c>
      <c r="L819" s="17">
        <v>20.5</v>
      </c>
    </row>
    <row r="820" spans="2:12" ht="28.5" x14ac:dyDescent="0.25">
      <c r="B820" s="4" t="s">
        <v>4615</v>
      </c>
      <c r="C820" s="46" t="s">
        <v>4616</v>
      </c>
      <c r="D820" s="44"/>
      <c r="E820" s="4" t="s">
        <v>4251</v>
      </c>
      <c r="F820" s="4" t="s">
        <v>555</v>
      </c>
      <c r="G820" s="16" t="s">
        <v>556</v>
      </c>
      <c r="H820" s="4" t="s">
        <v>532</v>
      </c>
      <c r="I820" s="4" t="s">
        <v>53</v>
      </c>
      <c r="J820" s="4" t="s">
        <v>4252</v>
      </c>
      <c r="K820" s="4" t="s">
        <v>4266</v>
      </c>
      <c r="L820" s="17">
        <v>20.5</v>
      </c>
    </row>
    <row r="821" spans="2:12" x14ac:dyDescent="0.25">
      <c r="B821" s="4" t="s">
        <v>4604</v>
      </c>
      <c r="C821" s="46" t="s">
        <v>4357</v>
      </c>
      <c r="D821" s="44"/>
      <c r="E821" s="4" t="s">
        <v>4605</v>
      </c>
      <c r="F821" s="4" t="s">
        <v>1195</v>
      </c>
      <c r="G821" s="16" t="s">
        <v>1196</v>
      </c>
      <c r="H821" s="4" t="s">
        <v>290</v>
      </c>
      <c r="I821" s="4" t="s">
        <v>68</v>
      </c>
      <c r="J821" s="4" t="s">
        <v>191</v>
      </c>
      <c r="K821" s="4" t="s">
        <v>3464</v>
      </c>
      <c r="L821" s="17">
        <v>211.5</v>
      </c>
    </row>
    <row r="822" spans="2:12" ht="28.5" x14ac:dyDescent="0.25">
      <c r="B822" s="4" t="s">
        <v>4604</v>
      </c>
      <c r="C822" s="46" t="s">
        <v>4605</v>
      </c>
      <c r="D822" s="44"/>
      <c r="E822" s="4" t="s">
        <v>4357</v>
      </c>
      <c r="F822" s="4" t="s">
        <v>1195</v>
      </c>
      <c r="G822" s="16" t="s">
        <v>1196</v>
      </c>
      <c r="H822" s="4" t="s">
        <v>290</v>
      </c>
      <c r="I822" s="4" t="s">
        <v>68</v>
      </c>
      <c r="J822" s="4" t="s">
        <v>191</v>
      </c>
      <c r="K822" s="4" t="s">
        <v>3464</v>
      </c>
      <c r="L822" s="17">
        <v>211.5</v>
      </c>
    </row>
    <row r="823" spans="2:12" ht="28.5" x14ac:dyDescent="0.25">
      <c r="B823" s="4" t="s">
        <v>4604</v>
      </c>
      <c r="C823" s="46" t="s">
        <v>4605</v>
      </c>
      <c r="D823" s="44"/>
      <c r="E823" s="4" t="s">
        <v>4357</v>
      </c>
      <c r="F823" s="4" t="s">
        <v>1195</v>
      </c>
      <c r="G823" s="16" t="s">
        <v>1196</v>
      </c>
      <c r="H823" s="4" t="s">
        <v>290</v>
      </c>
      <c r="I823" s="4" t="s">
        <v>68</v>
      </c>
      <c r="J823" s="4" t="s">
        <v>124</v>
      </c>
      <c r="K823" s="4" t="s">
        <v>3464</v>
      </c>
      <c r="L823" s="17">
        <v>211.5</v>
      </c>
    </row>
    <row r="824" spans="2:12" x14ac:dyDescent="0.25">
      <c r="B824" s="4" t="s">
        <v>4604</v>
      </c>
      <c r="C824" s="46" t="s">
        <v>4357</v>
      </c>
      <c r="D824" s="44"/>
      <c r="E824" s="4" t="s">
        <v>4605</v>
      </c>
      <c r="F824" s="4" t="s">
        <v>1195</v>
      </c>
      <c r="G824" s="16" t="s">
        <v>1196</v>
      </c>
      <c r="H824" s="4" t="s">
        <v>290</v>
      </c>
      <c r="I824" s="4" t="s">
        <v>68</v>
      </c>
      <c r="J824" s="4" t="s">
        <v>124</v>
      </c>
      <c r="K824" s="4" t="s">
        <v>3464</v>
      </c>
      <c r="L824" s="17">
        <v>211.5</v>
      </c>
    </row>
    <row r="825" spans="2:12" ht="28.5" x14ac:dyDescent="0.25">
      <c r="B825" s="4" t="s">
        <v>4620</v>
      </c>
      <c r="C825" s="46" t="s">
        <v>4621</v>
      </c>
      <c r="D825" s="44"/>
      <c r="E825" s="4" t="s">
        <v>4309</v>
      </c>
      <c r="F825" s="4" t="s">
        <v>696</v>
      </c>
      <c r="G825" s="16" t="s">
        <v>697</v>
      </c>
      <c r="H825" s="4" t="s">
        <v>155</v>
      </c>
      <c r="I825" s="4" t="s">
        <v>53</v>
      </c>
      <c r="J825" s="4" t="s">
        <v>155</v>
      </c>
      <c r="K825" s="4" t="s">
        <v>3437</v>
      </c>
      <c r="L825" s="17">
        <v>3</v>
      </c>
    </row>
    <row r="826" spans="2:12" ht="28.5" x14ac:dyDescent="0.25">
      <c r="B826" s="4" t="s">
        <v>4620</v>
      </c>
      <c r="C826" s="46" t="s">
        <v>4309</v>
      </c>
      <c r="D826" s="44"/>
      <c r="E826" s="4" t="s">
        <v>4621</v>
      </c>
      <c r="F826" s="4" t="s">
        <v>696</v>
      </c>
      <c r="G826" s="16" t="s">
        <v>697</v>
      </c>
      <c r="H826" s="4" t="s">
        <v>155</v>
      </c>
      <c r="I826" s="4" t="s">
        <v>53</v>
      </c>
      <c r="J826" s="4" t="s">
        <v>155</v>
      </c>
      <c r="K826" s="4" t="s">
        <v>3437</v>
      </c>
      <c r="L826" s="17">
        <v>3</v>
      </c>
    </row>
    <row r="827" spans="2:12" ht="28.5" x14ac:dyDescent="0.25">
      <c r="B827" s="4" t="s">
        <v>4608</v>
      </c>
      <c r="C827" s="46" t="s">
        <v>4239</v>
      </c>
      <c r="D827" s="44"/>
      <c r="E827" s="4" t="s">
        <v>4609</v>
      </c>
      <c r="F827" s="4" t="s">
        <v>189</v>
      </c>
      <c r="G827" s="16" t="s">
        <v>190</v>
      </c>
      <c r="H827" s="4" t="s">
        <v>191</v>
      </c>
      <c r="I827" s="4" t="s">
        <v>68</v>
      </c>
      <c r="J827" s="4" t="s">
        <v>191</v>
      </c>
      <c r="K827" s="4" t="s">
        <v>3464</v>
      </c>
      <c r="L827" s="17">
        <v>0</v>
      </c>
    </row>
    <row r="828" spans="2:12" ht="28.5" x14ac:dyDescent="0.25">
      <c r="B828" s="4" t="s">
        <v>4608</v>
      </c>
      <c r="C828" s="46" t="s">
        <v>4239</v>
      </c>
      <c r="D828" s="44"/>
      <c r="E828" s="4" t="s">
        <v>4609</v>
      </c>
      <c r="F828" s="4" t="s">
        <v>189</v>
      </c>
      <c r="G828" s="16" t="s">
        <v>190</v>
      </c>
      <c r="H828" s="4" t="s">
        <v>191</v>
      </c>
      <c r="I828" s="4" t="s">
        <v>53</v>
      </c>
      <c r="J828" s="4" t="s">
        <v>191</v>
      </c>
      <c r="K828" s="4" t="s">
        <v>3453</v>
      </c>
      <c r="L828" s="17">
        <v>6</v>
      </c>
    </row>
    <row r="829" spans="2:12" ht="28.5" x14ac:dyDescent="0.25">
      <c r="B829" s="4" t="s">
        <v>4608</v>
      </c>
      <c r="C829" s="46" t="s">
        <v>4609</v>
      </c>
      <c r="D829" s="44"/>
      <c r="E829" s="4" t="s">
        <v>4239</v>
      </c>
      <c r="F829" s="4" t="s">
        <v>189</v>
      </c>
      <c r="G829" s="16" t="s">
        <v>190</v>
      </c>
      <c r="H829" s="4" t="s">
        <v>191</v>
      </c>
      <c r="I829" s="4" t="s">
        <v>68</v>
      </c>
      <c r="J829" s="4" t="s">
        <v>191</v>
      </c>
      <c r="K829" s="4" t="s">
        <v>3464</v>
      </c>
      <c r="L829" s="17">
        <v>0</v>
      </c>
    </row>
    <row r="830" spans="2:12" ht="28.5" x14ac:dyDescent="0.25">
      <c r="B830" s="4" t="s">
        <v>4608</v>
      </c>
      <c r="C830" s="46" t="s">
        <v>4609</v>
      </c>
      <c r="D830" s="44"/>
      <c r="E830" s="4" t="s">
        <v>4239</v>
      </c>
      <c r="F830" s="4" t="s">
        <v>189</v>
      </c>
      <c r="G830" s="16" t="s">
        <v>190</v>
      </c>
      <c r="H830" s="4" t="s">
        <v>191</v>
      </c>
      <c r="I830" s="4" t="s">
        <v>53</v>
      </c>
      <c r="J830" s="4" t="s">
        <v>191</v>
      </c>
      <c r="K830" s="4" t="s">
        <v>3453</v>
      </c>
      <c r="L830" s="17">
        <v>6</v>
      </c>
    </row>
    <row r="831" spans="2:12" ht="28.5" x14ac:dyDescent="0.25">
      <c r="B831" s="4" t="s">
        <v>4598</v>
      </c>
      <c r="C831" s="46" t="s">
        <v>4260</v>
      </c>
      <c r="D831" s="44"/>
      <c r="E831" s="4" t="s">
        <v>4595</v>
      </c>
      <c r="F831" s="4" t="s">
        <v>485</v>
      </c>
      <c r="G831" s="16" t="s">
        <v>486</v>
      </c>
      <c r="H831" s="4" t="s">
        <v>456</v>
      </c>
      <c r="I831" s="4" t="s">
        <v>53</v>
      </c>
      <c r="J831" s="4" t="s">
        <v>456</v>
      </c>
      <c r="K831" s="4" t="s">
        <v>4599</v>
      </c>
      <c r="L831" s="17">
        <v>18.690000000000001</v>
      </c>
    </row>
    <row r="832" spans="2:12" ht="42.75" x14ac:dyDescent="0.25">
      <c r="B832" s="4" t="s">
        <v>4598</v>
      </c>
      <c r="C832" s="46" t="s">
        <v>4595</v>
      </c>
      <c r="D832" s="44"/>
      <c r="E832" s="4" t="s">
        <v>4260</v>
      </c>
      <c r="F832" s="4" t="s">
        <v>485</v>
      </c>
      <c r="G832" s="16" t="s">
        <v>486</v>
      </c>
      <c r="H832" s="4" t="s">
        <v>456</v>
      </c>
      <c r="I832" s="4" t="s">
        <v>53</v>
      </c>
      <c r="J832" s="4" t="s">
        <v>456</v>
      </c>
      <c r="K832" s="4" t="s">
        <v>4599</v>
      </c>
      <c r="L832" s="17">
        <v>28.04</v>
      </c>
    </row>
    <row r="833" spans="2:12" ht="42.75" x14ac:dyDescent="0.25">
      <c r="B833" s="4" t="s">
        <v>4663</v>
      </c>
      <c r="C833" s="46" t="s">
        <v>4664</v>
      </c>
      <c r="D833" s="44"/>
      <c r="E833" s="4" t="s">
        <v>4451</v>
      </c>
      <c r="F833" s="4" t="s">
        <v>259</v>
      </c>
      <c r="G833" s="16" t="s">
        <v>260</v>
      </c>
      <c r="H833" s="4" t="s">
        <v>262</v>
      </c>
      <c r="I833" s="4" t="s">
        <v>53</v>
      </c>
      <c r="J833" s="4" t="s">
        <v>262</v>
      </c>
      <c r="K833" s="4" t="s">
        <v>3457</v>
      </c>
      <c r="L833" s="17">
        <v>11</v>
      </c>
    </row>
    <row r="834" spans="2:12" ht="28.5" x14ac:dyDescent="0.25">
      <c r="B834" s="4" t="s">
        <v>4663</v>
      </c>
      <c r="C834" s="46" t="s">
        <v>4451</v>
      </c>
      <c r="D834" s="44"/>
      <c r="E834" s="4" t="s">
        <v>4664</v>
      </c>
      <c r="F834" s="4" t="s">
        <v>259</v>
      </c>
      <c r="G834" s="16" t="s">
        <v>260</v>
      </c>
      <c r="H834" s="4" t="s">
        <v>262</v>
      </c>
      <c r="I834" s="4" t="s">
        <v>53</v>
      </c>
      <c r="J834" s="4" t="s">
        <v>262</v>
      </c>
      <c r="K834" s="4" t="s">
        <v>3457</v>
      </c>
      <c r="L834" s="17">
        <v>4</v>
      </c>
    </row>
    <row r="835" spans="2:12" ht="28.5" x14ac:dyDescent="0.25">
      <c r="B835" s="4" t="s">
        <v>4663</v>
      </c>
      <c r="C835" s="46" t="s">
        <v>4451</v>
      </c>
      <c r="D835" s="44"/>
      <c r="E835" s="4" t="s">
        <v>4664</v>
      </c>
      <c r="F835" s="4" t="s">
        <v>268</v>
      </c>
      <c r="G835" s="16" t="s">
        <v>269</v>
      </c>
      <c r="H835" s="4" t="s">
        <v>262</v>
      </c>
      <c r="I835" s="4" t="s">
        <v>53</v>
      </c>
      <c r="J835" s="4" t="s">
        <v>4665</v>
      </c>
      <c r="K835" s="4" t="s">
        <v>3453</v>
      </c>
      <c r="L835" s="17">
        <v>4</v>
      </c>
    </row>
    <row r="836" spans="2:12" ht="42.75" x14ac:dyDescent="0.25">
      <c r="B836" s="4" t="s">
        <v>4663</v>
      </c>
      <c r="C836" s="46" t="s">
        <v>4664</v>
      </c>
      <c r="D836" s="44"/>
      <c r="E836" s="4" t="s">
        <v>4451</v>
      </c>
      <c r="F836" s="4" t="s">
        <v>268</v>
      </c>
      <c r="G836" s="16" t="s">
        <v>269</v>
      </c>
      <c r="H836" s="4" t="s">
        <v>262</v>
      </c>
      <c r="I836" s="4" t="s">
        <v>53</v>
      </c>
      <c r="J836" s="4" t="s">
        <v>4665</v>
      </c>
      <c r="K836" s="4" t="s">
        <v>3453</v>
      </c>
      <c r="L836" s="17">
        <v>11</v>
      </c>
    </row>
    <row r="837" spans="2:12" ht="28.5" x14ac:dyDescent="0.25">
      <c r="B837" s="4" t="s">
        <v>4598</v>
      </c>
      <c r="C837" s="46" t="s">
        <v>4260</v>
      </c>
      <c r="D837" s="44"/>
      <c r="E837" s="4" t="s">
        <v>4595</v>
      </c>
      <c r="F837" s="4" t="s">
        <v>487</v>
      </c>
      <c r="G837" s="16" t="s">
        <v>488</v>
      </c>
      <c r="H837" s="4" t="s">
        <v>456</v>
      </c>
      <c r="I837" s="4" t="s">
        <v>53</v>
      </c>
      <c r="J837" s="4" t="s">
        <v>456</v>
      </c>
      <c r="K837" s="4" t="s">
        <v>3459</v>
      </c>
      <c r="L837" s="17">
        <v>14.38</v>
      </c>
    </row>
    <row r="838" spans="2:12" ht="42.75" x14ac:dyDescent="0.25">
      <c r="B838" s="4" t="s">
        <v>4598</v>
      </c>
      <c r="C838" s="46" t="s">
        <v>4595</v>
      </c>
      <c r="D838" s="44"/>
      <c r="E838" s="4" t="s">
        <v>4260</v>
      </c>
      <c r="F838" s="4" t="s">
        <v>487</v>
      </c>
      <c r="G838" s="16" t="s">
        <v>488</v>
      </c>
      <c r="H838" s="4" t="s">
        <v>456</v>
      </c>
      <c r="I838" s="4" t="s">
        <v>53</v>
      </c>
      <c r="J838" s="4" t="s">
        <v>456</v>
      </c>
      <c r="K838" s="4" t="s">
        <v>3459</v>
      </c>
      <c r="L838" s="17">
        <v>21.57</v>
      </c>
    </row>
    <row r="839" spans="2:12" ht="42.75" x14ac:dyDescent="0.25">
      <c r="B839" s="4" t="s">
        <v>4666</v>
      </c>
      <c r="C839" s="46" t="s">
        <v>4667</v>
      </c>
      <c r="D839" s="44"/>
      <c r="E839" s="4" t="s">
        <v>4403</v>
      </c>
      <c r="F839" s="4" t="s">
        <v>432</v>
      </c>
      <c r="G839" s="16" t="s">
        <v>433</v>
      </c>
      <c r="H839" s="4" t="s">
        <v>435</v>
      </c>
      <c r="I839" s="4" t="s">
        <v>68</v>
      </c>
      <c r="J839" s="4" t="s">
        <v>442</v>
      </c>
      <c r="K839" s="4" t="s">
        <v>3436</v>
      </c>
      <c r="L839" s="17">
        <v>3.3</v>
      </c>
    </row>
    <row r="840" spans="2:12" ht="42.75" x14ac:dyDescent="0.25">
      <c r="B840" s="4" t="s">
        <v>4666</v>
      </c>
      <c r="C840" s="46" t="s">
        <v>4667</v>
      </c>
      <c r="D840" s="44"/>
      <c r="E840" s="4" t="s">
        <v>4403</v>
      </c>
      <c r="F840" s="4" t="s">
        <v>432</v>
      </c>
      <c r="G840" s="16" t="s">
        <v>433</v>
      </c>
      <c r="H840" s="4" t="s">
        <v>435</v>
      </c>
      <c r="I840" s="4" t="s">
        <v>53</v>
      </c>
      <c r="J840" s="4" t="s">
        <v>442</v>
      </c>
      <c r="K840" s="4" t="s">
        <v>3453</v>
      </c>
      <c r="L840" s="17">
        <v>9.9</v>
      </c>
    </row>
    <row r="841" spans="2:12" ht="42.75" x14ac:dyDescent="0.25">
      <c r="B841" s="4" t="s">
        <v>4666</v>
      </c>
      <c r="C841" s="46" t="s">
        <v>4403</v>
      </c>
      <c r="D841" s="44"/>
      <c r="E841" s="4" t="s">
        <v>4667</v>
      </c>
      <c r="F841" s="4" t="s">
        <v>432</v>
      </c>
      <c r="G841" s="16" t="s">
        <v>433</v>
      </c>
      <c r="H841" s="4" t="s">
        <v>435</v>
      </c>
      <c r="I841" s="4" t="s">
        <v>68</v>
      </c>
      <c r="J841" s="4" t="s">
        <v>442</v>
      </c>
      <c r="K841" s="4" t="s">
        <v>3436</v>
      </c>
      <c r="L841" s="17">
        <v>3.3</v>
      </c>
    </row>
    <row r="842" spans="2:12" ht="42.75" x14ac:dyDescent="0.25">
      <c r="B842" s="4" t="s">
        <v>4666</v>
      </c>
      <c r="C842" s="46" t="s">
        <v>4403</v>
      </c>
      <c r="D842" s="44"/>
      <c r="E842" s="4" t="s">
        <v>4667</v>
      </c>
      <c r="F842" s="4" t="s">
        <v>432</v>
      </c>
      <c r="G842" s="16" t="s">
        <v>433</v>
      </c>
      <c r="H842" s="4" t="s">
        <v>435</v>
      </c>
      <c r="I842" s="4" t="s">
        <v>53</v>
      </c>
      <c r="J842" s="4" t="s">
        <v>442</v>
      </c>
      <c r="K842" s="4" t="s">
        <v>3453</v>
      </c>
      <c r="L842" s="17">
        <v>9.9</v>
      </c>
    </row>
    <row r="843" spans="2:12" ht="28.5" x14ac:dyDescent="0.25">
      <c r="B843" s="4" t="s">
        <v>4615</v>
      </c>
      <c r="C843" s="46" t="s">
        <v>4251</v>
      </c>
      <c r="D843" s="44"/>
      <c r="E843" s="4" t="s">
        <v>4616</v>
      </c>
      <c r="F843" s="4" t="s">
        <v>981</v>
      </c>
      <c r="G843" s="16" t="s">
        <v>982</v>
      </c>
      <c r="H843" s="4" t="s">
        <v>532</v>
      </c>
      <c r="I843" s="4" t="s">
        <v>53</v>
      </c>
      <c r="J843" s="4" t="s">
        <v>4252</v>
      </c>
      <c r="K843" s="4" t="s">
        <v>3459</v>
      </c>
      <c r="L843" s="17">
        <v>28</v>
      </c>
    </row>
    <row r="844" spans="2:12" ht="28.5" x14ac:dyDescent="0.25">
      <c r="B844" s="4" t="s">
        <v>4615</v>
      </c>
      <c r="C844" s="46" t="s">
        <v>4616</v>
      </c>
      <c r="D844" s="44"/>
      <c r="E844" s="4" t="s">
        <v>4251</v>
      </c>
      <c r="F844" s="4" t="s">
        <v>981</v>
      </c>
      <c r="G844" s="16" t="s">
        <v>982</v>
      </c>
      <c r="H844" s="4" t="s">
        <v>532</v>
      </c>
      <c r="I844" s="4" t="s">
        <v>53</v>
      </c>
      <c r="J844" s="4" t="s">
        <v>4252</v>
      </c>
      <c r="K844" s="4" t="s">
        <v>3459</v>
      </c>
      <c r="L844" s="17">
        <v>28</v>
      </c>
    </row>
    <row r="845" spans="2:12" ht="28.5" x14ac:dyDescent="0.25">
      <c r="B845" s="4" t="s">
        <v>4648</v>
      </c>
      <c r="C845" s="46" t="s">
        <v>4307</v>
      </c>
      <c r="D845" s="44"/>
      <c r="E845" s="4" t="s">
        <v>4649</v>
      </c>
      <c r="F845" s="4" t="s">
        <v>395</v>
      </c>
      <c r="G845" s="16" t="s">
        <v>396</v>
      </c>
      <c r="H845" s="4" t="s">
        <v>397</v>
      </c>
      <c r="I845" s="4" t="s">
        <v>58</v>
      </c>
      <c r="J845" s="4" t="s">
        <v>4646</v>
      </c>
      <c r="K845" s="4" t="s">
        <v>4261</v>
      </c>
      <c r="L845" s="17">
        <v>0</v>
      </c>
    </row>
    <row r="846" spans="2:12" ht="28.5" x14ac:dyDescent="0.25">
      <c r="B846" s="4" t="s">
        <v>4648</v>
      </c>
      <c r="C846" s="46" t="s">
        <v>4649</v>
      </c>
      <c r="D846" s="44"/>
      <c r="E846" s="4" t="s">
        <v>4307</v>
      </c>
      <c r="F846" s="4" t="s">
        <v>395</v>
      </c>
      <c r="G846" s="16" t="s">
        <v>396</v>
      </c>
      <c r="H846" s="4" t="s">
        <v>397</v>
      </c>
      <c r="I846" s="4" t="s">
        <v>58</v>
      </c>
      <c r="J846" s="4" t="s">
        <v>4646</v>
      </c>
      <c r="K846" s="4" t="s">
        <v>4261</v>
      </c>
      <c r="L846" s="17">
        <v>0</v>
      </c>
    </row>
    <row r="847" spans="2:12" ht="28.5" x14ac:dyDescent="0.25">
      <c r="B847" s="4" t="s">
        <v>4594</v>
      </c>
      <c r="C847" s="46" t="s">
        <v>4260</v>
      </c>
      <c r="D847" s="44"/>
      <c r="E847" s="4" t="s">
        <v>4595</v>
      </c>
      <c r="F847" s="4" t="s">
        <v>395</v>
      </c>
      <c r="G847" s="16" t="s">
        <v>396</v>
      </c>
      <c r="H847" s="4" t="s">
        <v>397</v>
      </c>
      <c r="I847" s="4" t="s">
        <v>58</v>
      </c>
      <c r="J847" s="4" t="s">
        <v>4646</v>
      </c>
      <c r="K847" s="4" t="s">
        <v>4261</v>
      </c>
      <c r="L847" s="17">
        <v>4.25</v>
      </c>
    </row>
    <row r="848" spans="2:12" ht="42.75" x14ac:dyDescent="0.25">
      <c r="B848" s="4" t="s">
        <v>4594</v>
      </c>
      <c r="C848" s="46" t="s">
        <v>4595</v>
      </c>
      <c r="D848" s="44"/>
      <c r="E848" s="4" t="s">
        <v>4260</v>
      </c>
      <c r="F848" s="4" t="s">
        <v>395</v>
      </c>
      <c r="G848" s="16" t="s">
        <v>396</v>
      </c>
      <c r="H848" s="4" t="s">
        <v>397</v>
      </c>
      <c r="I848" s="4" t="s">
        <v>58</v>
      </c>
      <c r="J848" s="4" t="s">
        <v>4646</v>
      </c>
      <c r="K848" s="4" t="s">
        <v>4261</v>
      </c>
      <c r="L848" s="17">
        <v>4.25</v>
      </c>
    </row>
    <row r="849" spans="2:12" ht="28.5" x14ac:dyDescent="0.25">
      <c r="B849" s="4" t="s">
        <v>4645</v>
      </c>
      <c r="C849" s="46" t="s">
        <v>4220</v>
      </c>
      <c r="D849" s="44"/>
      <c r="E849" s="4" t="s">
        <v>4624</v>
      </c>
      <c r="F849" s="4" t="s">
        <v>437</v>
      </c>
      <c r="G849" s="16" t="s">
        <v>438</v>
      </c>
      <c r="H849" s="4" t="s">
        <v>397</v>
      </c>
      <c r="I849" s="4" t="s">
        <v>68</v>
      </c>
      <c r="J849" s="4" t="s">
        <v>4646</v>
      </c>
      <c r="K849" s="4" t="s">
        <v>3436</v>
      </c>
      <c r="L849" s="17">
        <v>0</v>
      </c>
    </row>
    <row r="850" spans="2:12" ht="28.5" x14ac:dyDescent="0.25">
      <c r="B850" s="4" t="s">
        <v>4647</v>
      </c>
      <c r="C850" s="46" t="s">
        <v>4624</v>
      </c>
      <c r="D850" s="44"/>
      <c r="E850" s="4" t="s">
        <v>4220</v>
      </c>
      <c r="F850" s="4" t="s">
        <v>437</v>
      </c>
      <c r="G850" s="16" t="s">
        <v>438</v>
      </c>
      <c r="H850" s="4" t="s">
        <v>397</v>
      </c>
      <c r="I850" s="4" t="s">
        <v>68</v>
      </c>
      <c r="J850" s="4" t="s">
        <v>4646</v>
      </c>
      <c r="K850" s="4" t="s">
        <v>3436</v>
      </c>
      <c r="L850" s="17">
        <v>0</v>
      </c>
    </row>
    <row r="851" spans="2:12" ht="28.5" x14ac:dyDescent="0.25">
      <c r="B851" s="4" t="s">
        <v>4594</v>
      </c>
      <c r="C851" s="46" t="s">
        <v>4260</v>
      </c>
      <c r="D851" s="44"/>
      <c r="E851" s="4" t="s">
        <v>4595</v>
      </c>
      <c r="F851" s="4" t="s">
        <v>437</v>
      </c>
      <c r="G851" s="16" t="s">
        <v>438</v>
      </c>
      <c r="H851" s="4" t="s">
        <v>397</v>
      </c>
      <c r="I851" s="4" t="s">
        <v>68</v>
      </c>
      <c r="J851" s="4" t="s">
        <v>4646</v>
      </c>
      <c r="K851" s="4" t="s">
        <v>3436</v>
      </c>
      <c r="L851" s="17">
        <v>25.5</v>
      </c>
    </row>
    <row r="852" spans="2:12" ht="42.75" x14ac:dyDescent="0.25">
      <c r="B852" s="4" t="s">
        <v>4594</v>
      </c>
      <c r="C852" s="46" t="s">
        <v>4595</v>
      </c>
      <c r="D852" s="44"/>
      <c r="E852" s="4" t="s">
        <v>4260</v>
      </c>
      <c r="F852" s="4" t="s">
        <v>437</v>
      </c>
      <c r="G852" s="16" t="s">
        <v>438</v>
      </c>
      <c r="H852" s="4" t="s">
        <v>397</v>
      </c>
      <c r="I852" s="4" t="s">
        <v>68</v>
      </c>
      <c r="J852" s="4" t="s">
        <v>4646</v>
      </c>
      <c r="K852" s="4" t="s">
        <v>3436</v>
      </c>
      <c r="L852" s="17">
        <v>17</v>
      </c>
    </row>
    <row r="853" spans="2:12" ht="28.5" x14ac:dyDescent="0.25">
      <c r="B853" s="4" t="s">
        <v>4596</v>
      </c>
      <c r="C853" s="46" t="s">
        <v>4260</v>
      </c>
      <c r="D853" s="44"/>
      <c r="E853" s="4" t="s">
        <v>4595</v>
      </c>
      <c r="F853" s="4" t="s">
        <v>490</v>
      </c>
      <c r="G853" s="16" t="s">
        <v>491</v>
      </c>
      <c r="H853" s="4" t="s">
        <v>456</v>
      </c>
      <c r="I853" s="4" t="s">
        <v>53</v>
      </c>
      <c r="J853" s="4" t="s">
        <v>456</v>
      </c>
      <c r="K853" s="4" t="s">
        <v>3459</v>
      </c>
      <c r="L853" s="17">
        <v>7.19</v>
      </c>
    </row>
    <row r="854" spans="2:12" ht="42.75" x14ac:dyDescent="0.25">
      <c r="B854" s="4" t="s">
        <v>4596</v>
      </c>
      <c r="C854" s="46" t="s">
        <v>4595</v>
      </c>
      <c r="D854" s="44"/>
      <c r="E854" s="4" t="s">
        <v>4260</v>
      </c>
      <c r="F854" s="4" t="s">
        <v>490</v>
      </c>
      <c r="G854" s="16" t="s">
        <v>491</v>
      </c>
      <c r="H854" s="4" t="s">
        <v>456</v>
      </c>
      <c r="I854" s="4" t="s">
        <v>53</v>
      </c>
      <c r="J854" s="4" t="s">
        <v>456</v>
      </c>
      <c r="K854" s="4" t="s">
        <v>3459</v>
      </c>
      <c r="L854" s="17">
        <v>7.19</v>
      </c>
    </row>
    <row r="855" spans="2:12" ht="28.5" x14ac:dyDescent="0.25">
      <c r="B855" s="4" t="s">
        <v>4620</v>
      </c>
      <c r="C855" s="46" t="s">
        <v>4621</v>
      </c>
      <c r="D855" s="44"/>
      <c r="E855" s="4" t="s">
        <v>4309</v>
      </c>
      <c r="F855" s="4" t="s">
        <v>702</v>
      </c>
      <c r="G855" s="16" t="s">
        <v>703</v>
      </c>
      <c r="H855" s="4" t="s">
        <v>524</v>
      </c>
      <c r="I855" s="4" t="s">
        <v>53</v>
      </c>
      <c r="J855" s="4" t="s">
        <v>4619</v>
      </c>
      <c r="K855" s="4" t="s">
        <v>4599</v>
      </c>
      <c r="L855" s="17">
        <v>20</v>
      </c>
    </row>
    <row r="856" spans="2:12" ht="28.5" x14ac:dyDescent="0.25">
      <c r="B856" s="4" t="s">
        <v>4620</v>
      </c>
      <c r="C856" s="46" t="s">
        <v>4621</v>
      </c>
      <c r="D856" s="44"/>
      <c r="E856" s="4" t="s">
        <v>4309</v>
      </c>
      <c r="F856" s="4" t="s">
        <v>522</v>
      </c>
      <c r="G856" s="16" t="s">
        <v>523</v>
      </c>
      <c r="H856" s="4" t="s">
        <v>524</v>
      </c>
      <c r="I856" s="4" t="s">
        <v>53</v>
      </c>
      <c r="J856" s="4" t="s">
        <v>4619</v>
      </c>
      <c r="K856" s="4" t="s">
        <v>4599</v>
      </c>
      <c r="L856" s="17">
        <v>20</v>
      </c>
    </row>
    <row r="857" spans="2:12" ht="28.5" x14ac:dyDescent="0.25">
      <c r="B857" s="4" t="s">
        <v>4620</v>
      </c>
      <c r="C857" s="46" t="s">
        <v>4621</v>
      </c>
      <c r="D857" s="44"/>
      <c r="E857" s="4" t="s">
        <v>4309</v>
      </c>
      <c r="F857" s="4" t="s">
        <v>526</v>
      </c>
      <c r="G857" s="16" t="s">
        <v>527</v>
      </c>
      <c r="H857" s="4" t="s">
        <v>524</v>
      </c>
      <c r="I857" s="4" t="s">
        <v>53</v>
      </c>
      <c r="J857" s="4" t="s">
        <v>4619</v>
      </c>
      <c r="K857" s="4" t="s">
        <v>4599</v>
      </c>
      <c r="L857" s="17">
        <v>20</v>
      </c>
    </row>
    <row r="858" spans="2:12" ht="28.5" x14ac:dyDescent="0.25">
      <c r="B858" s="4" t="s">
        <v>4620</v>
      </c>
      <c r="C858" s="46" t="s">
        <v>4309</v>
      </c>
      <c r="D858" s="44"/>
      <c r="E858" s="4" t="s">
        <v>4621</v>
      </c>
      <c r="F858" s="4" t="s">
        <v>620</v>
      </c>
      <c r="G858" s="16" t="s">
        <v>621</v>
      </c>
      <c r="H858" s="4" t="s">
        <v>524</v>
      </c>
      <c r="I858" s="4" t="s">
        <v>53</v>
      </c>
      <c r="J858" s="4" t="s">
        <v>4619</v>
      </c>
      <c r="K858" s="4" t="s">
        <v>3453</v>
      </c>
      <c r="L858" s="17">
        <v>10</v>
      </c>
    </row>
    <row r="859" spans="2:12" ht="42.75" x14ac:dyDescent="0.25">
      <c r="B859" s="4" t="s">
        <v>4613</v>
      </c>
      <c r="C859" s="46" t="s">
        <v>4236</v>
      </c>
      <c r="D859" s="44"/>
      <c r="E859" s="4" t="s">
        <v>4614</v>
      </c>
      <c r="F859" s="4" t="s">
        <v>626</v>
      </c>
      <c r="G859" s="16" t="s">
        <v>627</v>
      </c>
      <c r="H859" s="4" t="s">
        <v>550</v>
      </c>
      <c r="I859" s="4" t="s">
        <v>53</v>
      </c>
      <c r="J859" s="4" t="s">
        <v>4668</v>
      </c>
      <c r="K859" s="4" t="s">
        <v>3457</v>
      </c>
      <c r="L859" s="17">
        <v>4.5999999999999996</v>
      </c>
    </row>
    <row r="860" spans="2:12" ht="42.75" x14ac:dyDescent="0.25">
      <c r="B860" s="4" t="s">
        <v>4613</v>
      </c>
      <c r="C860" s="46" t="s">
        <v>4236</v>
      </c>
      <c r="D860" s="44"/>
      <c r="E860" s="4" t="s">
        <v>4614</v>
      </c>
      <c r="F860" s="4" t="s">
        <v>626</v>
      </c>
      <c r="G860" s="16" t="s">
        <v>627</v>
      </c>
      <c r="H860" s="4" t="s">
        <v>550</v>
      </c>
      <c r="I860" s="4" t="s">
        <v>53</v>
      </c>
      <c r="J860" s="4" t="s">
        <v>4668</v>
      </c>
      <c r="K860" s="4" t="s">
        <v>3437</v>
      </c>
      <c r="L860" s="17">
        <v>4.5999999999999996</v>
      </c>
    </row>
    <row r="861" spans="2:12" ht="42.75" x14ac:dyDescent="0.25">
      <c r="B861" s="4" t="s">
        <v>4613</v>
      </c>
      <c r="C861" s="46" t="s">
        <v>4614</v>
      </c>
      <c r="D861" s="44"/>
      <c r="E861" s="4" t="s">
        <v>4236</v>
      </c>
      <c r="F861" s="4" t="s">
        <v>626</v>
      </c>
      <c r="G861" s="16" t="s">
        <v>627</v>
      </c>
      <c r="H861" s="4" t="s">
        <v>550</v>
      </c>
      <c r="I861" s="4" t="s">
        <v>53</v>
      </c>
      <c r="J861" s="4" t="s">
        <v>4668</v>
      </c>
      <c r="K861" s="4" t="s">
        <v>3457</v>
      </c>
      <c r="L861" s="17">
        <v>9.1999999999999993</v>
      </c>
    </row>
    <row r="862" spans="2:12" ht="42.75" x14ac:dyDescent="0.25">
      <c r="B862" s="4" t="s">
        <v>4613</v>
      </c>
      <c r="C862" s="46" t="s">
        <v>4614</v>
      </c>
      <c r="D862" s="44"/>
      <c r="E862" s="4" t="s">
        <v>4236</v>
      </c>
      <c r="F862" s="4" t="s">
        <v>626</v>
      </c>
      <c r="G862" s="16" t="s">
        <v>627</v>
      </c>
      <c r="H862" s="4" t="s">
        <v>550</v>
      </c>
      <c r="I862" s="4" t="s">
        <v>53</v>
      </c>
      <c r="J862" s="4" t="s">
        <v>4668</v>
      </c>
      <c r="K862" s="4" t="s">
        <v>3437</v>
      </c>
      <c r="L862" s="17">
        <v>9.1999999999999993</v>
      </c>
    </row>
    <row r="863" spans="2:12" ht="28.5" x14ac:dyDescent="0.25">
      <c r="B863" s="4" t="s">
        <v>4601</v>
      </c>
      <c r="C863" s="46" t="s">
        <v>4260</v>
      </c>
      <c r="D863" s="44"/>
      <c r="E863" s="4" t="s">
        <v>4595</v>
      </c>
      <c r="F863" s="4" t="s">
        <v>492</v>
      </c>
      <c r="G863" s="16" t="s">
        <v>493</v>
      </c>
      <c r="H863" s="4" t="s">
        <v>456</v>
      </c>
      <c r="I863" s="4" t="s">
        <v>53</v>
      </c>
      <c r="J863" s="4" t="s">
        <v>456</v>
      </c>
      <c r="K863" s="4" t="s">
        <v>4292</v>
      </c>
      <c r="L863" s="17">
        <v>2.16</v>
      </c>
    </row>
    <row r="864" spans="2:12" ht="42.75" x14ac:dyDescent="0.25">
      <c r="B864" s="4" t="s">
        <v>4601</v>
      </c>
      <c r="C864" s="46" t="s">
        <v>4595</v>
      </c>
      <c r="D864" s="44"/>
      <c r="E864" s="4" t="s">
        <v>4260</v>
      </c>
      <c r="F864" s="4" t="s">
        <v>492</v>
      </c>
      <c r="G864" s="16" t="s">
        <v>493</v>
      </c>
      <c r="H864" s="4" t="s">
        <v>456</v>
      </c>
      <c r="I864" s="4" t="s">
        <v>53</v>
      </c>
      <c r="J864" s="4" t="s">
        <v>456</v>
      </c>
      <c r="K864" s="4" t="s">
        <v>4292</v>
      </c>
      <c r="L864" s="17">
        <v>2.16</v>
      </c>
    </row>
    <row r="865" spans="2:12" ht="28.5" x14ac:dyDescent="0.25">
      <c r="B865" s="4" t="s">
        <v>4636</v>
      </c>
      <c r="C865" s="46" t="s">
        <v>4260</v>
      </c>
      <c r="D865" s="44"/>
      <c r="E865" s="4" t="s">
        <v>4595</v>
      </c>
      <c r="F865" s="4" t="s">
        <v>1393</v>
      </c>
      <c r="G865" s="16" t="s">
        <v>1394</v>
      </c>
      <c r="H865" s="4" t="s">
        <v>1297</v>
      </c>
      <c r="I865" s="4" t="s">
        <v>53</v>
      </c>
      <c r="J865" s="4" t="s">
        <v>1297</v>
      </c>
      <c r="K865" s="4" t="s">
        <v>4291</v>
      </c>
      <c r="L865" s="17">
        <v>22</v>
      </c>
    </row>
    <row r="866" spans="2:12" ht="28.5" x14ac:dyDescent="0.25">
      <c r="B866" s="4" t="s">
        <v>4636</v>
      </c>
      <c r="C866" s="46" t="s">
        <v>4260</v>
      </c>
      <c r="D866" s="44"/>
      <c r="E866" s="4" t="s">
        <v>4595</v>
      </c>
      <c r="F866" s="4" t="s">
        <v>1393</v>
      </c>
      <c r="G866" s="16" t="s">
        <v>1394</v>
      </c>
      <c r="H866" s="4" t="s">
        <v>1297</v>
      </c>
      <c r="I866" s="4" t="s">
        <v>53</v>
      </c>
      <c r="J866" s="4" t="s">
        <v>1297</v>
      </c>
      <c r="K866" s="4" t="s">
        <v>3468</v>
      </c>
      <c r="L866" s="17">
        <v>22</v>
      </c>
    </row>
    <row r="867" spans="2:12" ht="28.5" x14ac:dyDescent="0.25">
      <c r="B867" s="4" t="s">
        <v>4636</v>
      </c>
      <c r="C867" s="46" t="s">
        <v>4260</v>
      </c>
      <c r="D867" s="44"/>
      <c r="E867" s="4" t="s">
        <v>4595</v>
      </c>
      <c r="F867" s="4" t="s">
        <v>1393</v>
      </c>
      <c r="G867" s="16" t="s">
        <v>1394</v>
      </c>
      <c r="H867" s="4" t="s">
        <v>1297</v>
      </c>
      <c r="I867" s="4" t="s">
        <v>53</v>
      </c>
      <c r="J867" s="4" t="s">
        <v>1297</v>
      </c>
      <c r="K867" s="4" t="s">
        <v>4266</v>
      </c>
      <c r="L867" s="17">
        <v>22</v>
      </c>
    </row>
    <row r="868" spans="2:12" ht="28.5" x14ac:dyDescent="0.25">
      <c r="B868" s="4" t="s">
        <v>4636</v>
      </c>
      <c r="C868" s="46" t="s">
        <v>4260</v>
      </c>
      <c r="D868" s="44"/>
      <c r="E868" s="4" t="s">
        <v>4595</v>
      </c>
      <c r="F868" s="4" t="s">
        <v>1393</v>
      </c>
      <c r="G868" s="16" t="s">
        <v>1394</v>
      </c>
      <c r="H868" s="4" t="s">
        <v>1297</v>
      </c>
      <c r="I868" s="4" t="s">
        <v>53</v>
      </c>
      <c r="J868" s="4" t="s">
        <v>1297</v>
      </c>
      <c r="K868" s="4" t="s">
        <v>4424</v>
      </c>
      <c r="L868" s="17">
        <v>22</v>
      </c>
    </row>
    <row r="869" spans="2:12" ht="28.5" x14ac:dyDescent="0.25">
      <c r="B869" s="4" t="s">
        <v>4636</v>
      </c>
      <c r="C869" s="46" t="s">
        <v>4260</v>
      </c>
      <c r="D869" s="44"/>
      <c r="E869" s="4" t="s">
        <v>4595</v>
      </c>
      <c r="F869" s="4" t="s">
        <v>1393</v>
      </c>
      <c r="G869" s="16" t="s">
        <v>1394</v>
      </c>
      <c r="H869" s="4" t="s">
        <v>1297</v>
      </c>
      <c r="I869" s="4" t="s">
        <v>53</v>
      </c>
      <c r="J869" s="4" t="s">
        <v>1297</v>
      </c>
      <c r="K869" s="4" t="s">
        <v>4599</v>
      </c>
      <c r="L869" s="17">
        <v>22</v>
      </c>
    </row>
    <row r="870" spans="2:12" ht="28.5" x14ac:dyDescent="0.25">
      <c r="B870" s="4" t="s">
        <v>4636</v>
      </c>
      <c r="C870" s="46" t="s">
        <v>4260</v>
      </c>
      <c r="D870" s="44"/>
      <c r="E870" s="4" t="s">
        <v>4595</v>
      </c>
      <c r="F870" s="4" t="s">
        <v>1393</v>
      </c>
      <c r="G870" s="16" t="s">
        <v>1394</v>
      </c>
      <c r="H870" s="4" t="s">
        <v>1297</v>
      </c>
      <c r="I870" s="4" t="s">
        <v>53</v>
      </c>
      <c r="J870" s="4" t="s">
        <v>1297</v>
      </c>
      <c r="K870" s="4" t="s">
        <v>4597</v>
      </c>
      <c r="L870" s="17">
        <v>22</v>
      </c>
    </row>
    <row r="871" spans="2:12" ht="42.75" x14ac:dyDescent="0.25">
      <c r="B871" s="4" t="s">
        <v>4636</v>
      </c>
      <c r="C871" s="46" t="s">
        <v>4595</v>
      </c>
      <c r="D871" s="44"/>
      <c r="E871" s="4" t="s">
        <v>4260</v>
      </c>
      <c r="F871" s="4" t="s">
        <v>1393</v>
      </c>
      <c r="G871" s="16" t="s">
        <v>1394</v>
      </c>
      <c r="H871" s="4" t="s">
        <v>1297</v>
      </c>
      <c r="I871" s="4" t="s">
        <v>53</v>
      </c>
      <c r="J871" s="4" t="s">
        <v>1297</v>
      </c>
      <c r="K871" s="4" t="s">
        <v>4291</v>
      </c>
      <c r="L871" s="17">
        <v>26</v>
      </c>
    </row>
    <row r="872" spans="2:12" ht="42.75" x14ac:dyDescent="0.25">
      <c r="B872" s="4" t="s">
        <v>4636</v>
      </c>
      <c r="C872" s="46" t="s">
        <v>4595</v>
      </c>
      <c r="D872" s="44"/>
      <c r="E872" s="4" t="s">
        <v>4260</v>
      </c>
      <c r="F872" s="4" t="s">
        <v>1393</v>
      </c>
      <c r="G872" s="16" t="s">
        <v>1394</v>
      </c>
      <c r="H872" s="4" t="s">
        <v>1297</v>
      </c>
      <c r="I872" s="4" t="s">
        <v>53</v>
      </c>
      <c r="J872" s="4" t="s">
        <v>1297</v>
      </c>
      <c r="K872" s="4" t="s">
        <v>3468</v>
      </c>
      <c r="L872" s="17">
        <v>26</v>
      </c>
    </row>
    <row r="873" spans="2:12" ht="42.75" x14ac:dyDescent="0.25">
      <c r="B873" s="4" t="s">
        <v>4636</v>
      </c>
      <c r="C873" s="46" t="s">
        <v>4595</v>
      </c>
      <c r="D873" s="44"/>
      <c r="E873" s="4" t="s">
        <v>4260</v>
      </c>
      <c r="F873" s="4" t="s">
        <v>1393</v>
      </c>
      <c r="G873" s="16" t="s">
        <v>1394</v>
      </c>
      <c r="H873" s="4" t="s">
        <v>1297</v>
      </c>
      <c r="I873" s="4" t="s">
        <v>53</v>
      </c>
      <c r="J873" s="4" t="s">
        <v>1297</v>
      </c>
      <c r="K873" s="4" t="s">
        <v>4266</v>
      </c>
      <c r="L873" s="17">
        <v>26</v>
      </c>
    </row>
    <row r="874" spans="2:12" ht="42.75" x14ac:dyDescent="0.25">
      <c r="B874" s="4" t="s">
        <v>4636</v>
      </c>
      <c r="C874" s="46" t="s">
        <v>4595</v>
      </c>
      <c r="D874" s="44"/>
      <c r="E874" s="4" t="s">
        <v>4260</v>
      </c>
      <c r="F874" s="4" t="s">
        <v>1393</v>
      </c>
      <c r="G874" s="16" t="s">
        <v>1394</v>
      </c>
      <c r="H874" s="4" t="s">
        <v>1297</v>
      </c>
      <c r="I874" s="4" t="s">
        <v>53</v>
      </c>
      <c r="J874" s="4" t="s">
        <v>1297</v>
      </c>
      <c r="K874" s="4" t="s">
        <v>4424</v>
      </c>
      <c r="L874" s="17">
        <v>26</v>
      </c>
    </row>
    <row r="875" spans="2:12" ht="42.75" x14ac:dyDescent="0.25">
      <c r="B875" s="4" t="s">
        <v>4636</v>
      </c>
      <c r="C875" s="46" t="s">
        <v>4595</v>
      </c>
      <c r="D875" s="44"/>
      <c r="E875" s="4" t="s">
        <v>4260</v>
      </c>
      <c r="F875" s="4" t="s">
        <v>1393</v>
      </c>
      <c r="G875" s="16" t="s">
        <v>1394</v>
      </c>
      <c r="H875" s="4" t="s">
        <v>1297</v>
      </c>
      <c r="I875" s="4" t="s">
        <v>53</v>
      </c>
      <c r="J875" s="4" t="s">
        <v>1297</v>
      </c>
      <c r="K875" s="4" t="s">
        <v>4599</v>
      </c>
      <c r="L875" s="17">
        <v>26</v>
      </c>
    </row>
    <row r="876" spans="2:12" ht="42.75" x14ac:dyDescent="0.25">
      <c r="B876" s="4" t="s">
        <v>4636</v>
      </c>
      <c r="C876" s="46" t="s">
        <v>4595</v>
      </c>
      <c r="D876" s="44"/>
      <c r="E876" s="4" t="s">
        <v>4260</v>
      </c>
      <c r="F876" s="4" t="s">
        <v>1393</v>
      </c>
      <c r="G876" s="16" t="s">
        <v>1394</v>
      </c>
      <c r="H876" s="4" t="s">
        <v>1297</v>
      </c>
      <c r="I876" s="4" t="s">
        <v>53</v>
      </c>
      <c r="J876" s="4" t="s">
        <v>1297</v>
      </c>
      <c r="K876" s="4" t="s">
        <v>4597</v>
      </c>
      <c r="L876" s="17">
        <v>26</v>
      </c>
    </row>
    <row r="877" spans="2:12" ht="28.5" x14ac:dyDescent="0.25">
      <c r="B877" s="4" t="s">
        <v>4596</v>
      </c>
      <c r="C877" s="46" t="s">
        <v>4260</v>
      </c>
      <c r="D877" s="44"/>
      <c r="E877" s="4" t="s">
        <v>4595</v>
      </c>
      <c r="F877" s="4" t="s">
        <v>498</v>
      </c>
      <c r="G877" s="16" t="s">
        <v>499</v>
      </c>
      <c r="H877" s="4" t="s">
        <v>456</v>
      </c>
      <c r="I877" s="4" t="s">
        <v>53</v>
      </c>
      <c r="J877" s="4" t="s">
        <v>456</v>
      </c>
      <c r="K877" s="4" t="s">
        <v>4597</v>
      </c>
      <c r="L877" s="17">
        <v>10.79</v>
      </c>
    </row>
    <row r="878" spans="2:12" ht="42.75" x14ac:dyDescent="0.25">
      <c r="B878" s="4" t="s">
        <v>4596</v>
      </c>
      <c r="C878" s="46" t="s">
        <v>4595</v>
      </c>
      <c r="D878" s="44"/>
      <c r="E878" s="4" t="s">
        <v>4260</v>
      </c>
      <c r="F878" s="4" t="s">
        <v>498</v>
      </c>
      <c r="G878" s="16" t="s">
        <v>499</v>
      </c>
      <c r="H878" s="4" t="s">
        <v>456</v>
      </c>
      <c r="I878" s="4" t="s">
        <v>53</v>
      </c>
      <c r="J878" s="4" t="s">
        <v>456</v>
      </c>
      <c r="K878" s="4" t="s">
        <v>4597</v>
      </c>
      <c r="L878" s="17">
        <v>17.98</v>
      </c>
    </row>
    <row r="879" spans="2:12" ht="42.75" x14ac:dyDescent="0.25">
      <c r="B879" s="4" t="s">
        <v>4669</v>
      </c>
      <c r="C879" s="46" t="s">
        <v>4484</v>
      </c>
      <c r="D879" s="44"/>
      <c r="E879" s="4" t="s">
        <v>4484</v>
      </c>
      <c r="F879" s="4" t="s">
        <v>593</v>
      </c>
      <c r="G879" s="16" t="s">
        <v>594</v>
      </c>
      <c r="H879" s="4" t="s">
        <v>596</v>
      </c>
      <c r="I879" s="4" t="s">
        <v>53</v>
      </c>
      <c r="J879" s="4" t="s">
        <v>596</v>
      </c>
      <c r="K879" s="4" t="s">
        <v>3457</v>
      </c>
      <c r="L879" s="17">
        <v>81</v>
      </c>
    </row>
    <row r="880" spans="2:12" ht="42.75" x14ac:dyDescent="0.25">
      <c r="B880" s="4" t="s">
        <v>4669</v>
      </c>
      <c r="C880" s="46" t="s">
        <v>4484</v>
      </c>
      <c r="D880" s="44"/>
      <c r="E880" s="4" t="s">
        <v>4484</v>
      </c>
      <c r="F880" s="4" t="s">
        <v>593</v>
      </c>
      <c r="G880" s="16" t="s">
        <v>594</v>
      </c>
      <c r="H880" s="4" t="s">
        <v>596</v>
      </c>
      <c r="I880" s="4" t="s">
        <v>53</v>
      </c>
      <c r="J880" s="4" t="s">
        <v>596</v>
      </c>
      <c r="K880" s="4" t="s">
        <v>3457</v>
      </c>
      <c r="L880" s="17">
        <v>81</v>
      </c>
    </row>
    <row r="881" spans="2:12" ht="28.5" x14ac:dyDescent="0.25">
      <c r="B881" s="4" t="s">
        <v>4670</v>
      </c>
      <c r="C881" s="46" t="s">
        <v>4357</v>
      </c>
      <c r="D881" s="44"/>
      <c r="E881" s="4" t="s">
        <v>4671</v>
      </c>
      <c r="F881" s="4" t="s">
        <v>1090</v>
      </c>
      <c r="G881" s="16" t="s">
        <v>1091</v>
      </c>
      <c r="H881" s="4" t="s">
        <v>1092</v>
      </c>
      <c r="I881" s="4" t="s">
        <v>58</v>
      </c>
      <c r="J881" s="4" t="s">
        <v>4672</v>
      </c>
      <c r="K881" s="4" t="s">
        <v>4673</v>
      </c>
      <c r="L881" s="17">
        <v>53</v>
      </c>
    </row>
    <row r="882" spans="2:12" ht="42.75" x14ac:dyDescent="0.25">
      <c r="B882" s="4" t="s">
        <v>4674</v>
      </c>
      <c r="C882" s="46" t="s">
        <v>4410</v>
      </c>
      <c r="D882" s="44"/>
      <c r="E882" s="4" t="s">
        <v>4675</v>
      </c>
      <c r="F882" s="4" t="s">
        <v>846</v>
      </c>
      <c r="G882" s="16" t="s">
        <v>847</v>
      </c>
      <c r="H882" s="4" t="s">
        <v>277</v>
      </c>
      <c r="I882" s="4" t="s">
        <v>53</v>
      </c>
      <c r="J882" s="4" t="s">
        <v>277</v>
      </c>
      <c r="K882" s="4" t="s">
        <v>3435</v>
      </c>
      <c r="L882" s="17">
        <v>5.508</v>
      </c>
    </row>
    <row r="883" spans="2:12" ht="42.75" x14ac:dyDescent="0.25">
      <c r="B883" s="4" t="s">
        <v>4674</v>
      </c>
      <c r="C883" s="46" t="s">
        <v>4675</v>
      </c>
      <c r="D883" s="44"/>
      <c r="E883" s="4" t="s">
        <v>4410</v>
      </c>
      <c r="F883" s="4" t="s">
        <v>846</v>
      </c>
      <c r="G883" s="16" t="s">
        <v>847</v>
      </c>
      <c r="H883" s="4" t="s">
        <v>277</v>
      </c>
      <c r="I883" s="4" t="s">
        <v>53</v>
      </c>
      <c r="J883" s="4" t="s">
        <v>277</v>
      </c>
      <c r="K883" s="4" t="s">
        <v>3435</v>
      </c>
      <c r="L883" s="17">
        <v>9.9670000000000005</v>
      </c>
    </row>
    <row r="884" spans="2:12" ht="42.75" x14ac:dyDescent="0.25">
      <c r="B884" s="4" t="s">
        <v>4676</v>
      </c>
      <c r="C884" s="46" t="s">
        <v>4677</v>
      </c>
      <c r="D884" s="44"/>
      <c r="E884" s="4" t="s">
        <v>4675</v>
      </c>
      <c r="F884" s="4" t="s">
        <v>846</v>
      </c>
      <c r="G884" s="16" t="s">
        <v>847</v>
      </c>
      <c r="H884" s="4" t="s">
        <v>277</v>
      </c>
      <c r="I884" s="4" t="s">
        <v>53</v>
      </c>
      <c r="J884" s="4" t="s">
        <v>277</v>
      </c>
      <c r="K884" s="4" t="s">
        <v>3435</v>
      </c>
      <c r="L884" s="17">
        <v>19.8</v>
      </c>
    </row>
    <row r="885" spans="2:12" ht="42.75" x14ac:dyDescent="0.25">
      <c r="B885" s="4" t="s">
        <v>4676</v>
      </c>
      <c r="C885" s="46" t="s">
        <v>4675</v>
      </c>
      <c r="D885" s="44"/>
      <c r="E885" s="4" t="s">
        <v>4677</v>
      </c>
      <c r="F885" s="4" t="s">
        <v>846</v>
      </c>
      <c r="G885" s="16" t="s">
        <v>847</v>
      </c>
      <c r="H885" s="4" t="s">
        <v>277</v>
      </c>
      <c r="I885" s="4" t="s">
        <v>53</v>
      </c>
      <c r="J885" s="4" t="s">
        <v>277</v>
      </c>
      <c r="K885" s="4" t="s">
        <v>3435</v>
      </c>
      <c r="L885" s="17">
        <v>12.598000000000001</v>
      </c>
    </row>
    <row r="886" spans="2:12" ht="42.75" x14ac:dyDescent="0.25">
      <c r="B886" s="4" t="s">
        <v>4678</v>
      </c>
      <c r="C886" s="46" t="s">
        <v>4675</v>
      </c>
      <c r="D886" s="44"/>
      <c r="E886" s="4" t="s">
        <v>4679</v>
      </c>
      <c r="F886" s="4" t="s">
        <v>846</v>
      </c>
      <c r="G886" s="16" t="s">
        <v>847</v>
      </c>
      <c r="H886" s="4" t="s">
        <v>277</v>
      </c>
      <c r="I886" s="4" t="s">
        <v>53</v>
      </c>
      <c r="J886" s="4" t="s">
        <v>277</v>
      </c>
      <c r="K886" s="4" t="s">
        <v>3435</v>
      </c>
      <c r="L886" s="17">
        <v>2.3290000000000002</v>
      </c>
    </row>
    <row r="887" spans="2:12" ht="42.75" x14ac:dyDescent="0.25">
      <c r="B887" s="4" t="s">
        <v>4680</v>
      </c>
      <c r="C887" s="46" t="s">
        <v>4681</v>
      </c>
      <c r="D887" s="44"/>
      <c r="E887" s="4" t="s">
        <v>4677</v>
      </c>
      <c r="F887" s="4" t="s">
        <v>1260</v>
      </c>
      <c r="G887" s="16" t="s">
        <v>1261</v>
      </c>
      <c r="H887" s="4" t="s">
        <v>117</v>
      </c>
      <c r="I887" s="4" t="s">
        <v>53</v>
      </c>
      <c r="J887" s="4" t="s">
        <v>4316</v>
      </c>
      <c r="K887" s="4" t="s">
        <v>4266</v>
      </c>
      <c r="L887" s="17">
        <v>25.3</v>
      </c>
    </row>
    <row r="888" spans="2:12" ht="42.75" x14ac:dyDescent="0.25">
      <c r="B888" s="4" t="s">
        <v>4680</v>
      </c>
      <c r="C888" s="46" t="s">
        <v>4677</v>
      </c>
      <c r="D888" s="44"/>
      <c r="E888" s="4" t="s">
        <v>4681</v>
      </c>
      <c r="F888" s="4" t="s">
        <v>1260</v>
      </c>
      <c r="G888" s="16" t="s">
        <v>1261</v>
      </c>
      <c r="H888" s="4" t="s">
        <v>117</v>
      </c>
      <c r="I888" s="4" t="s">
        <v>53</v>
      </c>
      <c r="J888" s="4" t="s">
        <v>4316</v>
      </c>
      <c r="K888" s="4" t="s">
        <v>4266</v>
      </c>
      <c r="L888" s="17">
        <v>25.3</v>
      </c>
    </row>
    <row r="889" spans="2:12" ht="42.75" x14ac:dyDescent="0.25">
      <c r="B889" s="4" t="s">
        <v>4682</v>
      </c>
      <c r="C889" s="46" t="s">
        <v>4350</v>
      </c>
      <c r="D889" s="44"/>
      <c r="E889" s="4" t="s">
        <v>4677</v>
      </c>
      <c r="F889" s="4" t="s">
        <v>1263</v>
      </c>
      <c r="G889" s="16" t="s">
        <v>1264</v>
      </c>
      <c r="H889" s="4" t="s">
        <v>117</v>
      </c>
      <c r="I889" s="4" t="s">
        <v>53</v>
      </c>
      <c r="J889" s="4" t="s">
        <v>4316</v>
      </c>
      <c r="K889" s="4" t="s">
        <v>4266</v>
      </c>
      <c r="L889" s="17">
        <v>27.76</v>
      </c>
    </row>
    <row r="890" spans="2:12" ht="28.5" x14ac:dyDescent="0.25">
      <c r="B890" s="4" t="s">
        <v>4682</v>
      </c>
      <c r="C890" s="46" t="s">
        <v>4677</v>
      </c>
      <c r="D890" s="44"/>
      <c r="E890" s="4" t="s">
        <v>4350</v>
      </c>
      <c r="F890" s="4" t="s">
        <v>1263</v>
      </c>
      <c r="G890" s="16" t="s">
        <v>1264</v>
      </c>
      <c r="H890" s="4" t="s">
        <v>117</v>
      </c>
      <c r="I890" s="4" t="s">
        <v>53</v>
      </c>
      <c r="J890" s="4" t="s">
        <v>4316</v>
      </c>
      <c r="K890" s="4" t="s">
        <v>4266</v>
      </c>
      <c r="L890" s="17">
        <v>27.76</v>
      </c>
    </row>
    <row r="891" spans="2:12" ht="28.5" x14ac:dyDescent="0.25">
      <c r="B891" s="4" t="s">
        <v>4683</v>
      </c>
      <c r="C891" s="46" t="s">
        <v>4399</v>
      </c>
      <c r="D891" s="44"/>
      <c r="E891" s="4" t="s">
        <v>4297</v>
      </c>
      <c r="F891" s="4" t="s">
        <v>1271</v>
      </c>
      <c r="G891" s="16" t="s">
        <v>1272</v>
      </c>
      <c r="H891" s="4" t="s">
        <v>1273</v>
      </c>
      <c r="I891" s="4" t="s">
        <v>68</v>
      </c>
      <c r="J891" s="4" t="s">
        <v>4400</v>
      </c>
      <c r="K891" s="4" t="s">
        <v>3433</v>
      </c>
      <c r="L891" s="17">
        <v>53.241999999999997</v>
      </c>
    </row>
    <row r="892" spans="2:12" ht="42.75" x14ac:dyDescent="0.25">
      <c r="B892" s="4" t="s">
        <v>4684</v>
      </c>
      <c r="C892" s="46" t="s">
        <v>4467</v>
      </c>
      <c r="D892" s="44"/>
      <c r="E892" s="4" t="s">
        <v>4677</v>
      </c>
      <c r="F892" s="4" t="s">
        <v>1298</v>
      </c>
      <c r="G892" s="16" t="s">
        <v>1299</v>
      </c>
      <c r="H892" s="4" t="s">
        <v>117</v>
      </c>
      <c r="I892" s="4" t="s">
        <v>53</v>
      </c>
      <c r="J892" s="4" t="s">
        <v>4316</v>
      </c>
      <c r="K892" s="4" t="s">
        <v>4266</v>
      </c>
      <c r="L892" s="17">
        <v>50.6</v>
      </c>
    </row>
    <row r="893" spans="2:12" ht="42.75" x14ac:dyDescent="0.25">
      <c r="B893" s="4" t="s">
        <v>4684</v>
      </c>
      <c r="C893" s="46" t="s">
        <v>4677</v>
      </c>
      <c r="D893" s="44"/>
      <c r="E893" s="4" t="s">
        <v>4467</v>
      </c>
      <c r="F893" s="4" t="s">
        <v>1298</v>
      </c>
      <c r="G893" s="16" t="s">
        <v>1299</v>
      </c>
      <c r="H893" s="4" t="s">
        <v>117</v>
      </c>
      <c r="I893" s="4" t="s">
        <v>53</v>
      </c>
      <c r="J893" s="4" t="s">
        <v>4316</v>
      </c>
      <c r="K893" s="4" t="s">
        <v>4266</v>
      </c>
      <c r="L893" s="17">
        <v>50.6</v>
      </c>
    </row>
    <row r="894" spans="2:12" ht="42.75" x14ac:dyDescent="0.25">
      <c r="B894" s="4" t="s">
        <v>4684</v>
      </c>
      <c r="C894" s="46" t="s">
        <v>4467</v>
      </c>
      <c r="D894" s="44"/>
      <c r="E894" s="4" t="s">
        <v>4677</v>
      </c>
      <c r="F894" s="4" t="s">
        <v>1301</v>
      </c>
      <c r="G894" s="16" t="s">
        <v>1302</v>
      </c>
      <c r="H894" s="4" t="s">
        <v>117</v>
      </c>
      <c r="I894" s="4" t="s">
        <v>53</v>
      </c>
      <c r="J894" s="4" t="s">
        <v>4316</v>
      </c>
      <c r="K894" s="4" t="s">
        <v>4266</v>
      </c>
      <c r="L894" s="17">
        <v>121.2</v>
      </c>
    </row>
    <row r="895" spans="2:12" ht="42.75" x14ac:dyDescent="0.25">
      <c r="B895" s="4" t="s">
        <v>4684</v>
      </c>
      <c r="C895" s="46" t="s">
        <v>4677</v>
      </c>
      <c r="D895" s="44"/>
      <c r="E895" s="4" t="s">
        <v>4467</v>
      </c>
      <c r="F895" s="4" t="s">
        <v>1301</v>
      </c>
      <c r="G895" s="16" t="s">
        <v>1302</v>
      </c>
      <c r="H895" s="4" t="s">
        <v>117</v>
      </c>
      <c r="I895" s="4" t="s">
        <v>53</v>
      </c>
      <c r="J895" s="4" t="s">
        <v>4316</v>
      </c>
      <c r="K895" s="4" t="s">
        <v>4266</v>
      </c>
      <c r="L895" s="17">
        <v>121.2</v>
      </c>
    </row>
    <row r="896" spans="2:12" ht="42.75" x14ac:dyDescent="0.25">
      <c r="B896" s="4" t="s">
        <v>4676</v>
      </c>
      <c r="C896" s="46" t="s">
        <v>4675</v>
      </c>
      <c r="D896" s="44"/>
      <c r="E896" s="4" t="s">
        <v>4677</v>
      </c>
      <c r="F896" s="4" t="s">
        <v>1301</v>
      </c>
      <c r="G896" s="16" t="s">
        <v>1302</v>
      </c>
      <c r="H896" s="4" t="s">
        <v>117</v>
      </c>
      <c r="I896" s="4" t="s">
        <v>53</v>
      </c>
      <c r="J896" s="4" t="s">
        <v>4316</v>
      </c>
      <c r="K896" s="4" t="s">
        <v>4266</v>
      </c>
      <c r="L896" s="17">
        <v>93</v>
      </c>
    </row>
    <row r="897" spans="2:12" ht="42.75" x14ac:dyDescent="0.25">
      <c r="B897" s="4" t="s">
        <v>4676</v>
      </c>
      <c r="C897" s="46" t="s">
        <v>4677</v>
      </c>
      <c r="D897" s="44"/>
      <c r="E897" s="4" t="s">
        <v>4675</v>
      </c>
      <c r="F897" s="4" t="s">
        <v>1301</v>
      </c>
      <c r="G897" s="16" t="s">
        <v>1302</v>
      </c>
      <c r="H897" s="4" t="s">
        <v>117</v>
      </c>
      <c r="I897" s="4" t="s">
        <v>53</v>
      </c>
      <c r="J897" s="4" t="s">
        <v>4316</v>
      </c>
      <c r="K897" s="4" t="s">
        <v>4266</v>
      </c>
      <c r="L897" s="17">
        <v>93</v>
      </c>
    </row>
    <row r="898" spans="2:12" ht="42.75" x14ac:dyDescent="0.25">
      <c r="B898" s="4" t="s">
        <v>4676</v>
      </c>
      <c r="C898" s="46" t="s">
        <v>4677</v>
      </c>
      <c r="D898" s="44"/>
      <c r="E898" s="4" t="s">
        <v>4675</v>
      </c>
      <c r="F898" s="4" t="s">
        <v>1304</v>
      </c>
      <c r="G898" s="16" t="s">
        <v>1305</v>
      </c>
      <c r="H898" s="4" t="s">
        <v>1306</v>
      </c>
      <c r="I898" s="4" t="s">
        <v>53</v>
      </c>
      <c r="J898" s="4" t="s">
        <v>277</v>
      </c>
      <c r="K898" s="4" t="s">
        <v>3457</v>
      </c>
      <c r="L898" s="17">
        <v>80</v>
      </c>
    </row>
    <row r="899" spans="2:12" ht="42.75" x14ac:dyDescent="0.25">
      <c r="B899" s="4" t="s">
        <v>4676</v>
      </c>
      <c r="C899" s="46" t="s">
        <v>4675</v>
      </c>
      <c r="D899" s="44"/>
      <c r="E899" s="4" t="s">
        <v>4677</v>
      </c>
      <c r="F899" s="4" t="s">
        <v>1304</v>
      </c>
      <c r="G899" s="16" t="s">
        <v>1305</v>
      </c>
      <c r="H899" s="4" t="s">
        <v>1306</v>
      </c>
      <c r="I899" s="4" t="s">
        <v>53</v>
      </c>
      <c r="J899" s="4" t="s">
        <v>277</v>
      </c>
      <c r="K899" s="4" t="s">
        <v>3457</v>
      </c>
      <c r="L899" s="17">
        <v>80</v>
      </c>
    </row>
    <row r="900" spans="2:12" ht="42.75" x14ac:dyDescent="0.25">
      <c r="B900" s="4" t="s">
        <v>4674</v>
      </c>
      <c r="C900" s="46" t="s">
        <v>4410</v>
      </c>
      <c r="D900" s="44"/>
      <c r="E900" s="4" t="s">
        <v>4675</v>
      </c>
      <c r="F900" s="4" t="s">
        <v>274</v>
      </c>
      <c r="G900" s="16" t="s">
        <v>275</v>
      </c>
      <c r="H900" s="4" t="s">
        <v>277</v>
      </c>
      <c r="I900" s="4" t="s">
        <v>53</v>
      </c>
      <c r="J900" s="4" t="s">
        <v>277</v>
      </c>
      <c r="K900" s="4" t="s">
        <v>3457</v>
      </c>
      <c r="L900" s="17">
        <v>80</v>
      </c>
    </row>
    <row r="901" spans="2:12" ht="42.75" x14ac:dyDescent="0.25">
      <c r="B901" s="4" t="s">
        <v>4674</v>
      </c>
      <c r="C901" s="46" t="s">
        <v>4675</v>
      </c>
      <c r="D901" s="44"/>
      <c r="E901" s="4" t="s">
        <v>4410</v>
      </c>
      <c r="F901" s="4" t="s">
        <v>274</v>
      </c>
      <c r="G901" s="16" t="s">
        <v>275</v>
      </c>
      <c r="H901" s="4" t="s">
        <v>277</v>
      </c>
      <c r="I901" s="4" t="s">
        <v>53</v>
      </c>
      <c r="J901" s="4" t="s">
        <v>277</v>
      </c>
      <c r="K901" s="4" t="s">
        <v>3457</v>
      </c>
      <c r="L901" s="17">
        <v>80</v>
      </c>
    </row>
    <row r="902" spans="2:12" ht="42.75" x14ac:dyDescent="0.25">
      <c r="B902" s="4" t="s">
        <v>4674</v>
      </c>
      <c r="C902" s="46" t="s">
        <v>4675</v>
      </c>
      <c r="D902" s="44"/>
      <c r="E902" s="4" t="s">
        <v>4410</v>
      </c>
      <c r="F902" s="4" t="s">
        <v>280</v>
      </c>
      <c r="G902" s="16" t="s">
        <v>281</v>
      </c>
      <c r="H902" s="4" t="s">
        <v>283</v>
      </c>
      <c r="I902" s="4" t="s">
        <v>53</v>
      </c>
      <c r="J902" s="4" t="s">
        <v>283</v>
      </c>
      <c r="K902" s="4" t="s">
        <v>3457</v>
      </c>
      <c r="L902" s="17">
        <v>80</v>
      </c>
    </row>
    <row r="903" spans="2:12" ht="42.75" x14ac:dyDescent="0.25">
      <c r="B903" s="4" t="s">
        <v>4674</v>
      </c>
      <c r="C903" s="46" t="s">
        <v>4410</v>
      </c>
      <c r="D903" s="44"/>
      <c r="E903" s="4" t="s">
        <v>4675</v>
      </c>
      <c r="F903" s="4" t="s">
        <v>280</v>
      </c>
      <c r="G903" s="16" t="s">
        <v>281</v>
      </c>
      <c r="H903" s="4" t="s">
        <v>283</v>
      </c>
      <c r="I903" s="4" t="s">
        <v>53</v>
      </c>
      <c r="J903" s="4" t="s">
        <v>283</v>
      </c>
      <c r="K903" s="4" t="s">
        <v>3457</v>
      </c>
      <c r="L903" s="17">
        <v>80</v>
      </c>
    </row>
    <row r="904" spans="2:12" ht="42.75" x14ac:dyDescent="0.25">
      <c r="B904" s="4" t="s">
        <v>4674</v>
      </c>
      <c r="C904" s="46" t="s">
        <v>4675</v>
      </c>
      <c r="D904" s="44"/>
      <c r="E904" s="4" t="s">
        <v>4410</v>
      </c>
      <c r="F904" s="4" t="s">
        <v>849</v>
      </c>
      <c r="G904" s="16" t="s">
        <v>845</v>
      </c>
      <c r="H904" s="4" t="s">
        <v>283</v>
      </c>
      <c r="I904" s="4" t="s">
        <v>53</v>
      </c>
      <c r="J904" s="4" t="s">
        <v>283</v>
      </c>
      <c r="K904" s="4" t="s">
        <v>3435</v>
      </c>
      <c r="L904" s="17">
        <v>9.9670000000000005</v>
      </c>
    </row>
    <row r="905" spans="2:12" ht="42.75" x14ac:dyDescent="0.25">
      <c r="B905" s="4" t="s">
        <v>4674</v>
      </c>
      <c r="C905" s="46" t="s">
        <v>4410</v>
      </c>
      <c r="D905" s="44"/>
      <c r="E905" s="4" t="s">
        <v>4675</v>
      </c>
      <c r="F905" s="4" t="s">
        <v>849</v>
      </c>
      <c r="G905" s="16" t="s">
        <v>845</v>
      </c>
      <c r="H905" s="4" t="s">
        <v>283</v>
      </c>
      <c r="I905" s="4" t="s">
        <v>53</v>
      </c>
      <c r="J905" s="4" t="s">
        <v>283</v>
      </c>
      <c r="K905" s="4" t="s">
        <v>3435</v>
      </c>
      <c r="L905" s="17">
        <v>5.508</v>
      </c>
    </row>
    <row r="906" spans="2:12" ht="42.75" x14ac:dyDescent="0.25">
      <c r="B906" s="4" t="s">
        <v>4685</v>
      </c>
      <c r="C906" s="46" t="s">
        <v>4395</v>
      </c>
      <c r="D906" s="44"/>
      <c r="E906" s="4" t="s">
        <v>4677</v>
      </c>
      <c r="F906" s="4" t="s">
        <v>231</v>
      </c>
      <c r="G906" s="16" t="s">
        <v>232</v>
      </c>
      <c r="H906" s="4" t="s">
        <v>117</v>
      </c>
      <c r="I906" s="4" t="s">
        <v>53</v>
      </c>
      <c r="J906" s="4" t="s">
        <v>4316</v>
      </c>
      <c r="K906" s="4" t="s">
        <v>4266</v>
      </c>
      <c r="L906" s="17">
        <v>76.8</v>
      </c>
    </row>
    <row r="907" spans="2:12" ht="42.75" x14ac:dyDescent="0.25">
      <c r="B907" s="4" t="s">
        <v>4685</v>
      </c>
      <c r="C907" s="46" t="s">
        <v>4677</v>
      </c>
      <c r="D907" s="44"/>
      <c r="E907" s="4" t="s">
        <v>4395</v>
      </c>
      <c r="F907" s="4" t="s">
        <v>231</v>
      </c>
      <c r="G907" s="16" t="s">
        <v>232</v>
      </c>
      <c r="H907" s="4" t="s">
        <v>117</v>
      </c>
      <c r="I907" s="4" t="s">
        <v>53</v>
      </c>
      <c r="J907" s="4" t="s">
        <v>4316</v>
      </c>
      <c r="K907" s="4" t="s">
        <v>4266</v>
      </c>
      <c r="L907" s="17">
        <v>76.8</v>
      </c>
    </row>
    <row r="908" spans="2:12" ht="42.75" x14ac:dyDescent="0.25">
      <c r="B908" s="4" t="s">
        <v>4676</v>
      </c>
      <c r="C908" s="46" t="s">
        <v>4675</v>
      </c>
      <c r="D908" s="44"/>
      <c r="E908" s="4" t="s">
        <v>4677</v>
      </c>
      <c r="F908" s="4" t="s">
        <v>231</v>
      </c>
      <c r="G908" s="16" t="s">
        <v>232</v>
      </c>
      <c r="H908" s="4" t="s">
        <v>117</v>
      </c>
      <c r="I908" s="4" t="s">
        <v>53</v>
      </c>
      <c r="J908" s="4" t="s">
        <v>4316</v>
      </c>
      <c r="K908" s="4" t="s">
        <v>4266</v>
      </c>
      <c r="L908" s="17">
        <v>17.73</v>
      </c>
    </row>
    <row r="909" spans="2:12" ht="42.75" x14ac:dyDescent="0.25">
      <c r="B909" s="4" t="s">
        <v>4676</v>
      </c>
      <c r="C909" s="46" t="s">
        <v>4677</v>
      </c>
      <c r="D909" s="44"/>
      <c r="E909" s="4" t="s">
        <v>4675</v>
      </c>
      <c r="F909" s="4" t="s">
        <v>231</v>
      </c>
      <c r="G909" s="16" t="s">
        <v>232</v>
      </c>
      <c r="H909" s="4" t="s">
        <v>117</v>
      </c>
      <c r="I909" s="4" t="s">
        <v>53</v>
      </c>
      <c r="J909" s="4" t="s">
        <v>4316</v>
      </c>
      <c r="K909" s="4" t="s">
        <v>4266</v>
      </c>
      <c r="L909" s="17">
        <v>17.73</v>
      </c>
    </row>
    <row r="910" spans="2:12" ht="42.75" x14ac:dyDescent="0.25">
      <c r="B910" s="4" t="s">
        <v>4686</v>
      </c>
      <c r="C910" s="46" t="s">
        <v>4449</v>
      </c>
      <c r="D910" s="44"/>
      <c r="E910" s="4" t="s">
        <v>4403</v>
      </c>
      <c r="F910" s="4" t="s">
        <v>967</v>
      </c>
      <c r="G910" s="16" t="s">
        <v>968</v>
      </c>
      <c r="H910" s="4" t="s">
        <v>969</v>
      </c>
      <c r="I910" s="4" t="s">
        <v>53</v>
      </c>
      <c r="J910" s="4" t="s">
        <v>442</v>
      </c>
      <c r="K910" s="4" t="s">
        <v>3463</v>
      </c>
      <c r="L910" s="17">
        <v>84</v>
      </c>
    </row>
    <row r="911" spans="2:12" ht="42.75" x14ac:dyDescent="0.25">
      <c r="B911" s="4" t="s">
        <v>4685</v>
      </c>
      <c r="C911" s="46" t="s">
        <v>4395</v>
      </c>
      <c r="D911" s="44"/>
      <c r="E911" s="4" t="s">
        <v>4677</v>
      </c>
      <c r="F911" s="4" t="s">
        <v>235</v>
      </c>
      <c r="G911" s="16" t="s">
        <v>236</v>
      </c>
      <c r="H911" s="4" t="s">
        <v>117</v>
      </c>
      <c r="I911" s="4" t="s">
        <v>53</v>
      </c>
      <c r="J911" s="4" t="s">
        <v>4316</v>
      </c>
      <c r="K911" s="4" t="s">
        <v>3457</v>
      </c>
      <c r="L911" s="17">
        <v>80</v>
      </c>
    </row>
    <row r="912" spans="2:12" ht="42.75" x14ac:dyDescent="0.25">
      <c r="B912" s="4" t="s">
        <v>4685</v>
      </c>
      <c r="C912" s="46" t="s">
        <v>4677</v>
      </c>
      <c r="D912" s="44"/>
      <c r="E912" s="4" t="s">
        <v>4395</v>
      </c>
      <c r="F912" s="4" t="s">
        <v>235</v>
      </c>
      <c r="G912" s="16" t="s">
        <v>236</v>
      </c>
      <c r="H912" s="4" t="s">
        <v>117</v>
      </c>
      <c r="I912" s="4" t="s">
        <v>53</v>
      </c>
      <c r="J912" s="4" t="s">
        <v>4316</v>
      </c>
      <c r="K912" s="4" t="s">
        <v>3457</v>
      </c>
      <c r="L912" s="17">
        <v>80</v>
      </c>
    </row>
    <row r="913" spans="2:12" ht="42.75" x14ac:dyDescent="0.25">
      <c r="B913" s="4" t="s">
        <v>4676</v>
      </c>
      <c r="C913" s="46" t="s">
        <v>4675</v>
      </c>
      <c r="D913" s="44"/>
      <c r="E913" s="4" t="s">
        <v>4677</v>
      </c>
      <c r="F913" s="4" t="s">
        <v>235</v>
      </c>
      <c r="G913" s="16" t="s">
        <v>236</v>
      </c>
      <c r="H913" s="4" t="s">
        <v>117</v>
      </c>
      <c r="I913" s="4" t="s">
        <v>53</v>
      </c>
      <c r="J913" s="4" t="s">
        <v>4316</v>
      </c>
      <c r="K913" s="4" t="s">
        <v>3457</v>
      </c>
      <c r="L913" s="17">
        <v>80</v>
      </c>
    </row>
    <row r="914" spans="2:12" ht="42.75" x14ac:dyDescent="0.25">
      <c r="B914" s="4" t="s">
        <v>4676</v>
      </c>
      <c r="C914" s="46" t="s">
        <v>4677</v>
      </c>
      <c r="D914" s="44"/>
      <c r="E914" s="4" t="s">
        <v>4675</v>
      </c>
      <c r="F914" s="4" t="s">
        <v>235</v>
      </c>
      <c r="G914" s="16" t="s">
        <v>236</v>
      </c>
      <c r="H914" s="4" t="s">
        <v>117</v>
      </c>
      <c r="I914" s="4" t="s">
        <v>53</v>
      </c>
      <c r="J914" s="4" t="s">
        <v>4316</v>
      </c>
      <c r="K914" s="4" t="s">
        <v>3457</v>
      </c>
      <c r="L914" s="17">
        <v>80</v>
      </c>
    </row>
    <row r="915" spans="2:12" ht="42.75" x14ac:dyDescent="0.25">
      <c r="B915" s="4" t="s">
        <v>4685</v>
      </c>
      <c r="C915" s="46" t="s">
        <v>4677</v>
      </c>
      <c r="D915" s="44"/>
      <c r="E915" s="4" t="s">
        <v>4395</v>
      </c>
      <c r="F915" s="4" t="s">
        <v>241</v>
      </c>
      <c r="G915" s="16" t="s">
        <v>242</v>
      </c>
      <c r="H915" s="4" t="s">
        <v>244</v>
      </c>
      <c r="I915" s="4" t="s">
        <v>53</v>
      </c>
      <c r="J915" s="4" t="s">
        <v>244</v>
      </c>
      <c r="K915" s="4" t="s">
        <v>3457</v>
      </c>
      <c r="L915" s="17">
        <v>80</v>
      </c>
    </row>
    <row r="916" spans="2:12" ht="42.75" x14ac:dyDescent="0.25">
      <c r="B916" s="4" t="s">
        <v>4685</v>
      </c>
      <c r="C916" s="46" t="s">
        <v>4395</v>
      </c>
      <c r="D916" s="44"/>
      <c r="E916" s="4" t="s">
        <v>4677</v>
      </c>
      <c r="F916" s="4" t="s">
        <v>241</v>
      </c>
      <c r="G916" s="16" t="s">
        <v>242</v>
      </c>
      <c r="H916" s="4" t="s">
        <v>244</v>
      </c>
      <c r="I916" s="4" t="s">
        <v>53</v>
      </c>
      <c r="J916" s="4" t="s">
        <v>244</v>
      </c>
      <c r="K916" s="4" t="s">
        <v>3457</v>
      </c>
      <c r="L916" s="17">
        <v>80</v>
      </c>
    </row>
    <row r="917" spans="2:12" ht="42.75" x14ac:dyDescent="0.25">
      <c r="B917" s="4" t="s">
        <v>4687</v>
      </c>
      <c r="C917" s="46" t="s">
        <v>4433</v>
      </c>
      <c r="D917" s="44"/>
      <c r="E917" s="4" t="s">
        <v>4509</v>
      </c>
      <c r="F917" s="4" t="s">
        <v>504</v>
      </c>
      <c r="G917" s="16" t="s">
        <v>505</v>
      </c>
      <c r="H917" s="4" t="s">
        <v>506</v>
      </c>
      <c r="I917" s="4" t="s">
        <v>53</v>
      </c>
      <c r="J917" s="4" t="s">
        <v>4372</v>
      </c>
      <c r="K917" s="4" t="s">
        <v>3457</v>
      </c>
      <c r="L917" s="17">
        <v>315</v>
      </c>
    </row>
    <row r="918" spans="2:12" ht="42.75" x14ac:dyDescent="0.25">
      <c r="B918" s="4" t="s">
        <v>4687</v>
      </c>
      <c r="C918" s="46" t="s">
        <v>4509</v>
      </c>
      <c r="D918" s="44"/>
      <c r="E918" s="4" t="s">
        <v>4433</v>
      </c>
      <c r="F918" s="4" t="s">
        <v>504</v>
      </c>
      <c r="G918" s="16" t="s">
        <v>505</v>
      </c>
      <c r="H918" s="4" t="s">
        <v>506</v>
      </c>
      <c r="I918" s="4" t="s">
        <v>53</v>
      </c>
      <c r="J918" s="4" t="s">
        <v>4372</v>
      </c>
      <c r="K918" s="4" t="s">
        <v>3457</v>
      </c>
      <c r="L918" s="17">
        <v>315</v>
      </c>
    </row>
    <row r="919" spans="2:12" ht="42.75" x14ac:dyDescent="0.25">
      <c r="B919" s="4" t="s">
        <v>4686</v>
      </c>
      <c r="C919" s="46" t="s">
        <v>4449</v>
      </c>
      <c r="D919" s="44"/>
      <c r="E919" s="4" t="s">
        <v>4403</v>
      </c>
      <c r="F919" s="4" t="s">
        <v>949</v>
      </c>
      <c r="G919" s="16" t="s">
        <v>950</v>
      </c>
      <c r="H919" s="4" t="s">
        <v>942</v>
      </c>
      <c r="I919" s="4" t="s">
        <v>53</v>
      </c>
      <c r="J919" s="4" t="s">
        <v>442</v>
      </c>
      <c r="K919" s="4" t="s">
        <v>3463</v>
      </c>
      <c r="L919" s="17">
        <v>84</v>
      </c>
    </row>
    <row r="920" spans="2:12" ht="0" hidden="1" customHeight="1" x14ac:dyDescent="0.25"/>
  </sheetData>
  <autoFilter ref="B4:L919" xr:uid="{00000000-0001-0000-0E00-000000000000}">
    <filterColumn colId="1" showButton="0"/>
  </autoFilter>
  <mergeCells count="917">
    <mergeCell ref="C917:D917"/>
    <mergeCell ref="C918:D918"/>
    <mergeCell ref="C919:D919"/>
    <mergeCell ref="C912:D912"/>
    <mergeCell ref="C913:D913"/>
    <mergeCell ref="C914:D914"/>
    <mergeCell ref="C915:D915"/>
    <mergeCell ref="C916:D916"/>
    <mergeCell ref="C907:D907"/>
    <mergeCell ref="C908:D908"/>
    <mergeCell ref="C909:D909"/>
    <mergeCell ref="C910:D910"/>
    <mergeCell ref="C911:D911"/>
    <mergeCell ref="C902:D902"/>
    <mergeCell ref="C903:D903"/>
    <mergeCell ref="C904:D904"/>
    <mergeCell ref="C905:D905"/>
    <mergeCell ref="C906:D906"/>
    <mergeCell ref="C897:D897"/>
    <mergeCell ref="C898:D898"/>
    <mergeCell ref="C899:D899"/>
    <mergeCell ref="C900:D900"/>
    <mergeCell ref="C901:D901"/>
    <mergeCell ref="C892:D892"/>
    <mergeCell ref="C893:D893"/>
    <mergeCell ref="C894:D894"/>
    <mergeCell ref="C895:D895"/>
    <mergeCell ref="C896:D896"/>
    <mergeCell ref="C886:D886"/>
    <mergeCell ref="C887:D887"/>
    <mergeCell ref="C888:D888"/>
    <mergeCell ref="C889:D889"/>
    <mergeCell ref="C890:D890"/>
    <mergeCell ref="C891:D891"/>
    <mergeCell ref="C881:D881"/>
    <mergeCell ref="C882:D882"/>
    <mergeCell ref="C883:D883"/>
    <mergeCell ref="C884:D884"/>
    <mergeCell ref="C885:D885"/>
    <mergeCell ref="C876:D876"/>
    <mergeCell ref="C877:D877"/>
    <mergeCell ref="C878:D878"/>
    <mergeCell ref="C879:D879"/>
    <mergeCell ref="C880:D880"/>
    <mergeCell ref="C871:D871"/>
    <mergeCell ref="C872:D872"/>
    <mergeCell ref="C873:D873"/>
    <mergeCell ref="C874:D874"/>
    <mergeCell ref="C875:D875"/>
    <mergeCell ref="C866:D866"/>
    <mergeCell ref="C867:D867"/>
    <mergeCell ref="C868:D868"/>
    <mergeCell ref="C869:D869"/>
    <mergeCell ref="C870:D870"/>
    <mergeCell ref="C861:D861"/>
    <mergeCell ref="C862:D862"/>
    <mergeCell ref="C863:D863"/>
    <mergeCell ref="C864:D864"/>
    <mergeCell ref="C865:D865"/>
    <mergeCell ref="C856:D856"/>
    <mergeCell ref="C857:D857"/>
    <mergeCell ref="C858:D858"/>
    <mergeCell ref="C859:D859"/>
    <mergeCell ref="C860:D860"/>
    <mergeCell ref="C851:D851"/>
    <mergeCell ref="C852:D852"/>
    <mergeCell ref="C853:D853"/>
    <mergeCell ref="C854:D854"/>
    <mergeCell ref="C855:D855"/>
    <mergeCell ref="C846:D846"/>
    <mergeCell ref="C847:D847"/>
    <mergeCell ref="C848:D848"/>
    <mergeCell ref="C849:D849"/>
    <mergeCell ref="C850:D850"/>
    <mergeCell ref="C841:D841"/>
    <mergeCell ref="C842:D842"/>
    <mergeCell ref="C843:D843"/>
    <mergeCell ref="C844:D844"/>
    <mergeCell ref="C845:D845"/>
    <mergeCell ref="C836:D836"/>
    <mergeCell ref="C837:D837"/>
    <mergeCell ref="C838:D838"/>
    <mergeCell ref="C839:D839"/>
    <mergeCell ref="C840:D840"/>
    <mergeCell ref="C831:D831"/>
    <mergeCell ref="C832:D832"/>
    <mergeCell ref="C833:D833"/>
    <mergeCell ref="C834:D834"/>
    <mergeCell ref="C835:D835"/>
    <mergeCell ref="C826:D826"/>
    <mergeCell ref="C827:D827"/>
    <mergeCell ref="C828:D828"/>
    <mergeCell ref="C829:D829"/>
    <mergeCell ref="C830:D830"/>
    <mergeCell ref="C821:D821"/>
    <mergeCell ref="C822:D822"/>
    <mergeCell ref="C823:D823"/>
    <mergeCell ref="C824:D824"/>
    <mergeCell ref="C825:D825"/>
    <mergeCell ref="C816:D816"/>
    <mergeCell ref="C817:D817"/>
    <mergeCell ref="C818:D818"/>
    <mergeCell ref="C819:D819"/>
    <mergeCell ref="C820:D820"/>
    <mergeCell ref="C811:D811"/>
    <mergeCell ref="C812:D812"/>
    <mergeCell ref="C813:D813"/>
    <mergeCell ref="C814:D814"/>
    <mergeCell ref="C815:D815"/>
    <mergeCell ref="C806:D806"/>
    <mergeCell ref="C807:D807"/>
    <mergeCell ref="C808:D808"/>
    <mergeCell ref="C809:D809"/>
    <mergeCell ref="C810:D810"/>
    <mergeCell ref="C801:D801"/>
    <mergeCell ref="C802:D802"/>
    <mergeCell ref="C803:D803"/>
    <mergeCell ref="C804:D804"/>
    <mergeCell ref="C805:D805"/>
    <mergeCell ref="C796:D796"/>
    <mergeCell ref="C797:D797"/>
    <mergeCell ref="C798:D798"/>
    <mergeCell ref="C799:D799"/>
    <mergeCell ref="C800:D800"/>
    <mergeCell ref="C791:D791"/>
    <mergeCell ref="C792:D792"/>
    <mergeCell ref="C793:D793"/>
    <mergeCell ref="C794:D794"/>
    <mergeCell ref="C795:D795"/>
    <mergeCell ref="C786:D786"/>
    <mergeCell ref="C787:D787"/>
    <mergeCell ref="C788:D788"/>
    <mergeCell ref="C789:D789"/>
    <mergeCell ref="C790:D790"/>
    <mergeCell ref="C781:D781"/>
    <mergeCell ref="C782:D782"/>
    <mergeCell ref="C783:D783"/>
    <mergeCell ref="C784:D784"/>
    <mergeCell ref="C785:D785"/>
    <mergeCell ref="C776:D776"/>
    <mergeCell ref="C777:D777"/>
    <mergeCell ref="C778:D778"/>
    <mergeCell ref="C779:D779"/>
    <mergeCell ref="C780:D780"/>
    <mergeCell ref="C771:D771"/>
    <mergeCell ref="C772:D772"/>
    <mergeCell ref="C773:D773"/>
    <mergeCell ref="C774:D774"/>
    <mergeCell ref="C775:D775"/>
    <mergeCell ref="C766:D766"/>
    <mergeCell ref="C767:D767"/>
    <mergeCell ref="C768:D768"/>
    <mergeCell ref="C769:D769"/>
    <mergeCell ref="C770:D770"/>
    <mergeCell ref="C761:D761"/>
    <mergeCell ref="C762:D762"/>
    <mergeCell ref="C763:D763"/>
    <mergeCell ref="C764:D764"/>
    <mergeCell ref="C765:D765"/>
    <mergeCell ref="C756:D756"/>
    <mergeCell ref="C757:D757"/>
    <mergeCell ref="C758:D758"/>
    <mergeCell ref="C759:D759"/>
    <mergeCell ref="C760:D760"/>
    <mergeCell ref="C751:D751"/>
    <mergeCell ref="C752:D752"/>
    <mergeCell ref="C753:D753"/>
    <mergeCell ref="C754:D754"/>
    <mergeCell ref="C755:D755"/>
    <mergeCell ref="C746:D746"/>
    <mergeCell ref="C747:D747"/>
    <mergeCell ref="C748:D748"/>
    <mergeCell ref="C749:D749"/>
    <mergeCell ref="C750:D750"/>
    <mergeCell ref="C741:D741"/>
    <mergeCell ref="C742:D742"/>
    <mergeCell ref="C743:D743"/>
    <mergeCell ref="C744:D744"/>
    <mergeCell ref="C745:D745"/>
    <mergeCell ref="C736:D736"/>
    <mergeCell ref="C737:D737"/>
    <mergeCell ref="C738:D738"/>
    <mergeCell ref="C739:D739"/>
    <mergeCell ref="C740:D740"/>
    <mergeCell ref="C731:D731"/>
    <mergeCell ref="C732:D732"/>
    <mergeCell ref="C733:D733"/>
    <mergeCell ref="C734:D734"/>
    <mergeCell ref="C735:D735"/>
    <mergeCell ref="C726:D726"/>
    <mergeCell ref="C727:D727"/>
    <mergeCell ref="C728:D728"/>
    <mergeCell ref="C729:D729"/>
    <mergeCell ref="C730:D730"/>
    <mergeCell ref="C721:D721"/>
    <mergeCell ref="C722:D722"/>
    <mergeCell ref="C723:D723"/>
    <mergeCell ref="C724:D724"/>
    <mergeCell ref="C725:D725"/>
    <mergeCell ref="C716:D716"/>
    <mergeCell ref="C717:D717"/>
    <mergeCell ref="C718:D718"/>
    <mergeCell ref="C719:D719"/>
    <mergeCell ref="C720:D720"/>
    <mergeCell ref="C711:D711"/>
    <mergeCell ref="C712:D712"/>
    <mergeCell ref="C713:D713"/>
    <mergeCell ref="C714:D714"/>
    <mergeCell ref="C715:D715"/>
    <mergeCell ref="C706:D706"/>
    <mergeCell ref="C707:D707"/>
    <mergeCell ref="C708:D708"/>
    <mergeCell ref="C709:D709"/>
    <mergeCell ref="C710:D710"/>
    <mergeCell ref="C701:D701"/>
    <mergeCell ref="C702:D702"/>
    <mergeCell ref="C703:D703"/>
    <mergeCell ref="C704:D704"/>
    <mergeCell ref="C705:D705"/>
    <mergeCell ref="C696:D696"/>
    <mergeCell ref="C697:D697"/>
    <mergeCell ref="C698:D698"/>
    <mergeCell ref="C699:D699"/>
    <mergeCell ref="C700:D700"/>
    <mergeCell ref="C691:D691"/>
    <mergeCell ref="C692:D692"/>
    <mergeCell ref="C693:D693"/>
    <mergeCell ref="C694:D694"/>
    <mergeCell ref="C695:D695"/>
    <mergeCell ref="C686:D686"/>
    <mergeCell ref="C687:D687"/>
    <mergeCell ref="C688:D688"/>
    <mergeCell ref="C689:D689"/>
    <mergeCell ref="C690:D690"/>
    <mergeCell ref="C681:D681"/>
    <mergeCell ref="C682:D682"/>
    <mergeCell ref="C683:D683"/>
    <mergeCell ref="C684:D684"/>
    <mergeCell ref="C685:D685"/>
    <mergeCell ref="C676:D676"/>
    <mergeCell ref="C677:D677"/>
    <mergeCell ref="C678:D678"/>
    <mergeCell ref="C679:D679"/>
    <mergeCell ref="C680:D680"/>
    <mergeCell ref="C671:D671"/>
    <mergeCell ref="C672:D672"/>
    <mergeCell ref="C673:D673"/>
    <mergeCell ref="C674:D674"/>
    <mergeCell ref="C675:D675"/>
    <mergeCell ref="C666:D666"/>
    <mergeCell ref="C667:D667"/>
    <mergeCell ref="C668:D668"/>
    <mergeCell ref="C669:D669"/>
    <mergeCell ref="C670:D670"/>
    <mergeCell ref="C661:D661"/>
    <mergeCell ref="C662:D662"/>
    <mergeCell ref="C663:D663"/>
    <mergeCell ref="C664:D664"/>
    <mergeCell ref="C665:D665"/>
    <mergeCell ref="C656:D656"/>
    <mergeCell ref="C657:D657"/>
    <mergeCell ref="C658:D658"/>
    <mergeCell ref="C659:D659"/>
    <mergeCell ref="C660:D660"/>
    <mergeCell ref="C651:D651"/>
    <mergeCell ref="C652:D652"/>
    <mergeCell ref="C653:D653"/>
    <mergeCell ref="C654:D654"/>
    <mergeCell ref="C655:D655"/>
    <mergeCell ref="C646:D646"/>
    <mergeCell ref="C647:D647"/>
    <mergeCell ref="C648:D648"/>
    <mergeCell ref="C649:D649"/>
    <mergeCell ref="C650:D650"/>
    <mergeCell ref="C641:D641"/>
    <mergeCell ref="C642:D642"/>
    <mergeCell ref="C643:D643"/>
    <mergeCell ref="C644:D644"/>
    <mergeCell ref="C645:D645"/>
    <mergeCell ref="C636:D636"/>
    <mergeCell ref="C637:D637"/>
    <mergeCell ref="C638:D638"/>
    <mergeCell ref="C639:D639"/>
    <mergeCell ref="C640:D640"/>
    <mergeCell ref="C632:D632"/>
    <mergeCell ref="C633:D633"/>
    <mergeCell ref="C634:D634"/>
    <mergeCell ref="C635:D635"/>
    <mergeCell ref="C626:D626"/>
    <mergeCell ref="C627:D627"/>
    <mergeCell ref="C628:D628"/>
    <mergeCell ref="C629:D629"/>
    <mergeCell ref="C630:D630"/>
    <mergeCell ref="C621:D621"/>
    <mergeCell ref="C622:D622"/>
    <mergeCell ref="C623:D623"/>
    <mergeCell ref="C624:D624"/>
    <mergeCell ref="C625:D625"/>
    <mergeCell ref="C618:D618"/>
    <mergeCell ref="C619:D619"/>
    <mergeCell ref="C620:D620"/>
    <mergeCell ref="C631:D631"/>
    <mergeCell ref="C613:D613"/>
    <mergeCell ref="C614:D614"/>
    <mergeCell ref="C615:D615"/>
    <mergeCell ref="C616:D616"/>
    <mergeCell ref="C617:D617"/>
    <mergeCell ref="C608:D608"/>
    <mergeCell ref="C609:D609"/>
    <mergeCell ref="C610:D610"/>
    <mergeCell ref="C611:D611"/>
    <mergeCell ref="C612:D612"/>
    <mergeCell ref="C604:D604"/>
    <mergeCell ref="C605:D605"/>
    <mergeCell ref="C606:D606"/>
    <mergeCell ref="C607:D607"/>
    <mergeCell ref="C598:D598"/>
    <mergeCell ref="C599:D599"/>
    <mergeCell ref="C600:D600"/>
    <mergeCell ref="C601:D601"/>
    <mergeCell ref="C602:D602"/>
    <mergeCell ref="C594:D594"/>
    <mergeCell ref="C595:D595"/>
    <mergeCell ref="C596:D596"/>
    <mergeCell ref="C597:D597"/>
    <mergeCell ref="C590:D590"/>
    <mergeCell ref="C591:D591"/>
    <mergeCell ref="C592:D592"/>
    <mergeCell ref="C593:D593"/>
    <mergeCell ref="C603:D603"/>
    <mergeCell ref="C585:D585"/>
    <mergeCell ref="C586:D586"/>
    <mergeCell ref="C587:D587"/>
    <mergeCell ref="C588:D588"/>
    <mergeCell ref="C589:D589"/>
    <mergeCell ref="C580:D580"/>
    <mergeCell ref="C581:D581"/>
    <mergeCell ref="C582:D582"/>
    <mergeCell ref="C583:D583"/>
    <mergeCell ref="C584:D584"/>
    <mergeCell ref="C575:D575"/>
    <mergeCell ref="C576:D576"/>
    <mergeCell ref="C577:D577"/>
    <mergeCell ref="C578:D578"/>
    <mergeCell ref="C579:D579"/>
    <mergeCell ref="C570:D570"/>
    <mergeCell ref="C571:D571"/>
    <mergeCell ref="C572:D572"/>
    <mergeCell ref="C573:D573"/>
    <mergeCell ref="C574:D574"/>
    <mergeCell ref="C565:D565"/>
    <mergeCell ref="C566:D566"/>
    <mergeCell ref="C567:D567"/>
    <mergeCell ref="C568:D568"/>
    <mergeCell ref="C569:D569"/>
    <mergeCell ref="C560:D560"/>
    <mergeCell ref="C561:D561"/>
    <mergeCell ref="C562:D562"/>
    <mergeCell ref="C563:D563"/>
    <mergeCell ref="C564:D564"/>
    <mergeCell ref="C555:D555"/>
    <mergeCell ref="C556:D556"/>
    <mergeCell ref="C557:D557"/>
    <mergeCell ref="C558:D558"/>
    <mergeCell ref="C559:D559"/>
    <mergeCell ref="C550:D550"/>
    <mergeCell ref="C551:D551"/>
    <mergeCell ref="C552:D552"/>
    <mergeCell ref="C553:D553"/>
    <mergeCell ref="C554:D554"/>
    <mergeCell ref="C545:D545"/>
    <mergeCell ref="C546:D546"/>
    <mergeCell ref="C547:D547"/>
    <mergeCell ref="C548:D548"/>
    <mergeCell ref="C549:D549"/>
    <mergeCell ref="C540:D540"/>
    <mergeCell ref="C541:D541"/>
    <mergeCell ref="C542:D542"/>
    <mergeCell ref="C543:D543"/>
    <mergeCell ref="C544:D544"/>
    <mergeCell ref="C535:D535"/>
    <mergeCell ref="C536:D536"/>
    <mergeCell ref="C537:D537"/>
    <mergeCell ref="C538:D538"/>
    <mergeCell ref="C539:D539"/>
    <mergeCell ref="C530:D530"/>
    <mergeCell ref="C531:D531"/>
    <mergeCell ref="C532:D532"/>
    <mergeCell ref="C533:D533"/>
    <mergeCell ref="C534:D534"/>
    <mergeCell ref="C525:D525"/>
    <mergeCell ref="C526:D526"/>
    <mergeCell ref="C527:D527"/>
    <mergeCell ref="C528:D528"/>
    <mergeCell ref="C529:D529"/>
    <mergeCell ref="C520:D520"/>
    <mergeCell ref="C521:D521"/>
    <mergeCell ref="C522:D522"/>
    <mergeCell ref="C523:D523"/>
    <mergeCell ref="C524:D524"/>
    <mergeCell ref="C516:D516"/>
    <mergeCell ref="C517:D517"/>
    <mergeCell ref="C518:D518"/>
    <mergeCell ref="C519:D519"/>
    <mergeCell ref="C510:D510"/>
    <mergeCell ref="C511:D511"/>
    <mergeCell ref="C512:D512"/>
    <mergeCell ref="C513:D513"/>
    <mergeCell ref="C514:D514"/>
    <mergeCell ref="C507:D507"/>
    <mergeCell ref="C508:D508"/>
    <mergeCell ref="C509:D509"/>
    <mergeCell ref="C500:D500"/>
    <mergeCell ref="C501:D501"/>
    <mergeCell ref="C502:D502"/>
    <mergeCell ref="C503:D503"/>
    <mergeCell ref="C504:D504"/>
    <mergeCell ref="C515:D515"/>
    <mergeCell ref="C496:D496"/>
    <mergeCell ref="C497:D497"/>
    <mergeCell ref="C498:D498"/>
    <mergeCell ref="C499:D499"/>
    <mergeCell ref="C492:D492"/>
    <mergeCell ref="C493:D493"/>
    <mergeCell ref="C494:D494"/>
    <mergeCell ref="C505:D505"/>
    <mergeCell ref="C506:D506"/>
    <mergeCell ref="C487:D487"/>
    <mergeCell ref="C488:D488"/>
    <mergeCell ref="C489:D489"/>
    <mergeCell ref="C490:D490"/>
    <mergeCell ref="C491:D491"/>
    <mergeCell ref="C484:D484"/>
    <mergeCell ref="C485:D485"/>
    <mergeCell ref="C486:D486"/>
    <mergeCell ref="C495:D495"/>
    <mergeCell ref="C479:D479"/>
    <mergeCell ref="C480:D480"/>
    <mergeCell ref="C481:D481"/>
    <mergeCell ref="C482:D482"/>
    <mergeCell ref="C483:D483"/>
    <mergeCell ref="C474:D474"/>
    <mergeCell ref="C475:D475"/>
    <mergeCell ref="C476:D476"/>
    <mergeCell ref="C477:D477"/>
    <mergeCell ref="C478:D478"/>
    <mergeCell ref="C469:D469"/>
    <mergeCell ref="C470:D470"/>
    <mergeCell ref="C471:D471"/>
    <mergeCell ref="C472:D472"/>
    <mergeCell ref="C473:D473"/>
    <mergeCell ref="C464:D464"/>
    <mergeCell ref="C465:D465"/>
    <mergeCell ref="C466:D466"/>
    <mergeCell ref="C467:D467"/>
    <mergeCell ref="C468:D468"/>
    <mergeCell ref="C459:D459"/>
    <mergeCell ref="C460:D460"/>
    <mergeCell ref="C461:D461"/>
    <mergeCell ref="C462:D462"/>
    <mergeCell ref="C463:D463"/>
    <mergeCell ref="C454:D454"/>
    <mergeCell ref="C455:D455"/>
    <mergeCell ref="C456:D456"/>
    <mergeCell ref="C457:D457"/>
    <mergeCell ref="C458:D458"/>
    <mergeCell ref="C449:D449"/>
    <mergeCell ref="C450:D450"/>
    <mergeCell ref="C451:D451"/>
    <mergeCell ref="C452:D452"/>
    <mergeCell ref="C453:D453"/>
    <mergeCell ref="C444:D444"/>
    <mergeCell ref="C445:D445"/>
    <mergeCell ref="C446:D446"/>
    <mergeCell ref="C447:D447"/>
    <mergeCell ref="C448:D448"/>
    <mergeCell ref="C439:D439"/>
    <mergeCell ref="C440:D440"/>
    <mergeCell ref="C441:D441"/>
    <mergeCell ref="C442:D442"/>
    <mergeCell ref="C443:D443"/>
    <mergeCell ref="C434:D434"/>
    <mergeCell ref="C435:D435"/>
    <mergeCell ref="C436:D436"/>
    <mergeCell ref="C437:D437"/>
    <mergeCell ref="C438:D438"/>
    <mergeCell ref="C429:D429"/>
    <mergeCell ref="C430:D430"/>
    <mergeCell ref="C431:D431"/>
    <mergeCell ref="C432:D432"/>
    <mergeCell ref="C433:D433"/>
    <mergeCell ref="C424:D424"/>
    <mergeCell ref="C425:D425"/>
    <mergeCell ref="C426:D426"/>
    <mergeCell ref="C427:D427"/>
    <mergeCell ref="C428:D428"/>
    <mergeCell ref="C419:D419"/>
    <mergeCell ref="C420:D420"/>
    <mergeCell ref="C421:D421"/>
    <mergeCell ref="C422:D422"/>
    <mergeCell ref="C423:D423"/>
    <mergeCell ref="C414:D414"/>
    <mergeCell ref="C415:D415"/>
    <mergeCell ref="C416:D416"/>
    <mergeCell ref="C417:D417"/>
    <mergeCell ref="C418:D418"/>
    <mergeCell ref="C409:D409"/>
    <mergeCell ref="C410:D410"/>
    <mergeCell ref="C411:D411"/>
    <mergeCell ref="C412:D412"/>
    <mergeCell ref="C413:D413"/>
    <mergeCell ref="C404:D404"/>
    <mergeCell ref="C405:D405"/>
    <mergeCell ref="C406:D406"/>
    <mergeCell ref="C407:D407"/>
    <mergeCell ref="C408:D408"/>
    <mergeCell ref="C399:D399"/>
    <mergeCell ref="C400:D400"/>
    <mergeCell ref="C401:D401"/>
    <mergeCell ref="C402:D402"/>
    <mergeCell ref="C403:D403"/>
    <mergeCell ref="C394:D394"/>
    <mergeCell ref="C395:D395"/>
    <mergeCell ref="C396:D396"/>
    <mergeCell ref="C397:D397"/>
    <mergeCell ref="C398:D398"/>
    <mergeCell ref="C389:D389"/>
    <mergeCell ref="C390:D390"/>
    <mergeCell ref="C391:D391"/>
    <mergeCell ref="C392:D392"/>
    <mergeCell ref="C393:D393"/>
    <mergeCell ref="C384:D384"/>
    <mergeCell ref="C385:D385"/>
    <mergeCell ref="C386:D386"/>
    <mergeCell ref="C387:D387"/>
    <mergeCell ref="C388:D388"/>
    <mergeCell ref="C379:D379"/>
    <mergeCell ref="C380:D380"/>
    <mergeCell ref="C381:D381"/>
    <mergeCell ref="C382:D382"/>
    <mergeCell ref="C383:D383"/>
    <mergeCell ref="C374:D374"/>
    <mergeCell ref="C375:D375"/>
    <mergeCell ref="C376:D376"/>
    <mergeCell ref="C377:D377"/>
    <mergeCell ref="C378:D378"/>
    <mergeCell ref="C369:D369"/>
    <mergeCell ref="C370:D370"/>
    <mergeCell ref="C371:D371"/>
    <mergeCell ref="C372:D372"/>
    <mergeCell ref="C373:D373"/>
    <mergeCell ref="C364:D364"/>
    <mergeCell ref="C365:D365"/>
    <mergeCell ref="C366:D366"/>
    <mergeCell ref="C367:D367"/>
    <mergeCell ref="C368:D368"/>
    <mergeCell ref="C359:D359"/>
    <mergeCell ref="C360:D360"/>
    <mergeCell ref="C361:D361"/>
    <mergeCell ref="C362:D362"/>
    <mergeCell ref="C363:D363"/>
    <mergeCell ref="C354:D354"/>
    <mergeCell ref="C355:D355"/>
    <mergeCell ref="C356:D356"/>
    <mergeCell ref="C357:D357"/>
    <mergeCell ref="C358:D358"/>
    <mergeCell ref="C349:D349"/>
    <mergeCell ref="C350:D350"/>
    <mergeCell ref="C351:D351"/>
    <mergeCell ref="C352:D352"/>
    <mergeCell ref="C353:D353"/>
    <mergeCell ref="C344:D344"/>
    <mergeCell ref="C345:D345"/>
    <mergeCell ref="C346:D346"/>
    <mergeCell ref="C347:D347"/>
    <mergeCell ref="C348:D348"/>
    <mergeCell ref="C339:D339"/>
    <mergeCell ref="C340:D340"/>
    <mergeCell ref="C341:D341"/>
    <mergeCell ref="C342:D342"/>
    <mergeCell ref="C343:D343"/>
    <mergeCell ref="C334:D334"/>
    <mergeCell ref="C335:D335"/>
    <mergeCell ref="C336:D336"/>
    <mergeCell ref="C337:D337"/>
    <mergeCell ref="C338:D338"/>
    <mergeCell ref="C329:D329"/>
    <mergeCell ref="C330:D330"/>
    <mergeCell ref="C331:D331"/>
    <mergeCell ref="C332:D332"/>
    <mergeCell ref="C333:D333"/>
    <mergeCell ref="C324:D324"/>
    <mergeCell ref="C325:D325"/>
    <mergeCell ref="C326:D326"/>
    <mergeCell ref="C327:D327"/>
    <mergeCell ref="C328:D328"/>
    <mergeCell ref="C319:D319"/>
    <mergeCell ref="C320:D320"/>
    <mergeCell ref="C321:D321"/>
    <mergeCell ref="C322:D322"/>
    <mergeCell ref="C323:D323"/>
    <mergeCell ref="C314:D314"/>
    <mergeCell ref="C315:D315"/>
    <mergeCell ref="C316:D316"/>
    <mergeCell ref="C317:D317"/>
    <mergeCell ref="C318:D318"/>
    <mergeCell ref="C309:D309"/>
    <mergeCell ref="C310:D310"/>
    <mergeCell ref="C311:D311"/>
    <mergeCell ref="C312:D312"/>
    <mergeCell ref="C313:D313"/>
    <mergeCell ref="C304:D304"/>
    <mergeCell ref="C305:D305"/>
    <mergeCell ref="C306:D306"/>
    <mergeCell ref="C307:D307"/>
    <mergeCell ref="C308:D308"/>
    <mergeCell ref="C299:D299"/>
    <mergeCell ref="C300:D300"/>
    <mergeCell ref="C301:D301"/>
    <mergeCell ref="C302:D302"/>
    <mergeCell ref="C303:D303"/>
    <mergeCell ref="C294:D294"/>
    <mergeCell ref="C295:D295"/>
    <mergeCell ref="C296:D296"/>
    <mergeCell ref="C297:D297"/>
    <mergeCell ref="C298:D298"/>
    <mergeCell ref="C289:D289"/>
    <mergeCell ref="C290:D290"/>
    <mergeCell ref="C291:D291"/>
    <mergeCell ref="C292:D292"/>
    <mergeCell ref="C293:D293"/>
    <mergeCell ref="C284:D284"/>
    <mergeCell ref="C285:D285"/>
    <mergeCell ref="C286:D286"/>
    <mergeCell ref="C287:D287"/>
    <mergeCell ref="C288:D288"/>
    <mergeCell ref="C279:D279"/>
    <mergeCell ref="C280:D280"/>
    <mergeCell ref="C281:D281"/>
    <mergeCell ref="C282:D282"/>
    <mergeCell ref="C283:D283"/>
    <mergeCell ref="C274:D274"/>
    <mergeCell ref="C275:D275"/>
    <mergeCell ref="C276:D276"/>
    <mergeCell ref="C277:D277"/>
    <mergeCell ref="C278:D278"/>
    <mergeCell ref="C269:D269"/>
    <mergeCell ref="C270:D270"/>
    <mergeCell ref="C271:D271"/>
    <mergeCell ref="C272:D272"/>
    <mergeCell ref="C273:D273"/>
    <mergeCell ref="C264:D264"/>
    <mergeCell ref="C265:D265"/>
    <mergeCell ref="C266:D266"/>
    <mergeCell ref="C267:D267"/>
    <mergeCell ref="C268:D268"/>
    <mergeCell ref="C259:D259"/>
    <mergeCell ref="C260:D260"/>
    <mergeCell ref="C261:D261"/>
    <mergeCell ref="C262:D262"/>
    <mergeCell ref="C263:D263"/>
    <mergeCell ref="C254:D254"/>
    <mergeCell ref="C255:D255"/>
    <mergeCell ref="C256:D256"/>
    <mergeCell ref="C257:D257"/>
    <mergeCell ref="C258:D258"/>
    <mergeCell ref="C249:D249"/>
    <mergeCell ref="C250:D250"/>
    <mergeCell ref="C251:D251"/>
    <mergeCell ref="C252:D252"/>
    <mergeCell ref="C253:D253"/>
    <mergeCell ref="C244:D244"/>
    <mergeCell ref="C245:D245"/>
    <mergeCell ref="C246:D246"/>
    <mergeCell ref="C247:D247"/>
    <mergeCell ref="C248:D248"/>
    <mergeCell ref="C239:D239"/>
    <mergeCell ref="C240:D240"/>
    <mergeCell ref="C241:D241"/>
    <mergeCell ref="C242:D242"/>
    <mergeCell ref="C243:D243"/>
    <mergeCell ref="C234:D234"/>
    <mergeCell ref="C235:D235"/>
    <mergeCell ref="C236:D236"/>
    <mergeCell ref="C237:D237"/>
    <mergeCell ref="C238:D238"/>
    <mergeCell ref="C229:D229"/>
    <mergeCell ref="C230:D230"/>
    <mergeCell ref="C231:D231"/>
    <mergeCell ref="C232:D232"/>
    <mergeCell ref="C233:D233"/>
    <mergeCell ref="C224:D224"/>
    <mergeCell ref="C225:D225"/>
    <mergeCell ref="C226:D226"/>
    <mergeCell ref="C227:D227"/>
    <mergeCell ref="C228:D228"/>
    <mergeCell ref="C219:D219"/>
    <mergeCell ref="C220:D220"/>
    <mergeCell ref="C221:D221"/>
    <mergeCell ref="C222:D222"/>
    <mergeCell ref="C223:D223"/>
    <mergeCell ref="C214:D214"/>
    <mergeCell ref="C215:D215"/>
    <mergeCell ref="C216:D216"/>
    <mergeCell ref="C217:D217"/>
    <mergeCell ref="C218:D218"/>
    <mergeCell ref="C209:D209"/>
    <mergeCell ref="C210:D210"/>
    <mergeCell ref="C211:D211"/>
    <mergeCell ref="C212:D212"/>
    <mergeCell ref="C213:D213"/>
    <mergeCell ref="C204:D204"/>
    <mergeCell ref="C205:D205"/>
    <mergeCell ref="C206:D206"/>
    <mergeCell ref="C207:D207"/>
    <mergeCell ref="C208:D208"/>
    <mergeCell ref="C199:D199"/>
    <mergeCell ref="C200:D200"/>
    <mergeCell ref="C201:D201"/>
    <mergeCell ref="C202:D202"/>
    <mergeCell ref="C203:D203"/>
    <mergeCell ref="C193:D193"/>
    <mergeCell ref="C194:D194"/>
    <mergeCell ref="C195:D195"/>
    <mergeCell ref="C196:D196"/>
    <mergeCell ref="C198:D198"/>
    <mergeCell ref="C197:D197"/>
    <mergeCell ref="C188:D188"/>
    <mergeCell ref="C189:D189"/>
    <mergeCell ref="C190:D190"/>
    <mergeCell ref="C191:D191"/>
    <mergeCell ref="C192:D192"/>
    <mergeCell ref="C183:D183"/>
    <mergeCell ref="C184:D184"/>
    <mergeCell ref="C185:D185"/>
    <mergeCell ref="C186:D186"/>
    <mergeCell ref="C187:D187"/>
    <mergeCell ref="C178:D178"/>
    <mergeCell ref="C179:D179"/>
    <mergeCell ref="C180:D180"/>
    <mergeCell ref="C181:D181"/>
    <mergeCell ref="C182:D182"/>
    <mergeCell ref="C173:D173"/>
    <mergeCell ref="C174:D174"/>
    <mergeCell ref="C175:D175"/>
    <mergeCell ref="C176:D176"/>
    <mergeCell ref="C177:D177"/>
    <mergeCell ref="C168:D168"/>
    <mergeCell ref="C169:D169"/>
    <mergeCell ref="C170:D170"/>
    <mergeCell ref="C171:D171"/>
    <mergeCell ref="C172:D172"/>
    <mergeCell ref="C163:D163"/>
    <mergeCell ref="C164:D164"/>
    <mergeCell ref="C165:D165"/>
    <mergeCell ref="C166:D166"/>
    <mergeCell ref="C167:D167"/>
    <mergeCell ref="C158:D158"/>
    <mergeCell ref="C159:D159"/>
    <mergeCell ref="C160:D160"/>
    <mergeCell ref="C161:D161"/>
    <mergeCell ref="C162:D162"/>
    <mergeCell ref="C153:D153"/>
    <mergeCell ref="C154:D154"/>
    <mergeCell ref="C155:D155"/>
    <mergeCell ref="C156:D156"/>
    <mergeCell ref="C157:D157"/>
    <mergeCell ref="C148:D148"/>
    <mergeCell ref="C149:D149"/>
    <mergeCell ref="C150:D150"/>
    <mergeCell ref="C151:D151"/>
    <mergeCell ref="C152:D152"/>
    <mergeCell ref="C143:D143"/>
    <mergeCell ref="C144:D144"/>
    <mergeCell ref="C145:D145"/>
    <mergeCell ref="C146:D146"/>
    <mergeCell ref="C147:D147"/>
    <mergeCell ref="C138:D138"/>
    <mergeCell ref="C139:D139"/>
    <mergeCell ref="C140:D140"/>
    <mergeCell ref="C141:D141"/>
    <mergeCell ref="C142:D142"/>
    <mergeCell ref="C133:D133"/>
    <mergeCell ref="C134:D134"/>
    <mergeCell ref="C135:D135"/>
    <mergeCell ref="C136:D136"/>
    <mergeCell ref="C137:D137"/>
    <mergeCell ref="C128:D128"/>
    <mergeCell ref="C129:D129"/>
    <mergeCell ref="C130:D130"/>
    <mergeCell ref="C131:D131"/>
    <mergeCell ref="C132:D132"/>
    <mergeCell ref="C123:D123"/>
    <mergeCell ref="C124:D124"/>
    <mergeCell ref="C125:D125"/>
    <mergeCell ref="C126:D126"/>
    <mergeCell ref="C127:D127"/>
    <mergeCell ref="C118:D118"/>
    <mergeCell ref="C119:D119"/>
    <mergeCell ref="C120:D120"/>
    <mergeCell ref="C121:D121"/>
    <mergeCell ref="C122:D122"/>
    <mergeCell ref="C113:D113"/>
    <mergeCell ref="C114:D114"/>
    <mergeCell ref="C115:D115"/>
    <mergeCell ref="C116:D116"/>
    <mergeCell ref="C117:D117"/>
    <mergeCell ref="C108:D108"/>
    <mergeCell ref="C109:D109"/>
    <mergeCell ref="C110:D110"/>
    <mergeCell ref="C111:D111"/>
    <mergeCell ref="C112:D112"/>
    <mergeCell ref="C103:D103"/>
    <mergeCell ref="C104:D104"/>
    <mergeCell ref="C105:D105"/>
    <mergeCell ref="C106:D106"/>
    <mergeCell ref="C107:D107"/>
    <mergeCell ref="C98:D98"/>
    <mergeCell ref="C99:D99"/>
    <mergeCell ref="C100:D100"/>
    <mergeCell ref="C101:D101"/>
    <mergeCell ref="C102:D102"/>
    <mergeCell ref="C93:D93"/>
    <mergeCell ref="C94:D94"/>
    <mergeCell ref="C95:D95"/>
    <mergeCell ref="C96:D96"/>
    <mergeCell ref="C97:D97"/>
    <mergeCell ref="C88:D88"/>
    <mergeCell ref="C89:D89"/>
    <mergeCell ref="C90:D90"/>
    <mergeCell ref="C91:D91"/>
    <mergeCell ref="C92:D92"/>
    <mergeCell ref="C83:D83"/>
    <mergeCell ref="C84:D84"/>
    <mergeCell ref="C85:D85"/>
    <mergeCell ref="C86:D86"/>
    <mergeCell ref="C87:D87"/>
    <mergeCell ref="C78:D78"/>
    <mergeCell ref="C79:D79"/>
    <mergeCell ref="C80:D80"/>
    <mergeCell ref="C81:D81"/>
    <mergeCell ref="C82:D82"/>
    <mergeCell ref="C73:D73"/>
    <mergeCell ref="C74:D74"/>
    <mergeCell ref="C75:D75"/>
    <mergeCell ref="C76:D76"/>
    <mergeCell ref="C77:D77"/>
    <mergeCell ref="C68:D68"/>
    <mergeCell ref="C69:D69"/>
    <mergeCell ref="C70:D70"/>
    <mergeCell ref="C71:D71"/>
    <mergeCell ref="C72:D72"/>
    <mergeCell ref="C63:D63"/>
    <mergeCell ref="C64:D64"/>
    <mergeCell ref="C65:D65"/>
    <mergeCell ref="C66:D66"/>
    <mergeCell ref="C67:D67"/>
    <mergeCell ref="C58:D58"/>
    <mergeCell ref="C59:D59"/>
    <mergeCell ref="C60:D60"/>
    <mergeCell ref="C61:D61"/>
    <mergeCell ref="C62:D62"/>
    <mergeCell ref="C53:D53"/>
    <mergeCell ref="C54:D54"/>
    <mergeCell ref="C55:D55"/>
    <mergeCell ref="C56:D56"/>
    <mergeCell ref="C57:D57"/>
    <mergeCell ref="C48:D48"/>
    <mergeCell ref="C49:D49"/>
    <mergeCell ref="C50:D50"/>
    <mergeCell ref="C51:D51"/>
    <mergeCell ref="C52:D52"/>
    <mergeCell ref="C43:D43"/>
    <mergeCell ref="C44:D44"/>
    <mergeCell ref="C45:D45"/>
    <mergeCell ref="C46:D46"/>
    <mergeCell ref="C47:D47"/>
    <mergeCell ref="C38:D38"/>
    <mergeCell ref="C39:D39"/>
    <mergeCell ref="C40:D40"/>
    <mergeCell ref="C41:D41"/>
    <mergeCell ref="C42:D42"/>
    <mergeCell ref="C33:D33"/>
    <mergeCell ref="C34:D34"/>
    <mergeCell ref="C35:D35"/>
    <mergeCell ref="C36:D36"/>
    <mergeCell ref="C37:D37"/>
    <mergeCell ref="C28:D28"/>
    <mergeCell ref="C29:D29"/>
    <mergeCell ref="C30:D30"/>
    <mergeCell ref="C31:D31"/>
    <mergeCell ref="C32:D32"/>
    <mergeCell ref="C23:D23"/>
    <mergeCell ref="C24:D24"/>
    <mergeCell ref="C25:D25"/>
    <mergeCell ref="C26:D26"/>
    <mergeCell ref="C27:D27"/>
    <mergeCell ref="C18:D18"/>
    <mergeCell ref="C19:D19"/>
    <mergeCell ref="C20:D20"/>
    <mergeCell ref="C21:D21"/>
    <mergeCell ref="C22:D22"/>
    <mergeCell ref="C13:D13"/>
    <mergeCell ref="C14:D14"/>
    <mergeCell ref="C15:D15"/>
    <mergeCell ref="C16:D16"/>
    <mergeCell ref="C17:D17"/>
    <mergeCell ref="C8:D8"/>
    <mergeCell ref="C9:D9"/>
    <mergeCell ref="C10:D10"/>
    <mergeCell ref="C11:D11"/>
    <mergeCell ref="C12:D12"/>
    <mergeCell ref="B3:L3"/>
    <mergeCell ref="C4:D4"/>
    <mergeCell ref="C5:D5"/>
    <mergeCell ref="C6:D6"/>
    <mergeCell ref="C7:D7"/>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B1:G101"/>
  <sheetViews>
    <sheetView showGridLines="0" workbookViewId="0"/>
  </sheetViews>
  <sheetFormatPr defaultRowHeight="15" x14ac:dyDescent="0.25"/>
  <cols>
    <col min="1" max="1" width="1" customWidth="1"/>
    <col min="2" max="2" width="16" customWidth="1"/>
    <col min="3" max="3" width="24.42578125" customWidth="1"/>
    <col min="4" max="4" width="29.5703125" customWidth="1"/>
    <col min="5" max="5" width="18.85546875" customWidth="1"/>
    <col min="6" max="6" width="54" customWidth="1"/>
    <col min="7" max="7" width="43" customWidth="1"/>
    <col min="8" max="8" width="0" hidden="1" customWidth="1"/>
    <col min="9" max="9" width="255" customWidth="1"/>
  </cols>
  <sheetData>
    <row r="1" spans="2:7" ht="7.9" customHeight="1" x14ac:dyDescent="0.25"/>
    <row r="2" spans="2:7" ht="5.0999999999999996" customHeight="1" x14ac:dyDescent="0.25"/>
    <row r="3" spans="2:7" ht="25.5" x14ac:dyDescent="0.25">
      <c r="B3" s="48" t="s">
        <v>4688</v>
      </c>
      <c r="C3" s="42"/>
      <c r="D3" s="42"/>
      <c r="E3" s="42"/>
      <c r="F3" s="42"/>
      <c r="G3" s="10" t="s">
        <v>46</v>
      </c>
    </row>
    <row r="4" spans="2:7" x14ac:dyDescent="0.25">
      <c r="B4" s="2" t="s">
        <v>4689</v>
      </c>
      <c r="C4" s="50" t="s">
        <v>4690</v>
      </c>
      <c r="D4" s="42"/>
      <c r="E4" s="2" t="s">
        <v>4691</v>
      </c>
      <c r="F4" s="18" t="s">
        <v>4692</v>
      </c>
      <c r="G4" s="18" t="s">
        <v>4693</v>
      </c>
    </row>
    <row r="5" spans="2:7" ht="99.75" x14ac:dyDescent="0.25">
      <c r="B5" s="4" t="s">
        <v>400</v>
      </c>
      <c r="C5" s="47" t="s">
        <v>401</v>
      </c>
      <c r="D5" s="44"/>
      <c r="E5" s="4" t="s">
        <v>405</v>
      </c>
      <c r="F5" s="16"/>
      <c r="G5" s="16" t="s">
        <v>4694</v>
      </c>
    </row>
    <row r="6" spans="2:7" ht="156.75" x14ac:dyDescent="0.25">
      <c r="B6" s="4" t="s">
        <v>852</v>
      </c>
      <c r="C6" s="47" t="s">
        <v>853</v>
      </c>
      <c r="D6" s="44"/>
      <c r="E6" s="4" t="s">
        <v>857</v>
      </c>
      <c r="F6" s="16"/>
      <c r="G6" s="16" t="s">
        <v>4695</v>
      </c>
    </row>
    <row r="7" spans="2:7" ht="99.75" x14ac:dyDescent="0.25">
      <c r="B7" s="4" t="s">
        <v>4696</v>
      </c>
      <c r="C7" s="47" t="s">
        <v>85</v>
      </c>
      <c r="D7" s="44"/>
      <c r="E7" s="4" t="s">
        <v>93</v>
      </c>
      <c r="F7" s="16"/>
      <c r="G7" s="16" t="s">
        <v>4697</v>
      </c>
    </row>
    <row r="8" spans="2:7" ht="42.75" x14ac:dyDescent="0.25">
      <c r="B8" s="4" t="s">
        <v>71</v>
      </c>
      <c r="C8" s="47" t="s">
        <v>72</v>
      </c>
      <c r="D8" s="44"/>
      <c r="E8" s="4" t="s">
        <v>79</v>
      </c>
      <c r="F8" s="16"/>
      <c r="G8" s="16" t="s">
        <v>4698</v>
      </c>
    </row>
    <row r="9" spans="2:7" ht="85.5" x14ac:dyDescent="0.25">
      <c r="B9" s="4" t="s">
        <v>743</v>
      </c>
      <c r="C9" s="47" t="s">
        <v>744</v>
      </c>
      <c r="D9" s="44"/>
      <c r="E9" s="4" t="s">
        <v>4699</v>
      </c>
      <c r="F9" s="16"/>
      <c r="G9" s="16" t="s">
        <v>4700</v>
      </c>
    </row>
    <row r="10" spans="2:7" ht="327.75" x14ac:dyDescent="0.25">
      <c r="B10" s="4" t="s">
        <v>857</v>
      </c>
      <c r="C10" s="47" t="s">
        <v>858</v>
      </c>
      <c r="D10" s="44"/>
      <c r="E10" s="4" t="s">
        <v>4701</v>
      </c>
      <c r="F10" s="16"/>
      <c r="G10" s="16" t="s">
        <v>4702</v>
      </c>
    </row>
    <row r="11" spans="2:7" ht="42.75" x14ac:dyDescent="0.25">
      <c r="B11" s="4" t="s">
        <v>136</v>
      </c>
      <c r="C11" s="47" t="s">
        <v>137</v>
      </c>
      <c r="D11" s="44"/>
      <c r="E11" s="4" t="s">
        <v>79</v>
      </c>
      <c r="F11" s="16"/>
      <c r="G11" s="16" t="s">
        <v>4698</v>
      </c>
    </row>
    <row r="12" spans="2:7" ht="42.75" x14ac:dyDescent="0.25">
      <c r="B12" s="4" t="s">
        <v>79</v>
      </c>
      <c r="C12" s="47" t="s">
        <v>80</v>
      </c>
      <c r="D12" s="44"/>
      <c r="E12" s="4" t="s">
        <v>136</v>
      </c>
      <c r="F12" s="16"/>
      <c r="G12" s="16" t="s">
        <v>4698</v>
      </c>
    </row>
    <row r="13" spans="2:7" ht="57" x14ac:dyDescent="0.25">
      <c r="B13" s="4" t="s">
        <v>171</v>
      </c>
      <c r="C13" s="47" t="s">
        <v>172</v>
      </c>
      <c r="D13" s="44"/>
      <c r="E13" s="4" t="s">
        <v>4703</v>
      </c>
      <c r="F13" s="16"/>
      <c r="G13" s="16" t="s">
        <v>4704</v>
      </c>
    </row>
    <row r="14" spans="2:7" ht="299.25" x14ac:dyDescent="0.25">
      <c r="B14" s="4" t="s">
        <v>317</v>
      </c>
      <c r="C14" s="47" t="s">
        <v>318</v>
      </c>
      <c r="D14" s="44"/>
      <c r="E14" s="4" t="s">
        <v>504</v>
      </c>
      <c r="F14" s="16"/>
      <c r="G14" s="16" t="s">
        <v>4705</v>
      </c>
    </row>
    <row r="15" spans="2:7" ht="256.5" x14ac:dyDescent="0.25">
      <c r="B15" s="4" t="s">
        <v>564</v>
      </c>
      <c r="C15" s="47" t="s">
        <v>565</v>
      </c>
      <c r="D15" s="44"/>
      <c r="E15" s="4" t="s">
        <v>4706</v>
      </c>
      <c r="F15" s="16"/>
      <c r="G15" s="16" t="s">
        <v>4707</v>
      </c>
    </row>
    <row r="16" spans="2:7" ht="99.75" x14ac:dyDescent="0.25">
      <c r="B16" s="4" t="s">
        <v>530</v>
      </c>
      <c r="C16" s="47" t="s">
        <v>531</v>
      </c>
      <c r="D16" s="44"/>
      <c r="E16" s="4" t="s">
        <v>552</v>
      </c>
      <c r="F16" s="16"/>
      <c r="G16" s="16" t="s">
        <v>4708</v>
      </c>
    </row>
    <row r="17" spans="2:7" ht="28.5" x14ac:dyDescent="0.25">
      <c r="B17" s="4" t="s">
        <v>573</v>
      </c>
      <c r="C17" s="47" t="s">
        <v>574</v>
      </c>
      <c r="D17" s="44"/>
      <c r="E17" s="4" t="s">
        <v>4709</v>
      </c>
      <c r="F17" s="16"/>
      <c r="G17" s="16" t="s">
        <v>4710</v>
      </c>
    </row>
    <row r="18" spans="2:7" ht="28.5" x14ac:dyDescent="0.25">
      <c r="B18" s="4" t="s">
        <v>724</v>
      </c>
      <c r="C18" s="47" t="s">
        <v>725</v>
      </c>
      <c r="D18" s="44"/>
      <c r="E18" s="4" t="s">
        <v>4711</v>
      </c>
      <c r="F18" s="16"/>
      <c r="G18" s="16" t="s">
        <v>4712</v>
      </c>
    </row>
    <row r="19" spans="2:7" ht="128.25" x14ac:dyDescent="0.25">
      <c r="B19" s="4" t="s">
        <v>1041</v>
      </c>
      <c r="C19" s="47" t="s">
        <v>1042</v>
      </c>
      <c r="D19" s="44"/>
      <c r="E19" s="4" t="s">
        <v>4713</v>
      </c>
      <c r="F19" s="16"/>
      <c r="G19" s="16" t="s">
        <v>4714</v>
      </c>
    </row>
    <row r="20" spans="2:7" ht="42.75" x14ac:dyDescent="0.25">
      <c r="B20" s="4" t="s">
        <v>4715</v>
      </c>
      <c r="C20" s="47" t="s">
        <v>680</v>
      </c>
      <c r="D20" s="44"/>
      <c r="E20" s="4" t="s">
        <v>792</v>
      </c>
      <c r="F20" s="16"/>
      <c r="G20" s="16" t="s">
        <v>4716</v>
      </c>
    </row>
    <row r="21" spans="2:7" ht="99.75" x14ac:dyDescent="0.25">
      <c r="B21" s="4" t="s">
        <v>575</v>
      </c>
      <c r="C21" s="47" t="s">
        <v>576</v>
      </c>
      <c r="D21" s="44"/>
      <c r="E21" s="4" t="s">
        <v>564</v>
      </c>
      <c r="F21" s="16"/>
      <c r="G21" s="16" t="s">
        <v>4717</v>
      </c>
    </row>
    <row r="22" spans="2:7" ht="128.25" x14ac:dyDescent="0.25">
      <c r="B22" s="4" t="s">
        <v>445</v>
      </c>
      <c r="C22" s="47" t="s">
        <v>446</v>
      </c>
      <c r="D22" s="44"/>
      <c r="E22" s="4" t="s">
        <v>4718</v>
      </c>
      <c r="F22" s="16"/>
      <c r="G22" s="16" t="s">
        <v>4719</v>
      </c>
    </row>
    <row r="23" spans="2:7" ht="156.75" x14ac:dyDescent="0.25">
      <c r="B23" s="4" t="s">
        <v>993</v>
      </c>
      <c r="C23" s="47" t="s">
        <v>992</v>
      </c>
      <c r="D23" s="44"/>
      <c r="E23" s="4" t="s">
        <v>955</v>
      </c>
      <c r="F23" s="16"/>
      <c r="G23" s="16" t="s">
        <v>4720</v>
      </c>
    </row>
    <row r="24" spans="2:7" x14ac:dyDescent="0.25">
      <c r="B24" s="4" t="s">
        <v>683</v>
      </c>
      <c r="C24" s="47" t="s">
        <v>684</v>
      </c>
      <c r="D24" s="44"/>
      <c r="E24" s="4" t="s">
        <v>4721</v>
      </c>
      <c r="F24" s="16"/>
      <c r="G24" s="16" t="s">
        <v>4722</v>
      </c>
    </row>
    <row r="25" spans="2:7" ht="128.25" x14ac:dyDescent="0.25">
      <c r="B25" s="4" t="s">
        <v>663</v>
      </c>
      <c r="C25" s="47" t="s">
        <v>664</v>
      </c>
      <c r="D25" s="44"/>
      <c r="E25" s="4" t="s">
        <v>4723</v>
      </c>
      <c r="F25" s="16"/>
      <c r="G25" s="16" t="s">
        <v>4724</v>
      </c>
    </row>
    <row r="26" spans="2:7" ht="114" x14ac:dyDescent="0.25">
      <c r="B26" s="4" t="s">
        <v>647</v>
      </c>
      <c r="C26" s="47" t="s">
        <v>648</v>
      </c>
      <c r="D26" s="44"/>
      <c r="E26" s="4" t="s">
        <v>4723</v>
      </c>
      <c r="F26" s="16"/>
      <c r="G26" s="16" t="s">
        <v>4725</v>
      </c>
    </row>
    <row r="27" spans="2:7" ht="213.75" x14ac:dyDescent="0.25">
      <c r="B27" s="4" t="s">
        <v>944</v>
      </c>
      <c r="C27" s="47" t="s">
        <v>945</v>
      </c>
      <c r="D27" s="44"/>
      <c r="E27" s="4" t="s">
        <v>440</v>
      </c>
      <c r="F27" s="16"/>
      <c r="G27" s="16" t="s">
        <v>4726</v>
      </c>
    </row>
    <row r="28" spans="2:7" ht="85.5" x14ac:dyDescent="0.25">
      <c r="B28" s="4" t="s">
        <v>4727</v>
      </c>
      <c r="C28" s="47" t="s">
        <v>948</v>
      </c>
      <c r="D28" s="44"/>
      <c r="E28" s="4" t="s">
        <v>1033</v>
      </c>
      <c r="F28" s="16"/>
      <c r="G28" s="16" t="s">
        <v>4728</v>
      </c>
    </row>
    <row r="29" spans="2:7" ht="242.25" x14ac:dyDescent="0.25">
      <c r="B29" s="4" t="s">
        <v>830</v>
      </c>
      <c r="C29" s="47" t="s">
        <v>831</v>
      </c>
      <c r="D29" s="44"/>
      <c r="E29" s="4" t="s">
        <v>830</v>
      </c>
      <c r="F29" s="16"/>
      <c r="G29" s="16" t="s">
        <v>4729</v>
      </c>
    </row>
    <row r="30" spans="2:7" ht="270.75" x14ac:dyDescent="0.25">
      <c r="B30" s="4" t="s">
        <v>838</v>
      </c>
      <c r="C30" s="47" t="s">
        <v>839</v>
      </c>
      <c r="D30" s="44"/>
      <c r="E30" s="4" t="s">
        <v>4730</v>
      </c>
      <c r="F30" s="16"/>
      <c r="G30" s="16" t="s">
        <v>4731</v>
      </c>
    </row>
    <row r="31" spans="2:7" ht="99.75" x14ac:dyDescent="0.25">
      <c r="B31" s="4" t="s">
        <v>403</v>
      </c>
      <c r="C31" s="47" t="s">
        <v>404</v>
      </c>
      <c r="D31" s="44"/>
      <c r="E31" s="4" t="s">
        <v>4732</v>
      </c>
      <c r="F31" s="16"/>
      <c r="G31" s="16" t="s">
        <v>4733</v>
      </c>
    </row>
    <row r="32" spans="2:7" ht="71.25" x14ac:dyDescent="0.25">
      <c r="B32" s="4" t="s">
        <v>671</v>
      </c>
      <c r="C32" s="47" t="s">
        <v>672</v>
      </c>
      <c r="D32" s="44"/>
      <c r="E32" s="4" t="s">
        <v>196</v>
      </c>
      <c r="F32" s="16"/>
      <c r="G32" s="16" t="s">
        <v>4734</v>
      </c>
    </row>
    <row r="33" spans="2:7" ht="42.75" x14ac:dyDescent="0.25">
      <c r="B33" s="4" t="s">
        <v>583</v>
      </c>
      <c r="C33" s="47" t="s">
        <v>584</v>
      </c>
      <c r="D33" s="44"/>
      <c r="E33" s="4" t="s">
        <v>4735</v>
      </c>
      <c r="F33" s="16"/>
      <c r="G33" s="16" t="s">
        <v>4736</v>
      </c>
    </row>
    <row r="34" spans="2:7" ht="57" x14ac:dyDescent="0.25">
      <c r="B34" s="4" t="s">
        <v>792</v>
      </c>
      <c r="C34" s="47" t="s">
        <v>4737</v>
      </c>
      <c r="D34" s="44"/>
      <c r="E34" s="4" t="s">
        <v>679</v>
      </c>
      <c r="F34" s="16"/>
      <c r="G34" s="16" t="s">
        <v>4738</v>
      </c>
    </row>
    <row r="35" spans="2:7" ht="85.5" x14ac:dyDescent="0.25">
      <c r="B35" s="4" t="s">
        <v>800</v>
      </c>
      <c r="C35" s="47" t="s">
        <v>4739</v>
      </c>
      <c r="D35" s="44"/>
      <c r="E35" s="4" t="s">
        <v>679</v>
      </c>
      <c r="F35" s="16"/>
      <c r="G35" s="16" t="s">
        <v>4740</v>
      </c>
    </row>
    <row r="36" spans="2:7" ht="313.5" x14ac:dyDescent="0.25">
      <c r="B36" s="4" t="s">
        <v>4741</v>
      </c>
      <c r="C36" s="47" t="s">
        <v>406</v>
      </c>
      <c r="D36" s="44"/>
      <c r="E36" s="4" t="s">
        <v>4742</v>
      </c>
      <c r="F36" s="16"/>
      <c r="G36" s="16" t="s">
        <v>4743</v>
      </c>
    </row>
    <row r="37" spans="2:7" ht="85.5" x14ac:dyDescent="0.25">
      <c r="B37" s="4" t="s">
        <v>803</v>
      </c>
      <c r="C37" s="47" t="s">
        <v>804</v>
      </c>
      <c r="D37" s="44"/>
      <c r="E37" s="4" t="s">
        <v>679</v>
      </c>
      <c r="F37" s="16"/>
      <c r="G37" s="16" t="s">
        <v>4744</v>
      </c>
    </row>
    <row r="38" spans="2:7" ht="228" x14ac:dyDescent="0.25">
      <c r="B38" s="4" t="s">
        <v>1011</v>
      </c>
      <c r="C38" s="47" t="s">
        <v>1012</v>
      </c>
      <c r="D38" s="44"/>
      <c r="E38" s="4" t="s">
        <v>4745</v>
      </c>
      <c r="F38" s="16"/>
      <c r="G38" s="16" t="s">
        <v>4746</v>
      </c>
    </row>
    <row r="39" spans="2:7" ht="313.5" x14ac:dyDescent="0.25">
      <c r="B39" s="4" t="s">
        <v>4747</v>
      </c>
      <c r="C39" s="47" t="s">
        <v>720</v>
      </c>
      <c r="D39" s="44"/>
      <c r="E39" s="4" t="s">
        <v>4748</v>
      </c>
      <c r="F39" s="16"/>
      <c r="G39" s="16" t="s">
        <v>4749</v>
      </c>
    </row>
    <row r="40" spans="2:7" ht="142.5" x14ac:dyDescent="0.25">
      <c r="B40" s="4" t="s">
        <v>869</v>
      </c>
      <c r="C40" s="47" t="s">
        <v>870</v>
      </c>
      <c r="D40" s="44"/>
      <c r="E40" s="4" t="s">
        <v>4750</v>
      </c>
      <c r="F40" s="16"/>
      <c r="G40" s="16" t="s">
        <v>4751</v>
      </c>
    </row>
    <row r="41" spans="2:7" ht="156.75" x14ac:dyDescent="0.25">
      <c r="B41" s="4" t="s">
        <v>4752</v>
      </c>
      <c r="C41" s="47" t="s">
        <v>88</v>
      </c>
      <c r="D41" s="44"/>
      <c r="E41" s="4" t="s">
        <v>4753</v>
      </c>
      <c r="F41" s="16"/>
      <c r="G41" s="16" t="s">
        <v>4754</v>
      </c>
    </row>
    <row r="42" spans="2:7" ht="57" x14ac:dyDescent="0.25">
      <c r="B42" s="4" t="s">
        <v>795</v>
      </c>
      <c r="C42" s="47" t="s">
        <v>796</v>
      </c>
      <c r="D42" s="44"/>
      <c r="E42" s="4" t="s">
        <v>679</v>
      </c>
      <c r="F42" s="16"/>
      <c r="G42" s="16" t="s">
        <v>4738</v>
      </c>
    </row>
    <row r="43" spans="2:7" ht="85.5" x14ac:dyDescent="0.25">
      <c r="B43" s="4" t="s">
        <v>4755</v>
      </c>
      <c r="C43" s="47" t="s">
        <v>753</v>
      </c>
      <c r="D43" s="44"/>
      <c r="E43" s="4" t="s">
        <v>4756</v>
      </c>
      <c r="F43" s="16"/>
      <c r="G43" s="16" t="s">
        <v>4757</v>
      </c>
    </row>
    <row r="44" spans="2:7" ht="128.25" x14ac:dyDescent="0.25">
      <c r="B44" s="4" t="s">
        <v>658</v>
      </c>
      <c r="C44" s="47" t="s">
        <v>659</v>
      </c>
      <c r="D44" s="44"/>
      <c r="E44" s="4" t="s">
        <v>4723</v>
      </c>
      <c r="F44" s="16"/>
      <c r="G44" s="16" t="s">
        <v>4724</v>
      </c>
    </row>
    <row r="45" spans="2:7" ht="57" x14ac:dyDescent="0.25">
      <c r="B45" s="4" t="s">
        <v>407</v>
      </c>
      <c r="C45" s="47" t="s">
        <v>408</v>
      </c>
      <c r="D45" s="44"/>
      <c r="E45" s="4" t="s">
        <v>4758</v>
      </c>
      <c r="F45" s="16"/>
      <c r="G45" s="16" t="s">
        <v>4759</v>
      </c>
    </row>
    <row r="46" spans="2:7" ht="128.25" x14ac:dyDescent="0.25">
      <c r="B46" s="4" t="s">
        <v>548</v>
      </c>
      <c r="C46" s="47" t="s">
        <v>549</v>
      </c>
      <c r="D46" s="44"/>
      <c r="E46" s="4" t="s">
        <v>4760</v>
      </c>
      <c r="F46" s="16"/>
      <c r="G46" s="16" t="s">
        <v>4761</v>
      </c>
    </row>
    <row r="47" spans="2:7" ht="28.5" x14ac:dyDescent="0.25">
      <c r="B47" s="4" t="s">
        <v>152</v>
      </c>
      <c r="C47" s="47" t="s">
        <v>153</v>
      </c>
      <c r="D47" s="44"/>
      <c r="E47" s="4" t="s">
        <v>4762</v>
      </c>
      <c r="F47" s="16"/>
      <c r="G47" s="16" t="s">
        <v>4763</v>
      </c>
    </row>
    <row r="48" spans="2:7" ht="57" x14ac:dyDescent="0.25">
      <c r="B48" s="4" t="s">
        <v>412</v>
      </c>
      <c r="C48" s="47" t="s">
        <v>413</v>
      </c>
      <c r="D48" s="44"/>
      <c r="E48" s="4" t="s">
        <v>417</v>
      </c>
      <c r="F48" s="16"/>
      <c r="G48" s="16" t="s">
        <v>4764</v>
      </c>
    </row>
    <row r="49" spans="2:7" ht="42.75" x14ac:dyDescent="0.25">
      <c r="B49" s="4" t="s">
        <v>591</v>
      </c>
      <c r="C49" s="47" t="s">
        <v>592</v>
      </c>
      <c r="D49" s="44"/>
      <c r="E49" s="4" t="s">
        <v>4765</v>
      </c>
      <c r="F49" s="16"/>
      <c r="G49" s="16" t="s">
        <v>4766</v>
      </c>
    </row>
    <row r="50" spans="2:7" ht="71.25" x14ac:dyDescent="0.25">
      <c r="B50" s="4" t="s">
        <v>760</v>
      </c>
      <c r="C50" s="47" t="s">
        <v>761</v>
      </c>
      <c r="D50" s="44"/>
      <c r="E50" s="4" t="s">
        <v>4767</v>
      </c>
      <c r="F50" s="16"/>
      <c r="G50" s="16" t="s">
        <v>4768</v>
      </c>
    </row>
    <row r="51" spans="2:7" ht="71.25" x14ac:dyDescent="0.25">
      <c r="B51" s="4" t="s">
        <v>417</v>
      </c>
      <c r="C51" s="47" t="s">
        <v>418</v>
      </c>
      <c r="D51" s="44"/>
      <c r="E51" s="4" t="s">
        <v>4769</v>
      </c>
      <c r="F51" s="16"/>
      <c r="G51" s="16" t="s">
        <v>4770</v>
      </c>
    </row>
    <row r="52" spans="2:7" ht="85.5" x14ac:dyDescent="0.25">
      <c r="B52" s="4" t="s">
        <v>861</v>
      </c>
      <c r="C52" s="47" t="s">
        <v>862</v>
      </c>
      <c r="D52" s="44"/>
      <c r="E52" s="4" t="s">
        <v>4771</v>
      </c>
      <c r="F52" s="16"/>
      <c r="G52" s="16" t="s">
        <v>4772</v>
      </c>
    </row>
    <row r="53" spans="2:7" ht="114" x14ac:dyDescent="0.25">
      <c r="B53" s="4" t="s">
        <v>421</v>
      </c>
      <c r="C53" s="47" t="s">
        <v>422</v>
      </c>
      <c r="D53" s="44"/>
      <c r="E53" s="4" t="s">
        <v>4773</v>
      </c>
      <c r="F53" s="16"/>
      <c r="G53" s="16" t="s">
        <v>4774</v>
      </c>
    </row>
    <row r="54" spans="2:7" ht="199.5" x14ac:dyDescent="0.25">
      <c r="B54" s="4" t="s">
        <v>515</v>
      </c>
      <c r="C54" s="47" t="s">
        <v>516</v>
      </c>
      <c r="D54" s="44"/>
      <c r="E54" s="4" t="s">
        <v>4775</v>
      </c>
      <c r="F54" s="16"/>
      <c r="G54" s="16" t="s">
        <v>4776</v>
      </c>
    </row>
    <row r="55" spans="2:7" ht="199.5" x14ac:dyDescent="0.25">
      <c r="B55" s="4" t="s">
        <v>593</v>
      </c>
      <c r="C55" s="47" t="s">
        <v>594</v>
      </c>
      <c r="D55" s="44"/>
      <c r="E55" s="4" t="s">
        <v>4777</v>
      </c>
      <c r="F55" s="16"/>
      <c r="G55" s="16" t="s">
        <v>4778</v>
      </c>
    </row>
    <row r="56" spans="2:7" ht="57" x14ac:dyDescent="0.25">
      <c r="B56" s="4" t="s">
        <v>157</v>
      </c>
      <c r="C56" s="47" t="s">
        <v>158</v>
      </c>
      <c r="D56" s="44"/>
      <c r="E56" s="4" t="s">
        <v>152</v>
      </c>
      <c r="F56" s="16"/>
      <c r="G56" s="16" t="s">
        <v>4779</v>
      </c>
    </row>
    <row r="57" spans="2:7" ht="42.75" x14ac:dyDescent="0.25">
      <c r="B57" s="4" t="s">
        <v>249</v>
      </c>
      <c r="C57" s="47" t="s">
        <v>250</v>
      </c>
      <c r="D57" s="44"/>
      <c r="E57" s="4" t="s">
        <v>248</v>
      </c>
      <c r="F57" s="16"/>
      <c r="G57" s="16" t="s">
        <v>4780</v>
      </c>
    </row>
    <row r="58" spans="2:7" ht="128.25" x14ac:dyDescent="0.25">
      <c r="B58" s="4" t="s">
        <v>4781</v>
      </c>
      <c r="C58" s="47" t="s">
        <v>956</v>
      </c>
      <c r="D58" s="44"/>
      <c r="E58" s="4" t="s">
        <v>4782</v>
      </c>
      <c r="F58" s="16"/>
      <c r="G58" s="16" t="s">
        <v>4783</v>
      </c>
    </row>
    <row r="59" spans="2:7" ht="99.75" x14ac:dyDescent="0.25">
      <c r="B59" s="4" t="s">
        <v>4718</v>
      </c>
      <c r="C59" s="47" t="s">
        <v>887</v>
      </c>
      <c r="D59" s="44"/>
      <c r="E59" s="4" t="s">
        <v>4784</v>
      </c>
      <c r="F59" s="16"/>
      <c r="G59" s="16" t="s">
        <v>4785</v>
      </c>
    </row>
    <row r="60" spans="2:7" ht="85.5" x14ac:dyDescent="0.25">
      <c r="B60" s="4" t="s">
        <v>255</v>
      </c>
      <c r="C60" s="47" t="s">
        <v>256</v>
      </c>
      <c r="D60" s="44"/>
      <c r="E60" s="4" t="s">
        <v>1331</v>
      </c>
      <c r="F60" s="16"/>
      <c r="G60" s="16" t="s">
        <v>4786</v>
      </c>
    </row>
    <row r="61" spans="2:7" ht="57" x14ac:dyDescent="0.25">
      <c r="B61" s="4" t="s">
        <v>967</v>
      </c>
      <c r="C61" s="47" t="s">
        <v>968</v>
      </c>
      <c r="D61" s="44"/>
      <c r="E61" s="4" t="s">
        <v>949</v>
      </c>
      <c r="F61" s="16"/>
      <c r="G61" s="16" t="s">
        <v>4787</v>
      </c>
    </row>
    <row r="62" spans="2:7" ht="85.5" x14ac:dyDescent="0.25">
      <c r="B62" s="4" t="s">
        <v>864</v>
      </c>
      <c r="C62" s="47" t="s">
        <v>865</v>
      </c>
      <c r="D62" s="44"/>
      <c r="E62" s="4" t="s">
        <v>4788</v>
      </c>
      <c r="F62" s="16"/>
      <c r="G62" s="16" t="s">
        <v>4789</v>
      </c>
    </row>
    <row r="63" spans="2:7" ht="128.25" x14ac:dyDescent="0.25">
      <c r="B63" s="4" t="s">
        <v>4790</v>
      </c>
      <c r="C63" s="47" t="s">
        <v>600</v>
      </c>
      <c r="D63" s="44"/>
      <c r="E63" s="4" t="s">
        <v>4791</v>
      </c>
      <c r="F63" s="16"/>
      <c r="G63" s="16" t="s">
        <v>4792</v>
      </c>
    </row>
    <row r="64" spans="2:7" ht="42.75" x14ac:dyDescent="0.25">
      <c r="B64" s="4" t="s">
        <v>998</v>
      </c>
      <c r="C64" s="47" t="s">
        <v>999</v>
      </c>
      <c r="D64" s="44"/>
      <c r="E64" s="4" t="s">
        <v>204</v>
      </c>
      <c r="F64" s="16"/>
      <c r="G64" s="16" t="s">
        <v>4793</v>
      </c>
    </row>
    <row r="65" spans="2:7" ht="213.75" x14ac:dyDescent="0.25">
      <c r="B65" s="4" t="s">
        <v>428</v>
      </c>
      <c r="C65" s="47" t="s">
        <v>429</v>
      </c>
      <c r="D65" s="44"/>
      <c r="E65" s="4" t="s">
        <v>4794</v>
      </c>
      <c r="F65" s="16"/>
      <c r="G65" s="16" t="s">
        <v>4795</v>
      </c>
    </row>
    <row r="66" spans="2:7" ht="99.75" x14ac:dyDescent="0.25">
      <c r="B66" s="4" t="s">
        <v>392</v>
      </c>
      <c r="C66" s="47" t="s">
        <v>393</v>
      </c>
      <c r="D66" s="44"/>
      <c r="E66" s="4" t="s">
        <v>4732</v>
      </c>
      <c r="F66" s="16"/>
      <c r="G66" s="16" t="s">
        <v>4796</v>
      </c>
    </row>
    <row r="67" spans="2:7" ht="156.75" x14ac:dyDescent="0.25">
      <c r="B67" s="4" t="s">
        <v>602</v>
      </c>
      <c r="C67" s="47" t="s">
        <v>603</v>
      </c>
      <c r="D67" s="44"/>
      <c r="E67" s="4" t="s">
        <v>4732</v>
      </c>
      <c r="F67" s="16"/>
      <c r="G67" s="16" t="s">
        <v>4797</v>
      </c>
    </row>
    <row r="68" spans="2:7" ht="71.25" x14ac:dyDescent="0.25">
      <c r="B68" s="4" t="s">
        <v>1347</v>
      </c>
      <c r="C68" s="47" t="s">
        <v>1348</v>
      </c>
      <c r="D68" s="44"/>
      <c r="E68" s="4" t="s">
        <v>4798</v>
      </c>
      <c r="F68" s="16"/>
      <c r="G68" s="16" t="s">
        <v>4799</v>
      </c>
    </row>
    <row r="69" spans="2:7" ht="99.75" x14ac:dyDescent="0.25">
      <c r="B69" s="4" t="s">
        <v>93</v>
      </c>
      <c r="C69" s="47" t="s">
        <v>94</v>
      </c>
      <c r="D69" s="44"/>
      <c r="E69" s="4" t="s">
        <v>4696</v>
      </c>
      <c r="F69" s="16"/>
      <c r="G69" s="16" t="s">
        <v>4800</v>
      </c>
    </row>
    <row r="70" spans="2:7" ht="128.25" x14ac:dyDescent="0.25">
      <c r="B70" s="4" t="s">
        <v>430</v>
      </c>
      <c r="C70" s="47" t="s">
        <v>431</v>
      </c>
      <c r="D70" s="44"/>
      <c r="E70" s="4" t="s">
        <v>4732</v>
      </c>
      <c r="F70" s="16"/>
      <c r="G70" s="16" t="s">
        <v>4801</v>
      </c>
    </row>
    <row r="71" spans="2:7" ht="313.5" x14ac:dyDescent="0.25">
      <c r="B71" s="4" t="s">
        <v>4802</v>
      </c>
      <c r="C71" s="47" t="s">
        <v>311</v>
      </c>
      <c r="D71" s="44"/>
      <c r="E71" s="4" t="s">
        <v>304</v>
      </c>
      <c r="F71" s="16"/>
      <c r="G71" s="16" t="s">
        <v>4803</v>
      </c>
    </row>
    <row r="72" spans="2:7" ht="156.75" x14ac:dyDescent="0.25">
      <c r="B72" s="4" t="s">
        <v>552</v>
      </c>
      <c r="C72" s="47" t="s">
        <v>553</v>
      </c>
      <c r="D72" s="44"/>
      <c r="E72" s="4" t="s">
        <v>558</v>
      </c>
      <c r="F72" s="16"/>
      <c r="G72" s="16" t="s">
        <v>4804</v>
      </c>
    </row>
    <row r="73" spans="2:7" ht="213.75" x14ac:dyDescent="0.25">
      <c r="B73" s="4" t="s">
        <v>555</v>
      </c>
      <c r="C73" s="47" t="s">
        <v>556</v>
      </c>
      <c r="D73" s="44"/>
      <c r="E73" s="4" t="s">
        <v>552</v>
      </c>
      <c r="F73" s="16"/>
      <c r="G73" s="16" t="s">
        <v>4805</v>
      </c>
    </row>
    <row r="74" spans="2:7" ht="313.5" x14ac:dyDescent="0.25">
      <c r="B74" s="4" t="s">
        <v>4806</v>
      </c>
      <c r="C74" s="47" t="s">
        <v>305</v>
      </c>
      <c r="D74" s="44"/>
      <c r="E74" s="4" t="s">
        <v>4802</v>
      </c>
      <c r="F74" s="16"/>
      <c r="G74" s="16" t="s">
        <v>4807</v>
      </c>
    </row>
    <row r="75" spans="2:7" ht="57" x14ac:dyDescent="0.25">
      <c r="B75" s="4" t="s">
        <v>696</v>
      </c>
      <c r="C75" s="47" t="s">
        <v>697</v>
      </c>
      <c r="D75" s="44"/>
      <c r="E75" s="4" t="s">
        <v>4808</v>
      </c>
      <c r="F75" s="16"/>
      <c r="G75" s="16" t="s">
        <v>4809</v>
      </c>
    </row>
    <row r="76" spans="2:7" ht="42.75" x14ac:dyDescent="0.25">
      <c r="B76" s="4" t="s">
        <v>4810</v>
      </c>
      <c r="C76" s="47" t="s">
        <v>190</v>
      </c>
      <c r="D76" s="44"/>
      <c r="E76" s="4" t="s">
        <v>4811</v>
      </c>
      <c r="F76" s="16"/>
      <c r="G76" s="16" t="s">
        <v>4812</v>
      </c>
    </row>
    <row r="77" spans="2:7" ht="128.25" x14ac:dyDescent="0.25">
      <c r="B77" s="4" t="s">
        <v>613</v>
      </c>
      <c r="C77" s="47" t="s">
        <v>614</v>
      </c>
      <c r="D77" s="44"/>
      <c r="E77" s="4" t="s">
        <v>4813</v>
      </c>
      <c r="F77" s="16"/>
      <c r="G77" s="16" t="s">
        <v>4814</v>
      </c>
    </row>
    <row r="78" spans="2:7" ht="85.5" x14ac:dyDescent="0.25">
      <c r="B78" s="4" t="s">
        <v>615</v>
      </c>
      <c r="C78" s="47" t="s">
        <v>616</v>
      </c>
      <c r="D78" s="44"/>
      <c r="E78" s="4" t="s">
        <v>4815</v>
      </c>
      <c r="F78" s="16"/>
      <c r="G78" s="16" t="s">
        <v>4816</v>
      </c>
    </row>
    <row r="79" spans="2:7" ht="42.75" x14ac:dyDescent="0.25">
      <c r="B79" s="4" t="s">
        <v>4817</v>
      </c>
      <c r="C79" s="47" t="s">
        <v>559</v>
      </c>
      <c r="D79" s="44"/>
      <c r="E79" s="4" t="s">
        <v>989</v>
      </c>
      <c r="F79" s="16"/>
      <c r="G79" s="16" t="s">
        <v>4818</v>
      </c>
    </row>
    <row r="80" spans="2:7" ht="114" x14ac:dyDescent="0.25">
      <c r="B80" s="4" t="s">
        <v>651</v>
      </c>
      <c r="C80" s="47" t="s">
        <v>652</v>
      </c>
      <c r="D80" s="44"/>
      <c r="E80" s="4" t="s">
        <v>4723</v>
      </c>
      <c r="F80" s="16"/>
      <c r="G80" s="16" t="s">
        <v>4725</v>
      </c>
    </row>
    <row r="81" spans="2:7" ht="99.75" x14ac:dyDescent="0.25">
      <c r="B81" s="4" t="s">
        <v>979</v>
      </c>
      <c r="C81" s="47" t="s">
        <v>980</v>
      </c>
      <c r="D81" s="44"/>
      <c r="E81" s="4" t="s">
        <v>981</v>
      </c>
      <c r="F81" s="16"/>
      <c r="G81" s="16" t="s">
        <v>4819</v>
      </c>
    </row>
    <row r="82" spans="2:7" ht="71.25" x14ac:dyDescent="0.25">
      <c r="B82" s="4" t="s">
        <v>782</v>
      </c>
      <c r="C82" s="47" t="s">
        <v>783</v>
      </c>
      <c r="D82" s="44"/>
      <c r="E82" s="4" t="s">
        <v>4820</v>
      </c>
      <c r="F82" s="16"/>
      <c r="G82" s="16" t="s">
        <v>4821</v>
      </c>
    </row>
    <row r="83" spans="2:7" ht="57" x14ac:dyDescent="0.25">
      <c r="B83" s="4" t="s">
        <v>4822</v>
      </c>
      <c r="C83" s="47" t="s">
        <v>433</v>
      </c>
      <c r="D83" s="44"/>
      <c r="E83" s="4" t="s">
        <v>949</v>
      </c>
      <c r="F83" s="16"/>
      <c r="G83" s="16" t="s">
        <v>4823</v>
      </c>
    </row>
    <row r="84" spans="2:7" ht="85.5" x14ac:dyDescent="0.25">
      <c r="B84" s="4" t="s">
        <v>981</v>
      </c>
      <c r="C84" s="47" t="s">
        <v>982</v>
      </c>
      <c r="D84" s="44"/>
      <c r="E84" s="4" t="s">
        <v>979</v>
      </c>
      <c r="F84" s="16"/>
      <c r="G84" s="16" t="s">
        <v>4824</v>
      </c>
    </row>
    <row r="85" spans="2:7" ht="71.25" x14ac:dyDescent="0.25">
      <c r="B85" s="4" t="s">
        <v>984</v>
      </c>
      <c r="C85" s="47" t="s">
        <v>985</v>
      </c>
      <c r="D85" s="44"/>
      <c r="E85" s="4" t="s">
        <v>979</v>
      </c>
      <c r="F85" s="16"/>
      <c r="G85" s="16" t="s">
        <v>4825</v>
      </c>
    </row>
    <row r="86" spans="2:7" ht="299.25" x14ac:dyDescent="0.25">
      <c r="B86" s="4" t="s">
        <v>395</v>
      </c>
      <c r="C86" s="47" t="s">
        <v>396</v>
      </c>
      <c r="D86" s="44"/>
      <c r="E86" s="4" t="s">
        <v>4826</v>
      </c>
      <c r="F86" s="16"/>
      <c r="G86" s="16" t="s">
        <v>4827</v>
      </c>
    </row>
    <row r="87" spans="2:7" ht="185.25" x14ac:dyDescent="0.25">
      <c r="B87" s="4" t="s">
        <v>674</v>
      </c>
      <c r="C87" s="47" t="s">
        <v>675</v>
      </c>
      <c r="D87" s="44"/>
      <c r="E87" s="4" t="s">
        <v>196</v>
      </c>
      <c r="F87" s="16"/>
      <c r="G87" s="16" t="s">
        <v>4828</v>
      </c>
    </row>
    <row r="88" spans="2:7" ht="313.5" x14ac:dyDescent="0.25">
      <c r="B88" s="4" t="s">
        <v>4829</v>
      </c>
      <c r="C88" s="47" t="s">
        <v>438</v>
      </c>
      <c r="D88" s="44"/>
      <c r="E88" s="4" t="s">
        <v>4830</v>
      </c>
      <c r="F88" s="16"/>
      <c r="G88" s="16" t="s">
        <v>4831</v>
      </c>
    </row>
    <row r="89" spans="2:7" ht="85.5" x14ac:dyDescent="0.25">
      <c r="B89" s="4" t="s">
        <v>560</v>
      </c>
      <c r="C89" s="47" t="s">
        <v>561</v>
      </c>
      <c r="D89" s="44"/>
      <c r="E89" s="4" t="s">
        <v>617</v>
      </c>
      <c r="F89" s="16"/>
      <c r="G89" s="16" t="s">
        <v>4832</v>
      </c>
    </row>
    <row r="90" spans="2:7" ht="114" x14ac:dyDescent="0.25">
      <c r="B90" s="4" t="s">
        <v>698</v>
      </c>
      <c r="C90" s="47" t="s">
        <v>695</v>
      </c>
      <c r="D90" s="44"/>
      <c r="E90" s="4" t="s">
        <v>4833</v>
      </c>
      <c r="F90" s="16"/>
      <c r="G90" s="16" t="s">
        <v>4834</v>
      </c>
    </row>
    <row r="91" spans="2:7" ht="28.5" x14ac:dyDescent="0.25">
      <c r="B91" s="4" t="s">
        <v>622</v>
      </c>
      <c r="C91" s="47" t="s">
        <v>623</v>
      </c>
      <c r="D91" s="44"/>
      <c r="E91" s="4" t="s">
        <v>610</v>
      </c>
      <c r="F91" s="16"/>
      <c r="G91" s="16" t="s">
        <v>4835</v>
      </c>
    </row>
    <row r="92" spans="2:7" ht="299.25" x14ac:dyDescent="0.25">
      <c r="B92" s="4" t="s">
        <v>504</v>
      </c>
      <c r="C92" s="47" t="s">
        <v>505</v>
      </c>
      <c r="D92" s="44"/>
      <c r="E92" s="4" t="s">
        <v>813</v>
      </c>
      <c r="F92" s="16"/>
      <c r="G92" s="16" t="s">
        <v>4836</v>
      </c>
    </row>
    <row r="93" spans="2:7" ht="71.25" x14ac:dyDescent="0.25">
      <c r="B93" s="4" t="s">
        <v>629</v>
      </c>
      <c r="C93" s="47" t="s">
        <v>630</v>
      </c>
      <c r="D93" s="44"/>
      <c r="E93" s="4" t="s">
        <v>4837</v>
      </c>
      <c r="F93" s="16"/>
      <c r="G93" s="16" t="s">
        <v>4838</v>
      </c>
    </row>
    <row r="94" spans="2:7" ht="128.25" x14ac:dyDescent="0.25">
      <c r="B94" s="4" t="s">
        <v>4839</v>
      </c>
      <c r="C94" s="47" t="s">
        <v>950</v>
      </c>
      <c r="D94" s="44"/>
      <c r="E94" s="4" t="s">
        <v>4840</v>
      </c>
      <c r="F94" s="16"/>
      <c r="G94" s="16" t="s">
        <v>4841</v>
      </c>
    </row>
    <row r="95" spans="2:7" ht="171" x14ac:dyDescent="0.25">
      <c r="B95" s="4" t="s">
        <v>940</v>
      </c>
      <c r="C95" s="47" t="s">
        <v>941</v>
      </c>
      <c r="D95" s="44"/>
      <c r="E95" s="4" t="s">
        <v>1185</v>
      </c>
      <c r="F95" s="16"/>
      <c r="G95" s="16" t="s">
        <v>4842</v>
      </c>
    </row>
    <row r="96" spans="2:7" ht="71.25" x14ac:dyDescent="0.25">
      <c r="B96" s="4" t="s">
        <v>951</v>
      </c>
      <c r="C96" s="47" t="s">
        <v>952</v>
      </c>
      <c r="D96" s="44"/>
      <c r="E96" s="4" t="s">
        <v>1051</v>
      </c>
      <c r="F96" s="16"/>
      <c r="G96" s="16" t="s">
        <v>4843</v>
      </c>
    </row>
    <row r="97" spans="2:7" ht="114" x14ac:dyDescent="0.25">
      <c r="B97" s="4" t="s">
        <v>635</v>
      </c>
      <c r="C97" s="47" t="s">
        <v>636</v>
      </c>
      <c r="D97" s="44"/>
      <c r="E97" s="4" t="s">
        <v>4844</v>
      </c>
      <c r="F97" s="16"/>
      <c r="G97" s="16" t="s">
        <v>4845</v>
      </c>
    </row>
    <row r="98" spans="2:7" ht="370.5" x14ac:dyDescent="0.25">
      <c r="B98" s="4" t="s">
        <v>936</v>
      </c>
      <c r="C98" s="47" t="s">
        <v>937</v>
      </c>
      <c r="D98" s="44"/>
      <c r="E98" s="4" t="s">
        <v>830</v>
      </c>
      <c r="F98" s="16"/>
      <c r="G98" s="16" t="s">
        <v>4846</v>
      </c>
    </row>
    <row r="99" spans="2:7" ht="171" x14ac:dyDescent="0.25">
      <c r="B99" s="4" t="s">
        <v>509</v>
      </c>
      <c r="C99" s="47" t="s">
        <v>510</v>
      </c>
      <c r="D99" s="44"/>
      <c r="E99" s="4" t="s">
        <v>813</v>
      </c>
      <c r="F99" s="16"/>
      <c r="G99" s="16" t="s">
        <v>4847</v>
      </c>
    </row>
    <row r="100" spans="2:7" ht="42.75" x14ac:dyDescent="0.25">
      <c r="B100" s="4" t="s">
        <v>1039</v>
      </c>
      <c r="C100" s="47" t="s">
        <v>1040</v>
      </c>
      <c r="D100" s="44"/>
      <c r="E100" s="4" t="s">
        <v>4848</v>
      </c>
      <c r="F100" s="16"/>
      <c r="G100" s="16" t="s">
        <v>4849</v>
      </c>
    </row>
    <row r="101" spans="2:7" ht="0" hidden="1" customHeight="1" x14ac:dyDescent="0.25"/>
  </sheetData>
  <mergeCells count="98">
    <mergeCell ref="C98:D98"/>
    <mergeCell ref="C99:D99"/>
    <mergeCell ref="C100:D100"/>
    <mergeCell ref="C93:D93"/>
    <mergeCell ref="C94:D94"/>
    <mergeCell ref="C95:D95"/>
    <mergeCell ref="C96:D96"/>
    <mergeCell ref="C97:D97"/>
    <mergeCell ref="C88:D88"/>
    <mergeCell ref="C89:D89"/>
    <mergeCell ref="C90:D90"/>
    <mergeCell ref="C91:D91"/>
    <mergeCell ref="C92:D92"/>
    <mergeCell ref="C83:D83"/>
    <mergeCell ref="C84:D84"/>
    <mergeCell ref="C85:D85"/>
    <mergeCell ref="C86:D86"/>
    <mergeCell ref="C87:D87"/>
    <mergeCell ref="C78:D78"/>
    <mergeCell ref="C79:D79"/>
    <mergeCell ref="C80:D80"/>
    <mergeCell ref="C81:D81"/>
    <mergeCell ref="C82:D82"/>
    <mergeCell ref="C73:D73"/>
    <mergeCell ref="C74:D74"/>
    <mergeCell ref="C75:D75"/>
    <mergeCell ref="C76:D76"/>
    <mergeCell ref="C77:D77"/>
    <mergeCell ref="C68:D68"/>
    <mergeCell ref="C69:D69"/>
    <mergeCell ref="C70:D70"/>
    <mergeCell ref="C71:D71"/>
    <mergeCell ref="C72:D72"/>
    <mergeCell ref="C63:D63"/>
    <mergeCell ref="C64:D64"/>
    <mergeCell ref="C65:D65"/>
    <mergeCell ref="C66:D66"/>
    <mergeCell ref="C67:D67"/>
    <mergeCell ref="C58:D58"/>
    <mergeCell ref="C59:D59"/>
    <mergeCell ref="C60:D60"/>
    <mergeCell ref="C61:D61"/>
    <mergeCell ref="C62:D62"/>
    <mergeCell ref="C53:D53"/>
    <mergeCell ref="C54:D54"/>
    <mergeCell ref="C55:D55"/>
    <mergeCell ref="C56:D56"/>
    <mergeCell ref="C57:D57"/>
    <mergeCell ref="C48:D48"/>
    <mergeCell ref="C49:D49"/>
    <mergeCell ref="C50:D50"/>
    <mergeCell ref="C51:D51"/>
    <mergeCell ref="C52:D52"/>
    <mergeCell ref="C43:D43"/>
    <mergeCell ref="C44:D44"/>
    <mergeCell ref="C45:D45"/>
    <mergeCell ref="C46:D46"/>
    <mergeCell ref="C47:D47"/>
    <mergeCell ref="C38:D38"/>
    <mergeCell ref="C39:D39"/>
    <mergeCell ref="C40:D40"/>
    <mergeCell ref="C41:D41"/>
    <mergeCell ref="C42:D42"/>
    <mergeCell ref="C33:D33"/>
    <mergeCell ref="C34:D34"/>
    <mergeCell ref="C35:D35"/>
    <mergeCell ref="C36:D36"/>
    <mergeCell ref="C37:D37"/>
    <mergeCell ref="C28:D28"/>
    <mergeCell ref="C29:D29"/>
    <mergeCell ref="C30:D30"/>
    <mergeCell ref="C31:D31"/>
    <mergeCell ref="C32:D32"/>
    <mergeCell ref="C23:D23"/>
    <mergeCell ref="C24:D24"/>
    <mergeCell ref="C25:D25"/>
    <mergeCell ref="C26:D26"/>
    <mergeCell ref="C27:D27"/>
    <mergeCell ref="C18:D18"/>
    <mergeCell ref="C19:D19"/>
    <mergeCell ref="C20:D20"/>
    <mergeCell ref="C21:D21"/>
    <mergeCell ref="C22:D22"/>
    <mergeCell ref="C13:D13"/>
    <mergeCell ref="C14:D14"/>
    <mergeCell ref="C15:D15"/>
    <mergeCell ref="C16:D16"/>
    <mergeCell ref="C17:D17"/>
    <mergeCell ref="C8:D8"/>
    <mergeCell ref="C9:D9"/>
    <mergeCell ref="C10:D10"/>
    <mergeCell ref="C11:D11"/>
    <mergeCell ref="C12:D12"/>
    <mergeCell ref="B3:F3"/>
    <mergeCell ref="C4:D4"/>
    <mergeCell ref="C5:D5"/>
    <mergeCell ref="C6:D6"/>
    <mergeCell ref="C7:D7"/>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B1:H230"/>
  <sheetViews>
    <sheetView showGridLines="0" workbookViewId="0"/>
  </sheetViews>
  <sheetFormatPr defaultRowHeight="15" x14ac:dyDescent="0.25"/>
  <cols>
    <col min="1" max="1" width="1" customWidth="1"/>
    <col min="2" max="2" width="16" customWidth="1"/>
    <col min="3" max="3" width="23.28515625" customWidth="1"/>
    <col min="4" max="4" width="30.7109375" customWidth="1"/>
    <col min="5" max="5" width="18.85546875" customWidth="1"/>
    <col min="6" max="6" width="54" customWidth="1"/>
    <col min="7" max="7" width="13.42578125" customWidth="1"/>
    <col min="8" max="8" width="43" customWidth="1"/>
    <col min="9" max="9" width="255" customWidth="1"/>
  </cols>
  <sheetData>
    <row r="1" spans="2:8" ht="7.9" customHeight="1" x14ac:dyDescent="0.25"/>
    <row r="2" spans="2:8" ht="3.4" customHeight="1" x14ac:dyDescent="0.25"/>
    <row r="3" spans="2:8" ht="25.5" x14ac:dyDescent="0.25">
      <c r="B3" s="48" t="s">
        <v>4850</v>
      </c>
      <c r="C3" s="42"/>
      <c r="D3" s="42"/>
      <c r="E3" s="42"/>
      <c r="F3" s="42"/>
      <c r="G3" s="10" t="s">
        <v>46</v>
      </c>
      <c r="H3" s="10" t="s">
        <v>46</v>
      </c>
    </row>
    <row r="4" spans="2:8" x14ac:dyDescent="0.25">
      <c r="B4" s="2" t="s">
        <v>4851</v>
      </c>
      <c r="C4" s="50" t="s">
        <v>4852</v>
      </c>
      <c r="D4" s="42"/>
      <c r="E4" s="2" t="s">
        <v>4853</v>
      </c>
      <c r="F4" s="18" t="s">
        <v>4854</v>
      </c>
      <c r="G4" s="18" t="s">
        <v>4855</v>
      </c>
      <c r="H4" s="18" t="s">
        <v>4856</v>
      </c>
    </row>
    <row r="5" spans="2:8" ht="142.5" x14ac:dyDescent="0.25">
      <c r="B5" s="4" t="s">
        <v>769</v>
      </c>
      <c r="C5" s="47" t="s">
        <v>770</v>
      </c>
      <c r="D5" s="44"/>
      <c r="E5" s="4" t="s">
        <v>660</v>
      </c>
      <c r="F5" s="16" t="s">
        <v>661</v>
      </c>
      <c r="G5" s="16" t="s">
        <v>46</v>
      </c>
      <c r="H5" s="16" t="s">
        <v>4857</v>
      </c>
    </row>
    <row r="6" spans="2:8" ht="142.5" x14ac:dyDescent="0.25">
      <c r="B6" s="4" t="s">
        <v>769</v>
      </c>
      <c r="C6" s="47" t="s">
        <v>770</v>
      </c>
      <c r="D6" s="44"/>
      <c r="E6" s="4" t="s">
        <v>4858</v>
      </c>
      <c r="F6" s="16" t="s">
        <v>4859</v>
      </c>
      <c r="G6" s="16" t="s">
        <v>4860</v>
      </c>
      <c r="H6" s="16" t="s">
        <v>4857</v>
      </c>
    </row>
    <row r="7" spans="2:8" ht="142.5" x14ac:dyDescent="0.25">
      <c r="B7" s="4" t="s">
        <v>769</v>
      </c>
      <c r="C7" s="47" t="s">
        <v>770</v>
      </c>
      <c r="D7" s="44"/>
      <c r="E7" s="4" t="s">
        <v>165</v>
      </c>
      <c r="F7" s="16" t="s">
        <v>166</v>
      </c>
      <c r="G7" s="16" t="s">
        <v>46</v>
      </c>
      <c r="H7" s="16" t="s">
        <v>4857</v>
      </c>
    </row>
    <row r="8" spans="2:8" ht="299.25" x14ac:dyDescent="0.25">
      <c r="B8" s="4" t="s">
        <v>569</v>
      </c>
      <c r="C8" s="47" t="s">
        <v>570</v>
      </c>
      <c r="D8" s="44"/>
      <c r="E8" s="4" t="s">
        <v>573</v>
      </c>
      <c r="F8" s="16" t="s">
        <v>574</v>
      </c>
      <c r="G8" s="16" t="s">
        <v>46</v>
      </c>
      <c r="H8" s="16" t="s">
        <v>4861</v>
      </c>
    </row>
    <row r="9" spans="2:8" ht="299.25" x14ac:dyDescent="0.25">
      <c r="B9" s="4" t="s">
        <v>569</v>
      </c>
      <c r="C9" s="47" t="s">
        <v>570</v>
      </c>
      <c r="D9" s="44"/>
      <c r="E9" s="4" t="s">
        <v>591</v>
      </c>
      <c r="F9" s="16" t="s">
        <v>592</v>
      </c>
      <c r="G9" s="16" t="s">
        <v>46</v>
      </c>
      <c r="H9" s="16" t="s">
        <v>4861</v>
      </c>
    </row>
    <row r="10" spans="2:8" ht="299.25" x14ac:dyDescent="0.25">
      <c r="B10" s="4" t="s">
        <v>569</v>
      </c>
      <c r="C10" s="47" t="s">
        <v>570</v>
      </c>
      <c r="D10" s="44"/>
      <c r="E10" s="4" t="s">
        <v>606</v>
      </c>
      <c r="F10" s="16" t="s">
        <v>607</v>
      </c>
      <c r="G10" s="16" t="s">
        <v>4862</v>
      </c>
      <c r="H10" s="16" t="s">
        <v>4861</v>
      </c>
    </row>
    <row r="11" spans="2:8" ht="299.25" x14ac:dyDescent="0.25">
      <c r="B11" s="4" t="s">
        <v>569</v>
      </c>
      <c r="C11" s="47" t="s">
        <v>570</v>
      </c>
      <c r="D11" s="44"/>
      <c r="E11" s="4" t="s">
        <v>560</v>
      </c>
      <c r="F11" s="16" t="s">
        <v>561</v>
      </c>
      <c r="G11" s="16" t="s">
        <v>46</v>
      </c>
      <c r="H11" s="16" t="s">
        <v>4861</v>
      </c>
    </row>
    <row r="12" spans="2:8" ht="299.25" x14ac:dyDescent="0.25">
      <c r="B12" s="4" t="s">
        <v>573</v>
      </c>
      <c r="C12" s="47" t="s">
        <v>574</v>
      </c>
      <c r="D12" s="44"/>
      <c r="E12" s="4" t="s">
        <v>569</v>
      </c>
      <c r="F12" s="16" t="s">
        <v>570</v>
      </c>
      <c r="G12" s="16" t="s">
        <v>46</v>
      </c>
      <c r="H12" s="16" t="s">
        <v>4863</v>
      </c>
    </row>
    <row r="13" spans="2:8" ht="299.25" x14ac:dyDescent="0.25">
      <c r="B13" s="4" t="s">
        <v>573</v>
      </c>
      <c r="C13" s="47" t="s">
        <v>574</v>
      </c>
      <c r="D13" s="44"/>
      <c r="E13" s="4" t="s">
        <v>152</v>
      </c>
      <c r="F13" s="16" t="s">
        <v>153</v>
      </c>
      <c r="G13" s="16" t="s">
        <v>46</v>
      </c>
      <c r="H13" s="16" t="s">
        <v>4863</v>
      </c>
    </row>
    <row r="14" spans="2:8" ht="299.25" x14ac:dyDescent="0.25">
      <c r="B14" s="4" t="s">
        <v>573</v>
      </c>
      <c r="C14" s="47" t="s">
        <v>574</v>
      </c>
      <c r="D14" s="44"/>
      <c r="E14" s="4" t="s">
        <v>515</v>
      </c>
      <c r="F14" s="16" t="s">
        <v>516</v>
      </c>
      <c r="G14" s="16" t="s">
        <v>46</v>
      </c>
      <c r="H14" s="16" t="s">
        <v>4863</v>
      </c>
    </row>
    <row r="15" spans="2:8" ht="299.25" x14ac:dyDescent="0.25">
      <c r="B15" s="4" t="s">
        <v>573</v>
      </c>
      <c r="C15" s="47" t="s">
        <v>574</v>
      </c>
      <c r="D15" s="44"/>
      <c r="E15" s="4" t="s">
        <v>602</v>
      </c>
      <c r="F15" s="16" t="s">
        <v>603</v>
      </c>
      <c r="G15" s="16" t="s">
        <v>4864</v>
      </c>
      <c r="H15" s="16" t="s">
        <v>4863</v>
      </c>
    </row>
    <row r="16" spans="2:8" ht="299.25" x14ac:dyDescent="0.25">
      <c r="B16" s="4" t="s">
        <v>573</v>
      </c>
      <c r="C16" s="47" t="s">
        <v>574</v>
      </c>
      <c r="D16" s="44"/>
      <c r="E16" s="4" t="s">
        <v>606</v>
      </c>
      <c r="F16" s="16" t="s">
        <v>607</v>
      </c>
      <c r="G16" s="16" t="s">
        <v>4862</v>
      </c>
      <c r="H16" s="16" t="s">
        <v>4863</v>
      </c>
    </row>
    <row r="17" spans="2:8" ht="299.25" x14ac:dyDescent="0.25">
      <c r="B17" s="4" t="s">
        <v>573</v>
      </c>
      <c r="C17" s="47" t="s">
        <v>574</v>
      </c>
      <c r="D17" s="44"/>
      <c r="E17" s="4" t="s">
        <v>560</v>
      </c>
      <c r="F17" s="16" t="s">
        <v>561</v>
      </c>
      <c r="G17" s="16" t="s">
        <v>46</v>
      </c>
      <c r="H17" s="16" t="s">
        <v>4863</v>
      </c>
    </row>
    <row r="18" spans="2:8" ht="299.25" x14ac:dyDescent="0.25">
      <c r="B18" s="4" t="s">
        <v>573</v>
      </c>
      <c r="C18" s="47" t="s">
        <v>574</v>
      </c>
      <c r="D18" s="44"/>
      <c r="E18" s="4" t="s">
        <v>4709</v>
      </c>
      <c r="F18" s="16" t="s">
        <v>4865</v>
      </c>
      <c r="G18" s="16" t="s">
        <v>46</v>
      </c>
      <c r="H18" s="16" t="s">
        <v>4863</v>
      </c>
    </row>
    <row r="19" spans="2:8" ht="299.25" x14ac:dyDescent="0.25">
      <c r="B19" s="4" t="s">
        <v>573</v>
      </c>
      <c r="C19" s="47" t="s">
        <v>574</v>
      </c>
      <c r="D19" s="44"/>
      <c r="E19" s="4" t="s">
        <v>620</v>
      </c>
      <c r="F19" s="16" t="s">
        <v>621</v>
      </c>
      <c r="G19" s="16" t="s">
        <v>46</v>
      </c>
      <c r="H19" s="16" t="s">
        <v>4863</v>
      </c>
    </row>
    <row r="20" spans="2:8" ht="171" x14ac:dyDescent="0.25">
      <c r="B20" s="4" t="s">
        <v>724</v>
      </c>
      <c r="C20" s="47" t="s">
        <v>725</v>
      </c>
      <c r="D20" s="44"/>
      <c r="E20" s="4" t="s">
        <v>1011</v>
      </c>
      <c r="F20" s="16" t="s">
        <v>1012</v>
      </c>
      <c r="G20" s="16" t="s">
        <v>46</v>
      </c>
      <c r="H20" s="16" t="s">
        <v>4866</v>
      </c>
    </row>
    <row r="21" spans="2:8" ht="71.25" x14ac:dyDescent="0.25">
      <c r="B21" s="4" t="s">
        <v>226</v>
      </c>
      <c r="C21" s="47" t="s">
        <v>227</v>
      </c>
      <c r="D21" s="44"/>
      <c r="E21" s="4" t="s">
        <v>218</v>
      </c>
      <c r="F21" s="16" t="s">
        <v>219</v>
      </c>
      <c r="G21" s="16" t="s">
        <v>46</v>
      </c>
      <c r="H21" s="16" t="s">
        <v>4867</v>
      </c>
    </row>
    <row r="22" spans="2:8" ht="71.25" x14ac:dyDescent="0.25">
      <c r="B22" s="4" t="s">
        <v>226</v>
      </c>
      <c r="C22" s="47" t="s">
        <v>227</v>
      </c>
      <c r="D22" s="44"/>
      <c r="E22" s="4" t="s">
        <v>223</v>
      </c>
      <c r="F22" s="16" t="s">
        <v>224</v>
      </c>
      <c r="G22" s="16" t="s">
        <v>46</v>
      </c>
      <c r="H22" s="16" t="s">
        <v>4867</v>
      </c>
    </row>
    <row r="23" spans="2:8" ht="71.25" x14ac:dyDescent="0.25">
      <c r="B23" s="4" t="s">
        <v>226</v>
      </c>
      <c r="C23" s="47" t="s">
        <v>227</v>
      </c>
      <c r="D23" s="44"/>
      <c r="E23" s="4" t="s">
        <v>1018</v>
      </c>
      <c r="F23" s="16" t="s">
        <v>1019</v>
      </c>
      <c r="G23" s="16" t="s">
        <v>46</v>
      </c>
      <c r="H23" s="16" t="s">
        <v>4867</v>
      </c>
    </row>
    <row r="24" spans="2:8" ht="71.25" x14ac:dyDescent="0.25">
      <c r="B24" s="4" t="s">
        <v>226</v>
      </c>
      <c r="C24" s="47" t="s">
        <v>227</v>
      </c>
      <c r="D24" s="44"/>
      <c r="E24" s="4" t="s">
        <v>186</v>
      </c>
      <c r="F24" s="16" t="s">
        <v>187</v>
      </c>
      <c r="G24" s="16" t="s">
        <v>46</v>
      </c>
      <c r="H24" s="16" t="s">
        <v>4867</v>
      </c>
    </row>
    <row r="25" spans="2:8" ht="356.25" x14ac:dyDescent="0.25">
      <c r="B25" s="4" t="s">
        <v>226</v>
      </c>
      <c r="C25" s="47" t="s">
        <v>227</v>
      </c>
      <c r="D25" s="44"/>
      <c r="E25" s="4" t="s">
        <v>1347</v>
      </c>
      <c r="F25" s="16" t="s">
        <v>1348</v>
      </c>
      <c r="G25" s="16" t="s">
        <v>4868</v>
      </c>
      <c r="H25" s="16" t="s">
        <v>4867</v>
      </c>
    </row>
    <row r="26" spans="2:8" ht="71.25" x14ac:dyDescent="0.25">
      <c r="B26" s="4" t="s">
        <v>226</v>
      </c>
      <c r="C26" s="47" t="s">
        <v>227</v>
      </c>
      <c r="D26" s="44"/>
      <c r="E26" s="4" t="s">
        <v>193</v>
      </c>
      <c r="F26" s="16" t="s">
        <v>194</v>
      </c>
      <c r="G26" s="16" t="s">
        <v>46</v>
      </c>
      <c r="H26" s="16" t="s">
        <v>4867</v>
      </c>
    </row>
    <row r="27" spans="2:8" ht="185.25" x14ac:dyDescent="0.25">
      <c r="B27" s="4" t="s">
        <v>218</v>
      </c>
      <c r="C27" s="47" t="s">
        <v>219</v>
      </c>
      <c r="D27" s="44"/>
      <c r="E27" s="4" t="s">
        <v>1276</v>
      </c>
      <c r="F27" s="16" t="s">
        <v>1277</v>
      </c>
      <c r="G27" s="16" t="s">
        <v>46</v>
      </c>
      <c r="H27" s="16" t="s">
        <v>4869</v>
      </c>
    </row>
    <row r="28" spans="2:8" ht="185.25" x14ac:dyDescent="0.25">
      <c r="B28" s="4" t="s">
        <v>218</v>
      </c>
      <c r="C28" s="47" t="s">
        <v>219</v>
      </c>
      <c r="D28" s="44"/>
      <c r="E28" s="4" t="s">
        <v>223</v>
      </c>
      <c r="F28" s="16" t="s">
        <v>224</v>
      </c>
      <c r="G28" s="16" t="s">
        <v>46</v>
      </c>
      <c r="H28" s="16" t="s">
        <v>4869</v>
      </c>
    </row>
    <row r="29" spans="2:8" ht="185.25" x14ac:dyDescent="0.25">
      <c r="B29" s="4" t="s">
        <v>218</v>
      </c>
      <c r="C29" s="47" t="s">
        <v>219</v>
      </c>
      <c r="D29" s="44"/>
      <c r="E29" s="4" t="s">
        <v>186</v>
      </c>
      <c r="F29" s="16" t="s">
        <v>187</v>
      </c>
      <c r="G29" s="16" t="s">
        <v>46</v>
      </c>
      <c r="H29" s="16" t="s">
        <v>4869</v>
      </c>
    </row>
    <row r="30" spans="2:8" ht="356.25" x14ac:dyDescent="0.25">
      <c r="B30" s="4" t="s">
        <v>218</v>
      </c>
      <c r="C30" s="47" t="s">
        <v>219</v>
      </c>
      <c r="D30" s="44"/>
      <c r="E30" s="4" t="s">
        <v>1347</v>
      </c>
      <c r="F30" s="16" t="s">
        <v>1348</v>
      </c>
      <c r="G30" s="16" t="s">
        <v>4868</v>
      </c>
      <c r="H30" s="16" t="s">
        <v>4869</v>
      </c>
    </row>
    <row r="31" spans="2:8" ht="185.25" x14ac:dyDescent="0.25">
      <c r="B31" s="4" t="s">
        <v>218</v>
      </c>
      <c r="C31" s="47" t="s">
        <v>219</v>
      </c>
      <c r="D31" s="44"/>
      <c r="E31" s="4" t="s">
        <v>193</v>
      </c>
      <c r="F31" s="16" t="s">
        <v>194</v>
      </c>
      <c r="G31" s="16" t="s">
        <v>46</v>
      </c>
      <c r="H31" s="16" t="s">
        <v>4869</v>
      </c>
    </row>
    <row r="32" spans="2:8" ht="28.5" x14ac:dyDescent="0.25">
      <c r="B32" s="4" t="s">
        <v>320</v>
      </c>
      <c r="C32" s="47" t="s">
        <v>321</v>
      </c>
      <c r="D32" s="44"/>
      <c r="E32" s="4" t="s">
        <v>339</v>
      </c>
      <c r="F32" s="16" t="s">
        <v>340</v>
      </c>
      <c r="G32" s="16" t="s">
        <v>46</v>
      </c>
      <c r="H32" s="16" t="s">
        <v>4870</v>
      </c>
    </row>
    <row r="33" spans="2:8" ht="128.25" x14ac:dyDescent="0.25">
      <c r="B33" s="4" t="s">
        <v>1041</v>
      </c>
      <c r="C33" s="47" t="s">
        <v>1042</v>
      </c>
      <c r="D33" s="44"/>
      <c r="E33" s="4" t="s">
        <v>4871</v>
      </c>
      <c r="F33" s="16" t="s">
        <v>4872</v>
      </c>
      <c r="G33" s="16" t="s">
        <v>46</v>
      </c>
      <c r="H33" s="16" t="s">
        <v>4714</v>
      </c>
    </row>
    <row r="34" spans="2:8" ht="128.25" x14ac:dyDescent="0.25">
      <c r="B34" s="4" t="s">
        <v>1041</v>
      </c>
      <c r="C34" s="47" t="s">
        <v>1042</v>
      </c>
      <c r="D34" s="44"/>
      <c r="E34" s="4" t="s">
        <v>1039</v>
      </c>
      <c r="F34" s="16" t="s">
        <v>1040</v>
      </c>
      <c r="G34" s="16" t="s">
        <v>46</v>
      </c>
      <c r="H34" s="16" t="s">
        <v>4714</v>
      </c>
    </row>
    <row r="35" spans="2:8" ht="57" x14ac:dyDescent="0.25">
      <c r="B35" s="4" t="s">
        <v>440</v>
      </c>
      <c r="C35" s="47" t="s">
        <v>441</v>
      </c>
      <c r="D35" s="44"/>
      <c r="E35" s="4" t="s">
        <v>440</v>
      </c>
      <c r="F35" s="16" t="s">
        <v>441</v>
      </c>
      <c r="G35" s="16" t="s">
        <v>46</v>
      </c>
      <c r="H35" s="16" t="s">
        <v>4873</v>
      </c>
    </row>
    <row r="36" spans="2:8" ht="57" x14ac:dyDescent="0.25">
      <c r="B36" s="4" t="s">
        <v>440</v>
      </c>
      <c r="C36" s="47" t="s">
        <v>441</v>
      </c>
      <c r="D36" s="44"/>
      <c r="E36" s="4" t="s">
        <v>445</v>
      </c>
      <c r="F36" s="16" t="s">
        <v>446</v>
      </c>
      <c r="G36" s="16" t="s">
        <v>46</v>
      </c>
      <c r="H36" s="16" t="s">
        <v>4873</v>
      </c>
    </row>
    <row r="37" spans="2:8" ht="57" x14ac:dyDescent="0.25">
      <c r="B37" s="4" t="s">
        <v>440</v>
      </c>
      <c r="C37" s="47" t="s">
        <v>441</v>
      </c>
      <c r="D37" s="44"/>
      <c r="E37" s="4" t="s">
        <v>944</v>
      </c>
      <c r="F37" s="16" t="s">
        <v>945</v>
      </c>
      <c r="G37" s="16" t="s">
        <v>46</v>
      </c>
      <c r="H37" s="16" t="s">
        <v>4873</v>
      </c>
    </row>
    <row r="38" spans="2:8" ht="57" x14ac:dyDescent="0.25">
      <c r="B38" s="4" t="s">
        <v>440</v>
      </c>
      <c r="C38" s="47" t="s">
        <v>441</v>
      </c>
      <c r="D38" s="44"/>
      <c r="E38" s="4" t="s">
        <v>947</v>
      </c>
      <c r="F38" s="16" t="s">
        <v>948</v>
      </c>
      <c r="G38" s="16" t="s">
        <v>46</v>
      </c>
      <c r="H38" s="16" t="s">
        <v>4873</v>
      </c>
    </row>
    <row r="39" spans="2:8" ht="57" x14ac:dyDescent="0.25">
      <c r="B39" s="4" t="s">
        <v>440</v>
      </c>
      <c r="C39" s="47" t="s">
        <v>441</v>
      </c>
      <c r="D39" s="44"/>
      <c r="E39" s="4" t="s">
        <v>463</v>
      </c>
      <c r="F39" s="16" t="s">
        <v>464</v>
      </c>
      <c r="G39" s="16" t="s">
        <v>46</v>
      </c>
      <c r="H39" s="16" t="s">
        <v>4873</v>
      </c>
    </row>
    <row r="40" spans="2:8" ht="57" x14ac:dyDescent="0.25">
      <c r="B40" s="4" t="s">
        <v>440</v>
      </c>
      <c r="C40" s="47" t="s">
        <v>441</v>
      </c>
      <c r="D40" s="44"/>
      <c r="E40" s="4" t="s">
        <v>886</v>
      </c>
      <c r="F40" s="16" t="s">
        <v>887</v>
      </c>
      <c r="G40" s="16" t="s">
        <v>4874</v>
      </c>
      <c r="H40" s="16" t="s">
        <v>4873</v>
      </c>
    </row>
    <row r="41" spans="2:8" ht="57" x14ac:dyDescent="0.25">
      <c r="B41" s="4" t="s">
        <v>440</v>
      </c>
      <c r="C41" s="47" t="s">
        <v>441</v>
      </c>
      <c r="D41" s="44"/>
      <c r="E41" s="4" t="s">
        <v>432</v>
      </c>
      <c r="F41" s="16" t="s">
        <v>433</v>
      </c>
      <c r="G41" s="16" t="s">
        <v>46</v>
      </c>
      <c r="H41" s="16" t="s">
        <v>4873</v>
      </c>
    </row>
    <row r="42" spans="2:8" ht="57" x14ac:dyDescent="0.25">
      <c r="B42" s="4" t="s">
        <v>440</v>
      </c>
      <c r="C42" s="47" t="s">
        <v>441</v>
      </c>
      <c r="D42" s="44"/>
      <c r="E42" s="4" t="s">
        <v>949</v>
      </c>
      <c r="F42" s="16" t="s">
        <v>950</v>
      </c>
      <c r="G42" s="16" t="s">
        <v>46</v>
      </c>
      <c r="H42" s="16" t="s">
        <v>4873</v>
      </c>
    </row>
    <row r="43" spans="2:8" ht="57" x14ac:dyDescent="0.25">
      <c r="B43" s="4" t="s">
        <v>440</v>
      </c>
      <c r="C43" s="47" t="s">
        <v>441</v>
      </c>
      <c r="D43" s="44"/>
      <c r="E43" s="4" t="s">
        <v>940</v>
      </c>
      <c r="F43" s="16" t="s">
        <v>941</v>
      </c>
      <c r="G43" s="16" t="s">
        <v>46</v>
      </c>
      <c r="H43" s="16" t="s">
        <v>4873</v>
      </c>
    </row>
    <row r="44" spans="2:8" ht="57" x14ac:dyDescent="0.25">
      <c r="B44" s="4" t="s">
        <v>679</v>
      </c>
      <c r="C44" s="47" t="s">
        <v>680</v>
      </c>
      <c r="D44" s="44"/>
      <c r="E44" s="4" t="s">
        <v>886</v>
      </c>
      <c r="F44" s="16" t="s">
        <v>887</v>
      </c>
      <c r="G44" s="16" t="s">
        <v>4874</v>
      </c>
      <c r="H44" s="16" t="s">
        <v>4875</v>
      </c>
    </row>
    <row r="45" spans="2:8" ht="313.5" x14ac:dyDescent="0.25">
      <c r="B45" s="4" t="s">
        <v>679</v>
      </c>
      <c r="C45" s="47" t="s">
        <v>680</v>
      </c>
      <c r="D45" s="44"/>
      <c r="E45" s="4" t="s">
        <v>428</v>
      </c>
      <c r="F45" s="16" t="s">
        <v>429</v>
      </c>
      <c r="G45" s="16" t="s">
        <v>4876</v>
      </c>
      <c r="H45" s="16" t="s">
        <v>4875</v>
      </c>
    </row>
    <row r="46" spans="2:8" ht="142.5" x14ac:dyDescent="0.25">
      <c r="B46" s="4" t="s">
        <v>575</v>
      </c>
      <c r="C46" s="47" t="s">
        <v>576</v>
      </c>
      <c r="D46" s="44"/>
      <c r="E46" s="4" t="s">
        <v>573</v>
      </c>
      <c r="F46" s="16" t="s">
        <v>574</v>
      </c>
      <c r="G46" s="16" t="s">
        <v>46</v>
      </c>
      <c r="H46" s="16" t="s">
        <v>4877</v>
      </c>
    </row>
    <row r="47" spans="2:8" ht="313.5" x14ac:dyDescent="0.25">
      <c r="B47" s="4" t="s">
        <v>445</v>
      </c>
      <c r="C47" s="47" t="s">
        <v>446</v>
      </c>
      <c r="D47" s="44"/>
      <c r="E47" s="4" t="s">
        <v>421</v>
      </c>
      <c r="F47" s="16" t="s">
        <v>422</v>
      </c>
      <c r="G47" s="16" t="s">
        <v>4878</v>
      </c>
      <c r="H47" s="16" t="s">
        <v>4879</v>
      </c>
    </row>
    <row r="48" spans="2:8" ht="99.75" x14ac:dyDescent="0.25">
      <c r="B48" s="4" t="s">
        <v>445</v>
      </c>
      <c r="C48" s="47" t="s">
        <v>446</v>
      </c>
      <c r="D48" s="44"/>
      <c r="E48" s="4" t="s">
        <v>955</v>
      </c>
      <c r="F48" s="16" t="s">
        <v>956</v>
      </c>
      <c r="G48" s="16" t="s">
        <v>46</v>
      </c>
      <c r="H48" s="16" t="s">
        <v>4879</v>
      </c>
    </row>
    <row r="49" spans="2:8" ht="99.75" x14ac:dyDescent="0.25">
      <c r="B49" s="4" t="s">
        <v>445</v>
      </c>
      <c r="C49" s="47" t="s">
        <v>446</v>
      </c>
      <c r="D49" s="44"/>
      <c r="E49" s="4" t="s">
        <v>886</v>
      </c>
      <c r="F49" s="16" t="s">
        <v>887</v>
      </c>
      <c r="G49" s="16" t="s">
        <v>4874</v>
      </c>
      <c r="H49" s="16" t="s">
        <v>4879</v>
      </c>
    </row>
    <row r="50" spans="2:8" ht="99.75" x14ac:dyDescent="0.25">
      <c r="B50" s="4" t="s">
        <v>1279</v>
      </c>
      <c r="C50" s="47" t="s">
        <v>1280</v>
      </c>
      <c r="D50" s="44"/>
      <c r="E50" s="4" t="s">
        <v>679</v>
      </c>
      <c r="F50" s="16" t="s">
        <v>680</v>
      </c>
      <c r="G50" s="16" t="s">
        <v>46</v>
      </c>
      <c r="H50" s="16" t="s">
        <v>4880</v>
      </c>
    </row>
    <row r="51" spans="2:8" ht="99.75" x14ac:dyDescent="0.25">
      <c r="B51" s="4" t="s">
        <v>1279</v>
      </c>
      <c r="C51" s="47" t="s">
        <v>1280</v>
      </c>
      <c r="D51" s="44"/>
      <c r="E51" s="4" t="s">
        <v>955</v>
      </c>
      <c r="F51" s="16" t="s">
        <v>956</v>
      </c>
      <c r="G51" s="16" t="s">
        <v>46</v>
      </c>
      <c r="H51" s="16" t="s">
        <v>4880</v>
      </c>
    </row>
    <row r="52" spans="2:8" ht="99.75" x14ac:dyDescent="0.25">
      <c r="B52" s="4" t="s">
        <v>1279</v>
      </c>
      <c r="C52" s="47" t="s">
        <v>1280</v>
      </c>
      <c r="D52" s="44"/>
      <c r="E52" s="4" t="s">
        <v>886</v>
      </c>
      <c r="F52" s="16" t="s">
        <v>887</v>
      </c>
      <c r="G52" s="16" t="s">
        <v>4874</v>
      </c>
      <c r="H52" s="16" t="s">
        <v>4880</v>
      </c>
    </row>
    <row r="53" spans="2:8" ht="128.25" x14ac:dyDescent="0.25">
      <c r="B53" s="4" t="s">
        <v>993</v>
      </c>
      <c r="C53" s="47" t="s">
        <v>992</v>
      </c>
      <c r="D53" s="44"/>
      <c r="E53" s="4" t="s">
        <v>993</v>
      </c>
      <c r="F53" s="16" t="s">
        <v>992</v>
      </c>
      <c r="G53" s="16" t="s">
        <v>46</v>
      </c>
      <c r="H53" s="16" t="s">
        <v>4881</v>
      </c>
    </row>
    <row r="54" spans="2:8" ht="128.25" x14ac:dyDescent="0.25">
      <c r="B54" s="4" t="s">
        <v>993</v>
      </c>
      <c r="C54" s="47" t="s">
        <v>992</v>
      </c>
      <c r="D54" s="44"/>
      <c r="E54" s="4" t="s">
        <v>955</v>
      </c>
      <c r="F54" s="16" t="s">
        <v>956</v>
      </c>
      <c r="G54" s="16" t="s">
        <v>46</v>
      </c>
      <c r="H54" s="16" t="s">
        <v>4881</v>
      </c>
    </row>
    <row r="55" spans="2:8" x14ac:dyDescent="0.25">
      <c r="B55" s="4" t="s">
        <v>683</v>
      </c>
      <c r="C55" s="47" t="s">
        <v>684</v>
      </c>
      <c r="D55" s="44"/>
      <c r="E55" s="4"/>
      <c r="F55" s="16"/>
      <c r="G55" s="16" t="s">
        <v>46</v>
      </c>
      <c r="H55" s="16" t="s">
        <v>4722</v>
      </c>
    </row>
    <row r="56" spans="2:8" x14ac:dyDescent="0.25">
      <c r="B56" s="4" t="s">
        <v>683</v>
      </c>
      <c r="C56" s="47" t="s">
        <v>684</v>
      </c>
      <c r="D56" s="44"/>
      <c r="E56" s="4" t="s">
        <v>445</v>
      </c>
      <c r="F56" s="16" t="s">
        <v>446</v>
      </c>
      <c r="G56" s="16" t="s">
        <v>46</v>
      </c>
      <c r="H56" s="16" t="s">
        <v>4722</v>
      </c>
    </row>
    <row r="57" spans="2:8" x14ac:dyDescent="0.25">
      <c r="B57" s="4" t="s">
        <v>683</v>
      </c>
      <c r="C57" s="47" t="s">
        <v>684</v>
      </c>
      <c r="D57" s="44"/>
      <c r="E57" s="4" t="s">
        <v>683</v>
      </c>
      <c r="F57" s="16" t="s">
        <v>684</v>
      </c>
      <c r="G57" s="16" t="s">
        <v>46</v>
      </c>
      <c r="H57" s="16" t="s">
        <v>4722</v>
      </c>
    </row>
    <row r="58" spans="2:8" x14ac:dyDescent="0.25">
      <c r="B58" s="4" t="s">
        <v>683</v>
      </c>
      <c r="C58" s="47" t="s">
        <v>684</v>
      </c>
      <c r="D58" s="44"/>
      <c r="E58" s="4" t="s">
        <v>1282</v>
      </c>
      <c r="F58" s="16" t="s">
        <v>1283</v>
      </c>
      <c r="G58" s="16" t="s">
        <v>46</v>
      </c>
      <c r="H58" s="16" t="s">
        <v>4722</v>
      </c>
    </row>
    <row r="59" spans="2:8" x14ac:dyDescent="0.25">
      <c r="B59" s="4" t="s">
        <v>683</v>
      </c>
      <c r="C59" s="47" t="s">
        <v>684</v>
      </c>
      <c r="D59" s="44"/>
      <c r="E59" s="4" t="s">
        <v>459</v>
      </c>
      <c r="F59" s="16" t="s">
        <v>460</v>
      </c>
      <c r="G59" s="16" t="s">
        <v>46</v>
      </c>
      <c r="H59" s="16" t="s">
        <v>4722</v>
      </c>
    </row>
    <row r="60" spans="2:8" ht="313.5" x14ac:dyDescent="0.25">
      <c r="B60" s="4" t="s">
        <v>683</v>
      </c>
      <c r="C60" s="47" t="s">
        <v>684</v>
      </c>
      <c r="D60" s="44"/>
      <c r="E60" s="4" t="s">
        <v>421</v>
      </c>
      <c r="F60" s="16" t="s">
        <v>422</v>
      </c>
      <c r="G60" s="16" t="s">
        <v>4878</v>
      </c>
      <c r="H60" s="16" t="s">
        <v>4722</v>
      </c>
    </row>
    <row r="61" spans="2:8" x14ac:dyDescent="0.25">
      <c r="B61" s="4" t="s">
        <v>683</v>
      </c>
      <c r="C61" s="47" t="s">
        <v>684</v>
      </c>
      <c r="D61" s="44"/>
      <c r="E61" s="4" t="s">
        <v>955</v>
      </c>
      <c r="F61" s="16" t="s">
        <v>956</v>
      </c>
      <c r="G61" s="16" t="s">
        <v>46</v>
      </c>
      <c r="H61" s="16" t="s">
        <v>4722</v>
      </c>
    </row>
    <row r="62" spans="2:8" ht="28.5" x14ac:dyDescent="0.25">
      <c r="B62" s="4" t="s">
        <v>683</v>
      </c>
      <c r="C62" s="47" t="s">
        <v>684</v>
      </c>
      <c r="D62" s="44"/>
      <c r="E62" s="4" t="s">
        <v>886</v>
      </c>
      <c r="F62" s="16" t="s">
        <v>887</v>
      </c>
      <c r="G62" s="16" t="s">
        <v>4874</v>
      </c>
      <c r="H62" s="16" t="s">
        <v>4722</v>
      </c>
    </row>
    <row r="63" spans="2:8" ht="313.5" x14ac:dyDescent="0.25">
      <c r="B63" s="4" t="s">
        <v>683</v>
      </c>
      <c r="C63" s="47" t="s">
        <v>684</v>
      </c>
      <c r="D63" s="44"/>
      <c r="E63" s="4" t="s">
        <v>428</v>
      </c>
      <c r="F63" s="16" t="s">
        <v>429</v>
      </c>
      <c r="G63" s="16" t="s">
        <v>4876</v>
      </c>
      <c r="H63" s="16" t="s">
        <v>4722</v>
      </c>
    </row>
    <row r="64" spans="2:8" x14ac:dyDescent="0.25">
      <c r="B64" s="4" t="s">
        <v>683</v>
      </c>
      <c r="C64" s="47" t="s">
        <v>684</v>
      </c>
      <c r="D64" s="44"/>
      <c r="E64" s="4" t="s">
        <v>481</v>
      </c>
      <c r="F64" s="16" t="s">
        <v>482</v>
      </c>
      <c r="G64" s="16" t="s">
        <v>46</v>
      </c>
      <c r="H64" s="16" t="s">
        <v>4722</v>
      </c>
    </row>
    <row r="65" spans="2:8" ht="199.5" x14ac:dyDescent="0.25">
      <c r="B65" s="4" t="s">
        <v>1282</v>
      </c>
      <c r="C65" s="47" t="s">
        <v>1283</v>
      </c>
      <c r="D65" s="44"/>
      <c r="E65" s="4" t="s">
        <v>445</v>
      </c>
      <c r="F65" s="16" t="s">
        <v>446</v>
      </c>
      <c r="G65" s="16" t="s">
        <v>46</v>
      </c>
      <c r="H65" s="16" t="s">
        <v>4882</v>
      </c>
    </row>
    <row r="66" spans="2:8" ht="199.5" x14ac:dyDescent="0.25">
      <c r="B66" s="4" t="s">
        <v>1282</v>
      </c>
      <c r="C66" s="47" t="s">
        <v>1283</v>
      </c>
      <c r="D66" s="44"/>
      <c r="E66" s="4" t="s">
        <v>683</v>
      </c>
      <c r="F66" s="16" t="s">
        <v>684</v>
      </c>
      <c r="G66" s="16" t="s">
        <v>46</v>
      </c>
      <c r="H66" s="16" t="s">
        <v>4882</v>
      </c>
    </row>
    <row r="67" spans="2:8" ht="199.5" x14ac:dyDescent="0.25">
      <c r="B67" s="4" t="s">
        <v>1282</v>
      </c>
      <c r="C67" s="47" t="s">
        <v>1283</v>
      </c>
      <c r="D67" s="44"/>
      <c r="E67" s="4" t="s">
        <v>1282</v>
      </c>
      <c r="F67" s="16" t="s">
        <v>1283</v>
      </c>
      <c r="G67" s="16" t="s">
        <v>46</v>
      </c>
      <c r="H67" s="16" t="s">
        <v>4882</v>
      </c>
    </row>
    <row r="68" spans="2:8" ht="199.5" x14ac:dyDescent="0.25">
      <c r="B68" s="4" t="s">
        <v>1282</v>
      </c>
      <c r="C68" s="47" t="s">
        <v>1283</v>
      </c>
      <c r="D68" s="44"/>
      <c r="E68" s="4" t="s">
        <v>4883</v>
      </c>
      <c r="F68" s="16" t="s">
        <v>4884</v>
      </c>
      <c r="G68" s="16" t="s">
        <v>46</v>
      </c>
      <c r="H68" s="16" t="s">
        <v>4882</v>
      </c>
    </row>
    <row r="69" spans="2:8" ht="313.5" x14ac:dyDescent="0.25">
      <c r="B69" s="4" t="s">
        <v>1282</v>
      </c>
      <c r="C69" s="47" t="s">
        <v>1283</v>
      </c>
      <c r="D69" s="44"/>
      <c r="E69" s="4" t="s">
        <v>421</v>
      </c>
      <c r="F69" s="16" t="s">
        <v>422</v>
      </c>
      <c r="G69" s="16" t="s">
        <v>4878</v>
      </c>
      <c r="H69" s="16" t="s">
        <v>4882</v>
      </c>
    </row>
    <row r="70" spans="2:8" ht="199.5" x14ac:dyDescent="0.25">
      <c r="B70" s="4" t="s">
        <v>1282</v>
      </c>
      <c r="C70" s="47" t="s">
        <v>1283</v>
      </c>
      <c r="D70" s="44"/>
      <c r="E70" s="4" t="s">
        <v>955</v>
      </c>
      <c r="F70" s="16" t="s">
        <v>956</v>
      </c>
      <c r="G70" s="16" t="s">
        <v>46</v>
      </c>
      <c r="H70" s="16" t="s">
        <v>4882</v>
      </c>
    </row>
    <row r="71" spans="2:8" ht="285" x14ac:dyDescent="0.25">
      <c r="B71" s="4" t="s">
        <v>1282</v>
      </c>
      <c r="C71" s="47" t="s">
        <v>1283</v>
      </c>
      <c r="D71" s="44"/>
      <c r="E71" s="4" t="s">
        <v>430</v>
      </c>
      <c r="F71" s="16" t="s">
        <v>431</v>
      </c>
      <c r="G71" s="16" t="s">
        <v>4885</v>
      </c>
      <c r="H71" s="16" t="s">
        <v>4882</v>
      </c>
    </row>
    <row r="72" spans="2:8" ht="128.25" x14ac:dyDescent="0.25">
      <c r="B72" s="4" t="s">
        <v>944</v>
      </c>
      <c r="C72" s="47" t="s">
        <v>945</v>
      </c>
      <c r="D72" s="44"/>
      <c r="E72" s="4" t="s">
        <v>947</v>
      </c>
      <c r="F72" s="16" t="s">
        <v>948</v>
      </c>
      <c r="G72" s="16" t="s">
        <v>46</v>
      </c>
      <c r="H72" s="16" t="s">
        <v>4886</v>
      </c>
    </row>
    <row r="73" spans="2:8" ht="128.25" x14ac:dyDescent="0.25">
      <c r="B73" s="4" t="s">
        <v>944</v>
      </c>
      <c r="C73" s="47" t="s">
        <v>945</v>
      </c>
      <c r="D73" s="44"/>
      <c r="E73" s="4" t="s">
        <v>955</v>
      </c>
      <c r="F73" s="16" t="s">
        <v>956</v>
      </c>
      <c r="G73" s="16" t="s">
        <v>46</v>
      </c>
      <c r="H73" s="16" t="s">
        <v>4886</v>
      </c>
    </row>
    <row r="74" spans="2:8" ht="128.25" x14ac:dyDescent="0.25">
      <c r="B74" s="4" t="s">
        <v>944</v>
      </c>
      <c r="C74" s="47" t="s">
        <v>945</v>
      </c>
      <c r="D74" s="44"/>
      <c r="E74" s="4" t="s">
        <v>886</v>
      </c>
      <c r="F74" s="16" t="s">
        <v>887</v>
      </c>
      <c r="G74" s="16" t="s">
        <v>4874</v>
      </c>
      <c r="H74" s="16" t="s">
        <v>4886</v>
      </c>
    </row>
    <row r="75" spans="2:8" ht="313.5" x14ac:dyDescent="0.25">
      <c r="B75" s="4" t="s">
        <v>944</v>
      </c>
      <c r="C75" s="47" t="s">
        <v>945</v>
      </c>
      <c r="D75" s="44"/>
      <c r="E75" s="4" t="s">
        <v>428</v>
      </c>
      <c r="F75" s="16" t="s">
        <v>429</v>
      </c>
      <c r="G75" s="16" t="s">
        <v>4876</v>
      </c>
      <c r="H75" s="16" t="s">
        <v>4886</v>
      </c>
    </row>
    <row r="76" spans="2:8" ht="128.25" x14ac:dyDescent="0.25">
      <c r="B76" s="4" t="s">
        <v>944</v>
      </c>
      <c r="C76" s="47" t="s">
        <v>945</v>
      </c>
      <c r="D76" s="44"/>
      <c r="E76" s="4" t="s">
        <v>949</v>
      </c>
      <c r="F76" s="16" t="s">
        <v>950</v>
      </c>
      <c r="G76" s="16" t="s">
        <v>46</v>
      </c>
      <c r="H76" s="16" t="s">
        <v>4886</v>
      </c>
    </row>
    <row r="77" spans="2:8" ht="128.25" x14ac:dyDescent="0.25">
      <c r="B77" s="4" t="s">
        <v>944</v>
      </c>
      <c r="C77" s="47" t="s">
        <v>945</v>
      </c>
      <c r="D77" s="44"/>
      <c r="E77" s="4" t="s">
        <v>940</v>
      </c>
      <c r="F77" s="16" t="s">
        <v>941</v>
      </c>
      <c r="G77" s="16" t="s">
        <v>46</v>
      </c>
      <c r="H77" s="16" t="s">
        <v>4886</v>
      </c>
    </row>
    <row r="78" spans="2:8" ht="128.25" x14ac:dyDescent="0.25">
      <c r="B78" s="4" t="s">
        <v>944</v>
      </c>
      <c r="C78" s="47" t="s">
        <v>945</v>
      </c>
      <c r="D78" s="44"/>
      <c r="E78" s="4" t="s">
        <v>951</v>
      </c>
      <c r="F78" s="16" t="s">
        <v>952</v>
      </c>
      <c r="G78" s="16" t="s">
        <v>46</v>
      </c>
      <c r="H78" s="16" t="s">
        <v>4886</v>
      </c>
    </row>
    <row r="79" spans="2:8" ht="85.5" x14ac:dyDescent="0.25">
      <c r="B79" s="4" t="s">
        <v>947</v>
      </c>
      <c r="C79" s="47" t="s">
        <v>948</v>
      </c>
      <c r="D79" s="44"/>
      <c r="E79" s="4" t="s">
        <v>944</v>
      </c>
      <c r="F79" s="16" t="s">
        <v>945</v>
      </c>
      <c r="G79" s="16" t="s">
        <v>46</v>
      </c>
      <c r="H79" s="16" t="s">
        <v>4887</v>
      </c>
    </row>
    <row r="80" spans="2:8" ht="85.5" x14ac:dyDescent="0.25">
      <c r="B80" s="4" t="s">
        <v>947</v>
      </c>
      <c r="C80" s="47" t="s">
        <v>948</v>
      </c>
      <c r="D80" s="44"/>
      <c r="E80" s="4" t="s">
        <v>949</v>
      </c>
      <c r="F80" s="16" t="s">
        <v>950</v>
      </c>
      <c r="G80" s="16" t="s">
        <v>46</v>
      </c>
      <c r="H80" s="16" t="s">
        <v>4887</v>
      </c>
    </row>
    <row r="81" spans="2:8" ht="85.5" x14ac:dyDescent="0.25">
      <c r="B81" s="4" t="s">
        <v>947</v>
      </c>
      <c r="C81" s="47" t="s">
        <v>948</v>
      </c>
      <c r="D81" s="44"/>
      <c r="E81" s="4" t="s">
        <v>940</v>
      </c>
      <c r="F81" s="16" t="s">
        <v>941</v>
      </c>
      <c r="G81" s="16" t="s">
        <v>46</v>
      </c>
      <c r="H81" s="16" t="s">
        <v>4887</v>
      </c>
    </row>
    <row r="82" spans="2:8" ht="85.5" x14ac:dyDescent="0.25">
      <c r="B82" s="4" t="s">
        <v>947</v>
      </c>
      <c r="C82" s="47" t="s">
        <v>948</v>
      </c>
      <c r="D82" s="44"/>
      <c r="E82" s="4" t="s">
        <v>951</v>
      </c>
      <c r="F82" s="16" t="s">
        <v>952</v>
      </c>
      <c r="G82" s="16" t="s">
        <v>46</v>
      </c>
      <c r="H82" s="16" t="s">
        <v>4887</v>
      </c>
    </row>
    <row r="83" spans="2:8" ht="128.25" x14ac:dyDescent="0.25">
      <c r="B83" s="4" t="s">
        <v>830</v>
      </c>
      <c r="C83" s="47" t="s">
        <v>831</v>
      </c>
      <c r="D83" s="44"/>
      <c r="E83" s="4" t="s">
        <v>936</v>
      </c>
      <c r="F83" s="16" t="s">
        <v>937</v>
      </c>
      <c r="G83" s="16" t="s">
        <v>46</v>
      </c>
      <c r="H83" s="16" t="s">
        <v>4888</v>
      </c>
    </row>
    <row r="84" spans="2:8" ht="156.75" x14ac:dyDescent="0.25">
      <c r="B84" s="4" t="s">
        <v>535</v>
      </c>
      <c r="C84" s="47" t="s">
        <v>536</v>
      </c>
      <c r="D84" s="44"/>
      <c r="E84" s="4" t="s">
        <v>552</v>
      </c>
      <c r="F84" s="16" t="s">
        <v>553</v>
      </c>
      <c r="G84" s="16" t="s">
        <v>46</v>
      </c>
      <c r="H84" s="16" t="s">
        <v>4889</v>
      </c>
    </row>
    <row r="85" spans="2:8" ht="285" x14ac:dyDescent="0.25">
      <c r="B85" s="4" t="s">
        <v>535</v>
      </c>
      <c r="C85" s="47" t="s">
        <v>536</v>
      </c>
      <c r="D85" s="44"/>
      <c r="E85" s="4" t="s">
        <v>606</v>
      </c>
      <c r="F85" s="16" t="s">
        <v>607</v>
      </c>
      <c r="G85" s="16" t="s">
        <v>4862</v>
      </c>
      <c r="H85" s="16" t="s">
        <v>4889</v>
      </c>
    </row>
    <row r="86" spans="2:8" ht="156.75" x14ac:dyDescent="0.25">
      <c r="B86" s="4" t="s">
        <v>535</v>
      </c>
      <c r="C86" s="47" t="s">
        <v>536</v>
      </c>
      <c r="D86" s="44"/>
      <c r="E86" s="4" t="s">
        <v>622</v>
      </c>
      <c r="F86" s="16" t="s">
        <v>623</v>
      </c>
      <c r="G86" s="16" t="s">
        <v>46</v>
      </c>
      <c r="H86" s="16" t="s">
        <v>4889</v>
      </c>
    </row>
    <row r="87" spans="2:8" ht="156.75" x14ac:dyDescent="0.25">
      <c r="B87" s="4" t="s">
        <v>538</v>
      </c>
      <c r="C87" s="47" t="s">
        <v>539</v>
      </c>
      <c r="D87" s="44"/>
      <c r="E87" s="4" t="s">
        <v>552</v>
      </c>
      <c r="F87" s="16" t="s">
        <v>553</v>
      </c>
      <c r="G87" s="16" t="s">
        <v>46</v>
      </c>
      <c r="H87" s="16" t="s">
        <v>4889</v>
      </c>
    </row>
    <row r="88" spans="2:8" ht="285" x14ac:dyDescent="0.25">
      <c r="B88" s="4" t="s">
        <v>538</v>
      </c>
      <c r="C88" s="47" t="s">
        <v>539</v>
      </c>
      <c r="D88" s="44"/>
      <c r="E88" s="4" t="s">
        <v>606</v>
      </c>
      <c r="F88" s="16" t="s">
        <v>607</v>
      </c>
      <c r="G88" s="16" t="s">
        <v>4862</v>
      </c>
      <c r="H88" s="16" t="s">
        <v>4889</v>
      </c>
    </row>
    <row r="89" spans="2:8" ht="156.75" x14ac:dyDescent="0.25">
      <c r="B89" s="4" t="s">
        <v>538</v>
      </c>
      <c r="C89" s="47" t="s">
        <v>539</v>
      </c>
      <c r="D89" s="44"/>
      <c r="E89" s="4" t="s">
        <v>622</v>
      </c>
      <c r="F89" s="16" t="s">
        <v>623</v>
      </c>
      <c r="G89" s="16" t="s">
        <v>46</v>
      </c>
      <c r="H89" s="16" t="s">
        <v>4889</v>
      </c>
    </row>
    <row r="90" spans="2:8" ht="313.5" x14ac:dyDescent="0.25">
      <c r="B90" s="4" t="s">
        <v>459</v>
      </c>
      <c r="C90" s="47" t="s">
        <v>460</v>
      </c>
      <c r="D90" s="44"/>
      <c r="E90" s="4" t="s">
        <v>421</v>
      </c>
      <c r="F90" s="16" t="s">
        <v>422</v>
      </c>
      <c r="G90" s="16" t="s">
        <v>4878</v>
      </c>
      <c r="H90" s="16" t="s">
        <v>4890</v>
      </c>
    </row>
    <row r="91" spans="2:8" ht="313.5" x14ac:dyDescent="0.25">
      <c r="B91" s="4" t="s">
        <v>459</v>
      </c>
      <c r="C91" s="47" t="s">
        <v>460</v>
      </c>
      <c r="D91" s="44"/>
      <c r="E91" s="4" t="s">
        <v>428</v>
      </c>
      <c r="F91" s="16" t="s">
        <v>429</v>
      </c>
      <c r="G91" s="16" t="s">
        <v>4876</v>
      </c>
      <c r="H91" s="16" t="s">
        <v>4890</v>
      </c>
    </row>
    <row r="92" spans="2:8" ht="128.25" x14ac:dyDescent="0.25">
      <c r="B92" s="4" t="s">
        <v>838</v>
      </c>
      <c r="C92" s="47" t="s">
        <v>839</v>
      </c>
      <c r="D92" s="44"/>
      <c r="E92" s="4" t="s">
        <v>936</v>
      </c>
      <c r="F92" s="16" t="s">
        <v>937</v>
      </c>
      <c r="G92" s="16" t="s">
        <v>46</v>
      </c>
      <c r="H92" s="16" t="s">
        <v>4891</v>
      </c>
    </row>
    <row r="93" spans="2:8" ht="57" x14ac:dyDescent="0.25">
      <c r="B93" s="4" t="s">
        <v>964</v>
      </c>
      <c r="C93" s="47" t="s">
        <v>965</v>
      </c>
      <c r="D93" s="44"/>
      <c r="E93" s="4" t="s">
        <v>955</v>
      </c>
      <c r="F93" s="16" t="s">
        <v>956</v>
      </c>
      <c r="G93" s="16" t="s">
        <v>46</v>
      </c>
      <c r="H93" s="16" t="s">
        <v>4892</v>
      </c>
    </row>
    <row r="94" spans="2:8" ht="285" x14ac:dyDescent="0.25">
      <c r="B94" s="4" t="s">
        <v>671</v>
      </c>
      <c r="C94" s="47" t="s">
        <v>672</v>
      </c>
      <c r="D94" s="44"/>
      <c r="E94" s="4" t="s">
        <v>602</v>
      </c>
      <c r="F94" s="16" t="s">
        <v>603</v>
      </c>
      <c r="G94" s="16" t="s">
        <v>4864</v>
      </c>
      <c r="H94" s="16" t="s">
        <v>4893</v>
      </c>
    </row>
    <row r="95" spans="2:8" ht="57" x14ac:dyDescent="0.25">
      <c r="B95" s="4" t="s">
        <v>792</v>
      </c>
      <c r="C95" s="47" t="s">
        <v>793</v>
      </c>
      <c r="D95" s="44"/>
      <c r="E95" s="4" t="s">
        <v>886</v>
      </c>
      <c r="F95" s="16" t="s">
        <v>887</v>
      </c>
      <c r="G95" s="16" t="s">
        <v>4874</v>
      </c>
      <c r="H95" s="16" t="s">
        <v>4894</v>
      </c>
    </row>
    <row r="96" spans="2:8" ht="71.25" x14ac:dyDescent="0.25">
      <c r="B96" s="4" t="s">
        <v>463</v>
      </c>
      <c r="C96" s="47" t="s">
        <v>464</v>
      </c>
      <c r="D96" s="44"/>
      <c r="E96" s="4" t="s">
        <v>445</v>
      </c>
      <c r="F96" s="16" t="s">
        <v>446</v>
      </c>
      <c r="G96" s="16" t="s">
        <v>46</v>
      </c>
      <c r="H96" s="16" t="s">
        <v>4895</v>
      </c>
    </row>
    <row r="97" spans="2:8" ht="71.25" x14ac:dyDescent="0.25">
      <c r="B97" s="4" t="s">
        <v>463</v>
      </c>
      <c r="C97" s="47" t="s">
        <v>464</v>
      </c>
      <c r="D97" s="44"/>
      <c r="E97" s="4" t="s">
        <v>944</v>
      </c>
      <c r="F97" s="16" t="s">
        <v>945</v>
      </c>
      <c r="G97" s="16" t="s">
        <v>46</v>
      </c>
      <c r="H97" s="16" t="s">
        <v>4895</v>
      </c>
    </row>
    <row r="98" spans="2:8" ht="71.25" x14ac:dyDescent="0.25">
      <c r="B98" s="4" t="s">
        <v>463</v>
      </c>
      <c r="C98" s="47" t="s">
        <v>464</v>
      </c>
      <c r="D98" s="44"/>
      <c r="E98" s="4" t="s">
        <v>432</v>
      </c>
      <c r="F98" s="16" t="s">
        <v>433</v>
      </c>
      <c r="G98" s="16" t="s">
        <v>46</v>
      </c>
      <c r="H98" s="16" t="s">
        <v>4895</v>
      </c>
    </row>
    <row r="99" spans="2:8" ht="71.25" x14ac:dyDescent="0.25">
      <c r="B99" s="4" t="s">
        <v>463</v>
      </c>
      <c r="C99" s="47" t="s">
        <v>464</v>
      </c>
      <c r="D99" s="44"/>
      <c r="E99" s="4" t="s">
        <v>949</v>
      </c>
      <c r="F99" s="16" t="s">
        <v>950</v>
      </c>
      <c r="G99" s="16" t="s">
        <v>46</v>
      </c>
      <c r="H99" s="16" t="s">
        <v>4895</v>
      </c>
    </row>
    <row r="100" spans="2:8" ht="71.25" x14ac:dyDescent="0.25">
      <c r="B100" s="4" t="s">
        <v>463</v>
      </c>
      <c r="C100" s="47" t="s">
        <v>464</v>
      </c>
      <c r="D100" s="44"/>
      <c r="E100" s="4" t="s">
        <v>940</v>
      </c>
      <c r="F100" s="16" t="s">
        <v>941</v>
      </c>
      <c r="G100" s="16" t="s">
        <v>46</v>
      </c>
      <c r="H100" s="16" t="s">
        <v>4895</v>
      </c>
    </row>
    <row r="101" spans="2:8" ht="57" x14ac:dyDescent="0.25">
      <c r="B101" s="4" t="s">
        <v>800</v>
      </c>
      <c r="C101" s="47" t="s">
        <v>801</v>
      </c>
      <c r="D101" s="44"/>
      <c r="E101" s="4" t="s">
        <v>886</v>
      </c>
      <c r="F101" s="16" t="s">
        <v>887</v>
      </c>
      <c r="G101" s="16" t="s">
        <v>4874</v>
      </c>
      <c r="H101" s="16" t="s">
        <v>4894</v>
      </c>
    </row>
    <row r="102" spans="2:8" ht="57" x14ac:dyDescent="0.25">
      <c r="B102" s="4" t="s">
        <v>803</v>
      </c>
      <c r="C102" s="47" t="s">
        <v>804</v>
      </c>
      <c r="D102" s="44"/>
      <c r="E102" s="4" t="s">
        <v>886</v>
      </c>
      <c r="F102" s="16" t="s">
        <v>887</v>
      </c>
      <c r="G102" s="16" t="s">
        <v>4874</v>
      </c>
      <c r="H102" s="16" t="s">
        <v>4894</v>
      </c>
    </row>
    <row r="103" spans="2:8" ht="185.25" x14ac:dyDescent="0.25">
      <c r="B103" s="4" t="s">
        <v>1011</v>
      </c>
      <c r="C103" s="47" t="s">
        <v>1012</v>
      </c>
      <c r="D103" s="44"/>
      <c r="E103" s="4" t="s">
        <v>724</v>
      </c>
      <c r="F103" s="16" t="s">
        <v>725</v>
      </c>
      <c r="G103" s="16" t="s">
        <v>46</v>
      </c>
      <c r="H103" s="16" t="s">
        <v>4896</v>
      </c>
    </row>
    <row r="104" spans="2:8" ht="185.25" x14ac:dyDescent="0.25">
      <c r="B104" s="4" t="s">
        <v>1011</v>
      </c>
      <c r="C104" s="47" t="s">
        <v>1012</v>
      </c>
      <c r="D104" s="44"/>
      <c r="E104" s="4" t="s">
        <v>1018</v>
      </c>
      <c r="F104" s="16" t="s">
        <v>1019</v>
      </c>
      <c r="G104" s="16" t="s">
        <v>46</v>
      </c>
      <c r="H104" s="16" t="s">
        <v>4896</v>
      </c>
    </row>
    <row r="105" spans="2:8" ht="185.25" x14ac:dyDescent="0.25">
      <c r="B105" s="4" t="s">
        <v>1011</v>
      </c>
      <c r="C105" s="47" t="s">
        <v>1012</v>
      </c>
      <c r="D105" s="44"/>
      <c r="E105" s="4" t="s">
        <v>813</v>
      </c>
      <c r="F105" s="16" t="s">
        <v>814</v>
      </c>
      <c r="G105" s="16" t="s">
        <v>46</v>
      </c>
      <c r="H105" s="16" t="s">
        <v>4896</v>
      </c>
    </row>
    <row r="106" spans="2:8" ht="285" x14ac:dyDescent="0.25">
      <c r="B106" s="4" t="s">
        <v>1011</v>
      </c>
      <c r="C106" s="47" t="s">
        <v>1012</v>
      </c>
      <c r="D106" s="44"/>
      <c r="E106" s="4" t="s">
        <v>602</v>
      </c>
      <c r="F106" s="16" t="s">
        <v>603</v>
      </c>
      <c r="G106" s="16" t="s">
        <v>4864</v>
      </c>
      <c r="H106" s="16" t="s">
        <v>4896</v>
      </c>
    </row>
    <row r="107" spans="2:8" ht="185.25" x14ac:dyDescent="0.25">
      <c r="B107" s="4" t="s">
        <v>1011</v>
      </c>
      <c r="C107" s="47" t="s">
        <v>1012</v>
      </c>
      <c r="D107" s="44"/>
      <c r="E107" s="4" t="s">
        <v>824</v>
      </c>
      <c r="F107" s="16" t="s">
        <v>825</v>
      </c>
      <c r="G107" s="16" t="s">
        <v>46</v>
      </c>
      <c r="H107" s="16" t="s">
        <v>4896</v>
      </c>
    </row>
    <row r="108" spans="2:8" ht="57" x14ac:dyDescent="0.25">
      <c r="B108" s="4" t="s">
        <v>1061</v>
      </c>
      <c r="C108" s="47" t="s">
        <v>1062</v>
      </c>
      <c r="D108" s="44"/>
      <c r="E108" s="4" t="s">
        <v>1037</v>
      </c>
      <c r="F108" s="16" t="s">
        <v>1038</v>
      </c>
      <c r="G108" s="16" t="s">
        <v>46</v>
      </c>
      <c r="H108" s="16" t="s">
        <v>4897</v>
      </c>
    </row>
    <row r="109" spans="2:8" ht="57" x14ac:dyDescent="0.25">
      <c r="B109" s="4" t="s">
        <v>1061</v>
      </c>
      <c r="C109" s="47" t="s">
        <v>1062</v>
      </c>
      <c r="D109" s="44"/>
      <c r="E109" s="4" t="s">
        <v>4871</v>
      </c>
      <c r="F109" s="16" t="s">
        <v>4872</v>
      </c>
      <c r="G109" s="16" t="s">
        <v>46</v>
      </c>
      <c r="H109" s="16" t="s">
        <v>4897</v>
      </c>
    </row>
    <row r="110" spans="2:8" ht="42.75" x14ac:dyDescent="0.25">
      <c r="B110" s="4" t="s">
        <v>795</v>
      </c>
      <c r="C110" s="47" t="s">
        <v>796</v>
      </c>
      <c r="D110" s="44"/>
      <c r="E110" s="4" t="s">
        <v>886</v>
      </c>
      <c r="F110" s="16" t="s">
        <v>887</v>
      </c>
      <c r="G110" s="16" t="s">
        <v>4874</v>
      </c>
      <c r="H110" s="16" t="s">
        <v>4898</v>
      </c>
    </row>
    <row r="111" spans="2:8" ht="85.5" x14ac:dyDescent="0.25">
      <c r="B111" s="4" t="s">
        <v>1018</v>
      </c>
      <c r="C111" s="47" t="s">
        <v>1019</v>
      </c>
      <c r="D111" s="44"/>
      <c r="E111" s="4" t="s">
        <v>1011</v>
      </c>
      <c r="F111" s="16" t="s">
        <v>1012</v>
      </c>
      <c r="G111" s="16" t="s">
        <v>46</v>
      </c>
      <c r="H111" s="16" t="s">
        <v>4899</v>
      </c>
    </row>
    <row r="112" spans="2:8" ht="285" x14ac:dyDescent="0.25">
      <c r="B112" s="4" t="s">
        <v>1018</v>
      </c>
      <c r="C112" s="47" t="s">
        <v>1019</v>
      </c>
      <c r="D112" s="44"/>
      <c r="E112" s="4" t="s">
        <v>602</v>
      </c>
      <c r="F112" s="16" t="s">
        <v>603</v>
      </c>
      <c r="G112" s="16" t="s">
        <v>4864</v>
      </c>
      <c r="H112" s="16" t="s">
        <v>4899</v>
      </c>
    </row>
    <row r="113" spans="2:8" ht="57" x14ac:dyDescent="0.25">
      <c r="B113" s="4" t="s">
        <v>470</v>
      </c>
      <c r="C113" s="47" t="s">
        <v>471</v>
      </c>
      <c r="D113" s="44"/>
      <c r="E113" s="4" t="s">
        <v>424</v>
      </c>
      <c r="F113" s="16" t="s">
        <v>425</v>
      </c>
      <c r="G113" s="16" t="s">
        <v>46</v>
      </c>
      <c r="H113" s="16" t="s">
        <v>4900</v>
      </c>
    </row>
    <row r="114" spans="2:8" ht="57" x14ac:dyDescent="0.25">
      <c r="B114" s="4" t="s">
        <v>470</v>
      </c>
      <c r="C114" s="47" t="s">
        <v>471</v>
      </c>
      <c r="D114" s="44"/>
      <c r="E114" s="4" t="s">
        <v>955</v>
      </c>
      <c r="F114" s="16" t="s">
        <v>956</v>
      </c>
      <c r="G114" s="16" t="s">
        <v>46</v>
      </c>
      <c r="H114" s="16" t="s">
        <v>4900</v>
      </c>
    </row>
    <row r="115" spans="2:8" ht="57" x14ac:dyDescent="0.25">
      <c r="B115" s="4" t="s">
        <v>470</v>
      </c>
      <c r="C115" s="47" t="s">
        <v>471</v>
      </c>
      <c r="D115" s="44"/>
      <c r="E115" s="4" t="s">
        <v>481</v>
      </c>
      <c r="F115" s="16" t="s">
        <v>482</v>
      </c>
      <c r="G115" s="16" t="s">
        <v>46</v>
      </c>
      <c r="H115" s="16" t="s">
        <v>4900</v>
      </c>
    </row>
    <row r="116" spans="2:8" ht="114" x14ac:dyDescent="0.25">
      <c r="B116" s="4" t="s">
        <v>407</v>
      </c>
      <c r="C116" s="47" t="s">
        <v>408</v>
      </c>
      <c r="D116" s="44"/>
      <c r="E116" s="4" t="s">
        <v>886</v>
      </c>
      <c r="F116" s="16" t="s">
        <v>887</v>
      </c>
      <c r="G116" s="16" t="s">
        <v>4874</v>
      </c>
      <c r="H116" s="16" t="s">
        <v>4901</v>
      </c>
    </row>
    <row r="117" spans="2:8" ht="228" x14ac:dyDescent="0.25">
      <c r="B117" s="4" t="s">
        <v>152</v>
      </c>
      <c r="C117" s="47" t="s">
        <v>153</v>
      </c>
      <c r="D117" s="44"/>
      <c r="E117" s="4" t="s">
        <v>696</v>
      </c>
      <c r="F117" s="16" t="s">
        <v>697</v>
      </c>
      <c r="G117" s="16" t="s">
        <v>4902</v>
      </c>
      <c r="H117" s="16" t="s">
        <v>4903</v>
      </c>
    </row>
    <row r="118" spans="2:8" ht="270.75" x14ac:dyDescent="0.25">
      <c r="B118" s="4" t="s">
        <v>412</v>
      </c>
      <c r="C118" s="47" t="s">
        <v>413</v>
      </c>
      <c r="D118" s="44"/>
      <c r="E118" s="4" t="s">
        <v>4904</v>
      </c>
      <c r="F118" s="16" t="s">
        <v>4905</v>
      </c>
      <c r="G118" s="16" t="s">
        <v>4906</v>
      </c>
      <c r="H118" s="16" t="s">
        <v>4907</v>
      </c>
    </row>
    <row r="119" spans="2:8" ht="99.75" x14ac:dyDescent="0.25">
      <c r="B119" s="4" t="s">
        <v>1322</v>
      </c>
      <c r="C119" s="47" t="s">
        <v>1323</v>
      </c>
      <c r="D119" s="44"/>
      <c r="E119" s="4" t="s">
        <v>886</v>
      </c>
      <c r="F119" s="16" t="s">
        <v>887</v>
      </c>
      <c r="G119" s="16" t="s">
        <v>4874</v>
      </c>
      <c r="H119" s="16" t="s">
        <v>4908</v>
      </c>
    </row>
    <row r="120" spans="2:8" ht="99.75" x14ac:dyDescent="0.25">
      <c r="B120" s="4" t="s">
        <v>1322</v>
      </c>
      <c r="C120" s="47" t="s">
        <v>1323</v>
      </c>
      <c r="D120" s="44"/>
      <c r="E120" s="4" t="s">
        <v>259</v>
      </c>
      <c r="F120" s="16" t="s">
        <v>260</v>
      </c>
      <c r="G120" s="16" t="s">
        <v>46</v>
      </c>
      <c r="H120" s="16" t="s">
        <v>4908</v>
      </c>
    </row>
    <row r="121" spans="2:8" ht="256.5" x14ac:dyDescent="0.25">
      <c r="B121" s="4" t="s">
        <v>591</v>
      </c>
      <c r="C121" s="47" t="s">
        <v>592</v>
      </c>
      <c r="D121" s="44"/>
      <c r="E121" s="4" t="s">
        <v>573</v>
      </c>
      <c r="F121" s="16" t="s">
        <v>574</v>
      </c>
      <c r="G121" s="16" t="s">
        <v>46</v>
      </c>
      <c r="H121" s="16" t="s">
        <v>4909</v>
      </c>
    </row>
    <row r="122" spans="2:8" ht="285" x14ac:dyDescent="0.25">
      <c r="B122" s="4" t="s">
        <v>591</v>
      </c>
      <c r="C122" s="47" t="s">
        <v>592</v>
      </c>
      <c r="D122" s="44"/>
      <c r="E122" s="4" t="s">
        <v>606</v>
      </c>
      <c r="F122" s="16" t="s">
        <v>607</v>
      </c>
      <c r="G122" s="16" t="s">
        <v>4862</v>
      </c>
      <c r="H122" s="16" t="s">
        <v>4909</v>
      </c>
    </row>
    <row r="123" spans="2:8" ht="71.25" x14ac:dyDescent="0.25">
      <c r="B123" s="4" t="s">
        <v>417</v>
      </c>
      <c r="C123" s="47" t="s">
        <v>418</v>
      </c>
      <c r="D123" s="44"/>
      <c r="E123" s="4" t="s">
        <v>412</v>
      </c>
      <c r="F123" s="16" t="s">
        <v>413</v>
      </c>
      <c r="G123" s="16" t="s">
        <v>46</v>
      </c>
      <c r="H123" s="16" t="s">
        <v>4910</v>
      </c>
    </row>
    <row r="124" spans="2:8" ht="313.5" x14ac:dyDescent="0.25">
      <c r="B124" s="4" t="s">
        <v>417</v>
      </c>
      <c r="C124" s="47" t="s">
        <v>418</v>
      </c>
      <c r="D124" s="44"/>
      <c r="E124" s="4" t="s">
        <v>421</v>
      </c>
      <c r="F124" s="16" t="s">
        <v>422</v>
      </c>
      <c r="G124" s="16" t="s">
        <v>4878</v>
      </c>
      <c r="H124" s="16" t="s">
        <v>4910</v>
      </c>
    </row>
    <row r="125" spans="2:8" ht="71.25" x14ac:dyDescent="0.25">
      <c r="B125" s="4" t="s">
        <v>417</v>
      </c>
      <c r="C125" s="47" t="s">
        <v>418</v>
      </c>
      <c r="D125" s="44"/>
      <c r="E125" s="4" t="s">
        <v>886</v>
      </c>
      <c r="F125" s="16" t="s">
        <v>887</v>
      </c>
      <c r="G125" s="16" t="s">
        <v>4874</v>
      </c>
      <c r="H125" s="16" t="s">
        <v>4910</v>
      </c>
    </row>
    <row r="126" spans="2:8" ht="99.75" x14ac:dyDescent="0.25">
      <c r="B126" s="4" t="s">
        <v>1331</v>
      </c>
      <c r="C126" s="47" t="s">
        <v>1332</v>
      </c>
      <c r="D126" s="44"/>
      <c r="E126" s="4" t="s">
        <v>886</v>
      </c>
      <c r="F126" s="16" t="s">
        <v>887</v>
      </c>
      <c r="G126" s="16" t="s">
        <v>4874</v>
      </c>
      <c r="H126" s="16" t="s">
        <v>4908</v>
      </c>
    </row>
    <row r="127" spans="2:8" ht="99.75" x14ac:dyDescent="0.25">
      <c r="B127" s="4" t="s">
        <v>1331</v>
      </c>
      <c r="C127" s="47" t="s">
        <v>1332</v>
      </c>
      <c r="D127" s="44"/>
      <c r="E127" s="4" t="s">
        <v>259</v>
      </c>
      <c r="F127" s="16" t="s">
        <v>260</v>
      </c>
      <c r="G127" s="16" t="s">
        <v>46</v>
      </c>
      <c r="H127" s="16" t="s">
        <v>4908</v>
      </c>
    </row>
    <row r="128" spans="2:8" ht="327.75" x14ac:dyDescent="0.25">
      <c r="B128" s="4" t="s">
        <v>424</v>
      </c>
      <c r="C128" s="47" t="s">
        <v>425</v>
      </c>
      <c r="D128" s="44"/>
      <c r="E128" s="4" t="s">
        <v>421</v>
      </c>
      <c r="F128" s="16" t="s">
        <v>422</v>
      </c>
      <c r="G128" s="16" t="s">
        <v>4878</v>
      </c>
      <c r="H128" s="16" t="s">
        <v>4911</v>
      </c>
    </row>
    <row r="129" spans="2:8" ht="327.75" x14ac:dyDescent="0.25">
      <c r="B129" s="4" t="s">
        <v>424</v>
      </c>
      <c r="C129" s="47" t="s">
        <v>425</v>
      </c>
      <c r="D129" s="44"/>
      <c r="E129" s="4" t="s">
        <v>886</v>
      </c>
      <c r="F129" s="16" t="s">
        <v>887</v>
      </c>
      <c r="G129" s="16" t="s">
        <v>4874</v>
      </c>
      <c r="H129" s="16" t="s">
        <v>4911</v>
      </c>
    </row>
    <row r="130" spans="2:8" ht="327.75" x14ac:dyDescent="0.25">
      <c r="B130" s="4" t="s">
        <v>424</v>
      </c>
      <c r="C130" s="47" t="s">
        <v>425</v>
      </c>
      <c r="D130" s="44"/>
      <c r="E130" s="4" t="s">
        <v>428</v>
      </c>
      <c r="F130" s="16" t="s">
        <v>429</v>
      </c>
      <c r="G130" s="16" t="s">
        <v>4876</v>
      </c>
      <c r="H130" s="16" t="s">
        <v>4911</v>
      </c>
    </row>
    <row r="131" spans="2:8" ht="327.75" x14ac:dyDescent="0.25">
      <c r="B131" s="4" t="s">
        <v>424</v>
      </c>
      <c r="C131" s="47" t="s">
        <v>425</v>
      </c>
      <c r="D131" s="44"/>
      <c r="E131" s="4" t="s">
        <v>392</v>
      </c>
      <c r="F131" s="16" t="s">
        <v>393</v>
      </c>
      <c r="G131" s="16" t="s">
        <v>4912</v>
      </c>
      <c r="H131" s="16" t="s">
        <v>4911</v>
      </c>
    </row>
    <row r="132" spans="2:8" ht="327.75" x14ac:dyDescent="0.25">
      <c r="B132" s="4" t="s">
        <v>424</v>
      </c>
      <c r="C132" s="47" t="s">
        <v>425</v>
      </c>
      <c r="D132" s="44"/>
      <c r="E132" s="4" t="s">
        <v>602</v>
      </c>
      <c r="F132" s="16" t="s">
        <v>603</v>
      </c>
      <c r="G132" s="16" t="s">
        <v>4864</v>
      </c>
      <c r="H132" s="16" t="s">
        <v>4911</v>
      </c>
    </row>
    <row r="133" spans="2:8" ht="327.75" x14ac:dyDescent="0.25">
      <c r="B133" s="4" t="s">
        <v>424</v>
      </c>
      <c r="C133" s="47" t="s">
        <v>425</v>
      </c>
      <c r="D133" s="44"/>
      <c r="E133" s="4" t="s">
        <v>430</v>
      </c>
      <c r="F133" s="16" t="s">
        <v>431</v>
      </c>
      <c r="G133" s="16" t="s">
        <v>4885</v>
      </c>
      <c r="H133" s="16" t="s">
        <v>4911</v>
      </c>
    </row>
    <row r="134" spans="2:8" ht="270.75" x14ac:dyDescent="0.25">
      <c r="B134" s="4" t="s">
        <v>515</v>
      </c>
      <c r="C134" s="47" t="s">
        <v>516</v>
      </c>
      <c r="D134" s="44"/>
      <c r="E134" s="4" t="s">
        <v>573</v>
      </c>
      <c r="F134" s="16" t="s">
        <v>574</v>
      </c>
      <c r="G134" s="16" t="s">
        <v>46</v>
      </c>
      <c r="H134" s="16" t="s">
        <v>4913</v>
      </c>
    </row>
    <row r="135" spans="2:8" ht="114" x14ac:dyDescent="0.25">
      <c r="B135" s="4" t="s">
        <v>955</v>
      </c>
      <c r="C135" s="47" t="s">
        <v>956</v>
      </c>
      <c r="D135" s="44"/>
      <c r="E135" s="4" t="s">
        <v>4914</v>
      </c>
      <c r="F135" s="16" t="s">
        <v>4915</v>
      </c>
      <c r="G135" s="16" t="s">
        <v>46</v>
      </c>
      <c r="H135" s="16" t="s">
        <v>4916</v>
      </c>
    </row>
    <row r="136" spans="2:8" ht="114" x14ac:dyDescent="0.25">
      <c r="B136" s="4" t="s">
        <v>955</v>
      </c>
      <c r="C136" s="47" t="s">
        <v>956</v>
      </c>
      <c r="D136" s="44"/>
      <c r="E136" s="4" t="s">
        <v>993</v>
      </c>
      <c r="F136" s="16" t="s">
        <v>992</v>
      </c>
      <c r="G136" s="16" t="s">
        <v>46</v>
      </c>
      <c r="H136" s="16" t="s">
        <v>4916</v>
      </c>
    </row>
    <row r="137" spans="2:8" ht="313.5" x14ac:dyDescent="0.25">
      <c r="B137" s="4" t="s">
        <v>955</v>
      </c>
      <c r="C137" s="47" t="s">
        <v>956</v>
      </c>
      <c r="D137" s="44"/>
      <c r="E137" s="4" t="s">
        <v>421</v>
      </c>
      <c r="F137" s="16" t="s">
        <v>422</v>
      </c>
      <c r="G137" s="16" t="s">
        <v>4878</v>
      </c>
      <c r="H137" s="16" t="s">
        <v>4916</v>
      </c>
    </row>
    <row r="138" spans="2:8" ht="114" x14ac:dyDescent="0.25">
      <c r="B138" s="4" t="s">
        <v>955</v>
      </c>
      <c r="C138" s="47" t="s">
        <v>956</v>
      </c>
      <c r="D138" s="44"/>
      <c r="E138" s="4" t="s">
        <v>886</v>
      </c>
      <c r="F138" s="16" t="s">
        <v>887</v>
      </c>
      <c r="G138" s="16" t="s">
        <v>4874</v>
      </c>
      <c r="H138" s="16" t="s">
        <v>4916</v>
      </c>
    </row>
    <row r="139" spans="2:8" ht="114" x14ac:dyDescent="0.25">
      <c r="B139" s="4" t="s">
        <v>955</v>
      </c>
      <c r="C139" s="47" t="s">
        <v>956</v>
      </c>
      <c r="D139" s="44"/>
      <c r="E139" s="4" t="s">
        <v>255</v>
      </c>
      <c r="F139" s="16" t="s">
        <v>256</v>
      </c>
      <c r="G139" s="16" t="s">
        <v>4917</v>
      </c>
      <c r="H139" s="16" t="s">
        <v>4916</v>
      </c>
    </row>
    <row r="140" spans="2:8" ht="114" x14ac:dyDescent="0.25">
      <c r="B140" s="4" t="s">
        <v>955</v>
      </c>
      <c r="C140" s="47" t="s">
        <v>956</v>
      </c>
      <c r="D140" s="44"/>
      <c r="E140" s="4" t="s">
        <v>967</v>
      </c>
      <c r="F140" s="16" t="s">
        <v>968</v>
      </c>
      <c r="G140" s="16" t="s">
        <v>46</v>
      </c>
      <c r="H140" s="16" t="s">
        <v>4916</v>
      </c>
    </row>
    <row r="141" spans="2:8" ht="313.5" x14ac:dyDescent="0.25">
      <c r="B141" s="4" t="s">
        <v>955</v>
      </c>
      <c r="C141" s="47" t="s">
        <v>956</v>
      </c>
      <c r="D141" s="44"/>
      <c r="E141" s="4" t="s">
        <v>428</v>
      </c>
      <c r="F141" s="16" t="s">
        <v>429</v>
      </c>
      <c r="G141" s="16" t="s">
        <v>4876</v>
      </c>
      <c r="H141" s="16" t="s">
        <v>4916</v>
      </c>
    </row>
    <row r="142" spans="2:8" ht="57" x14ac:dyDescent="0.25">
      <c r="B142" s="4" t="s">
        <v>967</v>
      </c>
      <c r="C142" s="47" t="s">
        <v>968</v>
      </c>
      <c r="D142" s="44"/>
      <c r="E142" s="4" t="s">
        <v>944</v>
      </c>
      <c r="F142" s="16" t="s">
        <v>945</v>
      </c>
      <c r="G142" s="16" t="s">
        <v>46</v>
      </c>
      <c r="H142" s="16" t="s">
        <v>4918</v>
      </c>
    </row>
    <row r="143" spans="2:8" ht="57" x14ac:dyDescent="0.25">
      <c r="B143" s="4" t="s">
        <v>967</v>
      </c>
      <c r="C143" s="47" t="s">
        <v>968</v>
      </c>
      <c r="D143" s="44"/>
      <c r="E143" s="4" t="s">
        <v>947</v>
      </c>
      <c r="F143" s="16" t="s">
        <v>948</v>
      </c>
      <c r="G143" s="16" t="s">
        <v>46</v>
      </c>
      <c r="H143" s="16" t="s">
        <v>4918</v>
      </c>
    </row>
    <row r="144" spans="2:8" ht="57" x14ac:dyDescent="0.25">
      <c r="B144" s="4" t="s">
        <v>967</v>
      </c>
      <c r="C144" s="47" t="s">
        <v>968</v>
      </c>
      <c r="D144" s="44"/>
      <c r="E144" s="4" t="s">
        <v>955</v>
      </c>
      <c r="F144" s="16" t="s">
        <v>956</v>
      </c>
      <c r="G144" s="16" t="s">
        <v>46</v>
      </c>
      <c r="H144" s="16" t="s">
        <v>4918</v>
      </c>
    </row>
    <row r="145" spans="2:8" ht="57" x14ac:dyDescent="0.25">
      <c r="B145" s="4" t="s">
        <v>967</v>
      </c>
      <c r="C145" s="47" t="s">
        <v>968</v>
      </c>
      <c r="D145" s="44"/>
      <c r="E145" s="4" t="s">
        <v>949</v>
      </c>
      <c r="F145" s="16" t="s">
        <v>950</v>
      </c>
      <c r="G145" s="16" t="s">
        <v>46</v>
      </c>
      <c r="H145" s="16" t="s">
        <v>4918</v>
      </c>
    </row>
    <row r="146" spans="2:8" ht="57" x14ac:dyDescent="0.25">
      <c r="B146" s="4" t="s">
        <v>967</v>
      </c>
      <c r="C146" s="47" t="s">
        <v>968</v>
      </c>
      <c r="D146" s="44"/>
      <c r="E146" s="4" t="s">
        <v>940</v>
      </c>
      <c r="F146" s="16" t="s">
        <v>941</v>
      </c>
      <c r="G146" s="16" t="s">
        <v>46</v>
      </c>
      <c r="H146" s="16" t="s">
        <v>4918</v>
      </c>
    </row>
    <row r="147" spans="2:8" ht="57" x14ac:dyDescent="0.25">
      <c r="B147" s="4" t="s">
        <v>967</v>
      </c>
      <c r="C147" s="47" t="s">
        <v>968</v>
      </c>
      <c r="D147" s="44"/>
      <c r="E147" s="4" t="s">
        <v>951</v>
      </c>
      <c r="F147" s="16" t="s">
        <v>952</v>
      </c>
      <c r="G147" s="16" t="s">
        <v>46</v>
      </c>
      <c r="H147" s="16" t="s">
        <v>4918</v>
      </c>
    </row>
    <row r="148" spans="2:8" ht="285" x14ac:dyDescent="0.25">
      <c r="B148" s="4" t="s">
        <v>479</v>
      </c>
      <c r="C148" s="47" t="s">
        <v>480</v>
      </c>
      <c r="D148" s="44"/>
      <c r="E148" s="4" t="s">
        <v>573</v>
      </c>
      <c r="F148" s="16" t="s">
        <v>574</v>
      </c>
      <c r="G148" s="16" t="s">
        <v>46</v>
      </c>
      <c r="H148" s="16" t="s">
        <v>4919</v>
      </c>
    </row>
    <row r="149" spans="2:8" ht="156.75" x14ac:dyDescent="0.25">
      <c r="B149" s="4" t="s">
        <v>518</v>
      </c>
      <c r="C149" s="47" t="s">
        <v>519</v>
      </c>
      <c r="D149" s="44"/>
      <c r="E149" s="4" t="s">
        <v>515</v>
      </c>
      <c r="F149" s="16" t="s">
        <v>516</v>
      </c>
      <c r="G149" s="16" t="s">
        <v>46</v>
      </c>
      <c r="H149" s="16" t="s">
        <v>4920</v>
      </c>
    </row>
    <row r="150" spans="2:8" ht="57" x14ac:dyDescent="0.25">
      <c r="B150" s="4" t="s">
        <v>610</v>
      </c>
      <c r="C150" s="47" t="s">
        <v>611</v>
      </c>
      <c r="D150" s="44"/>
      <c r="E150" s="4" t="s">
        <v>593</v>
      </c>
      <c r="F150" s="16" t="s">
        <v>594</v>
      </c>
      <c r="G150" s="16" t="s">
        <v>46</v>
      </c>
      <c r="H150" s="16" t="s">
        <v>4921</v>
      </c>
    </row>
    <row r="151" spans="2:8" ht="313.5" x14ac:dyDescent="0.25">
      <c r="B151" s="4" t="s">
        <v>481</v>
      </c>
      <c r="C151" s="47" t="s">
        <v>482</v>
      </c>
      <c r="D151" s="44"/>
      <c r="E151" s="4" t="s">
        <v>421</v>
      </c>
      <c r="F151" s="16" t="s">
        <v>422</v>
      </c>
      <c r="G151" s="16" t="s">
        <v>4878</v>
      </c>
      <c r="H151" s="16" t="s">
        <v>4922</v>
      </c>
    </row>
    <row r="152" spans="2:8" ht="313.5" x14ac:dyDescent="0.25">
      <c r="B152" s="4" t="s">
        <v>481</v>
      </c>
      <c r="C152" s="47" t="s">
        <v>482</v>
      </c>
      <c r="D152" s="44"/>
      <c r="E152" s="4" t="s">
        <v>428</v>
      </c>
      <c r="F152" s="16" t="s">
        <v>429</v>
      </c>
      <c r="G152" s="16" t="s">
        <v>4876</v>
      </c>
      <c r="H152" s="16" t="s">
        <v>4922</v>
      </c>
    </row>
    <row r="153" spans="2:8" ht="71.25" x14ac:dyDescent="0.25">
      <c r="B153" s="4" t="s">
        <v>1028</v>
      </c>
      <c r="C153" s="47" t="s">
        <v>1029</v>
      </c>
      <c r="D153" s="44"/>
      <c r="E153" s="4" t="s">
        <v>1011</v>
      </c>
      <c r="F153" s="16" t="s">
        <v>1012</v>
      </c>
      <c r="G153" s="16" t="s">
        <v>46</v>
      </c>
      <c r="H153" s="16" t="s">
        <v>4923</v>
      </c>
    </row>
    <row r="154" spans="2:8" ht="71.25" x14ac:dyDescent="0.25">
      <c r="B154" s="4" t="s">
        <v>1028</v>
      </c>
      <c r="C154" s="47" t="s">
        <v>1029</v>
      </c>
      <c r="D154" s="44"/>
      <c r="E154" s="4" t="s">
        <v>824</v>
      </c>
      <c r="F154" s="16" t="s">
        <v>825</v>
      </c>
      <c r="G154" s="16" t="s">
        <v>46</v>
      </c>
      <c r="H154" s="16" t="s">
        <v>4923</v>
      </c>
    </row>
    <row r="155" spans="2:8" ht="142.5" x14ac:dyDescent="0.25">
      <c r="B155" s="4" t="s">
        <v>558</v>
      </c>
      <c r="C155" s="47" t="s">
        <v>559</v>
      </c>
      <c r="D155" s="44"/>
      <c r="E155" s="4" t="s">
        <v>552</v>
      </c>
      <c r="F155" s="16" t="s">
        <v>553</v>
      </c>
      <c r="G155" s="16" t="s">
        <v>46</v>
      </c>
      <c r="H155" s="16" t="s">
        <v>4924</v>
      </c>
    </row>
    <row r="156" spans="2:8" ht="285" x14ac:dyDescent="0.25">
      <c r="B156" s="4" t="s">
        <v>558</v>
      </c>
      <c r="C156" s="47" t="s">
        <v>559</v>
      </c>
      <c r="D156" s="44"/>
      <c r="E156" s="4" t="s">
        <v>606</v>
      </c>
      <c r="F156" s="16" t="s">
        <v>607</v>
      </c>
      <c r="G156" s="16" t="s">
        <v>4862</v>
      </c>
      <c r="H156" s="16" t="s">
        <v>4924</v>
      </c>
    </row>
    <row r="157" spans="2:8" ht="142.5" x14ac:dyDescent="0.25">
      <c r="B157" s="4" t="s">
        <v>558</v>
      </c>
      <c r="C157" s="47" t="s">
        <v>559</v>
      </c>
      <c r="D157" s="44"/>
      <c r="E157" s="4" t="s">
        <v>622</v>
      </c>
      <c r="F157" s="16" t="s">
        <v>623</v>
      </c>
      <c r="G157" s="16" t="s">
        <v>46</v>
      </c>
      <c r="H157" s="16" t="s">
        <v>4924</v>
      </c>
    </row>
    <row r="158" spans="2:8" ht="128.25" x14ac:dyDescent="0.25">
      <c r="B158" s="4" t="s">
        <v>617</v>
      </c>
      <c r="C158" s="47" t="s">
        <v>618</v>
      </c>
      <c r="D158" s="44"/>
      <c r="E158" s="4" t="s">
        <v>573</v>
      </c>
      <c r="F158" s="16" t="s">
        <v>574</v>
      </c>
      <c r="G158" s="16" t="s">
        <v>46</v>
      </c>
      <c r="H158" s="16" t="s">
        <v>4925</v>
      </c>
    </row>
    <row r="159" spans="2:8" ht="128.25" x14ac:dyDescent="0.25">
      <c r="B159" s="4" t="s">
        <v>617</v>
      </c>
      <c r="C159" s="47" t="s">
        <v>618</v>
      </c>
      <c r="D159" s="44"/>
      <c r="E159" s="4" t="s">
        <v>560</v>
      </c>
      <c r="F159" s="16" t="s">
        <v>561</v>
      </c>
      <c r="G159" s="16" t="s">
        <v>46</v>
      </c>
      <c r="H159" s="16" t="s">
        <v>4925</v>
      </c>
    </row>
    <row r="160" spans="2:8" ht="71.25" x14ac:dyDescent="0.25">
      <c r="B160" s="4" t="s">
        <v>259</v>
      </c>
      <c r="C160" s="47" t="s">
        <v>260</v>
      </c>
      <c r="D160" s="44"/>
      <c r="E160" s="4" t="s">
        <v>268</v>
      </c>
      <c r="F160" s="16" t="s">
        <v>269</v>
      </c>
      <c r="G160" s="16" t="s">
        <v>46</v>
      </c>
      <c r="H160" s="16" t="s">
        <v>4926</v>
      </c>
    </row>
    <row r="161" spans="2:8" ht="85.5" x14ac:dyDescent="0.25">
      <c r="B161" s="4" t="s">
        <v>268</v>
      </c>
      <c r="C161" s="47" t="s">
        <v>269</v>
      </c>
      <c r="D161" s="44"/>
      <c r="E161" s="4" t="s">
        <v>259</v>
      </c>
      <c r="F161" s="16" t="s">
        <v>260</v>
      </c>
      <c r="G161" s="16" t="s">
        <v>46</v>
      </c>
      <c r="H161" s="16" t="s">
        <v>4927</v>
      </c>
    </row>
    <row r="162" spans="2:8" ht="99.75" x14ac:dyDescent="0.25">
      <c r="B162" s="4" t="s">
        <v>165</v>
      </c>
      <c r="C162" s="47" t="s">
        <v>166</v>
      </c>
      <c r="D162" s="44"/>
      <c r="E162" s="4" t="s">
        <v>660</v>
      </c>
      <c r="F162" s="16" t="s">
        <v>661</v>
      </c>
      <c r="G162" s="16" t="s">
        <v>46</v>
      </c>
      <c r="H162" s="16" t="s">
        <v>4928</v>
      </c>
    </row>
    <row r="163" spans="2:8" ht="57" x14ac:dyDescent="0.25">
      <c r="B163" s="4" t="s">
        <v>432</v>
      </c>
      <c r="C163" s="47" t="s">
        <v>433</v>
      </c>
      <c r="D163" s="44"/>
      <c r="E163" s="4" t="s">
        <v>944</v>
      </c>
      <c r="F163" s="16" t="s">
        <v>945</v>
      </c>
      <c r="G163" s="16" t="s">
        <v>46</v>
      </c>
      <c r="H163" s="16" t="s">
        <v>4823</v>
      </c>
    </row>
    <row r="164" spans="2:8" ht="57" x14ac:dyDescent="0.25">
      <c r="B164" s="4" t="s">
        <v>432</v>
      </c>
      <c r="C164" s="47" t="s">
        <v>433</v>
      </c>
      <c r="D164" s="44"/>
      <c r="E164" s="4" t="s">
        <v>947</v>
      </c>
      <c r="F164" s="16" t="s">
        <v>948</v>
      </c>
      <c r="G164" s="16" t="s">
        <v>46</v>
      </c>
      <c r="H164" s="16" t="s">
        <v>4823</v>
      </c>
    </row>
    <row r="165" spans="2:8" ht="57" x14ac:dyDescent="0.25">
      <c r="B165" s="4" t="s">
        <v>432</v>
      </c>
      <c r="C165" s="47" t="s">
        <v>433</v>
      </c>
      <c r="D165" s="44"/>
      <c r="E165" s="4" t="s">
        <v>949</v>
      </c>
      <c r="F165" s="16" t="s">
        <v>950</v>
      </c>
      <c r="G165" s="16" t="s">
        <v>46</v>
      </c>
      <c r="H165" s="16" t="s">
        <v>4823</v>
      </c>
    </row>
    <row r="166" spans="2:8" ht="57" x14ac:dyDescent="0.25">
      <c r="B166" s="4" t="s">
        <v>432</v>
      </c>
      <c r="C166" s="47" t="s">
        <v>433</v>
      </c>
      <c r="D166" s="44"/>
      <c r="E166" s="4" t="s">
        <v>940</v>
      </c>
      <c r="F166" s="16" t="s">
        <v>941</v>
      </c>
      <c r="G166" s="16" t="s">
        <v>46</v>
      </c>
      <c r="H166" s="16" t="s">
        <v>4823</v>
      </c>
    </row>
    <row r="167" spans="2:8" ht="57" x14ac:dyDescent="0.25">
      <c r="B167" s="4" t="s">
        <v>432</v>
      </c>
      <c r="C167" s="47" t="s">
        <v>433</v>
      </c>
      <c r="D167" s="44"/>
      <c r="E167" s="4" t="s">
        <v>951</v>
      </c>
      <c r="F167" s="16" t="s">
        <v>952</v>
      </c>
      <c r="G167" s="16" t="s">
        <v>46</v>
      </c>
      <c r="H167" s="16" t="s">
        <v>4823</v>
      </c>
    </row>
    <row r="168" spans="2:8" ht="114" x14ac:dyDescent="0.25">
      <c r="B168" s="4" t="s">
        <v>674</v>
      </c>
      <c r="C168" s="47" t="s">
        <v>675</v>
      </c>
      <c r="D168" s="44"/>
      <c r="E168" s="4" t="s">
        <v>671</v>
      </c>
      <c r="F168" s="16" t="s">
        <v>672</v>
      </c>
      <c r="G168" s="16" t="s">
        <v>46</v>
      </c>
      <c r="H168" s="16" t="s">
        <v>4929</v>
      </c>
    </row>
    <row r="169" spans="2:8" ht="114" x14ac:dyDescent="0.25">
      <c r="B169" s="4" t="s">
        <v>674</v>
      </c>
      <c r="C169" s="47" t="s">
        <v>675</v>
      </c>
      <c r="D169" s="44"/>
      <c r="E169" s="4" t="s">
        <v>196</v>
      </c>
      <c r="F169" s="16" t="s">
        <v>197</v>
      </c>
      <c r="G169" s="16" t="s">
        <v>46</v>
      </c>
      <c r="H169" s="16" t="s">
        <v>4929</v>
      </c>
    </row>
    <row r="170" spans="2:8" ht="313.5" x14ac:dyDescent="0.25">
      <c r="B170" s="4" t="s">
        <v>560</v>
      </c>
      <c r="C170" s="47" t="s">
        <v>561</v>
      </c>
      <c r="D170" s="44"/>
      <c r="E170" s="4" t="s">
        <v>573</v>
      </c>
      <c r="F170" s="16" t="s">
        <v>574</v>
      </c>
      <c r="G170" s="16" t="s">
        <v>46</v>
      </c>
      <c r="H170" s="16" t="s">
        <v>4930</v>
      </c>
    </row>
    <row r="171" spans="2:8" ht="313.5" x14ac:dyDescent="0.25">
      <c r="B171" s="4" t="s">
        <v>560</v>
      </c>
      <c r="C171" s="47" t="s">
        <v>561</v>
      </c>
      <c r="D171" s="44"/>
      <c r="E171" s="4" t="s">
        <v>606</v>
      </c>
      <c r="F171" s="16" t="s">
        <v>607</v>
      </c>
      <c r="G171" s="16" t="s">
        <v>4862</v>
      </c>
      <c r="H171" s="16" t="s">
        <v>4930</v>
      </c>
    </row>
    <row r="172" spans="2:8" ht="213.75" x14ac:dyDescent="0.25">
      <c r="B172" s="4" t="s">
        <v>698</v>
      </c>
      <c r="C172" s="47" t="s">
        <v>695</v>
      </c>
      <c r="D172" s="44"/>
      <c r="E172" s="4" t="s">
        <v>157</v>
      </c>
      <c r="F172" s="16" t="s">
        <v>158</v>
      </c>
      <c r="G172" s="16" t="s">
        <v>4931</v>
      </c>
      <c r="H172" s="16" t="s">
        <v>4932</v>
      </c>
    </row>
    <row r="173" spans="2:8" ht="85.5" x14ac:dyDescent="0.25">
      <c r="B173" s="4" t="s">
        <v>522</v>
      </c>
      <c r="C173" s="47" t="s">
        <v>523</v>
      </c>
      <c r="D173" s="44"/>
      <c r="E173" s="4" t="s">
        <v>515</v>
      </c>
      <c r="F173" s="16" t="s">
        <v>516</v>
      </c>
      <c r="G173" s="16" t="s">
        <v>46</v>
      </c>
      <c r="H173" s="16" t="s">
        <v>4933</v>
      </c>
    </row>
    <row r="174" spans="2:8" ht="85.5" x14ac:dyDescent="0.25">
      <c r="B174" s="4" t="s">
        <v>824</v>
      </c>
      <c r="C174" s="47" t="s">
        <v>825</v>
      </c>
      <c r="D174" s="44"/>
      <c r="E174" s="4" t="s">
        <v>822</v>
      </c>
      <c r="F174" s="16" t="s">
        <v>823</v>
      </c>
      <c r="G174" s="16" t="s">
        <v>46</v>
      </c>
      <c r="H174" s="16" t="s">
        <v>4934</v>
      </c>
    </row>
    <row r="175" spans="2:8" ht="85.5" x14ac:dyDescent="0.25">
      <c r="B175" s="4" t="s">
        <v>824</v>
      </c>
      <c r="C175" s="47" t="s">
        <v>825</v>
      </c>
      <c r="D175" s="44"/>
      <c r="E175" s="4" t="s">
        <v>1011</v>
      </c>
      <c r="F175" s="16" t="s">
        <v>1012</v>
      </c>
      <c r="G175" s="16" t="s">
        <v>46</v>
      </c>
      <c r="H175" s="16" t="s">
        <v>4934</v>
      </c>
    </row>
    <row r="176" spans="2:8" ht="71.25" x14ac:dyDescent="0.25">
      <c r="B176" s="4" t="s">
        <v>526</v>
      </c>
      <c r="C176" s="47" t="s">
        <v>527</v>
      </c>
      <c r="D176" s="44"/>
      <c r="E176" s="4" t="s">
        <v>573</v>
      </c>
      <c r="F176" s="16" t="s">
        <v>574</v>
      </c>
      <c r="G176" s="16" t="s">
        <v>46</v>
      </c>
      <c r="H176" s="16" t="s">
        <v>4935</v>
      </c>
    </row>
    <row r="177" spans="2:8" ht="71.25" x14ac:dyDescent="0.25">
      <c r="B177" s="4" t="s">
        <v>526</v>
      </c>
      <c r="C177" s="47" t="s">
        <v>527</v>
      </c>
      <c r="D177" s="44"/>
      <c r="E177" s="4" t="s">
        <v>515</v>
      </c>
      <c r="F177" s="16" t="s">
        <v>516</v>
      </c>
      <c r="G177" s="16" t="s">
        <v>46</v>
      </c>
      <c r="H177" s="16" t="s">
        <v>4935</v>
      </c>
    </row>
    <row r="178" spans="2:8" ht="71.25" x14ac:dyDescent="0.25">
      <c r="B178" s="4" t="s">
        <v>620</v>
      </c>
      <c r="C178" s="47" t="s">
        <v>621</v>
      </c>
      <c r="D178" s="44"/>
      <c r="E178" s="4" t="s">
        <v>573</v>
      </c>
      <c r="F178" s="16" t="s">
        <v>574</v>
      </c>
      <c r="G178" s="16" t="s">
        <v>46</v>
      </c>
      <c r="H178" s="16" t="s">
        <v>4936</v>
      </c>
    </row>
    <row r="179" spans="2:8" ht="71.25" x14ac:dyDescent="0.25">
      <c r="B179" s="4" t="s">
        <v>622</v>
      </c>
      <c r="C179" s="47" t="s">
        <v>623</v>
      </c>
      <c r="D179" s="44"/>
      <c r="E179" s="4" t="s">
        <v>552</v>
      </c>
      <c r="F179" s="16" t="s">
        <v>553</v>
      </c>
      <c r="G179" s="16" t="s">
        <v>46</v>
      </c>
      <c r="H179" s="16" t="s">
        <v>4937</v>
      </c>
    </row>
    <row r="180" spans="2:8" ht="285" x14ac:dyDescent="0.25">
      <c r="B180" s="4" t="s">
        <v>622</v>
      </c>
      <c r="C180" s="47" t="s">
        <v>623</v>
      </c>
      <c r="D180" s="44"/>
      <c r="E180" s="4" t="s">
        <v>606</v>
      </c>
      <c r="F180" s="16" t="s">
        <v>607</v>
      </c>
      <c r="G180" s="16" t="s">
        <v>4862</v>
      </c>
      <c r="H180" s="16" t="s">
        <v>4937</v>
      </c>
    </row>
    <row r="181" spans="2:8" ht="42.75" x14ac:dyDescent="0.25">
      <c r="B181" s="4" t="s">
        <v>629</v>
      </c>
      <c r="C181" s="47" t="s">
        <v>630</v>
      </c>
      <c r="D181" s="44"/>
      <c r="E181" s="4" t="s">
        <v>1382</v>
      </c>
      <c r="F181" s="16" t="s">
        <v>1383</v>
      </c>
      <c r="G181" s="16" t="s">
        <v>46</v>
      </c>
      <c r="H181" s="16" t="s">
        <v>4938</v>
      </c>
    </row>
    <row r="182" spans="2:8" ht="85.5" x14ac:dyDescent="0.25">
      <c r="B182" s="4" t="s">
        <v>949</v>
      </c>
      <c r="C182" s="47" t="s">
        <v>950</v>
      </c>
      <c r="D182" s="44"/>
      <c r="E182" s="4" t="s">
        <v>944</v>
      </c>
      <c r="F182" s="16" t="s">
        <v>945</v>
      </c>
      <c r="G182" s="16" t="s">
        <v>46</v>
      </c>
      <c r="H182" s="16" t="s">
        <v>4887</v>
      </c>
    </row>
    <row r="183" spans="2:8" ht="85.5" x14ac:dyDescent="0.25">
      <c r="B183" s="4" t="s">
        <v>949</v>
      </c>
      <c r="C183" s="47" t="s">
        <v>950</v>
      </c>
      <c r="D183" s="44"/>
      <c r="E183" s="4" t="s">
        <v>947</v>
      </c>
      <c r="F183" s="16" t="s">
        <v>948</v>
      </c>
      <c r="G183" s="16" t="s">
        <v>46</v>
      </c>
      <c r="H183" s="16" t="s">
        <v>4887</v>
      </c>
    </row>
    <row r="184" spans="2:8" ht="85.5" x14ac:dyDescent="0.25">
      <c r="B184" s="4" t="s">
        <v>949</v>
      </c>
      <c r="C184" s="47" t="s">
        <v>950</v>
      </c>
      <c r="D184" s="44"/>
      <c r="E184" s="4" t="s">
        <v>955</v>
      </c>
      <c r="F184" s="16" t="s">
        <v>956</v>
      </c>
      <c r="G184" s="16" t="s">
        <v>46</v>
      </c>
      <c r="H184" s="16" t="s">
        <v>4887</v>
      </c>
    </row>
    <row r="185" spans="2:8" ht="85.5" x14ac:dyDescent="0.25">
      <c r="B185" s="4" t="s">
        <v>949</v>
      </c>
      <c r="C185" s="47" t="s">
        <v>950</v>
      </c>
      <c r="D185" s="44"/>
      <c r="E185" s="4" t="s">
        <v>967</v>
      </c>
      <c r="F185" s="16" t="s">
        <v>968</v>
      </c>
      <c r="G185" s="16" t="s">
        <v>46</v>
      </c>
      <c r="H185" s="16" t="s">
        <v>4887</v>
      </c>
    </row>
    <row r="186" spans="2:8" ht="85.5" x14ac:dyDescent="0.25">
      <c r="B186" s="4" t="s">
        <v>949</v>
      </c>
      <c r="C186" s="47" t="s">
        <v>950</v>
      </c>
      <c r="D186" s="44"/>
      <c r="E186" s="4" t="s">
        <v>940</v>
      </c>
      <c r="F186" s="16" t="s">
        <v>941</v>
      </c>
      <c r="G186" s="16" t="s">
        <v>46</v>
      </c>
      <c r="H186" s="16" t="s">
        <v>4887</v>
      </c>
    </row>
    <row r="187" spans="2:8" ht="85.5" x14ac:dyDescent="0.25">
      <c r="B187" s="4" t="s">
        <v>949</v>
      </c>
      <c r="C187" s="47" t="s">
        <v>950</v>
      </c>
      <c r="D187" s="44"/>
      <c r="E187" s="4" t="s">
        <v>951</v>
      </c>
      <c r="F187" s="16" t="s">
        <v>952</v>
      </c>
      <c r="G187" s="16" t="s">
        <v>46</v>
      </c>
      <c r="H187" s="16" t="s">
        <v>4887</v>
      </c>
    </row>
    <row r="188" spans="2:8" ht="99.75" x14ac:dyDescent="0.25">
      <c r="B188" s="4" t="s">
        <v>940</v>
      </c>
      <c r="C188" s="47" t="s">
        <v>941</v>
      </c>
      <c r="D188" s="44"/>
      <c r="E188" s="4" t="s">
        <v>944</v>
      </c>
      <c r="F188" s="16" t="s">
        <v>945</v>
      </c>
      <c r="G188" s="16" t="s">
        <v>46</v>
      </c>
      <c r="H188" s="16" t="s">
        <v>4939</v>
      </c>
    </row>
    <row r="189" spans="2:8" ht="99.75" x14ac:dyDescent="0.25">
      <c r="B189" s="4" t="s">
        <v>940</v>
      </c>
      <c r="C189" s="47" t="s">
        <v>941</v>
      </c>
      <c r="D189" s="44"/>
      <c r="E189" s="4" t="s">
        <v>947</v>
      </c>
      <c r="F189" s="16" t="s">
        <v>948</v>
      </c>
      <c r="G189" s="16" t="s">
        <v>46</v>
      </c>
      <c r="H189" s="16" t="s">
        <v>4939</v>
      </c>
    </row>
    <row r="190" spans="2:8" ht="270.75" x14ac:dyDescent="0.25">
      <c r="B190" s="4" t="s">
        <v>940</v>
      </c>
      <c r="C190" s="47" t="s">
        <v>941</v>
      </c>
      <c r="D190" s="44"/>
      <c r="E190" s="4" t="s">
        <v>403</v>
      </c>
      <c r="F190" s="16" t="s">
        <v>404</v>
      </c>
      <c r="G190" s="16" t="s">
        <v>4940</v>
      </c>
      <c r="H190" s="16" t="s">
        <v>4939</v>
      </c>
    </row>
    <row r="191" spans="2:8" ht="99.75" x14ac:dyDescent="0.25">
      <c r="B191" s="4" t="s">
        <v>940</v>
      </c>
      <c r="C191" s="47" t="s">
        <v>941</v>
      </c>
      <c r="D191" s="44"/>
      <c r="E191" s="4" t="s">
        <v>4941</v>
      </c>
      <c r="F191" s="16" t="s">
        <v>4942</v>
      </c>
      <c r="G191" s="16" t="s">
        <v>46</v>
      </c>
      <c r="H191" s="16" t="s">
        <v>4939</v>
      </c>
    </row>
    <row r="192" spans="2:8" ht="99.75" x14ac:dyDescent="0.25">
      <c r="B192" s="4" t="s">
        <v>940</v>
      </c>
      <c r="C192" s="47" t="s">
        <v>941</v>
      </c>
      <c r="D192" s="44"/>
      <c r="E192" s="4" t="s">
        <v>4943</v>
      </c>
      <c r="F192" s="16" t="s">
        <v>4944</v>
      </c>
      <c r="G192" s="16" t="s">
        <v>46</v>
      </c>
      <c r="H192" s="16" t="s">
        <v>4939</v>
      </c>
    </row>
    <row r="193" spans="2:8" ht="99.75" x14ac:dyDescent="0.25">
      <c r="B193" s="4" t="s">
        <v>940</v>
      </c>
      <c r="C193" s="47" t="s">
        <v>941</v>
      </c>
      <c r="D193" s="44"/>
      <c r="E193" s="4" t="s">
        <v>949</v>
      </c>
      <c r="F193" s="16" t="s">
        <v>950</v>
      </c>
      <c r="G193" s="16" t="s">
        <v>46</v>
      </c>
      <c r="H193" s="16" t="s">
        <v>4939</v>
      </c>
    </row>
    <row r="194" spans="2:8" ht="99.75" x14ac:dyDescent="0.25">
      <c r="B194" s="4" t="s">
        <v>940</v>
      </c>
      <c r="C194" s="47" t="s">
        <v>941</v>
      </c>
      <c r="D194" s="44"/>
      <c r="E194" s="4" t="s">
        <v>951</v>
      </c>
      <c r="F194" s="16" t="s">
        <v>952</v>
      </c>
      <c r="G194" s="16" t="s">
        <v>46</v>
      </c>
      <c r="H194" s="16" t="s">
        <v>4939</v>
      </c>
    </row>
    <row r="195" spans="2:8" ht="99.75" x14ac:dyDescent="0.25">
      <c r="B195" s="4" t="s">
        <v>951</v>
      </c>
      <c r="C195" s="47" t="s">
        <v>952</v>
      </c>
      <c r="D195" s="44"/>
      <c r="E195" s="4" t="s">
        <v>944</v>
      </c>
      <c r="F195" s="16" t="s">
        <v>945</v>
      </c>
      <c r="G195" s="16" t="s">
        <v>46</v>
      </c>
      <c r="H195" s="16" t="s">
        <v>4939</v>
      </c>
    </row>
    <row r="196" spans="2:8" ht="99.75" x14ac:dyDescent="0.25">
      <c r="B196" s="4" t="s">
        <v>951</v>
      </c>
      <c r="C196" s="47" t="s">
        <v>952</v>
      </c>
      <c r="D196" s="44"/>
      <c r="E196" s="4" t="s">
        <v>947</v>
      </c>
      <c r="F196" s="16" t="s">
        <v>948</v>
      </c>
      <c r="G196" s="16" t="s">
        <v>46</v>
      </c>
      <c r="H196" s="16" t="s">
        <v>4939</v>
      </c>
    </row>
    <row r="197" spans="2:8" ht="99.75" x14ac:dyDescent="0.25">
      <c r="B197" s="4" t="s">
        <v>951</v>
      </c>
      <c r="C197" s="47" t="s">
        <v>952</v>
      </c>
      <c r="D197" s="44"/>
      <c r="E197" s="4" t="s">
        <v>1051</v>
      </c>
      <c r="F197" s="16" t="s">
        <v>1052</v>
      </c>
      <c r="G197" s="16" t="s">
        <v>46</v>
      </c>
      <c r="H197" s="16" t="s">
        <v>4939</v>
      </c>
    </row>
    <row r="198" spans="2:8" ht="99.75" x14ac:dyDescent="0.25">
      <c r="B198" s="4" t="s">
        <v>951</v>
      </c>
      <c r="C198" s="47" t="s">
        <v>952</v>
      </c>
      <c r="D198" s="44"/>
      <c r="E198" s="4" t="s">
        <v>4945</v>
      </c>
      <c r="F198" s="16" t="s">
        <v>4946</v>
      </c>
      <c r="G198" s="16" t="s">
        <v>46</v>
      </c>
      <c r="H198" s="16" t="s">
        <v>4939</v>
      </c>
    </row>
    <row r="199" spans="2:8" ht="99.75" x14ac:dyDescent="0.25">
      <c r="B199" s="4" t="s">
        <v>951</v>
      </c>
      <c r="C199" s="47" t="s">
        <v>952</v>
      </c>
      <c r="D199" s="44"/>
      <c r="E199" s="4" t="s">
        <v>949</v>
      </c>
      <c r="F199" s="16" t="s">
        <v>950</v>
      </c>
      <c r="G199" s="16" t="s">
        <v>46</v>
      </c>
      <c r="H199" s="16" t="s">
        <v>4939</v>
      </c>
    </row>
    <row r="200" spans="2:8" ht="99.75" x14ac:dyDescent="0.25">
      <c r="B200" s="4" t="s">
        <v>951</v>
      </c>
      <c r="C200" s="47" t="s">
        <v>952</v>
      </c>
      <c r="D200" s="44"/>
      <c r="E200" s="4" t="s">
        <v>940</v>
      </c>
      <c r="F200" s="16" t="s">
        <v>941</v>
      </c>
      <c r="G200" s="16" t="s">
        <v>46</v>
      </c>
      <c r="H200" s="16" t="s">
        <v>4939</v>
      </c>
    </row>
    <row r="201" spans="2:8" ht="142.5" x14ac:dyDescent="0.25">
      <c r="B201" s="4" t="s">
        <v>562</v>
      </c>
      <c r="C201" s="47" t="s">
        <v>563</v>
      </c>
      <c r="D201" s="44"/>
      <c r="E201" s="4" t="s">
        <v>552</v>
      </c>
      <c r="F201" s="16" t="s">
        <v>553</v>
      </c>
      <c r="G201" s="16" t="s">
        <v>46</v>
      </c>
      <c r="H201" s="16" t="s">
        <v>4924</v>
      </c>
    </row>
    <row r="202" spans="2:8" ht="285" x14ac:dyDescent="0.25">
      <c r="B202" s="4" t="s">
        <v>562</v>
      </c>
      <c r="C202" s="47" t="s">
        <v>563</v>
      </c>
      <c r="D202" s="44"/>
      <c r="E202" s="4" t="s">
        <v>606</v>
      </c>
      <c r="F202" s="16" t="s">
        <v>607</v>
      </c>
      <c r="G202" s="16" t="s">
        <v>4862</v>
      </c>
      <c r="H202" s="16" t="s">
        <v>4924</v>
      </c>
    </row>
    <row r="203" spans="2:8" ht="142.5" x14ac:dyDescent="0.25">
      <c r="B203" s="4" t="s">
        <v>562</v>
      </c>
      <c r="C203" s="47" t="s">
        <v>563</v>
      </c>
      <c r="D203" s="44"/>
      <c r="E203" s="4" t="s">
        <v>622</v>
      </c>
      <c r="F203" s="16" t="s">
        <v>623</v>
      </c>
      <c r="G203" s="16" t="s">
        <v>46</v>
      </c>
      <c r="H203" s="16" t="s">
        <v>4924</v>
      </c>
    </row>
    <row r="204" spans="2:8" ht="28.5" x14ac:dyDescent="0.25">
      <c r="B204" s="4" t="s">
        <v>633</v>
      </c>
      <c r="C204" s="47" t="s">
        <v>634</v>
      </c>
      <c r="D204" s="44"/>
      <c r="E204" s="4" t="s">
        <v>573</v>
      </c>
      <c r="F204" s="16" t="s">
        <v>574</v>
      </c>
      <c r="G204" s="16" t="s">
        <v>46</v>
      </c>
      <c r="H204" s="16" t="s">
        <v>4947</v>
      </c>
    </row>
    <row r="205" spans="2:8" ht="28.5" x14ac:dyDescent="0.25">
      <c r="B205" s="4" t="s">
        <v>633</v>
      </c>
      <c r="C205" s="47" t="s">
        <v>634</v>
      </c>
      <c r="D205" s="44"/>
      <c r="E205" s="4" t="s">
        <v>515</v>
      </c>
      <c r="F205" s="16" t="s">
        <v>516</v>
      </c>
      <c r="G205" s="16" t="s">
        <v>46</v>
      </c>
      <c r="H205" s="16" t="s">
        <v>4947</v>
      </c>
    </row>
    <row r="206" spans="2:8" ht="342" x14ac:dyDescent="0.25">
      <c r="B206" s="4" t="s">
        <v>494</v>
      </c>
      <c r="C206" s="47" t="s">
        <v>495</v>
      </c>
      <c r="D206" s="44"/>
      <c r="E206" s="4" t="s">
        <v>400</v>
      </c>
      <c r="F206" s="16" t="s">
        <v>401</v>
      </c>
      <c r="G206" s="16" t="s">
        <v>4948</v>
      </c>
      <c r="H206" s="16" t="s">
        <v>4949</v>
      </c>
    </row>
    <row r="207" spans="2:8" ht="270.75" x14ac:dyDescent="0.25">
      <c r="B207" s="4" t="s">
        <v>494</v>
      </c>
      <c r="C207" s="47" t="s">
        <v>495</v>
      </c>
      <c r="D207" s="44"/>
      <c r="E207" s="4" t="s">
        <v>403</v>
      </c>
      <c r="F207" s="16" t="s">
        <v>404</v>
      </c>
      <c r="G207" s="16" t="s">
        <v>4940</v>
      </c>
      <c r="H207" s="16" t="s">
        <v>4949</v>
      </c>
    </row>
    <row r="208" spans="2:8" ht="42.75" x14ac:dyDescent="0.25">
      <c r="B208" s="4" t="s">
        <v>494</v>
      </c>
      <c r="C208" s="47" t="s">
        <v>495</v>
      </c>
      <c r="D208" s="44"/>
      <c r="E208" s="4" t="s">
        <v>407</v>
      </c>
      <c r="F208" s="16" t="s">
        <v>408</v>
      </c>
      <c r="G208" s="16" t="s">
        <v>46</v>
      </c>
      <c r="H208" s="16" t="s">
        <v>4949</v>
      </c>
    </row>
    <row r="209" spans="2:8" ht="313.5" x14ac:dyDescent="0.25">
      <c r="B209" s="4" t="s">
        <v>494</v>
      </c>
      <c r="C209" s="47" t="s">
        <v>495</v>
      </c>
      <c r="D209" s="44"/>
      <c r="E209" s="4" t="s">
        <v>428</v>
      </c>
      <c r="F209" s="16" t="s">
        <v>429</v>
      </c>
      <c r="G209" s="16" t="s">
        <v>4876</v>
      </c>
      <c r="H209" s="16" t="s">
        <v>4949</v>
      </c>
    </row>
    <row r="210" spans="2:8" ht="285" x14ac:dyDescent="0.25">
      <c r="B210" s="4" t="s">
        <v>494</v>
      </c>
      <c r="C210" s="47" t="s">
        <v>495</v>
      </c>
      <c r="D210" s="44"/>
      <c r="E210" s="4" t="s">
        <v>430</v>
      </c>
      <c r="F210" s="16" t="s">
        <v>431</v>
      </c>
      <c r="G210" s="16" t="s">
        <v>4885</v>
      </c>
      <c r="H210" s="16" t="s">
        <v>4949</v>
      </c>
    </row>
    <row r="211" spans="2:8" ht="342" x14ac:dyDescent="0.25">
      <c r="B211" s="4" t="s">
        <v>496</v>
      </c>
      <c r="C211" s="47" t="s">
        <v>497</v>
      </c>
      <c r="D211" s="44"/>
      <c r="E211" s="4" t="s">
        <v>400</v>
      </c>
      <c r="F211" s="16" t="s">
        <v>401</v>
      </c>
      <c r="G211" s="16" t="s">
        <v>4948</v>
      </c>
      <c r="H211" s="16" t="s">
        <v>4950</v>
      </c>
    </row>
    <row r="212" spans="2:8" ht="270.75" x14ac:dyDescent="0.25">
      <c r="B212" s="4" t="s">
        <v>496</v>
      </c>
      <c r="C212" s="47" t="s">
        <v>497</v>
      </c>
      <c r="D212" s="44"/>
      <c r="E212" s="4" t="s">
        <v>403</v>
      </c>
      <c r="F212" s="16" t="s">
        <v>404</v>
      </c>
      <c r="G212" s="16" t="s">
        <v>4940</v>
      </c>
      <c r="H212" s="16" t="s">
        <v>4950</v>
      </c>
    </row>
    <row r="213" spans="2:8" ht="42.75" x14ac:dyDescent="0.25">
      <c r="B213" s="4" t="s">
        <v>496</v>
      </c>
      <c r="C213" s="47" t="s">
        <v>497</v>
      </c>
      <c r="D213" s="44"/>
      <c r="E213" s="4" t="s">
        <v>407</v>
      </c>
      <c r="F213" s="16" t="s">
        <v>408</v>
      </c>
      <c r="G213" s="16" t="s">
        <v>46</v>
      </c>
      <c r="H213" s="16" t="s">
        <v>4950</v>
      </c>
    </row>
    <row r="214" spans="2:8" ht="313.5" x14ac:dyDescent="0.25">
      <c r="B214" s="4" t="s">
        <v>496</v>
      </c>
      <c r="C214" s="47" t="s">
        <v>497</v>
      </c>
      <c r="D214" s="44"/>
      <c r="E214" s="4" t="s">
        <v>428</v>
      </c>
      <c r="F214" s="16" t="s">
        <v>429</v>
      </c>
      <c r="G214" s="16" t="s">
        <v>4876</v>
      </c>
      <c r="H214" s="16" t="s">
        <v>4950</v>
      </c>
    </row>
    <row r="215" spans="2:8" ht="285" x14ac:dyDescent="0.25">
      <c r="B215" s="4" t="s">
        <v>496</v>
      </c>
      <c r="C215" s="47" t="s">
        <v>497</v>
      </c>
      <c r="D215" s="44"/>
      <c r="E215" s="4" t="s">
        <v>430</v>
      </c>
      <c r="F215" s="16" t="s">
        <v>431</v>
      </c>
      <c r="G215" s="16" t="s">
        <v>4885</v>
      </c>
      <c r="H215" s="16" t="s">
        <v>4950</v>
      </c>
    </row>
    <row r="216" spans="2:8" ht="28.5" x14ac:dyDescent="0.25">
      <c r="B216" s="4" t="s">
        <v>509</v>
      </c>
      <c r="C216" s="47" t="s">
        <v>510</v>
      </c>
      <c r="D216" s="44"/>
      <c r="E216" s="4" t="s">
        <v>504</v>
      </c>
      <c r="F216" s="16" t="s">
        <v>505</v>
      </c>
      <c r="G216" s="16" t="s">
        <v>46</v>
      </c>
      <c r="H216" s="16" t="s">
        <v>4951</v>
      </c>
    </row>
    <row r="217" spans="2:8" ht="42.75" x14ac:dyDescent="0.25">
      <c r="B217" s="4" t="s">
        <v>264</v>
      </c>
      <c r="C217" s="47" t="s">
        <v>265</v>
      </c>
      <c r="D217" s="44"/>
      <c r="E217" s="4" t="s">
        <v>1322</v>
      </c>
      <c r="F217" s="16" t="s">
        <v>1323</v>
      </c>
      <c r="G217" s="16" t="s">
        <v>46</v>
      </c>
      <c r="H217" s="16" t="s">
        <v>4952</v>
      </c>
    </row>
    <row r="218" spans="2:8" ht="42.75" x14ac:dyDescent="0.25">
      <c r="B218" s="4" t="s">
        <v>264</v>
      </c>
      <c r="C218" s="47" t="s">
        <v>265</v>
      </c>
      <c r="D218" s="44"/>
      <c r="E218" s="4" t="s">
        <v>1331</v>
      </c>
      <c r="F218" s="16" t="s">
        <v>1332</v>
      </c>
      <c r="G218" s="16" t="s">
        <v>46</v>
      </c>
      <c r="H218" s="16" t="s">
        <v>4952</v>
      </c>
    </row>
    <row r="219" spans="2:8" ht="42.75" x14ac:dyDescent="0.25">
      <c r="B219" s="4" t="s">
        <v>264</v>
      </c>
      <c r="C219" s="47" t="s">
        <v>265</v>
      </c>
      <c r="D219" s="44"/>
      <c r="E219" s="4" t="s">
        <v>886</v>
      </c>
      <c r="F219" s="16" t="s">
        <v>887</v>
      </c>
      <c r="G219" s="16" t="s">
        <v>4874</v>
      </c>
      <c r="H219" s="16" t="s">
        <v>4952</v>
      </c>
    </row>
    <row r="220" spans="2:8" ht="85.5" x14ac:dyDescent="0.25">
      <c r="B220" s="4" t="s">
        <v>264</v>
      </c>
      <c r="C220" s="47" t="s">
        <v>265</v>
      </c>
      <c r="D220" s="44"/>
      <c r="E220" s="4" t="s">
        <v>255</v>
      </c>
      <c r="F220" s="16" t="s">
        <v>256</v>
      </c>
      <c r="G220" s="16" t="s">
        <v>4917</v>
      </c>
      <c r="H220" s="16" t="s">
        <v>4952</v>
      </c>
    </row>
    <row r="221" spans="2:8" ht="199.5" x14ac:dyDescent="0.25">
      <c r="B221" s="4" t="s">
        <v>264</v>
      </c>
      <c r="C221" s="47" t="s">
        <v>265</v>
      </c>
      <c r="D221" s="44"/>
      <c r="E221" s="4" t="s">
        <v>4953</v>
      </c>
      <c r="F221" s="16" t="s">
        <v>4954</v>
      </c>
      <c r="G221" s="16" t="s">
        <v>4955</v>
      </c>
      <c r="H221" s="16" t="s">
        <v>4952</v>
      </c>
    </row>
    <row r="222" spans="2:8" ht="42.75" x14ac:dyDescent="0.25">
      <c r="B222" s="4" t="s">
        <v>270</v>
      </c>
      <c r="C222" s="47" t="s">
        <v>271</v>
      </c>
      <c r="D222" s="44"/>
      <c r="E222" s="4" t="s">
        <v>1322</v>
      </c>
      <c r="F222" s="16" t="s">
        <v>1323</v>
      </c>
      <c r="G222" s="16" t="s">
        <v>46</v>
      </c>
      <c r="H222" s="16" t="s">
        <v>4950</v>
      </c>
    </row>
    <row r="223" spans="2:8" ht="42.75" x14ac:dyDescent="0.25">
      <c r="B223" s="4" t="s">
        <v>270</v>
      </c>
      <c r="C223" s="47" t="s">
        <v>271</v>
      </c>
      <c r="D223" s="44"/>
      <c r="E223" s="4" t="s">
        <v>1331</v>
      </c>
      <c r="F223" s="16" t="s">
        <v>1332</v>
      </c>
      <c r="G223" s="16" t="s">
        <v>46</v>
      </c>
      <c r="H223" s="16" t="s">
        <v>4950</v>
      </c>
    </row>
    <row r="224" spans="2:8" ht="42.75" x14ac:dyDescent="0.25">
      <c r="B224" s="4" t="s">
        <v>270</v>
      </c>
      <c r="C224" s="47" t="s">
        <v>271</v>
      </c>
      <c r="D224" s="44"/>
      <c r="E224" s="4" t="s">
        <v>886</v>
      </c>
      <c r="F224" s="16" t="s">
        <v>887</v>
      </c>
      <c r="G224" s="16" t="s">
        <v>4874</v>
      </c>
      <c r="H224" s="16" t="s">
        <v>4950</v>
      </c>
    </row>
    <row r="225" spans="2:8" ht="85.5" x14ac:dyDescent="0.25">
      <c r="B225" s="4" t="s">
        <v>270</v>
      </c>
      <c r="C225" s="47" t="s">
        <v>271</v>
      </c>
      <c r="D225" s="44"/>
      <c r="E225" s="4" t="s">
        <v>255</v>
      </c>
      <c r="F225" s="16" t="s">
        <v>256</v>
      </c>
      <c r="G225" s="16" t="s">
        <v>4917</v>
      </c>
      <c r="H225" s="16" t="s">
        <v>4950</v>
      </c>
    </row>
    <row r="226" spans="2:8" ht="199.5" x14ac:dyDescent="0.25">
      <c r="B226" s="4" t="s">
        <v>270</v>
      </c>
      <c r="C226" s="47" t="s">
        <v>271</v>
      </c>
      <c r="D226" s="44"/>
      <c r="E226" s="4" t="s">
        <v>4953</v>
      </c>
      <c r="F226" s="16" t="s">
        <v>4954</v>
      </c>
      <c r="G226" s="16" t="s">
        <v>4955</v>
      </c>
      <c r="H226" s="16" t="s">
        <v>4950</v>
      </c>
    </row>
    <row r="227" spans="2:8" ht="42.75" x14ac:dyDescent="0.25">
      <c r="B227" s="4" t="s">
        <v>1039</v>
      </c>
      <c r="C227" s="47" t="s">
        <v>1040</v>
      </c>
      <c r="D227" s="44"/>
      <c r="E227" s="4" t="s">
        <v>1041</v>
      </c>
      <c r="F227" s="16" t="s">
        <v>1042</v>
      </c>
      <c r="G227" s="16" t="s">
        <v>46</v>
      </c>
      <c r="H227" s="16" t="s">
        <v>4849</v>
      </c>
    </row>
    <row r="228" spans="2:8" ht="42.75" x14ac:dyDescent="0.25">
      <c r="B228" s="4" t="s">
        <v>1039</v>
      </c>
      <c r="C228" s="47" t="s">
        <v>1040</v>
      </c>
      <c r="D228" s="44"/>
      <c r="E228" s="4" t="s">
        <v>1061</v>
      </c>
      <c r="F228" s="16" t="s">
        <v>1062</v>
      </c>
      <c r="G228" s="16" t="s">
        <v>46</v>
      </c>
      <c r="H228" s="16" t="s">
        <v>4849</v>
      </c>
    </row>
    <row r="229" spans="2:8" ht="42.75" x14ac:dyDescent="0.25">
      <c r="B229" s="4" t="s">
        <v>1039</v>
      </c>
      <c r="C229" s="47" t="s">
        <v>1040</v>
      </c>
      <c r="D229" s="44"/>
      <c r="E229" s="4" t="s">
        <v>1355</v>
      </c>
      <c r="F229" s="16" t="s">
        <v>1356</v>
      </c>
      <c r="G229" s="16" t="s">
        <v>46</v>
      </c>
      <c r="H229" s="16" t="s">
        <v>4849</v>
      </c>
    </row>
    <row r="230" spans="2:8" ht="0" hidden="1" customHeight="1" x14ac:dyDescent="0.25"/>
  </sheetData>
  <mergeCells count="227">
    <mergeCell ref="C228:D228"/>
    <mergeCell ref="C229:D229"/>
    <mergeCell ref="C223:D223"/>
    <mergeCell ref="C224:D224"/>
    <mergeCell ref="C225:D225"/>
    <mergeCell ref="C226:D226"/>
    <mergeCell ref="C227:D227"/>
    <mergeCell ref="C218:D218"/>
    <mergeCell ref="C219:D219"/>
    <mergeCell ref="C220:D220"/>
    <mergeCell ref="C221:D221"/>
    <mergeCell ref="C222:D222"/>
    <mergeCell ref="C213:D213"/>
    <mergeCell ref="C214:D214"/>
    <mergeCell ref="C215:D215"/>
    <mergeCell ref="C216:D216"/>
    <mergeCell ref="C217:D217"/>
    <mergeCell ref="C208:D208"/>
    <mergeCell ref="C209:D209"/>
    <mergeCell ref="C210:D210"/>
    <mergeCell ref="C211:D211"/>
    <mergeCell ref="C212:D212"/>
    <mergeCell ref="C203:D203"/>
    <mergeCell ref="C204:D204"/>
    <mergeCell ref="C205:D205"/>
    <mergeCell ref="C206:D206"/>
    <mergeCell ref="C207:D207"/>
    <mergeCell ref="C198:D198"/>
    <mergeCell ref="C199:D199"/>
    <mergeCell ref="C200:D200"/>
    <mergeCell ref="C201:D201"/>
    <mergeCell ref="C202:D202"/>
    <mergeCell ref="C193:D193"/>
    <mergeCell ref="C194:D194"/>
    <mergeCell ref="C195:D195"/>
    <mergeCell ref="C196:D196"/>
    <mergeCell ref="C197:D197"/>
    <mergeCell ref="C188:D188"/>
    <mergeCell ref="C189:D189"/>
    <mergeCell ref="C190:D190"/>
    <mergeCell ref="C191:D191"/>
    <mergeCell ref="C192:D192"/>
    <mergeCell ref="C183:D183"/>
    <mergeCell ref="C184:D184"/>
    <mergeCell ref="C185:D185"/>
    <mergeCell ref="C186:D186"/>
    <mergeCell ref="C187:D187"/>
    <mergeCell ref="C178:D178"/>
    <mergeCell ref="C179:D179"/>
    <mergeCell ref="C180:D180"/>
    <mergeCell ref="C181:D181"/>
    <mergeCell ref="C182:D182"/>
    <mergeCell ref="C173:D173"/>
    <mergeCell ref="C174:D174"/>
    <mergeCell ref="C175:D175"/>
    <mergeCell ref="C176:D176"/>
    <mergeCell ref="C177:D177"/>
    <mergeCell ref="C168:D168"/>
    <mergeCell ref="C169:D169"/>
    <mergeCell ref="C170:D170"/>
    <mergeCell ref="C171:D171"/>
    <mergeCell ref="C172:D172"/>
    <mergeCell ref="C163:D163"/>
    <mergeCell ref="C164:D164"/>
    <mergeCell ref="C165:D165"/>
    <mergeCell ref="C166:D166"/>
    <mergeCell ref="C167:D167"/>
    <mergeCell ref="C158:D158"/>
    <mergeCell ref="C159:D159"/>
    <mergeCell ref="C160:D160"/>
    <mergeCell ref="C161:D161"/>
    <mergeCell ref="C162:D162"/>
    <mergeCell ref="C153:D153"/>
    <mergeCell ref="C154:D154"/>
    <mergeCell ref="C155:D155"/>
    <mergeCell ref="C156:D156"/>
    <mergeCell ref="C157:D157"/>
    <mergeCell ref="C148:D148"/>
    <mergeCell ref="C149:D149"/>
    <mergeCell ref="C150:D150"/>
    <mergeCell ref="C151:D151"/>
    <mergeCell ref="C152:D152"/>
    <mergeCell ref="C143:D143"/>
    <mergeCell ref="C144:D144"/>
    <mergeCell ref="C145:D145"/>
    <mergeCell ref="C146:D146"/>
    <mergeCell ref="C147:D147"/>
    <mergeCell ref="C138:D138"/>
    <mergeCell ref="C139:D139"/>
    <mergeCell ref="C140:D140"/>
    <mergeCell ref="C141:D141"/>
    <mergeCell ref="C142:D142"/>
    <mergeCell ref="C133:D133"/>
    <mergeCell ref="C134:D134"/>
    <mergeCell ref="C135:D135"/>
    <mergeCell ref="C136:D136"/>
    <mergeCell ref="C137:D137"/>
    <mergeCell ref="C128:D128"/>
    <mergeCell ref="C129:D129"/>
    <mergeCell ref="C130:D130"/>
    <mergeCell ref="C131:D131"/>
    <mergeCell ref="C132:D132"/>
    <mergeCell ref="C123:D123"/>
    <mergeCell ref="C124:D124"/>
    <mergeCell ref="C125:D125"/>
    <mergeCell ref="C126:D126"/>
    <mergeCell ref="C127:D127"/>
    <mergeCell ref="C118:D118"/>
    <mergeCell ref="C119:D119"/>
    <mergeCell ref="C120:D120"/>
    <mergeCell ref="C121:D121"/>
    <mergeCell ref="C122:D122"/>
    <mergeCell ref="C113:D113"/>
    <mergeCell ref="C114:D114"/>
    <mergeCell ref="C115:D115"/>
    <mergeCell ref="C116:D116"/>
    <mergeCell ref="C117:D117"/>
    <mergeCell ref="C108:D108"/>
    <mergeCell ref="C109:D109"/>
    <mergeCell ref="C110:D110"/>
    <mergeCell ref="C111:D111"/>
    <mergeCell ref="C112:D112"/>
    <mergeCell ref="C103:D103"/>
    <mergeCell ref="C104:D104"/>
    <mergeCell ref="C105:D105"/>
    <mergeCell ref="C106:D106"/>
    <mergeCell ref="C107:D107"/>
    <mergeCell ref="C98:D98"/>
    <mergeCell ref="C99:D99"/>
    <mergeCell ref="C100:D100"/>
    <mergeCell ref="C101:D101"/>
    <mergeCell ref="C102:D102"/>
    <mergeCell ref="C93:D93"/>
    <mergeCell ref="C94:D94"/>
    <mergeCell ref="C95:D95"/>
    <mergeCell ref="C96:D96"/>
    <mergeCell ref="C97:D97"/>
    <mergeCell ref="C88:D88"/>
    <mergeCell ref="C89:D89"/>
    <mergeCell ref="C90:D90"/>
    <mergeCell ref="C91:D91"/>
    <mergeCell ref="C92:D92"/>
    <mergeCell ref="C83:D83"/>
    <mergeCell ref="C84:D84"/>
    <mergeCell ref="C85:D85"/>
    <mergeCell ref="C86:D86"/>
    <mergeCell ref="C87:D87"/>
    <mergeCell ref="C78:D78"/>
    <mergeCell ref="C79:D79"/>
    <mergeCell ref="C80:D80"/>
    <mergeCell ref="C81:D81"/>
    <mergeCell ref="C82:D82"/>
    <mergeCell ref="C73:D73"/>
    <mergeCell ref="C74:D74"/>
    <mergeCell ref="C75:D75"/>
    <mergeCell ref="C76:D76"/>
    <mergeCell ref="C77:D77"/>
    <mergeCell ref="C68:D68"/>
    <mergeCell ref="C69:D69"/>
    <mergeCell ref="C70:D70"/>
    <mergeCell ref="C71:D71"/>
    <mergeCell ref="C72:D72"/>
    <mergeCell ref="C63:D63"/>
    <mergeCell ref="C64:D64"/>
    <mergeCell ref="C65:D65"/>
    <mergeCell ref="C66:D66"/>
    <mergeCell ref="C67:D67"/>
    <mergeCell ref="C58:D58"/>
    <mergeCell ref="C59:D59"/>
    <mergeCell ref="C60:D60"/>
    <mergeCell ref="C61:D61"/>
    <mergeCell ref="C62:D62"/>
    <mergeCell ref="C53:D53"/>
    <mergeCell ref="C54:D54"/>
    <mergeCell ref="C55:D55"/>
    <mergeCell ref="C56:D56"/>
    <mergeCell ref="C57:D57"/>
    <mergeCell ref="C48:D48"/>
    <mergeCell ref="C49:D49"/>
    <mergeCell ref="C50:D50"/>
    <mergeCell ref="C51:D51"/>
    <mergeCell ref="C52:D52"/>
    <mergeCell ref="C44:D44"/>
    <mergeCell ref="C45:D45"/>
    <mergeCell ref="C46:D46"/>
    <mergeCell ref="C47:D47"/>
    <mergeCell ref="C38:D38"/>
    <mergeCell ref="C39:D39"/>
    <mergeCell ref="C40:D40"/>
    <mergeCell ref="C41:D41"/>
    <mergeCell ref="C42:D42"/>
    <mergeCell ref="C35:D35"/>
    <mergeCell ref="C36:D36"/>
    <mergeCell ref="C37:D37"/>
    <mergeCell ref="C28:D28"/>
    <mergeCell ref="C29:D29"/>
    <mergeCell ref="C30:D30"/>
    <mergeCell ref="C31:D31"/>
    <mergeCell ref="C32:D32"/>
    <mergeCell ref="C43:D43"/>
    <mergeCell ref="C26:D26"/>
    <mergeCell ref="C27:D27"/>
    <mergeCell ref="C18:D18"/>
    <mergeCell ref="C19:D19"/>
    <mergeCell ref="C20:D20"/>
    <mergeCell ref="C21:D21"/>
    <mergeCell ref="C22:D22"/>
    <mergeCell ref="C33:D33"/>
    <mergeCell ref="C34:D34"/>
    <mergeCell ref="C17:D17"/>
    <mergeCell ref="C8:D8"/>
    <mergeCell ref="C9:D9"/>
    <mergeCell ref="C10:D10"/>
    <mergeCell ref="C11:D11"/>
    <mergeCell ref="C12:D12"/>
    <mergeCell ref="C23:D23"/>
    <mergeCell ref="C24:D24"/>
    <mergeCell ref="C25:D25"/>
    <mergeCell ref="B3:F3"/>
    <mergeCell ref="C4:D4"/>
    <mergeCell ref="C5:D5"/>
    <mergeCell ref="C6:D6"/>
    <mergeCell ref="C7:D7"/>
    <mergeCell ref="C13:D13"/>
    <mergeCell ref="C14:D14"/>
    <mergeCell ref="C15:D15"/>
    <mergeCell ref="C16:D16"/>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B1:K350"/>
  <sheetViews>
    <sheetView showGridLines="0" workbookViewId="0">
      <selection activeCell="C211" sqref="C211:D211"/>
    </sheetView>
  </sheetViews>
  <sheetFormatPr defaultRowHeight="15" x14ac:dyDescent="0.25"/>
  <cols>
    <col min="1" max="1" width="1" customWidth="1"/>
    <col min="2" max="2" width="13.42578125" customWidth="1"/>
    <col min="3" max="3" width="26.85546875" customWidth="1"/>
    <col min="4" max="4" width="27.140625" customWidth="1"/>
    <col min="5" max="5" width="13.42578125" customWidth="1"/>
    <col min="6" max="6" width="32.42578125" customWidth="1"/>
    <col min="7" max="7" width="13.42578125" customWidth="1"/>
    <col min="8" max="8" width="18.85546875" customWidth="1"/>
    <col min="9" max="9" width="40.42578125" customWidth="1"/>
    <col min="10" max="11" width="13.42578125" customWidth="1"/>
    <col min="12" max="12" width="0" hidden="1" customWidth="1"/>
    <col min="13" max="13" width="255" customWidth="1"/>
  </cols>
  <sheetData>
    <row r="1" spans="2:11" ht="7.9" customHeight="1" x14ac:dyDescent="0.25"/>
    <row r="2" spans="2:11" ht="3" customHeight="1" x14ac:dyDescent="0.25"/>
    <row r="3" spans="2:11" ht="25.5" customHeight="1" x14ac:dyDescent="0.25">
      <c r="B3" s="41" t="s">
        <v>4956</v>
      </c>
      <c r="C3" s="42"/>
      <c r="D3" s="42"/>
      <c r="E3" s="42"/>
      <c r="F3" s="42"/>
      <c r="G3" s="42"/>
      <c r="H3" s="42"/>
      <c r="I3" s="42"/>
      <c r="J3" s="42"/>
      <c r="K3" s="42"/>
    </row>
    <row r="4" spans="2:11" ht="28.5" x14ac:dyDescent="0.25">
      <c r="B4" s="2" t="s">
        <v>9</v>
      </c>
      <c r="C4" s="45" t="s">
        <v>11</v>
      </c>
      <c r="D4" s="42"/>
      <c r="E4" s="2" t="s">
        <v>13</v>
      </c>
      <c r="F4" s="2" t="s">
        <v>15</v>
      </c>
      <c r="G4" s="2" t="s">
        <v>41</v>
      </c>
      <c r="H4" s="2" t="s">
        <v>42</v>
      </c>
      <c r="I4" s="2" t="s">
        <v>4957</v>
      </c>
      <c r="J4" s="2" t="s">
        <v>4958</v>
      </c>
      <c r="K4" s="2" t="s">
        <v>4959</v>
      </c>
    </row>
    <row r="5" spans="2:11" ht="28.5" x14ac:dyDescent="0.25">
      <c r="B5" s="4" t="s">
        <v>1064</v>
      </c>
      <c r="C5" s="47" t="s">
        <v>1065</v>
      </c>
      <c r="D5" s="44"/>
      <c r="E5" s="4" t="s">
        <v>123</v>
      </c>
      <c r="F5" s="4" t="s">
        <v>124</v>
      </c>
      <c r="G5" s="4" t="s">
        <v>63</v>
      </c>
      <c r="H5" s="4" t="s">
        <v>1067</v>
      </c>
      <c r="I5" s="4" t="s">
        <v>4960</v>
      </c>
      <c r="J5" s="9" t="s">
        <v>62</v>
      </c>
      <c r="K5" s="15">
        <v>45991</v>
      </c>
    </row>
    <row r="6" spans="2:11" ht="28.5" x14ac:dyDescent="0.25">
      <c r="B6" s="4" t="s">
        <v>1234</v>
      </c>
      <c r="C6" s="47" t="s">
        <v>1235</v>
      </c>
      <c r="D6" s="44"/>
      <c r="E6" s="4" t="s">
        <v>123</v>
      </c>
      <c r="F6" s="4" t="s">
        <v>124</v>
      </c>
      <c r="G6" s="4" t="s">
        <v>63</v>
      </c>
      <c r="H6" s="4" t="s">
        <v>185</v>
      </c>
      <c r="I6" s="4" t="s">
        <v>4960</v>
      </c>
      <c r="J6" s="9" t="s">
        <v>62</v>
      </c>
      <c r="K6" s="15">
        <v>45991</v>
      </c>
    </row>
    <row r="7" spans="2:11" ht="42.75" x14ac:dyDescent="0.25">
      <c r="B7" s="4" t="s">
        <v>852</v>
      </c>
      <c r="C7" s="47" t="s">
        <v>853</v>
      </c>
      <c r="D7" s="44"/>
      <c r="E7" s="4" t="s">
        <v>282</v>
      </c>
      <c r="F7" s="4" t="s">
        <v>854</v>
      </c>
      <c r="G7" s="4" t="s">
        <v>63</v>
      </c>
      <c r="H7" s="4" t="s">
        <v>856</v>
      </c>
      <c r="I7" s="4" t="s">
        <v>4961</v>
      </c>
      <c r="J7" s="9" t="s">
        <v>62</v>
      </c>
      <c r="K7" s="15">
        <v>45961</v>
      </c>
    </row>
    <row r="8" spans="2:11" x14ac:dyDescent="0.25">
      <c r="B8" s="4" t="s">
        <v>1153</v>
      </c>
      <c r="C8" s="47" t="s">
        <v>1154</v>
      </c>
      <c r="D8" s="44"/>
      <c r="E8" s="4" t="s">
        <v>1155</v>
      </c>
      <c r="F8" s="4" t="s">
        <v>1156</v>
      </c>
      <c r="G8" s="4" t="s">
        <v>63</v>
      </c>
      <c r="H8" s="4" t="s">
        <v>1158</v>
      </c>
      <c r="I8" s="4" t="s">
        <v>4962</v>
      </c>
      <c r="J8" s="9" t="s">
        <v>62</v>
      </c>
      <c r="K8" s="15">
        <v>45695</v>
      </c>
    </row>
    <row r="9" spans="2:11" x14ac:dyDescent="0.25">
      <c r="B9" s="4" t="s">
        <v>84</v>
      </c>
      <c r="C9" s="47" t="s">
        <v>85</v>
      </c>
      <c r="D9" s="44"/>
      <c r="E9" s="4" t="s">
        <v>56</v>
      </c>
      <c r="F9" s="4" t="s">
        <v>57</v>
      </c>
      <c r="G9" s="4" t="s">
        <v>63</v>
      </c>
      <c r="H9" s="4" t="s">
        <v>86</v>
      </c>
      <c r="I9" s="4" t="s">
        <v>4963</v>
      </c>
      <c r="J9" s="9" t="s">
        <v>62</v>
      </c>
      <c r="K9" s="15">
        <v>43982</v>
      </c>
    </row>
    <row r="10" spans="2:11" ht="28.5" x14ac:dyDescent="0.25">
      <c r="B10" s="4" t="s">
        <v>54</v>
      </c>
      <c r="C10" s="47" t="s">
        <v>55</v>
      </c>
      <c r="D10" s="44"/>
      <c r="E10" s="4" t="s">
        <v>56</v>
      </c>
      <c r="F10" s="4" t="s">
        <v>57</v>
      </c>
      <c r="G10" s="4" t="s">
        <v>63</v>
      </c>
      <c r="H10" s="4" t="s">
        <v>64</v>
      </c>
      <c r="I10" s="4" t="s">
        <v>4964</v>
      </c>
      <c r="J10" s="9" t="s">
        <v>62</v>
      </c>
      <c r="K10" s="15">
        <v>43982</v>
      </c>
    </row>
    <row r="11" spans="2:11" x14ac:dyDescent="0.25">
      <c r="B11" s="4" t="s">
        <v>71</v>
      </c>
      <c r="C11" s="47" t="s">
        <v>72</v>
      </c>
      <c r="D11" s="44"/>
      <c r="E11" s="4" t="s">
        <v>73</v>
      </c>
      <c r="F11" s="4" t="s">
        <v>74</v>
      </c>
      <c r="G11" s="4" t="s">
        <v>63</v>
      </c>
      <c r="H11" s="4" t="s">
        <v>78</v>
      </c>
      <c r="I11" s="4" t="s">
        <v>4965</v>
      </c>
      <c r="J11" s="9" t="s">
        <v>62</v>
      </c>
      <c r="K11" s="15">
        <v>45687</v>
      </c>
    </row>
    <row r="12" spans="2:11" x14ac:dyDescent="0.25">
      <c r="B12" s="4" t="s">
        <v>1236</v>
      </c>
      <c r="C12" s="47" t="s">
        <v>1237</v>
      </c>
      <c r="D12" s="44"/>
      <c r="E12" s="4" t="s">
        <v>73</v>
      </c>
      <c r="F12" s="4" t="s">
        <v>74</v>
      </c>
      <c r="G12" s="4" t="s">
        <v>63</v>
      </c>
      <c r="H12" s="4" t="s">
        <v>1238</v>
      </c>
      <c r="I12" s="4" t="s">
        <v>4965</v>
      </c>
      <c r="J12" s="9" t="s">
        <v>62</v>
      </c>
      <c r="K12" s="15">
        <v>45687</v>
      </c>
    </row>
    <row r="13" spans="2:11" x14ac:dyDescent="0.25">
      <c r="B13" s="4" t="s">
        <v>130</v>
      </c>
      <c r="C13" s="47" t="s">
        <v>131</v>
      </c>
      <c r="D13" s="44"/>
      <c r="E13" s="4" t="s">
        <v>73</v>
      </c>
      <c r="F13" s="4" t="s">
        <v>74</v>
      </c>
      <c r="G13" s="4" t="s">
        <v>63</v>
      </c>
      <c r="H13" s="4" t="s">
        <v>133</v>
      </c>
      <c r="I13" s="4" t="s">
        <v>4965</v>
      </c>
      <c r="J13" s="9" t="s">
        <v>62</v>
      </c>
      <c r="K13" s="15">
        <v>45687</v>
      </c>
    </row>
    <row r="14" spans="2:11" ht="28.5" x14ac:dyDescent="0.25">
      <c r="B14" s="4" t="s">
        <v>1068</v>
      </c>
      <c r="C14" s="47" t="s">
        <v>1069</v>
      </c>
      <c r="D14" s="44"/>
      <c r="E14" s="4" t="s">
        <v>276</v>
      </c>
      <c r="F14" s="4" t="s">
        <v>277</v>
      </c>
      <c r="G14" s="4" t="s">
        <v>63</v>
      </c>
      <c r="H14" s="4" t="s">
        <v>1071</v>
      </c>
      <c r="I14" s="4" t="s">
        <v>4966</v>
      </c>
      <c r="J14" s="9" t="s">
        <v>62</v>
      </c>
      <c r="K14" s="15">
        <v>45896</v>
      </c>
    </row>
    <row r="15" spans="2:11" x14ac:dyDescent="0.25">
      <c r="B15" s="4" t="s">
        <v>706</v>
      </c>
      <c r="C15" s="47" t="s">
        <v>707</v>
      </c>
      <c r="D15" s="44"/>
      <c r="E15" s="4" t="s">
        <v>434</v>
      </c>
      <c r="F15" s="4" t="s">
        <v>708</v>
      </c>
      <c r="G15" s="4" t="s">
        <v>63</v>
      </c>
      <c r="H15" s="4" t="s">
        <v>711</v>
      </c>
      <c r="I15" s="4" t="s">
        <v>4967</v>
      </c>
      <c r="J15" s="9" t="s">
        <v>62</v>
      </c>
      <c r="K15" s="15">
        <v>45139</v>
      </c>
    </row>
    <row r="16" spans="2:11" ht="28.5" x14ac:dyDescent="0.25">
      <c r="B16" s="4" t="s">
        <v>1239</v>
      </c>
      <c r="C16" s="47" t="s">
        <v>1240</v>
      </c>
      <c r="D16" s="44"/>
      <c r="E16" s="4" t="s">
        <v>327</v>
      </c>
      <c r="F16" s="4" t="s">
        <v>328</v>
      </c>
      <c r="G16" s="4" t="s">
        <v>63</v>
      </c>
      <c r="H16" s="4" t="s">
        <v>149</v>
      </c>
      <c r="I16" s="4" t="s">
        <v>4968</v>
      </c>
      <c r="J16" s="9" t="s">
        <v>62</v>
      </c>
      <c r="K16" s="15">
        <v>45447</v>
      </c>
    </row>
    <row r="17" spans="2:11" ht="28.5" x14ac:dyDescent="0.25">
      <c r="B17" s="4" t="s">
        <v>288</v>
      </c>
      <c r="C17" s="47" t="s">
        <v>289</v>
      </c>
      <c r="D17" s="44"/>
      <c r="E17" s="4" t="s">
        <v>123</v>
      </c>
      <c r="F17" s="4" t="s">
        <v>290</v>
      </c>
      <c r="G17" s="4" t="s">
        <v>63</v>
      </c>
      <c r="H17" s="4" t="s">
        <v>185</v>
      </c>
      <c r="I17" s="4" t="s">
        <v>4969</v>
      </c>
      <c r="J17" s="9" t="s">
        <v>62</v>
      </c>
      <c r="K17" s="15">
        <v>45808</v>
      </c>
    </row>
    <row r="18" spans="2:11" ht="213.75" x14ac:dyDescent="0.25">
      <c r="B18" s="4" t="s">
        <v>1072</v>
      </c>
      <c r="C18" s="47" t="s">
        <v>1073</v>
      </c>
      <c r="D18" s="44"/>
      <c r="E18" s="4" t="s">
        <v>276</v>
      </c>
      <c r="F18" s="4" t="s">
        <v>277</v>
      </c>
      <c r="G18" s="4" t="s">
        <v>63</v>
      </c>
      <c r="H18" s="4" t="s">
        <v>1074</v>
      </c>
      <c r="I18" s="4" t="s">
        <v>4966</v>
      </c>
      <c r="J18" s="9" t="s">
        <v>62</v>
      </c>
      <c r="K18" s="15">
        <v>45896</v>
      </c>
    </row>
    <row r="19" spans="2:11" ht="28.5" x14ac:dyDescent="0.25">
      <c r="B19" s="4" t="s">
        <v>121</v>
      </c>
      <c r="C19" s="47" t="s">
        <v>122</v>
      </c>
      <c r="D19" s="44"/>
      <c r="E19" s="4" t="s">
        <v>123</v>
      </c>
      <c r="F19" s="4" t="s">
        <v>124</v>
      </c>
      <c r="G19" s="4" t="s">
        <v>63</v>
      </c>
      <c r="H19" s="4" t="s">
        <v>127</v>
      </c>
      <c r="I19" s="4" t="s">
        <v>4960</v>
      </c>
      <c r="J19" s="9" t="s">
        <v>62</v>
      </c>
      <c r="K19" s="15">
        <v>45991</v>
      </c>
    </row>
    <row r="20" spans="2:11" ht="42.75" x14ac:dyDescent="0.25">
      <c r="B20" s="4" t="s">
        <v>1079</v>
      </c>
      <c r="C20" s="47" t="s">
        <v>1080</v>
      </c>
      <c r="D20" s="44"/>
      <c r="E20" s="4" t="s">
        <v>116</v>
      </c>
      <c r="F20" s="4" t="s">
        <v>1081</v>
      </c>
      <c r="G20" s="4" t="s">
        <v>63</v>
      </c>
      <c r="H20" s="4" t="s">
        <v>1084</v>
      </c>
      <c r="I20" s="4" t="s">
        <v>4970</v>
      </c>
      <c r="J20" s="9" t="s">
        <v>62</v>
      </c>
      <c r="K20" s="15">
        <v>44866</v>
      </c>
    </row>
    <row r="21" spans="2:11" ht="42.75" x14ac:dyDescent="0.25">
      <c r="B21" s="4" t="s">
        <v>1159</v>
      </c>
      <c r="C21" s="47" t="s">
        <v>1160</v>
      </c>
      <c r="D21" s="44"/>
      <c r="E21" s="4" t="s">
        <v>116</v>
      </c>
      <c r="F21" s="4" t="s">
        <v>1081</v>
      </c>
      <c r="G21" s="4" t="s">
        <v>63</v>
      </c>
      <c r="H21" s="4" t="s">
        <v>1162</v>
      </c>
      <c r="I21" s="4" t="s">
        <v>4971</v>
      </c>
      <c r="J21" s="9" t="s">
        <v>62</v>
      </c>
      <c r="K21" s="15">
        <v>44866</v>
      </c>
    </row>
    <row r="22" spans="2:11" x14ac:dyDescent="0.25">
      <c r="B22" s="4" t="s">
        <v>136</v>
      </c>
      <c r="C22" s="47" t="s">
        <v>137</v>
      </c>
      <c r="D22" s="44"/>
      <c r="E22" s="4" t="s">
        <v>73</v>
      </c>
      <c r="F22" s="4" t="s">
        <v>74</v>
      </c>
      <c r="G22" s="4" t="s">
        <v>63</v>
      </c>
      <c r="H22" s="4" t="s">
        <v>138</v>
      </c>
      <c r="I22" s="4" t="s">
        <v>4965</v>
      </c>
      <c r="J22" s="9" t="s">
        <v>62</v>
      </c>
      <c r="K22" s="15">
        <v>45687</v>
      </c>
    </row>
    <row r="23" spans="2:11" x14ac:dyDescent="0.25">
      <c r="B23" s="4" t="s">
        <v>79</v>
      </c>
      <c r="C23" s="47" t="s">
        <v>80</v>
      </c>
      <c r="D23" s="44"/>
      <c r="E23" s="4" t="s">
        <v>73</v>
      </c>
      <c r="F23" s="4" t="s">
        <v>74</v>
      </c>
      <c r="G23" s="4" t="s">
        <v>63</v>
      </c>
      <c r="H23" s="4" t="s">
        <v>81</v>
      </c>
      <c r="I23" s="4" t="s">
        <v>4965</v>
      </c>
      <c r="J23" s="9" t="s">
        <v>62</v>
      </c>
      <c r="K23" s="15">
        <v>45687</v>
      </c>
    </row>
    <row r="24" spans="2:11" ht="42.75" x14ac:dyDescent="0.25">
      <c r="B24" s="4" t="s">
        <v>1085</v>
      </c>
      <c r="C24" s="47" t="s">
        <v>1086</v>
      </c>
      <c r="D24" s="44"/>
      <c r="E24" s="4" t="s">
        <v>116</v>
      </c>
      <c r="F24" s="4" t="s">
        <v>1081</v>
      </c>
      <c r="G24" s="4" t="s">
        <v>63</v>
      </c>
      <c r="H24" s="4" t="s">
        <v>1089</v>
      </c>
      <c r="I24" s="4" t="s">
        <v>4972</v>
      </c>
      <c r="J24" s="9" t="s">
        <v>62</v>
      </c>
      <c r="K24" s="15">
        <v>44866</v>
      </c>
    </row>
    <row r="25" spans="2:11" ht="42.75" x14ac:dyDescent="0.25">
      <c r="B25" s="4" t="s">
        <v>1242</v>
      </c>
      <c r="C25" s="47" t="s">
        <v>1243</v>
      </c>
      <c r="D25" s="44"/>
      <c r="E25" s="4" t="s">
        <v>116</v>
      </c>
      <c r="F25" s="4" t="s">
        <v>1081</v>
      </c>
      <c r="G25" s="4" t="s">
        <v>63</v>
      </c>
      <c r="H25" s="4" t="s">
        <v>1244</v>
      </c>
      <c r="I25" s="4" t="s">
        <v>4972</v>
      </c>
      <c r="J25" s="9" t="s">
        <v>62</v>
      </c>
      <c r="K25" s="15">
        <v>44866</v>
      </c>
    </row>
    <row r="26" spans="2:11" ht="42.75" x14ac:dyDescent="0.25">
      <c r="B26" s="4" t="s">
        <v>1163</v>
      </c>
      <c r="C26" s="47" t="s">
        <v>1164</v>
      </c>
      <c r="D26" s="44"/>
      <c r="E26" s="4" t="s">
        <v>100</v>
      </c>
      <c r="F26" s="4" t="s">
        <v>349</v>
      </c>
      <c r="G26" s="4" t="s">
        <v>63</v>
      </c>
      <c r="H26" s="4" t="s">
        <v>1165</v>
      </c>
      <c r="I26" s="4" t="s">
        <v>4973</v>
      </c>
      <c r="J26" s="9" t="s">
        <v>62</v>
      </c>
      <c r="K26" s="15">
        <v>45371</v>
      </c>
    </row>
    <row r="27" spans="2:11" ht="28.5" x14ac:dyDescent="0.25">
      <c r="B27" s="4" t="s">
        <v>171</v>
      </c>
      <c r="C27" s="47" t="s">
        <v>172</v>
      </c>
      <c r="D27" s="44"/>
      <c r="E27" s="4" t="s">
        <v>123</v>
      </c>
      <c r="F27" s="4" t="s">
        <v>173</v>
      </c>
      <c r="G27" s="4" t="s">
        <v>63</v>
      </c>
      <c r="H27" s="4" t="s">
        <v>175</v>
      </c>
      <c r="I27" s="4" t="s">
        <v>4960</v>
      </c>
      <c r="J27" s="9" t="s">
        <v>62</v>
      </c>
      <c r="K27" s="15">
        <v>45991</v>
      </c>
    </row>
    <row r="28" spans="2:11" x14ac:dyDescent="0.25">
      <c r="B28" s="4" t="s">
        <v>211</v>
      </c>
      <c r="C28" s="47" t="s">
        <v>212</v>
      </c>
      <c r="D28" s="44"/>
      <c r="E28" s="4" t="s">
        <v>108</v>
      </c>
      <c r="F28" s="4" t="s">
        <v>213</v>
      </c>
      <c r="G28" s="4" t="s">
        <v>63</v>
      </c>
      <c r="H28" s="4" t="s">
        <v>215</v>
      </c>
      <c r="I28" s="4" t="s">
        <v>4974</v>
      </c>
      <c r="J28" s="9" t="s">
        <v>62</v>
      </c>
      <c r="K28" s="15">
        <v>45991</v>
      </c>
    </row>
    <row r="29" spans="2:11" x14ac:dyDescent="0.25">
      <c r="B29" s="4" t="s">
        <v>1090</v>
      </c>
      <c r="C29" s="47" t="s">
        <v>1091</v>
      </c>
      <c r="D29" s="44"/>
      <c r="E29" s="4" t="s">
        <v>123</v>
      </c>
      <c r="F29" s="4" t="s">
        <v>1092</v>
      </c>
      <c r="G29" s="4" t="s">
        <v>63</v>
      </c>
      <c r="H29" s="4" t="s">
        <v>1094</v>
      </c>
      <c r="I29" s="4" t="s">
        <v>4975</v>
      </c>
      <c r="J29" s="9" t="s">
        <v>62</v>
      </c>
      <c r="K29" s="15">
        <v>43434</v>
      </c>
    </row>
    <row r="30" spans="2:11" x14ac:dyDescent="0.25">
      <c r="B30" s="4" t="s">
        <v>1095</v>
      </c>
      <c r="C30" s="47" t="s">
        <v>1096</v>
      </c>
      <c r="D30" s="44"/>
      <c r="E30" s="4" t="s">
        <v>123</v>
      </c>
      <c r="F30" s="4" t="s">
        <v>1097</v>
      </c>
      <c r="G30" s="4" t="s">
        <v>63</v>
      </c>
      <c r="H30" s="4" t="s">
        <v>1099</v>
      </c>
      <c r="I30" s="4" t="s">
        <v>4976</v>
      </c>
      <c r="J30" s="9" t="s">
        <v>62</v>
      </c>
      <c r="K30" s="15">
        <v>44286</v>
      </c>
    </row>
    <row r="31" spans="2:11" x14ac:dyDescent="0.25">
      <c r="B31" s="4" t="s">
        <v>176</v>
      </c>
      <c r="C31" s="47" t="s">
        <v>177</v>
      </c>
      <c r="D31" s="44"/>
      <c r="E31" s="4" t="s">
        <v>123</v>
      </c>
      <c r="F31" s="4" t="s">
        <v>178</v>
      </c>
      <c r="G31" s="4" t="s">
        <v>63</v>
      </c>
      <c r="H31" s="4" t="s">
        <v>179</v>
      </c>
      <c r="I31" s="4" t="s">
        <v>4977</v>
      </c>
      <c r="J31" s="9" t="s">
        <v>62</v>
      </c>
      <c r="K31" s="15">
        <v>45991</v>
      </c>
    </row>
    <row r="32" spans="2:11" ht="28.5" x14ac:dyDescent="0.25">
      <c r="B32" s="4" t="s">
        <v>846</v>
      </c>
      <c r="C32" s="47" t="s">
        <v>847</v>
      </c>
      <c r="D32" s="44"/>
      <c r="E32" s="4" t="s">
        <v>276</v>
      </c>
      <c r="F32" s="4" t="s">
        <v>277</v>
      </c>
      <c r="G32" s="4" t="s">
        <v>63</v>
      </c>
      <c r="H32" s="4" t="s">
        <v>848</v>
      </c>
      <c r="I32" s="4" t="s">
        <v>4978</v>
      </c>
      <c r="J32" s="9" t="s">
        <v>62</v>
      </c>
      <c r="K32" s="15">
        <v>45896</v>
      </c>
    </row>
    <row r="33" spans="2:11" x14ac:dyDescent="0.25">
      <c r="B33" s="4" t="s">
        <v>1100</v>
      </c>
      <c r="C33" s="47" t="s">
        <v>1101</v>
      </c>
      <c r="D33" s="44"/>
      <c r="E33" s="4" t="s">
        <v>100</v>
      </c>
      <c r="F33" s="4" t="s">
        <v>1102</v>
      </c>
      <c r="G33" s="4" t="s">
        <v>63</v>
      </c>
      <c r="H33" s="4" t="s">
        <v>1104</v>
      </c>
      <c r="I33" s="4" t="s">
        <v>4979</v>
      </c>
      <c r="J33" s="9" t="s">
        <v>62</v>
      </c>
      <c r="K33" s="15">
        <v>44743</v>
      </c>
    </row>
    <row r="34" spans="2:11" ht="28.5" x14ac:dyDescent="0.25">
      <c r="B34" s="4" t="s">
        <v>904</v>
      </c>
      <c r="C34" s="47" t="s">
        <v>905</v>
      </c>
      <c r="D34" s="44"/>
      <c r="E34" s="4" t="s">
        <v>100</v>
      </c>
      <c r="F34" s="4" t="s">
        <v>906</v>
      </c>
      <c r="G34" s="4" t="s">
        <v>63</v>
      </c>
      <c r="H34" s="4" t="s">
        <v>907</v>
      </c>
      <c r="I34" s="4" t="s">
        <v>4980</v>
      </c>
      <c r="J34" s="9" t="s">
        <v>62</v>
      </c>
      <c r="K34" s="15">
        <v>45777</v>
      </c>
    </row>
    <row r="35" spans="2:11" ht="28.5" x14ac:dyDescent="0.25">
      <c r="B35" s="4" t="s">
        <v>724</v>
      </c>
      <c r="C35" s="47" t="s">
        <v>725</v>
      </c>
      <c r="D35" s="44"/>
      <c r="E35" s="4" t="s">
        <v>100</v>
      </c>
      <c r="F35" s="4" t="s">
        <v>726</v>
      </c>
      <c r="G35" s="4" t="s">
        <v>63</v>
      </c>
      <c r="H35" s="4" t="s">
        <v>728</v>
      </c>
      <c r="I35" s="4" t="s">
        <v>4981</v>
      </c>
      <c r="J35" s="9" t="s">
        <v>62</v>
      </c>
      <c r="K35" s="15">
        <v>45537</v>
      </c>
    </row>
    <row r="36" spans="2:11" ht="28.5" x14ac:dyDescent="0.25">
      <c r="B36" s="4" t="s">
        <v>1252</v>
      </c>
      <c r="C36" s="47" t="s">
        <v>1253</v>
      </c>
      <c r="D36" s="44"/>
      <c r="E36" s="4" t="s">
        <v>116</v>
      </c>
      <c r="F36" s="4" t="s">
        <v>117</v>
      </c>
      <c r="G36" s="4" t="s">
        <v>63</v>
      </c>
      <c r="H36" s="4" t="s">
        <v>1254</v>
      </c>
      <c r="I36" s="4" t="s">
        <v>4982</v>
      </c>
      <c r="J36" s="9" t="s">
        <v>62</v>
      </c>
      <c r="K36" s="15">
        <v>45643</v>
      </c>
    </row>
    <row r="37" spans="2:11" ht="28.5" x14ac:dyDescent="0.25">
      <c r="B37" s="4" t="s">
        <v>1255</v>
      </c>
      <c r="C37" s="47" t="s">
        <v>1256</v>
      </c>
      <c r="D37" s="44"/>
      <c r="E37" s="4" t="s">
        <v>116</v>
      </c>
      <c r="F37" s="4" t="s">
        <v>117</v>
      </c>
      <c r="G37" s="4" t="s">
        <v>63</v>
      </c>
      <c r="H37" s="4" t="s">
        <v>1254</v>
      </c>
      <c r="I37" s="4" t="s">
        <v>4982</v>
      </c>
      <c r="J37" s="9" t="s">
        <v>62</v>
      </c>
      <c r="K37" s="15">
        <v>45643</v>
      </c>
    </row>
    <row r="38" spans="2:11" ht="28.5" x14ac:dyDescent="0.25">
      <c r="B38" s="4" t="s">
        <v>1105</v>
      </c>
      <c r="C38" s="47" t="s">
        <v>1106</v>
      </c>
      <c r="D38" s="44"/>
      <c r="E38" s="4" t="s">
        <v>123</v>
      </c>
      <c r="F38" s="4" t="s">
        <v>124</v>
      </c>
      <c r="G38" s="4" t="s">
        <v>63</v>
      </c>
      <c r="H38" s="4" t="s">
        <v>1108</v>
      </c>
      <c r="I38" s="4" t="s">
        <v>4960</v>
      </c>
      <c r="J38" s="9" t="s">
        <v>62</v>
      </c>
      <c r="K38" s="15">
        <v>45991</v>
      </c>
    </row>
    <row r="39" spans="2:11" ht="42.75" x14ac:dyDescent="0.25">
      <c r="B39" s="4" t="s">
        <v>660</v>
      </c>
      <c r="C39" s="47" t="s">
        <v>661</v>
      </c>
      <c r="D39" s="44"/>
      <c r="E39" s="4" t="s">
        <v>56</v>
      </c>
      <c r="F39" s="4" t="s">
        <v>167</v>
      </c>
      <c r="G39" s="4" t="s">
        <v>63</v>
      </c>
      <c r="H39" s="4" t="s">
        <v>662</v>
      </c>
      <c r="I39" s="4" t="s">
        <v>4983</v>
      </c>
      <c r="J39" s="9" t="s">
        <v>62</v>
      </c>
      <c r="K39" s="15">
        <v>43982</v>
      </c>
    </row>
    <row r="40" spans="2:11" ht="28.5" x14ac:dyDescent="0.25">
      <c r="B40" s="4" t="s">
        <v>1260</v>
      </c>
      <c r="C40" s="47" t="s">
        <v>1261</v>
      </c>
      <c r="D40" s="44"/>
      <c r="E40" s="4" t="s">
        <v>116</v>
      </c>
      <c r="F40" s="4" t="s">
        <v>117</v>
      </c>
      <c r="G40" s="4" t="s">
        <v>63</v>
      </c>
      <c r="H40" s="4" t="s">
        <v>1262</v>
      </c>
      <c r="I40" s="4" t="s">
        <v>4982</v>
      </c>
      <c r="J40" s="9" t="s">
        <v>62</v>
      </c>
      <c r="K40" s="15">
        <v>45643</v>
      </c>
    </row>
    <row r="41" spans="2:11" ht="28.5" x14ac:dyDescent="0.25">
      <c r="B41" s="4" t="s">
        <v>689</v>
      </c>
      <c r="C41" s="47" t="s">
        <v>690</v>
      </c>
      <c r="D41" s="44"/>
      <c r="E41" s="4" t="s">
        <v>108</v>
      </c>
      <c r="F41" s="4" t="s">
        <v>691</v>
      </c>
      <c r="G41" s="4" t="s">
        <v>63</v>
      </c>
      <c r="H41" s="4" t="s">
        <v>693</v>
      </c>
      <c r="I41" s="4" t="s">
        <v>4984</v>
      </c>
      <c r="J41" s="9" t="s">
        <v>62</v>
      </c>
      <c r="K41" s="15">
        <v>45626</v>
      </c>
    </row>
    <row r="42" spans="2:11" ht="71.25" x14ac:dyDescent="0.25">
      <c r="B42" s="4" t="s">
        <v>218</v>
      </c>
      <c r="C42" s="47" t="s">
        <v>219</v>
      </c>
      <c r="D42" s="44"/>
      <c r="E42" s="4" t="s">
        <v>100</v>
      </c>
      <c r="F42" s="4" t="s">
        <v>220</v>
      </c>
      <c r="G42" s="4" t="s">
        <v>63</v>
      </c>
      <c r="H42" s="4" t="s">
        <v>222</v>
      </c>
      <c r="I42" s="4" t="s">
        <v>4985</v>
      </c>
      <c r="J42" s="9" t="s">
        <v>62</v>
      </c>
      <c r="K42" s="15">
        <v>44748</v>
      </c>
    </row>
    <row r="43" spans="2:11" ht="42.75" x14ac:dyDescent="0.25">
      <c r="B43" s="4" t="s">
        <v>320</v>
      </c>
      <c r="C43" s="47" t="s">
        <v>321</v>
      </c>
      <c r="D43" s="44"/>
      <c r="E43" s="4" t="s">
        <v>322</v>
      </c>
      <c r="F43" s="4" t="s">
        <v>323</v>
      </c>
      <c r="G43" s="4" t="s">
        <v>63</v>
      </c>
      <c r="H43" s="4" t="s">
        <v>149</v>
      </c>
      <c r="I43" s="4" t="s">
        <v>4986</v>
      </c>
      <c r="J43" s="9" t="s">
        <v>62</v>
      </c>
      <c r="K43" s="15">
        <v>45593</v>
      </c>
    </row>
    <row r="44" spans="2:11" ht="28.5" x14ac:dyDescent="0.25">
      <c r="B44" s="4" t="s">
        <v>1263</v>
      </c>
      <c r="C44" s="47" t="s">
        <v>1264</v>
      </c>
      <c r="D44" s="44"/>
      <c r="E44" s="4" t="s">
        <v>116</v>
      </c>
      <c r="F44" s="4" t="s">
        <v>117</v>
      </c>
      <c r="G44" s="4" t="s">
        <v>63</v>
      </c>
      <c r="H44" s="4" t="s">
        <v>1265</v>
      </c>
      <c r="I44" s="4" t="s">
        <v>4982</v>
      </c>
      <c r="J44" s="9" t="s">
        <v>62</v>
      </c>
      <c r="K44" s="15">
        <v>45643</v>
      </c>
    </row>
    <row r="45" spans="2:11" ht="99.75" x14ac:dyDescent="0.25">
      <c r="B45" s="4" t="s">
        <v>1266</v>
      </c>
      <c r="C45" s="47" t="s">
        <v>1267</v>
      </c>
      <c r="D45" s="44"/>
      <c r="E45" s="4" t="s">
        <v>595</v>
      </c>
      <c r="F45" s="4" t="s">
        <v>1268</v>
      </c>
      <c r="G45" s="4" t="s">
        <v>63</v>
      </c>
      <c r="H45" s="4" t="s">
        <v>1270</v>
      </c>
      <c r="I45" s="4" t="s">
        <v>4987</v>
      </c>
      <c r="J45" s="9" t="s">
        <v>62</v>
      </c>
      <c r="K45" s="15">
        <v>45747</v>
      </c>
    </row>
    <row r="46" spans="2:11" ht="28.5" x14ac:dyDescent="0.25">
      <c r="B46" s="4" t="s">
        <v>774</v>
      </c>
      <c r="C46" s="47" t="s">
        <v>775</v>
      </c>
      <c r="D46" s="44"/>
      <c r="E46" s="4" t="s">
        <v>108</v>
      </c>
      <c r="F46" s="4" t="s">
        <v>776</v>
      </c>
      <c r="G46" s="4" t="s">
        <v>63</v>
      </c>
      <c r="H46" s="4" t="s">
        <v>777</v>
      </c>
      <c r="I46" s="4" t="s">
        <v>4988</v>
      </c>
      <c r="J46" s="9" t="s">
        <v>62</v>
      </c>
      <c r="K46" s="15">
        <v>45626</v>
      </c>
    </row>
    <row r="47" spans="2:11" ht="99.75" x14ac:dyDescent="0.25">
      <c r="B47" s="4" t="s">
        <v>440</v>
      </c>
      <c r="C47" s="47" t="s">
        <v>441</v>
      </c>
      <c r="D47" s="44"/>
      <c r="E47" s="4" t="s">
        <v>434</v>
      </c>
      <c r="F47" s="4" t="s">
        <v>442</v>
      </c>
      <c r="G47" s="4" t="s">
        <v>63</v>
      </c>
      <c r="H47" s="4" t="s">
        <v>444</v>
      </c>
      <c r="I47" s="4" t="s">
        <v>4989</v>
      </c>
      <c r="J47" s="9" t="s">
        <v>62</v>
      </c>
      <c r="K47" s="15">
        <v>45636</v>
      </c>
    </row>
    <row r="48" spans="2:11" ht="85.5" x14ac:dyDescent="0.25">
      <c r="B48" s="4" t="s">
        <v>679</v>
      </c>
      <c r="C48" s="47" t="s">
        <v>680</v>
      </c>
      <c r="D48" s="44"/>
      <c r="E48" s="4" t="s">
        <v>100</v>
      </c>
      <c r="F48" s="4" t="s">
        <v>681</v>
      </c>
      <c r="G48" s="4" t="s">
        <v>63</v>
      </c>
      <c r="H48" s="4" t="s">
        <v>682</v>
      </c>
      <c r="I48" s="4" t="s">
        <v>4990</v>
      </c>
      <c r="J48" s="9" t="s">
        <v>62</v>
      </c>
      <c r="K48" s="15">
        <v>45587</v>
      </c>
    </row>
    <row r="49" spans="2:11" ht="28.5" x14ac:dyDescent="0.25">
      <c r="B49" s="4" t="s">
        <v>1279</v>
      </c>
      <c r="C49" s="47" t="s">
        <v>1280</v>
      </c>
      <c r="D49" s="44"/>
      <c r="E49" s="4" t="s">
        <v>100</v>
      </c>
      <c r="F49" s="4" t="s">
        <v>1223</v>
      </c>
      <c r="G49" s="4" t="s">
        <v>63</v>
      </c>
      <c r="H49" s="4" t="s">
        <v>1281</v>
      </c>
      <c r="I49" s="4" t="s">
        <v>4991</v>
      </c>
      <c r="J49" s="9" t="s">
        <v>62</v>
      </c>
      <c r="K49" s="15">
        <v>45371</v>
      </c>
    </row>
    <row r="50" spans="2:11" ht="28.5" x14ac:dyDescent="0.25">
      <c r="B50" s="4" t="s">
        <v>449</v>
      </c>
      <c r="C50" s="47" t="s">
        <v>450</v>
      </c>
      <c r="D50" s="44"/>
      <c r="E50" s="4" t="s">
        <v>434</v>
      </c>
      <c r="F50" s="4" t="s">
        <v>451</v>
      </c>
      <c r="G50" s="4" t="s">
        <v>63</v>
      </c>
      <c r="H50" s="4" t="s">
        <v>453</v>
      </c>
      <c r="I50" s="4" t="s">
        <v>4992</v>
      </c>
      <c r="J50" s="9" t="s">
        <v>62</v>
      </c>
      <c r="K50" s="15">
        <v>45331</v>
      </c>
    </row>
    <row r="51" spans="2:11" x14ac:dyDescent="0.25">
      <c r="B51" s="4" t="s">
        <v>683</v>
      </c>
      <c r="C51" s="47" t="s">
        <v>684</v>
      </c>
      <c r="D51" s="44"/>
      <c r="E51" s="4" t="s">
        <v>100</v>
      </c>
      <c r="F51" s="4" t="s">
        <v>685</v>
      </c>
      <c r="G51" s="4" t="s">
        <v>63</v>
      </c>
      <c r="H51" s="4" t="s">
        <v>686</v>
      </c>
      <c r="I51" s="4" t="s">
        <v>4993</v>
      </c>
      <c r="J51" s="9" t="s">
        <v>62</v>
      </c>
      <c r="K51" s="15">
        <v>45587</v>
      </c>
    </row>
    <row r="52" spans="2:11" ht="28.5" x14ac:dyDescent="0.25">
      <c r="B52" s="4" t="s">
        <v>944</v>
      </c>
      <c r="C52" s="47" t="s">
        <v>945</v>
      </c>
      <c r="D52" s="44"/>
      <c r="E52" s="4" t="s">
        <v>434</v>
      </c>
      <c r="F52" s="4" t="s">
        <v>946</v>
      </c>
      <c r="G52" s="4" t="s">
        <v>63</v>
      </c>
      <c r="H52" s="4" t="s">
        <v>943</v>
      </c>
      <c r="I52" s="4" t="s">
        <v>4994</v>
      </c>
      <c r="J52" s="9" t="s">
        <v>62</v>
      </c>
      <c r="K52" s="15">
        <v>45106</v>
      </c>
    </row>
    <row r="53" spans="2:11" ht="28.5" x14ac:dyDescent="0.25">
      <c r="B53" s="4" t="s">
        <v>947</v>
      </c>
      <c r="C53" s="47" t="s">
        <v>948</v>
      </c>
      <c r="D53" s="44"/>
      <c r="E53" s="4" t="s">
        <v>434</v>
      </c>
      <c r="F53" s="4" t="s">
        <v>946</v>
      </c>
      <c r="G53" s="4" t="s">
        <v>63</v>
      </c>
      <c r="H53" s="4" t="s">
        <v>943</v>
      </c>
      <c r="I53" s="4" t="s">
        <v>4994</v>
      </c>
      <c r="J53" s="9" t="s">
        <v>62</v>
      </c>
      <c r="K53" s="15">
        <v>45106</v>
      </c>
    </row>
    <row r="54" spans="2:11" ht="42.75" x14ac:dyDescent="0.25">
      <c r="B54" s="4" t="s">
        <v>893</v>
      </c>
      <c r="C54" s="47" t="s">
        <v>894</v>
      </c>
      <c r="D54" s="44"/>
      <c r="E54" s="4" t="s">
        <v>100</v>
      </c>
      <c r="F54" s="4" t="s">
        <v>895</v>
      </c>
      <c r="G54" s="4" t="s">
        <v>63</v>
      </c>
      <c r="H54" s="4" t="s">
        <v>897</v>
      </c>
      <c r="I54" s="4" t="s">
        <v>4980</v>
      </c>
      <c r="J54" s="9" t="s">
        <v>62</v>
      </c>
      <c r="K54" s="15">
        <v>45777</v>
      </c>
    </row>
    <row r="55" spans="2:11" ht="71.25" x14ac:dyDescent="0.25">
      <c r="B55" s="4" t="s">
        <v>1037</v>
      </c>
      <c r="C55" s="47" t="s">
        <v>1038</v>
      </c>
      <c r="D55" s="44"/>
      <c r="E55" s="4" t="s">
        <v>737</v>
      </c>
      <c r="F55" s="4" t="s">
        <v>1035</v>
      </c>
      <c r="G55" s="4" t="s">
        <v>63</v>
      </c>
      <c r="H55" s="4" t="s">
        <v>1036</v>
      </c>
      <c r="I55" s="4" t="s">
        <v>4995</v>
      </c>
      <c r="J55" s="9" t="s">
        <v>62</v>
      </c>
      <c r="K55" s="15">
        <v>46022</v>
      </c>
    </row>
    <row r="56" spans="2:11" ht="28.5" x14ac:dyDescent="0.25">
      <c r="B56" s="4" t="s">
        <v>908</v>
      </c>
      <c r="C56" s="47" t="s">
        <v>909</v>
      </c>
      <c r="D56" s="44"/>
      <c r="E56" s="4" t="s">
        <v>100</v>
      </c>
      <c r="F56" s="4" t="s">
        <v>895</v>
      </c>
      <c r="G56" s="4" t="s">
        <v>63</v>
      </c>
      <c r="H56" s="4" t="s">
        <v>910</v>
      </c>
      <c r="I56" s="4" t="s">
        <v>4980</v>
      </c>
      <c r="J56" s="9" t="s">
        <v>62</v>
      </c>
      <c r="K56" s="15">
        <v>45777</v>
      </c>
    </row>
    <row r="57" spans="2:11" ht="42.75" x14ac:dyDescent="0.25">
      <c r="B57" s="4" t="s">
        <v>898</v>
      </c>
      <c r="C57" s="47" t="s">
        <v>899</v>
      </c>
      <c r="D57" s="44"/>
      <c r="E57" s="4" t="s">
        <v>100</v>
      </c>
      <c r="F57" s="4" t="s">
        <v>895</v>
      </c>
      <c r="G57" s="4" t="s">
        <v>63</v>
      </c>
      <c r="H57" s="4" t="s">
        <v>900</v>
      </c>
      <c r="I57" s="4" t="s">
        <v>4980</v>
      </c>
      <c r="J57" s="9" t="s">
        <v>62</v>
      </c>
      <c r="K57" s="15">
        <v>45777</v>
      </c>
    </row>
    <row r="58" spans="2:11" ht="71.25" x14ac:dyDescent="0.25">
      <c r="B58" s="4" t="s">
        <v>1033</v>
      </c>
      <c r="C58" s="47" t="s">
        <v>1034</v>
      </c>
      <c r="D58" s="44"/>
      <c r="E58" s="4" t="s">
        <v>737</v>
      </c>
      <c r="F58" s="4" t="s">
        <v>1035</v>
      </c>
      <c r="G58" s="4" t="s">
        <v>63</v>
      </c>
      <c r="H58" s="4" t="s">
        <v>1036</v>
      </c>
      <c r="I58" s="4" t="s">
        <v>4995</v>
      </c>
      <c r="J58" s="9" t="s">
        <v>62</v>
      </c>
      <c r="K58" s="15">
        <v>46022</v>
      </c>
    </row>
    <row r="59" spans="2:11" ht="71.25" x14ac:dyDescent="0.25">
      <c r="B59" s="4" t="s">
        <v>1051</v>
      </c>
      <c r="C59" s="47" t="s">
        <v>1052</v>
      </c>
      <c r="D59" s="44"/>
      <c r="E59" s="4" t="s">
        <v>737</v>
      </c>
      <c r="F59" s="4" t="s">
        <v>1035</v>
      </c>
      <c r="G59" s="4" t="s">
        <v>63</v>
      </c>
      <c r="H59" s="4" t="s">
        <v>1036</v>
      </c>
      <c r="I59" s="4" t="s">
        <v>4995</v>
      </c>
      <c r="J59" s="9" t="s">
        <v>62</v>
      </c>
      <c r="K59" s="15">
        <v>46022</v>
      </c>
    </row>
    <row r="60" spans="2:11" ht="28.5" x14ac:dyDescent="0.25">
      <c r="B60" s="4" t="s">
        <v>1298</v>
      </c>
      <c r="C60" s="47" t="s">
        <v>1299</v>
      </c>
      <c r="D60" s="44"/>
      <c r="E60" s="4" t="s">
        <v>116</v>
      </c>
      <c r="F60" s="4" t="s">
        <v>117</v>
      </c>
      <c r="G60" s="4" t="s">
        <v>63</v>
      </c>
      <c r="H60" s="4" t="s">
        <v>1300</v>
      </c>
      <c r="I60" s="4" t="s">
        <v>4982</v>
      </c>
      <c r="J60" s="9" t="s">
        <v>62</v>
      </c>
      <c r="K60" s="15">
        <v>45643</v>
      </c>
    </row>
    <row r="61" spans="2:11" ht="28.5" x14ac:dyDescent="0.25">
      <c r="B61" s="4" t="s">
        <v>180</v>
      </c>
      <c r="C61" s="47" t="s">
        <v>181</v>
      </c>
      <c r="D61" s="44"/>
      <c r="E61" s="4" t="s">
        <v>182</v>
      </c>
      <c r="F61" s="4" t="s">
        <v>183</v>
      </c>
      <c r="G61" s="4" t="s">
        <v>63</v>
      </c>
      <c r="H61" s="4" t="s">
        <v>185</v>
      </c>
      <c r="I61" s="4" t="s">
        <v>4960</v>
      </c>
      <c r="J61" s="9" t="s">
        <v>62</v>
      </c>
      <c r="K61" s="15">
        <v>45991</v>
      </c>
    </row>
    <row r="62" spans="2:11" x14ac:dyDescent="0.25">
      <c r="B62" s="4" t="s">
        <v>1172</v>
      </c>
      <c r="C62" s="47" t="s">
        <v>1173</v>
      </c>
      <c r="D62" s="44"/>
      <c r="E62" s="4" t="s">
        <v>282</v>
      </c>
      <c r="F62" s="4" t="s">
        <v>283</v>
      </c>
      <c r="G62" s="4" t="s">
        <v>63</v>
      </c>
      <c r="H62" s="4" t="s">
        <v>1174</v>
      </c>
      <c r="I62" s="4" t="s">
        <v>4996</v>
      </c>
      <c r="J62" s="9" t="s">
        <v>62</v>
      </c>
      <c r="K62" s="15">
        <v>45896</v>
      </c>
    </row>
    <row r="63" spans="2:11" ht="28.5" x14ac:dyDescent="0.25">
      <c r="B63" s="4" t="s">
        <v>792</v>
      </c>
      <c r="C63" s="47" t="s">
        <v>793</v>
      </c>
      <c r="D63" s="44"/>
      <c r="E63" s="4" t="s">
        <v>100</v>
      </c>
      <c r="F63" s="4" t="s">
        <v>726</v>
      </c>
      <c r="G63" s="4" t="s">
        <v>63</v>
      </c>
      <c r="H63" s="4" t="s">
        <v>794</v>
      </c>
      <c r="I63" s="4" t="s">
        <v>4997</v>
      </c>
      <c r="J63" s="9" t="s">
        <v>62</v>
      </c>
      <c r="K63" s="15">
        <v>45537</v>
      </c>
    </row>
    <row r="64" spans="2:11" ht="99.75" x14ac:dyDescent="0.25">
      <c r="B64" s="4" t="s">
        <v>463</v>
      </c>
      <c r="C64" s="47" t="s">
        <v>464</v>
      </c>
      <c r="D64" s="44"/>
      <c r="E64" s="4" t="s">
        <v>434</v>
      </c>
      <c r="F64" s="4" t="s">
        <v>442</v>
      </c>
      <c r="G64" s="4" t="s">
        <v>63</v>
      </c>
      <c r="H64" s="4" t="s">
        <v>444</v>
      </c>
      <c r="I64" s="4" t="s">
        <v>4989</v>
      </c>
      <c r="J64" s="9" t="s">
        <v>62</v>
      </c>
      <c r="K64" s="15">
        <v>45636</v>
      </c>
    </row>
    <row r="65" spans="2:11" ht="28.5" x14ac:dyDescent="0.25">
      <c r="B65" s="4" t="s">
        <v>1301</v>
      </c>
      <c r="C65" s="47" t="s">
        <v>1302</v>
      </c>
      <c r="D65" s="44"/>
      <c r="E65" s="4" t="s">
        <v>116</v>
      </c>
      <c r="F65" s="4" t="s">
        <v>117</v>
      </c>
      <c r="G65" s="4" t="s">
        <v>63</v>
      </c>
      <c r="H65" s="4" t="s">
        <v>1303</v>
      </c>
      <c r="I65" s="4" t="s">
        <v>4982</v>
      </c>
      <c r="J65" s="9" t="s">
        <v>62</v>
      </c>
      <c r="K65" s="15">
        <v>45643</v>
      </c>
    </row>
    <row r="66" spans="2:11" ht="42.75" x14ac:dyDescent="0.25">
      <c r="B66" s="4" t="s">
        <v>223</v>
      </c>
      <c r="C66" s="47" t="s">
        <v>224</v>
      </c>
      <c r="D66" s="44"/>
      <c r="E66" s="4" t="s">
        <v>141</v>
      </c>
      <c r="F66" s="4" t="s">
        <v>142</v>
      </c>
      <c r="G66" s="4" t="s">
        <v>63</v>
      </c>
      <c r="H66" s="4" t="s">
        <v>225</v>
      </c>
      <c r="I66" s="4" t="s">
        <v>4998</v>
      </c>
      <c r="J66" s="9" t="s">
        <v>62</v>
      </c>
      <c r="K66" s="15">
        <v>45077</v>
      </c>
    </row>
    <row r="67" spans="2:11" ht="28.5" x14ac:dyDescent="0.25">
      <c r="B67" s="4" t="s">
        <v>800</v>
      </c>
      <c r="C67" s="47" t="s">
        <v>801</v>
      </c>
      <c r="D67" s="44"/>
      <c r="E67" s="4" t="s">
        <v>100</v>
      </c>
      <c r="F67" s="4" t="s">
        <v>726</v>
      </c>
      <c r="G67" s="4" t="s">
        <v>63</v>
      </c>
      <c r="H67" s="4" t="s">
        <v>802</v>
      </c>
      <c r="I67" s="4" t="s">
        <v>4981</v>
      </c>
      <c r="J67" s="9" t="s">
        <v>62</v>
      </c>
      <c r="K67" s="15">
        <v>45537</v>
      </c>
    </row>
    <row r="68" spans="2:11" ht="57" x14ac:dyDescent="0.25">
      <c r="B68" s="4" t="s">
        <v>139</v>
      </c>
      <c r="C68" s="47" t="s">
        <v>140</v>
      </c>
      <c r="D68" s="44"/>
      <c r="E68" s="4" t="s">
        <v>141</v>
      </c>
      <c r="F68" s="4" t="s">
        <v>142</v>
      </c>
      <c r="G68" s="4" t="s">
        <v>63</v>
      </c>
      <c r="H68" s="4" t="s">
        <v>144</v>
      </c>
      <c r="I68" s="4" t="s">
        <v>4998</v>
      </c>
      <c r="J68" s="9" t="s">
        <v>62</v>
      </c>
      <c r="K68" s="15">
        <v>45077</v>
      </c>
    </row>
    <row r="69" spans="2:11" x14ac:dyDescent="0.25">
      <c r="B69" s="4" t="s">
        <v>405</v>
      </c>
      <c r="C69" s="47" t="s">
        <v>406</v>
      </c>
      <c r="D69" s="44"/>
      <c r="E69" s="4" t="s">
        <v>100</v>
      </c>
      <c r="F69" s="4" t="s">
        <v>397</v>
      </c>
      <c r="G69" s="4" t="s">
        <v>63</v>
      </c>
      <c r="H69" s="4" t="s">
        <v>399</v>
      </c>
      <c r="I69" s="4" t="s">
        <v>4999</v>
      </c>
      <c r="J69" s="9" t="s">
        <v>62</v>
      </c>
      <c r="K69" s="15">
        <v>45587</v>
      </c>
    </row>
    <row r="70" spans="2:11" ht="71.25" x14ac:dyDescent="0.25">
      <c r="B70" s="4" t="s">
        <v>1304</v>
      </c>
      <c r="C70" s="47" t="s">
        <v>1305</v>
      </c>
      <c r="D70" s="44"/>
      <c r="E70" s="4" t="s">
        <v>276</v>
      </c>
      <c r="F70" s="4" t="s">
        <v>1306</v>
      </c>
      <c r="G70" s="4" t="s">
        <v>63</v>
      </c>
      <c r="H70" s="4" t="s">
        <v>1307</v>
      </c>
      <c r="I70" s="4" t="s">
        <v>4978</v>
      </c>
      <c r="J70" s="9" t="s">
        <v>62</v>
      </c>
      <c r="K70" s="15">
        <v>45896</v>
      </c>
    </row>
    <row r="71" spans="2:11" ht="42.75" x14ac:dyDescent="0.25">
      <c r="B71" s="4" t="s">
        <v>98</v>
      </c>
      <c r="C71" s="47" t="s">
        <v>99</v>
      </c>
      <c r="D71" s="44"/>
      <c r="E71" s="4" t="s">
        <v>100</v>
      </c>
      <c r="F71" s="4" t="s">
        <v>101</v>
      </c>
      <c r="G71" s="4" t="s">
        <v>63</v>
      </c>
      <c r="H71" s="4" t="s">
        <v>103</v>
      </c>
      <c r="I71" s="4" t="s">
        <v>5000</v>
      </c>
      <c r="J71" s="9" t="s">
        <v>62</v>
      </c>
      <c r="K71" s="15">
        <v>45016</v>
      </c>
    </row>
    <row r="72" spans="2:11" ht="71.25" x14ac:dyDescent="0.25">
      <c r="B72" s="4" t="s">
        <v>274</v>
      </c>
      <c r="C72" s="47" t="s">
        <v>275</v>
      </c>
      <c r="D72" s="44"/>
      <c r="E72" s="4" t="s">
        <v>276</v>
      </c>
      <c r="F72" s="4" t="s">
        <v>277</v>
      </c>
      <c r="G72" s="4" t="s">
        <v>63</v>
      </c>
      <c r="H72" s="4" t="s">
        <v>279</v>
      </c>
      <c r="I72" s="4" t="s">
        <v>4978</v>
      </c>
      <c r="J72" s="9" t="s">
        <v>62</v>
      </c>
      <c r="K72" s="15">
        <v>45896</v>
      </c>
    </row>
    <row r="73" spans="2:11" ht="114" x14ac:dyDescent="0.25">
      <c r="B73" s="4" t="s">
        <v>1011</v>
      </c>
      <c r="C73" s="47" t="s">
        <v>1012</v>
      </c>
      <c r="D73" s="44"/>
      <c r="E73" s="4" t="s">
        <v>100</v>
      </c>
      <c r="F73" s="4" t="s">
        <v>826</v>
      </c>
      <c r="G73" s="4" t="s">
        <v>63</v>
      </c>
      <c r="H73" s="4" t="s">
        <v>1013</v>
      </c>
      <c r="I73" s="4" t="s">
        <v>5001</v>
      </c>
      <c r="J73" s="9" t="s">
        <v>62</v>
      </c>
      <c r="K73" s="15">
        <v>45587</v>
      </c>
    </row>
    <row r="74" spans="2:11" x14ac:dyDescent="0.25">
      <c r="B74" s="4" t="s">
        <v>719</v>
      </c>
      <c r="C74" s="47" t="s">
        <v>720</v>
      </c>
      <c r="D74" s="44"/>
      <c r="E74" s="4" t="s">
        <v>100</v>
      </c>
      <c r="F74" s="4" t="s">
        <v>397</v>
      </c>
      <c r="G74" s="4" t="s">
        <v>63</v>
      </c>
      <c r="H74" s="4" t="s">
        <v>721</v>
      </c>
      <c r="I74" s="4" t="s">
        <v>5002</v>
      </c>
      <c r="J74" s="9" t="s">
        <v>62</v>
      </c>
      <c r="K74" s="15">
        <v>45587</v>
      </c>
    </row>
    <row r="75" spans="2:11" x14ac:dyDescent="0.25">
      <c r="B75" s="4" t="s">
        <v>1178</v>
      </c>
      <c r="C75" s="47" t="s">
        <v>1179</v>
      </c>
      <c r="D75" s="44"/>
      <c r="E75" s="4" t="s">
        <v>108</v>
      </c>
      <c r="F75" s="4" t="s">
        <v>213</v>
      </c>
      <c r="G75" s="4" t="s">
        <v>63</v>
      </c>
      <c r="H75" s="4" t="s">
        <v>215</v>
      </c>
      <c r="I75" s="4" t="s">
        <v>4974</v>
      </c>
      <c r="J75" s="9" t="s">
        <v>62</v>
      </c>
      <c r="K75" s="15">
        <v>45991</v>
      </c>
    </row>
    <row r="76" spans="2:11" ht="42.75" x14ac:dyDescent="0.25">
      <c r="B76" s="4" t="s">
        <v>87</v>
      </c>
      <c r="C76" s="47" t="s">
        <v>88</v>
      </c>
      <c r="D76" s="44"/>
      <c r="E76" s="4" t="s">
        <v>56</v>
      </c>
      <c r="F76" s="4" t="s">
        <v>89</v>
      </c>
      <c r="G76" s="4" t="s">
        <v>63</v>
      </c>
      <c r="H76" s="4" t="s">
        <v>92</v>
      </c>
      <c r="I76" s="4" t="s">
        <v>5003</v>
      </c>
      <c r="J76" s="9" t="s">
        <v>62</v>
      </c>
      <c r="K76" s="15">
        <v>43952</v>
      </c>
    </row>
    <row r="77" spans="2:11" ht="28.5" x14ac:dyDescent="0.25">
      <c r="B77" s="4" t="s">
        <v>778</v>
      </c>
      <c r="C77" s="47" t="s">
        <v>779</v>
      </c>
      <c r="D77" s="44"/>
      <c r="E77" s="4" t="s">
        <v>108</v>
      </c>
      <c r="F77" s="4" t="s">
        <v>776</v>
      </c>
      <c r="G77" s="4" t="s">
        <v>63</v>
      </c>
      <c r="H77" s="4" t="s">
        <v>781</v>
      </c>
      <c r="I77" s="4" t="s">
        <v>5004</v>
      </c>
      <c r="J77" s="9" t="s">
        <v>62</v>
      </c>
      <c r="K77" s="15">
        <v>45626</v>
      </c>
    </row>
    <row r="78" spans="2:11" ht="28.5" x14ac:dyDescent="0.25">
      <c r="B78" s="4" t="s">
        <v>795</v>
      </c>
      <c r="C78" s="47" t="s">
        <v>796</v>
      </c>
      <c r="D78" s="44"/>
      <c r="E78" s="4" t="s">
        <v>100</v>
      </c>
      <c r="F78" s="4" t="s">
        <v>726</v>
      </c>
      <c r="G78" s="4" t="s">
        <v>63</v>
      </c>
      <c r="H78" s="4" t="s">
        <v>797</v>
      </c>
      <c r="I78" s="4" t="s">
        <v>5005</v>
      </c>
      <c r="J78" s="9" t="s">
        <v>62</v>
      </c>
      <c r="K78" s="15">
        <v>45016</v>
      </c>
    </row>
    <row r="79" spans="2:11" ht="114" x14ac:dyDescent="0.25">
      <c r="B79" s="4" t="s">
        <v>1018</v>
      </c>
      <c r="C79" s="47" t="s">
        <v>1019</v>
      </c>
      <c r="D79" s="44"/>
      <c r="E79" s="4" t="s">
        <v>100</v>
      </c>
      <c r="F79" s="4" t="s">
        <v>826</v>
      </c>
      <c r="G79" s="4" t="s">
        <v>63</v>
      </c>
      <c r="H79" s="4" t="s">
        <v>1020</v>
      </c>
      <c r="I79" s="4" t="s">
        <v>5006</v>
      </c>
      <c r="J79" s="9" t="s">
        <v>62</v>
      </c>
      <c r="K79" s="15">
        <v>45587</v>
      </c>
    </row>
    <row r="80" spans="2:11" x14ac:dyDescent="0.25">
      <c r="B80" s="4" t="s">
        <v>1180</v>
      </c>
      <c r="C80" s="47" t="s">
        <v>1181</v>
      </c>
      <c r="D80" s="44"/>
      <c r="E80" s="4" t="s">
        <v>100</v>
      </c>
      <c r="F80" s="4" t="s">
        <v>1182</v>
      </c>
      <c r="G80" s="4" t="s">
        <v>63</v>
      </c>
      <c r="H80" s="4" t="s">
        <v>1184</v>
      </c>
      <c r="I80" s="4" t="s">
        <v>5007</v>
      </c>
      <c r="J80" s="9" t="s">
        <v>62</v>
      </c>
      <c r="K80" s="15">
        <v>45587</v>
      </c>
    </row>
    <row r="81" spans="2:11" ht="57" x14ac:dyDescent="0.25">
      <c r="B81" s="4" t="s">
        <v>407</v>
      </c>
      <c r="C81" s="47" t="s">
        <v>408</v>
      </c>
      <c r="D81" s="44"/>
      <c r="E81" s="4" t="s">
        <v>100</v>
      </c>
      <c r="F81" s="4" t="s">
        <v>409</v>
      </c>
      <c r="G81" s="4" t="s">
        <v>63</v>
      </c>
      <c r="H81" s="4" t="s">
        <v>411</v>
      </c>
      <c r="I81" s="4" t="s">
        <v>5008</v>
      </c>
      <c r="J81" s="9" t="s">
        <v>62</v>
      </c>
      <c r="K81" s="15">
        <v>44748</v>
      </c>
    </row>
    <row r="82" spans="2:11" ht="28.5" x14ac:dyDescent="0.25">
      <c r="B82" s="4" t="s">
        <v>1320</v>
      </c>
      <c r="C82" s="47" t="s">
        <v>1321</v>
      </c>
      <c r="D82" s="44"/>
      <c r="E82" s="4" t="s">
        <v>116</v>
      </c>
      <c r="F82" s="4" t="s">
        <v>117</v>
      </c>
      <c r="G82" s="4" t="s">
        <v>63</v>
      </c>
      <c r="H82" s="4" t="s">
        <v>1254</v>
      </c>
      <c r="I82" s="4" t="s">
        <v>4982</v>
      </c>
      <c r="J82" s="9" t="s">
        <v>62</v>
      </c>
      <c r="K82" s="15">
        <v>45643</v>
      </c>
    </row>
    <row r="83" spans="2:11" ht="42.75" x14ac:dyDescent="0.25">
      <c r="B83" s="4" t="s">
        <v>412</v>
      </c>
      <c r="C83" s="47" t="s">
        <v>413</v>
      </c>
      <c r="D83" s="44"/>
      <c r="E83" s="4" t="s">
        <v>100</v>
      </c>
      <c r="F83" s="4" t="s">
        <v>409</v>
      </c>
      <c r="G83" s="4" t="s">
        <v>63</v>
      </c>
      <c r="H83" s="4" t="s">
        <v>416</v>
      </c>
      <c r="I83" s="4" t="s">
        <v>5009</v>
      </c>
      <c r="J83" s="9" t="s">
        <v>62</v>
      </c>
      <c r="K83" s="15">
        <v>44342</v>
      </c>
    </row>
    <row r="84" spans="2:11" ht="28.5" x14ac:dyDescent="0.25">
      <c r="B84" s="4" t="s">
        <v>1326</v>
      </c>
      <c r="C84" s="47" t="s">
        <v>1327</v>
      </c>
      <c r="D84" s="44"/>
      <c r="E84" s="4" t="s">
        <v>116</v>
      </c>
      <c r="F84" s="4" t="s">
        <v>117</v>
      </c>
      <c r="G84" s="4" t="s">
        <v>63</v>
      </c>
      <c r="H84" s="4" t="s">
        <v>1328</v>
      </c>
      <c r="I84" s="4" t="s">
        <v>4982</v>
      </c>
      <c r="J84" s="9" t="s">
        <v>62</v>
      </c>
      <c r="K84" s="15">
        <v>45643</v>
      </c>
    </row>
    <row r="85" spans="2:11" x14ac:dyDescent="0.25">
      <c r="B85" s="4" t="s">
        <v>417</v>
      </c>
      <c r="C85" s="47" t="s">
        <v>418</v>
      </c>
      <c r="D85" s="44"/>
      <c r="E85" s="4" t="s">
        <v>100</v>
      </c>
      <c r="F85" s="4" t="s">
        <v>409</v>
      </c>
      <c r="G85" s="4" t="s">
        <v>63</v>
      </c>
      <c r="H85" s="4" t="s">
        <v>420</v>
      </c>
      <c r="I85" s="4" t="s">
        <v>5008</v>
      </c>
      <c r="J85" s="9" t="s">
        <v>62</v>
      </c>
      <c r="K85" s="15">
        <v>44748</v>
      </c>
    </row>
    <row r="86" spans="2:11" x14ac:dyDescent="0.25">
      <c r="B86" s="4" t="s">
        <v>1329</v>
      </c>
      <c r="C86" s="47" t="s">
        <v>1330</v>
      </c>
      <c r="D86" s="44"/>
      <c r="E86" s="4" t="s">
        <v>108</v>
      </c>
      <c r="F86" s="4" t="s">
        <v>776</v>
      </c>
      <c r="G86" s="4" t="s">
        <v>63</v>
      </c>
      <c r="H86" s="4" t="s">
        <v>777</v>
      </c>
      <c r="I86" s="4" t="s">
        <v>5010</v>
      </c>
      <c r="J86" s="9" t="s">
        <v>62</v>
      </c>
      <c r="K86" s="15">
        <v>45626</v>
      </c>
    </row>
    <row r="87" spans="2:11" ht="28.5" x14ac:dyDescent="0.25">
      <c r="B87" s="4" t="s">
        <v>1109</v>
      </c>
      <c r="C87" s="47" t="s">
        <v>1110</v>
      </c>
      <c r="D87" s="44"/>
      <c r="E87" s="4" t="s">
        <v>327</v>
      </c>
      <c r="F87" s="4" t="s">
        <v>328</v>
      </c>
      <c r="G87" s="4" t="s">
        <v>63</v>
      </c>
      <c r="H87" s="4" t="s">
        <v>149</v>
      </c>
      <c r="I87" s="4" t="s">
        <v>4968</v>
      </c>
      <c r="J87" s="9" t="s">
        <v>62</v>
      </c>
      <c r="K87" s="15">
        <v>45447</v>
      </c>
    </row>
    <row r="88" spans="2:11" x14ac:dyDescent="0.25">
      <c r="B88" s="4" t="s">
        <v>1111</v>
      </c>
      <c r="C88" s="47" t="s">
        <v>1112</v>
      </c>
      <c r="D88" s="44"/>
      <c r="E88" s="4" t="s">
        <v>282</v>
      </c>
      <c r="F88" s="4" t="s">
        <v>283</v>
      </c>
      <c r="G88" s="4" t="s">
        <v>63</v>
      </c>
      <c r="H88" s="4" t="s">
        <v>1115</v>
      </c>
      <c r="I88" s="4" t="s">
        <v>5011</v>
      </c>
      <c r="J88" s="9" t="s">
        <v>62</v>
      </c>
      <c r="K88" s="15">
        <v>45896</v>
      </c>
    </row>
    <row r="89" spans="2:11" x14ac:dyDescent="0.25">
      <c r="B89" s="4" t="s">
        <v>1116</v>
      </c>
      <c r="C89" s="47" t="s">
        <v>1117</v>
      </c>
      <c r="D89" s="44"/>
      <c r="E89" s="4" t="s">
        <v>282</v>
      </c>
      <c r="F89" s="4" t="s">
        <v>283</v>
      </c>
      <c r="G89" s="4" t="s">
        <v>63</v>
      </c>
      <c r="H89" s="4" t="s">
        <v>1119</v>
      </c>
      <c r="I89" s="4" t="s">
        <v>5012</v>
      </c>
      <c r="J89" s="9" t="s">
        <v>62</v>
      </c>
      <c r="K89" s="15">
        <v>45896</v>
      </c>
    </row>
    <row r="90" spans="2:11" ht="57" x14ac:dyDescent="0.25">
      <c r="B90" s="4" t="s">
        <v>593</v>
      </c>
      <c r="C90" s="47" t="s">
        <v>594</v>
      </c>
      <c r="D90" s="44"/>
      <c r="E90" s="4" t="s">
        <v>595</v>
      </c>
      <c r="F90" s="4" t="s">
        <v>596</v>
      </c>
      <c r="G90" s="4" t="s">
        <v>63</v>
      </c>
      <c r="H90" s="4" t="s">
        <v>598</v>
      </c>
      <c r="I90" s="4" t="s">
        <v>5013</v>
      </c>
      <c r="J90" s="9" t="s">
        <v>62</v>
      </c>
      <c r="K90" s="15">
        <v>45747</v>
      </c>
    </row>
    <row r="91" spans="2:11" ht="42.75" x14ac:dyDescent="0.25">
      <c r="B91" s="4" t="s">
        <v>1335</v>
      </c>
      <c r="C91" s="47" t="s">
        <v>1336</v>
      </c>
      <c r="D91" s="44"/>
      <c r="E91" s="4" t="s">
        <v>154</v>
      </c>
      <c r="F91" s="4" t="s">
        <v>550</v>
      </c>
      <c r="G91" s="4" t="s">
        <v>63</v>
      </c>
      <c r="H91" s="4" t="s">
        <v>1337</v>
      </c>
      <c r="I91" s="4" t="s">
        <v>5014</v>
      </c>
      <c r="J91" s="9" t="s">
        <v>62</v>
      </c>
      <c r="K91" s="15">
        <v>45497</v>
      </c>
    </row>
    <row r="92" spans="2:11" x14ac:dyDescent="0.25">
      <c r="B92" s="4" t="s">
        <v>186</v>
      </c>
      <c r="C92" s="47" t="s">
        <v>187</v>
      </c>
      <c r="D92" s="44"/>
      <c r="E92" s="4" t="s">
        <v>141</v>
      </c>
      <c r="F92" s="4" t="s">
        <v>147</v>
      </c>
      <c r="G92" s="4" t="s">
        <v>63</v>
      </c>
      <c r="H92" s="4" t="s">
        <v>188</v>
      </c>
      <c r="I92" s="4" t="s">
        <v>5015</v>
      </c>
      <c r="J92" s="19" t="s">
        <v>62</v>
      </c>
      <c r="K92" s="15">
        <v>45077</v>
      </c>
    </row>
    <row r="93" spans="2:11" ht="114" x14ac:dyDescent="0.25">
      <c r="B93" s="4" t="s">
        <v>157</v>
      </c>
      <c r="C93" s="47" t="s">
        <v>158</v>
      </c>
      <c r="D93" s="44"/>
      <c r="E93" s="4" t="s">
        <v>100</v>
      </c>
      <c r="F93" s="4" t="s">
        <v>159</v>
      </c>
      <c r="G93" s="4" t="s">
        <v>63</v>
      </c>
      <c r="H93" s="4" t="s">
        <v>162</v>
      </c>
      <c r="I93" s="4" t="s">
        <v>5016</v>
      </c>
      <c r="J93" s="9" t="s">
        <v>62</v>
      </c>
      <c r="K93" s="15">
        <v>45551</v>
      </c>
    </row>
    <row r="94" spans="2:11" ht="28.5" x14ac:dyDescent="0.25">
      <c r="B94" s="4" t="s">
        <v>249</v>
      </c>
      <c r="C94" s="47" t="s">
        <v>250</v>
      </c>
      <c r="D94" s="44"/>
      <c r="E94" s="4" t="s">
        <v>100</v>
      </c>
      <c r="F94" s="4" t="s">
        <v>101</v>
      </c>
      <c r="G94" s="4" t="s">
        <v>63</v>
      </c>
      <c r="H94" s="4" t="s">
        <v>252</v>
      </c>
      <c r="I94" s="4" t="s">
        <v>5017</v>
      </c>
      <c r="J94" s="9" t="s">
        <v>62</v>
      </c>
      <c r="K94" s="15">
        <v>45016</v>
      </c>
    </row>
    <row r="95" spans="2:11" ht="142.5" x14ac:dyDescent="0.25">
      <c r="B95" s="4" t="s">
        <v>955</v>
      </c>
      <c r="C95" s="47" t="s">
        <v>956</v>
      </c>
      <c r="D95" s="44"/>
      <c r="E95" s="4" t="s">
        <v>100</v>
      </c>
      <c r="F95" s="4" t="s">
        <v>957</v>
      </c>
      <c r="G95" s="4" t="s">
        <v>63</v>
      </c>
      <c r="H95" s="4" t="s">
        <v>958</v>
      </c>
      <c r="I95" s="4" t="s">
        <v>5018</v>
      </c>
      <c r="J95" s="9" t="s">
        <v>62</v>
      </c>
      <c r="K95" s="15">
        <v>45587</v>
      </c>
    </row>
    <row r="96" spans="2:11" ht="28.5" x14ac:dyDescent="0.25">
      <c r="B96" s="4" t="s">
        <v>231</v>
      </c>
      <c r="C96" s="47" t="s">
        <v>232</v>
      </c>
      <c r="D96" s="44"/>
      <c r="E96" s="4" t="s">
        <v>116</v>
      </c>
      <c r="F96" s="4" t="s">
        <v>117</v>
      </c>
      <c r="G96" s="4" t="s">
        <v>63</v>
      </c>
      <c r="H96" s="4" t="s">
        <v>234</v>
      </c>
      <c r="I96" s="4" t="s">
        <v>4982</v>
      </c>
      <c r="J96" s="9" t="s">
        <v>62</v>
      </c>
      <c r="K96" s="15">
        <v>45643</v>
      </c>
    </row>
    <row r="97" spans="2:11" ht="242.25" x14ac:dyDescent="0.25">
      <c r="B97" s="4" t="s">
        <v>886</v>
      </c>
      <c r="C97" s="47" t="s">
        <v>887</v>
      </c>
      <c r="D97" s="44"/>
      <c r="E97" s="4" t="s">
        <v>100</v>
      </c>
      <c r="F97" s="4" t="s">
        <v>101</v>
      </c>
      <c r="G97" s="4" t="s">
        <v>63</v>
      </c>
      <c r="H97" s="4" t="s">
        <v>890</v>
      </c>
      <c r="I97" s="4" t="s">
        <v>5019</v>
      </c>
      <c r="J97" s="9" t="s">
        <v>62</v>
      </c>
      <c r="K97" s="15">
        <v>45016</v>
      </c>
    </row>
    <row r="98" spans="2:11" ht="42.75" x14ac:dyDescent="0.25">
      <c r="B98" s="4" t="s">
        <v>255</v>
      </c>
      <c r="C98" s="47" t="s">
        <v>256</v>
      </c>
      <c r="D98" s="44"/>
      <c r="E98" s="4" t="s">
        <v>100</v>
      </c>
      <c r="F98" s="4" t="s">
        <v>101</v>
      </c>
      <c r="G98" s="4" t="s">
        <v>63</v>
      </c>
      <c r="H98" s="4" t="s">
        <v>258</v>
      </c>
      <c r="I98" s="4" t="s">
        <v>5020</v>
      </c>
      <c r="J98" s="9" t="s">
        <v>62</v>
      </c>
      <c r="K98" s="15">
        <v>45016</v>
      </c>
    </row>
    <row r="99" spans="2:11" ht="28.5" x14ac:dyDescent="0.25">
      <c r="B99" s="4" t="s">
        <v>361</v>
      </c>
      <c r="C99" s="47" t="s">
        <v>362</v>
      </c>
      <c r="D99" s="44"/>
      <c r="E99" s="4" t="s">
        <v>363</v>
      </c>
      <c r="F99" s="4" t="s">
        <v>364</v>
      </c>
      <c r="G99" s="4" t="s">
        <v>63</v>
      </c>
      <c r="H99" s="4" t="s">
        <v>367</v>
      </c>
      <c r="I99" s="4" t="s">
        <v>5021</v>
      </c>
      <c r="J99" s="9" t="s">
        <v>62</v>
      </c>
      <c r="K99" s="15">
        <v>45961</v>
      </c>
    </row>
    <row r="100" spans="2:11" ht="28.5" x14ac:dyDescent="0.25">
      <c r="B100" s="4" t="s">
        <v>235</v>
      </c>
      <c r="C100" s="47" t="s">
        <v>236</v>
      </c>
      <c r="D100" s="44"/>
      <c r="E100" s="4" t="s">
        <v>116</v>
      </c>
      <c r="F100" s="4" t="s">
        <v>117</v>
      </c>
      <c r="G100" s="4" t="s">
        <v>63</v>
      </c>
      <c r="H100" s="4" t="s">
        <v>237</v>
      </c>
      <c r="I100" s="4" t="s">
        <v>4982</v>
      </c>
      <c r="J100" s="9" t="s">
        <v>62</v>
      </c>
      <c r="K100" s="15">
        <v>45643</v>
      </c>
    </row>
    <row r="101" spans="2:11" ht="28.5" x14ac:dyDescent="0.25">
      <c r="B101" s="4" t="s">
        <v>238</v>
      </c>
      <c r="C101" s="47" t="s">
        <v>239</v>
      </c>
      <c r="D101" s="44"/>
      <c r="E101" s="4" t="s">
        <v>116</v>
      </c>
      <c r="F101" s="4" t="s">
        <v>117</v>
      </c>
      <c r="G101" s="4" t="s">
        <v>63</v>
      </c>
      <c r="H101" s="4" t="s">
        <v>240</v>
      </c>
      <c r="I101" s="4" t="s">
        <v>4982</v>
      </c>
      <c r="J101" s="9" t="s">
        <v>62</v>
      </c>
      <c r="K101" s="15">
        <v>45643</v>
      </c>
    </row>
    <row r="102" spans="2:11" ht="42.75" x14ac:dyDescent="0.25">
      <c r="B102" s="4" t="s">
        <v>864</v>
      </c>
      <c r="C102" s="47" t="s">
        <v>865</v>
      </c>
      <c r="D102" s="44"/>
      <c r="E102" s="4" t="s">
        <v>282</v>
      </c>
      <c r="F102" s="4" t="s">
        <v>859</v>
      </c>
      <c r="G102" s="4" t="s">
        <v>63</v>
      </c>
      <c r="H102" s="4" t="s">
        <v>866</v>
      </c>
      <c r="I102" s="4" t="s">
        <v>4961</v>
      </c>
      <c r="J102" s="9" t="s">
        <v>62</v>
      </c>
      <c r="K102" s="15">
        <v>45961</v>
      </c>
    </row>
    <row r="103" spans="2:11" ht="28.5" x14ac:dyDescent="0.25">
      <c r="B103" s="4" t="s">
        <v>196</v>
      </c>
      <c r="C103" s="47" t="s">
        <v>197</v>
      </c>
      <c r="D103" s="44"/>
      <c r="E103" s="4" t="s">
        <v>123</v>
      </c>
      <c r="F103" s="4" t="s">
        <v>198</v>
      </c>
      <c r="G103" s="4" t="s">
        <v>63</v>
      </c>
      <c r="H103" s="4" t="s">
        <v>195</v>
      </c>
      <c r="I103" s="4" t="s">
        <v>4960</v>
      </c>
      <c r="J103" s="9" t="s">
        <v>62</v>
      </c>
      <c r="K103" s="15">
        <v>45991</v>
      </c>
    </row>
    <row r="104" spans="2:11" ht="28.5" x14ac:dyDescent="0.25">
      <c r="B104" s="4" t="s">
        <v>998</v>
      </c>
      <c r="C104" s="47" t="s">
        <v>999</v>
      </c>
      <c r="D104" s="44"/>
      <c r="E104" s="4" t="s">
        <v>123</v>
      </c>
      <c r="F104" s="4" t="s">
        <v>124</v>
      </c>
      <c r="G104" s="4" t="s">
        <v>63</v>
      </c>
      <c r="H104" s="4" t="s">
        <v>185</v>
      </c>
      <c r="I104" s="4" t="s">
        <v>4960</v>
      </c>
      <c r="J104" s="9" t="s">
        <v>62</v>
      </c>
      <c r="K104" s="15">
        <v>45991</v>
      </c>
    </row>
    <row r="105" spans="2:11" ht="28.5" x14ac:dyDescent="0.25">
      <c r="B105" s="4" t="s">
        <v>813</v>
      </c>
      <c r="C105" s="47" t="s">
        <v>814</v>
      </c>
      <c r="D105" s="44"/>
      <c r="E105" s="4" t="s">
        <v>363</v>
      </c>
      <c r="F105" s="4" t="s">
        <v>815</v>
      </c>
      <c r="G105" s="4" t="s">
        <v>63</v>
      </c>
      <c r="H105" s="4" t="s">
        <v>816</v>
      </c>
      <c r="I105" s="4" t="s">
        <v>5022</v>
      </c>
      <c r="J105" s="9" t="s">
        <v>62</v>
      </c>
      <c r="K105" s="15">
        <v>45961</v>
      </c>
    </row>
    <row r="106" spans="2:11" ht="114" x14ac:dyDescent="0.25">
      <c r="B106" s="4" t="s">
        <v>1338</v>
      </c>
      <c r="C106" s="47" t="s">
        <v>1339</v>
      </c>
      <c r="D106" s="44"/>
      <c r="E106" s="4" t="s">
        <v>595</v>
      </c>
      <c r="F106" s="4" t="s">
        <v>1340</v>
      </c>
      <c r="G106" s="4" t="s">
        <v>63</v>
      </c>
      <c r="H106" s="4" t="s">
        <v>1343</v>
      </c>
      <c r="I106" s="4" t="s">
        <v>5023</v>
      </c>
      <c r="J106" s="9" t="s">
        <v>62</v>
      </c>
      <c r="K106" s="15">
        <v>45747</v>
      </c>
    </row>
    <row r="107" spans="2:11" ht="114" x14ac:dyDescent="0.25">
      <c r="B107" s="4" t="s">
        <v>1344</v>
      </c>
      <c r="C107" s="47" t="s">
        <v>1345</v>
      </c>
      <c r="D107" s="44"/>
      <c r="E107" s="4" t="s">
        <v>595</v>
      </c>
      <c r="F107" s="4" t="s">
        <v>1340</v>
      </c>
      <c r="G107" s="4" t="s">
        <v>63</v>
      </c>
      <c r="H107" s="4" t="s">
        <v>1343</v>
      </c>
      <c r="I107" s="4" t="s">
        <v>5023</v>
      </c>
      <c r="J107" s="9" t="s">
        <v>62</v>
      </c>
      <c r="K107" s="15">
        <v>45747</v>
      </c>
    </row>
    <row r="108" spans="2:11" x14ac:dyDescent="0.25">
      <c r="B108" s="4" t="s">
        <v>649</v>
      </c>
      <c r="C108" s="47" t="s">
        <v>650</v>
      </c>
      <c r="D108" s="44"/>
      <c r="E108" s="4" t="s">
        <v>123</v>
      </c>
      <c r="F108" s="4" t="s">
        <v>124</v>
      </c>
      <c r="G108" s="4" t="s">
        <v>63</v>
      </c>
      <c r="H108" s="4" t="s">
        <v>185</v>
      </c>
      <c r="I108" s="4" t="s">
        <v>4977</v>
      </c>
      <c r="J108" s="9" t="s">
        <v>62</v>
      </c>
      <c r="K108" s="15">
        <v>45991</v>
      </c>
    </row>
    <row r="109" spans="2:11" ht="28.5" x14ac:dyDescent="0.25">
      <c r="B109" s="4" t="s">
        <v>879</v>
      </c>
      <c r="C109" s="47" t="s">
        <v>880</v>
      </c>
      <c r="D109" s="44"/>
      <c r="E109" s="4" t="s">
        <v>123</v>
      </c>
      <c r="F109" s="4" t="s">
        <v>124</v>
      </c>
      <c r="G109" s="4" t="s">
        <v>63</v>
      </c>
      <c r="H109" s="4" t="s">
        <v>185</v>
      </c>
      <c r="I109" s="4" t="s">
        <v>4960</v>
      </c>
      <c r="J109" s="9" t="s">
        <v>62</v>
      </c>
      <c r="K109" s="15">
        <v>45991</v>
      </c>
    </row>
    <row r="110" spans="2:11" ht="42.75" x14ac:dyDescent="0.25">
      <c r="B110" s="4" t="s">
        <v>1021</v>
      </c>
      <c r="C110" s="47" t="s">
        <v>1022</v>
      </c>
      <c r="D110" s="44"/>
      <c r="E110" s="4" t="s">
        <v>100</v>
      </c>
      <c r="F110" s="4" t="s">
        <v>1023</v>
      </c>
      <c r="G110" s="4" t="s">
        <v>63</v>
      </c>
      <c r="H110" s="4" t="s">
        <v>1025</v>
      </c>
      <c r="I110" s="4" t="s">
        <v>5006</v>
      </c>
      <c r="J110" s="9" t="s">
        <v>62</v>
      </c>
      <c r="K110" s="15">
        <v>45587</v>
      </c>
    </row>
    <row r="111" spans="2:11" ht="28.5" x14ac:dyDescent="0.25">
      <c r="B111" s="4" t="s">
        <v>93</v>
      </c>
      <c r="C111" s="47" t="s">
        <v>94</v>
      </c>
      <c r="D111" s="44"/>
      <c r="E111" s="4" t="s">
        <v>56</v>
      </c>
      <c r="F111" s="4" t="s">
        <v>57</v>
      </c>
      <c r="G111" s="4" t="s">
        <v>63</v>
      </c>
      <c r="H111" s="4" t="s">
        <v>95</v>
      </c>
      <c r="I111" s="4" t="s">
        <v>5024</v>
      </c>
      <c r="J111" s="9" t="s">
        <v>62</v>
      </c>
      <c r="K111" s="15">
        <v>43084</v>
      </c>
    </row>
    <row r="112" spans="2:11" x14ac:dyDescent="0.25">
      <c r="B112" s="4" t="s">
        <v>714</v>
      </c>
      <c r="C112" s="47" t="s">
        <v>715</v>
      </c>
      <c r="D112" s="44"/>
      <c r="E112" s="4" t="s">
        <v>123</v>
      </c>
      <c r="F112" s="4" t="s">
        <v>124</v>
      </c>
      <c r="G112" s="4" t="s">
        <v>63</v>
      </c>
      <c r="H112" s="4" t="s">
        <v>716</v>
      </c>
      <c r="I112" s="4" t="s">
        <v>5025</v>
      </c>
      <c r="J112" s="9" t="s">
        <v>62</v>
      </c>
      <c r="K112" s="15">
        <v>45991</v>
      </c>
    </row>
    <row r="113" spans="2:11" ht="57" x14ac:dyDescent="0.25">
      <c r="B113" s="4" t="s">
        <v>787</v>
      </c>
      <c r="C113" s="47" t="s">
        <v>788</v>
      </c>
      <c r="D113" s="44"/>
      <c r="E113" s="4" t="s">
        <v>243</v>
      </c>
      <c r="F113" s="4" t="s">
        <v>244</v>
      </c>
      <c r="G113" s="4" t="s">
        <v>63</v>
      </c>
      <c r="H113" s="4" t="s">
        <v>789</v>
      </c>
      <c r="I113" s="4" t="s">
        <v>5026</v>
      </c>
      <c r="J113" s="9" t="s">
        <v>62</v>
      </c>
      <c r="K113" s="15">
        <v>45808</v>
      </c>
    </row>
    <row r="114" spans="2:11" ht="28.5" x14ac:dyDescent="0.25">
      <c r="B114" s="4" t="s">
        <v>882</v>
      </c>
      <c r="C114" s="47" t="s">
        <v>883</v>
      </c>
      <c r="D114" s="44"/>
      <c r="E114" s="4" t="s">
        <v>123</v>
      </c>
      <c r="F114" s="4" t="s">
        <v>124</v>
      </c>
      <c r="G114" s="4" t="s">
        <v>63</v>
      </c>
      <c r="H114" s="4" t="s">
        <v>185</v>
      </c>
      <c r="I114" s="4" t="s">
        <v>4969</v>
      </c>
      <c r="J114" s="9" t="s">
        <v>62</v>
      </c>
      <c r="K114" s="15">
        <v>45991</v>
      </c>
    </row>
    <row r="115" spans="2:11" ht="28.5" x14ac:dyDescent="0.25">
      <c r="B115" s="4" t="s">
        <v>1349</v>
      </c>
      <c r="C115" s="47" t="s">
        <v>1350</v>
      </c>
      <c r="D115" s="44"/>
      <c r="E115" s="4" t="s">
        <v>116</v>
      </c>
      <c r="F115" s="4" t="s">
        <v>117</v>
      </c>
      <c r="G115" s="4" t="s">
        <v>63</v>
      </c>
      <c r="H115" s="4" t="s">
        <v>1216</v>
      </c>
      <c r="I115" s="4" t="s">
        <v>4982</v>
      </c>
      <c r="J115" s="9" t="s">
        <v>62</v>
      </c>
      <c r="K115" s="15">
        <v>45643</v>
      </c>
    </row>
    <row r="116" spans="2:11" ht="42.75" x14ac:dyDescent="0.25">
      <c r="B116" s="4" t="s">
        <v>911</v>
      </c>
      <c r="C116" s="47" t="s">
        <v>912</v>
      </c>
      <c r="D116" s="44"/>
      <c r="E116" s="4" t="s">
        <v>100</v>
      </c>
      <c r="F116" s="4" t="s">
        <v>895</v>
      </c>
      <c r="G116" s="4" t="s">
        <v>63</v>
      </c>
      <c r="H116" s="4" t="s">
        <v>913</v>
      </c>
      <c r="I116" s="4" t="s">
        <v>4980</v>
      </c>
      <c r="J116" s="9" t="s">
        <v>62</v>
      </c>
      <c r="K116" s="15">
        <v>45777</v>
      </c>
    </row>
    <row r="117" spans="2:11" x14ac:dyDescent="0.25">
      <c r="B117" s="4" t="s">
        <v>1351</v>
      </c>
      <c r="C117" s="47" t="s">
        <v>1352</v>
      </c>
      <c r="D117" s="44"/>
      <c r="E117" s="4" t="s">
        <v>282</v>
      </c>
      <c r="F117" s="4" t="s">
        <v>283</v>
      </c>
      <c r="G117" s="4" t="s">
        <v>63</v>
      </c>
      <c r="H117" s="4" t="s">
        <v>1354</v>
      </c>
      <c r="I117" s="4" t="s">
        <v>4996</v>
      </c>
      <c r="J117" s="9" t="s">
        <v>62</v>
      </c>
      <c r="K117" s="15">
        <v>45896</v>
      </c>
    </row>
    <row r="118" spans="2:11" ht="28.5" x14ac:dyDescent="0.25">
      <c r="B118" s="4" t="s">
        <v>1125</v>
      </c>
      <c r="C118" s="47" t="s">
        <v>1126</v>
      </c>
      <c r="D118" s="44"/>
      <c r="E118" s="4" t="s">
        <v>100</v>
      </c>
      <c r="F118" s="4" t="s">
        <v>394</v>
      </c>
      <c r="G118" s="4" t="s">
        <v>63</v>
      </c>
      <c r="H118" s="4" t="s">
        <v>1127</v>
      </c>
      <c r="I118" s="4" t="s">
        <v>5027</v>
      </c>
      <c r="J118" s="9" t="s">
        <v>62</v>
      </c>
      <c r="K118" s="15">
        <v>45371</v>
      </c>
    </row>
    <row r="119" spans="2:11" x14ac:dyDescent="0.25">
      <c r="B119" s="4" t="s">
        <v>330</v>
      </c>
      <c r="C119" s="47" t="s">
        <v>331</v>
      </c>
      <c r="D119" s="44"/>
      <c r="E119" s="4" t="s">
        <v>332</v>
      </c>
      <c r="F119" s="4" t="s">
        <v>333</v>
      </c>
      <c r="G119" s="4" t="s">
        <v>63</v>
      </c>
      <c r="H119" s="4" t="s">
        <v>335</v>
      </c>
      <c r="I119" s="4" t="s">
        <v>5028</v>
      </c>
      <c r="J119" s="9" t="s">
        <v>62</v>
      </c>
      <c r="K119" s="15">
        <v>45352</v>
      </c>
    </row>
    <row r="120" spans="2:11" ht="71.25" x14ac:dyDescent="0.25">
      <c r="B120" s="4" t="s">
        <v>1128</v>
      </c>
      <c r="C120" s="47" t="s">
        <v>1129</v>
      </c>
      <c r="D120" s="44"/>
      <c r="E120" s="4" t="s">
        <v>276</v>
      </c>
      <c r="F120" s="4" t="s">
        <v>277</v>
      </c>
      <c r="G120" s="4" t="s">
        <v>63</v>
      </c>
      <c r="H120" s="4" t="s">
        <v>1131</v>
      </c>
      <c r="I120" s="4" t="s">
        <v>5029</v>
      </c>
      <c r="J120" s="9" t="s">
        <v>62</v>
      </c>
      <c r="K120" s="15">
        <v>45896</v>
      </c>
    </row>
    <row r="121" spans="2:11" ht="42.75" x14ac:dyDescent="0.25">
      <c r="B121" s="4" t="s">
        <v>1185</v>
      </c>
      <c r="C121" s="47" t="s">
        <v>1186</v>
      </c>
      <c r="D121" s="44"/>
      <c r="E121" s="4" t="s">
        <v>434</v>
      </c>
      <c r="F121" s="4" t="s">
        <v>1187</v>
      </c>
      <c r="G121" s="4" t="s">
        <v>63</v>
      </c>
      <c r="H121" s="4" t="s">
        <v>1189</v>
      </c>
      <c r="I121" s="4" t="s">
        <v>5030</v>
      </c>
      <c r="J121" s="9" t="s">
        <v>62</v>
      </c>
      <c r="K121" s="15">
        <v>45331</v>
      </c>
    </row>
    <row r="122" spans="2:11" x14ac:dyDescent="0.25">
      <c r="B122" s="4" t="s">
        <v>1357</v>
      </c>
      <c r="C122" s="47" t="s">
        <v>1358</v>
      </c>
      <c r="D122" s="44"/>
      <c r="E122" s="4" t="s">
        <v>282</v>
      </c>
      <c r="F122" s="4" t="s">
        <v>283</v>
      </c>
      <c r="G122" s="4" t="s">
        <v>63</v>
      </c>
      <c r="H122" s="4" t="s">
        <v>1359</v>
      </c>
      <c r="I122" s="4" t="s">
        <v>5031</v>
      </c>
      <c r="J122" s="9" t="s">
        <v>62</v>
      </c>
      <c r="K122" s="15">
        <v>45896</v>
      </c>
    </row>
    <row r="123" spans="2:11" ht="28.5" x14ac:dyDescent="0.25">
      <c r="B123" s="4" t="s">
        <v>353</v>
      </c>
      <c r="C123" s="47" t="s">
        <v>354</v>
      </c>
      <c r="D123" s="44"/>
      <c r="E123" s="4" t="s">
        <v>355</v>
      </c>
      <c r="F123" s="4" t="s">
        <v>356</v>
      </c>
      <c r="G123" s="4" t="s">
        <v>63</v>
      </c>
      <c r="H123" s="4" t="s">
        <v>358</v>
      </c>
      <c r="I123" s="4" t="s">
        <v>5032</v>
      </c>
      <c r="J123" s="9" t="s">
        <v>62</v>
      </c>
      <c r="K123" s="15">
        <v>45797</v>
      </c>
    </row>
    <row r="124" spans="2:11" ht="71.25" x14ac:dyDescent="0.25">
      <c r="B124" s="4" t="s">
        <v>1132</v>
      </c>
      <c r="C124" s="47" t="s">
        <v>1133</v>
      </c>
      <c r="D124" s="44"/>
      <c r="E124" s="4" t="s">
        <v>276</v>
      </c>
      <c r="F124" s="4" t="s">
        <v>277</v>
      </c>
      <c r="G124" s="4" t="s">
        <v>63</v>
      </c>
      <c r="H124" s="4" t="s">
        <v>1135</v>
      </c>
      <c r="I124" s="4" t="s">
        <v>5029</v>
      </c>
      <c r="J124" s="9" t="s">
        <v>62</v>
      </c>
      <c r="K124" s="15">
        <v>45896</v>
      </c>
    </row>
    <row r="125" spans="2:11" ht="28.5" x14ac:dyDescent="0.25">
      <c r="B125" s="4" t="s">
        <v>1360</v>
      </c>
      <c r="C125" s="47" t="s">
        <v>1361</v>
      </c>
      <c r="D125" s="44"/>
      <c r="E125" s="4" t="s">
        <v>108</v>
      </c>
      <c r="F125" s="4" t="s">
        <v>1362</v>
      </c>
      <c r="G125" s="4" t="s">
        <v>63</v>
      </c>
      <c r="H125" s="4" t="s">
        <v>693</v>
      </c>
      <c r="I125" s="4" t="s">
        <v>5033</v>
      </c>
      <c r="J125" s="9" t="s">
        <v>62</v>
      </c>
      <c r="K125" s="15">
        <v>45991</v>
      </c>
    </row>
    <row r="126" spans="2:11" x14ac:dyDescent="0.25">
      <c r="B126" s="4" t="s">
        <v>295</v>
      </c>
      <c r="C126" s="47" t="s">
        <v>296</v>
      </c>
      <c r="D126" s="44"/>
      <c r="E126" s="4" t="s">
        <v>123</v>
      </c>
      <c r="F126" s="4" t="s">
        <v>124</v>
      </c>
      <c r="G126" s="4" t="s">
        <v>63</v>
      </c>
      <c r="H126" s="4" t="s">
        <v>299</v>
      </c>
      <c r="I126" s="4" t="s">
        <v>5034</v>
      </c>
      <c r="J126" s="9" t="s">
        <v>62</v>
      </c>
      <c r="K126" s="15">
        <v>45991</v>
      </c>
    </row>
    <row r="127" spans="2:11" ht="57" x14ac:dyDescent="0.25">
      <c r="B127" s="4" t="s">
        <v>610</v>
      </c>
      <c r="C127" s="47" t="s">
        <v>611</v>
      </c>
      <c r="D127" s="44"/>
      <c r="E127" s="4" t="s">
        <v>595</v>
      </c>
      <c r="F127" s="4" t="s">
        <v>596</v>
      </c>
      <c r="G127" s="4" t="s">
        <v>63</v>
      </c>
      <c r="H127" s="4" t="s">
        <v>598</v>
      </c>
      <c r="I127" s="4" t="s">
        <v>5013</v>
      </c>
      <c r="J127" s="9" t="s">
        <v>62</v>
      </c>
      <c r="K127" s="15">
        <v>45747</v>
      </c>
    </row>
    <row r="128" spans="2:11" ht="28.5" x14ac:dyDescent="0.25">
      <c r="B128" s="4" t="s">
        <v>1190</v>
      </c>
      <c r="C128" s="47" t="s">
        <v>1191</v>
      </c>
      <c r="D128" s="44"/>
      <c r="E128" s="4" t="s">
        <v>123</v>
      </c>
      <c r="F128" s="4" t="s">
        <v>1192</v>
      </c>
      <c r="G128" s="4" t="s">
        <v>63</v>
      </c>
      <c r="H128" s="4" t="s">
        <v>1194</v>
      </c>
      <c r="I128" s="4" t="s">
        <v>4960</v>
      </c>
      <c r="J128" s="9" t="s">
        <v>62</v>
      </c>
      <c r="K128" s="15">
        <v>45991</v>
      </c>
    </row>
    <row r="129" spans="2:11" ht="71.25" x14ac:dyDescent="0.25">
      <c r="B129" s="4" t="s">
        <v>1367</v>
      </c>
      <c r="C129" s="47" t="s">
        <v>1368</v>
      </c>
      <c r="D129" s="44"/>
      <c r="E129" s="4" t="s">
        <v>276</v>
      </c>
      <c r="F129" s="4" t="s">
        <v>277</v>
      </c>
      <c r="G129" s="4" t="s">
        <v>63</v>
      </c>
      <c r="H129" s="4" t="s">
        <v>1369</v>
      </c>
      <c r="I129" s="4" t="s">
        <v>5035</v>
      </c>
      <c r="J129" s="9" t="s">
        <v>62</v>
      </c>
      <c r="K129" s="15">
        <v>45896</v>
      </c>
    </row>
    <row r="130" spans="2:11" ht="42.75" x14ac:dyDescent="0.25">
      <c r="B130" s="4" t="s">
        <v>304</v>
      </c>
      <c r="C130" s="47" t="s">
        <v>305</v>
      </c>
      <c r="D130" s="44"/>
      <c r="E130" s="4" t="s">
        <v>306</v>
      </c>
      <c r="F130" s="4" t="s">
        <v>307</v>
      </c>
      <c r="G130" s="4" t="s">
        <v>63</v>
      </c>
      <c r="H130" s="4" t="s">
        <v>309</v>
      </c>
      <c r="I130" s="4" t="s">
        <v>5036</v>
      </c>
      <c r="J130" s="9" t="s">
        <v>62</v>
      </c>
      <c r="K130" s="15">
        <v>45887</v>
      </c>
    </row>
    <row r="131" spans="2:11" ht="42.75" x14ac:dyDescent="0.25">
      <c r="B131" s="4" t="s">
        <v>1136</v>
      </c>
      <c r="C131" s="47" t="s">
        <v>1137</v>
      </c>
      <c r="D131" s="44"/>
      <c r="E131" s="4" t="s">
        <v>100</v>
      </c>
      <c r="F131" s="4" t="s">
        <v>1138</v>
      </c>
      <c r="G131" s="4" t="s">
        <v>63</v>
      </c>
      <c r="H131" s="4" t="s">
        <v>1140</v>
      </c>
      <c r="I131" s="4" t="s">
        <v>5037</v>
      </c>
      <c r="J131" s="9" t="s">
        <v>62</v>
      </c>
      <c r="K131" s="15">
        <v>44743</v>
      </c>
    </row>
    <row r="132" spans="2:11" ht="42.75" x14ac:dyDescent="0.25">
      <c r="B132" s="4" t="s">
        <v>1028</v>
      </c>
      <c r="C132" s="47" t="s">
        <v>1029</v>
      </c>
      <c r="D132" s="44"/>
      <c r="E132" s="4" t="s">
        <v>100</v>
      </c>
      <c r="F132" s="4" t="s">
        <v>826</v>
      </c>
      <c r="G132" s="4" t="s">
        <v>63</v>
      </c>
      <c r="H132" s="4" t="s">
        <v>1030</v>
      </c>
      <c r="I132" s="4" t="s">
        <v>5001</v>
      </c>
      <c r="J132" s="9" t="s">
        <v>62</v>
      </c>
      <c r="K132" s="15">
        <v>45587</v>
      </c>
    </row>
    <row r="133" spans="2:11" ht="28.5" x14ac:dyDescent="0.25">
      <c r="B133" s="4" t="s">
        <v>1195</v>
      </c>
      <c r="C133" s="47" t="s">
        <v>1196</v>
      </c>
      <c r="D133" s="44"/>
      <c r="E133" s="4" t="s">
        <v>123</v>
      </c>
      <c r="F133" s="4" t="s">
        <v>290</v>
      </c>
      <c r="G133" s="4" t="s">
        <v>63</v>
      </c>
      <c r="H133" s="4" t="s">
        <v>1198</v>
      </c>
      <c r="I133" s="4" t="s">
        <v>4969</v>
      </c>
      <c r="J133" s="9" t="s">
        <v>62</v>
      </c>
      <c r="K133" s="15">
        <v>45991</v>
      </c>
    </row>
    <row r="134" spans="2:11" ht="28.5" x14ac:dyDescent="0.25">
      <c r="B134" s="4" t="s">
        <v>1199</v>
      </c>
      <c r="C134" s="47" t="s">
        <v>1200</v>
      </c>
      <c r="D134" s="44"/>
      <c r="E134" s="4" t="s">
        <v>100</v>
      </c>
      <c r="F134" s="4" t="s">
        <v>1201</v>
      </c>
      <c r="G134" s="4" t="s">
        <v>63</v>
      </c>
      <c r="H134" s="4" t="s">
        <v>1203</v>
      </c>
      <c r="I134" s="4" t="s">
        <v>5038</v>
      </c>
      <c r="J134" s="9" t="s">
        <v>62</v>
      </c>
      <c r="K134" s="15">
        <v>45245</v>
      </c>
    </row>
    <row r="135" spans="2:11" ht="28.5" x14ac:dyDescent="0.25">
      <c r="B135" s="4" t="s">
        <v>189</v>
      </c>
      <c r="C135" s="47" t="s">
        <v>190</v>
      </c>
      <c r="D135" s="44"/>
      <c r="E135" s="4" t="s">
        <v>123</v>
      </c>
      <c r="F135" s="4" t="s">
        <v>191</v>
      </c>
      <c r="G135" s="4" t="s">
        <v>63</v>
      </c>
      <c r="H135" s="4" t="s">
        <v>185</v>
      </c>
      <c r="I135" s="4" t="s">
        <v>4969</v>
      </c>
      <c r="J135" s="9" t="s">
        <v>62</v>
      </c>
      <c r="K135" s="15">
        <v>45991</v>
      </c>
    </row>
    <row r="136" spans="2:11" ht="28.5" x14ac:dyDescent="0.25">
      <c r="B136" s="4" t="s">
        <v>1374</v>
      </c>
      <c r="C136" s="47" t="s">
        <v>1375</v>
      </c>
      <c r="D136" s="44"/>
      <c r="E136" s="4" t="s">
        <v>123</v>
      </c>
      <c r="F136" s="4" t="s">
        <v>1376</v>
      </c>
      <c r="G136" s="4" t="s">
        <v>63</v>
      </c>
      <c r="H136" s="4" t="s">
        <v>1379</v>
      </c>
      <c r="I136" s="4" t="s">
        <v>4960</v>
      </c>
      <c r="J136" s="9" t="s">
        <v>62</v>
      </c>
      <c r="K136" s="15">
        <v>45991</v>
      </c>
    </row>
    <row r="137" spans="2:11" ht="28.5" x14ac:dyDescent="0.25">
      <c r="B137" s="4" t="s">
        <v>873</v>
      </c>
      <c r="C137" s="47" t="s">
        <v>874</v>
      </c>
      <c r="D137" s="44"/>
      <c r="E137" s="4" t="s">
        <v>123</v>
      </c>
      <c r="F137" s="4" t="s">
        <v>124</v>
      </c>
      <c r="G137" s="4" t="s">
        <v>63</v>
      </c>
      <c r="H137" s="4" t="s">
        <v>876</v>
      </c>
      <c r="I137" s="4" t="s">
        <v>4969</v>
      </c>
      <c r="J137" s="9" t="s">
        <v>62</v>
      </c>
      <c r="K137" s="15">
        <v>45991</v>
      </c>
    </row>
    <row r="138" spans="2:11" x14ac:dyDescent="0.25">
      <c r="B138" s="4" t="s">
        <v>1204</v>
      </c>
      <c r="C138" s="47" t="s">
        <v>1205</v>
      </c>
      <c r="D138" s="44"/>
      <c r="E138" s="4" t="s">
        <v>73</v>
      </c>
      <c r="F138" s="4" t="s">
        <v>74</v>
      </c>
      <c r="G138" s="4" t="s">
        <v>63</v>
      </c>
      <c r="H138" s="4" t="s">
        <v>1206</v>
      </c>
      <c r="I138" s="4" t="s">
        <v>4965</v>
      </c>
      <c r="J138" s="9" t="s">
        <v>62</v>
      </c>
      <c r="K138" s="15">
        <v>45687</v>
      </c>
    </row>
    <row r="139" spans="2:11" ht="28.5" x14ac:dyDescent="0.25">
      <c r="B139" s="4" t="s">
        <v>193</v>
      </c>
      <c r="C139" s="47" t="s">
        <v>194</v>
      </c>
      <c r="D139" s="44"/>
      <c r="E139" s="4" t="s">
        <v>123</v>
      </c>
      <c r="F139" s="4" t="s">
        <v>124</v>
      </c>
      <c r="G139" s="4" t="s">
        <v>63</v>
      </c>
      <c r="H139" s="4" t="s">
        <v>195</v>
      </c>
      <c r="I139" s="4" t="s">
        <v>4960</v>
      </c>
      <c r="J139" s="9" t="s">
        <v>62</v>
      </c>
      <c r="K139" s="15">
        <v>45991</v>
      </c>
    </row>
    <row r="140" spans="2:11" ht="71.25" x14ac:dyDescent="0.25">
      <c r="B140" s="4" t="s">
        <v>642</v>
      </c>
      <c r="C140" s="47" t="s">
        <v>643</v>
      </c>
      <c r="D140" s="44"/>
      <c r="E140" s="4" t="s">
        <v>243</v>
      </c>
      <c r="F140" s="4" t="s">
        <v>244</v>
      </c>
      <c r="G140" s="4" t="s">
        <v>63</v>
      </c>
      <c r="H140" s="4" t="s">
        <v>644</v>
      </c>
      <c r="I140" s="4" t="s">
        <v>5039</v>
      </c>
      <c r="J140" s="9" t="s">
        <v>62</v>
      </c>
      <c r="K140" s="15">
        <v>45808</v>
      </c>
    </row>
    <row r="141" spans="2:11" ht="28.5" x14ac:dyDescent="0.25">
      <c r="B141" s="4" t="s">
        <v>975</v>
      </c>
      <c r="C141" s="47" t="s">
        <v>976</v>
      </c>
      <c r="D141" s="44"/>
      <c r="E141" s="4" t="s">
        <v>108</v>
      </c>
      <c r="F141" s="4" t="s">
        <v>213</v>
      </c>
      <c r="G141" s="4" t="s">
        <v>63</v>
      </c>
      <c r="H141" s="4" t="s">
        <v>215</v>
      </c>
      <c r="I141" s="4" t="s">
        <v>5004</v>
      </c>
      <c r="J141" s="9" t="s">
        <v>62</v>
      </c>
      <c r="K141" s="15">
        <v>45991</v>
      </c>
    </row>
    <row r="142" spans="2:11" ht="57" x14ac:dyDescent="0.25">
      <c r="B142" s="4" t="s">
        <v>106</v>
      </c>
      <c r="C142" s="47" t="s">
        <v>107</v>
      </c>
      <c r="D142" s="44"/>
      <c r="E142" s="4" t="s">
        <v>108</v>
      </c>
      <c r="F142" s="4" t="s">
        <v>109</v>
      </c>
      <c r="G142" s="4" t="s">
        <v>63</v>
      </c>
      <c r="H142" s="4" t="s">
        <v>111</v>
      </c>
      <c r="I142" s="4" t="s">
        <v>5040</v>
      </c>
      <c r="J142" s="9" t="s">
        <v>62</v>
      </c>
      <c r="K142" s="15">
        <v>45260</v>
      </c>
    </row>
    <row r="143" spans="2:11" x14ac:dyDescent="0.25">
      <c r="B143" s="4" t="s">
        <v>259</v>
      </c>
      <c r="C143" s="47" t="s">
        <v>260</v>
      </c>
      <c r="D143" s="44"/>
      <c r="E143" s="4" t="s">
        <v>261</v>
      </c>
      <c r="F143" s="4" t="s">
        <v>262</v>
      </c>
      <c r="G143" s="4" t="s">
        <v>63</v>
      </c>
      <c r="H143" s="4" t="s">
        <v>263</v>
      </c>
      <c r="I143" s="4" t="s">
        <v>5041</v>
      </c>
      <c r="J143" s="9" t="s">
        <v>62</v>
      </c>
      <c r="K143" s="15">
        <v>45461</v>
      </c>
    </row>
    <row r="144" spans="2:11" x14ac:dyDescent="0.25">
      <c r="B144" s="4" t="s">
        <v>268</v>
      </c>
      <c r="C144" s="47" t="s">
        <v>269</v>
      </c>
      <c r="D144" s="44"/>
      <c r="E144" s="4" t="s">
        <v>261</v>
      </c>
      <c r="F144" s="4" t="s">
        <v>262</v>
      </c>
      <c r="G144" s="4" t="s">
        <v>63</v>
      </c>
      <c r="H144" s="4" t="s">
        <v>263</v>
      </c>
      <c r="I144" s="4" t="s">
        <v>5041</v>
      </c>
      <c r="J144" s="9" t="s">
        <v>62</v>
      </c>
      <c r="K144" s="15">
        <v>45461</v>
      </c>
    </row>
    <row r="145" spans="2:11" ht="42.75" x14ac:dyDescent="0.25">
      <c r="B145" s="4" t="s">
        <v>339</v>
      </c>
      <c r="C145" s="47" t="s">
        <v>340</v>
      </c>
      <c r="D145" s="44"/>
      <c r="E145" s="4" t="s">
        <v>322</v>
      </c>
      <c r="F145" s="4" t="s">
        <v>323</v>
      </c>
      <c r="G145" s="4" t="s">
        <v>63</v>
      </c>
      <c r="H145" s="4" t="s">
        <v>149</v>
      </c>
      <c r="I145" s="4" t="s">
        <v>4986</v>
      </c>
      <c r="J145" s="9" t="s">
        <v>62</v>
      </c>
      <c r="K145" s="15">
        <v>45593</v>
      </c>
    </row>
    <row r="146" spans="2:11" x14ac:dyDescent="0.25">
      <c r="B146" s="4" t="s">
        <v>1209</v>
      </c>
      <c r="C146" s="47" t="s">
        <v>1210</v>
      </c>
      <c r="D146" s="44"/>
      <c r="E146" s="4" t="s">
        <v>108</v>
      </c>
      <c r="F146" s="4" t="s">
        <v>213</v>
      </c>
      <c r="G146" s="4" t="s">
        <v>63</v>
      </c>
      <c r="H146" s="4" t="s">
        <v>1211</v>
      </c>
      <c r="I146" s="4" t="s">
        <v>4974</v>
      </c>
      <c r="J146" s="9" t="s">
        <v>62</v>
      </c>
      <c r="K146" s="15">
        <v>45991</v>
      </c>
    </row>
    <row r="147" spans="2:11" ht="28.5" x14ac:dyDescent="0.25">
      <c r="B147" s="4" t="s">
        <v>817</v>
      </c>
      <c r="C147" s="47" t="s">
        <v>818</v>
      </c>
      <c r="D147" s="44"/>
      <c r="E147" s="4" t="s">
        <v>363</v>
      </c>
      <c r="F147" s="4" t="s">
        <v>364</v>
      </c>
      <c r="G147" s="4" t="s">
        <v>63</v>
      </c>
      <c r="H147" s="4" t="s">
        <v>819</v>
      </c>
      <c r="I147" s="4" t="s">
        <v>5022</v>
      </c>
      <c r="J147" s="9" t="s">
        <v>62</v>
      </c>
      <c r="K147" s="15">
        <v>45961</v>
      </c>
    </row>
    <row r="148" spans="2:11" ht="28.5" x14ac:dyDescent="0.25">
      <c r="B148" s="4" t="s">
        <v>165</v>
      </c>
      <c r="C148" s="47" t="s">
        <v>166</v>
      </c>
      <c r="D148" s="44"/>
      <c r="E148" s="4" t="s">
        <v>56</v>
      </c>
      <c r="F148" s="4" t="s">
        <v>167</v>
      </c>
      <c r="G148" s="4" t="s">
        <v>63</v>
      </c>
      <c r="H148" s="4" t="s">
        <v>168</v>
      </c>
      <c r="I148" s="4" t="s">
        <v>5042</v>
      </c>
      <c r="J148" s="9" t="s">
        <v>62</v>
      </c>
      <c r="K148" s="15">
        <v>43982</v>
      </c>
    </row>
    <row r="149" spans="2:11" ht="71.25" x14ac:dyDescent="0.25">
      <c r="B149" s="4" t="s">
        <v>241</v>
      </c>
      <c r="C149" s="47" t="s">
        <v>242</v>
      </c>
      <c r="D149" s="44"/>
      <c r="E149" s="4" t="s">
        <v>243</v>
      </c>
      <c r="F149" s="4" t="s">
        <v>244</v>
      </c>
      <c r="G149" s="4" t="s">
        <v>63</v>
      </c>
      <c r="H149" s="4" t="s">
        <v>246</v>
      </c>
      <c r="I149" s="4" t="s">
        <v>5043</v>
      </c>
      <c r="J149" s="9" t="s">
        <v>62</v>
      </c>
      <c r="K149" s="15">
        <v>45808</v>
      </c>
    </row>
    <row r="150" spans="2:11" ht="28.5" x14ac:dyDescent="0.25">
      <c r="B150" s="4" t="s">
        <v>807</v>
      </c>
      <c r="C150" s="47" t="s">
        <v>806</v>
      </c>
      <c r="D150" s="44"/>
      <c r="E150" s="4" t="s">
        <v>363</v>
      </c>
      <c r="F150" s="4" t="s">
        <v>808</v>
      </c>
      <c r="G150" s="4" t="s">
        <v>63</v>
      </c>
      <c r="H150" s="4" t="s">
        <v>810</v>
      </c>
      <c r="I150" s="4" t="s">
        <v>5021</v>
      </c>
      <c r="J150" s="9" t="s">
        <v>62</v>
      </c>
      <c r="K150" s="15">
        <v>45961</v>
      </c>
    </row>
    <row r="151" spans="2:11" ht="28.5" x14ac:dyDescent="0.25">
      <c r="B151" s="4" t="s">
        <v>782</v>
      </c>
      <c r="C151" s="47" t="s">
        <v>783</v>
      </c>
      <c r="D151" s="44"/>
      <c r="E151" s="4" t="s">
        <v>108</v>
      </c>
      <c r="F151" s="4" t="s">
        <v>784</v>
      </c>
      <c r="G151" s="4" t="s">
        <v>63</v>
      </c>
      <c r="H151" s="4" t="s">
        <v>777</v>
      </c>
      <c r="I151" s="4" t="s">
        <v>5044</v>
      </c>
      <c r="J151" s="9" t="s">
        <v>62</v>
      </c>
      <c r="K151" s="15">
        <v>45626</v>
      </c>
    </row>
    <row r="152" spans="2:11" ht="57" x14ac:dyDescent="0.25">
      <c r="B152" s="4" t="s">
        <v>1384</v>
      </c>
      <c r="C152" s="47" t="s">
        <v>1385</v>
      </c>
      <c r="D152" s="44"/>
      <c r="E152" s="4" t="s">
        <v>123</v>
      </c>
      <c r="F152" s="4" t="s">
        <v>124</v>
      </c>
      <c r="G152" s="4" t="s">
        <v>63</v>
      </c>
      <c r="H152" s="4" t="s">
        <v>1386</v>
      </c>
      <c r="I152" s="4" t="s">
        <v>4960</v>
      </c>
      <c r="J152" s="9" t="s">
        <v>62</v>
      </c>
      <c r="K152" s="15">
        <v>45991</v>
      </c>
    </row>
    <row r="153" spans="2:11" ht="28.5" x14ac:dyDescent="0.25">
      <c r="B153" s="4" t="s">
        <v>1212</v>
      </c>
      <c r="C153" s="47" t="s">
        <v>1213</v>
      </c>
      <c r="D153" s="44"/>
      <c r="E153" s="4" t="s">
        <v>116</v>
      </c>
      <c r="F153" s="4" t="s">
        <v>1214</v>
      </c>
      <c r="G153" s="4" t="s">
        <v>63</v>
      </c>
      <c r="H153" s="4" t="s">
        <v>1216</v>
      </c>
      <c r="I153" s="4" t="s">
        <v>4982</v>
      </c>
      <c r="J153" s="9" t="s">
        <v>62</v>
      </c>
      <c r="K153" s="15">
        <v>45643</v>
      </c>
    </row>
    <row r="154" spans="2:11" ht="28.5" x14ac:dyDescent="0.25">
      <c r="B154" s="4" t="s">
        <v>1141</v>
      </c>
      <c r="C154" s="47" t="s">
        <v>1142</v>
      </c>
      <c r="D154" s="44"/>
      <c r="E154" s="4" t="s">
        <v>737</v>
      </c>
      <c r="F154" s="4" t="s">
        <v>1143</v>
      </c>
      <c r="G154" s="4" t="s">
        <v>63</v>
      </c>
      <c r="H154" s="4" t="s">
        <v>1144</v>
      </c>
      <c r="I154" s="4" t="s">
        <v>5045</v>
      </c>
      <c r="J154" s="9" t="s">
        <v>62</v>
      </c>
      <c r="K154" s="15">
        <v>45925</v>
      </c>
    </row>
    <row r="155" spans="2:11" ht="28.5" x14ac:dyDescent="0.25">
      <c r="B155" s="4" t="s">
        <v>199</v>
      </c>
      <c r="C155" s="47" t="s">
        <v>200</v>
      </c>
      <c r="D155" s="44"/>
      <c r="E155" s="4" t="s">
        <v>123</v>
      </c>
      <c r="F155" s="4" t="s">
        <v>201</v>
      </c>
      <c r="G155" s="4" t="s">
        <v>63</v>
      </c>
      <c r="H155" s="4" t="s">
        <v>203</v>
      </c>
      <c r="I155" s="4" t="s">
        <v>4960</v>
      </c>
      <c r="J155" s="9" t="s">
        <v>62</v>
      </c>
      <c r="K155" s="15">
        <v>45991</v>
      </c>
    </row>
    <row r="156" spans="2:11" ht="28.5" x14ac:dyDescent="0.25">
      <c r="B156" s="4" t="s">
        <v>1145</v>
      </c>
      <c r="C156" s="47" t="s">
        <v>1146</v>
      </c>
      <c r="D156" s="44"/>
      <c r="E156" s="4" t="s">
        <v>737</v>
      </c>
      <c r="F156" s="4" t="s">
        <v>1147</v>
      </c>
      <c r="G156" s="4" t="s">
        <v>63</v>
      </c>
      <c r="H156" s="4" t="s">
        <v>1146</v>
      </c>
      <c r="I156" s="4" t="s">
        <v>5046</v>
      </c>
      <c r="J156" s="9" t="s">
        <v>62</v>
      </c>
      <c r="K156" s="15">
        <v>45925</v>
      </c>
    </row>
    <row r="157" spans="2:11" ht="28.5" x14ac:dyDescent="0.25">
      <c r="B157" s="4" t="s">
        <v>432</v>
      </c>
      <c r="C157" s="47" t="s">
        <v>433</v>
      </c>
      <c r="D157" s="44"/>
      <c r="E157" s="4" t="s">
        <v>434</v>
      </c>
      <c r="F157" s="4" t="s">
        <v>435</v>
      </c>
      <c r="G157" s="4" t="s">
        <v>63</v>
      </c>
      <c r="H157" s="4" t="s">
        <v>436</v>
      </c>
      <c r="I157" s="4" t="s">
        <v>5047</v>
      </c>
      <c r="J157" s="9" t="s">
        <v>62</v>
      </c>
      <c r="K157" s="15">
        <v>45636</v>
      </c>
    </row>
    <row r="158" spans="2:11" ht="28.5" x14ac:dyDescent="0.25">
      <c r="B158" s="4" t="s">
        <v>341</v>
      </c>
      <c r="C158" s="47" t="s">
        <v>342</v>
      </c>
      <c r="D158" s="44"/>
      <c r="E158" s="4" t="s">
        <v>343</v>
      </c>
      <c r="F158" s="4" t="s">
        <v>344</v>
      </c>
      <c r="G158" s="4" t="s">
        <v>63</v>
      </c>
      <c r="H158" s="4" t="s">
        <v>346</v>
      </c>
      <c r="I158" s="4" t="s">
        <v>5048</v>
      </c>
      <c r="J158" s="9" t="s">
        <v>62</v>
      </c>
      <c r="K158" s="15">
        <v>45939</v>
      </c>
    </row>
    <row r="159" spans="2:11" ht="42.75" x14ac:dyDescent="0.25">
      <c r="B159" s="4" t="s">
        <v>653</v>
      </c>
      <c r="C159" s="47" t="s">
        <v>654</v>
      </c>
      <c r="D159" s="44"/>
      <c r="E159" s="4" t="s">
        <v>243</v>
      </c>
      <c r="F159" s="4" t="s">
        <v>244</v>
      </c>
      <c r="G159" s="4" t="s">
        <v>63</v>
      </c>
      <c r="H159" s="4" t="s">
        <v>655</v>
      </c>
      <c r="I159" s="4" t="s">
        <v>5049</v>
      </c>
      <c r="J159" s="9" t="s">
        <v>62</v>
      </c>
      <c r="K159" s="15">
        <v>45808</v>
      </c>
    </row>
    <row r="160" spans="2:11" ht="28.5" x14ac:dyDescent="0.25">
      <c r="B160" s="4" t="s">
        <v>395</v>
      </c>
      <c r="C160" s="47" t="s">
        <v>396</v>
      </c>
      <c r="D160" s="44"/>
      <c r="E160" s="4" t="s">
        <v>100</v>
      </c>
      <c r="F160" s="4" t="s">
        <v>397</v>
      </c>
      <c r="G160" s="4" t="s">
        <v>63</v>
      </c>
      <c r="H160" s="4" t="s">
        <v>399</v>
      </c>
      <c r="I160" s="4" t="s">
        <v>5050</v>
      </c>
      <c r="J160" s="9" t="s">
        <v>62</v>
      </c>
      <c r="K160" s="15">
        <v>45587</v>
      </c>
    </row>
    <row r="161" spans="2:11" ht="28.5" x14ac:dyDescent="0.25">
      <c r="B161" s="4" t="s">
        <v>437</v>
      </c>
      <c r="C161" s="47" t="s">
        <v>438</v>
      </c>
      <c r="D161" s="44"/>
      <c r="E161" s="4" t="s">
        <v>100</v>
      </c>
      <c r="F161" s="4" t="s">
        <v>397</v>
      </c>
      <c r="G161" s="4" t="s">
        <v>63</v>
      </c>
      <c r="H161" s="4" t="s">
        <v>439</v>
      </c>
      <c r="I161" s="4" t="s">
        <v>5050</v>
      </c>
      <c r="J161" s="9" t="s">
        <v>62</v>
      </c>
      <c r="K161" s="15">
        <v>45587</v>
      </c>
    </row>
    <row r="162" spans="2:11" ht="28.5" x14ac:dyDescent="0.25">
      <c r="B162" s="4" t="s">
        <v>204</v>
      </c>
      <c r="C162" s="47" t="s">
        <v>205</v>
      </c>
      <c r="D162" s="44"/>
      <c r="E162" s="4" t="s">
        <v>123</v>
      </c>
      <c r="F162" s="4" t="s">
        <v>206</v>
      </c>
      <c r="G162" s="4" t="s">
        <v>63</v>
      </c>
      <c r="H162" s="4" t="s">
        <v>208</v>
      </c>
      <c r="I162" s="4" t="s">
        <v>4961</v>
      </c>
      <c r="J162" s="9" t="s">
        <v>62</v>
      </c>
      <c r="K162" s="15">
        <v>45961</v>
      </c>
    </row>
    <row r="163" spans="2:11" ht="71.25" x14ac:dyDescent="0.25">
      <c r="B163" s="4" t="s">
        <v>824</v>
      </c>
      <c r="C163" s="47" t="s">
        <v>825</v>
      </c>
      <c r="D163" s="44"/>
      <c r="E163" s="4" t="s">
        <v>100</v>
      </c>
      <c r="F163" s="4" t="s">
        <v>826</v>
      </c>
      <c r="G163" s="4" t="s">
        <v>63</v>
      </c>
      <c r="H163" s="4" t="s">
        <v>827</v>
      </c>
      <c r="I163" s="4" t="s">
        <v>5018</v>
      </c>
      <c r="J163" s="9" t="s">
        <v>62</v>
      </c>
      <c r="K163" s="15">
        <v>45587</v>
      </c>
    </row>
    <row r="164" spans="2:11" ht="42.75" x14ac:dyDescent="0.25">
      <c r="B164" s="4" t="s">
        <v>665</v>
      </c>
      <c r="C164" s="47" t="s">
        <v>666</v>
      </c>
      <c r="D164" s="44"/>
      <c r="E164" s="4" t="s">
        <v>141</v>
      </c>
      <c r="F164" s="4" t="s">
        <v>667</v>
      </c>
      <c r="G164" s="4" t="s">
        <v>63</v>
      </c>
      <c r="H164" s="4" t="s">
        <v>668</v>
      </c>
      <c r="I164" s="4" t="s">
        <v>4998</v>
      </c>
      <c r="J164" s="9" t="s">
        <v>62</v>
      </c>
      <c r="K164" s="15">
        <v>45077</v>
      </c>
    </row>
    <row r="165" spans="2:11" ht="42.75" x14ac:dyDescent="0.25">
      <c r="B165" s="4" t="s">
        <v>504</v>
      </c>
      <c r="C165" s="47" t="s">
        <v>505</v>
      </c>
      <c r="D165" s="44"/>
      <c r="E165" s="4" t="s">
        <v>312</v>
      </c>
      <c r="F165" s="4" t="s">
        <v>506</v>
      </c>
      <c r="G165" s="4" t="s">
        <v>63</v>
      </c>
      <c r="H165" s="4" t="s">
        <v>508</v>
      </c>
      <c r="I165" s="4" t="s">
        <v>5051</v>
      </c>
      <c r="J165" s="9" t="s">
        <v>62</v>
      </c>
      <c r="K165" s="15">
        <v>45587</v>
      </c>
    </row>
    <row r="166" spans="2:11" ht="28.5" x14ac:dyDescent="0.25">
      <c r="B166" s="4" t="s">
        <v>949</v>
      </c>
      <c r="C166" s="47" t="s">
        <v>950</v>
      </c>
      <c r="D166" s="44"/>
      <c r="E166" s="4" t="s">
        <v>434</v>
      </c>
      <c r="F166" s="4" t="s">
        <v>942</v>
      </c>
      <c r="G166" s="4" t="s">
        <v>63</v>
      </c>
      <c r="H166" s="4" t="s">
        <v>943</v>
      </c>
      <c r="I166" s="4" t="s">
        <v>4994</v>
      </c>
      <c r="J166" s="9" t="s">
        <v>62</v>
      </c>
      <c r="K166" s="15">
        <v>45106</v>
      </c>
    </row>
    <row r="167" spans="2:11" ht="28.5" x14ac:dyDescent="0.25">
      <c r="B167" s="4" t="s">
        <v>940</v>
      </c>
      <c r="C167" s="47" t="s">
        <v>941</v>
      </c>
      <c r="D167" s="44"/>
      <c r="E167" s="4" t="s">
        <v>434</v>
      </c>
      <c r="F167" s="4" t="s">
        <v>942</v>
      </c>
      <c r="G167" s="4" t="s">
        <v>63</v>
      </c>
      <c r="H167" s="4" t="s">
        <v>943</v>
      </c>
      <c r="I167" s="4" t="s">
        <v>4994</v>
      </c>
      <c r="J167" s="9" t="s">
        <v>62</v>
      </c>
      <c r="K167" s="15">
        <v>45106</v>
      </c>
    </row>
    <row r="168" spans="2:11" ht="28.5" x14ac:dyDescent="0.25">
      <c r="B168" s="4" t="s">
        <v>951</v>
      </c>
      <c r="C168" s="47" t="s">
        <v>952</v>
      </c>
      <c r="D168" s="44"/>
      <c r="E168" s="4" t="s">
        <v>434</v>
      </c>
      <c r="F168" s="4" t="s">
        <v>946</v>
      </c>
      <c r="G168" s="4" t="s">
        <v>63</v>
      </c>
      <c r="H168" s="4" t="s">
        <v>943</v>
      </c>
      <c r="I168" s="4" t="s">
        <v>4994</v>
      </c>
      <c r="J168" s="9" t="s">
        <v>62</v>
      </c>
      <c r="K168" s="15">
        <v>45106</v>
      </c>
    </row>
    <row r="169" spans="2:11" ht="28.5" x14ac:dyDescent="0.25">
      <c r="B169" s="4" t="s">
        <v>901</v>
      </c>
      <c r="C169" s="47" t="s">
        <v>902</v>
      </c>
      <c r="D169" s="44"/>
      <c r="E169" s="4" t="s">
        <v>100</v>
      </c>
      <c r="F169" s="4" t="s">
        <v>895</v>
      </c>
      <c r="G169" s="4" t="s">
        <v>63</v>
      </c>
      <c r="H169" s="4" t="s">
        <v>903</v>
      </c>
      <c r="I169" s="4" t="s">
        <v>4980</v>
      </c>
      <c r="J169" s="9" t="s">
        <v>62</v>
      </c>
      <c r="K169" s="15">
        <v>45777</v>
      </c>
    </row>
    <row r="170" spans="2:11" ht="99.75" x14ac:dyDescent="0.25">
      <c r="B170" s="4" t="s">
        <v>1387</v>
      </c>
      <c r="C170" s="47" t="s">
        <v>1388</v>
      </c>
      <c r="D170" s="44"/>
      <c r="E170" s="4" t="s">
        <v>595</v>
      </c>
      <c r="F170" s="4" t="s">
        <v>596</v>
      </c>
      <c r="G170" s="4" t="s">
        <v>63</v>
      </c>
      <c r="H170" s="4" t="s">
        <v>1389</v>
      </c>
      <c r="I170" s="4" t="s">
        <v>5013</v>
      </c>
      <c r="J170" s="9" t="s">
        <v>62</v>
      </c>
      <c r="K170" s="15">
        <v>45747</v>
      </c>
    </row>
    <row r="171" spans="2:11" ht="28.5" x14ac:dyDescent="0.25">
      <c r="B171" s="4" t="s">
        <v>1224</v>
      </c>
      <c r="C171" s="47" t="s">
        <v>1225</v>
      </c>
      <c r="D171" s="44"/>
      <c r="E171" s="4" t="s">
        <v>100</v>
      </c>
      <c r="F171" s="4" t="s">
        <v>1226</v>
      </c>
      <c r="G171" s="4" t="s">
        <v>63</v>
      </c>
      <c r="H171" s="4" t="s">
        <v>1227</v>
      </c>
      <c r="I171" s="4" t="s">
        <v>5052</v>
      </c>
      <c r="J171" s="9" t="s">
        <v>62</v>
      </c>
      <c r="K171" s="15">
        <v>44571</v>
      </c>
    </row>
    <row r="172" spans="2:11" ht="99.75" x14ac:dyDescent="0.25">
      <c r="B172" s="4" t="s">
        <v>1390</v>
      </c>
      <c r="C172" s="47" t="s">
        <v>1391</v>
      </c>
      <c r="D172" s="44"/>
      <c r="E172" s="4" t="s">
        <v>595</v>
      </c>
      <c r="F172" s="4" t="s">
        <v>596</v>
      </c>
      <c r="G172" s="4" t="s">
        <v>63</v>
      </c>
      <c r="H172" s="4" t="s">
        <v>1389</v>
      </c>
      <c r="I172" s="4" t="s">
        <v>5013</v>
      </c>
      <c r="J172" s="9" t="s">
        <v>62</v>
      </c>
      <c r="K172" s="15">
        <v>45747</v>
      </c>
    </row>
    <row r="173" spans="2:11" ht="28.5" x14ac:dyDescent="0.25">
      <c r="B173" s="4" t="s">
        <v>1149</v>
      </c>
      <c r="C173" s="47" t="s">
        <v>1150</v>
      </c>
      <c r="D173" s="44"/>
      <c r="E173" s="4" t="s">
        <v>116</v>
      </c>
      <c r="F173" s="4" t="s">
        <v>117</v>
      </c>
      <c r="G173" s="4" t="s">
        <v>63</v>
      </c>
      <c r="H173" s="4" t="s">
        <v>1152</v>
      </c>
      <c r="I173" s="4" t="s">
        <v>4982</v>
      </c>
      <c r="J173" s="9" t="s">
        <v>62</v>
      </c>
      <c r="K173" s="15">
        <v>45643</v>
      </c>
    </row>
    <row r="174" spans="2:11" ht="28.5" x14ac:dyDescent="0.25">
      <c r="B174" s="4" t="s">
        <v>1228</v>
      </c>
      <c r="C174" s="47" t="s">
        <v>1229</v>
      </c>
      <c r="D174" s="44"/>
      <c r="E174" s="4" t="s">
        <v>116</v>
      </c>
      <c r="F174" s="4" t="s">
        <v>117</v>
      </c>
      <c r="G174" s="4" t="s">
        <v>63</v>
      </c>
      <c r="H174" s="4" t="s">
        <v>1231</v>
      </c>
      <c r="I174" s="4" t="s">
        <v>4982</v>
      </c>
      <c r="J174" s="9" t="s">
        <v>62</v>
      </c>
      <c r="K174" s="15">
        <v>45643</v>
      </c>
    </row>
    <row r="175" spans="2:11" ht="28.5" x14ac:dyDescent="0.25">
      <c r="B175" s="4" t="s">
        <v>114</v>
      </c>
      <c r="C175" s="47" t="s">
        <v>115</v>
      </c>
      <c r="D175" s="44"/>
      <c r="E175" s="4" t="s">
        <v>116</v>
      </c>
      <c r="F175" s="4" t="s">
        <v>117</v>
      </c>
      <c r="G175" s="4" t="s">
        <v>63</v>
      </c>
      <c r="H175" s="4" t="s">
        <v>118</v>
      </c>
      <c r="I175" s="4" t="s">
        <v>4982</v>
      </c>
      <c r="J175" s="9" t="s">
        <v>62</v>
      </c>
      <c r="K175" s="15">
        <v>45643</v>
      </c>
    </row>
    <row r="176" spans="2:11" x14ac:dyDescent="0.25">
      <c r="B176" s="4" t="s">
        <v>65</v>
      </c>
      <c r="C176" s="47" t="s">
        <v>66</v>
      </c>
      <c r="D176" s="44"/>
      <c r="E176" s="4" t="s">
        <v>56</v>
      </c>
      <c r="F176" s="4" t="s">
        <v>67</v>
      </c>
      <c r="G176" s="4" t="s">
        <v>63</v>
      </c>
      <c r="H176" s="4" t="s">
        <v>70</v>
      </c>
      <c r="I176" s="4" t="s">
        <v>4963</v>
      </c>
      <c r="J176" s="9" t="s">
        <v>62</v>
      </c>
      <c r="K176" s="15">
        <v>43982</v>
      </c>
    </row>
    <row r="177" spans="2:11" ht="71.25" x14ac:dyDescent="0.25">
      <c r="B177" s="4" t="s">
        <v>1039</v>
      </c>
      <c r="C177" s="47" t="s">
        <v>1040</v>
      </c>
      <c r="D177" s="44"/>
      <c r="E177" s="4" t="s">
        <v>737</v>
      </c>
      <c r="F177" s="4" t="s">
        <v>1035</v>
      </c>
      <c r="G177" s="4" t="s">
        <v>63</v>
      </c>
      <c r="H177" s="4" t="s">
        <v>1036</v>
      </c>
      <c r="I177" s="4" t="s">
        <v>4995</v>
      </c>
      <c r="J177" s="9" t="s">
        <v>62</v>
      </c>
      <c r="K177" s="15">
        <v>46022</v>
      </c>
    </row>
    <row r="178" spans="2:11" ht="85.5" x14ac:dyDescent="0.25">
      <c r="B178" s="4" t="s">
        <v>400</v>
      </c>
      <c r="C178" s="47" t="s">
        <v>401</v>
      </c>
      <c r="D178" s="44"/>
      <c r="E178" s="4" t="s">
        <v>100</v>
      </c>
      <c r="F178" s="4" t="s">
        <v>394</v>
      </c>
      <c r="G178" s="4" t="s">
        <v>59</v>
      </c>
      <c r="H178" s="4" t="s">
        <v>149</v>
      </c>
      <c r="I178" s="4" t="s">
        <v>5053</v>
      </c>
      <c r="J178" s="9" t="s">
        <v>46</v>
      </c>
      <c r="K178" s="4"/>
    </row>
    <row r="179" spans="2:11" x14ac:dyDescent="0.25">
      <c r="B179" s="4" t="s">
        <v>741</v>
      </c>
      <c r="C179" s="47" t="s">
        <v>742</v>
      </c>
      <c r="D179" s="44"/>
      <c r="E179" s="4" t="s">
        <v>56</v>
      </c>
      <c r="F179" s="4" t="s">
        <v>57</v>
      </c>
      <c r="G179" s="4" t="s">
        <v>59</v>
      </c>
      <c r="H179" s="4" t="s">
        <v>149</v>
      </c>
      <c r="I179" s="4" t="s">
        <v>46</v>
      </c>
      <c r="J179" s="9" t="s">
        <v>46</v>
      </c>
      <c r="K179" s="4"/>
    </row>
    <row r="180" spans="2:11" x14ac:dyDescent="0.25">
      <c r="B180" s="4" t="s">
        <v>769</v>
      </c>
      <c r="C180" s="47" t="s">
        <v>770</v>
      </c>
      <c r="D180" s="44"/>
      <c r="E180" s="4" t="s">
        <v>56</v>
      </c>
      <c r="F180" s="4" t="s">
        <v>57</v>
      </c>
      <c r="G180" s="4" t="s">
        <v>59</v>
      </c>
      <c r="H180" s="4" t="s">
        <v>149</v>
      </c>
      <c r="I180" s="4" t="s">
        <v>46</v>
      </c>
      <c r="J180" s="9" t="s">
        <v>46</v>
      </c>
      <c r="K180" s="4"/>
    </row>
    <row r="181" spans="2:11" x14ac:dyDescent="0.25">
      <c r="B181" s="4" t="s">
        <v>764</v>
      </c>
      <c r="C181" s="47" t="s">
        <v>765</v>
      </c>
      <c r="D181" s="44"/>
      <c r="E181" s="4" t="s">
        <v>56</v>
      </c>
      <c r="F181" s="4" t="s">
        <v>57</v>
      </c>
      <c r="G181" s="4" t="s">
        <v>59</v>
      </c>
      <c r="H181" s="4" t="s">
        <v>149</v>
      </c>
      <c r="I181" s="4" t="s">
        <v>46</v>
      </c>
      <c r="J181" s="9" t="s">
        <v>46</v>
      </c>
      <c r="K181" s="4"/>
    </row>
    <row r="182" spans="2:11" ht="28.5" x14ac:dyDescent="0.25">
      <c r="B182" s="4" t="s">
        <v>743</v>
      </c>
      <c r="C182" s="47" t="s">
        <v>744</v>
      </c>
      <c r="D182" s="44"/>
      <c r="E182" s="4" t="s">
        <v>745</v>
      </c>
      <c r="F182" s="4" t="s">
        <v>746</v>
      </c>
      <c r="G182" s="4" t="s">
        <v>59</v>
      </c>
      <c r="H182" s="4" t="s">
        <v>149</v>
      </c>
      <c r="I182" s="4" t="s">
        <v>5054</v>
      </c>
      <c r="J182" s="9" t="s">
        <v>46</v>
      </c>
      <c r="K182" s="4"/>
    </row>
    <row r="183" spans="2:11" x14ac:dyDescent="0.25">
      <c r="B183" s="4" t="s">
        <v>750</v>
      </c>
      <c r="C183" s="47" t="s">
        <v>751</v>
      </c>
      <c r="D183" s="44"/>
      <c r="E183" s="4" t="s">
        <v>56</v>
      </c>
      <c r="F183" s="4" t="s">
        <v>57</v>
      </c>
      <c r="G183" s="4" t="s">
        <v>59</v>
      </c>
      <c r="H183" s="4" t="s">
        <v>149</v>
      </c>
      <c r="I183" s="4" t="s">
        <v>46</v>
      </c>
      <c r="J183" s="9" t="s">
        <v>46</v>
      </c>
      <c r="K183" s="4"/>
    </row>
    <row r="184" spans="2:11" x14ac:dyDescent="0.25">
      <c r="B184" s="4" t="s">
        <v>758</v>
      </c>
      <c r="C184" s="47" t="s">
        <v>759</v>
      </c>
      <c r="D184" s="44"/>
      <c r="E184" s="4" t="s">
        <v>56</v>
      </c>
      <c r="F184" s="4" t="s">
        <v>57</v>
      </c>
      <c r="G184" s="4" t="s">
        <v>59</v>
      </c>
      <c r="H184" s="4" t="s">
        <v>149</v>
      </c>
      <c r="I184" s="4" t="s">
        <v>46</v>
      </c>
      <c r="J184" s="9" t="s">
        <v>46</v>
      </c>
      <c r="K184" s="4"/>
    </row>
    <row r="185" spans="2:11" ht="42.75" x14ac:dyDescent="0.25">
      <c r="B185" s="4" t="s">
        <v>1075</v>
      </c>
      <c r="C185" s="47" t="s">
        <v>1076</v>
      </c>
      <c r="D185" s="44"/>
      <c r="E185" s="4" t="s">
        <v>123</v>
      </c>
      <c r="F185" s="4" t="s">
        <v>1077</v>
      </c>
      <c r="G185" s="4" t="s">
        <v>59</v>
      </c>
      <c r="H185" s="4" t="s">
        <v>149</v>
      </c>
      <c r="I185" s="4" t="s">
        <v>5055</v>
      </c>
      <c r="J185" s="9" t="s">
        <v>46</v>
      </c>
      <c r="K185" s="4"/>
    </row>
    <row r="186" spans="2:11" ht="71.25" x14ac:dyDescent="0.25">
      <c r="B186" s="4" t="s">
        <v>857</v>
      </c>
      <c r="C186" s="47" t="s">
        <v>858</v>
      </c>
      <c r="D186" s="44"/>
      <c r="E186" s="4" t="s">
        <v>282</v>
      </c>
      <c r="F186" s="4" t="s">
        <v>859</v>
      </c>
      <c r="G186" s="4" t="s">
        <v>59</v>
      </c>
      <c r="H186" s="4" t="s">
        <v>149</v>
      </c>
      <c r="I186" s="4" t="s">
        <v>5056</v>
      </c>
      <c r="J186" s="9" t="s">
        <v>46</v>
      </c>
      <c r="K186" s="4"/>
    </row>
    <row r="187" spans="2:11" x14ac:dyDescent="0.25">
      <c r="B187" s="4" t="s">
        <v>378</v>
      </c>
      <c r="C187" s="47" t="s">
        <v>379</v>
      </c>
      <c r="D187" s="44"/>
      <c r="E187" s="4" t="s">
        <v>375</v>
      </c>
      <c r="F187" s="4" t="s">
        <v>380</v>
      </c>
      <c r="G187" s="4" t="s">
        <v>59</v>
      </c>
      <c r="H187" s="4" t="s">
        <v>149</v>
      </c>
      <c r="I187" s="4" t="s">
        <v>46</v>
      </c>
      <c r="J187" s="9" t="s">
        <v>46</v>
      </c>
      <c r="K187" s="4"/>
    </row>
    <row r="188" spans="2:11" ht="28.5" x14ac:dyDescent="0.25">
      <c r="B188" s="4" t="s">
        <v>317</v>
      </c>
      <c r="C188" s="47" t="s">
        <v>318</v>
      </c>
      <c r="D188" s="44"/>
      <c r="E188" s="4" t="s">
        <v>312</v>
      </c>
      <c r="F188" s="4" t="s">
        <v>313</v>
      </c>
      <c r="G188" s="4" t="s">
        <v>59</v>
      </c>
      <c r="H188" s="4" t="s">
        <v>149</v>
      </c>
      <c r="I188" s="4" t="s">
        <v>5057</v>
      </c>
      <c r="J188" s="9" t="s">
        <v>46</v>
      </c>
      <c r="K188" s="4"/>
    </row>
    <row r="189" spans="2:11" x14ac:dyDescent="0.25">
      <c r="B189" s="4" t="s">
        <v>564</v>
      </c>
      <c r="C189" s="47" t="s">
        <v>565</v>
      </c>
      <c r="D189" s="44"/>
      <c r="E189" s="4" t="s">
        <v>154</v>
      </c>
      <c r="F189" s="4" t="s">
        <v>550</v>
      </c>
      <c r="G189" s="4" t="s">
        <v>59</v>
      </c>
      <c r="H189" s="4" t="s">
        <v>149</v>
      </c>
      <c r="I189" s="4" t="s">
        <v>46</v>
      </c>
      <c r="J189" s="9" t="s">
        <v>46</v>
      </c>
      <c r="K189" s="4"/>
    </row>
    <row r="190" spans="2:11" x14ac:dyDescent="0.25">
      <c r="B190" s="4" t="s">
        <v>1245</v>
      </c>
      <c r="C190" s="47" t="s">
        <v>1246</v>
      </c>
      <c r="D190" s="44"/>
      <c r="E190" s="4" t="s">
        <v>56</v>
      </c>
      <c r="F190" s="4" t="s">
        <v>167</v>
      </c>
      <c r="G190" s="4" t="s">
        <v>59</v>
      </c>
      <c r="H190" s="4" t="s">
        <v>149</v>
      </c>
      <c r="I190" s="4" t="s">
        <v>46</v>
      </c>
      <c r="J190" s="9" t="s">
        <v>46</v>
      </c>
      <c r="K190" s="4"/>
    </row>
    <row r="191" spans="2:11" x14ac:dyDescent="0.25">
      <c r="B191" s="4" t="s">
        <v>959</v>
      </c>
      <c r="C191" s="47" t="s">
        <v>960</v>
      </c>
      <c r="D191" s="44"/>
      <c r="E191" s="4" t="s">
        <v>261</v>
      </c>
      <c r="F191" s="4" t="s">
        <v>961</v>
      </c>
      <c r="G191" s="4" t="s">
        <v>59</v>
      </c>
      <c r="H191" s="4" t="s">
        <v>149</v>
      </c>
      <c r="I191" s="4" t="s">
        <v>46</v>
      </c>
      <c r="J191" s="9" t="s">
        <v>46</v>
      </c>
      <c r="K191" s="4"/>
    </row>
    <row r="192" spans="2:11" ht="28.5" x14ac:dyDescent="0.25">
      <c r="B192" s="4" t="s">
        <v>530</v>
      </c>
      <c r="C192" s="47" t="s">
        <v>531</v>
      </c>
      <c r="D192" s="44"/>
      <c r="E192" s="4" t="s">
        <v>375</v>
      </c>
      <c r="F192" s="4" t="s">
        <v>532</v>
      </c>
      <c r="G192" s="4" t="s">
        <v>59</v>
      </c>
      <c r="H192" s="4" t="s">
        <v>149</v>
      </c>
      <c r="I192" s="4" t="s">
        <v>46</v>
      </c>
      <c r="J192" s="9" t="s">
        <v>46</v>
      </c>
      <c r="K192" s="4"/>
    </row>
    <row r="193" spans="2:11" x14ac:dyDescent="0.25">
      <c r="B193" s="4" t="s">
        <v>567</v>
      </c>
      <c r="C193" s="47" t="s">
        <v>568</v>
      </c>
      <c r="D193" s="44"/>
      <c r="E193" s="4" t="s">
        <v>154</v>
      </c>
      <c r="F193" s="4" t="s">
        <v>550</v>
      </c>
      <c r="G193" s="4" t="s">
        <v>59</v>
      </c>
      <c r="H193" s="4" t="s">
        <v>149</v>
      </c>
      <c r="I193" s="4" t="s">
        <v>46</v>
      </c>
      <c r="J193" s="9" t="s">
        <v>46</v>
      </c>
      <c r="K193" s="4"/>
    </row>
    <row r="194" spans="2:11" x14ac:dyDescent="0.25">
      <c r="B194" s="4" t="s">
        <v>1248</v>
      </c>
      <c r="C194" s="47" t="s">
        <v>1249</v>
      </c>
      <c r="D194" s="44"/>
      <c r="E194" s="4" t="s">
        <v>56</v>
      </c>
      <c r="F194" s="4" t="s">
        <v>167</v>
      </c>
      <c r="G194" s="4" t="s">
        <v>59</v>
      </c>
      <c r="H194" s="4" t="s">
        <v>149</v>
      </c>
      <c r="I194" s="4" t="s">
        <v>46</v>
      </c>
      <c r="J194" s="9" t="s">
        <v>46</v>
      </c>
      <c r="K194" s="4"/>
    </row>
    <row r="195" spans="2:11" x14ac:dyDescent="0.25">
      <c r="B195" s="4" t="s">
        <v>1250</v>
      </c>
      <c r="C195" s="47" t="s">
        <v>1251</v>
      </c>
      <c r="D195" s="44"/>
      <c r="E195" s="4" t="s">
        <v>56</v>
      </c>
      <c r="F195" s="4" t="s">
        <v>167</v>
      </c>
      <c r="G195" s="4" t="s">
        <v>59</v>
      </c>
      <c r="H195" s="4" t="s">
        <v>149</v>
      </c>
      <c r="I195" s="4" t="s">
        <v>46</v>
      </c>
      <c r="J195" s="9" t="s">
        <v>46</v>
      </c>
      <c r="K195" s="4"/>
    </row>
    <row r="196" spans="2:11" x14ac:dyDescent="0.25">
      <c r="B196" s="4" t="s">
        <v>569</v>
      </c>
      <c r="C196" s="47" t="s">
        <v>570</v>
      </c>
      <c r="D196" s="44"/>
      <c r="E196" s="4" t="s">
        <v>154</v>
      </c>
      <c r="F196" s="4" t="s">
        <v>571</v>
      </c>
      <c r="G196" s="4" t="s">
        <v>59</v>
      </c>
      <c r="H196" s="4" t="s">
        <v>149</v>
      </c>
      <c r="I196" s="4" t="s">
        <v>46</v>
      </c>
      <c r="J196" s="9" t="s">
        <v>46</v>
      </c>
      <c r="K196" s="4"/>
    </row>
    <row r="197" spans="2:11" x14ac:dyDescent="0.25">
      <c r="B197" s="4" t="s">
        <v>573</v>
      </c>
      <c r="C197" s="47" t="s">
        <v>574</v>
      </c>
      <c r="D197" s="44"/>
      <c r="E197" s="4" t="s">
        <v>154</v>
      </c>
      <c r="F197" s="4" t="s">
        <v>155</v>
      </c>
      <c r="G197" s="4" t="s">
        <v>59</v>
      </c>
      <c r="H197" s="4" t="s">
        <v>149</v>
      </c>
      <c r="I197" s="4" t="s">
        <v>46</v>
      </c>
      <c r="J197" s="9" t="s">
        <v>46</v>
      </c>
      <c r="K197" s="4"/>
    </row>
    <row r="198" spans="2:11" ht="28.5" x14ac:dyDescent="0.25">
      <c r="B198" s="4" t="s">
        <v>731</v>
      </c>
      <c r="C198" s="47" t="s">
        <v>732</v>
      </c>
      <c r="D198" s="44"/>
      <c r="E198" s="4" t="s">
        <v>733</v>
      </c>
      <c r="F198" s="4" t="s">
        <v>734</v>
      </c>
      <c r="G198" s="4" t="s">
        <v>59</v>
      </c>
      <c r="H198" s="4" t="s">
        <v>149</v>
      </c>
      <c r="I198" s="4" t="s">
        <v>46</v>
      </c>
      <c r="J198" s="9" t="s">
        <v>46</v>
      </c>
      <c r="K198" s="4"/>
    </row>
    <row r="199" spans="2:11" x14ac:dyDescent="0.25">
      <c r="B199" s="4" t="s">
        <v>735</v>
      </c>
      <c r="C199" s="47" t="s">
        <v>736</v>
      </c>
      <c r="D199" s="44"/>
      <c r="E199" s="4" t="s">
        <v>737</v>
      </c>
      <c r="F199" s="4" t="s">
        <v>738</v>
      </c>
      <c r="G199" s="4" t="s">
        <v>59</v>
      </c>
      <c r="H199" s="4" t="s">
        <v>149</v>
      </c>
      <c r="I199" s="4" t="s">
        <v>46</v>
      </c>
      <c r="J199" s="9" t="s">
        <v>46</v>
      </c>
      <c r="K199" s="4"/>
    </row>
    <row r="200" spans="2:11" x14ac:dyDescent="0.25">
      <c r="B200" s="4" t="s">
        <v>1166</v>
      </c>
      <c r="C200" s="47" t="s">
        <v>1167</v>
      </c>
      <c r="D200" s="44"/>
      <c r="E200" s="4" t="s">
        <v>375</v>
      </c>
      <c r="F200" s="4" t="s">
        <v>1168</v>
      </c>
      <c r="G200" s="4" t="s">
        <v>59</v>
      </c>
      <c r="H200" s="4" t="s">
        <v>149</v>
      </c>
      <c r="I200" s="4" t="s">
        <v>46</v>
      </c>
      <c r="J200" s="9" t="s">
        <v>46</v>
      </c>
      <c r="K200" s="4"/>
    </row>
    <row r="201" spans="2:11" x14ac:dyDescent="0.25">
      <c r="B201" s="4" t="s">
        <v>962</v>
      </c>
      <c r="C201" s="47" t="s">
        <v>963</v>
      </c>
      <c r="D201" s="44"/>
      <c r="E201" s="4" t="s">
        <v>261</v>
      </c>
      <c r="F201" s="4" t="s">
        <v>961</v>
      </c>
      <c r="G201" s="4" t="s">
        <v>59</v>
      </c>
      <c r="H201" s="4" t="s">
        <v>149</v>
      </c>
      <c r="I201" s="4" t="s">
        <v>46</v>
      </c>
      <c r="J201" s="9" t="s">
        <v>46</v>
      </c>
      <c r="K201" s="4"/>
    </row>
    <row r="202" spans="2:11" ht="71.25" x14ac:dyDescent="0.25">
      <c r="B202" s="4" t="s">
        <v>226</v>
      </c>
      <c r="C202" s="47" t="s">
        <v>227</v>
      </c>
      <c r="D202" s="44"/>
      <c r="E202" s="4" t="s">
        <v>100</v>
      </c>
      <c r="F202" s="4" t="s">
        <v>228</v>
      </c>
      <c r="G202" s="4" t="s">
        <v>59</v>
      </c>
      <c r="H202" s="4" t="s">
        <v>149</v>
      </c>
      <c r="I202" s="4" t="s">
        <v>5058</v>
      </c>
      <c r="J202" s="9" t="s">
        <v>46</v>
      </c>
      <c r="K202" s="4"/>
    </row>
    <row r="203" spans="2:11" ht="42.75" x14ac:dyDescent="0.25">
      <c r="B203" s="4" t="s">
        <v>1257</v>
      </c>
      <c r="C203" s="47" t="s">
        <v>1258</v>
      </c>
      <c r="D203" s="44"/>
      <c r="E203" s="4" t="s">
        <v>116</v>
      </c>
      <c r="F203" s="4" t="s">
        <v>1081</v>
      </c>
      <c r="G203" s="4" t="s">
        <v>59</v>
      </c>
      <c r="H203" s="4" t="s">
        <v>149</v>
      </c>
      <c r="I203" s="4" t="s">
        <v>5059</v>
      </c>
      <c r="J203" s="9" t="s">
        <v>46</v>
      </c>
      <c r="K203" s="4"/>
    </row>
    <row r="204" spans="2:11" ht="57" x14ac:dyDescent="0.25">
      <c r="B204" s="4" t="s">
        <v>1041</v>
      </c>
      <c r="C204" s="47" t="s">
        <v>1042</v>
      </c>
      <c r="D204" s="44"/>
      <c r="E204" s="4" t="s">
        <v>737</v>
      </c>
      <c r="F204" s="4" t="s">
        <v>1043</v>
      </c>
      <c r="G204" s="4" t="s">
        <v>59</v>
      </c>
      <c r="H204" s="4" t="s">
        <v>149</v>
      </c>
      <c r="I204" s="4" t="s">
        <v>5060</v>
      </c>
      <c r="J204" s="9" t="s">
        <v>46</v>
      </c>
      <c r="K204" s="4"/>
    </row>
    <row r="205" spans="2:11" x14ac:dyDescent="0.25">
      <c r="B205" s="4" t="s">
        <v>575</v>
      </c>
      <c r="C205" s="47" t="s">
        <v>576</v>
      </c>
      <c r="D205" s="44"/>
      <c r="E205" s="4" t="s">
        <v>154</v>
      </c>
      <c r="F205" s="4" t="s">
        <v>155</v>
      </c>
      <c r="G205" s="4" t="s">
        <v>59</v>
      </c>
      <c r="H205" s="4" t="s">
        <v>149</v>
      </c>
      <c r="I205" s="4" t="s">
        <v>46</v>
      </c>
      <c r="J205" s="9" t="s">
        <v>46</v>
      </c>
      <c r="K205" s="4"/>
    </row>
    <row r="206" spans="2:11" ht="85.5" x14ac:dyDescent="0.25">
      <c r="B206" s="4" t="s">
        <v>1271</v>
      </c>
      <c r="C206" s="47" t="s">
        <v>1272</v>
      </c>
      <c r="D206" s="44"/>
      <c r="E206" s="4" t="s">
        <v>276</v>
      </c>
      <c r="F206" s="4" t="s">
        <v>1273</v>
      </c>
      <c r="G206" s="4" t="s">
        <v>59</v>
      </c>
      <c r="H206" s="4" t="s">
        <v>149</v>
      </c>
      <c r="I206" s="4" t="s">
        <v>5061</v>
      </c>
      <c r="J206" s="9" t="s">
        <v>46</v>
      </c>
      <c r="K206" s="4"/>
    </row>
    <row r="207" spans="2:11" x14ac:dyDescent="0.25">
      <c r="B207" s="4" t="s">
        <v>445</v>
      </c>
      <c r="C207" s="47" t="s">
        <v>446</v>
      </c>
      <c r="D207" s="44"/>
      <c r="E207" s="4" t="s">
        <v>100</v>
      </c>
      <c r="F207" s="4" t="s">
        <v>447</v>
      </c>
      <c r="G207" s="4" t="s">
        <v>59</v>
      </c>
      <c r="H207" s="4" t="s">
        <v>149</v>
      </c>
      <c r="I207" s="4" t="s">
        <v>46</v>
      </c>
      <c r="J207" s="9" t="s">
        <v>46</v>
      </c>
      <c r="K207" s="4"/>
    </row>
    <row r="208" spans="2:11" x14ac:dyDescent="0.25">
      <c r="B208" s="4" t="s">
        <v>1276</v>
      </c>
      <c r="C208" s="47" t="s">
        <v>1277</v>
      </c>
      <c r="D208" s="44"/>
      <c r="E208" s="4" t="s">
        <v>141</v>
      </c>
      <c r="F208" s="4" t="s">
        <v>1278</v>
      </c>
      <c r="G208" s="4" t="s">
        <v>59</v>
      </c>
      <c r="H208" s="4" t="s">
        <v>149</v>
      </c>
      <c r="I208" s="4" t="s">
        <v>46</v>
      </c>
      <c r="J208" s="9" t="s">
        <v>46</v>
      </c>
      <c r="K208" s="4"/>
    </row>
    <row r="209" spans="2:11" x14ac:dyDescent="0.25">
      <c r="B209" s="4" t="s">
        <v>577</v>
      </c>
      <c r="C209" s="47" t="s">
        <v>578</v>
      </c>
      <c r="D209" s="44"/>
      <c r="E209" s="4" t="s">
        <v>154</v>
      </c>
      <c r="F209" s="4" t="s">
        <v>579</v>
      </c>
      <c r="G209" s="4" t="s">
        <v>59</v>
      </c>
      <c r="H209" s="4" t="s">
        <v>149</v>
      </c>
      <c r="I209" s="4" t="s">
        <v>46</v>
      </c>
      <c r="J209" s="9" t="s">
        <v>46</v>
      </c>
      <c r="K209" s="4"/>
    </row>
    <row r="210" spans="2:11" ht="28.5" x14ac:dyDescent="0.25">
      <c r="B210" s="4" t="s">
        <v>993</v>
      </c>
      <c r="C210" s="47" t="s">
        <v>992</v>
      </c>
      <c r="D210" s="44"/>
      <c r="E210" s="4" t="s">
        <v>733</v>
      </c>
      <c r="F210" s="4" t="s">
        <v>994</v>
      </c>
      <c r="G210" s="4" t="s">
        <v>59</v>
      </c>
      <c r="H210" s="4" t="s">
        <v>149</v>
      </c>
      <c r="I210" s="4" t="s">
        <v>46</v>
      </c>
      <c r="J210" s="9" t="s">
        <v>46</v>
      </c>
      <c r="K210" s="4"/>
    </row>
    <row r="211" spans="2:11" ht="28.5" x14ac:dyDescent="0.25">
      <c r="B211" s="4" t="s">
        <v>916</v>
      </c>
      <c r="C211" s="47" t="s">
        <v>917</v>
      </c>
      <c r="D211" s="44"/>
      <c r="E211" s="4" t="s">
        <v>375</v>
      </c>
      <c r="F211" s="4" t="s">
        <v>918</v>
      </c>
      <c r="G211" s="4" t="s">
        <v>59</v>
      </c>
      <c r="H211" s="4" t="s">
        <v>149</v>
      </c>
      <c r="I211" s="4" t="s">
        <v>5062</v>
      </c>
      <c r="J211" s="9" t="s">
        <v>46</v>
      </c>
      <c r="K211" s="4"/>
    </row>
    <row r="212" spans="2:11" ht="57" x14ac:dyDescent="0.25">
      <c r="B212" s="4" t="s">
        <v>454</v>
      </c>
      <c r="C212" s="47" t="s">
        <v>455</v>
      </c>
      <c r="D212" s="44"/>
      <c r="E212" s="4" t="s">
        <v>100</v>
      </c>
      <c r="F212" s="4" t="s">
        <v>456</v>
      </c>
      <c r="G212" s="4" t="s">
        <v>59</v>
      </c>
      <c r="H212" s="4" t="s">
        <v>149</v>
      </c>
      <c r="I212" s="4" t="s">
        <v>5063</v>
      </c>
      <c r="J212" s="9" t="s">
        <v>46</v>
      </c>
      <c r="K212" s="4"/>
    </row>
    <row r="213" spans="2:11" x14ac:dyDescent="0.25">
      <c r="B213" s="4" t="s">
        <v>663</v>
      </c>
      <c r="C213" s="47" t="s">
        <v>664</v>
      </c>
      <c r="D213" s="44"/>
      <c r="E213" s="4" t="s">
        <v>73</v>
      </c>
      <c r="F213" s="4" t="s">
        <v>74</v>
      </c>
      <c r="G213" s="4" t="s">
        <v>59</v>
      </c>
      <c r="H213" s="4" t="s">
        <v>149</v>
      </c>
      <c r="I213" s="4" t="s">
        <v>46</v>
      </c>
      <c r="J213" s="9" t="s">
        <v>46</v>
      </c>
      <c r="K213" s="4"/>
    </row>
    <row r="214" spans="2:11" ht="85.5" x14ac:dyDescent="0.25">
      <c r="B214" s="4" t="s">
        <v>457</v>
      </c>
      <c r="C214" s="47" t="s">
        <v>458</v>
      </c>
      <c r="D214" s="44"/>
      <c r="E214" s="4" t="s">
        <v>100</v>
      </c>
      <c r="F214" s="4" t="s">
        <v>456</v>
      </c>
      <c r="G214" s="4" t="s">
        <v>59</v>
      </c>
      <c r="H214" s="4" t="s">
        <v>149</v>
      </c>
      <c r="I214" s="4" t="s">
        <v>5064</v>
      </c>
      <c r="J214" s="9" t="s">
        <v>46</v>
      </c>
      <c r="K214" s="4"/>
    </row>
    <row r="215" spans="2:11" x14ac:dyDescent="0.25">
      <c r="B215" s="4" t="s">
        <v>1282</v>
      </c>
      <c r="C215" s="47" t="s">
        <v>1283</v>
      </c>
      <c r="D215" s="44"/>
      <c r="E215" s="4" t="s">
        <v>100</v>
      </c>
      <c r="F215" s="4" t="s">
        <v>1284</v>
      </c>
      <c r="G215" s="4" t="s">
        <v>59</v>
      </c>
      <c r="H215" s="4" t="s">
        <v>149</v>
      </c>
      <c r="I215" s="4" t="s">
        <v>46</v>
      </c>
      <c r="J215" s="9" t="s">
        <v>46</v>
      </c>
      <c r="K215" s="4"/>
    </row>
    <row r="216" spans="2:11" x14ac:dyDescent="0.25">
      <c r="B216" s="4" t="s">
        <v>647</v>
      </c>
      <c r="C216" s="47" t="s">
        <v>648</v>
      </c>
      <c r="D216" s="44"/>
      <c r="E216" s="4" t="s">
        <v>73</v>
      </c>
      <c r="F216" s="4" t="s">
        <v>74</v>
      </c>
      <c r="G216" s="4" t="s">
        <v>59</v>
      </c>
      <c r="H216" s="4" t="s">
        <v>149</v>
      </c>
      <c r="I216" s="4" t="s">
        <v>46</v>
      </c>
      <c r="J216" s="9" t="s">
        <v>46</v>
      </c>
      <c r="K216" s="4"/>
    </row>
    <row r="217" spans="2:11" ht="85.5" x14ac:dyDescent="0.25">
      <c r="B217" s="4" t="s">
        <v>922</v>
      </c>
      <c r="C217" s="47" t="s">
        <v>923</v>
      </c>
      <c r="D217" s="44"/>
      <c r="E217" s="4" t="s">
        <v>100</v>
      </c>
      <c r="F217" s="4" t="s">
        <v>924</v>
      </c>
      <c r="G217" s="4" t="s">
        <v>59</v>
      </c>
      <c r="H217" s="4" t="s">
        <v>149</v>
      </c>
      <c r="I217" s="4" t="s">
        <v>5065</v>
      </c>
      <c r="J217" s="9" t="s">
        <v>46</v>
      </c>
      <c r="K217" s="4"/>
    </row>
    <row r="218" spans="2:11" ht="28.5" x14ac:dyDescent="0.25">
      <c r="B218" s="4" t="s">
        <v>830</v>
      </c>
      <c r="C218" s="47" t="s">
        <v>831</v>
      </c>
      <c r="D218" s="44"/>
      <c r="E218" s="4" t="s">
        <v>282</v>
      </c>
      <c r="F218" s="4" t="s">
        <v>832</v>
      </c>
      <c r="G218" s="4" t="s">
        <v>59</v>
      </c>
      <c r="H218" s="4" t="s">
        <v>149</v>
      </c>
      <c r="I218" s="4" t="s">
        <v>46</v>
      </c>
      <c r="J218" s="9" t="s">
        <v>46</v>
      </c>
      <c r="K218" s="4"/>
    </row>
    <row r="219" spans="2:11" ht="28.5" x14ac:dyDescent="0.25">
      <c r="B219" s="4" t="s">
        <v>535</v>
      </c>
      <c r="C219" s="47" t="s">
        <v>536</v>
      </c>
      <c r="D219" s="44"/>
      <c r="E219" s="4" t="s">
        <v>375</v>
      </c>
      <c r="F219" s="4" t="s">
        <v>532</v>
      </c>
      <c r="G219" s="4" t="s">
        <v>59</v>
      </c>
      <c r="H219" s="4" t="s">
        <v>149</v>
      </c>
      <c r="I219" s="4" t="s">
        <v>46</v>
      </c>
      <c r="J219" s="9" t="s">
        <v>46</v>
      </c>
      <c r="K219" s="4"/>
    </row>
    <row r="220" spans="2:11" ht="28.5" x14ac:dyDescent="0.25">
      <c r="B220" s="4" t="s">
        <v>538</v>
      </c>
      <c r="C220" s="47" t="s">
        <v>539</v>
      </c>
      <c r="D220" s="44"/>
      <c r="E220" s="4" t="s">
        <v>375</v>
      </c>
      <c r="F220" s="4" t="s">
        <v>532</v>
      </c>
      <c r="G220" s="4" t="s">
        <v>59</v>
      </c>
      <c r="H220" s="4" t="s">
        <v>149</v>
      </c>
      <c r="I220" s="4" t="s">
        <v>46</v>
      </c>
      <c r="J220" s="9" t="s">
        <v>46</v>
      </c>
      <c r="K220" s="4"/>
    </row>
    <row r="221" spans="2:11" ht="85.5" x14ac:dyDescent="0.25">
      <c r="B221" s="4" t="s">
        <v>540</v>
      </c>
      <c r="C221" s="47" t="s">
        <v>541</v>
      </c>
      <c r="D221" s="44"/>
      <c r="E221" s="4" t="s">
        <v>154</v>
      </c>
      <c r="F221" s="4" t="s">
        <v>542</v>
      </c>
      <c r="G221" s="4" t="s">
        <v>59</v>
      </c>
      <c r="H221" s="4" t="s">
        <v>149</v>
      </c>
      <c r="I221" s="4" t="s">
        <v>5066</v>
      </c>
      <c r="J221" s="9" t="s">
        <v>46</v>
      </c>
      <c r="K221" s="4"/>
    </row>
    <row r="222" spans="2:11" ht="28.5" x14ac:dyDescent="0.25">
      <c r="B222" s="4" t="s">
        <v>459</v>
      </c>
      <c r="C222" s="47" t="s">
        <v>460</v>
      </c>
      <c r="D222" s="44"/>
      <c r="E222" s="4" t="s">
        <v>100</v>
      </c>
      <c r="F222" s="4" t="s">
        <v>461</v>
      </c>
      <c r="G222" s="4" t="s">
        <v>59</v>
      </c>
      <c r="H222" s="4" t="s">
        <v>149</v>
      </c>
      <c r="I222" s="4" t="s">
        <v>46</v>
      </c>
      <c r="J222" s="9" t="s">
        <v>46</v>
      </c>
      <c r="K222" s="4"/>
    </row>
    <row r="223" spans="2:11" x14ac:dyDescent="0.25">
      <c r="B223" s="4" t="s">
        <v>1169</v>
      </c>
      <c r="C223" s="47" t="s">
        <v>1170</v>
      </c>
      <c r="D223" s="44"/>
      <c r="E223" s="4" t="s">
        <v>100</v>
      </c>
      <c r="F223" s="4" t="s">
        <v>1171</v>
      </c>
      <c r="G223" s="4" t="s">
        <v>59</v>
      </c>
      <c r="H223" s="4" t="s">
        <v>149</v>
      </c>
      <c r="I223" s="4" t="s">
        <v>46</v>
      </c>
      <c r="J223" s="9" t="s">
        <v>46</v>
      </c>
      <c r="K223" s="4"/>
    </row>
    <row r="224" spans="2:11" x14ac:dyDescent="0.25">
      <c r="B224" s="4" t="s">
        <v>1285</v>
      </c>
      <c r="C224" s="47" t="s">
        <v>1286</v>
      </c>
      <c r="D224" s="44"/>
      <c r="E224" s="4" t="s">
        <v>282</v>
      </c>
      <c r="F224" s="4" t="s">
        <v>283</v>
      </c>
      <c r="G224" s="4" t="s">
        <v>59</v>
      </c>
      <c r="H224" s="4" t="s">
        <v>149</v>
      </c>
      <c r="I224" s="4" t="s">
        <v>46</v>
      </c>
      <c r="J224" s="9" t="s">
        <v>46</v>
      </c>
      <c r="K224" s="4"/>
    </row>
    <row r="225" spans="2:11" ht="28.5" x14ac:dyDescent="0.25">
      <c r="B225" s="4" t="s">
        <v>1045</v>
      </c>
      <c r="C225" s="47" t="s">
        <v>1046</v>
      </c>
      <c r="D225" s="44"/>
      <c r="E225" s="4" t="s">
        <v>737</v>
      </c>
      <c r="F225" s="4" t="s">
        <v>1035</v>
      </c>
      <c r="G225" s="4" t="s">
        <v>59</v>
      </c>
      <c r="H225" s="4" t="s">
        <v>149</v>
      </c>
      <c r="I225" s="4" t="s">
        <v>5067</v>
      </c>
      <c r="J225" s="9" t="s">
        <v>46</v>
      </c>
      <c r="K225" s="4"/>
    </row>
    <row r="226" spans="2:11" ht="28.5" x14ac:dyDescent="0.25">
      <c r="B226" s="4" t="s">
        <v>1047</v>
      </c>
      <c r="C226" s="47" t="s">
        <v>1048</v>
      </c>
      <c r="D226" s="44"/>
      <c r="E226" s="4" t="s">
        <v>737</v>
      </c>
      <c r="F226" s="4" t="s">
        <v>1035</v>
      </c>
      <c r="G226" s="4" t="s">
        <v>59</v>
      </c>
      <c r="H226" s="4" t="s">
        <v>149</v>
      </c>
      <c r="I226" s="4" t="s">
        <v>5067</v>
      </c>
      <c r="J226" s="9" t="s">
        <v>46</v>
      </c>
      <c r="K226" s="4"/>
    </row>
    <row r="227" spans="2:11" ht="28.5" x14ac:dyDescent="0.25">
      <c r="B227" s="4" t="s">
        <v>1049</v>
      </c>
      <c r="C227" s="47" t="s">
        <v>1050</v>
      </c>
      <c r="D227" s="44"/>
      <c r="E227" s="4" t="s">
        <v>737</v>
      </c>
      <c r="F227" s="4" t="s">
        <v>1035</v>
      </c>
      <c r="G227" s="4" t="s">
        <v>59</v>
      </c>
      <c r="H227" s="4" t="s">
        <v>149</v>
      </c>
      <c r="I227" s="4" t="s">
        <v>5067</v>
      </c>
      <c r="J227" s="9" t="s">
        <v>46</v>
      </c>
      <c r="K227" s="4"/>
    </row>
    <row r="228" spans="2:11" ht="28.5" x14ac:dyDescent="0.25">
      <c r="B228" s="4" t="s">
        <v>1003</v>
      </c>
      <c r="C228" s="47" t="s">
        <v>1004</v>
      </c>
      <c r="D228" s="44"/>
      <c r="E228" s="4" t="s">
        <v>100</v>
      </c>
      <c r="F228" s="4" t="s">
        <v>1005</v>
      </c>
      <c r="G228" s="4" t="s">
        <v>59</v>
      </c>
      <c r="H228" s="4" t="s">
        <v>149</v>
      </c>
      <c r="I228" s="4" t="s">
        <v>46</v>
      </c>
      <c r="J228" s="9" t="s">
        <v>46</v>
      </c>
      <c r="K228" s="4"/>
    </row>
    <row r="229" spans="2:11" ht="28.5" x14ac:dyDescent="0.25">
      <c r="B229" s="4" t="s">
        <v>838</v>
      </c>
      <c r="C229" s="47" t="s">
        <v>839</v>
      </c>
      <c r="D229" s="44"/>
      <c r="E229" s="4" t="s">
        <v>840</v>
      </c>
      <c r="F229" s="4" t="s">
        <v>832</v>
      </c>
      <c r="G229" s="4" t="s">
        <v>59</v>
      </c>
      <c r="H229" s="4" t="s">
        <v>149</v>
      </c>
      <c r="I229" s="4" t="s">
        <v>46</v>
      </c>
      <c r="J229" s="9" t="s">
        <v>46</v>
      </c>
      <c r="K229" s="4"/>
    </row>
    <row r="230" spans="2:11" x14ac:dyDescent="0.25">
      <c r="B230" s="4" t="s">
        <v>1289</v>
      </c>
      <c r="C230" s="47" t="s">
        <v>1290</v>
      </c>
      <c r="D230" s="44"/>
      <c r="E230" s="4" t="s">
        <v>100</v>
      </c>
      <c r="F230" s="4" t="s">
        <v>1291</v>
      </c>
      <c r="G230" s="4" t="s">
        <v>59</v>
      </c>
      <c r="H230" s="4" t="s">
        <v>149</v>
      </c>
      <c r="I230" s="4" t="s">
        <v>46</v>
      </c>
      <c r="J230" s="9" t="s">
        <v>46</v>
      </c>
      <c r="K230" s="4"/>
    </row>
    <row r="231" spans="2:11" ht="28.5" x14ac:dyDescent="0.25">
      <c r="B231" s="4" t="s">
        <v>1293</v>
      </c>
      <c r="C231" s="47" t="s">
        <v>1294</v>
      </c>
      <c r="D231" s="44"/>
      <c r="E231" s="4" t="s">
        <v>355</v>
      </c>
      <c r="F231" s="4" t="s">
        <v>356</v>
      </c>
      <c r="G231" s="4" t="s">
        <v>59</v>
      </c>
      <c r="H231" s="4" t="s">
        <v>149</v>
      </c>
      <c r="I231" s="4" t="s">
        <v>5068</v>
      </c>
      <c r="J231" s="9" t="s">
        <v>46</v>
      </c>
      <c r="K231" s="4"/>
    </row>
    <row r="232" spans="2:11" x14ac:dyDescent="0.25">
      <c r="B232" s="4" t="s">
        <v>1295</v>
      </c>
      <c r="C232" s="47" t="s">
        <v>1296</v>
      </c>
      <c r="D232" s="44"/>
      <c r="E232" s="4" t="s">
        <v>100</v>
      </c>
      <c r="F232" s="4" t="s">
        <v>1297</v>
      </c>
      <c r="G232" s="4" t="s">
        <v>59</v>
      </c>
      <c r="H232" s="4" t="s">
        <v>149</v>
      </c>
      <c r="I232" s="4" t="s">
        <v>46</v>
      </c>
      <c r="J232" s="9" t="s">
        <v>46</v>
      </c>
      <c r="K232" s="4"/>
    </row>
    <row r="233" spans="2:11" ht="71.25" x14ac:dyDescent="0.25">
      <c r="B233" s="4" t="s">
        <v>300</v>
      </c>
      <c r="C233" s="47" t="s">
        <v>301</v>
      </c>
      <c r="D233" s="44"/>
      <c r="E233" s="4" t="s">
        <v>141</v>
      </c>
      <c r="F233" s="4" t="s">
        <v>142</v>
      </c>
      <c r="G233" s="4" t="s">
        <v>59</v>
      </c>
      <c r="H233" s="4" t="s">
        <v>149</v>
      </c>
      <c r="I233" s="4" t="s">
        <v>5069</v>
      </c>
      <c r="J233" s="9" t="s">
        <v>46</v>
      </c>
      <c r="K233" s="4"/>
    </row>
    <row r="234" spans="2:11" x14ac:dyDescent="0.25">
      <c r="B234" s="4" t="s">
        <v>1007</v>
      </c>
      <c r="C234" s="47" t="s">
        <v>1008</v>
      </c>
      <c r="D234" s="44"/>
      <c r="E234" s="4" t="s">
        <v>100</v>
      </c>
      <c r="F234" s="4" t="s">
        <v>1009</v>
      </c>
      <c r="G234" s="4" t="s">
        <v>59</v>
      </c>
      <c r="H234" s="4" t="s">
        <v>149</v>
      </c>
      <c r="I234" s="4" t="s">
        <v>46</v>
      </c>
      <c r="J234" s="9" t="s">
        <v>46</v>
      </c>
      <c r="K234" s="4"/>
    </row>
    <row r="235" spans="2:11" ht="85.5" x14ac:dyDescent="0.25">
      <c r="B235" s="4" t="s">
        <v>964</v>
      </c>
      <c r="C235" s="47" t="s">
        <v>965</v>
      </c>
      <c r="D235" s="44"/>
      <c r="E235" s="4" t="s">
        <v>733</v>
      </c>
      <c r="F235" s="4" t="s">
        <v>966</v>
      </c>
      <c r="G235" s="4" t="s">
        <v>59</v>
      </c>
      <c r="H235" s="4" t="s">
        <v>149</v>
      </c>
      <c r="I235" s="4" t="s">
        <v>5070</v>
      </c>
      <c r="J235" s="9" t="s">
        <v>46</v>
      </c>
      <c r="K235" s="4"/>
    </row>
    <row r="236" spans="2:11" x14ac:dyDescent="0.25">
      <c r="B236" s="4" t="s">
        <v>581</v>
      </c>
      <c r="C236" s="47" t="s">
        <v>582</v>
      </c>
      <c r="D236" s="44"/>
      <c r="E236" s="4" t="s">
        <v>154</v>
      </c>
      <c r="F236" s="4" t="s">
        <v>550</v>
      </c>
      <c r="G236" s="4" t="s">
        <v>59</v>
      </c>
      <c r="H236" s="4" t="s">
        <v>149</v>
      </c>
      <c r="I236" s="4" t="s">
        <v>46</v>
      </c>
      <c r="J236" s="9" t="s">
        <v>46</v>
      </c>
      <c r="K236" s="4"/>
    </row>
    <row r="237" spans="2:11" ht="28.5" x14ac:dyDescent="0.25">
      <c r="B237" s="4" t="s">
        <v>833</v>
      </c>
      <c r="C237" s="47" t="s">
        <v>834</v>
      </c>
      <c r="D237" s="44"/>
      <c r="E237" s="4" t="s">
        <v>282</v>
      </c>
      <c r="F237" s="4" t="s">
        <v>835</v>
      </c>
      <c r="G237" s="4" t="s">
        <v>59</v>
      </c>
      <c r="H237" s="4" t="s">
        <v>149</v>
      </c>
      <c r="I237" s="4" t="s">
        <v>46</v>
      </c>
      <c r="J237" s="9" t="s">
        <v>46</v>
      </c>
      <c r="K237" s="4"/>
    </row>
    <row r="238" spans="2:11" ht="85.5" x14ac:dyDescent="0.25">
      <c r="B238" s="4" t="s">
        <v>403</v>
      </c>
      <c r="C238" s="47" t="s">
        <v>404</v>
      </c>
      <c r="D238" s="44"/>
      <c r="E238" s="4" t="s">
        <v>100</v>
      </c>
      <c r="F238" s="4" t="s">
        <v>394</v>
      </c>
      <c r="G238" s="4" t="s">
        <v>59</v>
      </c>
      <c r="H238" s="4" t="s">
        <v>149</v>
      </c>
      <c r="I238" s="4" t="s">
        <v>5053</v>
      </c>
      <c r="J238" s="9" t="s">
        <v>46</v>
      </c>
      <c r="K238" s="4"/>
    </row>
    <row r="239" spans="2:11" ht="57" x14ac:dyDescent="0.25">
      <c r="B239" s="4" t="s">
        <v>671</v>
      </c>
      <c r="C239" s="47" t="s">
        <v>672</v>
      </c>
      <c r="D239" s="44"/>
      <c r="E239" s="4" t="s">
        <v>100</v>
      </c>
      <c r="F239" s="4" t="s">
        <v>673</v>
      </c>
      <c r="G239" s="4" t="s">
        <v>59</v>
      </c>
      <c r="H239" s="4" t="s">
        <v>149</v>
      </c>
      <c r="I239" s="4" t="s">
        <v>5071</v>
      </c>
      <c r="J239" s="9" t="s">
        <v>46</v>
      </c>
      <c r="K239" s="4"/>
    </row>
    <row r="240" spans="2:11" x14ac:dyDescent="0.25">
      <c r="B240" s="4" t="s">
        <v>583</v>
      </c>
      <c r="C240" s="47" t="s">
        <v>584</v>
      </c>
      <c r="D240" s="44"/>
      <c r="E240" s="4" t="s">
        <v>154</v>
      </c>
      <c r="F240" s="4" t="s">
        <v>585</v>
      </c>
      <c r="G240" s="4" t="s">
        <v>59</v>
      </c>
      <c r="H240" s="4" t="s">
        <v>149</v>
      </c>
      <c r="I240" s="4" t="s">
        <v>46</v>
      </c>
      <c r="J240" s="9" t="s">
        <v>46</v>
      </c>
      <c r="K240" s="4"/>
    </row>
    <row r="241" spans="2:11" x14ac:dyDescent="0.25">
      <c r="B241" s="4" t="s">
        <v>1175</v>
      </c>
      <c r="C241" s="47" t="s">
        <v>1176</v>
      </c>
      <c r="D241" s="44"/>
      <c r="E241" s="4" t="s">
        <v>154</v>
      </c>
      <c r="F241" s="4" t="s">
        <v>550</v>
      </c>
      <c r="G241" s="4" t="s">
        <v>59</v>
      </c>
      <c r="H241" s="4" t="s">
        <v>149</v>
      </c>
      <c r="I241" s="4" t="s">
        <v>46</v>
      </c>
      <c r="J241" s="9" t="s">
        <v>46</v>
      </c>
      <c r="K241" s="4"/>
    </row>
    <row r="242" spans="2:11" x14ac:dyDescent="0.25">
      <c r="B242" s="4" t="s">
        <v>587</v>
      </c>
      <c r="C242" s="47" t="s">
        <v>588</v>
      </c>
      <c r="D242" s="44"/>
      <c r="E242" s="4" t="s">
        <v>154</v>
      </c>
      <c r="F242" s="4" t="s">
        <v>589</v>
      </c>
      <c r="G242" s="4" t="s">
        <v>59</v>
      </c>
      <c r="H242" s="4" t="s">
        <v>149</v>
      </c>
      <c r="I242" s="4" t="s">
        <v>46</v>
      </c>
      <c r="J242" s="9" t="s">
        <v>46</v>
      </c>
      <c r="K242" s="4"/>
    </row>
    <row r="243" spans="2:11" ht="71.25" x14ac:dyDescent="0.25">
      <c r="B243" s="4" t="s">
        <v>803</v>
      </c>
      <c r="C243" s="47" t="s">
        <v>804</v>
      </c>
      <c r="D243" s="44"/>
      <c r="E243" s="4" t="s">
        <v>100</v>
      </c>
      <c r="F243" s="4" t="s">
        <v>726</v>
      </c>
      <c r="G243" s="4" t="s">
        <v>59</v>
      </c>
      <c r="H243" s="4" t="s">
        <v>149</v>
      </c>
      <c r="I243" s="4" t="s">
        <v>5072</v>
      </c>
      <c r="J243" s="9" t="s">
        <v>46</v>
      </c>
      <c r="K243" s="4"/>
    </row>
    <row r="244" spans="2:11" ht="28.5" x14ac:dyDescent="0.25">
      <c r="B244" s="4" t="s">
        <v>544</v>
      </c>
      <c r="C244" s="47" t="s">
        <v>545</v>
      </c>
      <c r="D244" s="44"/>
      <c r="E244" s="4" t="s">
        <v>154</v>
      </c>
      <c r="F244" s="4" t="s">
        <v>546</v>
      </c>
      <c r="G244" s="4" t="s">
        <v>59</v>
      </c>
      <c r="H244" s="4" t="s">
        <v>149</v>
      </c>
      <c r="I244" s="4" t="s">
        <v>46</v>
      </c>
      <c r="J244" s="9" t="s">
        <v>46</v>
      </c>
      <c r="K244" s="4"/>
    </row>
    <row r="245" spans="2:11" ht="28.5" x14ac:dyDescent="0.25">
      <c r="B245" s="4" t="s">
        <v>822</v>
      </c>
      <c r="C245" s="47" t="s">
        <v>823</v>
      </c>
      <c r="D245" s="44"/>
      <c r="E245" s="4" t="s">
        <v>327</v>
      </c>
      <c r="F245" s="4" t="s">
        <v>328</v>
      </c>
      <c r="G245" s="4" t="s">
        <v>59</v>
      </c>
      <c r="H245" s="4" t="s">
        <v>149</v>
      </c>
      <c r="I245" s="4" t="s">
        <v>5073</v>
      </c>
      <c r="J245" s="9" t="s">
        <v>46</v>
      </c>
      <c r="K245" s="4"/>
    </row>
    <row r="246" spans="2:11" ht="85.5" x14ac:dyDescent="0.25">
      <c r="B246" s="4" t="s">
        <v>869</v>
      </c>
      <c r="C246" s="47" t="s">
        <v>870</v>
      </c>
      <c r="D246" s="44"/>
      <c r="E246" s="4" t="s">
        <v>282</v>
      </c>
      <c r="F246" s="4" t="s">
        <v>871</v>
      </c>
      <c r="G246" s="4" t="s">
        <v>59</v>
      </c>
      <c r="H246" s="4" t="s">
        <v>149</v>
      </c>
      <c r="I246" s="4" t="s">
        <v>5074</v>
      </c>
      <c r="J246" s="9" t="s">
        <v>46</v>
      </c>
      <c r="K246" s="4"/>
    </row>
    <row r="247" spans="2:11" x14ac:dyDescent="0.25">
      <c r="B247" s="4" t="s">
        <v>466</v>
      </c>
      <c r="C247" s="47" t="s">
        <v>467</v>
      </c>
      <c r="D247" s="44"/>
      <c r="E247" s="4" t="s">
        <v>154</v>
      </c>
      <c r="F247" s="4" t="s">
        <v>468</v>
      </c>
      <c r="G247" s="4" t="s">
        <v>59</v>
      </c>
      <c r="H247" s="4" t="s">
        <v>149</v>
      </c>
      <c r="I247" s="4" t="s">
        <v>46</v>
      </c>
      <c r="J247" s="9" t="s">
        <v>46</v>
      </c>
      <c r="K247" s="4"/>
    </row>
    <row r="248" spans="2:11" x14ac:dyDescent="0.25">
      <c r="B248" s="4" t="s">
        <v>1061</v>
      </c>
      <c r="C248" s="47" t="s">
        <v>1062</v>
      </c>
      <c r="D248" s="44"/>
      <c r="E248" s="4" t="s">
        <v>737</v>
      </c>
      <c r="F248" s="4" t="s">
        <v>1063</v>
      </c>
      <c r="G248" s="4" t="s">
        <v>59</v>
      </c>
      <c r="H248" s="4" t="s">
        <v>149</v>
      </c>
      <c r="I248" s="4" t="s">
        <v>46</v>
      </c>
      <c r="J248" s="9" t="s">
        <v>46</v>
      </c>
      <c r="K248" s="4"/>
    </row>
    <row r="249" spans="2:11" ht="28.5" x14ac:dyDescent="0.25">
      <c r="B249" s="4" t="s">
        <v>841</v>
      </c>
      <c r="C249" s="47" t="s">
        <v>842</v>
      </c>
      <c r="D249" s="44"/>
      <c r="E249" s="4" t="s">
        <v>840</v>
      </c>
      <c r="F249" s="4" t="s">
        <v>843</v>
      </c>
      <c r="G249" s="4" t="s">
        <v>59</v>
      </c>
      <c r="H249" s="4" t="s">
        <v>149</v>
      </c>
      <c r="I249" s="4" t="s">
        <v>46</v>
      </c>
      <c r="J249" s="9" t="s">
        <v>46</v>
      </c>
      <c r="K249" s="4"/>
    </row>
    <row r="250" spans="2:11" x14ac:dyDescent="0.25">
      <c r="B250" s="4" t="s">
        <v>1014</v>
      </c>
      <c r="C250" s="47" t="s">
        <v>1015</v>
      </c>
      <c r="D250" s="44"/>
      <c r="E250" s="4" t="s">
        <v>100</v>
      </c>
      <c r="F250" s="4" t="s">
        <v>1016</v>
      </c>
      <c r="G250" s="4" t="s">
        <v>59</v>
      </c>
      <c r="H250" s="4" t="s">
        <v>149</v>
      </c>
      <c r="I250" s="4" t="s">
        <v>46</v>
      </c>
      <c r="J250" s="9" t="s">
        <v>46</v>
      </c>
      <c r="K250" s="4"/>
    </row>
    <row r="251" spans="2:11" ht="28.5" x14ac:dyDescent="0.25">
      <c r="B251" s="4" t="s">
        <v>752</v>
      </c>
      <c r="C251" s="47" t="s">
        <v>753</v>
      </c>
      <c r="D251" s="44"/>
      <c r="E251" s="4" t="s">
        <v>745</v>
      </c>
      <c r="F251" s="4" t="s">
        <v>754</v>
      </c>
      <c r="G251" s="4" t="s">
        <v>59</v>
      </c>
      <c r="H251" s="4" t="s">
        <v>149</v>
      </c>
      <c r="I251" s="4" t="s">
        <v>5054</v>
      </c>
      <c r="J251" s="9" t="s">
        <v>46</v>
      </c>
      <c r="K251" s="4"/>
    </row>
    <row r="252" spans="2:11" ht="28.5" x14ac:dyDescent="0.25">
      <c r="B252" s="4" t="s">
        <v>502</v>
      </c>
      <c r="C252" s="47" t="s">
        <v>503</v>
      </c>
      <c r="D252" s="44"/>
      <c r="E252" s="4" t="s">
        <v>327</v>
      </c>
      <c r="F252" s="4" t="s">
        <v>328</v>
      </c>
      <c r="G252" s="4" t="s">
        <v>59</v>
      </c>
      <c r="H252" s="4" t="s">
        <v>149</v>
      </c>
      <c r="I252" s="4" t="s">
        <v>5075</v>
      </c>
      <c r="J252" s="9" t="s">
        <v>46</v>
      </c>
      <c r="K252" s="4"/>
    </row>
    <row r="253" spans="2:11" ht="28.5" x14ac:dyDescent="0.25">
      <c r="B253" s="4" t="s">
        <v>470</v>
      </c>
      <c r="C253" s="47" t="s">
        <v>471</v>
      </c>
      <c r="D253" s="44"/>
      <c r="E253" s="4" t="s">
        <v>100</v>
      </c>
      <c r="F253" s="4" t="s">
        <v>472</v>
      </c>
      <c r="G253" s="4" t="s">
        <v>59</v>
      </c>
      <c r="H253" s="4" t="s">
        <v>149</v>
      </c>
      <c r="I253" s="4" t="s">
        <v>46</v>
      </c>
      <c r="J253" s="9" t="s">
        <v>46</v>
      </c>
      <c r="K253" s="4"/>
    </row>
    <row r="254" spans="2:11" ht="42.75" x14ac:dyDescent="0.25">
      <c r="B254" s="4" t="s">
        <v>1308</v>
      </c>
      <c r="C254" s="47" t="s">
        <v>1309</v>
      </c>
      <c r="D254" s="44"/>
      <c r="E254" s="4" t="s">
        <v>100</v>
      </c>
      <c r="F254" s="4" t="s">
        <v>1310</v>
      </c>
      <c r="G254" s="4" t="s">
        <v>59</v>
      </c>
      <c r="H254" s="4" t="s">
        <v>149</v>
      </c>
      <c r="I254" s="4" t="s">
        <v>46</v>
      </c>
      <c r="J254" s="9" t="s">
        <v>46</v>
      </c>
      <c r="K254" s="4"/>
    </row>
    <row r="255" spans="2:11" x14ac:dyDescent="0.25">
      <c r="B255" s="4" t="s">
        <v>658</v>
      </c>
      <c r="C255" s="47" t="s">
        <v>659</v>
      </c>
      <c r="D255" s="44"/>
      <c r="E255" s="4" t="s">
        <v>73</v>
      </c>
      <c r="F255" s="4" t="s">
        <v>74</v>
      </c>
      <c r="G255" s="4" t="s">
        <v>59</v>
      </c>
      <c r="H255" s="4" t="s">
        <v>149</v>
      </c>
      <c r="I255" s="4" t="s">
        <v>46</v>
      </c>
      <c r="J255" s="9" t="s">
        <v>46</v>
      </c>
      <c r="K255" s="4"/>
    </row>
    <row r="256" spans="2:11" x14ac:dyDescent="0.25">
      <c r="B256" s="4" t="s">
        <v>1312</v>
      </c>
      <c r="C256" s="47" t="s">
        <v>1313</v>
      </c>
      <c r="D256" s="44"/>
      <c r="E256" s="4" t="s">
        <v>375</v>
      </c>
      <c r="F256" s="4" t="s">
        <v>1314</v>
      </c>
      <c r="G256" s="4" t="s">
        <v>59</v>
      </c>
      <c r="H256" s="4" t="s">
        <v>149</v>
      </c>
      <c r="I256" s="4" t="s">
        <v>5062</v>
      </c>
      <c r="J256" s="9" t="s">
        <v>46</v>
      </c>
      <c r="K256" s="4"/>
    </row>
    <row r="257" spans="2:11" x14ac:dyDescent="0.25">
      <c r="B257" s="4" t="s">
        <v>1316</v>
      </c>
      <c r="C257" s="47" t="s">
        <v>1317</v>
      </c>
      <c r="D257" s="44"/>
      <c r="E257" s="4" t="s">
        <v>375</v>
      </c>
      <c r="F257" s="4" t="s">
        <v>1314</v>
      </c>
      <c r="G257" s="4" t="s">
        <v>59</v>
      </c>
      <c r="H257" s="4" t="s">
        <v>149</v>
      </c>
      <c r="I257" s="4" t="s">
        <v>5062</v>
      </c>
      <c r="J257" s="9" t="s">
        <v>46</v>
      </c>
      <c r="K257" s="4"/>
    </row>
    <row r="258" spans="2:11" x14ac:dyDescent="0.25">
      <c r="B258" s="4" t="s">
        <v>1318</v>
      </c>
      <c r="C258" s="47" t="s">
        <v>1319</v>
      </c>
      <c r="D258" s="44"/>
      <c r="E258" s="4" t="s">
        <v>375</v>
      </c>
      <c r="F258" s="4" t="s">
        <v>1314</v>
      </c>
      <c r="G258" s="4" t="s">
        <v>59</v>
      </c>
      <c r="H258" s="4" t="s">
        <v>149</v>
      </c>
      <c r="I258" s="4" t="s">
        <v>5062</v>
      </c>
      <c r="J258" s="9" t="s">
        <v>46</v>
      </c>
      <c r="K258" s="4"/>
    </row>
    <row r="259" spans="2:11" ht="28.5" x14ac:dyDescent="0.25">
      <c r="B259" s="4" t="s">
        <v>382</v>
      </c>
      <c r="C259" s="47" t="s">
        <v>383</v>
      </c>
      <c r="D259" s="44"/>
      <c r="E259" s="4" t="s">
        <v>375</v>
      </c>
      <c r="F259" s="4" t="s">
        <v>384</v>
      </c>
      <c r="G259" s="4" t="s">
        <v>59</v>
      </c>
      <c r="H259" s="4" t="s">
        <v>149</v>
      </c>
      <c r="I259" s="4" t="s">
        <v>46</v>
      </c>
      <c r="J259" s="9" t="s">
        <v>46</v>
      </c>
      <c r="K259" s="4"/>
    </row>
    <row r="260" spans="2:11" ht="71.25" x14ac:dyDescent="0.25">
      <c r="B260" s="4" t="s">
        <v>292</v>
      </c>
      <c r="C260" s="47" t="s">
        <v>293</v>
      </c>
      <c r="D260" s="44"/>
      <c r="E260" s="4" t="s">
        <v>141</v>
      </c>
      <c r="F260" s="4" t="s">
        <v>147</v>
      </c>
      <c r="G260" s="4" t="s">
        <v>59</v>
      </c>
      <c r="H260" s="4" t="s">
        <v>149</v>
      </c>
      <c r="I260" s="4" t="s">
        <v>5076</v>
      </c>
      <c r="J260" s="9" t="s">
        <v>46</v>
      </c>
      <c r="K260" s="4"/>
    </row>
    <row r="261" spans="2:11" x14ac:dyDescent="0.25">
      <c r="B261" s="4" t="s">
        <v>548</v>
      </c>
      <c r="C261" s="47" t="s">
        <v>549</v>
      </c>
      <c r="D261" s="44"/>
      <c r="E261" s="4" t="s">
        <v>154</v>
      </c>
      <c r="F261" s="4" t="s">
        <v>550</v>
      </c>
      <c r="G261" s="4" t="s">
        <v>59</v>
      </c>
      <c r="H261" s="4" t="s">
        <v>149</v>
      </c>
      <c r="I261" s="4" t="s">
        <v>46</v>
      </c>
      <c r="J261" s="9" t="s">
        <v>46</v>
      </c>
      <c r="K261" s="4"/>
    </row>
    <row r="262" spans="2:11" x14ac:dyDescent="0.25">
      <c r="B262" s="4" t="s">
        <v>152</v>
      </c>
      <c r="C262" s="47" t="s">
        <v>153</v>
      </c>
      <c r="D262" s="44"/>
      <c r="E262" s="4" t="s">
        <v>154</v>
      </c>
      <c r="F262" s="4" t="s">
        <v>155</v>
      </c>
      <c r="G262" s="4" t="s">
        <v>59</v>
      </c>
      <c r="H262" s="4" t="s">
        <v>149</v>
      </c>
      <c r="I262" s="4" t="s">
        <v>46</v>
      </c>
      <c r="J262" s="9" t="s">
        <v>46</v>
      </c>
      <c r="K262" s="4"/>
    </row>
    <row r="263" spans="2:11" x14ac:dyDescent="0.25">
      <c r="B263" s="4" t="s">
        <v>1322</v>
      </c>
      <c r="C263" s="47" t="s">
        <v>1323</v>
      </c>
      <c r="D263" s="44"/>
      <c r="E263" s="4" t="s">
        <v>100</v>
      </c>
      <c r="F263" s="4" t="s">
        <v>1324</v>
      </c>
      <c r="G263" s="4" t="s">
        <v>59</v>
      </c>
      <c r="H263" s="4" t="s">
        <v>149</v>
      </c>
      <c r="I263" s="4" t="s">
        <v>46</v>
      </c>
      <c r="J263" s="9" t="s">
        <v>46</v>
      </c>
      <c r="K263" s="4"/>
    </row>
    <row r="264" spans="2:11" x14ac:dyDescent="0.25">
      <c r="B264" s="4" t="s">
        <v>591</v>
      </c>
      <c r="C264" s="47" t="s">
        <v>592</v>
      </c>
      <c r="D264" s="44"/>
      <c r="E264" s="4" t="s">
        <v>154</v>
      </c>
      <c r="F264" s="4" t="s">
        <v>155</v>
      </c>
      <c r="G264" s="4" t="s">
        <v>59</v>
      </c>
      <c r="H264" s="4" t="s">
        <v>149</v>
      </c>
      <c r="I264" s="4" t="s">
        <v>46</v>
      </c>
      <c r="J264" s="9" t="s">
        <v>46</v>
      </c>
      <c r="K264" s="4"/>
    </row>
    <row r="265" spans="2:11" ht="28.5" x14ac:dyDescent="0.25">
      <c r="B265" s="4" t="s">
        <v>760</v>
      </c>
      <c r="C265" s="47" t="s">
        <v>761</v>
      </c>
      <c r="D265" s="44"/>
      <c r="E265" s="4" t="s">
        <v>745</v>
      </c>
      <c r="F265" s="4" t="s">
        <v>746</v>
      </c>
      <c r="G265" s="4" t="s">
        <v>59</v>
      </c>
      <c r="H265" s="4" t="s">
        <v>149</v>
      </c>
      <c r="I265" s="4" t="s">
        <v>5054</v>
      </c>
      <c r="J265" s="9" t="s">
        <v>46</v>
      </c>
      <c r="K265" s="4"/>
    </row>
    <row r="266" spans="2:11" ht="42.75" x14ac:dyDescent="0.25">
      <c r="B266" s="4" t="s">
        <v>861</v>
      </c>
      <c r="C266" s="47" t="s">
        <v>862</v>
      </c>
      <c r="D266" s="44"/>
      <c r="E266" s="4" t="s">
        <v>282</v>
      </c>
      <c r="F266" s="4" t="s">
        <v>863</v>
      </c>
      <c r="G266" s="4" t="s">
        <v>59</v>
      </c>
      <c r="H266" s="4" t="s">
        <v>149</v>
      </c>
      <c r="I266" s="4" t="s">
        <v>46</v>
      </c>
      <c r="J266" s="9" t="s">
        <v>46</v>
      </c>
      <c r="K266" s="4"/>
    </row>
    <row r="267" spans="2:11" ht="28.5" x14ac:dyDescent="0.25">
      <c r="B267" s="4" t="s">
        <v>421</v>
      </c>
      <c r="C267" s="47" t="s">
        <v>422</v>
      </c>
      <c r="D267" s="44"/>
      <c r="E267" s="4" t="s">
        <v>100</v>
      </c>
      <c r="F267" s="4" t="s">
        <v>423</v>
      </c>
      <c r="G267" s="4" t="s">
        <v>59</v>
      </c>
      <c r="H267" s="4" t="s">
        <v>149</v>
      </c>
      <c r="I267" s="4" t="s">
        <v>46</v>
      </c>
      <c r="J267" s="9" t="s">
        <v>46</v>
      </c>
      <c r="K267" s="4"/>
    </row>
    <row r="268" spans="2:11" x14ac:dyDescent="0.25">
      <c r="B268" s="4" t="s">
        <v>1331</v>
      </c>
      <c r="C268" s="47" t="s">
        <v>1332</v>
      </c>
      <c r="D268" s="44"/>
      <c r="E268" s="4" t="s">
        <v>100</v>
      </c>
      <c r="F268" s="4" t="s">
        <v>1324</v>
      </c>
      <c r="G268" s="4" t="s">
        <v>59</v>
      </c>
      <c r="H268" s="4" t="s">
        <v>149</v>
      </c>
      <c r="I268" s="4" t="s">
        <v>46</v>
      </c>
      <c r="J268" s="9" t="s">
        <v>46</v>
      </c>
      <c r="K268" s="4"/>
    </row>
    <row r="269" spans="2:11" ht="71.25" x14ac:dyDescent="0.25">
      <c r="B269" s="4" t="s">
        <v>145</v>
      </c>
      <c r="C269" s="47" t="s">
        <v>146</v>
      </c>
      <c r="D269" s="44"/>
      <c r="E269" s="4" t="s">
        <v>141</v>
      </c>
      <c r="F269" s="4" t="s">
        <v>147</v>
      </c>
      <c r="G269" s="4" t="s">
        <v>59</v>
      </c>
      <c r="H269" s="4" t="s">
        <v>149</v>
      </c>
      <c r="I269" s="4" t="s">
        <v>5077</v>
      </c>
      <c r="J269" s="9" t="s">
        <v>46</v>
      </c>
      <c r="K269" s="4"/>
    </row>
    <row r="270" spans="2:11" ht="71.25" x14ac:dyDescent="0.25">
      <c r="B270" s="4" t="s">
        <v>424</v>
      </c>
      <c r="C270" s="47" t="s">
        <v>425</v>
      </c>
      <c r="D270" s="44"/>
      <c r="E270" s="4" t="s">
        <v>100</v>
      </c>
      <c r="F270" s="4" t="s">
        <v>426</v>
      </c>
      <c r="G270" s="4" t="s">
        <v>59</v>
      </c>
      <c r="H270" s="4" t="s">
        <v>149</v>
      </c>
      <c r="I270" s="4" t="s">
        <v>5078</v>
      </c>
      <c r="J270" s="9" t="s">
        <v>46</v>
      </c>
      <c r="K270" s="4"/>
    </row>
    <row r="271" spans="2:11" x14ac:dyDescent="0.25">
      <c r="B271" s="4" t="s">
        <v>515</v>
      </c>
      <c r="C271" s="47" t="s">
        <v>516</v>
      </c>
      <c r="D271" s="44"/>
      <c r="E271" s="4" t="s">
        <v>154</v>
      </c>
      <c r="F271" s="4" t="s">
        <v>155</v>
      </c>
      <c r="G271" s="4" t="s">
        <v>59</v>
      </c>
      <c r="H271" s="4" t="s">
        <v>149</v>
      </c>
      <c r="I271" s="4" t="s">
        <v>46</v>
      </c>
      <c r="J271" s="9" t="s">
        <v>46</v>
      </c>
      <c r="K271" s="4"/>
    </row>
    <row r="272" spans="2:11" x14ac:dyDescent="0.25">
      <c r="B272" s="4" t="s">
        <v>280</v>
      </c>
      <c r="C272" s="47" t="s">
        <v>281</v>
      </c>
      <c r="D272" s="44"/>
      <c r="E272" s="4" t="s">
        <v>282</v>
      </c>
      <c r="F272" s="4" t="s">
        <v>283</v>
      </c>
      <c r="G272" s="4" t="s">
        <v>59</v>
      </c>
      <c r="H272" s="4" t="s">
        <v>149</v>
      </c>
      <c r="I272" s="4" t="s">
        <v>46</v>
      </c>
      <c r="J272" s="9" t="s">
        <v>46</v>
      </c>
      <c r="K272" s="4"/>
    </row>
    <row r="273" spans="2:11" x14ac:dyDescent="0.25">
      <c r="B273" s="4" t="s">
        <v>849</v>
      </c>
      <c r="C273" s="47" t="s">
        <v>845</v>
      </c>
      <c r="D273" s="44"/>
      <c r="E273" s="4" t="s">
        <v>282</v>
      </c>
      <c r="F273" s="4" t="s">
        <v>283</v>
      </c>
      <c r="G273" s="4" t="s">
        <v>59</v>
      </c>
      <c r="H273" s="4" t="s">
        <v>149</v>
      </c>
      <c r="I273" s="4" t="s">
        <v>46</v>
      </c>
      <c r="J273" s="9" t="s">
        <v>46</v>
      </c>
      <c r="K273" s="4"/>
    </row>
    <row r="274" spans="2:11" ht="28.5" x14ac:dyDescent="0.25">
      <c r="B274" s="4" t="s">
        <v>325</v>
      </c>
      <c r="C274" s="47" t="s">
        <v>326</v>
      </c>
      <c r="D274" s="44"/>
      <c r="E274" s="4" t="s">
        <v>327</v>
      </c>
      <c r="F274" s="4" t="s">
        <v>328</v>
      </c>
      <c r="G274" s="4" t="s">
        <v>59</v>
      </c>
      <c r="H274" s="4" t="s">
        <v>149</v>
      </c>
      <c r="I274" s="4" t="s">
        <v>5079</v>
      </c>
      <c r="J274" s="9" t="s">
        <v>46</v>
      </c>
      <c r="K274" s="4"/>
    </row>
    <row r="275" spans="2:11" ht="28.5" x14ac:dyDescent="0.25">
      <c r="B275" s="4" t="s">
        <v>1333</v>
      </c>
      <c r="C275" s="47" t="s">
        <v>1334</v>
      </c>
      <c r="D275" s="44"/>
      <c r="E275" s="4" t="s">
        <v>327</v>
      </c>
      <c r="F275" s="4" t="s">
        <v>328</v>
      </c>
      <c r="G275" s="4" t="s">
        <v>59</v>
      </c>
      <c r="H275" s="4" t="s">
        <v>149</v>
      </c>
      <c r="I275" s="4" t="s">
        <v>5073</v>
      </c>
      <c r="J275" s="9" t="s">
        <v>46</v>
      </c>
      <c r="K275" s="4"/>
    </row>
    <row r="276" spans="2:11" ht="85.5" x14ac:dyDescent="0.25">
      <c r="B276" s="4" t="s">
        <v>1120</v>
      </c>
      <c r="C276" s="47" t="s">
        <v>1121</v>
      </c>
      <c r="D276" s="44"/>
      <c r="E276" s="4" t="s">
        <v>100</v>
      </c>
      <c r="F276" s="4" t="s">
        <v>349</v>
      </c>
      <c r="G276" s="4" t="s">
        <v>59</v>
      </c>
      <c r="H276" s="4" t="s">
        <v>149</v>
      </c>
      <c r="I276" s="4" t="s">
        <v>5080</v>
      </c>
      <c r="J276" s="9" t="s">
        <v>46</v>
      </c>
      <c r="K276" s="4"/>
    </row>
    <row r="277" spans="2:11" ht="85.5" x14ac:dyDescent="0.25">
      <c r="B277" s="4" t="s">
        <v>474</v>
      </c>
      <c r="C277" s="47" t="s">
        <v>475</v>
      </c>
      <c r="D277" s="44"/>
      <c r="E277" s="4" t="s">
        <v>100</v>
      </c>
      <c r="F277" s="4" t="s">
        <v>426</v>
      </c>
      <c r="G277" s="4" t="s">
        <v>59</v>
      </c>
      <c r="H277" s="4" t="s">
        <v>149</v>
      </c>
      <c r="I277" s="4" t="s">
        <v>5081</v>
      </c>
      <c r="J277" s="9" t="s">
        <v>46</v>
      </c>
      <c r="K277" s="4"/>
    </row>
    <row r="278" spans="2:11" ht="85.5" x14ac:dyDescent="0.25">
      <c r="B278" s="4" t="s">
        <v>1122</v>
      </c>
      <c r="C278" s="47" t="s">
        <v>1123</v>
      </c>
      <c r="D278" s="44"/>
      <c r="E278" s="4" t="s">
        <v>100</v>
      </c>
      <c r="F278" s="4" t="s">
        <v>1124</v>
      </c>
      <c r="G278" s="4" t="s">
        <v>59</v>
      </c>
      <c r="H278" s="4" t="s">
        <v>149</v>
      </c>
      <c r="I278" s="4" t="s">
        <v>5082</v>
      </c>
      <c r="J278" s="9" t="s">
        <v>46</v>
      </c>
      <c r="K278" s="4"/>
    </row>
    <row r="279" spans="2:11" ht="99.75" x14ac:dyDescent="0.25">
      <c r="B279" s="4" t="s">
        <v>967</v>
      </c>
      <c r="C279" s="47" t="s">
        <v>968</v>
      </c>
      <c r="D279" s="44"/>
      <c r="E279" s="4" t="s">
        <v>434</v>
      </c>
      <c r="F279" s="4" t="s">
        <v>969</v>
      </c>
      <c r="G279" s="4" t="s">
        <v>59</v>
      </c>
      <c r="H279" s="4" t="s">
        <v>149</v>
      </c>
      <c r="I279" s="4" t="s">
        <v>5083</v>
      </c>
      <c r="J279" s="9" t="s">
        <v>46</v>
      </c>
      <c r="K279" s="4"/>
    </row>
    <row r="280" spans="2:11" ht="42.75" x14ac:dyDescent="0.25">
      <c r="B280" s="4" t="s">
        <v>386</v>
      </c>
      <c r="C280" s="47" t="s">
        <v>387</v>
      </c>
      <c r="D280" s="44"/>
      <c r="E280" s="4" t="s">
        <v>375</v>
      </c>
      <c r="F280" s="4" t="s">
        <v>388</v>
      </c>
      <c r="G280" s="4" t="s">
        <v>59</v>
      </c>
      <c r="H280" s="4" t="s">
        <v>149</v>
      </c>
      <c r="I280" s="4" t="s">
        <v>5084</v>
      </c>
      <c r="J280" s="9" t="s">
        <v>46</v>
      </c>
      <c r="K280" s="4"/>
    </row>
    <row r="281" spans="2:11" x14ac:dyDescent="0.25">
      <c r="B281" s="4" t="s">
        <v>928</v>
      </c>
      <c r="C281" s="47" t="s">
        <v>929</v>
      </c>
      <c r="D281" s="44"/>
      <c r="E281" s="4" t="s">
        <v>282</v>
      </c>
      <c r="F281" s="4" t="s">
        <v>930</v>
      </c>
      <c r="G281" s="4" t="s">
        <v>59</v>
      </c>
      <c r="H281" s="4" t="s">
        <v>149</v>
      </c>
      <c r="I281" s="4" t="s">
        <v>46</v>
      </c>
      <c r="J281" s="9" t="s">
        <v>46</v>
      </c>
      <c r="K281" s="4"/>
    </row>
    <row r="282" spans="2:11" x14ac:dyDescent="0.25">
      <c r="B282" s="4" t="s">
        <v>599</v>
      </c>
      <c r="C282" s="47" t="s">
        <v>600</v>
      </c>
      <c r="D282" s="44"/>
      <c r="E282" s="4" t="s">
        <v>154</v>
      </c>
      <c r="F282" s="4" t="s">
        <v>550</v>
      </c>
      <c r="G282" s="4" t="s">
        <v>59</v>
      </c>
      <c r="H282" s="4" t="s">
        <v>149</v>
      </c>
      <c r="I282" s="4" t="s">
        <v>46</v>
      </c>
      <c r="J282" s="9" t="s">
        <v>46</v>
      </c>
      <c r="K282" s="4"/>
    </row>
    <row r="283" spans="2:11" ht="85.5" x14ac:dyDescent="0.25">
      <c r="B283" s="4" t="s">
        <v>477</v>
      </c>
      <c r="C283" s="47" t="s">
        <v>478</v>
      </c>
      <c r="D283" s="44"/>
      <c r="E283" s="4" t="s">
        <v>100</v>
      </c>
      <c r="F283" s="4" t="s">
        <v>456</v>
      </c>
      <c r="G283" s="4" t="s">
        <v>59</v>
      </c>
      <c r="H283" s="4" t="s">
        <v>149</v>
      </c>
      <c r="I283" s="4" t="s">
        <v>5085</v>
      </c>
      <c r="J283" s="9" t="s">
        <v>46</v>
      </c>
      <c r="K283" s="4"/>
    </row>
    <row r="284" spans="2:11" x14ac:dyDescent="0.25">
      <c r="B284" s="4" t="s">
        <v>479</v>
      </c>
      <c r="C284" s="47" t="s">
        <v>480</v>
      </c>
      <c r="D284" s="44"/>
      <c r="E284" s="4" t="s">
        <v>154</v>
      </c>
      <c r="F284" s="4" t="s">
        <v>155</v>
      </c>
      <c r="G284" s="4" t="s">
        <v>59</v>
      </c>
      <c r="H284" s="4" t="s">
        <v>149</v>
      </c>
      <c r="I284" s="4" t="s">
        <v>46</v>
      </c>
      <c r="J284" s="9" t="s">
        <v>46</v>
      </c>
      <c r="K284" s="4"/>
    </row>
    <row r="285" spans="2:11" ht="85.5" x14ac:dyDescent="0.25">
      <c r="B285" s="4" t="s">
        <v>428</v>
      </c>
      <c r="C285" s="47" t="s">
        <v>429</v>
      </c>
      <c r="D285" s="44"/>
      <c r="E285" s="4" t="s">
        <v>100</v>
      </c>
      <c r="F285" s="4" t="s">
        <v>394</v>
      </c>
      <c r="G285" s="4" t="s">
        <v>59</v>
      </c>
      <c r="H285" s="4" t="s">
        <v>149</v>
      </c>
      <c r="I285" s="4" t="s">
        <v>5053</v>
      </c>
      <c r="J285" s="9" t="s">
        <v>46</v>
      </c>
      <c r="K285" s="4"/>
    </row>
    <row r="286" spans="2:11" ht="85.5" x14ac:dyDescent="0.25">
      <c r="B286" s="4" t="s">
        <v>392</v>
      </c>
      <c r="C286" s="47" t="s">
        <v>393</v>
      </c>
      <c r="D286" s="44"/>
      <c r="E286" s="4" t="s">
        <v>100</v>
      </c>
      <c r="F286" s="4" t="s">
        <v>394</v>
      </c>
      <c r="G286" s="4" t="s">
        <v>59</v>
      </c>
      <c r="H286" s="4" t="s">
        <v>149</v>
      </c>
      <c r="I286" s="4" t="s">
        <v>5053</v>
      </c>
      <c r="J286" s="9" t="s">
        <v>46</v>
      </c>
      <c r="K286" s="4"/>
    </row>
    <row r="287" spans="2:11" ht="85.5" x14ac:dyDescent="0.25">
      <c r="B287" s="4" t="s">
        <v>602</v>
      </c>
      <c r="C287" s="47" t="s">
        <v>603</v>
      </c>
      <c r="D287" s="44"/>
      <c r="E287" s="4" t="s">
        <v>100</v>
      </c>
      <c r="F287" s="4" t="s">
        <v>604</v>
      </c>
      <c r="G287" s="4" t="s">
        <v>59</v>
      </c>
      <c r="H287" s="4" t="s">
        <v>149</v>
      </c>
      <c r="I287" s="4" t="s">
        <v>5053</v>
      </c>
      <c r="J287" s="9" t="s">
        <v>46</v>
      </c>
      <c r="K287" s="4"/>
    </row>
    <row r="288" spans="2:11" ht="85.5" x14ac:dyDescent="0.25">
      <c r="B288" s="4" t="s">
        <v>1347</v>
      </c>
      <c r="C288" s="47" t="s">
        <v>1348</v>
      </c>
      <c r="D288" s="44"/>
      <c r="E288" s="4" t="s">
        <v>100</v>
      </c>
      <c r="F288" s="4" t="s">
        <v>604</v>
      </c>
      <c r="G288" s="4" t="s">
        <v>59</v>
      </c>
      <c r="H288" s="4" t="s">
        <v>149</v>
      </c>
      <c r="I288" s="4" t="s">
        <v>5053</v>
      </c>
      <c r="J288" s="9" t="s">
        <v>46</v>
      </c>
      <c r="K288" s="4"/>
    </row>
    <row r="289" spans="2:11" ht="85.5" x14ac:dyDescent="0.25">
      <c r="B289" s="4" t="s">
        <v>430</v>
      </c>
      <c r="C289" s="47" t="s">
        <v>431</v>
      </c>
      <c r="D289" s="44"/>
      <c r="E289" s="4" t="s">
        <v>100</v>
      </c>
      <c r="F289" s="4" t="s">
        <v>394</v>
      </c>
      <c r="G289" s="4" t="s">
        <v>59</v>
      </c>
      <c r="H289" s="4" t="s">
        <v>149</v>
      </c>
      <c r="I289" s="4" t="s">
        <v>5053</v>
      </c>
      <c r="J289" s="9" t="s">
        <v>46</v>
      </c>
      <c r="K289" s="4"/>
    </row>
    <row r="290" spans="2:11" x14ac:dyDescent="0.25">
      <c r="B290" s="4" t="s">
        <v>518</v>
      </c>
      <c r="C290" s="47" t="s">
        <v>519</v>
      </c>
      <c r="D290" s="44"/>
      <c r="E290" s="4" t="s">
        <v>100</v>
      </c>
      <c r="F290" s="4" t="s">
        <v>520</v>
      </c>
      <c r="G290" s="4" t="s">
        <v>59</v>
      </c>
      <c r="H290" s="4" t="s">
        <v>149</v>
      </c>
      <c r="I290" s="4" t="s">
        <v>46</v>
      </c>
      <c r="J290" s="9" t="s">
        <v>46</v>
      </c>
      <c r="K290" s="4"/>
    </row>
    <row r="291" spans="2:11" ht="28.5" x14ac:dyDescent="0.25">
      <c r="B291" s="4" t="s">
        <v>1355</v>
      </c>
      <c r="C291" s="47" t="s">
        <v>1356</v>
      </c>
      <c r="D291" s="44"/>
      <c r="E291" s="4" t="s">
        <v>737</v>
      </c>
      <c r="F291" s="4" t="s">
        <v>1187</v>
      </c>
      <c r="G291" s="4" t="s">
        <v>59</v>
      </c>
      <c r="H291" s="4" t="s">
        <v>149</v>
      </c>
      <c r="I291" s="4" t="s">
        <v>46</v>
      </c>
      <c r="J291" s="9" t="s">
        <v>46</v>
      </c>
      <c r="K291" s="4"/>
    </row>
    <row r="292" spans="2:11" x14ac:dyDescent="0.25">
      <c r="B292" s="4" t="s">
        <v>310</v>
      </c>
      <c r="C292" s="47" t="s">
        <v>311</v>
      </c>
      <c r="D292" s="44"/>
      <c r="E292" s="4" t="s">
        <v>312</v>
      </c>
      <c r="F292" s="4" t="s">
        <v>313</v>
      </c>
      <c r="G292" s="4" t="s">
        <v>59</v>
      </c>
      <c r="H292" s="4" t="s">
        <v>149</v>
      </c>
      <c r="I292" s="4" t="s">
        <v>46</v>
      </c>
      <c r="J292" s="9" t="s">
        <v>46</v>
      </c>
      <c r="K292" s="4"/>
    </row>
    <row r="293" spans="2:11" x14ac:dyDescent="0.25">
      <c r="B293" s="4" t="s">
        <v>368</v>
      </c>
      <c r="C293" s="47" t="s">
        <v>369</v>
      </c>
      <c r="D293" s="44"/>
      <c r="E293" s="4" t="s">
        <v>327</v>
      </c>
      <c r="F293" s="4" t="s">
        <v>328</v>
      </c>
      <c r="G293" s="4" t="s">
        <v>59</v>
      </c>
      <c r="H293" s="4" t="s">
        <v>149</v>
      </c>
      <c r="I293" s="4" t="s">
        <v>46</v>
      </c>
      <c r="J293" s="9" t="s">
        <v>46</v>
      </c>
      <c r="K293" s="4"/>
    </row>
    <row r="294" spans="2:11" ht="28.5" x14ac:dyDescent="0.25">
      <c r="B294" s="4" t="s">
        <v>336</v>
      </c>
      <c r="C294" s="47" t="s">
        <v>337</v>
      </c>
      <c r="D294" s="44"/>
      <c r="E294" s="4" t="s">
        <v>327</v>
      </c>
      <c r="F294" s="4" t="s">
        <v>328</v>
      </c>
      <c r="G294" s="4" t="s">
        <v>59</v>
      </c>
      <c r="H294" s="4" t="s">
        <v>149</v>
      </c>
      <c r="I294" s="4" t="s">
        <v>5086</v>
      </c>
      <c r="J294" s="9" t="s">
        <v>46</v>
      </c>
      <c r="K294" s="4"/>
    </row>
    <row r="295" spans="2:11" ht="28.5" x14ac:dyDescent="0.25">
      <c r="B295" s="4" t="s">
        <v>552</v>
      </c>
      <c r="C295" s="47" t="s">
        <v>553</v>
      </c>
      <c r="D295" s="44"/>
      <c r="E295" s="4" t="s">
        <v>375</v>
      </c>
      <c r="F295" s="4" t="s">
        <v>532</v>
      </c>
      <c r="G295" s="4" t="s">
        <v>59</v>
      </c>
      <c r="H295" s="4" t="s">
        <v>149</v>
      </c>
      <c r="I295" s="4" t="s">
        <v>46</v>
      </c>
      <c r="J295" s="9" t="s">
        <v>46</v>
      </c>
      <c r="K295" s="4"/>
    </row>
    <row r="296" spans="2:11" x14ac:dyDescent="0.25">
      <c r="B296" s="4" t="s">
        <v>1363</v>
      </c>
      <c r="C296" s="47" t="s">
        <v>1364</v>
      </c>
      <c r="D296" s="44"/>
      <c r="E296" s="4" t="s">
        <v>375</v>
      </c>
      <c r="F296" s="4" t="s">
        <v>1365</v>
      </c>
      <c r="G296" s="4" t="s">
        <v>59</v>
      </c>
      <c r="H296" s="4" t="s">
        <v>149</v>
      </c>
      <c r="I296" s="4" t="s">
        <v>46</v>
      </c>
      <c r="J296" s="9" t="s">
        <v>46</v>
      </c>
      <c r="K296" s="4"/>
    </row>
    <row r="297" spans="2:11" ht="42.75" x14ac:dyDescent="0.25">
      <c r="B297" s="4" t="s">
        <v>606</v>
      </c>
      <c r="C297" s="47" t="s">
        <v>607</v>
      </c>
      <c r="D297" s="44"/>
      <c r="E297" s="4" t="s">
        <v>375</v>
      </c>
      <c r="F297" s="4" t="s">
        <v>608</v>
      </c>
      <c r="G297" s="4" t="s">
        <v>59</v>
      </c>
      <c r="H297" s="4" t="s">
        <v>149</v>
      </c>
      <c r="I297" s="4" t="s">
        <v>46</v>
      </c>
      <c r="J297" s="9" t="s">
        <v>46</v>
      </c>
      <c r="K297" s="4"/>
    </row>
    <row r="298" spans="2:11" ht="28.5" x14ac:dyDescent="0.25">
      <c r="B298" s="4" t="s">
        <v>555</v>
      </c>
      <c r="C298" s="47" t="s">
        <v>556</v>
      </c>
      <c r="D298" s="44"/>
      <c r="E298" s="4" t="s">
        <v>375</v>
      </c>
      <c r="F298" s="4" t="s">
        <v>532</v>
      </c>
      <c r="G298" s="4" t="s">
        <v>59</v>
      </c>
      <c r="H298" s="4" t="s">
        <v>149</v>
      </c>
      <c r="I298" s="4" t="s">
        <v>46</v>
      </c>
      <c r="J298" s="9" t="s">
        <v>46</v>
      </c>
      <c r="K298" s="4"/>
    </row>
    <row r="299" spans="2:11" x14ac:dyDescent="0.25">
      <c r="B299" s="4" t="s">
        <v>481</v>
      </c>
      <c r="C299" s="47" t="s">
        <v>482</v>
      </c>
      <c r="D299" s="44"/>
      <c r="E299" s="4" t="s">
        <v>100</v>
      </c>
      <c r="F299" s="4" t="s">
        <v>483</v>
      </c>
      <c r="G299" s="4" t="s">
        <v>59</v>
      </c>
      <c r="H299" s="4" t="s">
        <v>149</v>
      </c>
      <c r="I299" s="4" t="s">
        <v>46</v>
      </c>
      <c r="J299" s="9" t="s">
        <v>46</v>
      </c>
      <c r="K299" s="4"/>
    </row>
    <row r="300" spans="2:11" x14ac:dyDescent="0.25">
      <c r="B300" s="4" t="s">
        <v>1026</v>
      </c>
      <c r="C300" s="47" t="s">
        <v>1027</v>
      </c>
      <c r="D300" s="44"/>
      <c r="E300" s="4" t="s">
        <v>100</v>
      </c>
      <c r="F300" s="4" t="s">
        <v>1016</v>
      </c>
      <c r="G300" s="4" t="s">
        <v>59</v>
      </c>
      <c r="H300" s="4" t="s">
        <v>149</v>
      </c>
      <c r="I300" s="4" t="s">
        <v>46</v>
      </c>
      <c r="J300" s="9" t="s">
        <v>46</v>
      </c>
      <c r="K300" s="4"/>
    </row>
    <row r="301" spans="2:11" x14ac:dyDescent="0.25">
      <c r="B301" s="4" t="s">
        <v>1370</v>
      </c>
      <c r="C301" s="47" t="s">
        <v>1371</v>
      </c>
      <c r="D301" s="44"/>
      <c r="E301" s="4" t="s">
        <v>375</v>
      </c>
      <c r="F301" s="4" t="s">
        <v>1372</v>
      </c>
      <c r="G301" s="4" t="s">
        <v>59</v>
      </c>
      <c r="H301" s="4" t="s">
        <v>149</v>
      </c>
      <c r="I301" s="4" t="s">
        <v>46</v>
      </c>
      <c r="J301" s="9" t="s">
        <v>46</v>
      </c>
      <c r="K301" s="4"/>
    </row>
    <row r="302" spans="2:11" x14ac:dyDescent="0.25">
      <c r="B302" s="4" t="s">
        <v>696</v>
      </c>
      <c r="C302" s="47" t="s">
        <v>697</v>
      </c>
      <c r="D302" s="44"/>
      <c r="E302" s="4" t="s">
        <v>154</v>
      </c>
      <c r="F302" s="4" t="s">
        <v>155</v>
      </c>
      <c r="G302" s="4" t="s">
        <v>59</v>
      </c>
      <c r="H302" s="4" t="s">
        <v>149</v>
      </c>
      <c r="I302" s="4" t="s">
        <v>46</v>
      </c>
      <c r="J302" s="9" t="s">
        <v>46</v>
      </c>
      <c r="K302" s="4"/>
    </row>
    <row r="303" spans="2:11" x14ac:dyDescent="0.25">
      <c r="B303" s="4" t="s">
        <v>613</v>
      </c>
      <c r="C303" s="47" t="s">
        <v>614</v>
      </c>
      <c r="D303" s="44"/>
      <c r="E303" s="4" t="s">
        <v>154</v>
      </c>
      <c r="F303" s="4" t="s">
        <v>550</v>
      </c>
      <c r="G303" s="4" t="s">
        <v>59</v>
      </c>
      <c r="H303" s="4" t="s">
        <v>149</v>
      </c>
      <c r="I303" s="4" t="s">
        <v>46</v>
      </c>
      <c r="J303" s="9" t="s">
        <v>46</v>
      </c>
      <c r="K303" s="4"/>
    </row>
    <row r="304" spans="2:11" x14ac:dyDescent="0.25">
      <c r="B304" s="4" t="s">
        <v>615</v>
      </c>
      <c r="C304" s="47" t="s">
        <v>616</v>
      </c>
      <c r="D304" s="44"/>
      <c r="E304" s="4" t="s">
        <v>154</v>
      </c>
      <c r="F304" s="4" t="s">
        <v>550</v>
      </c>
      <c r="G304" s="4" t="s">
        <v>59</v>
      </c>
      <c r="H304" s="4" t="s">
        <v>149</v>
      </c>
      <c r="I304" s="4" t="s">
        <v>46</v>
      </c>
      <c r="J304" s="9" t="s">
        <v>46</v>
      </c>
      <c r="K304" s="4"/>
    </row>
    <row r="305" spans="2:11" x14ac:dyDescent="0.25">
      <c r="B305" s="4" t="s">
        <v>1380</v>
      </c>
      <c r="C305" s="47" t="s">
        <v>1381</v>
      </c>
      <c r="D305" s="44"/>
      <c r="E305" s="4" t="s">
        <v>100</v>
      </c>
      <c r="F305" s="4" t="s">
        <v>483</v>
      </c>
      <c r="G305" s="4" t="s">
        <v>59</v>
      </c>
      <c r="H305" s="4" t="s">
        <v>149</v>
      </c>
      <c r="I305" s="4" t="s">
        <v>46</v>
      </c>
      <c r="J305" s="9" t="s">
        <v>46</v>
      </c>
      <c r="K305" s="4"/>
    </row>
    <row r="306" spans="2:11" ht="42.75" x14ac:dyDescent="0.25">
      <c r="B306" s="4" t="s">
        <v>485</v>
      </c>
      <c r="C306" s="47" t="s">
        <v>486</v>
      </c>
      <c r="D306" s="44"/>
      <c r="E306" s="4" t="s">
        <v>100</v>
      </c>
      <c r="F306" s="4" t="s">
        <v>456</v>
      </c>
      <c r="G306" s="4" t="s">
        <v>59</v>
      </c>
      <c r="H306" s="4" t="s">
        <v>149</v>
      </c>
      <c r="I306" s="4" t="s">
        <v>5087</v>
      </c>
      <c r="J306" s="9" t="s">
        <v>46</v>
      </c>
      <c r="K306" s="4"/>
    </row>
    <row r="307" spans="2:11" ht="28.5" x14ac:dyDescent="0.25">
      <c r="B307" s="4" t="s">
        <v>558</v>
      </c>
      <c r="C307" s="47" t="s">
        <v>559</v>
      </c>
      <c r="D307" s="44"/>
      <c r="E307" s="4" t="s">
        <v>375</v>
      </c>
      <c r="F307" s="4" t="s">
        <v>532</v>
      </c>
      <c r="G307" s="4" t="s">
        <v>59</v>
      </c>
      <c r="H307" s="4" t="s">
        <v>149</v>
      </c>
      <c r="I307" s="4" t="s">
        <v>46</v>
      </c>
      <c r="J307" s="9" t="s">
        <v>46</v>
      </c>
      <c r="K307" s="4"/>
    </row>
    <row r="308" spans="2:11" x14ac:dyDescent="0.25">
      <c r="B308" s="4" t="s">
        <v>1207</v>
      </c>
      <c r="C308" s="47" t="s">
        <v>1208</v>
      </c>
      <c r="D308" s="44"/>
      <c r="E308" s="4" t="s">
        <v>100</v>
      </c>
      <c r="F308" s="4" t="s">
        <v>1171</v>
      </c>
      <c r="G308" s="4" t="s">
        <v>59</v>
      </c>
      <c r="H308" s="4" t="s">
        <v>149</v>
      </c>
      <c r="I308" s="4" t="s">
        <v>46</v>
      </c>
      <c r="J308" s="9" t="s">
        <v>46</v>
      </c>
      <c r="K308" s="4"/>
    </row>
    <row r="309" spans="2:11" x14ac:dyDescent="0.25">
      <c r="B309" s="4" t="s">
        <v>617</v>
      </c>
      <c r="C309" s="47" t="s">
        <v>618</v>
      </c>
      <c r="D309" s="44"/>
      <c r="E309" s="4" t="s">
        <v>154</v>
      </c>
      <c r="F309" s="4" t="s">
        <v>619</v>
      </c>
      <c r="G309" s="4" t="s">
        <v>59</v>
      </c>
      <c r="H309" s="4" t="s">
        <v>149</v>
      </c>
      <c r="I309" s="4" t="s">
        <v>46</v>
      </c>
      <c r="J309" s="9" t="s">
        <v>46</v>
      </c>
      <c r="K309" s="4"/>
    </row>
    <row r="310" spans="2:11" x14ac:dyDescent="0.25">
      <c r="B310" s="4" t="s">
        <v>971</v>
      </c>
      <c r="C310" s="47" t="s">
        <v>972</v>
      </c>
      <c r="D310" s="44"/>
      <c r="E310" s="4" t="s">
        <v>261</v>
      </c>
      <c r="F310" s="4" t="s">
        <v>961</v>
      </c>
      <c r="G310" s="4" t="s">
        <v>59</v>
      </c>
      <c r="H310" s="4" t="s">
        <v>149</v>
      </c>
      <c r="I310" s="4" t="s">
        <v>46</v>
      </c>
      <c r="J310" s="9" t="s">
        <v>46</v>
      </c>
      <c r="K310" s="4"/>
    </row>
    <row r="311" spans="2:11" x14ac:dyDescent="0.25">
      <c r="B311" s="4" t="s">
        <v>651</v>
      </c>
      <c r="C311" s="47" t="s">
        <v>652</v>
      </c>
      <c r="D311" s="44"/>
      <c r="E311" s="4" t="s">
        <v>73</v>
      </c>
      <c r="F311" s="4" t="s">
        <v>74</v>
      </c>
      <c r="G311" s="4" t="s">
        <v>59</v>
      </c>
      <c r="H311" s="4" t="s">
        <v>149</v>
      </c>
      <c r="I311" s="4" t="s">
        <v>46</v>
      </c>
      <c r="J311" s="9" t="s">
        <v>46</v>
      </c>
      <c r="K311" s="4"/>
    </row>
    <row r="312" spans="2:11" ht="57" x14ac:dyDescent="0.25">
      <c r="B312" s="4" t="s">
        <v>487</v>
      </c>
      <c r="C312" s="47" t="s">
        <v>488</v>
      </c>
      <c r="D312" s="44"/>
      <c r="E312" s="4" t="s">
        <v>100</v>
      </c>
      <c r="F312" s="4" t="s">
        <v>456</v>
      </c>
      <c r="G312" s="4" t="s">
        <v>59</v>
      </c>
      <c r="H312" s="4" t="s">
        <v>149</v>
      </c>
      <c r="I312" s="4" t="s">
        <v>5063</v>
      </c>
      <c r="J312" s="9" t="s">
        <v>46</v>
      </c>
      <c r="K312" s="4"/>
    </row>
    <row r="313" spans="2:11" x14ac:dyDescent="0.25">
      <c r="B313" s="4" t="s">
        <v>1382</v>
      </c>
      <c r="C313" s="47" t="s">
        <v>1383</v>
      </c>
      <c r="D313" s="44"/>
      <c r="E313" s="4" t="s">
        <v>154</v>
      </c>
      <c r="F313" s="4" t="s">
        <v>155</v>
      </c>
      <c r="G313" s="4" t="s">
        <v>59</v>
      </c>
      <c r="H313" s="4" t="s">
        <v>149</v>
      </c>
      <c r="I313" s="4" t="s">
        <v>46</v>
      </c>
      <c r="J313" s="9" t="s">
        <v>46</v>
      </c>
      <c r="K313" s="4"/>
    </row>
    <row r="314" spans="2:11" ht="28.5" x14ac:dyDescent="0.25">
      <c r="B314" s="4" t="s">
        <v>979</v>
      </c>
      <c r="C314" s="47" t="s">
        <v>980</v>
      </c>
      <c r="D314" s="44"/>
      <c r="E314" s="4" t="s">
        <v>375</v>
      </c>
      <c r="F314" s="4" t="s">
        <v>532</v>
      </c>
      <c r="G314" s="4" t="s">
        <v>59</v>
      </c>
      <c r="H314" s="4" t="s">
        <v>149</v>
      </c>
      <c r="I314" s="4" t="s">
        <v>46</v>
      </c>
      <c r="J314" s="9" t="s">
        <v>46</v>
      </c>
      <c r="K314" s="4"/>
    </row>
    <row r="315" spans="2:11" ht="28.5" x14ac:dyDescent="0.25">
      <c r="B315" s="4" t="s">
        <v>981</v>
      </c>
      <c r="C315" s="47" t="s">
        <v>982</v>
      </c>
      <c r="D315" s="44"/>
      <c r="E315" s="4" t="s">
        <v>375</v>
      </c>
      <c r="F315" s="4" t="s">
        <v>532</v>
      </c>
      <c r="G315" s="4" t="s">
        <v>59</v>
      </c>
      <c r="H315" s="4" t="s">
        <v>149</v>
      </c>
      <c r="I315" s="4" t="s">
        <v>46</v>
      </c>
      <c r="J315" s="9" t="s">
        <v>46</v>
      </c>
      <c r="K315" s="4"/>
    </row>
    <row r="316" spans="2:11" ht="28.5" x14ac:dyDescent="0.25">
      <c r="B316" s="4" t="s">
        <v>984</v>
      </c>
      <c r="C316" s="47" t="s">
        <v>985</v>
      </c>
      <c r="D316" s="44"/>
      <c r="E316" s="4" t="s">
        <v>375</v>
      </c>
      <c r="F316" s="4" t="s">
        <v>532</v>
      </c>
      <c r="G316" s="4" t="s">
        <v>59</v>
      </c>
      <c r="H316" s="4" t="s">
        <v>149</v>
      </c>
      <c r="I316" s="4" t="s">
        <v>46</v>
      </c>
      <c r="J316" s="9" t="s">
        <v>46</v>
      </c>
      <c r="K316" s="4"/>
    </row>
    <row r="317" spans="2:11" ht="28.5" x14ac:dyDescent="0.25">
      <c r="B317" s="4" t="s">
        <v>987</v>
      </c>
      <c r="C317" s="47" t="s">
        <v>988</v>
      </c>
      <c r="D317" s="44"/>
      <c r="E317" s="4" t="s">
        <v>375</v>
      </c>
      <c r="F317" s="4" t="s">
        <v>532</v>
      </c>
      <c r="G317" s="4" t="s">
        <v>59</v>
      </c>
      <c r="H317" s="4" t="s">
        <v>149</v>
      </c>
      <c r="I317" s="4" t="s">
        <v>46</v>
      </c>
      <c r="J317" s="9" t="s">
        <v>46</v>
      </c>
      <c r="K317" s="4"/>
    </row>
    <row r="318" spans="2:11" x14ac:dyDescent="0.25">
      <c r="B318" s="4" t="s">
        <v>674</v>
      </c>
      <c r="C318" s="47" t="s">
        <v>675</v>
      </c>
      <c r="D318" s="44"/>
      <c r="E318" s="4" t="s">
        <v>637</v>
      </c>
      <c r="F318" s="4" t="s">
        <v>676</v>
      </c>
      <c r="G318" s="4" t="s">
        <v>59</v>
      </c>
      <c r="H318" s="4" t="s">
        <v>149</v>
      </c>
      <c r="I318" s="4" t="s">
        <v>46</v>
      </c>
      <c r="J318" s="9" t="s">
        <v>46</v>
      </c>
      <c r="K318" s="4"/>
    </row>
    <row r="319" spans="2:11" x14ac:dyDescent="0.25">
      <c r="B319" s="4" t="s">
        <v>560</v>
      </c>
      <c r="C319" s="47" t="s">
        <v>561</v>
      </c>
      <c r="D319" s="44"/>
      <c r="E319" s="4" t="s">
        <v>154</v>
      </c>
      <c r="F319" s="4" t="s">
        <v>155</v>
      </c>
      <c r="G319" s="4" t="s">
        <v>59</v>
      </c>
      <c r="H319" s="4" t="s">
        <v>149</v>
      </c>
      <c r="I319" s="4" t="s">
        <v>46</v>
      </c>
      <c r="J319" s="9" t="s">
        <v>46</v>
      </c>
      <c r="K319" s="4"/>
    </row>
    <row r="320" spans="2:11" ht="99.75" x14ac:dyDescent="0.25">
      <c r="B320" s="4" t="s">
        <v>373</v>
      </c>
      <c r="C320" s="47" t="s">
        <v>374</v>
      </c>
      <c r="D320" s="44"/>
      <c r="E320" s="4" t="s">
        <v>375</v>
      </c>
      <c r="F320" s="4" t="s">
        <v>376</v>
      </c>
      <c r="G320" s="4" t="s">
        <v>59</v>
      </c>
      <c r="H320" s="4" t="s">
        <v>149</v>
      </c>
      <c r="I320" s="4" t="s">
        <v>5088</v>
      </c>
      <c r="J320" s="9" t="s">
        <v>46</v>
      </c>
      <c r="K320" s="4"/>
    </row>
    <row r="321" spans="2:11" x14ac:dyDescent="0.25">
      <c r="B321" s="4" t="s">
        <v>698</v>
      </c>
      <c r="C321" s="47" t="s">
        <v>695</v>
      </c>
      <c r="D321" s="44"/>
      <c r="E321" s="4" t="s">
        <v>699</v>
      </c>
      <c r="F321" s="4" t="s">
        <v>700</v>
      </c>
      <c r="G321" s="4" t="s">
        <v>59</v>
      </c>
      <c r="H321" s="4" t="s">
        <v>149</v>
      </c>
      <c r="I321" s="4" t="s">
        <v>46</v>
      </c>
      <c r="J321" s="9" t="s">
        <v>46</v>
      </c>
      <c r="K321" s="4"/>
    </row>
    <row r="322" spans="2:11" ht="85.5" x14ac:dyDescent="0.25">
      <c r="B322" s="4" t="s">
        <v>490</v>
      </c>
      <c r="C322" s="47" t="s">
        <v>491</v>
      </c>
      <c r="D322" s="44"/>
      <c r="E322" s="4" t="s">
        <v>100</v>
      </c>
      <c r="F322" s="4" t="s">
        <v>456</v>
      </c>
      <c r="G322" s="4" t="s">
        <v>59</v>
      </c>
      <c r="H322" s="4" t="s">
        <v>149</v>
      </c>
      <c r="I322" s="4" t="s">
        <v>5089</v>
      </c>
      <c r="J322" s="9" t="s">
        <v>46</v>
      </c>
      <c r="K322" s="4"/>
    </row>
    <row r="323" spans="2:11" x14ac:dyDescent="0.25">
      <c r="B323" s="4" t="s">
        <v>702</v>
      </c>
      <c r="C323" s="47" t="s">
        <v>703</v>
      </c>
      <c r="D323" s="44"/>
      <c r="E323" s="4" t="s">
        <v>154</v>
      </c>
      <c r="F323" s="4" t="s">
        <v>524</v>
      </c>
      <c r="G323" s="4" t="s">
        <v>59</v>
      </c>
      <c r="H323" s="4" t="s">
        <v>149</v>
      </c>
      <c r="I323" s="4" t="s">
        <v>46</v>
      </c>
      <c r="J323" s="9" t="s">
        <v>46</v>
      </c>
      <c r="K323" s="4"/>
    </row>
    <row r="324" spans="2:11" x14ac:dyDescent="0.25">
      <c r="B324" s="4" t="s">
        <v>522</v>
      </c>
      <c r="C324" s="47" t="s">
        <v>523</v>
      </c>
      <c r="D324" s="44"/>
      <c r="E324" s="4" t="s">
        <v>154</v>
      </c>
      <c r="F324" s="4" t="s">
        <v>524</v>
      </c>
      <c r="G324" s="4" t="s">
        <v>59</v>
      </c>
      <c r="H324" s="4" t="s">
        <v>149</v>
      </c>
      <c r="I324" s="4" t="s">
        <v>46</v>
      </c>
      <c r="J324" s="9" t="s">
        <v>46</v>
      </c>
      <c r="K324" s="4"/>
    </row>
    <row r="325" spans="2:11" ht="85.5" x14ac:dyDescent="0.25">
      <c r="B325" s="4" t="s">
        <v>347</v>
      </c>
      <c r="C325" s="47" t="s">
        <v>348</v>
      </c>
      <c r="D325" s="44"/>
      <c r="E325" s="4" t="s">
        <v>100</v>
      </c>
      <c r="F325" s="4" t="s">
        <v>349</v>
      </c>
      <c r="G325" s="4" t="s">
        <v>59</v>
      </c>
      <c r="H325" s="4" t="s">
        <v>149</v>
      </c>
      <c r="I325" s="4" t="s">
        <v>5090</v>
      </c>
      <c r="J325" s="9" t="s">
        <v>46</v>
      </c>
      <c r="K325" s="4"/>
    </row>
    <row r="326" spans="2:11" x14ac:dyDescent="0.25">
      <c r="B326" s="4" t="s">
        <v>526</v>
      </c>
      <c r="C326" s="47" t="s">
        <v>527</v>
      </c>
      <c r="D326" s="44"/>
      <c r="E326" s="4" t="s">
        <v>154</v>
      </c>
      <c r="F326" s="4" t="s">
        <v>524</v>
      </c>
      <c r="G326" s="4" t="s">
        <v>59</v>
      </c>
      <c r="H326" s="4" t="s">
        <v>149</v>
      </c>
      <c r="I326" s="4" t="s">
        <v>46</v>
      </c>
      <c r="J326" s="9" t="s">
        <v>46</v>
      </c>
      <c r="K326" s="4"/>
    </row>
    <row r="327" spans="2:11" x14ac:dyDescent="0.25">
      <c r="B327" s="4" t="s">
        <v>620</v>
      </c>
      <c r="C327" s="47" t="s">
        <v>621</v>
      </c>
      <c r="D327" s="44"/>
      <c r="E327" s="4" t="s">
        <v>154</v>
      </c>
      <c r="F327" s="4" t="s">
        <v>524</v>
      </c>
      <c r="G327" s="4" t="s">
        <v>59</v>
      </c>
      <c r="H327" s="4" t="s">
        <v>149</v>
      </c>
      <c r="I327" s="4" t="s">
        <v>46</v>
      </c>
      <c r="J327" s="9" t="s">
        <v>46</v>
      </c>
      <c r="K327" s="4"/>
    </row>
    <row r="328" spans="2:11" ht="28.5" x14ac:dyDescent="0.25">
      <c r="B328" s="4" t="s">
        <v>622</v>
      </c>
      <c r="C328" s="47" t="s">
        <v>623</v>
      </c>
      <c r="D328" s="44"/>
      <c r="E328" s="4" t="s">
        <v>375</v>
      </c>
      <c r="F328" s="4" t="s">
        <v>532</v>
      </c>
      <c r="G328" s="4" t="s">
        <v>59</v>
      </c>
      <c r="H328" s="4" t="s">
        <v>149</v>
      </c>
      <c r="I328" s="4" t="s">
        <v>46</v>
      </c>
      <c r="J328" s="9" t="s">
        <v>46</v>
      </c>
      <c r="K328" s="4"/>
    </row>
    <row r="329" spans="2:11" ht="57" x14ac:dyDescent="0.25">
      <c r="B329" s="4" t="s">
        <v>1053</v>
      </c>
      <c r="C329" s="47" t="s">
        <v>1054</v>
      </c>
      <c r="D329" s="44"/>
      <c r="E329" s="4" t="s">
        <v>737</v>
      </c>
      <c r="F329" s="4" t="s">
        <v>468</v>
      </c>
      <c r="G329" s="4" t="s">
        <v>59</v>
      </c>
      <c r="H329" s="4" t="s">
        <v>149</v>
      </c>
      <c r="I329" s="4" t="s">
        <v>5060</v>
      </c>
      <c r="J329" s="9" t="s">
        <v>46</v>
      </c>
      <c r="K329" s="4"/>
    </row>
    <row r="330" spans="2:11" x14ac:dyDescent="0.25">
      <c r="B330" s="4" t="s">
        <v>626</v>
      </c>
      <c r="C330" s="47" t="s">
        <v>627</v>
      </c>
      <c r="D330" s="44"/>
      <c r="E330" s="4" t="s">
        <v>154</v>
      </c>
      <c r="F330" s="4" t="s">
        <v>550</v>
      </c>
      <c r="G330" s="4" t="s">
        <v>59</v>
      </c>
      <c r="H330" s="4" t="s">
        <v>149</v>
      </c>
      <c r="I330" s="4" t="s">
        <v>46</v>
      </c>
      <c r="J330" s="9" t="s">
        <v>46</v>
      </c>
      <c r="K330" s="4"/>
    </row>
    <row r="331" spans="2:11" ht="85.5" x14ac:dyDescent="0.25">
      <c r="B331" s="4" t="s">
        <v>1217</v>
      </c>
      <c r="C331" s="47" t="s">
        <v>1218</v>
      </c>
      <c r="D331" s="44"/>
      <c r="E331" s="4" t="s">
        <v>375</v>
      </c>
      <c r="F331" s="4" t="s">
        <v>1219</v>
      </c>
      <c r="G331" s="4" t="s">
        <v>59</v>
      </c>
      <c r="H331" s="4" t="s">
        <v>149</v>
      </c>
      <c r="I331" s="4" t="s">
        <v>5091</v>
      </c>
      <c r="J331" s="9" t="s">
        <v>46</v>
      </c>
      <c r="K331" s="4"/>
    </row>
    <row r="332" spans="2:11" ht="28.5" x14ac:dyDescent="0.25">
      <c r="B332" s="4" t="s">
        <v>989</v>
      </c>
      <c r="C332" s="47" t="s">
        <v>990</v>
      </c>
      <c r="D332" s="44"/>
      <c r="E332" s="4" t="s">
        <v>375</v>
      </c>
      <c r="F332" s="4" t="s">
        <v>532</v>
      </c>
      <c r="G332" s="4" t="s">
        <v>59</v>
      </c>
      <c r="H332" s="4" t="s">
        <v>149</v>
      </c>
      <c r="I332" s="4" t="s">
        <v>46</v>
      </c>
      <c r="J332" s="9" t="s">
        <v>46</v>
      </c>
      <c r="K332" s="4"/>
    </row>
    <row r="333" spans="2:11" x14ac:dyDescent="0.25">
      <c r="B333" s="4" t="s">
        <v>629</v>
      </c>
      <c r="C333" s="47" t="s">
        <v>630</v>
      </c>
      <c r="D333" s="44"/>
      <c r="E333" s="4" t="s">
        <v>154</v>
      </c>
      <c r="F333" s="4" t="s">
        <v>631</v>
      </c>
      <c r="G333" s="4" t="s">
        <v>59</v>
      </c>
      <c r="H333" s="4" t="s">
        <v>149</v>
      </c>
      <c r="I333" s="4" t="s">
        <v>46</v>
      </c>
      <c r="J333" s="9" t="s">
        <v>46</v>
      </c>
      <c r="K333" s="4"/>
    </row>
    <row r="334" spans="2:11" ht="99.75" x14ac:dyDescent="0.25">
      <c r="B334" s="4" t="s">
        <v>492</v>
      </c>
      <c r="C334" s="47" t="s">
        <v>493</v>
      </c>
      <c r="D334" s="44"/>
      <c r="E334" s="4" t="s">
        <v>100</v>
      </c>
      <c r="F334" s="4" t="s">
        <v>456</v>
      </c>
      <c r="G334" s="4" t="s">
        <v>59</v>
      </c>
      <c r="H334" s="4" t="s">
        <v>149</v>
      </c>
      <c r="I334" s="4" t="s">
        <v>5092</v>
      </c>
      <c r="J334" s="9" t="s">
        <v>46</v>
      </c>
      <c r="K334" s="4"/>
    </row>
    <row r="335" spans="2:11" ht="28.5" x14ac:dyDescent="0.25">
      <c r="B335" s="4" t="s">
        <v>562</v>
      </c>
      <c r="C335" s="47" t="s">
        <v>563</v>
      </c>
      <c r="D335" s="44"/>
      <c r="E335" s="4" t="s">
        <v>375</v>
      </c>
      <c r="F335" s="4" t="s">
        <v>532</v>
      </c>
      <c r="G335" s="4" t="s">
        <v>59</v>
      </c>
      <c r="H335" s="4" t="s">
        <v>149</v>
      </c>
      <c r="I335" s="4" t="s">
        <v>46</v>
      </c>
      <c r="J335" s="9" t="s">
        <v>46</v>
      </c>
      <c r="K335" s="4"/>
    </row>
    <row r="336" spans="2:11" x14ac:dyDescent="0.25">
      <c r="B336" s="4" t="s">
        <v>931</v>
      </c>
      <c r="C336" s="47" t="s">
        <v>932</v>
      </c>
      <c r="D336" s="44"/>
      <c r="E336" s="4" t="s">
        <v>282</v>
      </c>
      <c r="F336" s="4" t="s">
        <v>283</v>
      </c>
      <c r="G336" s="4" t="s">
        <v>59</v>
      </c>
      <c r="H336" s="4" t="s">
        <v>149</v>
      </c>
      <c r="I336" s="4" t="s">
        <v>46</v>
      </c>
      <c r="J336" s="9" t="s">
        <v>46</v>
      </c>
      <c r="K336" s="4"/>
    </row>
    <row r="337" spans="2:11" ht="28.5" x14ac:dyDescent="0.25">
      <c r="B337" s="4" t="s">
        <v>1221</v>
      </c>
      <c r="C337" s="47" t="s">
        <v>1222</v>
      </c>
      <c r="D337" s="44"/>
      <c r="E337" s="4" t="s">
        <v>100</v>
      </c>
      <c r="F337" s="4" t="s">
        <v>1223</v>
      </c>
      <c r="G337" s="4" t="s">
        <v>59</v>
      </c>
      <c r="H337" s="4" t="s">
        <v>149</v>
      </c>
      <c r="I337" s="4" t="s">
        <v>46</v>
      </c>
      <c r="J337" s="9" t="s">
        <v>46</v>
      </c>
      <c r="K337" s="4"/>
    </row>
    <row r="338" spans="2:11" ht="28.5" x14ac:dyDescent="0.25">
      <c r="B338" s="4" t="s">
        <v>1055</v>
      </c>
      <c r="C338" s="47" t="s">
        <v>1056</v>
      </c>
      <c r="D338" s="44"/>
      <c r="E338" s="4" t="s">
        <v>737</v>
      </c>
      <c r="F338" s="4" t="s">
        <v>1035</v>
      </c>
      <c r="G338" s="4" t="s">
        <v>59</v>
      </c>
      <c r="H338" s="4" t="s">
        <v>149</v>
      </c>
      <c r="I338" s="4" t="s">
        <v>5067</v>
      </c>
      <c r="J338" s="9" t="s">
        <v>46</v>
      </c>
      <c r="K338" s="4"/>
    </row>
    <row r="339" spans="2:11" ht="28.5" x14ac:dyDescent="0.25">
      <c r="B339" s="4" t="s">
        <v>1057</v>
      </c>
      <c r="C339" s="47" t="s">
        <v>1058</v>
      </c>
      <c r="D339" s="44"/>
      <c r="E339" s="4" t="s">
        <v>737</v>
      </c>
      <c r="F339" s="4" t="s">
        <v>1035</v>
      </c>
      <c r="G339" s="4" t="s">
        <v>59</v>
      </c>
      <c r="H339" s="4" t="s">
        <v>149</v>
      </c>
      <c r="I339" s="4" t="s">
        <v>5067</v>
      </c>
      <c r="J339" s="9" t="s">
        <v>46</v>
      </c>
      <c r="K339" s="4"/>
    </row>
    <row r="340" spans="2:11" x14ac:dyDescent="0.25">
      <c r="B340" s="4" t="s">
        <v>633</v>
      </c>
      <c r="C340" s="47" t="s">
        <v>634</v>
      </c>
      <c r="D340" s="44"/>
      <c r="E340" s="4" t="s">
        <v>154</v>
      </c>
      <c r="F340" s="4" t="s">
        <v>155</v>
      </c>
      <c r="G340" s="4" t="s">
        <v>59</v>
      </c>
      <c r="H340" s="4" t="s">
        <v>149</v>
      </c>
      <c r="I340" s="4" t="s">
        <v>46</v>
      </c>
      <c r="J340" s="9" t="s">
        <v>46</v>
      </c>
      <c r="K340" s="4"/>
    </row>
    <row r="341" spans="2:11" x14ac:dyDescent="0.25">
      <c r="B341" s="4" t="s">
        <v>1393</v>
      </c>
      <c r="C341" s="47" t="s">
        <v>1394</v>
      </c>
      <c r="D341" s="44"/>
      <c r="E341" s="4" t="s">
        <v>100</v>
      </c>
      <c r="F341" s="4" t="s">
        <v>1297</v>
      </c>
      <c r="G341" s="4" t="s">
        <v>59</v>
      </c>
      <c r="H341" s="4" t="s">
        <v>149</v>
      </c>
      <c r="I341" s="4" t="s">
        <v>46</v>
      </c>
      <c r="J341" s="9" t="s">
        <v>46</v>
      </c>
      <c r="K341" s="4"/>
    </row>
    <row r="342" spans="2:11" x14ac:dyDescent="0.25">
      <c r="B342" s="4" t="s">
        <v>635</v>
      </c>
      <c r="C342" s="47" t="s">
        <v>636</v>
      </c>
      <c r="D342" s="44"/>
      <c r="E342" s="4" t="s">
        <v>637</v>
      </c>
      <c r="F342" s="4" t="s">
        <v>638</v>
      </c>
      <c r="G342" s="4" t="s">
        <v>59</v>
      </c>
      <c r="H342" s="4" t="s">
        <v>149</v>
      </c>
      <c r="I342" s="4" t="s">
        <v>46</v>
      </c>
      <c r="J342" s="9" t="s">
        <v>46</v>
      </c>
      <c r="K342" s="4"/>
    </row>
    <row r="343" spans="2:11" ht="28.5" x14ac:dyDescent="0.25">
      <c r="B343" s="4" t="s">
        <v>936</v>
      </c>
      <c r="C343" s="47" t="s">
        <v>937</v>
      </c>
      <c r="D343" s="44"/>
      <c r="E343" s="4" t="s">
        <v>282</v>
      </c>
      <c r="F343" s="4" t="s">
        <v>835</v>
      </c>
      <c r="G343" s="4" t="s">
        <v>59</v>
      </c>
      <c r="H343" s="4" t="s">
        <v>149</v>
      </c>
      <c r="I343" s="4" t="s">
        <v>46</v>
      </c>
      <c r="J343" s="9" t="s">
        <v>46</v>
      </c>
      <c r="K343" s="4"/>
    </row>
    <row r="344" spans="2:11" ht="28.5" x14ac:dyDescent="0.25">
      <c r="B344" s="4" t="s">
        <v>494</v>
      </c>
      <c r="C344" s="47" t="s">
        <v>495</v>
      </c>
      <c r="D344" s="44"/>
      <c r="E344" s="4" t="s">
        <v>100</v>
      </c>
      <c r="F344" s="4" t="s">
        <v>266</v>
      </c>
      <c r="G344" s="4" t="s">
        <v>59</v>
      </c>
      <c r="H344" s="4" t="s">
        <v>149</v>
      </c>
      <c r="I344" s="4" t="s">
        <v>46</v>
      </c>
      <c r="J344" s="9" t="s">
        <v>46</v>
      </c>
      <c r="K344" s="4"/>
    </row>
    <row r="345" spans="2:11" ht="28.5" x14ac:dyDescent="0.25">
      <c r="B345" s="4" t="s">
        <v>496</v>
      </c>
      <c r="C345" s="47" t="s">
        <v>497</v>
      </c>
      <c r="D345" s="44"/>
      <c r="E345" s="4" t="s">
        <v>100</v>
      </c>
      <c r="F345" s="4" t="s">
        <v>266</v>
      </c>
      <c r="G345" s="4" t="s">
        <v>59</v>
      </c>
      <c r="H345" s="4" t="s">
        <v>149</v>
      </c>
      <c r="I345" s="4" t="s">
        <v>46</v>
      </c>
      <c r="J345" s="9" t="s">
        <v>46</v>
      </c>
      <c r="K345" s="4"/>
    </row>
    <row r="346" spans="2:11" ht="42.75" x14ac:dyDescent="0.25">
      <c r="B346" s="4" t="s">
        <v>509</v>
      </c>
      <c r="C346" s="47" t="s">
        <v>510</v>
      </c>
      <c r="D346" s="44"/>
      <c r="E346" s="4" t="s">
        <v>312</v>
      </c>
      <c r="F346" s="4" t="s">
        <v>511</v>
      </c>
      <c r="G346" s="4" t="s">
        <v>59</v>
      </c>
      <c r="H346" s="4" t="s">
        <v>149</v>
      </c>
      <c r="I346" s="4" t="s">
        <v>46</v>
      </c>
      <c r="J346" s="9" t="s">
        <v>46</v>
      </c>
      <c r="K346" s="4"/>
    </row>
    <row r="347" spans="2:11" ht="85.5" x14ac:dyDescent="0.25">
      <c r="B347" s="4" t="s">
        <v>498</v>
      </c>
      <c r="C347" s="47" t="s">
        <v>499</v>
      </c>
      <c r="D347" s="44"/>
      <c r="E347" s="4" t="s">
        <v>100</v>
      </c>
      <c r="F347" s="4" t="s">
        <v>456</v>
      </c>
      <c r="G347" s="4" t="s">
        <v>59</v>
      </c>
      <c r="H347" s="4" t="s">
        <v>149</v>
      </c>
      <c r="I347" s="4" t="s">
        <v>5093</v>
      </c>
      <c r="J347" s="9" t="s">
        <v>46</v>
      </c>
      <c r="K347" s="4"/>
    </row>
    <row r="348" spans="2:11" x14ac:dyDescent="0.25">
      <c r="B348" s="4" t="s">
        <v>1232</v>
      </c>
      <c r="C348" s="47" t="s">
        <v>1233</v>
      </c>
      <c r="D348" s="44"/>
      <c r="E348" s="4" t="s">
        <v>327</v>
      </c>
      <c r="F348" s="4" t="s">
        <v>328</v>
      </c>
      <c r="G348" s="4" t="s">
        <v>59</v>
      </c>
      <c r="H348" s="4" t="s">
        <v>149</v>
      </c>
      <c r="I348" s="4" t="s">
        <v>46</v>
      </c>
      <c r="J348" s="9" t="s">
        <v>46</v>
      </c>
      <c r="K348" s="4"/>
    </row>
    <row r="349" spans="2:11" ht="28.5" x14ac:dyDescent="0.25">
      <c r="B349" s="4" t="s">
        <v>264</v>
      </c>
      <c r="C349" s="47" t="s">
        <v>265</v>
      </c>
      <c r="D349" s="44"/>
      <c r="E349" s="4" t="s">
        <v>100</v>
      </c>
      <c r="F349" s="4" t="s">
        <v>266</v>
      </c>
      <c r="G349" s="4" t="s">
        <v>59</v>
      </c>
      <c r="H349" s="4" t="s">
        <v>149</v>
      </c>
      <c r="I349" s="4" t="s">
        <v>46</v>
      </c>
      <c r="J349" s="9" t="s">
        <v>46</v>
      </c>
      <c r="K349" s="4"/>
    </row>
    <row r="350" spans="2:11" ht="28.5" x14ac:dyDescent="0.25">
      <c r="B350" s="4" t="s">
        <v>270</v>
      </c>
      <c r="C350" s="47" t="s">
        <v>271</v>
      </c>
      <c r="D350" s="44"/>
      <c r="E350" s="4" t="s">
        <v>100</v>
      </c>
      <c r="F350" s="4" t="s">
        <v>266</v>
      </c>
      <c r="G350" s="4" t="s">
        <v>59</v>
      </c>
      <c r="H350" s="4" t="s">
        <v>149</v>
      </c>
      <c r="I350" s="4" t="s">
        <v>46</v>
      </c>
      <c r="J350" s="9" t="s">
        <v>46</v>
      </c>
      <c r="K350" s="4"/>
    </row>
  </sheetData>
  <autoFilter ref="B4:K350" xr:uid="{00000000-0001-0000-1100-000000000000}">
    <filterColumn colId="1" showButton="0"/>
  </autoFilter>
  <mergeCells count="348">
    <mergeCell ref="C349:D349"/>
    <mergeCell ref="C350:D350"/>
    <mergeCell ref="C344:D344"/>
    <mergeCell ref="C345:D345"/>
    <mergeCell ref="C346:D346"/>
    <mergeCell ref="C347:D347"/>
    <mergeCell ref="C348:D348"/>
    <mergeCell ref="C339:D339"/>
    <mergeCell ref="C340:D340"/>
    <mergeCell ref="C341:D341"/>
    <mergeCell ref="C342:D342"/>
    <mergeCell ref="C343:D343"/>
    <mergeCell ref="C334:D334"/>
    <mergeCell ref="C335:D335"/>
    <mergeCell ref="C336:D336"/>
    <mergeCell ref="C337:D337"/>
    <mergeCell ref="C338:D338"/>
    <mergeCell ref="C329:D329"/>
    <mergeCell ref="C330:D330"/>
    <mergeCell ref="C331:D331"/>
    <mergeCell ref="C332:D332"/>
    <mergeCell ref="C333:D333"/>
    <mergeCell ref="C324:D324"/>
    <mergeCell ref="C325:D325"/>
    <mergeCell ref="C326:D326"/>
    <mergeCell ref="C327:D327"/>
    <mergeCell ref="C328:D328"/>
    <mergeCell ref="C319:D319"/>
    <mergeCell ref="C320:D320"/>
    <mergeCell ref="C321:D321"/>
    <mergeCell ref="C322:D322"/>
    <mergeCell ref="C323:D323"/>
    <mergeCell ref="C314:D314"/>
    <mergeCell ref="C315:D315"/>
    <mergeCell ref="C316:D316"/>
    <mergeCell ref="C317:D317"/>
    <mergeCell ref="C318:D318"/>
    <mergeCell ref="C309:D309"/>
    <mergeCell ref="C310:D310"/>
    <mergeCell ref="C311:D311"/>
    <mergeCell ref="C312:D312"/>
    <mergeCell ref="C313:D313"/>
    <mergeCell ref="C304:D304"/>
    <mergeCell ref="C305:D305"/>
    <mergeCell ref="C306:D306"/>
    <mergeCell ref="C307:D307"/>
    <mergeCell ref="C308:D308"/>
    <mergeCell ref="C299:D299"/>
    <mergeCell ref="C300:D300"/>
    <mergeCell ref="C301:D301"/>
    <mergeCell ref="C302:D302"/>
    <mergeCell ref="C303:D303"/>
    <mergeCell ref="C294:D294"/>
    <mergeCell ref="C295:D295"/>
    <mergeCell ref="C296:D296"/>
    <mergeCell ref="C297:D297"/>
    <mergeCell ref="C298:D298"/>
    <mergeCell ref="C289:D289"/>
    <mergeCell ref="C290:D290"/>
    <mergeCell ref="C291:D291"/>
    <mergeCell ref="C292:D292"/>
    <mergeCell ref="C293:D293"/>
    <mergeCell ref="C284:D284"/>
    <mergeCell ref="C285:D285"/>
    <mergeCell ref="C286:D286"/>
    <mergeCell ref="C287:D287"/>
    <mergeCell ref="C288:D288"/>
    <mergeCell ref="C279:D279"/>
    <mergeCell ref="C280:D280"/>
    <mergeCell ref="C281:D281"/>
    <mergeCell ref="C282:D282"/>
    <mergeCell ref="C283:D283"/>
    <mergeCell ref="C274:D274"/>
    <mergeCell ref="C275:D275"/>
    <mergeCell ref="C276:D276"/>
    <mergeCell ref="C277:D277"/>
    <mergeCell ref="C278:D278"/>
    <mergeCell ref="C269:D269"/>
    <mergeCell ref="C270:D270"/>
    <mergeCell ref="C271:D271"/>
    <mergeCell ref="C272:D272"/>
    <mergeCell ref="C273:D273"/>
    <mergeCell ref="C264:D264"/>
    <mergeCell ref="C265:D265"/>
    <mergeCell ref="C266:D266"/>
    <mergeCell ref="C267:D267"/>
    <mergeCell ref="C268:D268"/>
    <mergeCell ref="C259:D259"/>
    <mergeCell ref="C260:D260"/>
    <mergeCell ref="C261:D261"/>
    <mergeCell ref="C262:D262"/>
    <mergeCell ref="C263:D263"/>
    <mergeCell ref="C254:D254"/>
    <mergeCell ref="C255:D255"/>
    <mergeCell ref="C256:D256"/>
    <mergeCell ref="C257:D257"/>
    <mergeCell ref="C258:D258"/>
    <mergeCell ref="C249:D249"/>
    <mergeCell ref="C250:D250"/>
    <mergeCell ref="C251:D251"/>
    <mergeCell ref="C252:D252"/>
    <mergeCell ref="C253:D253"/>
    <mergeCell ref="C244:D244"/>
    <mergeCell ref="C245:D245"/>
    <mergeCell ref="C246:D246"/>
    <mergeCell ref="C247:D247"/>
    <mergeCell ref="C248:D248"/>
    <mergeCell ref="C239:D239"/>
    <mergeCell ref="C240:D240"/>
    <mergeCell ref="C241:D241"/>
    <mergeCell ref="C242:D242"/>
    <mergeCell ref="C243:D243"/>
    <mergeCell ref="C234:D234"/>
    <mergeCell ref="C235:D235"/>
    <mergeCell ref="C236:D236"/>
    <mergeCell ref="C237:D237"/>
    <mergeCell ref="C238:D238"/>
    <mergeCell ref="C229:D229"/>
    <mergeCell ref="C230:D230"/>
    <mergeCell ref="C231:D231"/>
    <mergeCell ref="C232:D232"/>
    <mergeCell ref="C233:D233"/>
    <mergeCell ref="C224:D224"/>
    <mergeCell ref="C225:D225"/>
    <mergeCell ref="C226:D226"/>
    <mergeCell ref="C227:D227"/>
    <mergeCell ref="C228:D228"/>
    <mergeCell ref="C219:D219"/>
    <mergeCell ref="C220:D220"/>
    <mergeCell ref="C221:D221"/>
    <mergeCell ref="C222:D222"/>
    <mergeCell ref="C223:D223"/>
    <mergeCell ref="C214:D214"/>
    <mergeCell ref="C215:D215"/>
    <mergeCell ref="C216:D216"/>
    <mergeCell ref="C217:D217"/>
    <mergeCell ref="C218:D218"/>
    <mergeCell ref="C209:D209"/>
    <mergeCell ref="C210:D210"/>
    <mergeCell ref="C211:D211"/>
    <mergeCell ref="C212:D212"/>
    <mergeCell ref="C213:D213"/>
    <mergeCell ref="C203:D203"/>
    <mergeCell ref="C204:D204"/>
    <mergeCell ref="C205:D205"/>
    <mergeCell ref="C207:D207"/>
    <mergeCell ref="C208:D208"/>
    <mergeCell ref="C198:D198"/>
    <mergeCell ref="C199:D199"/>
    <mergeCell ref="C200:D200"/>
    <mergeCell ref="C201:D201"/>
    <mergeCell ref="C202:D202"/>
    <mergeCell ref="C206:D206"/>
    <mergeCell ref="C193:D193"/>
    <mergeCell ref="C194:D194"/>
    <mergeCell ref="C195:D195"/>
    <mergeCell ref="C196:D196"/>
    <mergeCell ref="C197:D197"/>
    <mergeCell ref="C188:D188"/>
    <mergeCell ref="C189:D189"/>
    <mergeCell ref="C190:D190"/>
    <mergeCell ref="C191:D191"/>
    <mergeCell ref="C192:D192"/>
    <mergeCell ref="C183:D183"/>
    <mergeCell ref="C184:D184"/>
    <mergeCell ref="C185:D185"/>
    <mergeCell ref="C186:D186"/>
    <mergeCell ref="C187:D187"/>
    <mergeCell ref="C178:D178"/>
    <mergeCell ref="C179:D179"/>
    <mergeCell ref="C180:D180"/>
    <mergeCell ref="C181:D181"/>
    <mergeCell ref="C182:D182"/>
    <mergeCell ref="C173:D173"/>
    <mergeCell ref="C174:D174"/>
    <mergeCell ref="C175:D175"/>
    <mergeCell ref="C176:D176"/>
    <mergeCell ref="C177:D177"/>
    <mergeCell ref="C168:D168"/>
    <mergeCell ref="C169:D169"/>
    <mergeCell ref="C170:D170"/>
    <mergeCell ref="C171:D171"/>
    <mergeCell ref="C172:D172"/>
    <mergeCell ref="C163:D163"/>
    <mergeCell ref="C164:D164"/>
    <mergeCell ref="C165:D165"/>
    <mergeCell ref="C166:D166"/>
    <mergeCell ref="C167:D167"/>
    <mergeCell ref="C158:D158"/>
    <mergeCell ref="C159:D159"/>
    <mergeCell ref="C160:D160"/>
    <mergeCell ref="C161:D161"/>
    <mergeCell ref="C162:D162"/>
    <mergeCell ref="C153:D153"/>
    <mergeCell ref="C154:D154"/>
    <mergeCell ref="C155:D155"/>
    <mergeCell ref="C156:D156"/>
    <mergeCell ref="C157:D157"/>
    <mergeCell ref="C148:D148"/>
    <mergeCell ref="C149:D149"/>
    <mergeCell ref="C150:D150"/>
    <mergeCell ref="C151:D151"/>
    <mergeCell ref="C152:D152"/>
    <mergeCell ref="C143:D143"/>
    <mergeCell ref="C144:D144"/>
    <mergeCell ref="C145:D145"/>
    <mergeCell ref="C146:D146"/>
    <mergeCell ref="C147:D147"/>
    <mergeCell ref="C138:D138"/>
    <mergeCell ref="C139:D139"/>
    <mergeCell ref="C140:D140"/>
    <mergeCell ref="C141:D141"/>
    <mergeCell ref="C142:D142"/>
    <mergeCell ref="C133:D133"/>
    <mergeCell ref="C134:D134"/>
    <mergeCell ref="C135:D135"/>
    <mergeCell ref="C136:D136"/>
    <mergeCell ref="C137:D137"/>
    <mergeCell ref="C128:D128"/>
    <mergeCell ref="C129:D129"/>
    <mergeCell ref="C130:D130"/>
    <mergeCell ref="C131:D131"/>
    <mergeCell ref="C132:D132"/>
    <mergeCell ref="C123:D123"/>
    <mergeCell ref="C124:D124"/>
    <mergeCell ref="C125:D125"/>
    <mergeCell ref="C126:D126"/>
    <mergeCell ref="C127:D127"/>
    <mergeCell ref="C118:D118"/>
    <mergeCell ref="C119:D119"/>
    <mergeCell ref="C120:D120"/>
    <mergeCell ref="C121:D121"/>
    <mergeCell ref="C122:D122"/>
    <mergeCell ref="C113:D113"/>
    <mergeCell ref="C114:D114"/>
    <mergeCell ref="C115:D115"/>
    <mergeCell ref="C116:D116"/>
    <mergeCell ref="C117:D117"/>
    <mergeCell ref="C108:D108"/>
    <mergeCell ref="C109:D109"/>
    <mergeCell ref="C110:D110"/>
    <mergeCell ref="C111:D111"/>
    <mergeCell ref="C112:D112"/>
    <mergeCell ref="C103:D103"/>
    <mergeCell ref="C104:D104"/>
    <mergeCell ref="C105:D105"/>
    <mergeCell ref="C106:D106"/>
    <mergeCell ref="C107:D107"/>
    <mergeCell ref="C98:D98"/>
    <mergeCell ref="C99:D99"/>
    <mergeCell ref="C100:D100"/>
    <mergeCell ref="C101:D101"/>
    <mergeCell ref="C102:D102"/>
    <mergeCell ref="C93:D93"/>
    <mergeCell ref="C94:D94"/>
    <mergeCell ref="C95:D95"/>
    <mergeCell ref="C96:D96"/>
    <mergeCell ref="C97:D97"/>
    <mergeCell ref="C88:D88"/>
    <mergeCell ref="C89:D89"/>
    <mergeCell ref="C90:D90"/>
    <mergeCell ref="C91:D91"/>
    <mergeCell ref="C92:D92"/>
    <mergeCell ref="C83:D83"/>
    <mergeCell ref="C84:D84"/>
    <mergeCell ref="C85:D85"/>
    <mergeCell ref="C86:D86"/>
    <mergeCell ref="C87:D87"/>
    <mergeCell ref="C78:D78"/>
    <mergeCell ref="C79:D79"/>
    <mergeCell ref="C80:D80"/>
    <mergeCell ref="C81:D81"/>
    <mergeCell ref="C82:D82"/>
    <mergeCell ref="C73:D73"/>
    <mergeCell ref="C74:D74"/>
    <mergeCell ref="C75:D75"/>
    <mergeCell ref="C76:D76"/>
    <mergeCell ref="C77:D77"/>
    <mergeCell ref="C68:D68"/>
    <mergeCell ref="C69:D69"/>
    <mergeCell ref="C70:D70"/>
    <mergeCell ref="C71:D71"/>
    <mergeCell ref="C72:D72"/>
    <mergeCell ref="C63:D63"/>
    <mergeCell ref="C64:D64"/>
    <mergeCell ref="C65:D65"/>
    <mergeCell ref="C66:D66"/>
    <mergeCell ref="C67:D67"/>
    <mergeCell ref="C58:D58"/>
    <mergeCell ref="C59:D59"/>
    <mergeCell ref="C60:D60"/>
    <mergeCell ref="C61:D61"/>
    <mergeCell ref="C62:D62"/>
    <mergeCell ref="C53:D53"/>
    <mergeCell ref="C54:D54"/>
    <mergeCell ref="C55:D55"/>
    <mergeCell ref="C56:D56"/>
    <mergeCell ref="C57:D57"/>
    <mergeCell ref="C48:D48"/>
    <mergeCell ref="C49:D49"/>
    <mergeCell ref="C50:D50"/>
    <mergeCell ref="C51:D51"/>
    <mergeCell ref="C52:D52"/>
    <mergeCell ref="C44:D44"/>
    <mergeCell ref="C45:D45"/>
    <mergeCell ref="C46:D46"/>
    <mergeCell ref="C47:D47"/>
    <mergeCell ref="C38:D38"/>
    <mergeCell ref="C39:D39"/>
    <mergeCell ref="C40:D40"/>
    <mergeCell ref="C41:D41"/>
    <mergeCell ref="C42:D42"/>
    <mergeCell ref="C35:D35"/>
    <mergeCell ref="C36:D36"/>
    <mergeCell ref="C37:D37"/>
    <mergeCell ref="C28:D28"/>
    <mergeCell ref="C29:D29"/>
    <mergeCell ref="C30:D30"/>
    <mergeCell ref="C31:D31"/>
    <mergeCell ref="C32:D32"/>
    <mergeCell ref="C43:D43"/>
    <mergeCell ref="C26:D26"/>
    <mergeCell ref="C27:D27"/>
    <mergeCell ref="C18:D18"/>
    <mergeCell ref="C19:D19"/>
    <mergeCell ref="C20:D20"/>
    <mergeCell ref="C21:D21"/>
    <mergeCell ref="C22:D22"/>
    <mergeCell ref="C33:D33"/>
    <mergeCell ref="C34:D34"/>
    <mergeCell ref="C17:D17"/>
    <mergeCell ref="C8:D8"/>
    <mergeCell ref="C9:D9"/>
    <mergeCell ref="C10:D10"/>
    <mergeCell ref="C11:D11"/>
    <mergeCell ref="C12:D12"/>
    <mergeCell ref="C23:D23"/>
    <mergeCell ref="C24:D24"/>
    <mergeCell ref="C25:D25"/>
    <mergeCell ref="B3:K3"/>
    <mergeCell ref="C4:D4"/>
    <mergeCell ref="C5:D5"/>
    <mergeCell ref="C6:D6"/>
    <mergeCell ref="C7:D7"/>
    <mergeCell ref="C13:D13"/>
    <mergeCell ref="C14:D14"/>
    <mergeCell ref="C15:D15"/>
    <mergeCell ref="C16:D16"/>
  </mergeCells>
  <hyperlinks>
    <hyperlink ref="J5" r:id="rId1" xr:uid="{00000000-0004-0000-1100-000000000000}"/>
    <hyperlink ref="J6" r:id="rId2" xr:uid="{00000000-0004-0000-1100-000001000000}"/>
    <hyperlink ref="J7" r:id="rId3" xr:uid="{00000000-0004-0000-1100-000002000000}"/>
    <hyperlink ref="J8" r:id="rId4" xr:uid="{00000000-0004-0000-1100-000003000000}"/>
    <hyperlink ref="J9" r:id="rId5" xr:uid="{00000000-0004-0000-1100-000004000000}"/>
    <hyperlink ref="J10" r:id="rId6" xr:uid="{00000000-0004-0000-1100-000005000000}"/>
    <hyperlink ref="J11" r:id="rId7" xr:uid="{00000000-0004-0000-1100-000006000000}"/>
    <hyperlink ref="J12" r:id="rId8" xr:uid="{00000000-0004-0000-1100-000007000000}"/>
    <hyperlink ref="J13" r:id="rId9" xr:uid="{00000000-0004-0000-1100-000008000000}"/>
    <hyperlink ref="J14" r:id="rId10" xr:uid="{00000000-0004-0000-1100-000009000000}"/>
    <hyperlink ref="J15" r:id="rId11" xr:uid="{00000000-0004-0000-1100-00000A000000}"/>
    <hyperlink ref="J16" r:id="rId12" xr:uid="{00000000-0004-0000-1100-00000B000000}"/>
    <hyperlink ref="J17" r:id="rId13" xr:uid="{00000000-0004-0000-1100-00000C000000}"/>
    <hyperlink ref="J18" r:id="rId14" xr:uid="{00000000-0004-0000-1100-00000D000000}"/>
    <hyperlink ref="J19" r:id="rId15" xr:uid="{00000000-0004-0000-1100-00000E000000}"/>
    <hyperlink ref="J20" r:id="rId16" xr:uid="{00000000-0004-0000-1100-00000F000000}"/>
    <hyperlink ref="J21" r:id="rId17" xr:uid="{00000000-0004-0000-1100-000010000000}"/>
    <hyperlink ref="J22" r:id="rId18" xr:uid="{00000000-0004-0000-1100-000011000000}"/>
    <hyperlink ref="J23" r:id="rId19" xr:uid="{00000000-0004-0000-1100-000012000000}"/>
    <hyperlink ref="J24" r:id="rId20" xr:uid="{00000000-0004-0000-1100-000013000000}"/>
    <hyperlink ref="J25" r:id="rId21" xr:uid="{00000000-0004-0000-1100-000014000000}"/>
    <hyperlink ref="J26" r:id="rId22" xr:uid="{00000000-0004-0000-1100-000015000000}"/>
    <hyperlink ref="J27" r:id="rId23" xr:uid="{00000000-0004-0000-1100-000016000000}"/>
    <hyperlink ref="J28" r:id="rId24" xr:uid="{00000000-0004-0000-1100-000017000000}"/>
    <hyperlink ref="J29" r:id="rId25" xr:uid="{00000000-0004-0000-1100-000018000000}"/>
    <hyperlink ref="J30" r:id="rId26" xr:uid="{00000000-0004-0000-1100-000019000000}"/>
    <hyperlink ref="J31" r:id="rId27" xr:uid="{00000000-0004-0000-1100-00001A000000}"/>
    <hyperlink ref="J32" r:id="rId28" xr:uid="{00000000-0004-0000-1100-00001B000000}"/>
    <hyperlink ref="J33" r:id="rId29" xr:uid="{00000000-0004-0000-1100-00001C000000}"/>
    <hyperlink ref="J34" r:id="rId30" xr:uid="{00000000-0004-0000-1100-00001D000000}"/>
    <hyperlink ref="J35" r:id="rId31" xr:uid="{00000000-0004-0000-1100-00001E000000}"/>
    <hyperlink ref="J36" r:id="rId32" xr:uid="{00000000-0004-0000-1100-00001F000000}"/>
    <hyperlink ref="J37" r:id="rId33" xr:uid="{00000000-0004-0000-1100-000020000000}"/>
    <hyperlink ref="J38" r:id="rId34" xr:uid="{00000000-0004-0000-1100-000021000000}"/>
    <hyperlink ref="J39" r:id="rId35" xr:uid="{00000000-0004-0000-1100-000022000000}"/>
    <hyperlink ref="J40" r:id="rId36" xr:uid="{00000000-0004-0000-1100-000023000000}"/>
    <hyperlink ref="J41" r:id="rId37" xr:uid="{00000000-0004-0000-1100-000024000000}"/>
    <hyperlink ref="J42" r:id="rId38" xr:uid="{00000000-0004-0000-1100-000025000000}"/>
    <hyperlink ref="J43" r:id="rId39" xr:uid="{00000000-0004-0000-1100-000026000000}"/>
    <hyperlink ref="J44" r:id="rId40" xr:uid="{00000000-0004-0000-1100-000027000000}"/>
    <hyperlink ref="J45" r:id="rId41" xr:uid="{00000000-0004-0000-1100-000028000000}"/>
    <hyperlink ref="J46" r:id="rId42" xr:uid="{00000000-0004-0000-1100-000029000000}"/>
    <hyperlink ref="J47" r:id="rId43" xr:uid="{00000000-0004-0000-1100-00002A000000}"/>
    <hyperlink ref="J48" r:id="rId44" xr:uid="{00000000-0004-0000-1100-00002B000000}"/>
    <hyperlink ref="J49" r:id="rId45" xr:uid="{00000000-0004-0000-1100-00002C000000}"/>
    <hyperlink ref="J50" r:id="rId46" xr:uid="{00000000-0004-0000-1100-00002D000000}"/>
    <hyperlink ref="J51" r:id="rId47" xr:uid="{00000000-0004-0000-1100-00002E000000}"/>
    <hyperlink ref="J52" r:id="rId48" xr:uid="{00000000-0004-0000-1100-00002F000000}"/>
    <hyperlink ref="J53" r:id="rId49" xr:uid="{00000000-0004-0000-1100-000030000000}"/>
    <hyperlink ref="J54" r:id="rId50" xr:uid="{00000000-0004-0000-1100-000031000000}"/>
    <hyperlink ref="J55" r:id="rId51" location="/" xr:uid="{00000000-0004-0000-1100-000032000000}"/>
    <hyperlink ref="J56" r:id="rId52" xr:uid="{00000000-0004-0000-1100-000033000000}"/>
    <hyperlink ref="J57" r:id="rId53" xr:uid="{00000000-0004-0000-1100-000034000000}"/>
    <hyperlink ref="J58" r:id="rId54" location="/" xr:uid="{00000000-0004-0000-1100-000035000000}"/>
    <hyperlink ref="J59" r:id="rId55" location="/" xr:uid="{00000000-0004-0000-1100-000036000000}"/>
    <hyperlink ref="J60" r:id="rId56" xr:uid="{00000000-0004-0000-1100-000037000000}"/>
    <hyperlink ref="J61" r:id="rId57" xr:uid="{00000000-0004-0000-1100-000038000000}"/>
    <hyperlink ref="J62" r:id="rId58" xr:uid="{00000000-0004-0000-1100-000039000000}"/>
    <hyperlink ref="J63" r:id="rId59" xr:uid="{00000000-0004-0000-1100-00003A000000}"/>
    <hyperlink ref="J64" r:id="rId60" xr:uid="{00000000-0004-0000-1100-00003B000000}"/>
    <hyperlink ref="J65" r:id="rId61" xr:uid="{00000000-0004-0000-1100-00003C000000}"/>
    <hyperlink ref="J66" r:id="rId62" xr:uid="{00000000-0004-0000-1100-00003D000000}"/>
    <hyperlink ref="J67" r:id="rId63" xr:uid="{00000000-0004-0000-1100-00003E000000}"/>
    <hyperlink ref="J68" r:id="rId64" xr:uid="{00000000-0004-0000-1100-00003F000000}"/>
    <hyperlink ref="J69" r:id="rId65" xr:uid="{00000000-0004-0000-1100-000040000000}"/>
    <hyperlink ref="J70" r:id="rId66" xr:uid="{00000000-0004-0000-1100-000041000000}"/>
    <hyperlink ref="J71" r:id="rId67" xr:uid="{00000000-0004-0000-1100-000042000000}"/>
    <hyperlink ref="J72" r:id="rId68" xr:uid="{00000000-0004-0000-1100-000043000000}"/>
    <hyperlink ref="J73" r:id="rId69" xr:uid="{00000000-0004-0000-1100-000044000000}"/>
    <hyperlink ref="J74" r:id="rId70" xr:uid="{00000000-0004-0000-1100-000045000000}"/>
    <hyperlink ref="J75" r:id="rId71" xr:uid="{00000000-0004-0000-1100-000046000000}"/>
    <hyperlink ref="J76" r:id="rId72" xr:uid="{00000000-0004-0000-1100-000047000000}"/>
    <hyperlink ref="J77" r:id="rId73" xr:uid="{00000000-0004-0000-1100-000048000000}"/>
    <hyperlink ref="J78" r:id="rId74" xr:uid="{00000000-0004-0000-1100-000049000000}"/>
    <hyperlink ref="J79" r:id="rId75" xr:uid="{00000000-0004-0000-1100-00004A000000}"/>
    <hyperlink ref="J80" r:id="rId76" xr:uid="{00000000-0004-0000-1100-00004B000000}"/>
    <hyperlink ref="J81" r:id="rId77" xr:uid="{00000000-0004-0000-1100-00004C000000}"/>
    <hyperlink ref="J82" r:id="rId78" xr:uid="{00000000-0004-0000-1100-00004D000000}"/>
    <hyperlink ref="J83" r:id="rId79" location="!/ausbaumassnahmen" xr:uid="{00000000-0004-0000-1100-00004E000000}"/>
    <hyperlink ref="J84" r:id="rId80" xr:uid="{00000000-0004-0000-1100-00004F000000}"/>
    <hyperlink ref="J85" r:id="rId81" xr:uid="{00000000-0004-0000-1100-000050000000}"/>
    <hyperlink ref="J86" r:id="rId82" xr:uid="{00000000-0004-0000-1100-000051000000}"/>
    <hyperlink ref="J87" r:id="rId83" xr:uid="{00000000-0004-0000-1100-000052000000}"/>
    <hyperlink ref="J88" r:id="rId84" xr:uid="{00000000-0004-0000-1100-000053000000}"/>
    <hyperlink ref="J89" r:id="rId85" xr:uid="{00000000-0004-0000-1100-000054000000}"/>
    <hyperlink ref="J90" r:id="rId86" xr:uid="{00000000-0004-0000-1100-000055000000}"/>
    <hyperlink ref="J91" r:id="rId87" xr:uid="{00000000-0004-0000-1100-000056000000}"/>
    <hyperlink ref="J92" r:id="rId88" xr:uid="{00000000-0004-0000-1100-000057000000}"/>
    <hyperlink ref="J93" r:id="rId89" xr:uid="{00000000-0004-0000-1100-000058000000}"/>
    <hyperlink ref="J94" r:id="rId90" xr:uid="{00000000-0004-0000-1100-000059000000}"/>
    <hyperlink ref="J95" r:id="rId91" xr:uid="{00000000-0004-0000-1100-00005A000000}"/>
    <hyperlink ref="J96" r:id="rId92" xr:uid="{00000000-0004-0000-1100-00005B000000}"/>
    <hyperlink ref="J97" r:id="rId93" xr:uid="{00000000-0004-0000-1100-00005C000000}"/>
    <hyperlink ref="J98" r:id="rId94" xr:uid="{00000000-0004-0000-1100-00005D000000}"/>
    <hyperlink ref="J99" r:id="rId95" xr:uid="{00000000-0004-0000-1100-00005E000000}"/>
    <hyperlink ref="J100" r:id="rId96" xr:uid="{00000000-0004-0000-1100-00005F000000}"/>
    <hyperlink ref="J101" r:id="rId97" xr:uid="{00000000-0004-0000-1100-000060000000}"/>
    <hyperlink ref="J102" r:id="rId98" xr:uid="{00000000-0004-0000-1100-000061000000}"/>
    <hyperlink ref="J103" r:id="rId99" xr:uid="{00000000-0004-0000-1100-000062000000}"/>
    <hyperlink ref="J104" r:id="rId100" xr:uid="{00000000-0004-0000-1100-000063000000}"/>
    <hyperlink ref="J105" r:id="rId101" location="developmentplans" xr:uid="{00000000-0004-0000-1100-000064000000}"/>
    <hyperlink ref="J106" r:id="rId102" xr:uid="{00000000-0004-0000-1100-000065000000}"/>
    <hyperlink ref="J107" r:id="rId103" xr:uid="{00000000-0004-0000-1100-000066000000}"/>
    <hyperlink ref="J108" r:id="rId104" xr:uid="{00000000-0004-0000-1100-000067000000}"/>
    <hyperlink ref="J109" r:id="rId105" xr:uid="{00000000-0004-0000-1100-000068000000}"/>
    <hyperlink ref="J110" r:id="rId106" xr:uid="{00000000-0004-0000-1100-000069000000}"/>
    <hyperlink ref="J111" r:id="rId107" xr:uid="{00000000-0004-0000-1100-00006A000000}"/>
    <hyperlink ref="J112" r:id="rId108" xr:uid="{00000000-0004-0000-1100-00006B000000}"/>
    <hyperlink ref="J113" r:id="rId109" xr:uid="{00000000-0004-0000-1100-00006C000000}"/>
    <hyperlink ref="J114" r:id="rId110" xr:uid="{00000000-0004-0000-1100-00006D000000}"/>
    <hyperlink ref="J115" r:id="rId111" xr:uid="{00000000-0004-0000-1100-00006E000000}"/>
    <hyperlink ref="J116" r:id="rId112" xr:uid="{00000000-0004-0000-1100-00006F000000}"/>
    <hyperlink ref="J117" r:id="rId113" xr:uid="{00000000-0004-0000-1100-000070000000}"/>
    <hyperlink ref="J118" r:id="rId114" xr:uid="{00000000-0004-0000-1100-000071000000}"/>
    <hyperlink ref="J119" r:id="rId115" xr:uid="{00000000-0004-0000-1100-000072000000}"/>
    <hyperlink ref="J120" r:id="rId116" xr:uid="{00000000-0004-0000-1100-000073000000}"/>
    <hyperlink ref="J121" r:id="rId117" xr:uid="{00000000-0004-0000-1100-000074000000}"/>
    <hyperlink ref="J122" r:id="rId118" xr:uid="{00000000-0004-0000-1100-000075000000}"/>
    <hyperlink ref="J124" r:id="rId119" xr:uid="{00000000-0004-0000-1100-000076000000}"/>
    <hyperlink ref="J125" r:id="rId120" xr:uid="{00000000-0004-0000-1100-000077000000}"/>
    <hyperlink ref="J126" r:id="rId121" xr:uid="{00000000-0004-0000-1100-000078000000}"/>
    <hyperlink ref="J127" r:id="rId122" xr:uid="{00000000-0004-0000-1100-000079000000}"/>
    <hyperlink ref="J128" r:id="rId123" xr:uid="{00000000-0004-0000-1100-00007A000000}"/>
    <hyperlink ref="J129" r:id="rId124" xr:uid="{00000000-0004-0000-1100-00007B000000}"/>
    <hyperlink ref="J130" r:id="rId125" xr:uid="{00000000-0004-0000-1100-00007C000000}"/>
    <hyperlink ref="J131" r:id="rId126" xr:uid="{00000000-0004-0000-1100-00007D000000}"/>
    <hyperlink ref="J132" r:id="rId127" xr:uid="{00000000-0004-0000-1100-00007E000000}"/>
    <hyperlink ref="J133" r:id="rId128" xr:uid="{00000000-0004-0000-1100-00007F000000}"/>
    <hyperlink ref="J134" r:id="rId129" xr:uid="{00000000-0004-0000-1100-000080000000}"/>
    <hyperlink ref="J135" r:id="rId130" xr:uid="{00000000-0004-0000-1100-000081000000}"/>
    <hyperlink ref="J136" r:id="rId131" xr:uid="{00000000-0004-0000-1100-000082000000}"/>
    <hyperlink ref="J137" r:id="rId132" xr:uid="{00000000-0004-0000-1100-000083000000}"/>
    <hyperlink ref="J138" r:id="rId133" xr:uid="{00000000-0004-0000-1100-000084000000}"/>
    <hyperlink ref="J139" r:id="rId134" xr:uid="{00000000-0004-0000-1100-000085000000}"/>
    <hyperlink ref="J140" r:id="rId135" xr:uid="{00000000-0004-0000-1100-000086000000}"/>
    <hyperlink ref="J141" r:id="rId136" xr:uid="{00000000-0004-0000-1100-000087000000}"/>
    <hyperlink ref="J142" r:id="rId137" xr:uid="{00000000-0004-0000-1100-000088000000}"/>
    <hyperlink ref="J143" r:id="rId138" xr:uid="{00000000-0004-0000-1100-000089000000}"/>
    <hyperlink ref="J144" r:id="rId139" xr:uid="{00000000-0004-0000-1100-00008A000000}"/>
    <hyperlink ref="J145" r:id="rId140" xr:uid="{00000000-0004-0000-1100-00008B000000}"/>
    <hyperlink ref="J146" r:id="rId141" xr:uid="{00000000-0004-0000-1100-00008C000000}"/>
    <hyperlink ref="J147" r:id="rId142" location="developmentplans" xr:uid="{00000000-0004-0000-1100-00008D000000}"/>
    <hyperlink ref="J148" r:id="rId143" xr:uid="{00000000-0004-0000-1100-00008E000000}"/>
    <hyperlink ref="J149" r:id="rId144" xr:uid="{00000000-0004-0000-1100-00008F000000}"/>
    <hyperlink ref="J150" r:id="rId145" location="developmentplans" xr:uid="{00000000-0004-0000-1100-000090000000}"/>
    <hyperlink ref="J151" r:id="rId146" xr:uid="{00000000-0004-0000-1100-000091000000}"/>
    <hyperlink ref="J152" r:id="rId147" xr:uid="{00000000-0004-0000-1100-000092000000}"/>
    <hyperlink ref="J153" r:id="rId148" xr:uid="{00000000-0004-0000-1100-000093000000}"/>
    <hyperlink ref="J154" r:id="rId149" xr:uid="{00000000-0004-0000-1100-000094000000}"/>
    <hyperlink ref="J155" r:id="rId150" xr:uid="{00000000-0004-0000-1100-000095000000}"/>
    <hyperlink ref="J156" r:id="rId151" xr:uid="{00000000-0004-0000-1100-000096000000}"/>
    <hyperlink ref="J157" r:id="rId152" xr:uid="{00000000-0004-0000-1100-000097000000}"/>
    <hyperlink ref="J158" r:id="rId153" xr:uid="{00000000-0004-0000-1100-000098000000}"/>
    <hyperlink ref="J159" r:id="rId154" xr:uid="{00000000-0004-0000-1100-000099000000}"/>
    <hyperlink ref="J160" r:id="rId155" xr:uid="{00000000-0004-0000-1100-00009A000000}"/>
    <hyperlink ref="J161" r:id="rId156" xr:uid="{00000000-0004-0000-1100-00009B000000}"/>
    <hyperlink ref="J162" r:id="rId157" xr:uid="{00000000-0004-0000-1100-00009C000000}"/>
    <hyperlink ref="J163" r:id="rId158" xr:uid="{00000000-0004-0000-1100-00009D000000}"/>
    <hyperlink ref="J164" r:id="rId159" xr:uid="{00000000-0004-0000-1100-00009E000000}"/>
    <hyperlink ref="J165" r:id="rId160" xr:uid="{00000000-0004-0000-1100-00009F000000}"/>
    <hyperlink ref="J166" r:id="rId161" xr:uid="{00000000-0004-0000-1100-0000A0000000}"/>
    <hyperlink ref="J167" r:id="rId162" xr:uid="{00000000-0004-0000-1100-0000A1000000}"/>
    <hyperlink ref="J168" r:id="rId163" xr:uid="{00000000-0004-0000-1100-0000A2000000}"/>
    <hyperlink ref="J169" r:id="rId164" xr:uid="{00000000-0004-0000-1100-0000A3000000}"/>
    <hyperlink ref="J170" r:id="rId165" xr:uid="{00000000-0004-0000-1100-0000A4000000}"/>
    <hyperlink ref="J171" r:id="rId166" xr:uid="{00000000-0004-0000-1100-0000A5000000}"/>
    <hyperlink ref="J172" r:id="rId167" xr:uid="{00000000-0004-0000-1100-0000A6000000}"/>
    <hyperlink ref="J173" r:id="rId168" xr:uid="{00000000-0004-0000-1100-0000A7000000}"/>
    <hyperlink ref="J174" r:id="rId169" xr:uid="{00000000-0004-0000-1100-0000A8000000}"/>
    <hyperlink ref="J175" r:id="rId170" xr:uid="{00000000-0004-0000-1100-0000A9000000}"/>
    <hyperlink ref="J176" r:id="rId171" xr:uid="{00000000-0004-0000-1100-0000AA000000}"/>
    <hyperlink ref="J177" r:id="rId172" location="/" xr:uid="{00000000-0004-0000-1100-0000AB000000}"/>
  </hyperlinks>
  <pageMargins left="0.196850393700787" right="0.196850393700787" top="0.196850393700787" bottom="0.196850393700787" header="0.196850393700787" footer="0.196850393700787"/>
  <pageSetup paperSize="9" orientation="landscape" horizontalDpi="300" verticalDpi="300"/>
  <headerFooter alignWithMargins="0"/>
  <picture r:id="rId17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B1:V350"/>
  <sheetViews>
    <sheetView showGridLines="0" workbookViewId="0">
      <selection activeCell="F78" sqref="F78"/>
    </sheetView>
  </sheetViews>
  <sheetFormatPr defaultRowHeight="15" x14ac:dyDescent="0.25"/>
  <cols>
    <col min="1" max="1" width="1" customWidth="1"/>
    <col min="2" max="2" width="13.42578125" customWidth="1"/>
    <col min="3" max="3" width="26.85546875" customWidth="1"/>
    <col min="4" max="4" width="27.140625" customWidth="1"/>
    <col min="5" max="5" width="13.42578125" customWidth="1"/>
    <col min="6" max="6" width="32.42578125" customWidth="1"/>
    <col min="7" max="9" width="13.42578125" customWidth="1"/>
    <col min="10" max="10" width="13.5703125" customWidth="1"/>
    <col min="11" max="11" width="13.42578125" customWidth="1"/>
    <col min="12" max="12" width="45.85546875" customWidth="1"/>
    <col min="13" max="13" width="13.42578125" customWidth="1"/>
    <col min="14" max="17" width="18.85546875" customWidth="1"/>
    <col min="18" max="18" width="13.5703125" customWidth="1"/>
    <col min="19" max="19" width="18.85546875" customWidth="1"/>
    <col min="20" max="20" width="33.5703125" customWidth="1"/>
    <col min="21" max="21" width="29.5703125" customWidth="1"/>
    <col min="22" max="22" width="29.7109375" customWidth="1"/>
    <col min="23" max="23" width="0" hidden="1" customWidth="1"/>
    <col min="24" max="24" width="255" customWidth="1"/>
  </cols>
  <sheetData>
    <row r="1" spans="2:22" ht="7.9" customHeight="1" x14ac:dyDescent="0.25"/>
    <row r="2" spans="2:22" ht="5.0999999999999996" customHeight="1" x14ac:dyDescent="0.25"/>
    <row r="3" spans="2:22" ht="25.5" customHeight="1" x14ac:dyDescent="0.25">
      <c r="B3" s="48" t="s">
        <v>5094</v>
      </c>
      <c r="C3" s="42"/>
      <c r="D3" s="42"/>
      <c r="E3" s="42"/>
      <c r="F3" s="42"/>
      <c r="G3" s="42"/>
      <c r="H3" s="42"/>
      <c r="I3" s="42"/>
      <c r="J3" s="42"/>
      <c r="K3" s="42"/>
      <c r="L3" s="42"/>
      <c r="M3" s="42"/>
      <c r="N3" s="42"/>
      <c r="O3" s="42"/>
      <c r="P3" s="42"/>
      <c r="Q3" s="42"/>
      <c r="R3" s="42"/>
      <c r="S3" s="42"/>
      <c r="T3" s="42"/>
      <c r="U3" s="42"/>
      <c r="V3" s="42"/>
    </row>
    <row r="4" spans="2:22" ht="42.75" x14ac:dyDescent="0.25">
      <c r="B4" s="2" t="s">
        <v>9</v>
      </c>
      <c r="C4" s="45" t="s">
        <v>11</v>
      </c>
      <c r="D4" s="42"/>
      <c r="E4" s="18" t="s">
        <v>3699</v>
      </c>
      <c r="F4" s="2" t="s">
        <v>15</v>
      </c>
      <c r="G4" s="2" t="s">
        <v>5095</v>
      </c>
      <c r="H4" s="2" t="s">
        <v>5096</v>
      </c>
      <c r="I4" s="2" t="s">
        <v>5097</v>
      </c>
      <c r="J4" s="2" t="s">
        <v>5098</v>
      </c>
      <c r="K4" s="2" t="s">
        <v>5099</v>
      </c>
      <c r="L4" s="2" t="s">
        <v>5100</v>
      </c>
      <c r="M4" s="2" t="s">
        <v>5101</v>
      </c>
      <c r="N4" s="2" t="s">
        <v>5102</v>
      </c>
      <c r="O4" s="2" t="s">
        <v>5103</v>
      </c>
      <c r="P4" s="2" t="s">
        <v>5104</v>
      </c>
      <c r="Q4" s="2" t="s">
        <v>5105</v>
      </c>
      <c r="R4" s="2" t="s">
        <v>5106</v>
      </c>
      <c r="S4" s="2" t="s">
        <v>5107</v>
      </c>
      <c r="T4" s="2" t="s">
        <v>5108</v>
      </c>
      <c r="U4" s="2" t="s">
        <v>5109</v>
      </c>
      <c r="V4" s="2" t="s">
        <v>5110</v>
      </c>
    </row>
    <row r="5" spans="2:22" ht="142.5" x14ac:dyDescent="0.25">
      <c r="B5" s="4" t="s">
        <v>400</v>
      </c>
      <c r="C5" s="47" t="s">
        <v>401</v>
      </c>
      <c r="D5" s="44"/>
      <c r="E5" s="5" t="s">
        <v>100</v>
      </c>
      <c r="F5" s="4" t="s">
        <v>394</v>
      </c>
      <c r="G5" s="4" t="s">
        <v>5111</v>
      </c>
      <c r="H5" s="4"/>
      <c r="I5" s="4" t="s">
        <v>46</v>
      </c>
      <c r="J5" s="4" t="s">
        <v>46</v>
      </c>
      <c r="K5" s="4" t="s">
        <v>46</v>
      </c>
      <c r="L5" s="4" t="s">
        <v>46</v>
      </c>
      <c r="M5" s="4" t="s">
        <v>5112</v>
      </c>
      <c r="N5" s="4" t="s">
        <v>59</v>
      </c>
      <c r="O5" s="4"/>
      <c r="P5" s="4" t="s">
        <v>59</v>
      </c>
      <c r="Q5" s="4"/>
      <c r="R5" s="4" t="s">
        <v>46</v>
      </c>
      <c r="S5" s="4" t="s">
        <v>63</v>
      </c>
      <c r="T5" s="4" t="s">
        <v>5113</v>
      </c>
      <c r="U5" s="4" t="s">
        <v>59</v>
      </c>
      <c r="V5" s="4" t="s">
        <v>5114</v>
      </c>
    </row>
    <row r="6" spans="2:22" ht="99.75" x14ac:dyDescent="0.25">
      <c r="B6" s="4" t="s">
        <v>1064</v>
      </c>
      <c r="C6" s="47" t="s">
        <v>1065</v>
      </c>
      <c r="D6" s="44"/>
      <c r="E6" s="5" t="s">
        <v>123</v>
      </c>
      <c r="F6" s="4" t="s">
        <v>124</v>
      </c>
      <c r="G6" s="4" t="s">
        <v>5115</v>
      </c>
      <c r="H6" s="4"/>
      <c r="I6" s="4" t="s">
        <v>46</v>
      </c>
      <c r="J6" s="4" t="s">
        <v>46</v>
      </c>
      <c r="K6" s="4" t="s">
        <v>46</v>
      </c>
      <c r="L6" s="4" t="s">
        <v>46</v>
      </c>
      <c r="M6" s="4" t="s">
        <v>5112</v>
      </c>
      <c r="N6" s="4" t="s">
        <v>59</v>
      </c>
      <c r="O6" s="4"/>
      <c r="P6" s="4" t="s">
        <v>59</v>
      </c>
      <c r="Q6" s="4"/>
      <c r="R6" s="4" t="s">
        <v>5116</v>
      </c>
      <c r="S6" s="4" t="s">
        <v>63</v>
      </c>
      <c r="T6" s="4" t="s">
        <v>46</v>
      </c>
      <c r="U6" s="4" t="s">
        <v>59</v>
      </c>
      <c r="V6" s="4" t="s">
        <v>46</v>
      </c>
    </row>
    <row r="7" spans="2:22" ht="99.75" x14ac:dyDescent="0.25">
      <c r="B7" s="4" t="s">
        <v>1234</v>
      </c>
      <c r="C7" s="47" t="s">
        <v>1235</v>
      </c>
      <c r="D7" s="44"/>
      <c r="E7" s="5" t="s">
        <v>123</v>
      </c>
      <c r="F7" s="4" t="s">
        <v>124</v>
      </c>
      <c r="G7" s="4" t="s">
        <v>5115</v>
      </c>
      <c r="H7" s="4"/>
      <c r="I7" s="4" t="s">
        <v>46</v>
      </c>
      <c r="J7" s="4" t="s">
        <v>46</v>
      </c>
      <c r="K7" s="4" t="s">
        <v>46</v>
      </c>
      <c r="L7" s="4" t="s">
        <v>46</v>
      </c>
      <c r="M7" s="4" t="s">
        <v>5112</v>
      </c>
      <c r="N7" s="4" t="s">
        <v>59</v>
      </c>
      <c r="O7" s="4"/>
      <c r="P7" s="4" t="s">
        <v>59</v>
      </c>
      <c r="Q7" s="4"/>
      <c r="R7" s="4" t="s">
        <v>5116</v>
      </c>
      <c r="S7" s="4" t="s">
        <v>59</v>
      </c>
      <c r="T7" s="4" t="s">
        <v>46</v>
      </c>
      <c r="U7" s="4" t="s">
        <v>59</v>
      </c>
      <c r="V7" s="4" t="s">
        <v>46</v>
      </c>
    </row>
    <row r="8" spans="2:22" ht="199.5" x14ac:dyDescent="0.25">
      <c r="B8" s="4" t="s">
        <v>852</v>
      </c>
      <c r="C8" s="47" t="s">
        <v>853</v>
      </c>
      <c r="D8" s="44"/>
      <c r="E8" s="5" t="s">
        <v>282</v>
      </c>
      <c r="F8" s="4" t="s">
        <v>854</v>
      </c>
      <c r="G8" s="4" t="s">
        <v>5111</v>
      </c>
      <c r="H8" s="4"/>
      <c r="I8" s="4" t="s">
        <v>46</v>
      </c>
      <c r="J8" s="4" t="s">
        <v>46</v>
      </c>
      <c r="K8" s="4" t="s">
        <v>46</v>
      </c>
      <c r="L8" s="4" t="s">
        <v>46</v>
      </c>
      <c r="M8" s="4" t="s">
        <v>5112</v>
      </c>
      <c r="N8" s="4" t="s">
        <v>59</v>
      </c>
      <c r="O8" s="4"/>
      <c r="P8" s="4" t="s">
        <v>59</v>
      </c>
      <c r="Q8" s="4"/>
      <c r="R8" s="4" t="s">
        <v>5116</v>
      </c>
      <c r="S8" s="4" t="s">
        <v>63</v>
      </c>
      <c r="T8" s="4" t="s">
        <v>5117</v>
      </c>
      <c r="U8" s="4" t="s">
        <v>59</v>
      </c>
      <c r="V8" s="4" t="s">
        <v>46</v>
      </c>
    </row>
    <row r="9" spans="2:22" ht="242.25" x14ac:dyDescent="0.25">
      <c r="B9" s="4" t="s">
        <v>1153</v>
      </c>
      <c r="C9" s="47" t="s">
        <v>1154</v>
      </c>
      <c r="D9" s="44"/>
      <c r="E9" s="5" t="s">
        <v>1155</v>
      </c>
      <c r="F9" s="4" t="s">
        <v>1156</v>
      </c>
      <c r="G9" s="4" t="s">
        <v>5118</v>
      </c>
      <c r="H9" s="15">
        <v>43620</v>
      </c>
      <c r="I9" s="4" t="s">
        <v>5119</v>
      </c>
      <c r="J9" s="4" t="s">
        <v>5120</v>
      </c>
      <c r="K9" s="4" t="s">
        <v>1155</v>
      </c>
      <c r="L9" s="4" t="s">
        <v>5121</v>
      </c>
      <c r="M9" s="4" t="s">
        <v>5122</v>
      </c>
      <c r="N9" s="4" t="s">
        <v>63</v>
      </c>
      <c r="O9" s="13">
        <v>4.8</v>
      </c>
      <c r="P9" s="4" t="s">
        <v>63</v>
      </c>
      <c r="Q9" s="4"/>
      <c r="R9" s="4" t="s">
        <v>5116</v>
      </c>
      <c r="S9" s="4" t="s">
        <v>63</v>
      </c>
      <c r="T9" s="4" t="s">
        <v>5123</v>
      </c>
      <c r="U9" s="4" t="s">
        <v>59</v>
      </c>
      <c r="V9" s="4" t="s">
        <v>46</v>
      </c>
    </row>
    <row r="10" spans="2:22" ht="142.5" x14ac:dyDescent="0.25">
      <c r="B10" s="4" t="s">
        <v>741</v>
      </c>
      <c r="C10" s="47" t="s">
        <v>742</v>
      </c>
      <c r="D10" s="44"/>
      <c r="E10" s="5" t="s">
        <v>56</v>
      </c>
      <c r="F10" s="4" t="s">
        <v>57</v>
      </c>
      <c r="G10" s="4" t="s">
        <v>5111</v>
      </c>
      <c r="H10" s="4"/>
      <c r="I10" s="4" t="s">
        <v>46</v>
      </c>
      <c r="J10" s="4" t="s">
        <v>46</v>
      </c>
      <c r="K10" s="4" t="s">
        <v>46</v>
      </c>
      <c r="L10" s="4" t="s">
        <v>3730</v>
      </c>
      <c r="M10" s="4" t="s">
        <v>5112</v>
      </c>
      <c r="N10" s="4" t="s">
        <v>59</v>
      </c>
      <c r="O10" s="13">
        <v>0</v>
      </c>
      <c r="P10" s="4" t="s">
        <v>59</v>
      </c>
      <c r="Q10" s="13">
        <v>0</v>
      </c>
      <c r="R10" s="4" t="s">
        <v>5124</v>
      </c>
      <c r="S10" s="4" t="s">
        <v>59</v>
      </c>
      <c r="T10" s="4" t="s">
        <v>3730</v>
      </c>
      <c r="U10" s="4" t="s">
        <v>59</v>
      </c>
      <c r="V10" s="4" t="s">
        <v>3730</v>
      </c>
    </row>
    <row r="11" spans="2:22" ht="142.5" x14ac:dyDescent="0.25">
      <c r="B11" s="4" t="s">
        <v>769</v>
      </c>
      <c r="C11" s="47" t="s">
        <v>770</v>
      </c>
      <c r="D11" s="44"/>
      <c r="E11" s="5" t="s">
        <v>56</v>
      </c>
      <c r="F11" s="4" t="s">
        <v>57</v>
      </c>
      <c r="G11" s="4" t="s">
        <v>5111</v>
      </c>
      <c r="H11" s="4"/>
      <c r="I11" s="4" t="s">
        <v>46</v>
      </c>
      <c r="J11" s="4" t="s">
        <v>46</v>
      </c>
      <c r="K11" s="4" t="s">
        <v>46</v>
      </c>
      <c r="L11" s="4" t="s">
        <v>46</v>
      </c>
      <c r="M11" s="4" t="s">
        <v>5112</v>
      </c>
      <c r="N11" s="4" t="s">
        <v>59</v>
      </c>
      <c r="O11" s="4"/>
      <c r="P11" s="4" t="s">
        <v>59</v>
      </c>
      <c r="Q11" s="4"/>
      <c r="R11" s="4" t="s">
        <v>5124</v>
      </c>
      <c r="S11" s="4" t="s">
        <v>63</v>
      </c>
      <c r="T11" s="4" t="s">
        <v>5125</v>
      </c>
      <c r="U11" s="4" t="s">
        <v>63</v>
      </c>
      <c r="V11" s="4" t="s">
        <v>5126</v>
      </c>
    </row>
    <row r="12" spans="2:22" ht="142.5" x14ac:dyDescent="0.25">
      <c r="B12" s="4" t="s">
        <v>764</v>
      </c>
      <c r="C12" s="47" t="s">
        <v>765</v>
      </c>
      <c r="D12" s="44"/>
      <c r="E12" s="5" t="s">
        <v>56</v>
      </c>
      <c r="F12" s="4" t="s">
        <v>57</v>
      </c>
      <c r="G12" s="4" t="s">
        <v>5111</v>
      </c>
      <c r="H12" s="4"/>
      <c r="I12" s="4" t="s">
        <v>46</v>
      </c>
      <c r="J12" s="4" t="s">
        <v>46</v>
      </c>
      <c r="K12" s="4" t="s">
        <v>46</v>
      </c>
      <c r="L12" s="4" t="s">
        <v>46</v>
      </c>
      <c r="M12" s="4" t="s">
        <v>5112</v>
      </c>
      <c r="N12" s="4" t="s">
        <v>59</v>
      </c>
      <c r="O12" s="4"/>
      <c r="P12" s="4" t="s">
        <v>59</v>
      </c>
      <c r="Q12" s="4"/>
      <c r="R12" s="4" t="s">
        <v>5116</v>
      </c>
      <c r="S12" s="4" t="s">
        <v>59</v>
      </c>
      <c r="T12" s="4" t="s">
        <v>46</v>
      </c>
      <c r="U12" s="4" t="s">
        <v>63</v>
      </c>
      <c r="V12" s="4" t="s">
        <v>46</v>
      </c>
    </row>
    <row r="13" spans="2:22" ht="85.5" x14ac:dyDescent="0.25">
      <c r="B13" s="4" t="s">
        <v>84</v>
      </c>
      <c r="C13" s="47" t="s">
        <v>85</v>
      </c>
      <c r="D13" s="44"/>
      <c r="E13" s="5" t="s">
        <v>56</v>
      </c>
      <c r="F13" s="4" t="s">
        <v>57</v>
      </c>
      <c r="G13" s="4" t="s">
        <v>5118</v>
      </c>
      <c r="H13" s="15">
        <v>42835</v>
      </c>
      <c r="I13" s="4" t="s">
        <v>5119</v>
      </c>
      <c r="J13" s="4" t="s">
        <v>5127</v>
      </c>
      <c r="K13" s="4" t="s">
        <v>46</v>
      </c>
      <c r="L13" s="4" t="s">
        <v>46</v>
      </c>
      <c r="M13" s="4" t="s">
        <v>5122</v>
      </c>
      <c r="N13" s="4" t="s">
        <v>63</v>
      </c>
      <c r="O13" s="13">
        <v>1.216</v>
      </c>
      <c r="P13" s="4" t="s">
        <v>63</v>
      </c>
      <c r="Q13" s="4"/>
      <c r="R13" s="4" t="s">
        <v>5128</v>
      </c>
      <c r="S13" s="4" t="s">
        <v>63</v>
      </c>
      <c r="T13" s="4" t="s">
        <v>5129</v>
      </c>
      <c r="U13" s="4" t="s">
        <v>63</v>
      </c>
      <c r="V13" s="4" t="s">
        <v>5130</v>
      </c>
    </row>
    <row r="14" spans="2:22" ht="142.5" x14ac:dyDescent="0.25">
      <c r="B14" s="4" t="s">
        <v>54</v>
      </c>
      <c r="C14" s="47" t="s">
        <v>55</v>
      </c>
      <c r="D14" s="44"/>
      <c r="E14" s="5" t="s">
        <v>56</v>
      </c>
      <c r="F14" s="4" t="s">
        <v>57</v>
      </c>
      <c r="G14" s="4" t="s">
        <v>5111</v>
      </c>
      <c r="H14" s="4"/>
      <c r="I14" s="4" t="s">
        <v>46</v>
      </c>
      <c r="J14" s="4" t="s">
        <v>46</v>
      </c>
      <c r="K14" s="4" t="s">
        <v>46</v>
      </c>
      <c r="L14" s="4" t="s">
        <v>46</v>
      </c>
      <c r="M14" s="4" t="s">
        <v>5122</v>
      </c>
      <c r="N14" s="4" t="s">
        <v>63</v>
      </c>
      <c r="O14" s="13">
        <v>0.45600000000000002</v>
      </c>
      <c r="P14" s="4" t="s">
        <v>59</v>
      </c>
      <c r="Q14" s="4"/>
      <c r="R14" s="4" t="s">
        <v>5128</v>
      </c>
      <c r="S14" s="4" t="s">
        <v>59</v>
      </c>
      <c r="T14" s="4" t="s">
        <v>46</v>
      </c>
      <c r="U14" s="4" t="s">
        <v>63</v>
      </c>
      <c r="V14" s="4" t="s">
        <v>5130</v>
      </c>
    </row>
    <row r="15" spans="2:22" ht="142.5" x14ac:dyDescent="0.25">
      <c r="B15" s="4" t="s">
        <v>71</v>
      </c>
      <c r="C15" s="47" t="s">
        <v>72</v>
      </c>
      <c r="D15" s="44"/>
      <c r="E15" s="5" t="s">
        <v>73</v>
      </c>
      <c r="F15" s="4" t="s">
        <v>74</v>
      </c>
      <c r="G15" s="4" t="s">
        <v>5111</v>
      </c>
      <c r="H15" s="4"/>
      <c r="I15" s="4" t="s">
        <v>46</v>
      </c>
      <c r="J15" s="4" t="s">
        <v>46</v>
      </c>
      <c r="K15" s="4" t="s">
        <v>46</v>
      </c>
      <c r="L15" s="4" t="s">
        <v>46</v>
      </c>
      <c r="M15" s="4" t="s">
        <v>5122</v>
      </c>
      <c r="N15" s="4" t="s">
        <v>59</v>
      </c>
      <c r="O15" s="4"/>
      <c r="P15" s="4" t="s">
        <v>63</v>
      </c>
      <c r="Q15" s="4"/>
      <c r="R15" s="4" t="s">
        <v>5116</v>
      </c>
      <c r="S15" s="4" t="s">
        <v>59</v>
      </c>
      <c r="T15" s="4" t="s">
        <v>46</v>
      </c>
      <c r="U15" s="4" t="s">
        <v>59</v>
      </c>
      <c r="V15" s="4" t="s">
        <v>46</v>
      </c>
    </row>
    <row r="16" spans="2:22" ht="142.5" x14ac:dyDescent="0.25">
      <c r="B16" s="4" t="s">
        <v>1236</v>
      </c>
      <c r="C16" s="47" t="s">
        <v>1237</v>
      </c>
      <c r="D16" s="44"/>
      <c r="E16" s="5" t="s">
        <v>73</v>
      </c>
      <c r="F16" s="4" t="s">
        <v>74</v>
      </c>
      <c r="G16" s="4" t="s">
        <v>5111</v>
      </c>
      <c r="H16" s="4"/>
      <c r="I16" s="4" t="s">
        <v>46</v>
      </c>
      <c r="J16" s="4" t="s">
        <v>46</v>
      </c>
      <c r="K16" s="4" t="s">
        <v>46</v>
      </c>
      <c r="L16" s="4" t="s">
        <v>46</v>
      </c>
      <c r="M16" s="4" t="s">
        <v>5112</v>
      </c>
      <c r="N16" s="4" t="s">
        <v>59</v>
      </c>
      <c r="O16" s="4"/>
      <c r="P16" s="4" t="s">
        <v>59</v>
      </c>
      <c r="Q16" s="4"/>
      <c r="R16" s="4" t="s">
        <v>5116</v>
      </c>
      <c r="S16" s="4" t="s">
        <v>59</v>
      </c>
      <c r="T16" s="4" t="s">
        <v>46</v>
      </c>
      <c r="U16" s="4" t="s">
        <v>59</v>
      </c>
      <c r="V16" s="4" t="s">
        <v>46</v>
      </c>
    </row>
    <row r="17" spans="2:22" ht="85.5" x14ac:dyDescent="0.25">
      <c r="B17" s="4" t="s">
        <v>130</v>
      </c>
      <c r="C17" s="47" t="s">
        <v>131</v>
      </c>
      <c r="D17" s="44"/>
      <c r="E17" s="5" t="s">
        <v>73</v>
      </c>
      <c r="F17" s="4" t="s">
        <v>74</v>
      </c>
      <c r="G17" s="4" t="s">
        <v>5118</v>
      </c>
      <c r="H17" s="15">
        <v>44477</v>
      </c>
      <c r="I17" s="4" t="s">
        <v>46</v>
      </c>
      <c r="J17" s="4" t="s">
        <v>5131</v>
      </c>
      <c r="K17" s="4" t="s">
        <v>5131</v>
      </c>
      <c r="L17" s="4" t="s">
        <v>46</v>
      </c>
      <c r="M17" s="4" t="s">
        <v>5122</v>
      </c>
      <c r="N17" s="4" t="s">
        <v>63</v>
      </c>
      <c r="O17" s="13">
        <v>0.34399999999999997</v>
      </c>
      <c r="P17" s="4" t="s">
        <v>63</v>
      </c>
      <c r="Q17" s="4"/>
      <c r="R17" s="4" t="s">
        <v>5116</v>
      </c>
      <c r="S17" s="4" t="s">
        <v>59</v>
      </c>
      <c r="T17" s="4" t="s">
        <v>46</v>
      </c>
      <c r="U17" s="4" t="s">
        <v>59</v>
      </c>
      <c r="V17" s="4" t="s">
        <v>46</v>
      </c>
    </row>
    <row r="18" spans="2:22" ht="85.5" x14ac:dyDescent="0.25">
      <c r="B18" s="4" t="s">
        <v>1068</v>
      </c>
      <c r="C18" s="47" t="s">
        <v>1069</v>
      </c>
      <c r="D18" s="44"/>
      <c r="E18" s="5" t="s">
        <v>276</v>
      </c>
      <c r="F18" s="4" t="s">
        <v>277</v>
      </c>
      <c r="G18" s="4" t="s">
        <v>5118</v>
      </c>
      <c r="H18" s="15">
        <v>44434</v>
      </c>
      <c r="I18" s="4" t="s">
        <v>5119</v>
      </c>
      <c r="J18" s="4" t="s">
        <v>5132</v>
      </c>
      <c r="K18" s="4" t="s">
        <v>276</v>
      </c>
      <c r="L18" s="4" t="s">
        <v>2245</v>
      </c>
      <c r="M18" s="4" t="s">
        <v>5122</v>
      </c>
      <c r="N18" s="4" t="s">
        <v>63</v>
      </c>
      <c r="O18" s="13">
        <v>3.9</v>
      </c>
      <c r="P18" s="4" t="s">
        <v>63</v>
      </c>
      <c r="Q18" s="13">
        <v>77.91</v>
      </c>
      <c r="R18" s="4" t="s">
        <v>5128</v>
      </c>
      <c r="S18" s="4" t="s">
        <v>59</v>
      </c>
      <c r="T18" s="4" t="s">
        <v>2245</v>
      </c>
      <c r="U18" s="4" t="s">
        <v>59</v>
      </c>
      <c r="V18" s="4" t="s">
        <v>46</v>
      </c>
    </row>
    <row r="19" spans="2:22" ht="99.75" x14ac:dyDescent="0.25">
      <c r="B19" s="4" t="s">
        <v>706</v>
      </c>
      <c r="C19" s="47" t="s">
        <v>707</v>
      </c>
      <c r="D19" s="44"/>
      <c r="E19" s="5" t="s">
        <v>434</v>
      </c>
      <c r="F19" s="4" t="s">
        <v>708</v>
      </c>
      <c r="G19" s="4" t="s">
        <v>5115</v>
      </c>
      <c r="H19" s="4"/>
      <c r="I19" s="4" t="s">
        <v>46</v>
      </c>
      <c r="J19" s="4" t="s">
        <v>46</v>
      </c>
      <c r="K19" s="4" t="s">
        <v>46</v>
      </c>
      <c r="L19" s="4" t="s">
        <v>46</v>
      </c>
      <c r="M19" s="4" t="s">
        <v>5112</v>
      </c>
      <c r="N19" s="4" t="s">
        <v>59</v>
      </c>
      <c r="O19" s="4"/>
      <c r="P19" s="4" t="s">
        <v>59</v>
      </c>
      <c r="Q19" s="4"/>
      <c r="R19" s="4" t="s">
        <v>46</v>
      </c>
      <c r="S19" s="4" t="s">
        <v>59</v>
      </c>
      <c r="T19" s="4" t="s">
        <v>46</v>
      </c>
      <c r="U19" s="4" t="s">
        <v>59</v>
      </c>
      <c r="V19" s="4" t="s">
        <v>46</v>
      </c>
    </row>
    <row r="20" spans="2:22" ht="142.5" x14ac:dyDescent="0.25">
      <c r="B20" s="4" t="s">
        <v>743</v>
      </c>
      <c r="C20" s="47" t="s">
        <v>744</v>
      </c>
      <c r="D20" s="44"/>
      <c r="E20" s="5" t="s">
        <v>745</v>
      </c>
      <c r="F20" s="4" t="s">
        <v>746</v>
      </c>
      <c r="G20" s="4" t="s">
        <v>5111</v>
      </c>
      <c r="H20" s="4"/>
      <c r="I20" s="4" t="s">
        <v>46</v>
      </c>
      <c r="J20" s="4" t="s">
        <v>46</v>
      </c>
      <c r="K20" s="4" t="s">
        <v>46</v>
      </c>
      <c r="L20" s="4" t="s">
        <v>46</v>
      </c>
      <c r="M20" s="4" t="s">
        <v>5112</v>
      </c>
      <c r="N20" s="4" t="s">
        <v>59</v>
      </c>
      <c r="O20" s="4"/>
      <c r="P20" s="4" t="s">
        <v>59</v>
      </c>
      <c r="Q20" s="4"/>
      <c r="R20" s="4" t="s">
        <v>5116</v>
      </c>
      <c r="S20" s="4" t="s">
        <v>59</v>
      </c>
      <c r="T20" s="4" t="s">
        <v>5133</v>
      </c>
      <c r="U20" s="4" t="s">
        <v>63</v>
      </c>
      <c r="V20" s="4" t="s">
        <v>5134</v>
      </c>
    </row>
    <row r="21" spans="2:22" ht="99.75" x14ac:dyDescent="0.25">
      <c r="B21" s="4" t="s">
        <v>1239</v>
      </c>
      <c r="C21" s="47" t="s">
        <v>1240</v>
      </c>
      <c r="D21" s="44"/>
      <c r="E21" s="5" t="s">
        <v>327</v>
      </c>
      <c r="F21" s="4" t="s">
        <v>328</v>
      </c>
      <c r="G21" s="4" t="s">
        <v>5115</v>
      </c>
      <c r="H21" s="4"/>
      <c r="I21" s="4" t="s">
        <v>46</v>
      </c>
      <c r="J21" s="4" t="s">
        <v>46</v>
      </c>
      <c r="K21" s="4" t="s">
        <v>46</v>
      </c>
      <c r="L21" s="4" t="s">
        <v>46</v>
      </c>
      <c r="M21" s="4" t="s">
        <v>5112</v>
      </c>
      <c r="N21" s="4" t="s">
        <v>59</v>
      </c>
      <c r="O21" s="4"/>
      <c r="P21" s="4" t="s">
        <v>59</v>
      </c>
      <c r="Q21" s="4"/>
      <c r="R21" s="4" t="s">
        <v>46</v>
      </c>
      <c r="S21" s="4" t="s">
        <v>59</v>
      </c>
      <c r="T21" s="4" t="s">
        <v>46</v>
      </c>
      <c r="U21" s="4" t="s">
        <v>59</v>
      </c>
      <c r="V21" s="4" t="s">
        <v>46</v>
      </c>
    </row>
    <row r="22" spans="2:22" ht="99.75" x14ac:dyDescent="0.25">
      <c r="B22" s="4" t="s">
        <v>288</v>
      </c>
      <c r="C22" s="47" t="s">
        <v>289</v>
      </c>
      <c r="D22" s="44"/>
      <c r="E22" s="5" t="s">
        <v>123</v>
      </c>
      <c r="F22" s="4" t="s">
        <v>290</v>
      </c>
      <c r="G22" s="4" t="s">
        <v>5115</v>
      </c>
      <c r="H22" s="4"/>
      <c r="I22" s="4" t="s">
        <v>46</v>
      </c>
      <c r="J22" s="4" t="s">
        <v>46</v>
      </c>
      <c r="K22" s="4" t="s">
        <v>46</v>
      </c>
      <c r="L22" s="4" t="s">
        <v>46</v>
      </c>
      <c r="M22" s="4" t="s">
        <v>5112</v>
      </c>
      <c r="N22" s="4" t="s">
        <v>59</v>
      </c>
      <c r="O22" s="4"/>
      <c r="P22" s="4" t="s">
        <v>59</v>
      </c>
      <c r="Q22" s="4"/>
      <c r="R22" s="4" t="s">
        <v>46</v>
      </c>
      <c r="S22" s="4" t="s">
        <v>59</v>
      </c>
      <c r="T22" s="4" t="s">
        <v>46</v>
      </c>
      <c r="U22" s="4" t="s">
        <v>59</v>
      </c>
      <c r="V22" s="4" t="s">
        <v>46</v>
      </c>
    </row>
    <row r="23" spans="2:22" ht="142.5" x14ac:dyDescent="0.25">
      <c r="B23" s="4" t="s">
        <v>1072</v>
      </c>
      <c r="C23" s="47" t="s">
        <v>1073</v>
      </c>
      <c r="D23" s="44"/>
      <c r="E23" s="5" t="s">
        <v>276</v>
      </c>
      <c r="F23" s="4" t="s">
        <v>277</v>
      </c>
      <c r="G23" s="4" t="s">
        <v>5111</v>
      </c>
      <c r="H23" s="4"/>
      <c r="I23" s="4" t="s">
        <v>46</v>
      </c>
      <c r="J23" s="4" t="s">
        <v>276</v>
      </c>
      <c r="K23" s="4" t="s">
        <v>276</v>
      </c>
      <c r="L23" s="4" t="s">
        <v>5135</v>
      </c>
      <c r="M23" s="4" t="s">
        <v>5112</v>
      </c>
      <c r="N23" s="4" t="s">
        <v>59</v>
      </c>
      <c r="O23" s="4"/>
      <c r="P23" s="4" t="s">
        <v>59</v>
      </c>
      <c r="Q23" s="4"/>
      <c r="R23" s="4" t="s">
        <v>5116</v>
      </c>
      <c r="S23" s="4" t="s">
        <v>63</v>
      </c>
      <c r="T23" s="4" t="s">
        <v>5136</v>
      </c>
      <c r="U23" s="4" t="s">
        <v>59</v>
      </c>
      <c r="V23" s="4" t="s">
        <v>46</v>
      </c>
    </row>
    <row r="24" spans="2:22" ht="142.5" x14ac:dyDescent="0.25">
      <c r="B24" s="4" t="s">
        <v>750</v>
      </c>
      <c r="C24" s="47" t="s">
        <v>751</v>
      </c>
      <c r="D24" s="44"/>
      <c r="E24" s="5" t="s">
        <v>56</v>
      </c>
      <c r="F24" s="4" t="s">
        <v>57</v>
      </c>
      <c r="G24" s="4" t="s">
        <v>5111</v>
      </c>
      <c r="H24" s="4"/>
      <c r="I24" s="4" t="s">
        <v>46</v>
      </c>
      <c r="J24" s="4" t="s">
        <v>46</v>
      </c>
      <c r="K24" s="4" t="s">
        <v>46</v>
      </c>
      <c r="L24" s="4" t="s">
        <v>46</v>
      </c>
      <c r="M24" s="4" t="s">
        <v>5112</v>
      </c>
      <c r="N24" s="4" t="s">
        <v>59</v>
      </c>
      <c r="O24" s="4"/>
      <c r="P24" s="4" t="s">
        <v>59</v>
      </c>
      <c r="Q24" s="4"/>
      <c r="R24" s="4" t="s">
        <v>5137</v>
      </c>
      <c r="S24" s="4" t="s">
        <v>63</v>
      </c>
      <c r="T24" s="4" t="s">
        <v>5138</v>
      </c>
      <c r="U24" s="4" t="s">
        <v>63</v>
      </c>
      <c r="V24" s="4" t="s">
        <v>5139</v>
      </c>
    </row>
    <row r="25" spans="2:22" ht="142.5" x14ac:dyDescent="0.25">
      <c r="B25" s="4" t="s">
        <v>758</v>
      </c>
      <c r="C25" s="47" t="s">
        <v>759</v>
      </c>
      <c r="D25" s="44"/>
      <c r="E25" s="5" t="s">
        <v>56</v>
      </c>
      <c r="F25" s="4" t="s">
        <v>57</v>
      </c>
      <c r="G25" s="4" t="s">
        <v>5111</v>
      </c>
      <c r="H25" s="4"/>
      <c r="I25" s="4" t="s">
        <v>46</v>
      </c>
      <c r="J25" s="4" t="s">
        <v>46</v>
      </c>
      <c r="K25" s="4" t="s">
        <v>46</v>
      </c>
      <c r="L25" s="4" t="s">
        <v>46</v>
      </c>
      <c r="M25" s="4" t="s">
        <v>5112</v>
      </c>
      <c r="N25" s="4" t="s">
        <v>59</v>
      </c>
      <c r="O25" s="4"/>
      <c r="P25" s="4" t="s">
        <v>59</v>
      </c>
      <c r="Q25" s="4"/>
      <c r="R25" s="4" t="s">
        <v>5116</v>
      </c>
      <c r="S25" s="4" t="s">
        <v>59</v>
      </c>
      <c r="T25" s="4" t="s">
        <v>46</v>
      </c>
      <c r="U25" s="4" t="s">
        <v>59</v>
      </c>
      <c r="V25" s="4" t="s">
        <v>46</v>
      </c>
    </row>
    <row r="26" spans="2:22" ht="99.75" x14ac:dyDescent="0.25">
      <c r="B26" s="4" t="s">
        <v>121</v>
      </c>
      <c r="C26" s="47" t="s">
        <v>122</v>
      </c>
      <c r="D26" s="44"/>
      <c r="E26" s="5" t="s">
        <v>123</v>
      </c>
      <c r="F26" s="4" t="s">
        <v>124</v>
      </c>
      <c r="G26" s="4" t="s">
        <v>5115</v>
      </c>
      <c r="H26" s="4"/>
      <c r="I26" s="4" t="s">
        <v>46</v>
      </c>
      <c r="J26" s="4" t="s">
        <v>46</v>
      </c>
      <c r="K26" s="4" t="s">
        <v>46</v>
      </c>
      <c r="L26" s="4" t="s">
        <v>46</v>
      </c>
      <c r="M26" s="4" t="s">
        <v>5112</v>
      </c>
      <c r="N26" s="4" t="s">
        <v>59</v>
      </c>
      <c r="O26" s="4"/>
      <c r="P26" s="4" t="s">
        <v>59</v>
      </c>
      <c r="Q26" s="4"/>
      <c r="R26" s="4" t="s">
        <v>46</v>
      </c>
      <c r="S26" s="4" t="s">
        <v>59</v>
      </c>
      <c r="T26" s="4" t="s">
        <v>46</v>
      </c>
      <c r="U26" s="4" t="s">
        <v>59</v>
      </c>
      <c r="V26" s="4" t="s">
        <v>46</v>
      </c>
    </row>
    <row r="27" spans="2:22" ht="99.75" x14ac:dyDescent="0.25">
      <c r="B27" s="4" t="s">
        <v>1075</v>
      </c>
      <c r="C27" s="47" t="s">
        <v>1076</v>
      </c>
      <c r="D27" s="44"/>
      <c r="E27" s="5" t="s">
        <v>123</v>
      </c>
      <c r="F27" s="4" t="s">
        <v>1077</v>
      </c>
      <c r="G27" s="4" t="s">
        <v>5115</v>
      </c>
      <c r="H27" s="4"/>
      <c r="I27" s="4" t="s">
        <v>46</v>
      </c>
      <c r="J27" s="4" t="s">
        <v>46</v>
      </c>
      <c r="K27" s="4" t="s">
        <v>46</v>
      </c>
      <c r="L27" s="4" t="s">
        <v>46</v>
      </c>
      <c r="M27" s="4" t="s">
        <v>5112</v>
      </c>
      <c r="N27" s="4" t="s">
        <v>59</v>
      </c>
      <c r="O27" s="4"/>
      <c r="P27" s="4" t="s">
        <v>59</v>
      </c>
      <c r="Q27" s="4"/>
      <c r="R27" s="4" t="s">
        <v>5116</v>
      </c>
      <c r="S27" s="4" t="s">
        <v>63</v>
      </c>
      <c r="T27" s="4" t="s">
        <v>5140</v>
      </c>
      <c r="U27" s="4" t="s">
        <v>59</v>
      </c>
      <c r="V27" s="4" t="s">
        <v>46</v>
      </c>
    </row>
    <row r="28" spans="2:22" ht="85.5" x14ac:dyDescent="0.25">
      <c r="B28" s="4" t="s">
        <v>1079</v>
      </c>
      <c r="C28" s="47" t="s">
        <v>1080</v>
      </c>
      <c r="D28" s="44"/>
      <c r="E28" s="5" t="s">
        <v>116</v>
      </c>
      <c r="F28" s="4" t="s">
        <v>1081</v>
      </c>
      <c r="G28" s="4" t="s">
        <v>5118</v>
      </c>
      <c r="H28" s="15">
        <v>45162</v>
      </c>
      <c r="I28" s="4" t="s">
        <v>5119</v>
      </c>
      <c r="J28" s="4" t="s">
        <v>116</v>
      </c>
      <c r="K28" s="4" t="s">
        <v>116</v>
      </c>
      <c r="L28" s="4" t="s">
        <v>46</v>
      </c>
      <c r="M28" s="4" t="s">
        <v>5122</v>
      </c>
      <c r="N28" s="4" t="s">
        <v>59</v>
      </c>
      <c r="O28" s="4"/>
      <c r="P28" s="4" t="s">
        <v>63</v>
      </c>
      <c r="Q28" s="13">
        <v>37.9</v>
      </c>
      <c r="R28" s="4" t="s">
        <v>46</v>
      </c>
      <c r="S28" s="4" t="s">
        <v>59</v>
      </c>
      <c r="T28" s="4" t="s">
        <v>46</v>
      </c>
      <c r="U28" s="4" t="s">
        <v>59</v>
      </c>
      <c r="V28" s="4" t="s">
        <v>46</v>
      </c>
    </row>
    <row r="29" spans="2:22" ht="171" x14ac:dyDescent="0.25">
      <c r="B29" s="4" t="s">
        <v>857</v>
      </c>
      <c r="C29" s="47" t="s">
        <v>858</v>
      </c>
      <c r="D29" s="44"/>
      <c r="E29" s="5" t="s">
        <v>282</v>
      </c>
      <c r="F29" s="4" t="s">
        <v>859</v>
      </c>
      <c r="G29" s="4" t="s">
        <v>5118</v>
      </c>
      <c r="H29" s="15">
        <v>45174</v>
      </c>
      <c r="I29" s="4" t="s">
        <v>5119</v>
      </c>
      <c r="J29" s="4" t="s">
        <v>5141</v>
      </c>
      <c r="K29" s="4" t="s">
        <v>3751</v>
      </c>
      <c r="L29" s="4" t="s">
        <v>5142</v>
      </c>
      <c r="M29" s="4" t="s">
        <v>5122</v>
      </c>
      <c r="N29" s="4" t="s">
        <v>63</v>
      </c>
      <c r="O29" s="13">
        <v>34.5</v>
      </c>
      <c r="P29" s="4" t="s">
        <v>63</v>
      </c>
      <c r="Q29" s="4"/>
      <c r="R29" s="4" t="s">
        <v>5137</v>
      </c>
      <c r="S29" s="4" t="s">
        <v>59</v>
      </c>
      <c r="T29" s="4" t="s">
        <v>46</v>
      </c>
      <c r="U29" s="4" t="s">
        <v>59</v>
      </c>
      <c r="V29" s="4" t="s">
        <v>5143</v>
      </c>
    </row>
    <row r="30" spans="2:22" ht="85.5" x14ac:dyDescent="0.25">
      <c r="B30" s="4" t="s">
        <v>1159</v>
      </c>
      <c r="C30" s="47" t="s">
        <v>1160</v>
      </c>
      <c r="D30" s="44"/>
      <c r="E30" s="5" t="s">
        <v>116</v>
      </c>
      <c r="F30" s="4" t="s">
        <v>1081</v>
      </c>
      <c r="G30" s="4" t="s">
        <v>5118</v>
      </c>
      <c r="H30" s="15">
        <v>43976</v>
      </c>
      <c r="I30" s="4" t="s">
        <v>5119</v>
      </c>
      <c r="J30" s="4" t="s">
        <v>116</v>
      </c>
      <c r="K30" s="4" t="s">
        <v>116</v>
      </c>
      <c r="L30" s="4" t="s">
        <v>46</v>
      </c>
      <c r="M30" s="4" t="s">
        <v>5122</v>
      </c>
      <c r="N30" s="4" t="s">
        <v>63</v>
      </c>
      <c r="O30" s="4"/>
      <c r="P30" s="4" t="s">
        <v>63</v>
      </c>
      <c r="Q30" s="4"/>
      <c r="R30" s="4" t="s">
        <v>5116</v>
      </c>
      <c r="S30" s="4" t="s">
        <v>59</v>
      </c>
      <c r="T30" s="4" t="s">
        <v>5144</v>
      </c>
      <c r="U30" s="4" t="s">
        <v>59</v>
      </c>
      <c r="V30" s="4" t="s">
        <v>46</v>
      </c>
    </row>
    <row r="31" spans="2:22" ht="142.5" x14ac:dyDescent="0.25">
      <c r="B31" s="4" t="s">
        <v>136</v>
      </c>
      <c r="C31" s="47" t="s">
        <v>137</v>
      </c>
      <c r="D31" s="44"/>
      <c r="E31" s="5" t="s">
        <v>73</v>
      </c>
      <c r="F31" s="4" t="s">
        <v>74</v>
      </c>
      <c r="G31" s="4" t="s">
        <v>5111</v>
      </c>
      <c r="H31" s="4"/>
      <c r="I31" s="4" t="s">
        <v>46</v>
      </c>
      <c r="J31" s="4" t="s">
        <v>46</v>
      </c>
      <c r="K31" s="4" t="s">
        <v>46</v>
      </c>
      <c r="L31" s="4" t="s">
        <v>46</v>
      </c>
      <c r="M31" s="4" t="s">
        <v>5112</v>
      </c>
      <c r="N31" s="4" t="s">
        <v>59</v>
      </c>
      <c r="O31" s="4"/>
      <c r="P31" s="4" t="s">
        <v>59</v>
      </c>
      <c r="Q31" s="4"/>
      <c r="R31" s="4" t="s">
        <v>5116</v>
      </c>
      <c r="S31" s="4" t="s">
        <v>59</v>
      </c>
      <c r="T31" s="4" t="s">
        <v>46</v>
      </c>
      <c r="U31" s="4" t="s">
        <v>59</v>
      </c>
      <c r="V31" s="4" t="s">
        <v>46</v>
      </c>
    </row>
    <row r="32" spans="2:22" ht="142.5" x14ac:dyDescent="0.25">
      <c r="B32" s="4" t="s">
        <v>79</v>
      </c>
      <c r="C32" s="47" t="s">
        <v>80</v>
      </c>
      <c r="D32" s="44"/>
      <c r="E32" s="5" t="s">
        <v>73</v>
      </c>
      <c r="F32" s="4" t="s">
        <v>74</v>
      </c>
      <c r="G32" s="4" t="s">
        <v>5111</v>
      </c>
      <c r="H32" s="4"/>
      <c r="I32" s="4" t="s">
        <v>46</v>
      </c>
      <c r="J32" s="4" t="s">
        <v>46</v>
      </c>
      <c r="K32" s="4" t="s">
        <v>46</v>
      </c>
      <c r="L32" s="4" t="s">
        <v>46</v>
      </c>
      <c r="M32" s="4" t="s">
        <v>5122</v>
      </c>
      <c r="N32" s="4" t="s">
        <v>59</v>
      </c>
      <c r="O32" s="4"/>
      <c r="P32" s="4" t="s">
        <v>63</v>
      </c>
      <c r="Q32" s="4"/>
      <c r="R32" s="4" t="s">
        <v>5116</v>
      </c>
      <c r="S32" s="4" t="s">
        <v>59</v>
      </c>
      <c r="T32" s="4" t="s">
        <v>46</v>
      </c>
      <c r="U32" s="4" t="s">
        <v>59</v>
      </c>
      <c r="V32" s="4" t="s">
        <v>46</v>
      </c>
    </row>
    <row r="33" spans="2:22" ht="142.5" x14ac:dyDescent="0.25">
      <c r="B33" s="4" t="s">
        <v>1085</v>
      </c>
      <c r="C33" s="47" t="s">
        <v>1086</v>
      </c>
      <c r="D33" s="44"/>
      <c r="E33" s="5" t="s">
        <v>116</v>
      </c>
      <c r="F33" s="4" t="s">
        <v>1081</v>
      </c>
      <c r="G33" s="4" t="s">
        <v>5111</v>
      </c>
      <c r="H33" s="4"/>
      <c r="I33" s="4" t="s">
        <v>46</v>
      </c>
      <c r="J33" s="4" t="s">
        <v>46</v>
      </c>
      <c r="K33" s="4" t="s">
        <v>46</v>
      </c>
      <c r="L33" s="4" t="s">
        <v>46</v>
      </c>
      <c r="M33" s="4" t="s">
        <v>5112</v>
      </c>
      <c r="N33" s="4" t="s">
        <v>59</v>
      </c>
      <c r="O33" s="4"/>
      <c r="P33" s="4" t="s">
        <v>59</v>
      </c>
      <c r="Q33" s="4"/>
      <c r="R33" s="4" t="s">
        <v>5137</v>
      </c>
      <c r="S33" s="4" t="s">
        <v>59</v>
      </c>
      <c r="T33" s="4" t="s">
        <v>46</v>
      </c>
      <c r="U33" s="4" t="s">
        <v>59</v>
      </c>
      <c r="V33" s="4" t="s">
        <v>46</v>
      </c>
    </row>
    <row r="34" spans="2:22" ht="99.75" x14ac:dyDescent="0.25">
      <c r="B34" s="4" t="s">
        <v>1242</v>
      </c>
      <c r="C34" s="47" t="s">
        <v>1243</v>
      </c>
      <c r="D34" s="44"/>
      <c r="E34" s="5" t="s">
        <v>116</v>
      </c>
      <c r="F34" s="4" t="s">
        <v>1081</v>
      </c>
      <c r="G34" s="4" t="s">
        <v>5115</v>
      </c>
      <c r="H34" s="4"/>
      <c r="I34" s="4" t="s">
        <v>46</v>
      </c>
      <c r="J34" s="4" t="s">
        <v>46</v>
      </c>
      <c r="K34" s="4" t="s">
        <v>46</v>
      </c>
      <c r="L34" s="4" t="s">
        <v>46</v>
      </c>
      <c r="M34" s="4" t="s">
        <v>5112</v>
      </c>
      <c r="N34" s="4" t="s">
        <v>59</v>
      </c>
      <c r="O34" s="4"/>
      <c r="P34" s="4" t="s">
        <v>59</v>
      </c>
      <c r="Q34" s="4"/>
      <c r="R34" s="4" t="s">
        <v>5116</v>
      </c>
      <c r="S34" s="4" t="s">
        <v>59</v>
      </c>
      <c r="T34" s="4" t="s">
        <v>46</v>
      </c>
      <c r="U34" s="4" t="s">
        <v>59</v>
      </c>
      <c r="V34" s="4" t="s">
        <v>46</v>
      </c>
    </row>
    <row r="35" spans="2:22" ht="99.75" x14ac:dyDescent="0.25">
      <c r="B35" s="4" t="s">
        <v>1163</v>
      </c>
      <c r="C35" s="47" t="s">
        <v>1164</v>
      </c>
      <c r="D35" s="44"/>
      <c r="E35" s="5" t="s">
        <v>100</v>
      </c>
      <c r="F35" s="4" t="s">
        <v>349</v>
      </c>
      <c r="G35" s="4" t="s">
        <v>5115</v>
      </c>
      <c r="H35" s="4"/>
      <c r="I35" s="4" t="s">
        <v>46</v>
      </c>
      <c r="J35" s="4" t="s">
        <v>46</v>
      </c>
      <c r="K35" s="4" t="s">
        <v>46</v>
      </c>
      <c r="L35" s="4" t="s">
        <v>46</v>
      </c>
      <c r="M35" s="4" t="s">
        <v>5112</v>
      </c>
      <c r="N35" s="4" t="s">
        <v>59</v>
      </c>
      <c r="O35" s="4"/>
      <c r="P35" s="4" t="s">
        <v>59</v>
      </c>
      <c r="Q35" s="4"/>
      <c r="R35" s="4" t="s">
        <v>5128</v>
      </c>
      <c r="S35" s="4" t="s">
        <v>59</v>
      </c>
      <c r="T35" s="4" t="s">
        <v>46</v>
      </c>
      <c r="U35" s="4" t="s">
        <v>59</v>
      </c>
      <c r="V35" s="4" t="s">
        <v>46</v>
      </c>
    </row>
    <row r="36" spans="2:22" ht="142.5" x14ac:dyDescent="0.25">
      <c r="B36" s="4" t="s">
        <v>171</v>
      </c>
      <c r="C36" s="47" t="s">
        <v>172</v>
      </c>
      <c r="D36" s="44"/>
      <c r="E36" s="5" t="s">
        <v>123</v>
      </c>
      <c r="F36" s="4" t="s">
        <v>173</v>
      </c>
      <c r="G36" s="4" t="s">
        <v>5111</v>
      </c>
      <c r="H36" s="4"/>
      <c r="I36" s="4" t="s">
        <v>46</v>
      </c>
      <c r="J36" s="4" t="s">
        <v>46</v>
      </c>
      <c r="K36" s="4" t="s">
        <v>46</v>
      </c>
      <c r="L36" s="4" t="s">
        <v>46</v>
      </c>
      <c r="M36" s="4" t="s">
        <v>5112</v>
      </c>
      <c r="N36" s="4" t="s">
        <v>59</v>
      </c>
      <c r="O36" s="4"/>
      <c r="P36" s="4" t="s">
        <v>59</v>
      </c>
      <c r="Q36" s="4"/>
      <c r="R36" s="4" t="s">
        <v>46</v>
      </c>
      <c r="S36" s="4" t="s">
        <v>59</v>
      </c>
      <c r="T36" s="4" t="s">
        <v>46</v>
      </c>
      <c r="U36" s="4" t="s">
        <v>59</v>
      </c>
      <c r="V36" s="4" t="s">
        <v>46</v>
      </c>
    </row>
    <row r="37" spans="2:22" ht="142.5" x14ac:dyDescent="0.25">
      <c r="B37" s="4" t="s">
        <v>211</v>
      </c>
      <c r="C37" s="47" t="s">
        <v>212</v>
      </c>
      <c r="D37" s="44"/>
      <c r="E37" s="5" t="s">
        <v>108</v>
      </c>
      <c r="F37" s="4" t="s">
        <v>213</v>
      </c>
      <c r="G37" s="4" t="s">
        <v>5111</v>
      </c>
      <c r="H37" s="4"/>
      <c r="I37" s="4" t="s">
        <v>46</v>
      </c>
      <c r="J37" s="4" t="s">
        <v>46</v>
      </c>
      <c r="K37" s="4" t="s">
        <v>46</v>
      </c>
      <c r="L37" s="4" t="s">
        <v>46</v>
      </c>
      <c r="M37" s="4" t="s">
        <v>5112</v>
      </c>
      <c r="N37" s="4" t="s">
        <v>59</v>
      </c>
      <c r="O37" s="4"/>
      <c r="P37" s="4" t="s">
        <v>59</v>
      </c>
      <c r="Q37" s="4"/>
      <c r="R37" s="4" t="s">
        <v>5124</v>
      </c>
      <c r="S37" s="4" t="s">
        <v>59</v>
      </c>
      <c r="T37" s="4" t="s">
        <v>46</v>
      </c>
      <c r="U37" s="4" t="s">
        <v>59</v>
      </c>
      <c r="V37" s="4" t="s">
        <v>46</v>
      </c>
    </row>
    <row r="38" spans="2:22" ht="99.75" x14ac:dyDescent="0.25">
      <c r="B38" s="4" t="s">
        <v>378</v>
      </c>
      <c r="C38" s="47" t="s">
        <v>379</v>
      </c>
      <c r="D38" s="44"/>
      <c r="E38" s="5" t="s">
        <v>375</v>
      </c>
      <c r="F38" s="4" t="s">
        <v>380</v>
      </c>
      <c r="G38" s="4" t="s">
        <v>5115</v>
      </c>
      <c r="H38" s="4"/>
      <c r="I38" s="4" t="s">
        <v>46</v>
      </c>
      <c r="J38" s="4" t="s">
        <v>46</v>
      </c>
      <c r="K38" s="4" t="s">
        <v>46</v>
      </c>
      <c r="L38" s="4" t="s">
        <v>46</v>
      </c>
      <c r="M38" s="4" t="s">
        <v>5112</v>
      </c>
      <c r="N38" s="4" t="s">
        <v>59</v>
      </c>
      <c r="O38" s="4"/>
      <c r="P38" s="4" t="s">
        <v>59</v>
      </c>
      <c r="Q38" s="4"/>
      <c r="R38" s="4" t="s">
        <v>5116</v>
      </c>
      <c r="S38" s="4" t="s">
        <v>63</v>
      </c>
      <c r="T38" s="4" t="s">
        <v>5145</v>
      </c>
      <c r="U38" s="4" t="s">
        <v>63</v>
      </c>
      <c r="V38" s="4" t="s">
        <v>5146</v>
      </c>
    </row>
    <row r="39" spans="2:22" ht="142.5" x14ac:dyDescent="0.25">
      <c r="B39" s="4" t="s">
        <v>1090</v>
      </c>
      <c r="C39" s="47" t="s">
        <v>1091</v>
      </c>
      <c r="D39" s="44"/>
      <c r="E39" s="5" t="s">
        <v>123</v>
      </c>
      <c r="F39" s="4" t="s">
        <v>1092</v>
      </c>
      <c r="G39" s="4" t="s">
        <v>5111</v>
      </c>
      <c r="H39" s="4"/>
      <c r="I39" s="4" t="s">
        <v>46</v>
      </c>
      <c r="J39" s="4" t="s">
        <v>46</v>
      </c>
      <c r="K39" s="4" t="s">
        <v>46</v>
      </c>
      <c r="L39" s="4" t="s">
        <v>1448</v>
      </c>
      <c r="M39" s="4" t="s">
        <v>5112</v>
      </c>
      <c r="N39" s="4" t="s">
        <v>59</v>
      </c>
      <c r="O39" s="4"/>
      <c r="P39" s="4" t="s">
        <v>59</v>
      </c>
      <c r="Q39" s="4"/>
      <c r="R39" s="4" t="s">
        <v>5128</v>
      </c>
      <c r="S39" s="4" t="s">
        <v>59</v>
      </c>
      <c r="T39" s="4" t="s">
        <v>46</v>
      </c>
      <c r="U39" s="4" t="s">
        <v>59</v>
      </c>
      <c r="V39" s="4" t="s">
        <v>46</v>
      </c>
    </row>
    <row r="40" spans="2:22" ht="142.5" x14ac:dyDescent="0.25">
      <c r="B40" s="4" t="s">
        <v>317</v>
      </c>
      <c r="C40" s="47" t="s">
        <v>318</v>
      </c>
      <c r="D40" s="44"/>
      <c r="E40" s="5" t="s">
        <v>312</v>
      </c>
      <c r="F40" s="4" t="s">
        <v>313</v>
      </c>
      <c r="G40" s="4" t="s">
        <v>5111</v>
      </c>
      <c r="H40" s="4"/>
      <c r="I40" s="4" t="s">
        <v>46</v>
      </c>
      <c r="J40" s="4" t="s">
        <v>46</v>
      </c>
      <c r="K40" s="4" t="s">
        <v>46</v>
      </c>
      <c r="L40" s="4" t="s">
        <v>46</v>
      </c>
      <c r="M40" s="4" t="s">
        <v>5122</v>
      </c>
      <c r="N40" s="4" t="s">
        <v>63</v>
      </c>
      <c r="O40" s="13">
        <v>3.6</v>
      </c>
      <c r="P40" s="4" t="s">
        <v>59</v>
      </c>
      <c r="Q40" s="4"/>
      <c r="R40" s="4" t="s">
        <v>5124</v>
      </c>
      <c r="S40" s="4" t="s">
        <v>59</v>
      </c>
      <c r="T40" s="4" t="s">
        <v>46</v>
      </c>
      <c r="U40" s="4" t="s">
        <v>59</v>
      </c>
      <c r="V40" s="4" t="s">
        <v>46</v>
      </c>
    </row>
    <row r="41" spans="2:22" ht="142.5" x14ac:dyDescent="0.25">
      <c r="B41" s="4" t="s">
        <v>564</v>
      </c>
      <c r="C41" s="47" t="s">
        <v>565</v>
      </c>
      <c r="D41" s="44"/>
      <c r="E41" s="5" t="s">
        <v>154</v>
      </c>
      <c r="F41" s="4" t="s">
        <v>550</v>
      </c>
      <c r="G41" s="4" t="s">
        <v>5111</v>
      </c>
      <c r="H41" s="4"/>
      <c r="I41" s="4" t="s">
        <v>46</v>
      </c>
      <c r="J41" s="4" t="s">
        <v>46</v>
      </c>
      <c r="K41" s="4" t="s">
        <v>46</v>
      </c>
      <c r="L41" s="4" t="s">
        <v>46</v>
      </c>
      <c r="M41" s="4" t="s">
        <v>5112</v>
      </c>
      <c r="N41" s="4" t="s">
        <v>59</v>
      </c>
      <c r="O41" s="4"/>
      <c r="P41" s="4" t="s">
        <v>59</v>
      </c>
      <c r="Q41" s="4"/>
      <c r="R41" s="4" t="s">
        <v>5124</v>
      </c>
      <c r="S41" s="4" t="s">
        <v>59</v>
      </c>
      <c r="T41" s="4" t="s">
        <v>5147</v>
      </c>
      <c r="U41" s="4" t="s">
        <v>63</v>
      </c>
      <c r="V41" s="4" t="s">
        <v>5148</v>
      </c>
    </row>
    <row r="42" spans="2:22" ht="142.5" x14ac:dyDescent="0.25">
      <c r="B42" s="4" t="s">
        <v>1245</v>
      </c>
      <c r="C42" s="47" t="s">
        <v>1246</v>
      </c>
      <c r="D42" s="44"/>
      <c r="E42" s="5" t="s">
        <v>56</v>
      </c>
      <c r="F42" s="4" t="s">
        <v>167</v>
      </c>
      <c r="G42" s="4" t="s">
        <v>5111</v>
      </c>
      <c r="H42" s="4"/>
      <c r="I42" s="4" t="s">
        <v>46</v>
      </c>
      <c r="J42" s="4" t="s">
        <v>46</v>
      </c>
      <c r="K42" s="4" t="s">
        <v>46</v>
      </c>
      <c r="L42" s="4" t="s">
        <v>46</v>
      </c>
      <c r="M42" s="4" t="s">
        <v>5112</v>
      </c>
      <c r="N42" s="4" t="s">
        <v>59</v>
      </c>
      <c r="O42" s="4"/>
      <c r="P42" s="4" t="s">
        <v>59</v>
      </c>
      <c r="Q42" s="4"/>
      <c r="R42" s="4" t="s">
        <v>5116</v>
      </c>
      <c r="S42" s="4" t="s">
        <v>59</v>
      </c>
      <c r="T42" s="4" t="s">
        <v>46</v>
      </c>
      <c r="U42" s="4" t="s">
        <v>59</v>
      </c>
      <c r="V42" s="4" t="s">
        <v>46</v>
      </c>
    </row>
    <row r="43" spans="2:22" ht="142.5" x14ac:dyDescent="0.25">
      <c r="B43" s="4" t="s">
        <v>959</v>
      </c>
      <c r="C43" s="47" t="s">
        <v>960</v>
      </c>
      <c r="D43" s="44"/>
      <c r="E43" s="5" t="s">
        <v>261</v>
      </c>
      <c r="F43" s="4" t="s">
        <v>961</v>
      </c>
      <c r="G43" s="4" t="s">
        <v>5111</v>
      </c>
      <c r="H43" s="4"/>
      <c r="I43" s="4" t="s">
        <v>46</v>
      </c>
      <c r="J43" s="4" t="s">
        <v>46</v>
      </c>
      <c r="K43" s="4" t="s">
        <v>46</v>
      </c>
      <c r="L43" s="4" t="s">
        <v>46</v>
      </c>
      <c r="M43" s="4" t="s">
        <v>5112</v>
      </c>
      <c r="N43" s="4" t="s">
        <v>59</v>
      </c>
      <c r="O43" s="4"/>
      <c r="P43" s="4" t="s">
        <v>59</v>
      </c>
      <c r="Q43" s="4"/>
      <c r="R43" s="4" t="s">
        <v>5116</v>
      </c>
      <c r="S43" s="4" t="s">
        <v>59</v>
      </c>
      <c r="T43" s="4" t="s">
        <v>46</v>
      </c>
      <c r="U43" s="4" t="s">
        <v>59</v>
      </c>
      <c r="V43" s="4" t="s">
        <v>46</v>
      </c>
    </row>
    <row r="44" spans="2:22" ht="142.5" x14ac:dyDescent="0.25">
      <c r="B44" s="4" t="s">
        <v>1095</v>
      </c>
      <c r="C44" s="47" t="s">
        <v>1096</v>
      </c>
      <c r="D44" s="44"/>
      <c r="E44" s="5" t="s">
        <v>123</v>
      </c>
      <c r="F44" s="4" t="s">
        <v>1097</v>
      </c>
      <c r="G44" s="4" t="s">
        <v>5111</v>
      </c>
      <c r="H44" s="4"/>
      <c r="I44" s="4" t="s">
        <v>46</v>
      </c>
      <c r="J44" s="4" t="s">
        <v>46</v>
      </c>
      <c r="K44" s="4" t="s">
        <v>46</v>
      </c>
      <c r="L44" s="4" t="s">
        <v>46</v>
      </c>
      <c r="M44" s="4" t="s">
        <v>5112</v>
      </c>
      <c r="N44" s="4" t="s">
        <v>59</v>
      </c>
      <c r="O44" s="4"/>
      <c r="P44" s="4" t="s">
        <v>59</v>
      </c>
      <c r="Q44" s="4"/>
      <c r="R44" s="4" t="s">
        <v>5128</v>
      </c>
      <c r="S44" s="4" t="s">
        <v>59</v>
      </c>
      <c r="T44" s="4" t="s">
        <v>46</v>
      </c>
      <c r="U44" s="4" t="s">
        <v>59</v>
      </c>
      <c r="V44" s="4" t="s">
        <v>46</v>
      </c>
    </row>
    <row r="45" spans="2:22" ht="99.75" x14ac:dyDescent="0.25">
      <c r="B45" s="4" t="s">
        <v>530</v>
      </c>
      <c r="C45" s="47" t="s">
        <v>531</v>
      </c>
      <c r="D45" s="44"/>
      <c r="E45" s="5" t="s">
        <v>375</v>
      </c>
      <c r="F45" s="4" t="s">
        <v>532</v>
      </c>
      <c r="G45" s="4" t="s">
        <v>5149</v>
      </c>
      <c r="H45" s="4"/>
      <c r="I45" s="4" t="s">
        <v>46</v>
      </c>
      <c r="J45" s="4" t="s">
        <v>46</v>
      </c>
      <c r="K45" s="4" t="s">
        <v>46</v>
      </c>
      <c r="L45" s="4" t="s">
        <v>46</v>
      </c>
      <c r="M45" s="4" t="s">
        <v>5122</v>
      </c>
      <c r="N45" s="4" t="s">
        <v>63</v>
      </c>
      <c r="O45" s="13">
        <v>7.7</v>
      </c>
      <c r="P45" s="4" t="s">
        <v>59</v>
      </c>
      <c r="Q45" s="4"/>
      <c r="R45" s="4" t="s">
        <v>46</v>
      </c>
      <c r="S45" s="4" t="s">
        <v>59</v>
      </c>
      <c r="T45" s="4" t="s">
        <v>5150</v>
      </c>
      <c r="U45" s="4" t="s">
        <v>59</v>
      </c>
      <c r="V45" s="4" t="s">
        <v>5151</v>
      </c>
    </row>
    <row r="46" spans="2:22" ht="99.75" x14ac:dyDescent="0.25">
      <c r="B46" s="4" t="s">
        <v>567</v>
      </c>
      <c r="C46" s="47" t="s">
        <v>568</v>
      </c>
      <c r="D46" s="44"/>
      <c r="E46" s="5" t="s">
        <v>154</v>
      </c>
      <c r="F46" s="4" t="s">
        <v>550</v>
      </c>
      <c r="G46" s="4" t="s">
        <v>5115</v>
      </c>
      <c r="H46" s="4"/>
      <c r="I46" s="4" t="s">
        <v>46</v>
      </c>
      <c r="J46" s="4" t="s">
        <v>46</v>
      </c>
      <c r="K46" s="4" t="s">
        <v>46</v>
      </c>
      <c r="L46" s="4" t="s">
        <v>46</v>
      </c>
      <c r="M46" s="4" t="s">
        <v>5112</v>
      </c>
      <c r="N46" s="4" t="s">
        <v>59</v>
      </c>
      <c r="O46" s="4"/>
      <c r="P46" s="4" t="s">
        <v>59</v>
      </c>
      <c r="Q46" s="4"/>
      <c r="R46" s="4" t="s">
        <v>5128</v>
      </c>
      <c r="S46" s="4" t="s">
        <v>59</v>
      </c>
      <c r="T46" s="4" t="s">
        <v>46</v>
      </c>
      <c r="U46" s="4" t="s">
        <v>59</v>
      </c>
      <c r="V46" s="4" t="s">
        <v>46</v>
      </c>
    </row>
    <row r="47" spans="2:22" ht="142.5" x14ac:dyDescent="0.25">
      <c r="B47" s="4" t="s">
        <v>1248</v>
      </c>
      <c r="C47" s="47" t="s">
        <v>1249</v>
      </c>
      <c r="D47" s="44"/>
      <c r="E47" s="5" t="s">
        <v>56</v>
      </c>
      <c r="F47" s="4" t="s">
        <v>167</v>
      </c>
      <c r="G47" s="4" t="s">
        <v>5111</v>
      </c>
      <c r="H47" s="4"/>
      <c r="I47" s="4" t="s">
        <v>46</v>
      </c>
      <c r="J47" s="4" t="s">
        <v>46</v>
      </c>
      <c r="K47" s="4" t="s">
        <v>46</v>
      </c>
      <c r="L47" s="4" t="s">
        <v>46</v>
      </c>
      <c r="M47" s="4" t="s">
        <v>5112</v>
      </c>
      <c r="N47" s="4" t="s">
        <v>59</v>
      </c>
      <c r="O47" s="4"/>
      <c r="P47" s="4" t="s">
        <v>59</v>
      </c>
      <c r="Q47" s="4"/>
      <c r="R47" s="4" t="s">
        <v>5116</v>
      </c>
      <c r="S47" s="4" t="s">
        <v>59</v>
      </c>
      <c r="T47" s="4" t="s">
        <v>46</v>
      </c>
      <c r="U47" s="4" t="s">
        <v>59</v>
      </c>
      <c r="V47" s="4" t="s">
        <v>5152</v>
      </c>
    </row>
    <row r="48" spans="2:22" ht="142.5" x14ac:dyDescent="0.25">
      <c r="B48" s="4" t="s">
        <v>1250</v>
      </c>
      <c r="C48" s="47" t="s">
        <v>1251</v>
      </c>
      <c r="D48" s="44"/>
      <c r="E48" s="5" t="s">
        <v>56</v>
      </c>
      <c r="F48" s="4" t="s">
        <v>167</v>
      </c>
      <c r="G48" s="4" t="s">
        <v>5111</v>
      </c>
      <c r="H48" s="4"/>
      <c r="I48" s="4" t="s">
        <v>46</v>
      </c>
      <c r="J48" s="4" t="s">
        <v>46</v>
      </c>
      <c r="K48" s="4" t="s">
        <v>46</v>
      </c>
      <c r="L48" s="4" t="s">
        <v>46</v>
      </c>
      <c r="M48" s="4" t="s">
        <v>5112</v>
      </c>
      <c r="N48" s="4" t="s">
        <v>59</v>
      </c>
      <c r="O48" s="4"/>
      <c r="P48" s="4" t="s">
        <v>59</v>
      </c>
      <c r="Q48" s="4"/>
      <c r="R48" s="4" t="s">
        <v>5116</v>
      </c>
      <c r="S48" s="4" t="s">
        <v>59</v>
      </c>
      <c r="T48" s="4" t="s">
        <v>46</v>
      </c>
      <c r="U48" s="4" t="s">
        <v>59</v>
      </c>
      <c r="V48" s="4" t="s">
        <v>46</v>
      </c>
    </row>
    <row r="49" spans="2:22" ht="99.75" x14ac:dyDescent="0.25">
      <c r="B49" s="4" t="s">
        <v>176</v>
      </c>
      <c r="C49" s="47" t="s">
        <v>177</v>
      </c>
      <c r="D49" s="44"/>
      <c r="E49" s="5" t="s">
        <v>123</v>
      </c>
      <c r="F49" s="4" t="s">
        <v>178</v>
      </c>
      <c r="G49" s="4" t="s">
        <v>5115</v>
      </c>
      <c r="H49" s="4"/>
      <c r="I49" s="4" t="s">
        <v>46</v>
      </c>
      <c r="J49" s="4" t="s">
        <v>46</v>
      </c>
      <c r="K49" s="4" t="s">
        <v>46</v>
      </c>
      <c r="L49" s="4" t="s">
        <v>46</v>
      </c>
      <c r="M49" s="4" t="s">
        <v>5112</v>
      </c>
      <c r="N49" s="4" t="s">
        <v>59</v>
      </c>
      <c r="O49" s="4"/>
      <c r="P49" s="4" t="s">
        <v>59</v>
      </c>
      <c r="Q49" s="4"/>
      <c r="R49" s="4" t="s">
        <v>5116</v>
      </c>
      <c r="S49" s="4" t="s">
        <v>59</v>
      </c>
      <c r="T49" s="4" t="s">
        <v>46</v>
      </c>
      <c r="U49" s="4" t="s">
        <v>63</v>
      </c>
      <c r="V49" s="4" t="s">
        <v>5153</v>
      </c>
    </row>
    <row r="50" spans="2:22" ht="142.5" x14ac:dyDescent="0.25">
      <c r="B50" s="4" t="s">
        <v>846</v>
      </c>
      <c r="C50" s="47" t="s">
        <v>847</v>
      </c>
      <c r="D50" s="44"/>
      <c r="E50" s="5" t="s">
        <v>276</v>
      </c>
      <c r="F50" s="4" t="s">
        <v>277</v>
      </c>
      <c r="G50" s="4" t="s">
        <v>5111</v>
      </c>
      <c r="H50" s="4"/>
      <c r="I50" s="4" t="s">
        <v>46</v>
      </c>
      <c r="J50" s="4" t="s">
        <v>46</v>
      </c>
      <c r="K50" s="4" t="s">
        <v>46</v>
      </c>
      <c r="L50" s="4" t="s">
        <v>46</v>
      </c>
      <c r="M50" s="4" t="s">
        <v>5112</v>
      </c>
      <c r="N50" s="4" t="s">
        <v>59</v>
      </c>
      <c r="O50" s="4"/>
      <c r="P50" s="4" t="s">
        <v>59</v>
      </c>
      <c r="Q50" s="4"/>
      <c r="R50" s="4" t="s">
        <v>5116</v>
      </c>
      <c r="S50" s="4" t="s">
        <v>59</v>
      </c>
      <c r="T50" s="4" t="s">
        <v>46</v>
      </c>
      <c r="U50" s="4" t="s">
        <v>59</v>
      </c>
      <c r="V50" s="4" t="s">
        <v>46</v>
      </c>
    </row>
    <row r="51" spans="2:22" ht="142.5" x14ac:dyDescent="0.25">
      <c r="B51" s="4" t="s">
        <v>569</v>
      </c>
      <c r="C51" s="47" t="s">
        <v>570</v>
      </c>
      <c r="D51" s="44"/>
      <c r="E51" s="5" t="s">
        <v>154</v>
      </c>
      <c r="F51" s="4" t="s">
        <v>571</v>
      </c>
      <c r="G51" s="4" t="s">
        <v>5111</v>
      </c>
      <c r="H51" s="4"/>
      <c r="I51" s="4" t="s">
        <v>46</v>
      </c>
      <c r="J51" s="4" t="s">
        <v>46</v>
      </c>
      <c r="K51" s="4" t="s">
        <v>46</v>
      </c>
      <c r="L51" s="4" t="s">
        <v>46</v>
      </c>
      <c r="M51" s="4" t="s">
        <v>5122</v>
      </c>
      <c r="N51" s="4" t="s">
        <v>59</v>
      </c>
      <c r="O51" s="4"/>
      <c r="P51" s="4" t="s">
        <v>59</v>
      </c>
      <c r="Q51" s="4"/>
      <c r="R51" s="4" t="s">
        <v>5124</v>
      </c>
      <c r="S51" s="4" t="s">
        <v>59</v>
      </c>
      <c r="T51" s="4" t="s">
        <v>5154</v>
      </c>
      <c r="U51" s="4" t="s">
        <v>63</v>
      </c>
      <c r="V51" s="4" t="s">
        <v>5155</v>
      </c>
    </row>
    <row r="52" spans="2:22" ht="142.5" x14ac:dyDescent="0.25">
      <c r="B52" s="4" t="s">
        <v>573</v>
      </c>
      <c r="C52" s="47" t="s">
        <v>574</v>
      </c>
      <c r="D52" s="44"/>
      <c r="E52" s="5" t="s">
        <v>154</v>
      </c>
      <c r="F52" s="4" t="s">
        <v>155</v>
      </c>
      <c r="G52" s="4" t="s">
        <v>5111</v>
      </c>
      <c r="H52" s="4"/>
      <c r="I52" s="4" t="s">
        <v>5119</v>
      </c>
      <c r="J52" s="4" t="s">
        <v>46</v>
      </c>
      <c r="K52" s="4" t="s">
        <v>46</v>
      </c>
      <c r="L52" s="4" t="s">
        <v>185</v>
      </c>
      <c r="M52" s="4" t="s">
        <v>5122</v>
      </c>
      <c r="N52" s="4" t="s">
        <v>63</v>
      </c>
      <c r="O52" s="13">
        <v>14.984999999999999</v>
      </c>
      <c r="P52" s="4" t="s">
        <v>59</v>
      </c>
      <c r="Q52" s="4"/>
      <c r="R52" s="4" t="s">
        <v>46</v>
      </c>
      <c r="S52" s="4" t="s">
        <v>59</v>
      </c>
      <c r="T52" s="4" t="s">
        <v>185</v>
      </c>
      <c r="U52" s="4" t="s">
        <v>63</v>
      </c>
      <c r="V52" s="4" t="s">
        <v>5156</v>
      </c>
    </row>
    <row r="53" spans="2:22" ht="142.5" x14ac:dyDescent="0.25">
      <c r="B53" s="4" t="s">
        <v>1100</v>
      </c>
      <c r="C53" s="47" t="s">
        <v>1101</v>
      </c>
      <c r="D53" s="44"/>
      <c r="E53" s="5" t="s">
        <v>100</v>
      </c>
      <c r="F53" s="4" t="s">
        <v>1102</v>
      </c>
      <c r="G53" s="4" t="s">
        <v>5111</v>
      </c>
      <c r="H53" s="4"/>
      <c r="I53" s="4" t="s">
        <v>46</v>
      </c>
      <c r="J53" s="4" t="s">
        <v>46</v>
      </c>
      <c r="K53" s="4" t="s">
        <v>46</v>
      </c>
      <c r="L53" s="4" t="s">
        <v>46</v>
      </c>
      <c r="M53" s="4" t="s">
        <v>5112</v>
      </c>
      <c r="N53" s="4" t="s">
        <v>59</v>
      </c>
      <c r="O53" s="4"/>
      <c r="P53" s="4" t="s">
        <v>59</v>
      </c>
      <c r="Q53" s="4"/>
      <c r="R53" s="4" t="s">
        <v>5116</v>
      </c>
      <c r="S53" s="4" t="s">
        <v>59</v>
      </c>
      <c r="T53" s="4" t="s">
        <v>46</v>
      </c>
      <c r="U53" s="4" t="s">
        <v>59</v>
      </c>
      <c r="V53" s="4" t="s">
        <v>46</v>
      </c>
    </row>
    <row r="54" spans="2:22" ht="142.5" x14ac:dyDescent="0.25">
      <c r="B54" s="4" t="s">
        <v>904</v>
      </c>
      <c r="C54" s="47" t="s">
        <v>905</v>
      </c>
      <c r="D54" s="44"/>
      <c r="E54" s="5" t="s">
        <v>100</v>
      </c>
      <c r="F54" s="4" t="s">
        <v>906</v>
      </c>
      <c r="G54" s="4" t="s">
        <v>5111</v>
      </c>
      <c r="H54" s="4"/>
      <c r="I54" s="4" t="s">
        <v>46</v>
      </c>
      <c r="J54" s="4" t="s">
        <v>46</v>
      </c>
      <c r="K54" s="4" t="s">
        <v>46</v>
      </c>
      <c r="L54" s="4" t="s">
        <v>46</v>
      </c>
      <c r="M54" s="4" t="s">
        <v>5112</v>
      </c>
      <c r="N54" s="4" t="s">
        <v>59</v>
      </c>
      <c r="O54" s="4"/>
      <c r="P54" s="4" t="s">
        <v>59</v>
      </c>
      <c r="Q54" s="4"/>
      <c r="R54" s="4" t="s">
        <v>5157</v>
      </c>
      <c r="S54" s="4" t="s">
        <v>59</v>
      </c>
      <c r="T54" s="4" t="s">
        <v>46</v>
      </c>
      <c r="U54" s="4" t="s">
        <v>63</v>
      </c>
      <c r="V54" s="4" t="s">
        <v>5158</v>
      </c>
    </row>
    <row r="55" spans="2:22" ht="142.5" x14ac:dyDescent="0.25">
      <c r="B55" s="4" t="s">
        <v>731</v>
      </c>
      <c r="C55" s="47" t="s">
        <v>732</v>
      </c>
      <c r="D55" s="44"/>
      <c r="E55" s="5" t="s">
        <v>733</v>
      </c>
      <c r="F55" s="4" t="s">
        <v>734</v>
      </c>
      <c r="G55" s="4" t="s">
        <v>5111</v>
      </c>
      <c r="H55" s="4"/>
      <c r="I55" s="4" t="s">
        <v>46</v>
      </c>
      <c r="J55" s="4" t="s">
        <v>46</v>
      </c>
      <c r="K55" s="4" t="s">
        <v>46</v>
      </c>
      <c r="L55" s="4" t="s">
        <v>46</v>
      </c>
      <c r="M55" s="4" t="s">
        <v>5112</v>
      </c>
      <c r="N55" s="4" t="s">
        <v>59</v>
      </c>
      <c r="O55" s="4"/>
      <c r="P55" s="4" t="s">
        <v>59</v>
      </c>
      <c r="Q55" s="4"/>
      <c r="R55" s="4" t="s">
        <v>5124</v>
      </c>
      <c r="S55" s="4" t="s">
        <v>59</v>
      </c>
      <c r="T55" s="4" t="s">
        <v>46</v>
      </c>
      <c r="U55" s="4" t="s">
        <v>59</v>
      </c>
      <c r="V55" s="4" t="s">
        <v>46</v>
      </c>
    </row>
    <row r="56" spans="2:22" ht="142.5" x14ac:dyDescent="0.25">
      <c r="B56" s="4" t="s">
        <v>735</v>
      </c>
      <c r="C56" s="47" t="s">
        <v>736</v>
      </c>
      <c r="D56" s="44"/>
      <c r="E56" s="5" t="s">
        <v>737</v>
      </c>
      <c r="F56" s="4" t="s">
        <v>738</v>
      </c>
      <c r="G56" s="4" t="s">
        <v>5111</v>
      </c>
      <c r="H56" s="4"/>
      <c r="I56" s="4" t="s">
        <v>46</v>
      </c>
      <c r="J56" s="4" t="s">
        <v>46</v>
      </c>
      <c r="K56" s="4" t="s">
        <v>46</v>
      </c>
      <c r="L56" s="4" t="s">
        <v>46</v>
      </c>
      <c r="M56" s="4" t="s">
        <v>5112</v>
      </c>
      <c r="N56" s="4" t="s">
        <v>59</v>
      </c>
      <c r="O56" s="4"/>
      <c r="P56" s="4" t="s">
        <v>59</v>
      </c>
      <c r="Q56" s="4"/>
      <c r="R56" s="4" t="s">
        <v>5124</v>
      </c>
      <c r="S56" s="4" t="s">
        <v>59</v>
      </c>
      <c r="T56" s="4" t="s">
        <v>46</v>
      </c>
      <c r="U56" s="4" t="s">
        <v>59</v>
      </c>
      <c r="V56" s="4" t="s">
        <v>46</v>
      </c>
    </row>
    <row r="57" spans="2:22" ht="142.5" x14ac:dyDescent="0.25">
      <c r="B57" s="4" t="s">
        <v>724</v>
      </c>
      <c r="C57" s="47" t="s">
        <v>725</v>
      </c>
      <c r="D57" s="44"/>
      <c r="E57" s="5" t="s">
        <v>100</v>
      </c>
      <c r="F57" s="4" t="s">
        <v>726</v>
      </c>
      <c r="G57" s="4" t="s">
        <v>5111</v>
      </c>
      <c r="H57" s="4"/>
      <c r="I57" s="4" t="s">
        <v>46</v>
      </c>
      <c r="J57" s="4" t="s">
        <v>46</v>
      </c>
      <c r="K57" s="4" t="s">
        <v>46</v>
      </c>
      <c r="L57" s="4" t="s">
        <v>46</v>
      </c>
      <c r="M57" s="4" t="s">
        <v>5112</v>
      </c>
      <c r="N57" s="4" t="s">
        <v>59</v>
      </c>
      <c r="O57" s="4"/>
      <c r="P57" s="4" t="s">
        <v>59</v>
      </c>
      <c r="Q57" s="4"/>
      <c r="R57" s="4" t="s">
        <v>5124</v>
      </c>
      <c r="S57" s="4" t="s">
        <v>59</v>
      </c>
      <c r="T57" s="4" t="s">
        <v>1198</v>
      </c>
      <c r="U57" s="4" t="s">
        <v>59</v>
      </c>
      <c r="V57" s="4" t="s">
        <v>1198</v>
      </c>
    </row>
    <row r="58" spans="2:22" ht="409.5" x14ac:dyDescent="0.25">
      <c r="B58" s="4" t="s">
        <v>1166</v>
      </c>
      <c r="C58" s="47" t="s">
        <v>1167</v>
      </c>
      <c r="D58" s="44"/>
      <c r="E58" s="5" t="s">
        <v>375</v>
      </c>
      <c r="F58" s="4" t="s">
        <v>1168</v>
      </c>
      <c r="G58" s="4" t="s">
        <v>5111</v>
      </c>
      <c r="H58" s="4"/>
      <c r="I58" s="4" t="s">
        <v>46</v>
      </c>
      <c r="J58" s="4" t="s">
        <v>46</v>
      </c>
      <c r="K58" s="4" t="s">
        <v>46</v>
      </c>
      <c r="L58" s="4" t="s">
        <v>46</v>
      </c>
      <c r="M58" s="4" t="s">
        <v>5112</v>
      </c>
      <c r="N58" s="4" t="s">
        <v>59</v>
      </c>
      <c r="O58" s="4"/>
      <c r="P58" s="4" t="s">
        <v>59</v>
      </c>
      <c r="Q58" s="4"/>
      <c r="R58" s="4" t="s">
        <v>5124</v>
      </c>
      <c r="S58" s="4" t="s">
        <v>63</v>
      </c>
      <c r="T58" s="4" t="s">
        <v>5159</v>
      </c>
      <c r="U58" s="4" t="s">
        <v>63</v>
      </c>
      <c r="V58" s="4" t="s">
        <v>5160</v>
      </c>
    </row>
    <row r="59" spans="2:22" ht="142.5" x14ac:dyDescent="0.25">
      <c r="B59" s="4" t="s">
        <v>962</v>
      </c>
      <c r="C59" s="47" t="s">
        <v>963</v>
      </c>
      <c r="D59" s="44"/>
      <c r="E59" s="5" t="s">
        <v>261</v>
      </c>
      <c r="F59" s="4" t="s">
        <v>961</v>
      </c>
      <c r="G59" s="4" t="s">
        <v>5111</v>
      </c>
      <c r="H59" s="4"/>
      <c r="I59" s="4" t="s">
        <v>46</v>
      </c>
      <c r="J59" s="4" t="s">
        <v>46</v>
      </c>
      <c r="K59" s="4" t="s">
        <v>46</v>
      </c>
      <c r="L59" s="4" t="s">
        <v>46</v>
      </c>
      <c r="M59" s="4" t="s">
        <v>5112</v>
      </c>
      <c r="N59" s="4" t="s">
        <v>59</v>
      </c>
      <c r="O59" s="4"/>
      <c r="P59" s="4" t="s">
        <v>59</v>
      </c>
      <c r="Q59" s="4"/>
      <c r="R59" s="4" t="s">
        <v>5116</v>
      </c>
      <c r="S59" s="4" t="s">
        <v>59</v>
      </c>
      <c r="T59" s="4" t="s">
        <v>46</v>
      </c>
      <c r="U59" s="4" t="s">
        <v>59</v>
      </c>
      <c r="V59" s="4" t="s">
        <v>46</v>
      </c>
    </row>
    <row r="60" spans="2:22" ht="142.5" x14ac:dyDescent="0.25">
      <c r="B60" s="4" t="s">
        <v>226</v>
      </c>
      <c r="C60" s="47" t="s">
        <v>227</v>
      </c>
      <c r="D60" s="44"/>
      <c r="E60" s="5" t="s">
        <v>100</v>
      </c>
      <c r="F60" s="4" t="s">
        <v>228</v>
      </c>
      <c r="G60" s="4" t="s">
        <v>5111</v>
      </c>
      <c r="H60" s="4"/>
      <c r="I60" s="4" t="s">
        <v>46</v>
      </c>
      <c r="J60" s="4" t="s">
        <v>46</v>
      </c>
      <c r="K60" s="4" t="s">
        <v>46</v>
      </c>
      <c r="L60" s="4" t="s">
        <v>46</v>
      </c>
      <c r="M60" s="4" t="s">
        <v>5112</v>
      </c>
      <c r="N60" s="4" t="s">
        <v>59</v>
      </c>
      <c r="O60" s="4"/>
      <c r="P60" s="4" t="s">
        <v>59</v>
      </c>
      <c r="Q60" s="4"/>
      <c r="R60" s="4" t="s">
        <v>46</v>
      </c>
      <c r="S60" s="4" t="s">
        <v>59</v>
      </c>
      <c r="T60" s="4" t="s">
        <v>46</v>
      </c>
      <c r="U60" s="4" t="s">
        <v>59</v>
      </c>
      <c r="V60" s="4" t="s">
        <v>46</v>
      </c>
    </row>
    <row r="61" spans="2:22" ht="142.5" x14ac:dyDescent="0.25">
      <c r="B61" s="4" t="s">
        <v>1252</v>
      </c>
      <c r="C61" s="47" t="s">
        <v>1253</v>
      </c>
      <c r="D61" s="44"/>
      <c r="E61" s="5" t="s">
        <v>116</v>
      </c>
      <c r="F61" s="4" t="s">
        <v>117</v>
      </c>
      <c r="G61" s="4" t="s">
        <v>5111</v>
      </c>
      <c r="H61" s="4"/>
      <c r="I61" s="4" t="s">
        <v>46</v>
      </c>
      <c r="J61" s="4" t="s">
        <v>46</v>
      </c>
      <c r="K61" s="4" t="s">
        <v>46</v>
      </c>
      <c r="L61" s="4" t="s">
        <v>46</v>
      </c>
      <c r="M61" s="4" t="s">
        <v>5112</v>
      </c>
      <c r="N61" s="4" t="s">
        <v>59</v>
      </c>
      <c r="O61" s="4"/>
      <c r="P61" s="4" t="s">
        <v>59</v>
      </c>
      <c r="Q61" s="4"/>
      <c r="R61" s="4" t="s">
        <v>46</v>
      </c>
      <c r="S61" s="4" t="s">
        <v>59</v>
      </c>
      <c r="T61" s="4" t="s">
        <v>46</v>
      </c>
      <c r="U61" s="4" t="s">
        <v>59</v>
      </c>
      <c r="V61" s="4" t="s">
        <v>46</v>
      </c>
    </row>
    <row r="62" spans="2:22" ht="142.5" x14ac:dyDescent="0.25">
      <c r="B62" s="4" t="s">
        <v>1255</v>
      </c>
      <c r="C62" s="47" t="s">
        <v>1256</v>
      </c>
      <c r="D62" s="44"/>
      <c r="E62" s="5" t="s">
        <v>116</v>
      </c>
      <c r="F62" s="4" t="s">
        <v>117</v>
      </c>
      <c r="G62" s="4" t="s">
        <v>5111</v>
      </c>
      <c r="H62" s="4"/>
      <c r="I62" s="4" t="s">
        <v>46</v>
      </c>
      <c r="J62" s="4" t="s">
        <v>46</v>
      </c>
      <c r="K62" s="4" t="s">
        <v>46</v>
      </c>
      <c r="L62" s="4" t="s">
        <v>46</v>
      </c>
      <c r="M62" s="4" t="s">
        <v>5112</v>
      </c>
      <c r="N62" s="4" t="s">
        <v>59</v>
      </c>
      <c r="O62" s="4"/>
      <c r="P62" s="4" t="s">
        <v>59</v>
      </c>
      <c r="Q62" s="4"/>
      <c r="R62" s="4" t="s">
        <v>46</v>
      </c>
      <c r="S62" s="4" t="s">
        <v>59</v>
      </c>
      <c r="T62" s="4" t="s">
        <v>46</v>
      </c>
      <c r="U62" s="4" t="s">
        <v>59</v>
      </c>
      <c r="V62" s="4" t="s">
        <v>46</v>
      </c>
    </row>
    <row r="63" spans="2:22" ht="99.75" x14ac:dyDescent="0.25">
      <c r="B63" s="4" t="s">
        <v>1257</v>
      </c>
      <c r="C63" s="47" t="s">
        <v>1258</v>
      </c>
      <c r="D63" s="44"/>
      <c r="E63" s="5" t="s">
        <v>116</v>
      </c>
      <c r="F63" s="4" t="s">
        <v>1081</v>
      </c>
      <c r="G63" s="4" t="s">
        <v>5115</v>
      </c>
      <c r="H63" s="4"/>
      <c r="I63" s="4" t="s">
        <v>46</v>
      </c>
      <c r="J63" s="4" t="s">
        <v>46</v>
      </c>
      <c r="K63" s="4" t="s">
        <v>46</v>
      </c>
      <c r="L63" s="4" t="s">
        <v>46</v>
      </c>
      <c r="M63" s="4" t="s">
        <v>5112</v>
      </c>
      <c r="N63" s="4" t="s">
        <v>59</v>
      </c>
      <c r="O63" s="4"/>
      <c r="P63" s="4" t="s">
        <v>59</v>
      </c>
      <c r="Q63" s="4"/>
      <c r="R63" s="4" t="s">
        <v>5116</v>
      </c>
      <c r="S63" s="4" t="s">
        <v>59</v>
      </c>
      <c r="T63" s="4" t="s">
        <v>46</v>
      </c>
      <c r="U63" s="4" t="s">
        <v>59</v>
      </c>
      <c r="V63" s="4" t="s">
        <v>46</v>
      </c>
    </row>
    <row r="64" spans="2:22" ht="99.75" x14ac:dyDescent="0.25">
      <c r="B64" s="4" t="s">
        <v>1105</v>
      </c>
      <c r="C64" s="47" t="s">
        <v>1106</v>
      </c>
      <c r="D64" s="44"/>
      <c r="E64" s="5" t="s">
        <v>123</v>
      </c>
      <c r="F64" s="4" t="s">
        <v>124</v>
      </c>
      <c r="G64" s="4" t="s">
        <v>5115</v>
      </c>
      <c r="H64" s="4"/>
      <c r="I64" s="4" t="s">
        <v>46</v>
      </c>
      <c r="J64" s="4" t="s">
        <v>46</v>
      </c>
      <c r="K64" s="4" t="s">
        <v>46</v>
      </c>
      <c r="L64" s="4" t="s">
        <v>46</v>
      </c>
      <c r="M64" s="4" t="s">
        <v>5112</v>
      </c>
      <c r="N64" s="4" t="s">
        <v>59</v>
      </c>
      <c r="O64" s="4"/>
      <c r="P64" s="4" t="s">
        <v>59</v>
      </c>
      <c r="Q64" s="4"/>
      <c r="R64" s="4" t="s">
        <v>5128</v>
      </c>
      <c r="S64" s="4" t="s">
        <v>59</v>
      </c>
      <c r="T64" s="4" t="s">
        <v>46</v>
      </c>
      <c r="U64" s="4" t="s">
        <v>59</v>
      </c>
      <c r="V64" s="4" t="s">
        <v>46</v>
      </c>
    </row>
    <row r="65" spans="2:22" ht="142.5" x14ac:dyDescent="0.25">
      <c r="B65" s="4" t="s">
        <v>660</v>
      </c>
      <c r="C65" s="47" t="s">
        <v>661</v>
      </c>
      <c r="D65" s="44"/>
      <c r="E65" s="5" t="s">
        <v>56</v>
      </c>
      <c r="F65" s="4" t="s">
        <v>167</v>
      </c>
      <c r="G65" s="4" t="s">
        <v>5111</v>
      </c>
      <c r="H65" s="4"/>
      <c r="I65" s="4" t="s">
        <v>46</v>
      </c>
      <c r="J65" s="4" t="s">
        <v>46</v>
      </c>
      <c r="K65" s="4" t="s">
        <v>46</v>
      </c>
      <c r="L65" s="4" t="s">
        <v>46</v>
      </c>
      <c r="M65" s="4" t="s">
        <v>5112</v>
      </c>
      <c r="N65" s="4" t="s">
        <v>59</v>
      </c>
      <c r="O65" s="4"/>
      <c r="P65" s="4" t="s">
        <v>59</v>
      </c>
      <c r="Q65" s="4"/>
      <c r="R65" s="4" t="s">
        <v>5116</v>
      </c>
      <c r="S65" s="4" t="s">
        <v>59</v>
      </c>
      <c r="T65" s="4" t="s">
        <v>46</v>
      </c>
      <c r="U65" s="4" t="s">
        <v>59</v>
      </c>
      <c r="V65" s="4" t="s">
        <v>5161</v>
      </c>
    </row>
    <row r="66" spans="2:22" ht="142.5" x14ac:dyDescent="0.25">
      <c r="B66" s="4" t="s">
        <v>1260</v>
      </c>
      <c r="C66" s="47" t="s">
        <v>1261</v>
      </c>
      <c r="D66" s="44"/>
      <c r="E66" s="5" t="s">
        <v>116</v>
      </c>
      <c r="F66" s="4" t="s">
        <v>117</v>
      </c>
      <c r="G66" s="4" t="s">
        <v>5111</v>
      </c>
      <c r="H66" s="4"/>
      <c r="I66" s="4" t="s">
        <v>46</v>
      </c>
      <c r="J66" s="4" t="s">
        <v>46</v>
      </c>
      <c r="K66" s="4" t="s">
        <v>46</v>
      </c>
      <c r="L66" s="4" t="s">
        <v>46</v>
      </c>
      <c r="M66" s="4" t="s">
        <v>5112</v>
      </c>
      <c r="N66" s="4" t="s">
        <v>59</v>
      </c>
      <c r="O66" s="4"/>
      <c r="P66" s="4" t="s">
        <v>59</v>
      </c>
      <c r="Q66" s="4"/>
      <c r="R66" s="4" t="s">
        <v>5116</v>
      </c>
      <c r="S66" s="4" t="s">
        <v>59</v>
      </c>
      <c r="T66" s="4" t="s">
        <v>46</v>
      </c>
      <c r="U66" s="4" t="s">
        <v>59</v>
      </c>
      <c r="V66" s="4" t="s">
        <v>46</v>
      </c>
    </row>
    <row r="67" spans="2:22" ht="99.75" x14ac:dyDescent="0.25">
      <c r="B67" s="4" t="s">
        <v>689</v>
      </c>
      <c r="C67" s="47" t="s">
        <v>690</v>
      </c>
      <c r="D67" s="44"/>
      <c r="E67" s="5" t="s">
        <v>108</v>
      </c>
      <c r="F67" s="4" t="s">
        <v>691</v>
      </c>
      <c r="G67" s="4" t="s">
        <v>5149</v>
      </c>
      <c r="H67" s="4"/>
      <c r="I67" s="4" t="s">
        <v>46</v>
      </c>
      <c r="J67" s="4" t="s">
        <v>46</v>
      </c>
      <c r="K67" s="4" t="s">
        <v>46</v>
      </c>
      <c r="L67" s="4" t="s">
        <v>46</v>
      </c>
      <c r="M67" s="4" t="s">
        <v>5122</v>
      </c>
      <c r="N67" s="4" t="s">
        <v>63</v>
      </c>
      <c r="O67" s="13">
        <v>1</v>
      </c>
      <c r="P67" s="4" t="s">
        <v>59</v>
      </c>
      <c r="Q67" s="4"/>
      <c r="R67" s="4" t="s">
        <v>5137</v>
      </c>
      <c r="S67" s="4" t="s">
        <v>59</v>
      </c>
      <c r="T67" s="4" t="s">
        <v>46</v>
      </c>
      <c r="U67" s="4" t="s">
        <v>59</v>
      </c>
      <c r="V67" s="4" t="s">
        <v>46</v>
      </c>
    </row>
    <row r="68" spans="2:22" ht="142.5" x14ac:dyDescent="0.25">
      <c r="B68" s="4" t="s">
        <v>218</v>
      </c>
      <c r="C68" s="47" t="s">
        <v>219</v>
      </c>
      <c r="D68" s="44"/>
      <c r="E68" s="5" t="s">
        <v>100</v>
      </c>
      <c r="F68" s="4" t="s">
        <v>220</v>
      </c>
      <c r="G68" s="4" t="s">
        <v>5111</v>
      </c>
      <c r="H68" s="4"/>
      <c r="I68" s="4" t="s">
        <v>46</v>
      </c>
      <c r="J68" s="4" t="s">
        <v>46</v>
      </c>
      <c r="K68" s="4" t="s">
        <v>46</v>
      </c>
      <c r="L68" s="4" t="s">
        <v>5162</v>
      </c>
      <c r="M68" s="4" t="s">
        <v>5112</v>
      </c>
      <c r="N68" s="4" t="s">
        <v>59</v>
      </c>
      <c r="O68" s="4"/>
      <c r="P68" s="4" t="s">
        <v>59</v>
      </c>
      <c r="Q68" s="4"/>
      <c r="R68" s="4" t="s">
        <v>5116</v>
      </c>
      <c r="S68" s="4" t="s">
        <v>59</v>
      </c>
      <c r="T68" s="4" t="s">
        <v>46</v>
      </c>
      <c r="U68" s="4" t="s">
        <v>63</v>
      </c>
      <c r="V68" s="4" t="s">
        <v>5163</v>
      </c>
    </row>
    <row r="69" spans="2:22" ht="142.5" x14ac:dyDescent="0.25">
      <c r="B69" s="4" t="s">
        <v>320</v>
      </c>
      <c r="C69" s="47" t="s">
        <v>321</v>
      </c>
      <c r="D69" s="44"/>
      <c r="E69" s="5" t="s">
        <v>322</v>
      </c>
      <c r="F69" s="4" t="s">
        <v>323</v>
      </c>
      <c r="G69" s="4" t="s">
        <v>5111</v>
      </c>
      <c r="H69" s="4"/>
      <c r="I69" s="4" t="s">
        <v>46</v>
      </c>
      <c r="J69" s="4" t="s">
        <v>46</v>
      </c>
      <c r="K69" s="4" t="s">
        <v>46</v>
      </c>
      <c r="L69" s="4" t="s">
        <v>46</v>
      </c>
      <c r="M69" s="4" t="s">
        <v>5122</v>
      </c>
      <c r="N69" s="4" t="s">
        <v>59</v>
      </c>
      <c r="O69" s="4"/>
      <c r="P69" s="4" t="s">
        <v>59</v>
      </c>
      <c r="Q69" s="4"/>
      <c r="R69" s="4" t="s">
        <v>46</v>
      </c>
      <c r="S69" s="4" t="s">
        <v>59</v>
      </c>
      <c r="T69" s="4" t="s">
        <v>46</v>
      </c>
      <c r="U69" s="4" t="s">
        <v>59</v>
      </c>
      <c r="V69" s="4" t="s">
        <v>46</v>
      </c>
    </row>
    <row r="70" spans="2:22" ht="142.5" x14ac:dyDescent="0.25">
      <c r="B70" s="4" t="s">
        <v>1263</v>
      </c>
      <c r="C70" s="47" t="s">
        <v>1264</v>
      </c>
      <c r="D70" s="44"/>
      <c r="E70" s="5" t="s">
        <v>116</v>
      </c>
      <c r="F70" s="4" t="s">
        <v>117</v>
      </c>
      <c r="G70" s="4" t="s">
        <v>5111</v>
      </c>
      <c r="H70" s="4"/>
      <c r="I70" s="4" t="s">
        <v>46</v>
      </c>
      <c r="J70" s="4" t="s">
        <v>46</v>
      </c>
      <c r="K70" s="4" t="s">
        <v>46</v>
      </c>
      <c r="L70" s="4" t="s">
        <v>46</v>
      </c>
      <c r="M70" s="4" t="s">
        <v>5112</v>
      </c>
      <c r="N70" s="4" t="s">
        <v>59</v>
      </c>
      <c r="O70" s="4"/>
      <c r="P70" s="4" t="s">
        <v>59</v>
      </c>
      <c r="Q70" s="4"/>
      <c r="R70" s="4" t="s">
        <v>5116</v>
      </c>
      <c r="S70" s="4" t="s">
        <v>59</v>
      </c>
      <c r="T70" s="4" t="s">
        <v>46</v>
      </c>
      <c r="U70" s="4" t="s">
        <v>59</v>
      </c>
      <c r="V70" s="4" t="s">
        <v>46</v>
      </c>
    </row>
    <row r="71" spans="2:22" ht="99.75" x14ac:dyDescent="0.25">
      <c r="B71" s="4" t="s">
        <v>1266</v>
      </c>
      <c r="C71" s="47" t="s">
        <v>1267</v>
      </c>
      <c r="D71" s="44"/>
      <c r="E71" s="5" t="s">
        <v>595</v>
      </c>
      <c r="F71" s="4" t="s">
        <v>1268</v>
      </c>
      <c r="G71" s="4" t="s">
        <v>5115</v>
      </c>
      <c r="H71" s="4"/>
      <c r="I71" s="4" t="s">
        <v>46</v>
      </c>
      <c r="J71" s="4" t="s">
        <v>46</v>
      </c>
      <c r="K71" s="4" t="s">
        <v>46</v>
      </c>
      <c r="L71" s="4" t="s">
        <v>46</v>
      </c>
      <c r="M71" s="4" t="s">
        <v>5112</v>
      </c>
      <c r="N71" s="4" t="s">
        <v>59</v>
      </c>
      <c r="O71" s="4"/>
      <c r="P71" s="4" t="s">
        <v>59</v>
      </c>
      <c r="Q71" s="4"/>
      <c r="R71" s="4" t="s">
        <v>46</v>
      </c>
      <c r="S71" s="4" t="s">
        <v>59</v>
      </c>
      <c r="T71" s="4" t="s">
        <v>46</v>
      </c>
      <c r="U71" s="4" t="s">
        <v>59</v>
      </c>
      <c r="V71" s="4" t="s">
        <v>46</v>
      </c>
    </row>
    <row r="72" spans="2:22" ht="142.5" x14ac:dyDescent="0.25">
      <c r="B72" s="4" t="s">
        <v>774</v>
      </c>
      <c r="C72" s="47" t="s">
        <v>775</v>
      </c>
      <c r="D72" s="44"/>
      <c r="E72" s="5" t="s">
        <v>108</v>
      </c>
      <c r="F72" s="4" t="s">
        <v>776</v>
      </c>
      <c r="G72" s="4" t="s">
        <v>5111</v>
      </c>
      <c r="H72" s="4"/>
      <c r="I72" s="4" t="s">
        <v>46</v>
      </c>
      <c r="J72" s="4" t="s">
        <v>46</v>
      </c>
      <c r="K72" s="4" t="s">
        <v>46</v>
      </c>
      <c r="L72" s="4" t="s">
        <v>46</v>
      </c>
      <c r="M72" s="4" t="s">
        <v>5112</v>
      </c>
      <c r="N72" s="4" t="s">
        <v>59</v>
      </c>
      <c r="O72" s="4"/>
      <c r="P72" s="4" t="s">
        <v>59</v>
      </c>
      <c r="Q72" s="4"/>
      <c r="R72" s="4" t="s">
        <v>5124</v>
      </c>
      <c r="S72" s="4" t="s">
        <v>59</v>
      </c>
      <c r="T72" s="4" t="s">
        <v>46</v>
      </c>
      <c r="U72" s="4" t="s">
        <v>59</v>
      </c>
      <c r="V72" s="4" t="s">
        <v>46</v>
      </c>
    </row>
    <row r="73" spans="2:22" ht="142.5" x14ac:dyDescent="0.25">
      <c r="B73" s="4" t="s">
        <v>1041</v>
      </c>
      <c r="C73" s="47" t="s">
        <v>1042</v>
      </c>
      <c r="D73" s="44"/>
      <c r="E73" s="5" t="s">
        <v>737</v>
      </c>
      <c r="F73" s="4" t="s">
        <v>1043</v>
      </c>
      <c r="G73" s="4" t="s">
        <v>5111</v>
      </c>
      <c r="H73" s="4"/>
      <c r="I73" s="4" t="s">
        <v>46</v>
      </c>
      <c r="J73" s="4" t="s">
        <v>46</v>
      </c>
      <c r="K73" s="4" t="s">
        <v>46</v>
      </c>
      <c r="L73" s="4" t="s">
        <v>46</v>
      </c>
      <c r="M73" s="4" t="s">
        <v>5112</v>
      </c>
      <c r="N73" s="4" t="s">
        <v>59</v>
      </c>
      <c r="O73" s="4"/>
      <c r="P73" s="4" t="s">
        <v>59</v>
      </c>
      <c r="Q73" s="4"/>
      <c r="R73" s="4" t="s">
        <v>5124</v>
      </c>
      <c r="S73" s="4" t="s">
        <v>59</v>
      </c>
      <c r="T73" s="4" t="s">
        <v>46</v>
      </c>
      <c r="U73" s="4" t="s">
        <v>63</v>
      </c>
      <c r="V73" s="4" t="s">
        <v>5164</v>
      </c>
    </row>
    <row r="74" spans="2:22" ht="142.5" x14ac:dyDescent="0.25">
      <c r="B74" s="4" t="s">
        <v>440</v>
      </c>
      <c r="C74" s="47" t="s">
        <v>441</v>
      </c>
      <c r="D74" s="44"/>
      <c r="E74" s="5" t="s">
        <v>434</v>
      </c>
      <c r="F74" s="4" t="s">
        <v>442</v>
      </c>
      <c r="G74" s="4" t="s">
        <v>5111</v>
      </c>
      <c r="H74" s="4"/>
      <c r="I74" s="4" t="s">
        <v>46</v>
      </c>
      <c r="J74" s="4" t="s">
        <v>46</v>
      </c>
      <c r="K74" s="4" t="s">
        <v>46</v>
      </c>
      <c r="L74" s="4" t="s">
        <v>346</v>
      </c>
      <c r="M74" s="4" t="s">
        <v>5112</v>
      </c>
      <c r="N74" s="4" t="s">
        <v>59</v>
      </c>
      <c r="O74" s="4"/>
      <c r="P74" s="4" t="s">
        <v>59</v>
      </c>
      <c r="Q74" s="4"/>
      <c r="R74" s="4" t="s">
        <v>5124</v>
      </c>
      <c r="S74" s="4" t="s">
        <v>59</v>
      </c>
      <c r="T74" s="4" t="s">
        <v>5165</v>
      </c>
      <c r="U74" s="4" t="s">
        <v>59</v>
      </c>
      <c r="V74" s="4" t="s">
        <v>5166</v>
      </c>
    </row>
    <row r="75" spans="2:22" ht="142.5" x14ac:dyDescent="0.25">
      <c r="B75" s="4" t="s">
        <v>679</v>
      </c>
      <c r="C75" s="47" t="s">
        <v>680</v>
      </c>
      <c r="D75" s="44"/>
      <c r="E75" s="5" t="s">
        <v>100</v>
      </c>
      <c r="F75" s="4" t="s">
        <v>681</v>
      </c>
      <c r="G75" s="4" t="s">
        <v>5111</v>
      </c>
      <c r="H75" s="4"/>
      <c r="I75" s="4" t="s">
        <v>46</v>
      </c>
      <c r="J75" s="4" t="s">
        <v>46</v>
      </c>
      <c r="K75" s="4" t="s">
        <v>46</v>
      </c>
      <c r="L75" s="4" t="s">
        <v>46</v>
      </c>
      <c r="M75" s="4" t="s">
        <v>5112</v>
      </c>
      <c r="N75" s="4" t="s">
        <v>59</v>
      </c>
      <c r="O75" s="4"/>
      <c r="P75" s="4" t="s">
        <v>59</v>
      </c>
      <c r="Q75" s="4"/>
      <c r="R75" s="4" t="s">
        <v>5116</v>
      </c>
      <c r="S75" s="4" t="s">
        <v>63</v>
      </c>
      <c r="T75" s="4" t="s">
        <v>5167</v>
      </c>
      <c r="U75" s="4" t="s">
        <v>59</v>
      </c>
      <c r="V75" s="4" t="s">
        <v>46</v>
      </c>
    </row>
    <row r="76" spans="2:22" ht="142.5" x14ac:dyDescent="0.25">
      <c r="B76" s="4" t="s">
        <v>575</v>
      </c>
      <c r="C76" s="47" t="s">
        <v>576</v>
      </c>
      <c r="D76" s="44"/>
      <c r="E76" s="5" t="s">
        <v>154</v>
      </c>
      <c r="F76" s="4" t="s">
        <v>155</v>
      </c>
      <c r="G76" s="4" t="s">
        <v>5111</v>
      </c>
      <c r="H76" s="4"/>
      <c r="I76" s="4" t="s">
        <v>46</v>
      </c>
      <c r="J76" s="4" t="s">
        <v>46</v>
      </c>
      <c r="K76" s="4" t="s">
        <v>46</v>
      </c>
      <c r="L76" s="4" t="s">
        <v>46</v>
      </c>
      <c r="M76" s="4" t="s">
        <v>5112</v>
      </c>
      <c r="N76" s="4" t="s">
        <v>59</v>
      </c>
      <c r="O76" s="4"/>
      <c r="P76" s="4" t="s">
        <v>59</v>
      </c>
      <c r="Q76" s="4"/>
      <c r="R76" s="4" t="s">
        <v>46</v>
      </c>
      <c r="S76" s="4" t="s">
        <v>59</v>
      </c>
      <c r="T76" s="4" t="s">
        <v>46</v>
      </c>
      <c r="U76" s="4" t="s">
        <v>59</v>
      </c>
      <c r="V76" s="4" t="s">
        <v>46</v>
      </c>
    </row>
    <row r="77" spans="2:22" ht="142.5" x14ac:dyDescent="0.25">
      <c r="B77" s="4" t="s">
        <v>1271</v>
      </c>
      <c r="C77" s="47" t="s">
        <v>1272</v>
      </c>
      <c r="D77" s="44"/>
      <c r="E77" s="5" t="s">
        <v>276</v>
      </c>
      <c r="F77" s="4" t="s">
        <v>1273</v>
      </c>
      <c r="G77" s="4" t="s">
        <v>5111</v>
      </c>
      <c r="H77" s="4"/>
      <c r="I77" s="4" t="s">
        <v>46</v>
      </c>
      <c r="J77" s="4" t="s">
        <v>46</v>
      </c>
      <c r="K77" s="4" t="s">
        <v>46</v>
      </c>
      <c r="L77" s="4" t="s">
        <v>46</v>
      </c>
      <c r="M77" s="4" t="s">
        <v>5112</v>
      </c>
      <c r="N77" s="4" t="s">
        <v>59</v>
      </c>
      <c r="O77" s="4"/>
      <c r="P77" s="4" t="s">
        <v>59</v>
      </c>
      <c r="Q77" s="4"/>
      <c r="R77" s="4" t="s">
        <v>5116</v>
      </c>
      <c r="S77" s="4" t="s">
        <v>59</v>
      </c>
      <c r="T77" s="4" t="s">
        <v>5168</v>
      </c>
      <c r="U77" s="4" t="s">
        <v>63</v>
      </c>
      <c r="V77" s="4" t="s">
        <v>46</v>
      </c>
    </row>
    <row r="78" spans="2:22" ht="142.5" x14ac:dyDescent="0.25">
      <c r="B78" s="4" t="s">
        <v>445</v>
      </c>
      <c r="C78" s="47" t="s">
        <v>446</v>
      </c>
      <c r="D78" s="44"/>
      <c r="E78" s="5" t="s">
        <v>100</v>
      </c>
      <c r="F78" s="4" t="s">
        <v>447</v>
      </c>
      <c r="G78" s="4" t="s">
        <v>5111</v>
      </c>
      <c r="H78" s="4"/>
      <c r="I78" s="4" t="s">
        <v>46</v>
      </c>
      <c r="J78" s="4" t="s">
        <v>46</v>
      </c>
      <c r="K78" s="4" t="s">
        <v>46</v>
      </c>
      <c r="L78" s="4" t="s">
        <v>46</v>
      </c>
      <c r="M78" s="4" t="s">
        <v>5112</v>
      </c>
      <c r="N78" s="4" t="s">
        <v>59</v>
      </c>
      <c r="O78" s="4"/>
      <c r="P78" s="4" t="s">
        <v>59</v>
      </c>
      <c r="Q78" s="4"/>
      <c r="R78" s="4" t="s">
        <v>5116</v>
      </c>
      <c r="S78" s="4" t="s">
        <v>59</v>
      </c>
      <c r="T78" s="4" t="s">
        <v>46</v>
      </c>
      <c r="U78" s="4" t="s">
        <v>63</v>
      </c>
      <c r="V78" s="4" t="s">
        <v>5169</v>
      </c>
    </row>
    <row r="79" spans="2:22" ht="142.5" x14ac:dyDescent="0.25">
      <c r="B79" s="4" t="s">
        <v>1276</v>
      </c>
      <c r="C79" s="47" t="s">
        <v>1277</v>
      </c>
      <c r="D79" s="44"/>
      <c r="E79" s="5" t="s">
        <v>141</v>
      </c>
      <c r="F79" s="4" t="s">
        <v>1278</v>
      </c>
      <c r="G79" s="4" t="s">
        <v>5111</v>
      </c>
      <c r="H79" s="4"/>
      <c r="I79" s="4" t="s">
        <v>46</v>
      </c>
      <c r="J79" s="4" t="s">
        <v>46</v>
      </c>
      <c r="K79" s="4" t="s">
        <v>46</v>
      </c>
      <c r="L79" s="4" t="s">
        <v>46</v>
      </c>
      <c r="M79" s="4" t="s">
        <v>5112</v>
      </c>
      <c r="N79" s="4" t="s">
        <v>59</v>
      </c>
      <c r="O79" s="4"/>
      <c r="P79" s="4" t="s">
        <v>59</v>
      </c>
      <c r="Q79" s="4"/>
      <c r="R79" s="4" t="s">
        <v>5116</v>
      </c>
      <c r="S79" s="4" t="s">
        <v>59</v>
      </c>
      <c r="T79" s="4" t="s">
        <v>46</v>
      </c>
      <c r="U79" s="4" t="s">
        <v>59</v>
      </c>
      <c r="V79" s="4" t="s">
        <v>46</v>
      </c>
    </row>
    <row r="80" spans="2:22" ht="142.5" x14ac:dyDescent="0.25">
      <c r="B80" s="4" t="s">
        <v>1279</v>
      </c>
      <c r="C80" s="47" t="s">
        <v>1280</v>
      </c>
      <c r="D80" s="44"/>
      <c r="E80" s="5" t="s">
        <v>100</v>
      </c>
      <c r="F80" s="4" t="s">
        <v>1223</v>
      </c>
      <c r="G80" s="4" t="s">
        <v>5111</v>
      </c>
      <c r="H80" s="4"/>
      <c r="I80" s="4" t="s">
        <v>46</v>
      </c>
      <c r="J80" s="4" t="s">
        <v>46</v>
      </c>
      <c r="K80" s="4" t="s">
        <v>46</v>
      </c>
      <c r="L80" s="4" t="s">
        <v>46</v>
      </c>
      <c r="M80" s="4" t="s">
        <v>5112</v>
      </c>
      <c r="N80" s="4" t="s">
        <v>59</v>
      </c>
      <c r="O80" s="4"/>
      <c r="P80" s="4" t="s">
        <v>59</v>
      </c>
      <c r="Q80" s="4"/>
      <c r="R80" s="4" t="s">
        <v>5124</v>
      </c>
      <c r="S80" s="4" t="s">
        <v>59</v>
      </c>
      <c r="T80" s="4" t="s">
        <v>46</v>
      </c>
      <c r="U80" s="4" t="s">
        <v>63</v>
      </c>
      <c r="V80" s="4" t="s">
        <v>5170</v>
      </c>
    </row>
    <row r="81" spans="2:22" ht="299.25" x14ac:dyDescent="0.25">
      <c r="B81" s="4" t="s">
        <v>577</v>
      </c>
      <c r="C81" s="47" t="s">
        <v>578</v>
      </c>
      <c r="D81" s="44"/>
      <c r="E81" s="5" t="s">
        <v>154</v>
      </c>
      <c r="F81" s="4" t="s">
        <v>579</v>
      </c>
      <c r="G81" s="4" t="s">
        <v>5111</v>
      </c>
      <c r="H81" s="4"/>
      <c r="I81" s="4" t="s">
        <v>46</v>
      </c>
      <c r="J81" s="4" t="s">
        <v>46</v>
      </c>
      <c r="K81" s="4" t="s">
        <v>46</v>
      </c>
      <c r="L81" s="4" t="s">
        <v>46</v>
      </c>
      <c r="M81" s="4" t="s">
        <v>5112</v>
      </c>
      <c r="N81" s="4" t="s">
        <v>59</v>
      </c>
      <c r="O81" s="4"/>
      <c r="P81" s="4" t="s">
        <v>59</v>
      </c>
      <c r="Q81" s="4"/>
      <c r="R81" s="4" t="s">
        <v>5124</v>
      </c>
      <c r="S81" s="4" t="s">
        <v>63</v>
      </c>
      <c r="T81" s="4" t="s">
        <v>5171</v>
      </c>
      <c r="U81" s="4" t="s">
        <v>63</v>
      </c>
      <c r="V81" s="4" t="s">
        <v>5172</v>
      </c>
    </row>
    <row r="82" spans="2:22" ht="228" x14ac:dyDescent="0.25">
      <c r="B82" s="4" t="s">
        <v>993</v>
      </c>
      <c r="C82" s="47" t="s">
        <v>992</v>
      </c>
      <c r="D82" s="44"/>
      <c r="E82" s="5" t="s">
        <v>733</v>
      </c>
      <c r="F82" s="4" t="s">
        <v>994</v>
      </c>
      <c r="G82" s="4" t="s">
        <v>5111</v>
      </c>
      <c r="H82" s="4"/>
      <c r="I82" s="4" t="s">
        <v>46</v>
      </c>
      <c r="J82" s="4" t="s">
        <v>46</v>
      </c>
      <c r="K82" s="4" t="s">
        <v>46</v>
      </c>
      <c r="L82" s="4" t="s">
        <v>46</v>
      </c>
      <c r="M82" s="4" t="s">
        <v>5112</v>
      </c>
      <c r="N82" s="4" t="s">
        <v>59</v>
      </c>
      <c r="O82" s="4"/>
      <c r="P82" s="4" t="s">
        <v>59</v>
      </c>
      <c r="Q82" s="4"/>
      <c r="R82" s="4" t="s">
        <v>5116</v>
      </c>
      <c r="S82" s="4" t="s">
        <v>63</v>
      </c>
      <c r="T82" s="4" t="s">
        <v>5173</v>
      </c>
      <c r="U82" s="4" t="s">
        <v>59</v>
      </c>
      <c r="V82" s="4" t="s">
        <v>46</v>
      </c>
    </row>
    <row r="83" spans="2:22" ht="142.5" x14ac:dyDescent="0.25">
      <c r="B83" s="4" t="s">
        <v>916</v>
      </c>
      <c r="C83" s="47" t="s">
        <v>917</v>
      </c>
      <c r="D83" s="44"/>
      <c r="E83" s="5" t="s">
        <v>375</v>
      </c>
      <c r="F83" s="4" t="s">
        <v>918</v>
      </c>
      <c r="G83" s="4" t="s">
        <v>5111</v>
      </c>
      <c r="H83" s="4"/>
      <c r="I83" s="4" t="s">
        <v>46</v>
      </c>
      <c r="J83" s="4" t="s">
        <v>46</v>
      </c>
      <c r="K83" s="4" t="s">
        <v>46</v>
      </c>
      <c r="L83" s="4" t="s">
        <v>46</v>
      </c>
      <c r="M83" s="4" t="s">
        <v>5112</v>
      </c>
      <c r="N83" s="4" t="s">
        <v>59</v>
      </c>
      <c r="O83" s="13">
        <v>0</v>
      </c>
      <c r="P83" s="4" t="s">
        <v>59</v>
      </c>
      <c r="Q83" s="13">
        <v>0</v>
      </c>
      <c r="R83" s="4" t="s">
        <v>5116</v>
      </c>
      <c r="S83" s="4" t="s">
        <v>59</v>
      </c>
      <c r="T83" s="4" t="s">
        <v>5174</v>
      </c>
      <c r="U83" s="4" t="s">
        <v>59</v>
      </c>
      <c r="V83" s="4" t="s">
        <v>346</v>
      </c>
    </row>
    <row r="84" spans="2:22" ht="156.75" x14ac:dyDescent="0.25">
      <c r="B84" s="4" t="s">
        <v>449</v>
      </c>
      <c r="C84" s="47" t="s">
        <v>450</v>
      </c>
      <c r="D84" s="44"/>
      <c r="E84" s="5" t="s">
        <v>434</v>
      </c>
      <c r="F84" s="4" t="s">
        <v>451</v>
      </c>
      <c r="G84" s="4" t="s">
        <v>5111</v>
      </c>
      <c r="H84" s="4"/>
      <c r="I84" s="4" t="s">
        <v>46</v>
      </c>
      <c r="J84" s="4" t="s">
        <v>46</v>
      </c>
      <c r="K84" s="4" t="s">
        <v>46</v>
      </c>
      <c r="L84" s="4" t="s">
        <v>46</v>
      </c>
      <c r="M84" s="4" t="s">
        <v>5112</v>
      </c>
      <c r="N84" s="4" t="s">
        <v>59</v>
      </c>
      <c r="O84" s="4"/>
      <c r="P84" s="4" t="s">
        <v>59</v>
      </c>
      <c r="Q84" s="4"/>
      <c r="R84" s="4" t="s">
        <v>5137</v>
      </c>
      <c r="S84" s="4" t="s">
        <v>63</v>
      </c>
      <c r="T84" s="4" t="s">
        <v>5175</v>
      </c>
      <c r="U84" s="4" t="s">
        <v>63</v>
      </c>
      <c r="V84" s="4" t="s">
        <v>5176</v>
      </c>
    </row>
    <row r="85" spans="2:22" ht="142.5" x14ac:dyDescent="0.25">
      <c r="B85" s="4" t="s">
        <v>683</v>
      </c>
      <c r="C85" s="47" t="s">
        <v>684</v>
      </c>
      <c r="D85" s="44"/>
      <c r="E85" s="5" t="s">
        <v>100</v>
      </c>
      <c r="F85" s="4" t="s">
        <v>685</v>
      </c>
      <c r="G85" s="4" t="s">
        <v>5111</v>
      </c>
      <c r="H85" s="4"/>
      <c r="I85" s="4" t="s">
        <v>46</v>
      </c>
      <c r="J85" s="4" t="s">
        <v>46</v>
      </c>
      <c r="K85" s="4" t="s">
        <v>46</v>
      </c>
      <c r="L85" s="4" t="s">
        <v>46</v>
      </c>
      <c r="M85" s="4" t="s">
        <v>5112</v>
      </c>
      <c r="N85" s="4" t="s">
        <v>59</v>
      </c>
      <c r="O85" s="4"/>
      <c r="P85" s="4" t="s">
        <v>59</v>
      </c>
      <c r="Q85" s="4"/>
      <c r="R85" s="4" t="s">
        <v>46</v>
      </c>
      <c r="S85" s="4" t="s">
        <v>63</v>
      </c>
      <c r="T85" s="4" t="s">
        <v>5177</v>
      </c>
      <c r="U85" s="4" t="s">
        <v>59</v>
      </c>
      <c r="V85" s="4" t="s">
        <v>46</v>
      </c>
    </row>
    <row r="86" spans="2:22" ht="156.75" x14ac:dyDescent="0.25">
      <c r="B86" s="4" t="s">
        <v>454</v>
      </c>
      <c r="C86" s="47" t="s">
        <v>455</v>
      </c>
      <c r="D86" s="44"/>
      <c r="E86" s="5" t="s">
        <v>100</v>
      </c>
      <c r="F86" s="4" t="s">
        <v>456</v>
      </c>
      <c r="G86" s="4" t="s">
        <v>5111</v>
      </c>
      <c r="H86" s="4"/>
      <c r="I86" s="4" t="s">
        <v>46</v>
      </c>
      <c r="J86" s="4" t="s">
        <v>46</v>
      </c>
      <c r="K86" s="4" t="s">
        <v>46</v>
      </c>
      <c r="L86" s="4" t="s">
        <v>46</v>
      </c>
      <c r="M86" s="4" t="s">
        <v>5112</v>
      </c>
      <c r="N86" s="4" t="s">
        <v>59</v>
      </c>
      <c r="O86" s="4"/>
      <c r="P86" s="4" t="s">
        <v>59</v>
      </c>
      <c r="Q86" s="4"/>
      <c r="R86" s="4" t="s">
        <v>46</v>
      </c>
      <c r="S86" s="4" t="s">
        <v>59</v>
      </c>
      <c r="T86" s="4" t="s">
        <v>5178</v>
      </c>
      <c r="U86" s="4" t="s">
        <v>63</v>
      </c>
      <c r="V86" s="4" t="s">
        <v>5179</v>
      </c>
    </row>
    <row r="87" spans="2:22" ht="142.5" x14ac:dyDescent="0.25">
      <c r="B87" s="4" t="s">
        <v>663</v>
      </c>
      <c r="C87" s="47" t="s">
        <v>664</v>
      </c>
      <c r="D87" s="44"/>
      <c r="E87" s="5" t="s">
        <v>73</v>
      </c>
      <c r="F87" s="4" t="s">
        <v>74</v>
      </c>
      <c r="G87" s="4" t="s">
        <v>5111</v>
      </c>
      <c r="H87" s="4"/>
      <c r="I87" s="4" t="s">
        <v>46</v>
      </c>
      <c r="J87" s="4" t="s">
        <v>46</v>
      </c>
      <c r="K87" s="4" t="s">
        <v>46</v>
      </c>
      <c r="L87" s="4" t="s">
        <v>46</v>
      </c>
      <c r="M87" s="4" t="s">
        <v>5112</v>
      </c>
      <c r="N87" s="4" t="s">
        <v>59</v>
      </c>
      <c r="O87" s="4"/>
      <c r="P87" s="4" t="s">
        <v>59</v>
      </c>
      <c r="Q87" s="4"/>
      <c r="R87" s="4" t="s">
        <v>5124</v>
      </c>
      <c r="S87" s="4" t="s">
        <v>59</v>
      </c>
      <c r="T87" s="4" t="s">
        <v>46</v>
      </c>
      <c r="U87" s="4" t="s">
        <v>59</v>
      </c>
      <c r="V87" s="4" t="s">
        <v>46</v>
      </c>
    </row>
    <row r="88" spans="2:22" ht="142.5" x14ac:dyDescent="0.25">
      <c r="B88" s="4" t="s">
        <v>457</v>
      </c>
      <c r="C88" s="47" t="s">
        <v>458</v>
      </c>
      <c r="D88" s="44"/>
      <c r="E88" s="5" t="s">
        <v>100</v>
      </c>
      <c r="F88" s="4" t="s">
        <v>456</v>
      </c>
      <c r="G88" s="4" t="s">
        <v>5111</v>
      </c>
      <c r="H88" s="4"/>
      <c r="I88" s="4" t="s">
        <v>46</v>
      </c>
      <c r="J88" s="4" t="s">
        <v>46</v>
      </c>
      <c r="K88" s="4" t="s">
        <v>46</v>
      </c>
      <c r="L88" s="4" t="s">
        <v>46</v>
      </c>
      <c r="M88" s="4" t="s">
        <v>5112</v>
      </c>
      <c r="N88" s="4" t="s">
        <v>59</v>
      </c>
      <c r="O88" s="4"/>
      <c r="P88" s="4" t="s">
        <v>59</v>
      </c>
      <c r="Q88" s="4"/>
      <c r="R88" s="4" t="s">
        <v>46</v>
      </c>
      <c r="S88" s="4" t="s">
        <v>59</v>
      </c>
      <c r="T88" s="4" t="s">
        <v>46</v>
      </c>
      <c r="U88" s="4" t="s">
        <v>63</v>
      </c>
      <c r="V88" s="4" t="s">
        <v>5179</v>
      </c>
    </row>
    <row r="89" spans="2:22" ht="142.5" x14ac:dyDescent="0.25">
      <c r="B89" s="4" t="s">
        <v>1282</v>
      </c>
      <c r="C89" s="47" t="s">
        <v>1283</v>
      </c>
      <c r="D89" s="44"/>
      <c r="E89" s="5" t="s">
        <v>100</v>
      </c>
      <c r="F89" s="4" t="s">
        <v>1284</v>
      </c>
      <c r="G89" s="4" t="s">
        <v>5111</v>
      </c>
      <c r="H89" s="4"/>
      <c r="I89" s="4" t="s">
        <v>46</v>
      </c>
      <c r="J89" s="4" t="s">
        <v>46</v>
      </c>
      <c r="K89" s="4" t="s">
        <v>46</v>
      </c>
      <c r="L89" s="4" t="s">
        <v>2360</v>
      </c>
      <c r="M89" s="4" t="s">
        <v>5112</v>
      </c>
      <c r="N89" s="4" t="s">
        <v>59</v>
      </c>
      <c r="O89" s="4"/>
      <c r="P89" s="4" t="s">
        <v>59</v>
      </c>
      <c r="Q89" s="4"/>
      <c r="R89" s="4" t="s">
        <v>46</v>
      </c>
      <c r="S89" s="4" t="s">
        <v>59</v>
      </c>
      <c r="T89" s="4" t="s">
        <v>46</v>
      </c>
      <c r="U89" s="4" t="s">
        <v>59</v>
      </c>
      <c r="V89" s="4" t="s">
        <v>46</v>
      </c>
    </row>
    <row r="90" spans="2:22" ht="142.5" x14ac:dyDescent="0.25">
      <c r="B90" s="4" t="s">
        <v>647</v>
      </c>
      <c r="C90" s="47" t="s">
        <v>648</v>
      </c>
      <c r="D90" s="44"/>
      <c r="E90" s="5" t="s">
        <v>73</v>
      </c>
      <c r="F90" s="4" t="s">
        <v>74</v>
      </c>
      <c r="G90" s="4" t="s">
        <v>5111</v>
      </c>
      <c r="H90" s="4"/>
      <c r="I90" s="4" t="s">
        <v>46</v>
      </c>
      <c r="J90" s="4" t="s">
        <v>46</v>
      </c>
      <c r="K90" s="4" t="s">
        <v>46</v>
      </c>
      <c r="L90" s="4" t="s">
        <v>46</v>
      </c>
      <c r="M90" s="4" t="s">
        <v>5112</v>
      </c>
      <c r="N90" s="4" t="s">
        <v>59</v>
      </c>
      <c r="O90" s="4"/>
      <c r="P90" s="4" t="s">
        <v>59</v>
      </c>
      <c r="Q90" s="4"/>
      <c r="R90" s="4" t="s">
        <v>5124</v>
      </c>
      <c r="S90" s="4" t="s">
        <v>59</v>
      </c>
      <c r="T90" s="4" t="s">
        <v>46</v>
      </c>
      <c r="U90" s="4" t="s">
        <v>59</v>
      </c>
      <c r="V90" s="4" t="s">
        <v>46</v>
      </c>
    </row>
    <row r="91" spans="2:22" ht="99.75" x14ac:dyDescent="0.25">
      <c r="B91" s="4" t="s">
        <v>922</v>
      </c>
      <c r="C91" s="47" t="s">
        <v>923</v>
      </c>
      <c r="D91" s="44"/>
      <c r="E91" s="5" t="s">
        <v>100</v>
      </c>
      <c r="F91" s="4" t="s">
        <v>924</v>
      </c>
      <c r="G91" s="4" t="s">
        <v>5115</v>
      </c>
      <c r="H91" s="4"/>
      <c r="I91" s="4" t="s">
        <v>46</v>
      </c>
      <c r="J91" s="4" t="s">
        <v>46</v>
      </c>
      <c r="K91" s="4" t="s">
        <v>46</v>
      </c>
      <c r="L91" s="4" t="s">
        <v>46</v>
      </c>
      <c r="M91" s="4" t="s">
        <v>5112</v>
      </c>
      <c r="N91" s="4" t="s">
        <v>59</v>
      </c>
      <c r="O91" s="4"/>
      <c r="P91" s="4" t="s">
        <v>59</v>
      </c>
      <c r="Q91" s="4"/>
      <c r="R91" s="4" t="s">
        <v>5124</v>
      </c>
      <c r="S91" s="4" t="s">
        <v>59</v>
      </c>
      <c r="T91" s="4" t="s">
        <v>46</v>
      </c>
      <c r="U91" s="4" t="s">
        <v>59</v>
      </c>
      <c r="V91" s="4" t="s">
        <v>46</v>
      </c>
    </row>
    <row r="92" spans="2:22" ht="256.5" x14ac:dyDescent="0.25">
      <c r="B92" s="4" t="s">
        <v>944</v>
      </c>
      <c r="C92" s="47" t="s">
        <v>945</v>
      </c>
      <c r="D92" s="44"/>
      <c r="E92" s="5" t="s">
        <v>434</v>
      </c>
      <c r="F92" s="4" t="s">
        <v>946</v>
      </c>
      <c r="G92" s="4" t="s">
        <v>5111</v>
      </c>
      <c r="H92" s="4"/>
      <c r="I92" s="4" t="s">
        <v>46</v>
      </c>
      <c r="J92" s="4" t="s">
        <v>46</v>
      </c>
      <c r="K92" s="4" t="s">
        <v>46</v>
      </c>
      <c r="L92" s="4" t="s">
        <v>46</v>
      </c>
      <c r="M92" s="4" t="s">
        <v>5112</v>
      </c>
      <c r="N92" s="4" t="s">
        <v>59</v>
      </c>
      <c r="O92" s="4"/>
      <c r="P92" s="4" t="s">
        <v>59</v>
      </c>
      <c r="Q92" s="4"/>
      <c r="R92" s="4" t="s">
        <v>5116</v>
      </c>
      <c r="S92" s="4" t="s">
        <v>63</v>
      </c>
      <c r="T92" s="4" t="s">
        <v>5180</v>
      </c>
      <c r="U92" s="4" t="s">
        <v>63</v>
      </c>
      <c r="V92" s="4" t="s">
        <v>5181</v>
      </c>
    </row>
    <row r="93" spans="2:22" ht="156.75" x14ac:dyDescent="0.25">
      <c r="B93" s="4" t="s">
        <v>947</v>
      </c>
      <c r="C93" s="47" t="s">
        <v>948</v>
      </c>
      <c r="D93" s="44"/>
      <c r="E93" s="5" t="s">
        <v>434</v>
      </c>
      <c r="F93" s="4" t="s">
        <v>946</v>
      </c>
      <c r="G93" s="4" t="s">
        <v>5111</v>
      </c>
      <c r="H93" s="4"/>
      <c r="I93" s="4" t="s">
        <v>46</v>
      </c>
      <c r="J93" s="4" t="s">
        <v>46</v>
      </c>
      <c r="K93" s="4" t="s">
        <v>46</v>
      </c>
      <c r="L93" s="4" t="s">
        <v>46</v>
      </c>
      <c r="M93" s="4" t="s">
        <v>5112</v>
      </c>
      <c r="N93" s="4" t="s">
        <v>59</v>
      </c>
      <c r="O93" s="4"/>
      <c r="P93" s="4" t="s">
        <v>59</v>
      </c>
      <c r="Q93" s="4"/>
      <c r="R93" s="4" t="s">
        <v>5116</v>
      </c>
      <c r="S93" s="4" t="s">
        <v>63</v>
      </c>
      <c r="T93" s="4" t="s">
        <v>5182</v>
      </c>
      <c r="U93" s="4" t="s">
        <v>63</v>
      </c>
      <c r="V93" s="4" t="s">
        <v>5183</v>
      </c>
    </row>
    <row r="94" spans="2:22" ht="142.5" x14ac:dyDescent="0.25">
      <c r="B94" s="4" t="s">
        <v>830</v>
      </c>
      <c r="C94" s="47" t="s">
        <v>831</v>
      </c>
      <c r="D94" s="44"/>
      <c r="E94" s="5" t="s">
        <v>282</v>
      </c>
      <c r="F94" s="4" t="s">
        <v>832</v>
      </c>
      <c r="G94" s="4" t="s">
        <v>5111</v>
      </c>
      <c r="H94" s="4"/>
      <c r="I94" s="4" t="s">
        <v>46</v>
      </c>
      <c r="J94" s="4" t="s">
        <v>46</v>
      </c>
      <c r="K94" s="4" t="s">
        <v>46</v>
      </c>
      <c r="L94" s="4" t="s">
        <v>46</v>
      </c>
      <c r="M94" s="4" t="s">
        <v>5112</v>
      </c>
      <c r="N94" s="4" t="s">
        <v>59</v>
      </c>
      <c r="O94" s="4"/>
      <c r="P94" s="4" t="s">
        <v>59</v>
      </c>
      <c r="Q94" s="4"/>
      <c r="R94" s="4" t="s">
        <v>5116</v>
      </c>
      <c r="S94" s="4" t="s">
        <v>59</v>
      </c>
      <c r="T94" s="4" t="s">
        <v>46</v>
      </c>
      <c r="U94" s="4" t="s">
        <v>63</v>
      </c>
      <c r="V94" s="4" t="s">
        <v>5184</v>
      </c>
    </row>
    <row r="95" spans="2:22" ht="99.75" x14ac:dyDescent="0.25">
      <c r="B95" s="4" t="s">
        <v>535</v>
      </c>
      <c r="C95" s="47" t="s">
        <v>536</v>
      </c>
      <c r="D95" s="44"/>
      <c r="E95" s="5" t="s">
        <v>375</v>
      </c>
      <c r="F95" s="4" t="s">
        <v>532</v>
      </c>
      <c r="G95" s="4" t="s">
        <v>5149</v>
      </c>
      <c r="H95" s="4"/>
      <c r="I95" s="4" t="s">
        <v>46</v>
      </c>
      <c r="J95" s="4" t="s">
        <v>46</v>
      </c>
      <c r="K95" s="4" t="s">
        <v>46</v>
      </c>
      <c r="L95" s="4" t="s">
        <v>46</v>
      </c>
      <c r="M95" s="4" t="s">
        <v>5112</v>
      </c>
      <c r="N95" s="4" t="s">
        <v>59</v>
      </c>
      <c r="O95" s="4"/>
      <c r="P95" s="4" t="s">
        <v>59</v>
      </c>
      <c r="Q95" s="4"/>
      <c r="R95" s="4" t="s">
        <v>5124</v>
      </c>
      <c r="S95" s="4" t="s">
        <v>59</v>
      </c>
      <c r="T95" s="4" t="s">
        <v>46</v>
      </c>
      <c r="U95" s="4" t="s">
        <v>59</v>
      </c>
      <c r="V95" s="4" t="s">
        <v>46</v>
      </c>
    </row>
    <row r="96" spans="2:22" ht="99.75" x14ac:dyDescent="0.25">
      <c r="B96" s="4" t="s">
        <v>538</v>
      </c>
      <c r="C96" s="47" t="s">
        <v>539</v>
      </c>
      <c r="D96" s="44"/>
      <c r="E96" s="5" t="s">
        <v>375</v>
      </c>
      <c r="F96" s="4" t="s">
        <v>532</v>
      </c>
      <c r="G96" s="4" t="s">
        <v>5149</v>
      </c>
      <c r="H96" s="4"/>
      <c r="I96" s="4" t="s">
        <v>46</v>
      </c>
      <c r="J96" s="4" t="s">
        <v>46</v>
      </c>
      <c r="K96" s="4" t="s">
        <v>46</v>
      </c>
      <c r="L96" s="4" t="s">
        <v>46</v>
      </c>
      <c r="M96" s="4" t="s">
        <v>5112</v>
      </c>
      <c r="N96" s="4" t="s">
        <v>59</v>
      </c>
      <c r="O96" s="4"/>
      <c r="P96" s="4" t="s">
        <v>59</v>
      </c>
      <c r="Q96" s="4"/>
      <c r="R96" s="4" t="s">
        <v>5124</v>
      </c>
      <c r="S96" s="4" t="s">
        <v>59</v>
      </c>
      <c r="T96" s="4" t="s">
        <v>46</v>
      </c>
      <c r="U96" s="4" t="s">
        <v>59</v>
      </c>
      <c r="V96" s="4" t="s">
        <v>46</v>
      </c>
    </row>
    <row r="97" spans="2:22" ht="142.5" x14ac:dyDescent="0.25">
      <c r="B97" s="4" t="s">
        <v>540</v>
      </c>
      <c r="C97" s="47" t="s">
        <v>541</v>
      </c>
      <c r="D97" s="44"/>
      <c r="E97" s="5" t="s">
        <v>154</v>
      </c>
      <c r="F97" s="4" t="s">
        <v>542</v>
      </c>
      <c r="G97" s="4" t="s">
        <v>5111</v>
      </c>
      <c r="H97" s="4"/>
      <c r="I97" s="4" t="s">
        <v>46</v>
      </c>
      <c r="J97" s="4" t="s">
        <v>46</v>
      </c>
      <c r="K97" s="4" t="s">
        <v>46</v>
      </c>
      <c r="L97" s="4" t="s">
        <v>46</v>
      </c>
      <c r="M97" s="4" t="s">
        <v>5112</v>
      </c>
      <c r="N97" s="4" t="s">
        <v>59</v>
      </c>
      <c r="O97" s="4"/>
      <c r="P97" s="4" t="s">
        <v>59</v>
      </c>
      <c r="Q97" s="4"/>
      <c r="R97" s="4" t="s">
        <v>5157</v>
      </c>
      <c r="S97" s="4" t="s">
        <v>59</v>
      </c>
      <c r="T97" s="4" t="s">
        <v>46</v>
      </c>
      <c r="U97" s="4" t="s">
        <v>63</v>
      </c>
      <c r="V97" s="4" t="s">
        <v>46</v>
      </c>
    </row>
    <row r="98" spans="2:22" ht="142.5" x14ac:dyDescent="0.25">
      <c r="B98" s="4" t="s">
        <v>459</v>
      </c>
      <c r="C98" s="47" t="s">
        <v>460</v>
      </c>
      <c r="D98" s="44"/>
      <c r="E98" s="5" t="s">
        <v>100</v>
      </c>
      <c r="F98" s="4" t="s">
        <v>461</v>
      </c>
      <c r="G98" s="4" t="s">
        <v>5111</v>
      </c>
      <c r="H98" s="4"/>
      <c r="I98" s="4" t="s">
        <v>46</v>
      </c>
      <c r="J98" s="4" t="s">
        <v>46</v>
      </c>
      <c r="K98" s="4" t="s">
        <v>46</v>
      </c>
      <c r="L98" s="4" t="s">
        <v>46</v>
      </c>
      <c r="M98" s="4" t="s">
        <v>5112</v>
      </c>
      <c r="N98" s="4" t="s">
        <v>59</v>
      </c>
      <c r="O98" s="4"/>
      <c r="P98" s="4" t="s">
        <v>59</v>
      </c>
      <c r="Q98" s="4"/>
      <c r="R98" s="4" t="s">
        <v>5124</v>
      </c>
      <c r="S98" s="4" t="s">
        <v>59</v>
      </c>
      <c r="T98" s="4" t="s">
        <v>46</v>
      </c>
      <c r="U98" s="4" t="s">
        <v>63</v>
      </c>
      <c r="V98" s="4" t="s">
        <v>5185</v>
      </c>
    </row>
    <row r="99" spans="2:22" ht="142.5" x14ac:dyDescent="0.25">
      <c r="B99" s="4" t="s">
        <v>1169</v>
      </c>
      <c r="C99" s="47" t="s">
        <v>1170</v>
      </c>
      <c r="D99" s="44"/>
      <c r="E99" s="5" t="s">
        <v>100</v>
      </c>
      <c r="F99" s="4" t="s">
        <v>1171</v>
      </c>
      <c r="G99" s="4" t="s">
        <v>5111</v>
      </c>
      <c r="H99" s="4"/>
      <c r="I99" s="4" t="s">
        <v>46</v>
      </c>
      <c r="J99" s="4" t="s">
        <v>46</v>
      </c>
      <c r="K99" s="4" t="s">
        <v>46</v>
      </c>
      <c r="L99" s="4" t="s">
        <v>46</v>
      </c>
      <c r="M99" s="4" t="s">
        <v>5112</v>
      </c>
      <c r="N99" s="4" t="s">
        <v>59</v>
      </c>
      <c r="O99" s="4"/>
      <c r="P99" s="4" t="s">
        <v>59</v>
      </c>
      <c r="Q99" s="4"/>
      <c r="R99" s="4" t="s">
        <v>46</v>
      </c>
      <c r="S99" s="4" t="s">
        <v>59</v>
      </c>
      <c r="T99" s="4" t="s">
        <v>46</v>
      </c>
      <c r="U99" s="4" t="s">
        <v>59</v>
      </c>
      <c r="V99" s="4" t="s">
        <v>46</v>
      </c>
    </row>
    <row r="100" spans="2:22" ht="142.5" x14ac:dyDescent="0.25">
      <c r="B100" s="4" t="s">
        <v>893</v>
      </c>
      <c r="C100" s="47" t="s">
        <v>894</v>
      </c>
      <c r="D100" s="44"/>
      <c r="E100" s="5" t="s">
        <v>100</v>
      </c>
      <c r="F100" s="4" t="s">
        <v>895</v>
      </c>
      <c r="G100" s="4" t="s">
        <v>5111</v>
      </c>
      <c r="H100" s="4"/>
      <c r="I100" s="4" t="s">
        <v>46</v>
      </c>
      <c r="J100" s="4" t="s">
        <v>46</v>
      </c>
      <c r="K100" s="4" t="s">
        <v>46</v>
      </c>
      <c r="L100" s="4" t="s">
        <v>46</v>
      </c>
      <c r="M100" s="4" t="s">
        <v>5112</v>
      </c>
      <c r="N100" s="4" t="s">
        <v>59</v>
      </c>
      <c r="O100" s="4"/>
      <c r="P100" s="4" t="s">
        <v>59</v>
      </c>
      <c r="Q100" s="4"/>
      <c r="R100" s="4" t="s">
        <v>5128</v>
      </c>
      <c r="S100" s="4" t="s">
        <v>63</v>
      </c>
      <c r="T100" s="4" t="s">
        <v>5186</v>
      </c>
      <c r="U100" s="4" t="s">
        <v>59</v>
      </c>
      <c r="V100" s="4" t="s">
        <v>46</v>
      </c>
    </row>
    <row r="101" spans="2:22" ht="142.5" x14ac:dyDescent="0.25">
      <c r="B101" s="4" t="s">
        <v>1285</v>
      </c>
      <c r="C101" s="47" t="s">
        <v>1286</v>
      </c>
      <c r="D101" s="44"/>
      <c r="E101" s="5" t="s">
        <v>282</v>
      </c>
      <c r="F101" s="4" t="s">
        <v>283</v>
      </c>
      <c r="G101" s="4" t="s">
        <v>5111</v>
      </c>
      <c r="H101" s="4"/>
      <c r="I101" s="4" t="s">
        <v>46</v>
      </c>
      <c r="J101" s="4" t="s">
        <v>46</v>
      </c>
      <c r="K101" s="4" t="s">
        <v>46</v>
      </c>
      <c r="L101" s="4" t="s">
        <v>46</v>
      </c>
      <c r="M101" s="4" t="s">
        <v>5112</v>
      </c>
      <c r="N101" s="4" t="s">
        <v>59</v>
      </c>
      <c r="O101" s="4"/>
      <c r="P101" s="4" t="s">
        <v>59</v>
      </c>
      <c r="Q101" s="4"/>
      <c r="R101" s="4" t="s">
        <v>5124</v>
      </c>
      <c r="S101" s="4" t="s">
        <v>59</v>
      </c>
      <c r="T101" s="4" t="s">
        <v>46</v>
      </c>
      <c r="U101" s="4" t="s">
        <v>59</v>
      </c>
      <c r="V101" s="4" t="s">
        <v>46</v>
      </c>
    </row>
    <row r="102" spans="2:22" ht="99.75" x14ac:dyDescent="0.25">
      <c r="B102" s="4" t="s">
        <v>1037</v>
      </c>
      <c r="C102" s="47" t="s">
        <v>1038</v>
      </c>
      <c r="D102" s="44"/>
      <c r="E102" s="5" t="s">
        <v>737</v>
      </c>
      <c r="F102" s="4" t="s">
        <v>1035</v>
      </c>
      <c r="G102" s="4" t="s">
        <v>5149</v>
      </c>
      <c r="H102" s="4"/>
      <c r="I102" s="4" t="s">
        <v>46</v>
      </c>
      <c r="J102" s="4" t="s">
        <v>46</v>
      </c>
      <c r="K102" s="4" t="s">
        <v>46</v>
      </c>
      <c r="L102" s="4" t="s">
        <v>46</v>
      </c>
      <c r="M102" s="4" t="s">
        <v>5112</v>
      </c>
      <c r="N102" s="4" t="s">
        <v>59</v>
      </c>
      <c r="O102" s="4"/>
      <c r="P102" s="4" t="s">
        <v>59</v>
      </c>
      <c r="Q102" s="4"/>
      <c r="R102" s="4" t="s">
        <v>46</v>
      </c>
      <c r="S102" s="4" t="s">
        <v>59</v>
      </c>
      <c r="T102" s="4" t="s">
        <v>46</v>
      </c>
      <c r="U102" s="4" t="s">
        <v>59</v>
      </c>
      <c r="V102" s="4" t="s">
        <v>46</v>
      </c>
    </row>
    <row r="103" spans="2:22" ht="99.75" x14ac:dyDescent="0.25">
      <c r="B103" s="4" t="s">
        <v>1045</v>
      </c>
      <c r="C103" s="47" t="s">
        <v>1046</v>
      </c>
      <c r="D103" s="44"/>
      <c r="E103" s="5" t="s">
        <v>737</v>
      </c>
      <c r="F103" s="4" t="s">
        <v>1035</v>
      </c>
      <c r="G103" s="4" t="s">
        <v>5149</v>
      </c>
      <c r="H103" s="4"/>
      <c r="I103" s="4" t="s">
        <v>46</v>
      </c>
      <c r="J103" s="4" t="s">
        <v>46</v>
      </c>
      <c r="K103" s="4" t="s">
        <v>46</v>
      </c>
      <c r="L103" s="4" t="s">
        <v>46</v>
      </c>
      <c r="M103" s="4" t="s">
        <v>5112</v>
      </c>
      <c r="N103" s="4" t="s">
        <v>59</v>
      </c>
      <c r="O103" s="4"/>
      <c r="P103" s="4" t="s">
        <v>59</v>
      </c>
      <c r="Q103" s="4"/>
      <c r="R103" s="4" t="s">
        <v>46</v>
      </c>
      <c r="S103" s="4" t="s">
        <v>59</v>
      </c>
      <c r="T103" s="4" t="s">
        <v>46</v>
      </c>
      <c r="U103" s="4" t="s">
        <v>59</v>
      </c>
      <c r="V103" s="4" t="s">
        <v>46</v>
      </c>
    </row>
    <row r="104" spans="2:22" ht="99.75" x14ac:dyDescent="0.25">
      <c r="B104" s="4" t="s">
        <v>1047</v>
      </c>
      <c r="C104" s="47" t="s">
        <v>1048</v>
      </c>
      <c r="D104" s="44"/>
      <c r="E104" s="5" t="s">
        <v>737</v>
      </c>
      <c r="F104" s="4" t="s">
        <v>1035</v>
      </c>
      <c r="G104" s="4" t="s">
        <v>5149</v>
      </c>
      <c r="H104" s="4"/>
      <c r="I104" s="4" t="s">
        <v>46</v>
      </c>
      <c r="J104" s="4" t="s">
        <v>46</v>
      </c>
      <c r="K104" s="4" t="s">
        <v>46</v>
      </c>
      <c r="L104" s="4" t="s">
        <v>46</v>
      </c>
      <c r="M104" s="4" t="s">
        <v>5112</v>
      </c>
      <c r="N104" s="4" t="s">
        <v>59</v>
      </c>
      <c r="O104" s="4"/>
      <c r="P104" s="4" t="s">
        <v>59</v>
      </c>
      <c r="Q104" s="4"/>
      <c r="R104" s="4" t="s">
        <v>46</v>
      </c>
      <c r="S104" s="4" t="s">
        <v>59</v>
      </c>
      <c r="T104" s="4" t="s">
        <v>46</v>
      </c>
      <c r="U104" s="4" t="s">
        <v>59</v>
      </c>
      <c r="V104" s="4" t="s">
        <v>46</v>
      </c>
    </row>
    <row r="105" spans="2:22" ht="99.75" x14ac:dyDescent="0.25">
      <c r="B105" s="4" t="s">
        <v>1049</v>
      </c>
      <c r="C105" s="47" t="s">
        <v>1050</v>
      </c>
      <c r="D105" s="44"/>
      <c r="E105" s="5" t="s">
        <v>737</v>
      </c>
      <c r="F105" s="4" t="s">
        <v>1035</v>
      </c>
      <c r="G105" s="4" t="s">
        <v>5149</v>
      </c>
      <c r="H105" s="4"/>
      <c r="I105" s="4" t="s">
        <v>46</v>
      </c>
      <c r="J105" s="4" t="s">
        <v>46</v>
      </c>
      <c r="K105" s="4" t="s">
        <v>46</v>
      </c>
      <c r="L105" s="4" t="s">
        <v>46</v>
      </c>
      <c r="M105" s="4" t="s">
        <v>5112</v>
      </c>
      <c r="N105" s="4" t="s">
        <v>59</v>
      </c>
      <c r="O105" s="4"/>
      <c r="P105" s="4" t="s">
        <v>59</v>
      </c>
      <c r="Q105" s="4"/>
      <c r="R105" s="4" t="s">
        <v>46</v>
      </c>
      <c r="S105" s="4" t="s">
        <v>59</v>
      </c>
      <c r="T105" s="4" t="s">
        <v>46</v>
      </c>
      <c r="U105" s="4" t="s">
        <v>59</v>
      </c>
      <c r="V105" s="4" t="s">
        <v>46</v>
      </c>
    </row>
    <row r="106" spans="2:22" ht="142.5" x14ac:dyDescent="0.25">
      <c r="B106" s="4" t="s">
        <v>908</v>
      </c>
      <c r="C106" s="47" t="s">
        <v>909</v>
      </c>
      <c r="D106" s="44"/>
      <c r="E106" s="5" t="s">
        <v>100</v>
      </c>
      <c r="F106" s="4" t="s">
        <v>895</v>
      </c>
      <c r="G106" s="4" t="s">
        <v>5111</v>
      </c>
      <c r="H106" s="4"/>
      <c r="I106" s="4" t="s">
        <v>46</v>
      </c>
      <c r="J106" s="4" t="s">
        <v>46</v>
      </c>
      <c r="K106" s="4" t="s">
        <v>46</v>
      </c>
      <c r="L106" s="4" t="s">
        <v>46</v>
      </c>
      <c r="M106" s="4" t="s">
        <v>5112</v>
      </c>
      <c r="N106" s="4" t="s">
        <v>59</v>
      </c>
      <c r="O106" s="4"/>
      <c r="P106" s="4" t="s">
        <v>59</v>
      </c>
      <c r="Q106" s="4"/>
      <c r="R106" s="4" t="s">
        <v>5157</v>
      </c>
      <c r="S106" s="4" t="s">
        <v>59</v>
      </c>
      <c r="T106" s="4" t="s">
        <v>5187</v>
      </c>
      <c r="U106" s="4" t="s">
        <v>63</v>
      </c>
      <c r="V106" s="4" t="s">
        <v>5188</v>
      </c>
    </row>
    <row r="107" spans="2:22" ht="99.75" x14ac:dyDescent="0.25">
      <c r="B107" s="4" t="s">
        <v>1003</v>
      </c>
      <c r="C107" s="47" t="s">
        <v>1004</v>
      </c>
      <c r="D107" s="44"/>
      <c r="E107" s="5" t="s">
        <v>100</v>
      </c>
      <c r="F107" s="4" t="s">
        <v>1005</v>
      </c>
      <c r="G107" s="4" t="s">
        <v>5115</v>
      </c>
      <c r="H107" s="4"/>
      <c r="I107" s="4" t="s">
        <v>46</v>
      </c>
      <c r="J107" s="4" t="s">
        <v>46</v>
      </c>
      <c r="K107" s="4" t="s">
        <v>46</v>
      </c>
      <c r="L107" s="4" t="s">
        <v>46</v>
      </c>
      <c r="M107" s="4" t="s">
        <v>5112</v>
      </c>
      <c r="N107" s="4" t="s">
        <v>59</v>
      </c>
      <c r="O107" s="4"/>
      <c r="P107" s="4" t="s">
        <v>59</v>
      </c>
      <c r="Q107" s="4"/>
      <c r="R107" s="4" t="s">
        <v>5116</v>
      </c>
      <c r="S107" s="4" t="s">
        <v>63</v>
      </c>
      <c r="T107" s="4" t="s">
        <v>5189</v>
      </c>
      <c r="U107" s="4" t="s">
        <v>59</v>
      </c>
      <c r="V107" s="4" t="s">
        <v>5189</v>
      </c>
    </row>
    <row r="108" spans="2:22" ht="142.5" x14ac:dyDescent="0.25">
      <c r="B108" s="4" t="s">
        <v>898</v>
      </c>
      <c r="C108" s="47" t="s">
        <v>899</v>
      </c>
      <c r="D108" s="44"/>
      <c r="E108" s="5" t="s">
        <v>100</v>
      </c>
      <c r="F108" s="4" t="s">
        <v>895</v>
      </c>
      <c r="G108" s="4" t="s">
        <v>5111</v>
      </c>
      <c r="H108" s="4"/>
      <c r="I108" s="4" t="s">
        <v>46</v>
      </c>
      <c r="J108" s="4" t="s">
        <v>46</v>
      </c>
      <c r="K108" s="4" t="s">
        <v>46</v>
      </c>
      <c r="L108" s="4" t="s">
        <v>46</v>
      </c>
      <c r="M108" s="4" t="s">
        <v>5112</v>
      </c>
      <c r="N108" s="4" t="s">
        <v>59</v>
      </c>
      <c r="O108" s="4"/>
      <c r="P108" s="4" t="s">
        <v>59</v>
      </c>
      <c r="Q108" s="4"/>
      <c r="R108" s="4" t="s">
        <v>5157</v>
      </c>
      <c r="S108" s="4" t="s">
        <v>59</v>
      </c>
      <c r="T108" s="4" t="s">
        <v>5187</v>
      </c>
      <c r="U108" s="4" t="s">
        <v>63</v>
      </c>
      <c r="V108" s="4" t="s">
        <v>5188</v>
      </c>
    </row>
    <row r="109" spans="2:22" ht="142.5" x14ac:dyDescent="0.25">
      <c r="B109" s="4" t="s">
        <v>838</v>
      </c>
      <c r="C109" s="47" t="s">
        <v>839</v>
      </c>
      <c r="D109" s="44"/>
      <c r="E109" s="5" t="s">
        <v>840</v>
      </c>
      <c r="F109" s="4" t="s">
        <v>832</v>
      </c>
      <c r="G109" s="4" t="s">
        <v>5111</v>
      </c>
      <c r="H109" s="4"/>
      <c r="I109" s="4" t="s">
        <v>46</v>
      </c>
      <c r="J109" s="4" t="s">
        <v>46</v>
      </c>
      <c r="K109" s="4" t="s">
        <v>46</v>
      </c>
      <c r="L109" s="4" t="s">
        <v>46</v>
      </c>
      <c r="M109" s="4" t="s">
        <v>5112</v>
      </c>
      <c r="N109" s="4" t="s">
        <v>59</v>
      </c>
      <c r="O109" s="4"/>
      <c r="P109" s="4" t="s">
        <v>59</v>
      </c>
      <c r="Q109" s="4"/>
      <c r="R109" s="4" t="s">
        <v>5116</v>
      </c>
      <c r="S109" s="4" t="s">
        <v>59</v>
      </c>
      <c r="T109" s="4" t="s">
        <v>149</v>
      </c>
      <c r="U109" s="4" t="s">
        <v>63</v>
      </c>
      <c r="V109" s="4" t="s">
        <v>5190</v>
      </c>
    </row>
    <row r="110" spans="2:22" ht="99.75" x14ac:dyDescent="0.25">
      <c r="B110" s="4" t="s">
        <v>1289</v>
      </c>
      <c r="C110" s="47" t="s">
        <v>1290</v>
      </c>
      <c r="D110" s="44"/>
      <c r="E110" s="5" t="s">
        <v>100</v>
      </c>
      <c r="F110" s="4" t="s">
        <v>1291</v>
      </c>
      <c r="G110" s="4" t="s">
        <v>5115</v>
      </c>
      <c r="H110" s="4"/>
      <c r="I110" s="4" t="s">
        <v>46</v>
      </c>
      <c r="J110" s="4" t="s">
        <v>46</v>
      </c>
      <c r="K110" s="4" t="s">
        <v>46</v>
      </c>
      <c r="L110" s="4" t="s">
        <v>46</v>
      </c>
      <c r="M110" s="4" t="s">
        <v>5112</v>
      </c>
      <c r="N110" s="4" t="s">
        <v>59</v>
      </c>
      <c r="O110" s="4"/>
      <c r="P110" s="4" t="s">
        <v>59</v>
      </c>
      <c r="Q110" s="4"/>
      <c r="R110" s="4" t="s">
        <v>5124</v>
      </c>
      <c r="S110" s="4" t="s">
        <v>59</v>
      </c>
      <c r="T110" s="4" t="s">
        <v>5191</v>
      </c>
      <c r="U110" s="4" t="s">
        <v>59</v>
      </c>
      <c r="V110" s="4" t="s">
        <v>46</v>
      </c>
    </row>
    <row r="111" spans="2:22" ht="142.5" x14ac:dyDescent="0.25">
      <c r="B111" s="4" t="s">
        <v>1293</v>
      </c>
      <c r="C111" s="47" t="s">
        <v>1294</v>
      </c>
      <c r="D111" s="44"/>
      <c r="E111" s="5" t="s">
        <v>355</v>
      </c>
      <c r="F111" s="4" t="s">
        <v>356</v>
      </c>
      <c r="G111" s="4" t="s">
        <v>5111</v>
      </c>
      <c r="H111" s="4"/>
      <c r="I111" s="4" t="s">
        <v>46</v>
      </c>
      <c r="J111" s="4" t="s">
        <v>46</v>
      </c>
      <c r="K111" s="4" t="s">
        <v>46</v>
      </c>
      <c r="L111" s="4" t="s">
        <v>46</v>
      </c>
      <c r="M111" s="4" t="s">
        <v>5112</v>
      </c>
      <c r="N111" s="4" t="s">
        <v>59</v>
      </c>
      <c r="O111" s="4"/>
      <c r="P111" s="4" t="s">
        <v>59</v>
      </c>
      <c r="Q111" s="4"/>
      <c r="R111" s="4" t="s">
        <v>5116</v>
      </c>
      <c r="S111" s="4" t="s">
        <v>59</v>
      </c>
      <c r="T111" s="4" t="s">
        <v>46</v>
      </c>
      <c r="U111" s="4" t="s">
        <v>59</v>
      </c>
      <c r="V111" s="4" t="s">
        <v>46</v>
      </c>
    </row>
    <row r="112" spans="2:22" ht="142.5" x14ac:dyDescent="0.25">
      <c r="B112" s="4" t="s">
        <v>1295</v>
      </c>
      <c r="C112" s="47" t="s">
        <v>1296</v>
      </c>
      <c r="D112" s="44"/>
      <c r="E112" s="5" t="s">
        <v>100</v>
      </c>
      <c r="F112" s="4" t="s">
        <v>1297</v>
      </c>
      <c r="G112" s="4" t="s">
        <v>5111</v>
      </c>
      <c r="H112" s="4"/>
      <c r="I112" s="4" t="s">
        <v>46</v>
      </c>
      <c r="J112" s="4" t="s">
        <v>46</v>
      </c>
      <c r="K112" s="4" t="s">
        <v>46</v>
      </c>
      <c r="L112" s="4" t="s">
        <v>46</v>
      </c>
      <c r="M112" s="4" t="s">
        <v>5112</v>
      </c>
      <c r="N112" s="4" t="s">
        <v>59</v>
      </c>
      <c r="O112" s="4"/>
      <c r="P112" s="4" t="s">
        <v>59</v>
      </c>
      <c r="Q112" s="4"/>
      <c r="R112" s="4" t="s">
        <v>5124</v>
      </c>
      <c r="S112" s="4" t="s">
        <v>59</v>
      </c>
      <c r="T112" s="4" t="s">
        <v>46</v>
      </c>
      <c r="U112" s="4" t="s">
        <v>59</v>
      </c>
      <c r="V112" s="4" t="s">
        <v>46</v>
      </c>
    </row>
    <row r="113" spans="2:22" ht="99.75" x14ac:dyDescent="0.25">
      <c r="B113" s="4" t="s">
        <v>300</v>
      </c>
      <c r="C113" s="47" t="s">
        <v>301</v>
      </c>
      <c r="D113" s="44"/>
      <c r="E113" s="5" t="s">
        <v>141</v>
      </c>
      <c r="F113" s="4" t="s">
        <v>142</v>
      </c>
      <c r="G113" s="4" t="s">
        <v>5115</v>
      </c>
      <c r="H113" s="4"/>
      <c r="I113" s="4" t="s">
        <v>46</v>
      </c>
      <c r="J113" s="4" t="s">
        <v>46</v>
      </c>
      <c r="K113" s="4" t="s">
        <v>46</v>
      </c>
      <c r="L113" s="4" t="s">
        <v>46</v>
      </c>
      <c r="M113" s="4" t="s">
        <v>5112</v>
      </c>
      <c r="N113" s="4" t="s">
        <v>59</v>
      </c>
      <c r="O113" s="4"/>
      <c r="P113" s="4" t="s">
        <v>59</v>
      </c>
      <c r="Q113" s="4"/>
      <c r="R113" s="4" t="s">
        <v>5128</v>
      </c>
      <c r="S113" s="4" t="s">
        <v>59</v>
      </c>
      <c r="T113" s="4" t="s">
        <v>46</v>
      </c>
      <c r="U113" s="4" t="s">
        <v>59</v>
      </c>
      <c r="V113" s="4" t="s">
        <v>46</v>
      </c>
    </row>
    <row r="114" spans="2:22" ht="142.5" x14ac:dyDescent="0.25">
      <c r="B114" s="4" t="s">
        <v>1007</v>
      </c>
      <c r="C114" s="47" t="s">
        <v>1008</v>
      </c>
      <c r="D114" s="44"/>
      <c r="E114" s="5" t="s">
        <v>100</v>
      </c>
      <c r="F114" s="4" t="s">
        <v>1009</v>
      </c>
      <c r="G114" s="4" t="s">
        <v>5111</v>
      </c>
      <c r="H114" s="4"/>
      <c r="I114" s="4" t="s">
        <v>46</v>
      </c>
      <c r="J114" s="4" t="s">
        <v>46</v>
      </c>
      <c r="K114" s="4" t="s">
        <v>46</v>
      </c>
      <c r="L114" s="4" t="s">
        <v>3730</v>
      </c>
      <c r="M114" s="4" t="s">
        <v>5112</v>
      </c>
      <c r="N114" s="4" t="s">
        <v>59</v>
      </c>
      <c r="O114" s="4"/>
      <c r="P114" s="4" t="s">
        <v>59</v>
      </c>
      <c r="Q114" s="4"/>
      <c r="R114" s="4" t="s">
        <v>46</v>
      </c>
      <c r="S114" s="4" t="s">
        <v>59</v>
      </c>
      <c r="T114" s="4" t="s">
        <v>3730</v>
      </c>
      <c r="U114" s="4" t="s">
        <v>59</v>
      </c>
      <c r="V114" s="4" t="s">
        <v>5192</v>
      </c>
    </row>
    <row r="115" spans="2:22" ht="142.5" x14ac:dyDescent="0.25">
      <c r="B115" s="4" t="s">
        <v>964</v>
      </c>
      <c r="C115" s="47" t="s">
        <v>965</v>
      </c>
      <c r="D115" s="44"/>
      <c r="E115" s="5" t="s">
        <v>733</v>
      </c>
      <c r="F115" s="4" t="s">
        <v>966</v>
      </c>
      <c r="G115" s="4" t="s">
        <v>5111</v>
      </c>
      <c r="H115" s="4"/>
      <c r="I115" s="4" t="s">
        <v>46</v>
      </c>
      <c r="J115" s="4" t="s">
        <v>46</v>
      </c>
      <c r="K115" s="4" t="s">
        <v>46</v>
      </c>
      <c r="L115" s="4" t="s">
        <v>46</v>
      </c>
      <c r="M115" s="4" t="s">
        <v>5112</v>
      </c>
      <c r="N115" s="4" t="s">
        <v>59</v>
      </c>
      <c r="O115" s="4"/>
      <c r="P115" s="4" t="s">
        <v>59</v>
      </c>
      <c r="Q115" s="4"/>
      <c r="R115" s="4" t="s">
        <v>5116</v>
      </c>
      <c r="S115" s="4" t="s">
        <v>59</v>
      </c>
      <c r="T115" s="4" t="s">
        <v>46</v>
      </c>
      <c r="U115" s="4" t="s">
        <v>59</v>
      </c>
      <c r="V115" s="4" t="s">
        <v>46</v>
      </c>
    </row>
    <row r="116" spans="2:22" ht="99.75" x14ac:dyDescent="0.25">
      <c r="B116" s="4" t="s">
        <v>1033</v>
      </c>
      <c r="C116" s="47" t="s">
        <v>1034</v>
      </c>
      <c r="D116" s="44"/>
      <c r="E116" s="5" t="s">
        <v>737</v>
      </c>
      <c r="F116" s="4" t="s">
        <v>1035</v>
      </c>
      <c r="G116" s="4" t="s">
        <v>5149</v>
      </c>
      <c r="H116" s="4"/>
      <c r="I116" s="4" t="s">
        <v>46</v>
      </c>
      <c r="J116" s="4" t="s">
        <v>46</v>
      </c>
      <c r="K116" s="4" t="s">
        <v>46</v>
      </c>
      <c r="L116" s="4" t="s">
        <v>46</v>
      </c>
      <c r="M116" s="4" t="s">
        <v>5122</v>
      </c>
      <c r="N116" s="4" t="s">
        <v>59</v>
      </c>
      <c r="O116" s="4"/>
      <c r="P116" s="4" t="s">
        <v>63</v>
      </c>
      <c r="Q116" s="4"/>
      <c r="R116" s="4" t="s">
        <v>5128</v>
      </c>
      <c r="S116" s="4" t="s">
        <v>59</v>
      </c>
      <c r="T116" s="4" t="s">
        <v>46</v>
      </c>
      <c r="U116" s="4" t="s">
        <v>59</v>
      </c>
      <c r="V116" s="4" t="s">
        <v>46</v>
      </c>
    </row>
    <row r="117" spans="2:22" ht="142.5" x14ac:dyDescent="0.25">
      <c r="B117" s="4" t="s">
        <v>1051</v>
      </c>
      <c r="C117" s="47" t="s">
        <v>1052</v>
      </c>
      <c r="D117" s="44"/>
      <c r="E117" s="5" t="s">
        <v>737</v>
      </c>
      <c r="F117" s="4" t="s">
        <v>1035</v>
      </c>
      <c r="G117" s="4" t="s">
        <v>5111</v>
      </c>
      <c r="H117" s="4"/>
      <c r="I117" s="4" t="s">
        <v>46</v>
      </c>
      <c r="J117" s="4" t="s">
        <v>46</v>
      </c>
      <c r="K117" s="4" t="s">
        <v>46</v>
      </c>
      <c r="L117" s="4" t="s">
        <v>46</v>
      </c>
      <c r="M117" s="4" t="s">
        <v>5112</v>
      </c>
      <c r="N117" s="4" t="s">
        <v>59</v>
      </c>
      <c r="O117" s="4"/>
      <c r="P117" s="4" t="s">
        <v>59</v>
      </c>
      <c r="Q117" s="4"/>
      <c r="R117" s="4" t="s">
        <v>5116</v>
      </c>
      <c r="S117" s="4" t="s">
        <v>59</v>
      </c>
      <c r="T117" s="4" t="s">
        <v>46</v>
      </c>
      <c r="U117" s="4" t="s">
        <v>59</v>
      </c>
      <c r="V117" s="4" t="s">
        <v>46</v>
      </c>
    </row>
    <row r="118" spans="2:22" ht="99.75" x14ac:dyDescent="0.25">
      <c r="B118" s="4" t="s">
        <v>581</v>
      </c>
      <c r="C118" s="47" t="s">
        <v>582</v>
      </c>
      <c r="D118" s="44"/>
      <c r="E118" s="5" t="s">
        <v>154</v>
      </c>
      <c r="F118" s="4" t="s">
        <v>550</v>
      </c>
      <c r="G118" s="4" t="s">
        <v>5115</v>
      </c>
      <c r="H118" s="4"/>
      <c r="I118" s="4" t="s">
        <v>46</v>
      </c>
      <c r="J118" s="4" t="s">
        <v>46</v>
      </c>
      <c r="K118" s="4" t="s">
        <v>46</v>
      </c>
      <c r="L118" s="4" t="s">
        <v>46</v>
      </c>
      <c r="M118" s="4" t="s">
        <v>5112</v>
      </c>
      <c r="N118" s="4" t="s">
        <v>59</v>
      </c>
      <c r="O118" s="4"/>
      <c r="P118" s="4" t="s">
        <v>59</v>
      </c>
      <c r="Q118" s="4"/>
      <c r="R118" s="4" t="s">
        <v>5128</v>
      </c>
      <c r="S118" s="4" t="s">
        <v>59</v>
      </c>
      <c r="T118" s="4" t="s">
        <v>46</v>
      </c>
      <c r="U118" s="4" t="s">
        <v>59</v>
      </c>
      <c r="V118" s="4" t="s">
        <v>46</v>
      </c>
    </row>
    <row r="119" spans="2:22" ht="142.5" x14ac:dyDescent="0.25">
      <c r="B119" s="4" t="s">
        <v>1298</v>
      </c>
      <c r="C119" s="47" t="s">
        <v>1299</v>
      </c>
      <c r="D119" s="44"/>
      <c r="E119" s="5" t="s">
        <v>116</v>
      </c>
      <c r="F119" s="4" t="s">
        <v>117</v>
      </c>
      <c r="G119" s="4" t="s">
        <v>5111</v>
      </c>
      <c r="H119" s="4"/>
      <c r="I119" s="4" t="s">
        <v>46</v>
      </c>
      <c r="J119" s="4" t="s">
        <v>46</v>
      </c>
      <c r="K119" s="4" t="s">
        <v>46</v>
      </c>
      <c r="L119" s="4" t="s">
        <v>46</v>
      </c>
      <c r="M119" s="4" t="s">
        <v>5112</v>
      </c>
      <c r="N119" s="4" t="s">
        <v>59</v>
      </c>
      <c r="O119" s="4"/>
      <c r="P119" s="4" t="s">
        <v>59</v>
      </c>
      <c r="Q119" s="4"/>
      <c r="R119" s="4" t="s">
        <v>5116</v>
      </c>
      <c r="S119" s="4" t="s">
        <v>59</v>
      </c>
      <c r="T119" s="4" t="s">
        <v>46</v>
      </c>
      <c r="U119" s="4" t="s">
        <v>59</v>
      </c>
      <c r="V119" s="4" t="s">
        <v>46</v>
      </c>
    </row>
    <row r="120" spans="2:22" ht="142.5" x14ac:dyDescent="0.25">
      <c r="B120" s="4" t="s">
        <v>180</v>
      </c>
      <c r="C120" s="47" t="s">
        <v>181</v>
      </c>
      <c r="D120" s="44"/>
      <c r="E120" s="5" t="s">
        <v>182</v>
      </c>
      <c r="F120" s="4" t="s">
        <v>183</v>
      </c>
      <c r="G120" s="4" t="s">
        <v>5111</v>
      </c>
      <c r="H120" s="4"/>
      <c r="I120" s="4" t="s">
        <v>46</v>
      </c>
      <c r="J120" s="4" t="s">
        <v>46</v>
      </c>
      <c r="K120" s="4" t="s">
        <v>46</v>
      </c>
      <c r="L120" s="4" t="s">
        <v>46</v>
      </c>
      <c r="M120" s="4" t="s">
        <v>5112</v>
      </c>
      <c r="N120" s="4" t="s">
        <v>59</v>
      </c>
      <c r="O120" s="4"/>
      <c r="P120" s="4" t="s">
        <v>59</v>
      </c>
      <c r="Q120" s="4"/>
      <c r="R120" s="4" t="s">
        <v>5124</v>
      </c>
      <c r="S120" s="4" t="s">
        <v>59</v>
      </c>
      <c r="T120" s="4" t="s">
        <v>46</v>
      </c>
      <c r="U120" s="4" t="s">
        <v>63</v>
      </c>
      <c r="V120" s="4" t="s">
        <v>5193</v>
      </c>
    </row>
    <row r="121" spans="2:22" ht="99.75" x14ac:dyDescent="0.25">
      <c r="B121" s="4" t="s">
        <v>1172</v>
      </c>
      <c r="C121" s="47" t="s">
        <v>1173</v>
      </c>
      <c r="D121" s="44"/>
      <c r="E121" s="5" t="s">
        <v>282</v>
      </c>
      <c r="F121" s="4" t="s">
        <v>283</v>
      </c>
      <c r="G121" s="4" t="s">
        <v>5115</v>
      </c>
      <c r="H121" s="4"/>
      <c r="I121" s="4" t="s">
        <v>46</v>
      </c>
      <c r="J121" s="4" t="s">
        <v>46</v>
      </c>
      <c r="K121" s="4" t="s">
        <v>46</v>
      </c>
      <c r="L121" s="4" t="s">
        <v>46</v>
      </c>
      <c r="M121" s="4" t="s">
        <v>5112</v>
      </c>
      <c r="N121" s="4" t="s">
        <v>59</v>
      </c>
      <c r="O121" s="4"/>
      <c r="P121" s="4" t="s">
        <v>59</v>
      </c>
      <c r="Q121" s="4"/>
      <c r="R121" s="4" t="s">
        <v>5128</v>
      </c>
      <c r="S121" s="4" t="s">
        <v>59</v>
      </c>
      <c r="T121" s="4" t="s">
        <v>46</v>
      </c>
      <c r="U121" s="4" t="s">
        <v>59</v>
      </c>
      <c r="V121" s="4" t="s">
        <v>46</v>
      </c>
    </row>
    <row r="122" spans="2:22" ht="228" x14ac:dyDescent="0.25">
      <c r="B122" s="4" t="s">
        <v>833</v>
      </c>
      <c r="C122" s="47" t="s">
        <v>834</v>
      </c>
      <c r="D122" s="44"/>
      <c r="E122" s="5" t="s">
        <v>282</v>
      </c>
      <c r="F122" s="4" t="s">
        <v>835</v>
      </c>
      <c r="G122" s="4" t="s">
        <v>5111</v>
      </c>
      <c r="H122" s="4"/>
      <c r="I122" s="4" t="s">
        <v>46</v>
      </c>
      <c r="J122" s="4" t="s">
        <v>46</v>
      </c>
      <c r="K122" s="4" t="s">
        <v>46</v>
      </c>
      <c r="L122" s="4" t="s">
        <v>46</v>
      </c>
      <c r="M122" s="4" t="s">
        <v>5112</v>
      </c>
      <c r="N122" s="4" t="s">
        <v>59</v>
      </c>
      <c r="O122" s="4"/>
      <c r="P122" s="4" t="s">
        <v>59</v>
      </c>
      <c r="Q122" s="4"/>
      <c r="R122" s="4" t="s">
        <v>5116</v>
      </c>
      <c r="S122" s="4" t="s">
        <v>63</v>
      </c>
      <c r="T122" s="4" t="s">
        <v>5194</v>
      </c>
      <c r="U122" s="4" t="s">
        <v>63</v>
      </c>
      <c r="V122" s="4" t="s">
        <v>5195</v>
      </c>
    </row>
    <row r="123" spans="2:22" ht="142.5" x14ac:dyDescent="0.25">
      <c r="B123" s="4" t="s">
        <v>403</v>
      </c>
      <c r="C123" s="47" t="s">
        <v>404</v>
      </c>
      <c r="D123" s="44"/>
      <c r="E123" s="5" t="s">
        <v>100</v>
      </c>
      <c r="F123" s="4" t="s">
        <v>394</v>
      </c>
      <c r="G123" s="4" t="s">
        <v>5111</v>
      </c>
      <c r="H123" s="4"/>
      <c r="I123" s="4" t="s">
        <v>46</v>
      </c>
      <c r="J123" s="4" t="s">
        <v>46</v>
      </c>
      <c r="K123" s="4" t="s">
        <v>46</v>
      </c>
      <c r="L123" s="4" t="s">
        <v>46</v>
      </c>
      <c r="M123" s="4" t="s">
        <v>5112</v>
      </c>
      <c r="N123" s="4" t="s">
        <v>59</v>
      </c>
      <c r="O123" s="4"/>
      <c r="P123" s="4" t="s">
        <v>59</v>
      </c>
      <c r="Q123" s="4"/>
      <c r="R123" s="4" t="s">
        <v>46</v>
      </c>
      <c r="S123" s="4" t="s">
        <v>59</v>
      </c>
      <c r="T123" s="4" t="s">
        <v>5114</v>
      </c>
      <c r="U123" s="4" t="s">
        <v>59</v>
      </c>
      <c r="V123" s="4" t="s">
        <v>5114</v>
      </c>
    </row>
    <row r="124" spans="2:22" ht="142.5" x14ac:dyDescent="0.25">
      <c r="B124" s="4" t="s">
        <v>671</v>
      </c>
      <c r="C124" s="47" t="s">
        <v>672</v>
      </c>
      <c r="D124" s="44"/>
      <c r="E124" s="5" t="s">
        <v>100</v>
      </c>
      <c r="F124" s="4" t="s">
        <v>673</v>
      </c>
      <c r="G124" s="4" t="s">
        <v>5111</v>
      </c>
      <c r="H124" s="4"/>
      <c r="I124" s="4" t="s">
        <v>46</v>
      </c>
      <c r="J124" s="4" t="s">
        <v>46</v>
      </c>
      <c r="K124" s="4" t="s">
        <v>46</v>
      </c>
      <c r="L124" s="4" t="s">
        <v>46</v>
      </c>
      <c r="M124" s="4" t="s">
        <v>5112</v>
      </c>
      <c r="N124" s="4" t="s">
        <v>59</v>
      </c>
      <c r="O124" s="4"/>
      <c r="P124" s="4" t="s">
        <v>59</v>
      </c>
      <c r="Q124" s="4"/>
      <c r="R124" s="4" t="s">
        <v>5116</v>
      </c>
      <c r="S124" s="4" t="s">
        <v>59</v>
      </c>
      <c r="T124" s="4" t="s">
        <v>46</v>
      </c>
      <c r="U124" s="4" t="s">
        <v>59</v>
      </c>
      <c r="V124" s="4" t="s">
        <v>46</v>
      </c>
    </row>
    <row r="125" spans="2:22" ht="156.75" x14ac:dyDescent="0.25">
      <c r="B125" s="4" t="s">
        <v>583</v>
      </c>
      <c r="C125" s="47" t="s">
        <v>584</v>
      </c>
      <c r="D125" s="44"/>
      <c r="E125" s="5" t="s">
        <v>154</v>
      </c>
      <c r="F125" s="4" t="s">
        <v>585</v>
      </c>
      <c r="G125" s="4" t="s">
        <v>5111</v>
      </c>
      <c r="H125" s="4"/>
      <c r="I125" s="4" t="s">
        <v>46</v>
      </c>
      <c r="J125" s="4" t="s">
        <v>46</v>
      </c>
      <c r="K125" s="4" t="s">
        <v>46</v>
      </c>
      <c r="L125" s="4" t="s">
        <v>46</v>
      </c>
      <c r="M125" s="4" t="s">
        <v>5112</v>
      </c>
      <c r="N125" s="4" t="s">
        <v>59</v>
      </c>
      <c r="O125" s="4"/>
      <c r="P125" s="4" t="s">
        <v>59</v>
      </c>
      <c r="Q125" s="4"/>
      <c r="R125" s="4" t="s">
        <v>5124</v>
      </c>
      <c r="S125" s="4" t="s">
        <v>63</v>
      </c>
      <c r="T125" s="4" t="s">
        <v>5196</v>
      </c>
      <c r="U125" s="4" t="s">
        <v>63</v>
      </c>
      <c r="V125" s="4" t="s">
        <v>5197</v>
      </c>
    </row>
    <row r="126" spans="2:22" ht="142.5" x14ac:dyDescent="0.25">
      <c r="B126" s="4" t="s">
        <v>1175</v>
      </c>
      <c r="C126" s="47" t="s">
        <v>1176</v>
      </c>
      <c r="D126" s="44"/>
      <c r="E126" s="5" t="s">
        <v>154</v>
      </c>
      <c r="F126" s="4" t="s">
        <v>550</v>
      </c>
      <c r="G126" s="4" t="s">
        <v>5111</v>
      </c>
      <c r="H126" s="4"/>
      <c r="I126" s="4" t="s">
        <v>46</v>
      </c>
      <c r="J126" s="4" t="s">
        <v>46</v>
      </c>
      <c r="K126" s="4" t="s">
        <v>46</v>
      </c>
      <c r="L126" s="4" t="s">
        <v>46</v>
      </c>
      <c r="M126" s="4" t="s">
        <v>5112</v>
      </c>
      <c r="N126" s="4" t="s">
        <v>59</v>
      </c>
      <c r="O126" s="4"/>
      <c r="P126" s="4" t="s">
        <v>59</v>
      </c>
      <c r="Q126" s="4"/>
      <c r="R126" s="4" t="s">
        <v>5128</v>
      </c>
      <c r="S126" s="4" t="s">
        <v>63</v>
      </c>
      <c r="T126" s="4" t="s">
        <v>5198</v>
      </c>
      <c r="U126" s="4" t="s">
        <v>59</v>
      </c>
      <c r="V126" s="4" t="s">
        <v>46</v>
      </c>
    </row>
    <row r="127" spans="2:22" ht="171" x14ac:dyDescent="0.25">
      <c r="B127" s="4" t="s">
        <v>587</v>
      </c>
      <c r="C127" s="47" t="s">
        <v>588</v>
      </c>
      <c r="D127" s="44"/>
      <c r="E127" s="5" t="s">
        <v>154</v>
      </c>
      <c r="F127" s="4" t="s">
        <v>589</v>
      </c>
      <c r="G127" s="4" t="s">
        <v>5115</v>
      </c>
      <c r="H127" s="4"/>
      <c r="I127" s="4" t="s">
        <v>46</v>
      </c>
      <c r="J127" s="4" t="s">
        <v>46</v>
      </c>
      <c r="K127" s="4" t="s">
        <v>46</v>
      </c>
      <c r="L127" s="4" t="s">
        <v>46</v>
      </c>
      <c r="M127" s="4" t="s">
        <v>5112</v>
      </c>
      <c r="N127" s="4" t="s">
        <v>59</v>
      </c>
      <c r="O127" s="4"/>
      <c r="P127" s="4" t="s">
        <v>59</v>
      </c>
      <c r="Q127" s="4"/>
      <c r="R127" s="4" t="s">
        <v>5124</v>
      </c>
      <c r="S127" s="4" t="s">
        <v>59</v>
      </c>
      <c r="T127" s="4" t="s">
        <v>46</v>
      </c>
      <c r="U127" s="4" t="s">
        <v>63</v>
      </c>
      <c r="V127" s="4" t="s">
        <v>5199</v>
      </c>
    </row>
    <row r="128" spans="2:22" ht="142.5" x14ac:dyDescent="0.25">
      <c r="B128" s="4" t="s">
        <v>792</v>
      </c>
      <c r="C128" s="47" t="s">
        <v>793</v>
      </c>
      <c r="D128" s="44"/>
      <c r="E128" s="5" t="s">
        <v>100</v>
      </c>
      <c r="F128" s="4" t="s">
        <v>726</v>
      </c>
      <c r="G128" s="4" t="s">
        <v>5111</v>
      </c>
      <c r="H128" s="4"/>
      <c r="I128" s="4" t="s">
        <v>46</v>
      </c>
      <c r="J128" s="4" t="s">
        <v>46</v>
      </c>
      <c r="K128" s="4" t="s">
        <v>46</v>
      </c>
      <c r="L128" s="4" t="s">
        <v>46</v>
      </c>
      <c r="M128" s="4" t="s">
        <v>5112</v>
      </c>
      <c r="N128" s="4" t="s">
        <v>59</v>
      </c>
      <c r="O128" s="4"/>
      <c r="P128" s="4" t="s">
        <v>59</v>
      </c>
      <c r="Q128" s="4"/>
      <c r="R128" s="4" t="s">
        <v>5116</v>
      </c>
      <c r="S128" s="4" t="s">
        <v>59</v>
      </c>
      <c r="T128" s="4" t="s">
        <v>46</v>
      </c>
      <c r="U128" s="4" t="s">
        <v>63</v>
      </c>
      <c r="V128" s="4" t="s">
        <v>46</v>
      </c>
    </row>
    <row r="129" spans="2:22" ht="142.5" x14ac:dyDescent="0.25">
      <c r="B129" s="4" t="s">
        <v>463</v>
      </c>
      <c r="C129" s="47" t="s">
        <v>464</v>
      </c>
      <c r="D129" s="44"/>
      <c r="E129" s="5" t="s">
        <v>434</v>
      </c>
      <c r="F129" s="4" t="s">
        <v>442</v>
      </c>
      <c r="G129" s="4" t="s">
        <v>5111</v>
      </c>
      <c r="H129" s="4"/>
      <c r="I129" s="4" t="s">
        <v>5119</v>
      </c>
      <c r="J129" s="4" t="s">
        <v>46</v>
      </c>
      <c r="K129" s="4" t="s">
        <v>46</v>
      </c>
      <c r="L129" s="4" t="s">
        <v>346</v>
      </c>
      <c r="M129" s="4" t="s">
        <v>5200</v>
      </c>
      <c r="N129" s="4" t="s">
        <v>63</v>
      </c>
      <c r="O129" s="4"/>
      <c r="P129" s="4" t="s">
        <v>63</v>
      </c>
      <c r="Q129" s="4"/>
      <c r="R129" s="4" t="s">
        <v>46</v>
      </c>
      <c r="S129" s="4" t="s">
        <v>59</v>
      </c>
      <c r="T129" s="4" t="s">
        <v>5165</v>
      </c>
      <c r="U129" s="4" t="s">
        <v>59</v>
      </c>
      <c r="V129" s="4" t="s">
        <v>5201</v>
      </c>
    </row>
    <row r="130" spans="2:22" ht="142.5" x14ac:dyDescent="0.25">
      <c r="B130" s="4" t="s">
        <v>1301</v>
      </c>
      <c r="C130" s="47" t="s">
        <v>1302</v>
      </c>
      <c r="D130" s="44"/>
      <c r="E130" s="5" t="s">
        <v>116</v>
      </c>
      <c r="F130" s="4" t="s">
        <v>117</v>
      </c>
      <c r="G130" s="4" t="s">
        <v>5111</v>
      </c>
      <c r="H130" s="4"/>
      <c r="I130" s="4" t="s">
        <v>46</v>
      </c>
      <c r="J130" s="4" t="s">
        <v>46</v>
      </c>
      <c r="K130" s="4" t="s">
        <v>46</v>
      </c>
      <c r="L130" s="4" t="s">
        <v>46</v>
      </c>
      <c r="M130" s="4" t="s">
        <v>5112</v>
      </c>
      <c r="N130" s="4" t="s">
        <v>59</v>
      </c>
      <c r="O130" s="4"/>
      <c r="P130" s="4" t="s">
        <v>59</v>
      </c>
      <c r="Q130" s="4"/>
      <c r="R130" s="4" t="s">
        <v>5116</v>
      </c>
      <c r="S130" s="4" t="s">
        <v>59</v>
      </c>
      <c r="T130" s="4" t="s">
        <v>46</v>
      </c>
      <c r="U130" s="4" t="s">
        <v>59</v>
      </c>
      <c r="V130" s="4" t="s">
        <v>46</v>
      </c>
    </row>
    <row r="131" spans="2:22" ht="142.5" x14ac:dyDescent="0.25">
      <c r="B131" s="4" t="s">
        <v>223</v>
      </c>
      <c r="C131" s="47" t="s">
        <v>224</v>
      </c>
      <c r="D131" s="44"/>
      <c r="E131" s="5" t="s">
        <v>141</v>
      </c>
      <c r="F131" s="4" t="s">
        <v>142</v>
      </c>
      <c r="G131" s="4" t="s">
        <v>5111</v>
      </c>
      <c r="H131" s="4"/>
      <c r="I131" s="4" t="s">
        <v>46</v>
      </c>
      <c r="J131" s="4" t="s">
        <v>46</v>
      </c>
      <c r="K131" s="4" t="s">
        <v>46</v>
      </c>
      <c r="L131" s="4" t="s">
        <v>46</v>
      </c>
      <c r="M131" s="4" t="s">
        <v>5200</v>
      </c>
      <c r="N131" s="4" t="s">
        <v>63</v>
      </c>
      <c r="O131" s="4"/>
      <c r="P131" s="4" t="s">
        <v>59</v>
      </c>
      <c r="Q131" s="4"/>
      <c r="R131" s="4" t="s">
        <v>5157</v>
      </c>
      <c r="S131" s="4" t="s">
        <v>59</v>
      </c>
      <c r="T131" s="4" t="s">
        <v>46</v>
      </c>
      <c r="U131" s="4" t="s">
        <v>59</v>
      </c>
      <c r="V131" s="4" t="s">
        <v>46</v>
      </c>
    </row>
    <row r="132" spans="2:22" ht="142.5" x14ac:dyDescent="0.25">
      <c r="B132" s="4" t="s">
        <v>800</v>
      </c>
      <c r="C132" s="47" t="s">
        <v>801</v>
      </c>
      <c r="D132" s="44"/>
      <c r="E132" s="5" t="s">
        <v>100</v>
      </c>
      <c r="F132" s="4" t="s">
        <v>726</v>
      </c>
      <c r="G132" s="4" t="s">
        <v>5111</v>
      </c>
      <c r="H132" s="4"/>
      <c r="I132" s="4" t="s">
        <v>46</v>
      </c>
      <c r="J132" s="4" t="s">
        <v>46</v>
      </c>
      <c r="K132" s="4" t="s">
        <v>46</v>
      </c>
      <c r="L132" s="4" t="s">
        <v>46</v>
      </c>
      <c r="M132" s="4" t="s">
        <v>5112</v>
      </c>
      <c r="N132" s="4" t="s">
        <v>59</v>
      </c>
      <c r="O132" s="4"/>
      <c r="P132" s="4" t="s">
        <v>59</v>
      </c>
      <c r="Q132" s="4"/>
      <c r="R132" s="4" t="s">
        <v>5124</v>
      </c>
      <c r="S132" s="4" t="s">
        <v>59</v>
      </c>
      <c r="T132" s="4" t="s">
        <v>46</v>
      </c>
      <c r="U132" s="4" t="s">
        <v>59</v>
      </c>
      <c r="V132" s="4" t="s">
        <v>46</v>
      </c>
    </row>
    <row r="133" spans="2:22" ht="99.75" x14ac:dyDescent="0.25">
      <c r="B133" s="4" t="s">
        <v>139</v>
      </c>
      <c r="C133" s="47" t="s">
        <v>140</v>
      </c>
      <c r="D133" s="44"/>
      <c r="E133" s="5" t="s">
        <v>141</v>
      </c>
      <c r="F133" s="4" t="s">
        <v>142</v>
      </c>
      <c r="G133" s="4" t="s">
        <v>5115</v>
      </c>
      <c r="H133" s="4"/>
      <c r="I133" s="4" t="s">
        <v>46</v>
      </c>
      <c r="J133" s="4" t="s">
        <v>46</v>
      </c>
      <c r="K133" s="4" t="s">
        <v>46</v>
      </c>
      <c r="L133" s="4" t="s">
        <v>46</v>
      </c>
      <c r="M133" s="4" t="s">
        <v>5112</v>
      </c>
      <c r="N133" s="4" t="s">
        <v>59</v>
      </c>
      <c r="O133" s="4"/>
      <c r="P133" s="4" t="s">
        <v>59</v>
      </c>
      <c r="Q133" s="4"/>
      <c r="R133" s="4" t="s">
        <v>5128</v>
      </c>
      <c r="S133" s="4" t="s">
        <v>59</v>
      </c>
      <c r="T133" s="4" t="s">
        <v>46</v>
      </c>
      <c r="U133" s="4" t="s">
        <v>59</v>
      </c>
      <c r="V133" s="4" t="s">
        <v>46</v>
      </c>
    </row>
    <row r="134" spans="2:22" ht="409.5" x14ac:dyDescent="0.25">
      <c r="B134" s="4" t="s">
        <v>405</v>
      </c>
      <c r="C134" s="47" t="s">
        <v>406</v>
      </c>
      <c r="D134" s="44"/>
      <c r="E134" s="5" t="s">
        <v>100</v>
      </c>
      <c r="F134" s="4" t="s">
        <v>397</v>
      </c>
      <c r="G134" s="4" t="s">
        <v>5115</v>
      </c>
      <c r="H134" s="4"/>
      <c r="I134" s="4" t="s">
        <v>46</v>
      </c>
      <c r="J134" s="4" t="s">
        <v>46</v>
      </c>
      <c r="K134" s="4" t="s">
        <v>46</v>
      </c>
      <c r="L134" s="4" t="s">
        <v>5202</v>
      </c>
      <c r="M134" s="4" t="s">
        <v>5200</v>
      </c>
      <c r="N134" s="4" t="s">
        <v>59</v>
      </c>
      <c r="O134" s="4"/>
      <c r="P134" s="4" t="s">
        <v>63</v>
      </c>
      <c r="Q134" s="4"/>
      <c r="R134" s="4" t="s">
        <v>46</v>
      </c>
      <c r="S134" s="4" t="s">
        <v>59</v>
      </c>
      <c r="T134" s="4" t="s">
        <v>46</v>
      </c>
      <c r="U134" s="4" t="s">
        <v>63</v>
      </c>
      <c r="V134" s="4" t="s">
        <v>5203</v>
      </c>
    </row>
    <row r="135" spans="2:22" ht="142.5" x14ac:dyDescent="0.25">
      <c r="B135" s="4" t="s">
        <v>803</v>
      </c>
      <c r="C135" s="47" t="s">
        <v>804</v>
      </c>
      <c r="D135" s="44"/>
      <c r="E135" s="5" t="s">
        <v>100</v>
      </c>
      <c r="F135" s="4" t="s">
        <v>726</v>
      </c>
      <c r="G135" s="4" t="s">
        <v>5111</v>
      </c>
      <c r="H135" s="4"/>
      <c r="I135" s="4" t="s">
        <v>46</v>
      </c>
      <c r="J135" s="4" t="s">
        <v>46</v>
      </c>
      <c r="K135" s="4" t="s">
        <v>46</v>
      </c>
      <c r="L135" s="4" t="s">
        <v>46</v>
      </c>
      <c r="M135" s="4" t="s">
        <v>5112</v>
      </c>
      <c r="N135" s="4" t="s">
        <v>59</v>
      </c>
      <c r="O135" s="4"/>
      <c r="P135" s="4" t="s">
        <v>59</v>
      </c>
      <c r="Q135" s="4"/>
      <c r="R135" s="4" t="s">
        <v>5116</v>
      </c>
      <c r="S135" s="4" t="s">
        <v>59</v>
      </c>
      <c r="T135" s="4" t="s">
        <v>46</v>
      </c>
      <c r="U135" s="4" t="s">
        <v>59</v>
      </c>
      <c r="V135" s="4" t="s">
        <v>46</v>
      </c>
    </row>
    <row r="136" spans="2:22" ht="99.75" x14ac:dyDescent="0.25">
      <c r="B136" s="4" t="s">
        <v>544</v>
      </c>
      <c r="C136" s="47" t="s">
        <v>545</v>
      </c>
      <c r="D136" s="44"/>
      <c r="E136" s="5" t="s">
        <v>154</v>
      </c>
      <c r="F136" s="4" t="s">
        <v>546</v>
      </c>
      <c r="G136" s="4" t="s">
        <v>5149</v>
      </c>
      <c r="H136" s="4"/>
      <c r="I136" s="4" t="s">
        <v>46</v>
      </c>
      <c r="J136" s="4" t="s">
        <v>46</v>
      </c>
      <c r="K136" s="4" t="s">
        <v>46</v>
      </c>
      <c r="L136" s="4" t="s">
        <v>46</v>
      </c>
      <c r="M136" s="4" t="s">
        <v>5112</v>
      </c>
      <c r="N136" s="4" t="s">
        <v>59</v>
      </c>
      <c r="O136" s="4"/>
      <c r="P136" s="4" t="s">
        <v>59</v>
      </c>
      <c r="Q136" s="4"/>
      <c r="R136" s="4" t="s">
        <v>5124</v>
      </c>
      <c r="S136" s="4" t="s">
        <v>59</v>
      </c>
      <c r="T136" s="4" t="s">
        <v>149</v>
      </c>
      <c r="U136" s="4" t="s">
        <v>63</v>
      </c>
      <c r="V136" s="4" t="s">
        <v>5204</v>
      </c>
    </row>
    <row r="137" spans="2:22" ht="99.75" x14ac:dyDescent="0.25">
      <c r="B137" s="4" t="s">
        <v>1304</v>
      </c>
      <c r="C137" s="47" t="s">
        <v>1305</v>
      </c>
      <c r="D137" s="44"/>
      <c r="E137" s="5" t="s">
        <v>276</v>
      </c>
      <c r="F137" s="4" t="s">
        <v>1306</v>
      </c>
      <c r="G137" s="4" t="s">
        <v>5149</v>
      </c>
      <c r="H137" s="4"/>
      <c r="I137" s="4" t="s">
        <v>46</v>
      </c>
      <c r="J137" s="4" t="s">
        <v>46</v>
      </c>
      <c r="K137" s="4" t="s">
        <v>46</v>
      </c>
      <c r="L137" s="4" t="s">
        <v>46</v>
      </c>
      <c r="M137" s="4" t="s">
        <v>5112</v>
      </c>
      <c r="N137" s="4" t="s">
        <v>59</v>
      </c>
      <c r="O137" s="4"/>
      <c r="P137" s="4" t="s">
        <v>59</v>
      </c>
      <c r="Q137" s="4"/>
      <c r="R137" s="4" t="s">
        <v>5116</v>
      </c>
      <c r="S137" s="4" t="s">
        <v>59</v>
      </c>
      <c r="T137" s="4" t="s">
        <v>46</v>
      </c>
      <c r="U137" s="4" t="s">
        <v>59</v>
      </c>
      <c r="V137" s="4" t="s">
        <v>46</v>
      </c>
    </row>
    <row r="138" spans="2:22" ht="142.5" x14ac:dyDescent="0.25">
      <c r="B138" s="4" t="s">
        <v>822</v>
      </c>
      <c r="C138" s="47" t="s">
        <v>823</v>
      </c>
      <c r="D138" s="44"/>
      <c r="E138" s="5" t="s">
        <v>327</v>
      </c>
      <c r="F138" s="4" t="s">
        <v>328</v>
      </c>
      <c r="G138" s="4" t="s">
        <v>5111</v>
      </c>
      <c r="H138" s="4"/>
      <c r="I138" s="4" t="s">
        <v>46</v>
      </c>
      <c r="J138" s="4" t="s">
        <v>46</v>
      </c>
      <c r="K138" s="4" t="s">
        <v>46</v>
      </c>
      <c r="L138" s="4" t="s">
        <v>46</v>
      </c>
      <c r="M138" s="4" t="s">
        <v>5200</v>
      </c>
      <c r="N138" s="4" t="s">
        <v>59</v>
      </c>
      <c r="O138" s="4"/>
      <c r="P138" s="4" t="s">
        <v>59</v>
      </c>
      <c r="Q138" s="4"/>
      <c r="R138" s="4" t="s">
        <v>5124</v>
      </c>
      <c r="S138" s="4" t="s">
        <v>59</v>
      </c>
      <c r="T138" s="4" t="s">
        <v>46</v>
      </c>
      <c r="U138" s="4" t="s">
        <v>59</v>
      </c>
      <c r="V138" s="4" t="s">
        <v>46</v>
      </c>
    </row>
    <row r="139" spans="2:22" ht="142.5" x14ac:dyDescent="0.25">
      <c r="B139" s="4" t="s">
        <v>98</v>
      </c>
      <c r="C139" s="47" t="s">
        <v>99</v>
      </c>
      <c r="D139" s="44"/>
      <c r="E139" s="5" t="s">
        <v>100</v>
      </c>
      <c r="F139" s="4" t="s">
        <v>101</v>
      </c>
      <c r="G139" s="4" t="s">
        <v>5111</v>
      </c>
      <c r="H139" s="4"/>
      <c r="I139" s="4" t="s">
        <v>46</v>
      </c>
      <c r="J139" s="4" t="s">
        <v>46</v>
      </c>
      <c r="K139" s="4" t="s">
        <v>46</v>
      </c>
      <c r="L139" s="4" t="s">
        <v>46</v>
      </c>
      <c r="M139" s="4" t="s">
        <v>5112</v>
      </c>
      <c r="N139" s="4" t="s">
        <v>59</v>
      </c>
      <c r="O139" s="4"/>
      <c r="P139" s="4" t="s">
        <v>59</v>
      </c>
      <c r="Q139" s="4"/>
      <c r="R139" s="4" t="s">
        <v>46</v>
      </c>
      <c r="S139" s="4" t="s">
        <v>59</v>
      </c>
      <c r="T139" s="4" t="s">
        <v>46</v>
      </c>
      <c r="U139" s="4" t="s">
        <v>59</v>
      </c>
      <c r="V139" s="4" t="s">
        <v>46</v>
      </c>
    </row>
    <row r="140" spans="2:22" ht="99.75" x14ac:dyDescent="0.25">
      <c r="B140" s="4" t="s">
        <v>274</v>
      </c>
      <c r="C140" s="47" t="s">
        <v>275</v>
      </c>
      <c r="D140" s="44"/>
      <c r="E140" s="5" t="s">
        <v>276</v>
      </c>
      <c r="F140" s="4" t="s">
        <v>277</v>
      </c>
      <c r="G140" s="4" t="s">
        <v>5149</v>
      </c>
      <c r="H140" s="4"/>
      <c r="I140" s="4" t="s">
        <v>46</v>
      </c>
      <c r="J140" s="4" t="s">
        <v>46</v>
      </c>
      <c r="K140" s="4" t="s">
        <v>46</v>
      </c>
      <c r="L140" s="4" t="s">
        <v>46</v>
      </c>
      <c r="M140" s="4" t="s">
        <v>5200</v>
      </c>
      <c r="N140" s="4" t="s">
        <v>63</v>
      </c>
      <c r="O140" s="4"/>
      <c r="P140" s="4" t="s">
        <v>59</v>
      </c>
      <c r="Q140" s="4"/>
      <c r="R140" s="4" t="s">
        <v>46</v>
      </c>
      <c r="S140" s="4" t="s">
        <v>59</v>
      </c>
      <c r="T140" s="4" t="s">
        <v>46</v>
      </c>
      <c r="U140" s="4" t="s">
        <v>59</v>
      </c>
      <c r="V140" s="4" t="s">
        <v>46</v>
      </c>
    </row>
    <row r="141" spans="2:22" ht="99.75" x14ac:dyDescent="0.25">
      <c r="B141" s="4" t="s">
        <v>1011</v>
      </c>
      <c r="C141" s="47" t="s">
        <v>1012</v>
      </c>
      <c r="D141" s="44"/>
      <c r="E141" s="5" t="s">
        <v>100</v>
      </c>
      <c r="F141" s="4" t="s">
        <v>826</v>
      </c>
      <c r="G141" s="4" t="s">
        <v>5115</v>
      </c>
      <c r="H141" s="4"/>
      <c r="I141" s="4" t="s">
        <v>46</v>
      </c>
      <c r="J141" s="4" t="s">
        <v>46</v>
      </c>
      <c r="K141" s="4" t="s">
        <v>46</v>
      </c>
      <c r="L141" s="4" t="s">
        <v>46</v>
      </c>
      <c r="M141" s="4" t="s">
        <v>5112</v>
      </c>
      <c r="N141" s="4" t="s">
        <v>59</v>
      </c>
      <c r="O141" s="4"/>
      <c r="P141" s="4" t="s">
        <v>59</v>
      </c>
      <c r="Q141" s="4"/>
      <c r="R141" s="4" t="s">
        <v>5116</v>
      </c>
      <c r="S141" s="4" t="s">
        <v>59</v>
      </c>
      <c r="T141" s="4" t="s">
        <v>46</v>
      </c>
      <c r="U141" s="4" t="s">
        <v>59</v>
      </c>
      <c r="V141" s="4" t="s">
        <v>46</v>
      </c>
    </row>
    <row r="142" spans="2:22" ht="409.5" x14ac:dyDescent="0.25">
      <c r="B142" s="4" t="s">
        <v>719</v>
      </c>
      <c r="C142" s="47" t="s">
        <v>720</v>
      </c>
      <c r="D142" s="44"/>
      <c r="E142" s="5" t="s">
        <v>100</v>
      </c>
      <c r="F142" s="4" t="s">
        <v>397</v>
      </c>
      <c r="G142" s="4" t="s">
        <v>5111</v>
      </c>
      <c r="H142" s="4"/>
      <c r="I142" s="4" t="s">
        <v>46</v>
      </c>
      <c r="J142" s="4" t="s">
        <v>46</v>
      </c>
      <c r="K142" s="4" t="s">
        <v>46</v>
      </c>
      <c r="L142" s="4" t="s">
        <v>5205</v>
      </c>
      <c r="M142" s="4" t="s">
        <v>5112</v>
      </c>
      <c r="N142" s="4" t="s">
        <v>59</v>
      </c>
      <c r="O142" s="4"/>
      <c r="P142" s="4" t="s">
        <v>59</v>
      </c>
      <c r="Q142" s="4"/>
      <c r="R142" s="4" t="s">
        <v>5124</v>
      </c>
      <c r="S142" s="4" t="s">
        <v>59</v>
      </c>
      <c r="T142" s="4" t="s">
        <v>46</v>
      </c>
      <c r="U142" s="4" t="s">
        <v>63</v>
      </c>
      <c r="V142" s="4" t="s">
        <v>5203</v>
      </c>
    </row>
    <row r="143" spans="2:22" ht="142.5" x14ac:dyDescent="0.25">
      <c r="B143" s="4" t="s">
        <v>1178</v>
      </c>
      <c r="C143" s="47" t="s">
        <v>1179</v>
      </c>
      <c r="D143" s="44"/>
      <c r="E143" s="5" t="s">
        <v>108</v>
      </c>
      <c r="F143" s="4" t="s">
        <v>213</v>
      </c>
      <c r="G143" s="4" t="s">
        <v>5111</v>
      </c>
      <c r="H143" s="4"/>
      <c r="I143" s="4" t="s">
        <v>46</v>
      </c>
      <c r="J143" s="4" t="s">
        <v>46</v>
      </c>
      <c r="K143" s="4" t="s">
        <v>46</v>
      </c>
      <c r="L143" s="4" t="s">
        <v>46</v>
      </c>
      <c r="M143" s="4" t="s">
        <v>5112</v>
      </c>
      <c r="N143" s="4" t="s">
        <v>59</v>
      </c>
      <c r="O143" s="4"/>
      <c r="P143" s="4" t="s">
        <v>59</v>
      </c>
      <c r="Q143" s="4"/>
      <c r="R143" s="4" t="s">
        <v>5128</v>
      </c>
      <c r="S143" s="4" t="s">
        <v>63</v>
      </c>
      <c r="T143" s="4" t="s">
        <v>5206</v>
      </c>
      <c r="U143" s="4" t="s">
        <v>63</v>
      </c>
      <c r="V143" s="4" t="s">
        <v>5207</v>
      </c>
    </row>
    <row r="144" spans="2:22" ht="384.75" x14ac:dyDescent="0.25">
      <c r="B144" s="4" t="s">
        <v>869</v>
      </c>
      <c r="C144" s="47" t="s">
        <v>870</v>
      </c>
      <c r="D144" s="44"/>
      <c r="E144" s="5" t="s">
        <v>282</v>
      </c>
      <c r="F144" s="4" t="s">
        <v>871</v>
      </c>
      <c r="G144" s="4" t="s">
        <v>5115</v>
      </c>
      <c r="H144" s="4"/>
      <c r="I144" s="4" t="s">
        <v>46</v>
      </c>
      <c r="J144" s="4" t="s">
        <v>46</v>
      </c>
      <c r="K144" s="4" t="s">
        <v>46</v>
      </c>
      <c r="L144" s="4" t="s">
        <v>46</v>
      </c>
      <c r="M144" s="4" t="s">
        <v>5112</v>
      </c>
      <c r="N144" s="4" t="s">
        <v>59</v>
      </c>
      <c r="O144" s="4"/>
      <c r="P144" s="4" t="s">
        <v>59</v>
      </c>
      <c r="Q144" s="4"/>
      <c r="R144" s="4" t="s">
        <v>5116</v>
      </c>
      <c r="S144" s="4" t="s">
        <v>59</v>
      </c>
      <c r="T144" s="4" t="s">
        <v>5208</v>
      </c>
      <c r="U144" s="4" t="s">
        <v>63</v>
      </c>
      <c r="V144" s="4" t="s">
        <v>5209</v>
      </c>
    </row>
    <row r="145" spans="2:22" ht="142.5" x14ac:dyDescent="0.25">
      <c r="B145" s="4" t="s">
        <v>87</v>
      </c>
      <c r="C145" s="47" t="s">
        <v>88</v>
      </c>
      <c r="D145" s="44"/>
      <c r="E145" s="5" t="s">
        <v>56</v>
      </c>
      <c r="F145" s="4" t="s">
        <v>89</v>
      </c>
      <c r="G145" s="4" t="s">
        <v>5111</v>
      </c>
      <c r="H145" s="4"/>
      <c r="I145" s="4" t="s">
        <v>46</v>
      </c>
      <c r="J145" s="4" t="s">
        <v>46</v>
      </c>
      <c r="K145" s="4" t="s">
        <v>46</v>
      </c>
      <c r="L145" s="4" t="s">
        <v>46</v>
      </c>
      <c r="M145" s="4" t="s">
        <v>5122</v>
      </c>
      <c r="N145" s="4" t="s">
        <v>63</v>
      </c>
      <c r="O145" s="13">
        <v>5.05</v>
      </c>
      <c r="P145" s="4" t="s">
        <v>59</v>
      </c>
      <c r="Q145" s="4"/>
      <c r="R145" s="4" t="s">
        <v>5116</v>
      </c>
      <c r="S145" s="4" t="s">
        <v>63</v>
      </c>
      <c r="T145" s="4" t="s">
        <v>5210</v>
      </c>
      <c r="U145" s="4" t="s">
        <v>59</v>
      </c>
      <c r="V145" s="4" t="s">
        <v>46</v>
      </c>
    </row>
    <row r="146" spans="2:22" ht="142.5" x14ac:dyDescent="0.25">
      <c r="B146" s="4" t="s">
        <v>466</v>
      </c>
      <c r="C146" s="47" t="s">
        <v>467</v>
      </c>
      <c r="D146" s="44"/>
      <c r="E146" s="5" t="s">
        <v>154</v>
      </c>
      <c r="F146" s="4" t="s">
        <v>468</v>
      </c>
      <c r="G146" s="4" t="s">
        <v>5111</v>
      </c>
      <c r="H146" s="4"/>
      <c r="I146" s="4" t="s">
        <v>46</v>
      </c>
      <c r="J146" s="4" t="s">
        <v>46</v>
      </c>
      <c r="K146" s="4" t="s">
        <v>46</v>
      </c>
      <c r="L146" s="4" t="s">
        <v>46</v>
      </c>
      <c r="M146" s="4" t="s">
        <v>5112</v>
      </c>
      <c r="N146" s="4" t="s">
        <v>59</v>
      </c>
      <c r="O146" s="4"/>
      <c r="P146" s="4" t="s">
        <v>59</v>
      </c>
      <c r="Q146" s="4"/>
      <c r="R146" s="4" t="s">
        <v>5124</v>
      </c>
      <c r="S146" s="4" t="s">
        <v>59</v>
      </c>
      <c r="T146" s="4" t="s">
        <v>46</v>
      </c>
      <c r="U146" s="4" t="s">
        <v>59</v>
      </c>
      <c r="V146" s="4" t="s">
        <v>46</v>
      </c>
    </row>
    <row r="147" spans="2:22" ht="142.5" x14ac:dyDescent="0.25">
      <c r="B147" s="4" t="s">
        <v>1061</v>
      </c>
      <c r="C147" s="47" t="s">
        <v>1062</v>
      </c>
      <c r="D147" s="44"/>
      <c r="E147" s="5" t="s">
        <v>737</v>
      </c>
      <c r="F147" s="4" t="s">
        <v>1063</v>
      </c>
      <c r="G147" s="4" t="s">
        <v>5111</v>
      </c>
      <c r="H147" s="4"/>
      <c r="I147" s="4" t="s">
        <v>46</v>
      </c>
      <c r="J147" s="4" t="s">
        <v>46</v>
      </c>
      <c r="K147" s="4" t="s">
        <v>46</v>
      </c>
      <c r="L147" s="4" t="s">
        <v>46</v>
      </c>
      <c r="M147" s="4" t="s">
        <v>5112</v>
      </c>
      <c r="N147" s="4" t="s">
        <v>59</v>
      </c>
      <c r="O147" s="4"/>
      <c r="P147" s="4" t="s">
        <v>59</v>
      </c>
      <c r="Q147" s="4"/>
      <c r="R147" s="4" t="s">
        <v>5124</v>
      </c>
      <c r="S147" s="4" t="s">
        <v>59</v>
      </c>
      <c r="T147" s="4" t="s">
        <v>46</v>
      </c>
      <c r="U147" s="4" t="s">
        <v>59</v>
      </c>
      <c r="V147" s="4" t="s">
        <v>46</v>
      </c>
    </row>
    <row r="148" spans="2:22" ht="142.5" x14ac:dyDescent="0.25">
      <c r="B148" s="4" t="s">
        <v>778</v>
      </c>
      <c r="C148" s="47" t="s">
        <v>779</v>
      </c>
      <c r="D148" s="44"/>
      <c r="E148" s="5" t="s">
        <v>108</v>
      </c>
      <c r="F148" s="4" t="s">
        <v>776</v>
      </c>
      <c r="G148" s="4" t="s">
        <v>5111</v>
      </c>
      <c r="H148" s="4"/>
      <c r="I148" s="4" t="s">
        <v>46</v>
      </c>
      <c r="J148" s="4" t="s">
        <v>46</v>
      </c>
      <c r="K148" s="4" t="s">
        <v>46</v>
      </c>
      <c r="L148" s="4" t="s">
        <v>46</v>
      </c>
      <c r="M148" s="4" t="s">
        <v>5112</v>
      </c>
      <c r="N148" s="4" t="s">
        <v>59</v>
      </c>
      <c r="O148" s="4"/>
      <c r="P148" s="4" t="s">
        <v>59</v>
      </c>
      <c r="Q148" s="4"/>
      <c r="R148" s="4" t="s">
        <v>5116</v>
      </c>
      <c r="S148" s="4" t="s">
        <v>59</v>
      </c>
      <c r="T148" s="4" t="s">
        <v>46</v>
      </c>
      <c r="U148" s="4" t="s">
        <v>63</v>
      </c>
      <c r="V148" s="4" t="s">
        <v>5211</v>
      </c>
    </row>
    <row r="149" spans="2:22" ht="370.5" x14ac:dyDescent="0.25">
      <c r="B149" s="4" t="s">
        <v>841</v>
      </c>
      <c r="C149" s="47" t="s">
        <v>842</v>
      </c>
      <c r="D149" s="44"/>
      <c r="E149" s="5" t="s">
        <v>840</v>
      </c>
      <c r="F149" s="4" t="s">
        <v>843</v>
      </c>
      <c r="G149" s="4" t="s">
        <v>5111</v>
      </c>
      <c r="H149" s="4"/>
      <c r="I149" s="4" t="s">
        <v>46</v>
      </c>
      <c r="J149" s="4" t="s">
        <v>46</v>
      </c>
      <c r="K149" s="4" t="s">
        <v>46</v>
      </c>
      <c r="L149" s="4" t="s">
        <v>46</v>
      </c>
      <c r="M149" s="4" t="s">
        <v>5112</v>
      </c>
      <c r="N149" s="4" t="s">
        <v>59</v>
      </c>
      <c r="O149" s="4"/>
      <c r="P149" s="4" t="s">
        <v>59</v>
      </c>
      <c r="Q149" s="4"/>
      <c r="R149" s="4" t="s">
        <v>5116</v>
      </c>
      <c r="S149" s="4" t="s">
        <v>63</v>
      </c>
      <c r="T149" s="4" t="s">
        <v>5212</v>
      </c>
      <c r="U149" s="4" t="s">
        <v>63</v>
      </c>
      <c r="V149" s="4" t="s">
        <v>5195</v>
      </c>
    </row>
    <row r="150" spans="2:22" ht="142.5" x14ac:dyDescent="0.25">
      <c r="B150" s="4" t="s">
        <v>795</v>
      </c>
      <c r="C150" s="47" t="s">
        <v>796</v>
      </c>
      <c r="D150" s="44"/>
      <c r="E150" s="5" t="s">
        <v>100</v>
      </c>
      <c r="F150" s="4" t="s">
        <v>726</v>
      </c>
      <c r="G150" s="4" t="s">
        <v>5111</v>
      </c>
      <c r="H150" s="4"/>
      <c r="I150" s="4" t="s">
        <v>46</v>
      </c>
      <c r="J150" s="4" t="s">
        <v>46</v>
      </c>
      <c r="K150" s="4" t="s">
        <v>46</v>
      </c>
      <c r="L150" s="4" t="s">
        <v>46</v>
      </c>
      <c r="M150" s="4" t="s">
        <v>5112</v>
      </c>
      <c r="N150" s="4" t="s">
        <v>59</v>
      </c>
      <c r="O150" s="4"/>
      <c r="P150" s="4" t="s">
        <v>59</v>
      </c>
      <c r="Q150" s="4"/>
      <c r="R150" s="4" t="s">
        <v>46</v>
      </c>
      <c r="S150" s="4" t="s">
        <v>59</v>
      </c>
      <c r="T150" s="4" t="s">
        <v>5213</v>
      </c>
      <c r="U150" s="4" t="s">
        <v>59</v>
      </c>
      <c r="V150" s="4" t="s">
        <v>149</v>
      </c>
    </row>
    <row r="151" spans="2:22" ht="370.5" x14ac:dyDescent="0.25">
      <c r="B151" s="4" t="s">
        <v>1014</v>
      </c>
      <c r="C151" s="47" t="s">
        <v>1015</v>
      </c>
      <c r="D151" s="44"/>
      <c r="E151" s="5" t="s">
        <v>100</v>
      </c>
      <c r="F151" s="4" t="s">
        <v>1016</v>
      </c>
      <c r="G151" s="4" t="s">
        <v>5115</v>
      </c>
      <c r="H151" s="4"/>
      <c r="I151" s="4" t="s">
        <v>46</v>
      </c>
      <c r="J151" s="4" t="s">
        <v>46</v>
      </c>
      <c r="K151" s="4" t="s">
        <v>46</v>
      </c>
      <c r="L151" s="4" t="s">
        <v>3844</v>
      </c>
      <c r="M151" s="4" t="s">
        <v>5112</v>
      </c>
      <c r="N151" s="4" t="s">
        <v>59</v>
      </c>
      <c r="O151" s="4"/>
      <c r="P151" s="4" t="s">
        <v>59</v>
      </c>
      <c r="Q151" s="4"/>
      <c r="R151" s="4" t="s">
        <v>5137</v>
      </c>
      <c r="S151" s="4" t="s">
        <v>59</v>
      </c>
      <c r="T151" s="4" t="s">
        <v>46</v>
      </c>
      <c r="U151" s="4" t="s">
        <v>59</v>
      </c>
      <c r="V151" s="4" t="s">
        <v>5214</v>
      </c>
    </row>
    <row r="152" spans="2:22" ht="142.5" x14ac:dyDescent="0.25">
      <c r="B152" s="4" t="s">
        <v>1018</v>
      </c>
      <c r="C152" s="47" t="s">
        <v>1019</v>
      </c>
      <c r="D152" s="44"/>
      <c r="E152" s="5" t="s">
        <v>100</v>
      </c>
      <c r="F152" s="4" t="s">
        <v>826</v>
      </c>
      <c r="G152" s="4" t="s">
        <v>5111</v>
      </c>
      <c r="H152" s="4"/>
      <c r="I152" s="4" t="s">
        <v>46</v>
      </c>
      <c r="J152" s="4" t="s">
        <v>46</v>
      </c>
      <c r="K152" s="4" t="s">
        <v>46</v>
      </c>
      <c r="L152" s="4" t="s">
        <v>46</v>
      </c>
      <c r="M152" s="4" t="s">
        <v>5112</v>
      </c>
      <c r="N152" s="4" t="s">
        <v>59</v>
      </c>
      <c r="O152" s="4"/>
      <c r="P152" s="4" t="s">
        <v>59</v>
      </c>
      <c r="Q152" s="4"/>
      <c r="R152" s="4" t="s">
        <v>5128</v>
      </c>
      <c r="S152" s="4" t="s">
        <v>59</v>
      </c>
      <c r="T152" s="4" t="s">
        <v>46</v>
      </c>
      <c r="U152" s="4" t="s">
        <v>59</v>
      </c>
      <c r="V152" s="4" t="s">
        <v>46</v>
      </c>
    </row>
    <row r="153" spans="2:22" ht="242.25" x14ac:dyDescent="0.25">
      <c r="B153" s="4" t="s">
        <v>752</v>
      </c>
      <c r="C153" s="47" t="s">
        <v>753</v>
      </c>
      <c r="D153" s="44"/>
      <c r="E153" s="5" t="s">
        <v>745</v>
      </c>
      <c r="F153" s="4" t="s">
        <v>754</v>
      </c>
      <c r="G153" s="4" t="s">
        <v>5111</v>
      </c>
      <c r="H153" s="4"/>
      <c r="I153" s="4" t="s">
        <v>46</v>
      </c>
      <c r="J153" s="4" t="s">
        <v>46</v>
      </c>
      <c r="K153" s="4" t="s">
        <v>46</v>
      </c>
      <c r="L153" s="4" t="s">
        <v>5215</v>
      </c>
      <c r="M153" s="4" t="s">
        <v>5112</v>
      </c>
      <c r="N153" s="4" t="s">
        <v>59</v>
      </c>
      <c r="O153" s="4"/>
      <c r="P153" s="4" t="s">
        <v>59</v>
      </c>
      <c r="Q153" s="4"/>
      <c r="R153" s="4" t="s">
        <v>5137</v>
      </c>
      <c r="S153" s="4" t="s">
        <v>63</v>
      </c>
      <c r="T153" s="4" t="s">
        <v>5216</v>
      </c>
      <c r="U153" s="4" t="s">
        <v>63</v>
      </c>
      <c r="V153" s="4" t="s">
        <v>5217</v>
      </c>
    </row>
    <row r="154" spans="2:22" ht="142.5" x14ac:dyDescent="0.25">
      <c r="B154" s="4" t="s">
        <v>502</v>
      </c>
      <c r="C154" s="47" t="s">
        <v>503</v>
      </c>
      <c r="D154" s="44"/>
      <c r="E154" s="5" t="s">
        <v>327</v>
      </c>
      <c r="F154" s="4" t="s">
        <v>328</v>
      </c>
      <c r="G154" s="4" t="s">
        <v>5111</v>
      </c>
      <c r="H154" s="4"/>
      <c r="I154" s="4" t="s">
        <v>46</v>
      </c>
      <c r="J154" s="4" t="s">
        <v>46</v>
      </c>
      <c r="K154" s="4" t="s">
        <v>46</v>
      </c>
      <c r="L154" s="4" t="s">
        <v>46</v>
      </c>
      <c r="M154" s="4" t="s">
        <v>5112</v>
      </c>
      <c r="N154" s="4" t="s">
        <v>59</v>
      </c>
      <c r="O154" s="4"/>
      <c r="P154" s="4" t="s">
        <v>59</v>
      </c>
      <c r="Q154" s="4"/>
      <c r="R154" s="4" t="s">
        <v>46</v>
      </c>
      <c r="S154" s="4" t="s">
        <v>59</v>
      </c>
      <c r="T154" s="4" t="s">
        <v>46</v>
      </c>
      <c r="U154" s="4" t="s">
        <v>63</v>
      </c>
      <c r="V154" s="4" t="s">
        <v>46</v>
      </c>
    </row>
    <row r="155" spans="2:22" ht="142.5" x14ac:dyDescent="0.25">
      <c r="B155" s="4" t="s">
        <v>470</v>
      </c>
      <c r="C155" s="47" t="s">
        <v>471</v>
      </c>
      <c r="D155" s="44"/>
      <c r="E155" s="5" t="s">
        <v>100</v>
      </c>
      <c r="F155" s="4" t="s">
        <v>472</v>
      </c>
      <c r="G155" s="4" t="s">
        <v>5111</v>
      </c>
      <c r="H155" s="4"/>
      <c r="I155" s="4" t="s">
        <v>46</v>
      </c>
      <c r="J155" s="4" t="s">
        <v>46</v>
      </c>
      <c r="K155" s="4" t="s">
        <v>46</v>
      </c>
      <c r="L155" s="4" t="s">
        <v>46</v>
      </c>
      <c r="M155" s="4" t="s">
        <v>5112</v>
      </c>
      <c r="N155" s="4" t="s">
        <v>59</v>
      </c>
      <c r="O155" s="4"/>
      <c r="P155" s="4" t="s">
        <v>59</v>
      </c>
      <c r="Q155" s="4"/>
      <c r="R155" s="4" t="s">
        <v>5116</v>
      </c>
      <c r="S155" s="4" t="s">
        <v>59</v>
      </c>
      <c r="T155" s="4" t="s">
        <v>46</v>
      </c>
      <c r="U155" s="4" t="s">
        <v>63</v>
      </c>
      <c r="V155" s="4" t="s">
        <v>5218</v>
      </c>
    </row>
    <row r="156" spans="2:22" ht="142.5" x14ac:dyDescent="0.25">
      <c r="B156" s="4" t="s">
        <v>1308</v>
      </c>
      <c r="C156" s="47" t="s">
        <v>1309</v>
      </c>
      <c r="D156" s="44"/>
      <c r="E156" s="5" t="s">
        <v>100</v>
      </c>
      <c r="F156" s="4" t="s">
        <v>1310</v>
      </c>
      <c r="G156" s="4" t="s">
        <v>5111</v>
      </c>
      <c r="H156" s="4"/>
      <c r="I156" s="4" t="s">
        <v>46</v>
      </c>
      <c r="J156" s="4" t="s">
        <v>46</v>
      </c>
      <c r="K156" s="4" t="s">
        <v>46</v>
      </c>
      <c r="L156" s="4" t="s">
        <v>46</v>
      </c>
      <c r="M156" s="4" t="s">
        <v>5112</v>
      </c>
      <c r="N156" s="4" t="s">
        <v>59</v>
      </c>
      <c r="O156" s="4"/>
      <c r="P156" s="4" t="s">
        <v>59</v>
      </c>
      <c r="Q156" s="4"/>
      <c r="R156" s="4" t="s">
        <v>46</v>
      </c>
      <c r="S156" s="4" t="s">
        <v>59</v>
      </c>
      <c r="T156" s="4" t="s">
        <v>5219</v>
      </c>
      <c r="U156" s="4" t="s">
        <v>63</v>
      </c>
      <c r="V156" s="4" t="s">
        <v>5220</v>
      </c>
    </row>
    <row r="157" spans="2:22" ht="99.75" x14ac:dyDescent="0.25">
      <c r="B157" s="4" t="s">
        <v>1180</v>
      </c>
      <c r="C157" s="47" t="s">
        <v>1181</v>
      </c>
      <c r="D157" s="44"/>
      <c r="E157" s="5" t="s">
        <v>100</v>
      </c>
      <c r="F157" s="4" t="s">
        <v>1182</v>
      </c>
      <c r="G157" s="4" t="s">
        <v>5115</v>
      </c>
      <c r="H157" s="4"/>
      <c r="I157" s="4" t="s">
        <v>46</v>
      </c>
      <c r="J157" s="4" t="s">
        <v>46</v>
      </c>
      <c r="K157" s="4" t="s">
        <v>46</v>
      </c>
      <c r="L157" s="4" t="s">
        <v>2360</v>
      </c>
      <c r="M157" s="4" t="s">
        <v>5112</v>
      </c>
      <c r="N157" s="4" t="s">
        <v>59</v>
      </c>
      <c r="O157" s="4"/>
      <c r="P157" s="4" t="s">
        <v>59</v>
      </c>
      <c r="Q157" s="4"/>
      <c r="R157" s="4" t="s">
        <v>5124</v>
      </c>
      <c r="S157" s="4" t="s">
        <v>59</v>
      </c>
      <c r="T157" s="4" t="s">
        <v>2360</v>
      </c>
      <c r="U157" s="4" t="s">
        <v>63</v>
      </c>
      <c r="V157" s="4" t="s">
        <v>5221</v>
      </c>
    </row>
    <row r="158" spans="2:22" ht="142.5" x14ac:dyDescent="0.25">
      <c r="B158" s="4" t="s">
        <v>658</v>
      </c>
      <c r="C158" s="47" t="s">
        <v>659</v>
      </c>
      <c r="D158" s="44"/>
      <c r="E158" s="5" t="s">
        <v>73</v>
      </c>
      <c r="F158" s="4" t="s">
        <v>74</v>
      </c>
      <c r="G158" s="4" t="s">
        <v>5111</v>
      </c>
      <c r="H158" s="4"/>
      <c r="I158" s="4" t="s">
        <v>46</v>
      </c>
      <c r="J158" s="4" t="s">
        <v>46</v>
      </c>
      <c r="K158" s="4" t="s">
        <v>46</v>
      </c>
      <c r="L158" s="4" t="s">
        <v>46</v>
      </c>
      <c r="M158" s="4" t="s">
        <v>5112</v>
      </c>
      <c r="N158" s="4" t="s">
        <v>59</v>
      </c>
      <c r="O158" s="4"/>
      <c r="P158" s="4" t="s">
        <v>59</v>
      </c>
      <c r="Q158" s="4"/>
      <c r="R158" s="4" t="s">
        <v>5124</v>
      </c>
      <c r="S158" s="4" t="s">
        <v>59</v>
      </c>
      <c r="T158" s="4" t="s">
        <v>46</v>
      </c>
      <c r="U158" s="4" t="s">
        <v>59</v>
      </c>
      <c r="V158" s="4" t="s">
        <v>46</v>
      </c>
    </row>
    <row r="159" spans="2:22" ht="142.5" x14ac:dyDescent="0.25">
      <c r="B159" s="4" t="s">
        <v>1312</v>
      </c>
      <c r="C159" s="47" t="s">
        <v>1313</v>
      </c>
      <c r="D159" s="44"/>
      <c r="E159" s="5" t="s">
        <v>375</v>
      </c>
      <c r="F159" s="4" t="s">
        <v>1314</v>
      </c>
      <c r="G159" s="4" t="s">
        <v>5111</v>
      </c>
      <c r="H159" s="4"/>
      <c r="I159" s="4" t="s">
        <v>46</v>
      </c>
      <c r="J159" s="4" t="s">
        <v>46</v>
      </c>
      <c r="K159" s="4" t="s">
        <v>46</v>
      </c>
      <c r="L159" s="4" t="s">
        <v>46</v>
      </c>
      <c r="M159" s="4" t="s">
        <v>5112</v>
      </c>
      <c r="N159" s="4" t="s">
        <v>59</v>
      </c>
      <c r="O159" s="13">
        <v>0</v>
      </c>
      <c r="P159" s="4" t="s">
        <v>59</v>
      </c>
      <c r="Q159" s="13">
        <v>0</v>
      </c>
      <c r="R159" s="4" t="s">
        <v>5116</v>
      </c>
      <c r="S159" s="4" t="s">
        <v>59</v>
      </c>
      <c r="T159" s="4" t="s">
        <v>149</v>
      </c>
      <c r="U159" s="4" t="s">
        <v>63</v>
      </c>
      <c r="V159" s="4" t="s">
        <v>149</v>
      </c>
    </row>
    <row r="160" spans="2:22" ht="142.5" x14ac:dyDescent="0.25">
      <c r="B160" s="4" t="s">
        <v>1316</v>
      </c>
      <c r="C160" s="47" t="s">
        <v>1317</v>
      </c>
      <c r="D160" s="44"/>
      <c r="E160" s="5" t="s">
        <v>375</v>
      </c>
      <c r="F160" s="4" t="s">
        <v>1314</v>
      </c>
      <c r="G160" s="4" t="s">
        <v>5111</v>
      </c>
      <c r="H160" s="4"/>
      <c r="I160" s="4" t="s">
        <v>46</v>
      </c>
      <c r="J160" s="4" t="s">
        <v>46</v>
      </c>
      <c r="K160" s="4" t="s">
        <v>46</v>
      </c>
      <c r="L160" s="4" t="s">
        <v>46</v>
      </c>
      <c r="M160" s="4" t="s">
        <v>5112</v>
      </c>
      <c r="N160" s="4" t="s">
        <v>59</v>
      </c>
      <c r="O160" s="13">
        <v>0</v>
      </c>
      <c r="P160" s="4" t="s">
        <v>59</v>
      </c>
      <c r="Q160" s="13">
        <v>0</v>
      </c>
      <c r="R160" s="4" t="s">
        <v>5116</v>
      </c>
      <c r="S160" s="4" t="s">
        <v>59</v>
      </c>
      <c r="T160" s="4" t="s">
        <v>149</v>
      </c>
      <c r="U160" s="4" t="s">
        <v>59</v>
      </c>
      <c r="V160" s="4" t="s">
        <v>149</v>
      </c>
    </row>
    <row r="161" spans="2:22" ht="142.5" x14ac:dyDescent="0.25">
      <c r="B161" s="4" t="s">
        <v>1318</v>
      </c>
      <c r="C161" s="47" t="s">
        <v>1319</v>
      </c>
      <c r="D161" s="44"/>
      <c r="E161" s="5" t="s">
        <v>375</v>
      </c>
      <c r="F161" s="4" t="s">
        <v>1314</v>
      </c>
      <c r="G161" s="4" t="s">
        <v>5111</v>
      </c>
      <c r="H161" s="4"/>
      <c r="I161" s="4" t="s">
        <v>46</v>
      </c>
      <c r="J161" s="4" t="s">
        <v>46</v>
      </c>
      <c r="K161" s="4" t="s">
        <v>46</v>
      </c>
      <c r="L161" s="4" t="s">
        <v>46</v>
      </c>
      <c r="M161" s="4" t="s">
        <v>5112</v>
      </c>
      <c r="N161" s="4" t="s">
        <v>59</v>
      </c>
      <c r="O161" s="13">
        <v>0</v>
      </c>
      <c r="P161" s="4" t="s">
        <v>59</v>
      </c>
      <c r="Q161" s="13">
        <v>0</v>
      </c>
      <c r="R161" s="4" t="s">
        <v>5116</v>
      </c>
      <c r="S161" s="4" t="s">
        <v>59</v>
      </c>
      <c r="T161" s="4" t="s">
        <v>149</v>
      </c>
      <c r="U161" s="4" t="s">
        <v>63</v>
      </c>
      <c r="V161" s="4" t="s">
        <v>5222</v>
      </c>
    </row>
    <row r="162" spans="2:22" ht="142.5" x14ac:dyDescent="0.25">
      <c r="B162" s="4" t="s">
        <v>407</v>
      </c>
      <c r="C162" s="47" t="s">
        <v>408</v>
      </c>
      <c r="D162" s="44"/>
      <c r="E162" s="5" t="s">
        <v>100</v>
      </c>
      <c r="F162" s="4" t="s">
        <v>409</v>
      </c>
      <c r="G162" s="4" t="s">
        <v>5111</v>
      </c>
      <c r="H162" s="4"/>
      <c r="I162" s="4" t="s">
        <v>46</v>
      </c>
      <c r="J162" s="4" t="s">
        <v>46</v>
      </c>
      <c r="K162" s="4" t="s">
        <v>46</v>
      </c>
      <c r="L162" s="4" t="s">
        <v>46</v>
      </c>
      <c r="M162" s="4" t="s">
        <v>5112</v>
      </c>
      <c r="N162" s="4" t="s">
        <v>59</v>
      </c>
      <c r="O162" s="4"/>
      <c r="P162" s="4" t="s">
        <v>59</v>
      </c>
      <c r="Q162" s="4"/>
      <c r="R162" s="4" t="s">
        <v>46</v>
      </c>
      <c r="S162" s="4" t="s">
        <v>59</v>
      </c>
      <c r="T162" s="4" t="s">
        <v>46</v>
      </c>
      <c r="U162" s="4" t="s">
        <v>59</v>
      </c>
      <c r="V162" s="4" t="s">
        <v>46</v>
      </c>
    </row>
    <row r="163" spans="2:22" ht="171" x14ac:dyDescent="0.25">
      <c r="B163" s="4" t="s">
        <v>382</v>
      </c>
      <c r="C163" s="47" t="s">
        <v>383</v>
      </c>
      <c r="D163" s="44"/>
      <c r="E163" s="5" t="s">
        <v>375</v>
      </c>
      <c r="F163" s="4" t="s">
        <v>384</v>
      </c>
      <c r="G163" s="4" t="s">
        <v>5115</v>
      </c>
      <c r="H163" s="4"/>
      <c r="I163" s="4" t="s">
        <v>46</v>
      </c>
      <c r="J163" s="4" t="s">
        <v>46</v>
      </c>
      <c r="K163" s="4" t="s">
        <v>46</v>
      </c>
      <c r="L163" s="4" t="s">
        <v>149</v>
      </c>
      <c r="M163" s="4" t="s">
        <v>5112</v>
      </c>
      <c r="N163" s="4" t="s">
        <v>59</v>
      </c>
      <c r="O163" s="4"/>
      <c r="P163" s="4" t="s">
        <v>59</v>
      </c>
      <c r="Q163" s="4"/>
      <c r="R163" s="4" t="s">
        <v>5124</v>
      </c>
      <c r="S163" s="4" t="s">
        <v>63</v>
      </c>
      <c r="T163" s="4" t="s">
        <v>5223</v>
      </c>
      <c r="U163" s="4" t="s">
        <v>63</v>
      </c>
      <c r="V163" s="4" t="s">
        <v>5224</v>
      </c>
    </row>
    <row r="164" spans="2:22" ht="142.5" x14ac:dyDescent="0.25">
      <c r="B164" s="4" t="s">
        <v>1320</v>
      </c>
      <c r="C164" s="47" t="s">
        <v>1321</v>
      </c>
      <c r="D164" s="44"/>
      <c r="E164" s="5" t="s">
        <v>116</v>
      </c>
      <c r="F164" s="4" t="s">
        <v>117</v>
      </c>
      <c r="G164" s="4" t="s">
        <v>5111</v>
      </c>
      <c r="H164" s="4"/>
      <c r="I164" s="4" t="s">
        <v>46</v>
      </c>
      <c r="J164" s="4" t="s">
        <v>46</v>
      </c>
      <c r="K164" s="4" t="s">
        <v>46</v>
      </c>
      <c r="L164" s="4" t="s">
        <v>46</v>
      </c>
      <c r="M164" s="4" t="s">
        <v>5112</v>
      </c>
      <c r="N164" s="4" t="s">
        <v>59</v>
      </c>
      <c r="O164" s="4"/>
      <c r="P164" s="4" t="s">
        <v>59</v>
      </c>
      <c r="Q164" s="4"/>
      <c r="R164" s="4" t="s">
        <v>46</v>
      </c>
      <c r="S164" s="4" t="s">
        <v>59</v>
      </c>
      <c r="T164" s="4" t="s">
        <v>46</v>
      </c>
      <c r="U164" s="4" t="s">
        <v>59</v>
      </c>
      <c r="V164" s="4" t="s">
        <v>46</v>
      </c>
    </row>
    <row r="165" spans="2:22" ht="99.75" x14ac:dyDescent="0.25">
      <c r="B165" s="4" t="s">
        <v>292</v>
      </c>
      <c r="C165" s="47" t="s">
        <v>293</v>
      </c>
      <c r="D165" s="44"/>
      <c r="E165" s="5" t="s">
        <v>141</v>
      </c>
      <c r="F165" s="4" t="s">
        <v>147</v>
      </c>
      <c r="G165" s="4" t="s">
        <v>5115</v>
      </c>
      <c r="H165" s="4"/>
      <c r="I165" s="4" t="s">
        <v>46</v>
      </c>
      <c r="J165" s="4" t="s">
        <v>46</v>
      </c>
      <c r="K165" s="4" t="s">
        <v>46</v>
      </c>
      <c r="L165" s="4" t="s">
        <v>46</v>
      </c>
      <c r="M165" s="4" t="s">
        <v>5112</v>
      </c>
      <c r="N165" s="4" t="s">
        <v>59</v>
      </c>
      <c r="O165" s="4"/>
      <c r="P165" s="4" t="s">
        <v>59</v>
      </c>
      <c r="Q165" s="4"/>
      <c r="R165" s="4" t="s">
        <v>5128</v>
      </c>
      <c r="S165" s="4" t="s">
        <v>59</v>
      </c>
      <c r="T165" s="4" t="s">
        <v>46</v>
      </c>
      <c r="U165" s="4" t="s">
        <v>59</v>
      </c>
      <c r="V165" s="4" t="s">
        <v>46</v>
      </c>
    </row>
    <row r="166" spans="2:22" ht="142.5" x14ac:dyDescent="0.25">
      <c r="B166" s="4" t="s">
        <v>548</v>
      </c>
      <c r="C166" s="47" t="s">
        <v>549</v>
      </c>
      <c r="D166" s="44"/>
      <c r="E166" s="5" t="s">
        <v>154</v>
      </c>
      <c r="F166" s="4" t="s">
        <v>550</v>
      </c>
      <c r="G166" s="4" t="s">
        <v>5111</v>
      </c>
      <c r="H166" s="4"/>
      <c r="I166" s="4" t="s">
        <v>46</v>
      </c>
      <c r="J166" s="4" t="s">
        <v>46</v>
      </c>
      <c r="K166" s="4" t="s">
        <v>46</v>
      </c>
      <c r="L166" s="4" t="s">
        <v>46</v>
      </c>
      <c r="M166" s="4" t="s">
        <v>5112</v>
      </c>
      <c r="N166" s="4" t="s">
        <v>59</v>
      </c>
      <c r="O166" s="4"/>
      <c r="P166" s="4" t="s">
        <v>59</v>
      </c>
      <c r="Q166" s="4"/>
      <c r="R166" s="4" t="s">
        <v>5124</v>
      </c>
      <c r="S166" s="4" t="s">
        <v>59</v>
      </c>
      <c r="T166" s="4" t="s">
        <v>46</v>
      </c>
      <c r="U166" s="4" t="s">
        <v>63</v>
      </c>
      <c r="V166" s="4" t="s">
        <v>5225</v>
      </c>
    </row>
    <row r="167" spans="2:22" ht="185.25" x14ac:dyDescent="0.25">
      <c r="B167" s="4" t="s">
        <v>152</v>
      </c>
      <c r="C167" s="47" t="s">
        <v>153</v>
      </c>
      <c r="D167" s="44"/>
      <c r="E167" s="5" t="s">
        <v>154</v>
      </c>
      <c r="F167" s="4" t="s">
        <v>155</v>
      </c>
      <c r="G167" s="4" t="s">
        <v>5111</v>
      </c>
      <c r="H167" s="4"/>
      <c r="I167" s="4" t="s">
        <v>46</v>
      </c>
      <c r="J167" s="4" t="s">
        <v>46</v>
      </c>
      <c r="K167" s="4" t="s">
        <v>46</v>
      </c>
      <c r="L167" s="4" t="s">
        <v>46</v>
      </c>
      <c r="M167" s="4" t="s">
        <v>5122</v>
      </c>
      <c r="N167" s="4" t="s">
        <v>59</v>
      </c>
      <c r="O167" s="4"/>
      <c r="P167" s="4" t="s">
        <v>63</v>
      </c>
      <c r="Q167" s="4"/>
      <c r="R167" s="4" t="s">
        <v>5137</v>
      </c>
      <c r="S167" s="4" t="s">
        <v>63</v>
      </c>
      <c r="T167" s="4" t="s">
        <v>5226</v>
      </c>
      <c r="U167" s="4" t="s">
        <v>63</v>
      </c>
      <c r="V167" s="4" t="s">
        <v>5227</v>
      </c>
    </row>
    <row r="168" spans="2:22" ht="99.75" x14ac:dyDescent="0.25">
      <c r="B168" s="4" t="s">
        <v>412</v>
      </c>
      <c r="C168" s="47" t="s">
        <v>413</v>
      </c>
      <c r="D168" s="44"/>
      <c r="E168" s="5" t="s">
        <v>100</v>
      </c>
      <c r="F168" s="4" t="s">
        <v>409</v>
      </c>
      <c r="G168" s="4" t="s">
        <v>5115</v>
      </c>
      <c r="H168" s="4"/>
      <c r="I168" s="4" t="s">
        <v>46</v>
      </c>
      <c r="J168" s="4" t="s">
        <v>46</v>
      </c>
      <c r="K168" s="4" t="s">
        <v>46</v>
      </c>
      <c r="L168" s="4" t="s">
        <v>46</v>
      </c>
      <c r="M168" s="4" t="s">
        <v>5112</v>
      </c>
      <c r="N168" s="4" t="s">
        <v>59</v>
      </c>
      <c r="O168" s="4"/>
      <c r="P168" s="4" t="s">
        <v>59</v>
      </c>
      <c r="Q168" s="4"/>
      <c r="R168" s="4" t="s">
        <v>5116</v>
      </c>
      <c r="S168" s="4" t="s">
        <v>59</v>
      </c>
      <c r="T168" s="4" t="s">
        <v>5228</v>
      </c>
      <c r="U168" s="4" t="s">
        <v>59</v>
      </c>
      <c r="V168" s="4" t="s">
        <v>46</v>
      </c>
    </row>
    <row r="169" spans="2:22" ht="142.5" x14ac:dyDescent="0.25">
      <c r="B169" s="4" t="s">
        <v>1322</v>
      </c>
      <c r="C169" s="47" t="s">
        <v>1323</v>
      </c>
      <c r="D169" s="44"/>
      <c r="E169" s="5" t="s">
        <v>100</v>
      </c>
      <c r="F169" s="4" t="s">
        <v>1324</v>
      </c>
      <c r="G169" s="4" t="s">
        <v>5111</v>
      </c>
      <c r="H169" s="4"/>
      <c r="I169" s="4" t="s">
        <v>46</v>
      </c>
      <c r="J169" s="4" t="s">
        <v>46</v>
      </c>
      <c r="K169" s="4" t="s">
        <v>46</v>
      </c>
      <c r="L169" s="4" t="s">
        <v>46</v>
      </c>
      <c r="M169" s="4" t="s">
        <v>5112</v>
      </c>
      <c r="N169" s="4" t="s">
        <v>59</v>
      </c>
      <c r="O169" s="4"/>
      <c r="P169" s="4" t="s">
        <v>59</v>
      </c>
      <c r="Q169" s="4"/>
      <c r="R169" s="4" t="s">
        <v>5124</v>
      </c>
      <c r="S169" s="4" t="s">
        <v>59</v>
      </c>
      <c r="T169" s="4" t="s">
        <v>46</v>
      </c>
      <c r="U169" s="4" t="s">
        <v>63</v>
      </c>
      <c r="V169" s="4" t="s">
        <v>46</v>
      </c>
    </row>
    <row r="170" spans="2:22" ht="142.5" x14ac:dyDescent="0.25">
      <c r="B170" s="4" t="s">
        <v>1326</v>
      </c>
      <c r="C170" s="47" t="s">
        <v>1327</v>
      </c>
      <c r="D170" s="44"/>
      <c r="E170" s="5" t="s">
        <v>116</v>
      </c>
      <c r="F170" s="4" t="s">
        <v>117</v>
      </c>
      <c r="G170" s="4" t="s">
        <v>5111</v>
      </c>
      <c r="H170" s="4"/>
      <c r="I170" s="4" t="s">
        <v>46</v>
      </c>
      <c r="J170" s="4" t="s">
        <v>46</v>
      </c>
      <c r="K170" s="4" t="s">
        <v>46</v>
      </c>
      <c r="L170" s="4" t="s">
        <v>46</v>
      </c>
      <c r="M170" s="4" t="s">
        <v>5112</v>
      </c>
      <c r="N170" s="4" t="s">
        <v>59</v>
      </c>
      <c r="O170" s="4"/>
      <c r="P170" s="4" t="s">
        <v>59</v>
      </c>
      <c r="Q170" s="4"/>
      <c r="R170" s="4" t="s">
        <v>46</v>
      </c>
      <c r="S170" s="4" t="s">
        <v>59</v>
      </c>
      <c r="T170" s="4" t="s">
        <v>46</v>
      </c>
      <c r="U170" s="4" t="s">
        <v>59</v>
      </c>
      <c r="V170" s="4" t="s">
        <v>46</v>
      </c>
    </row>
    <row r="171" spans="2:22" ht="142.5" x14ac:dyDescent="0.25">
      <c r="B171" s="4" t="s">
        <v>591</v>
      </c>
      <c r="C171" s="47" t="s">
        <v>592</v>
      </c>
      <c r="D171" s="44"/>
      <c r="E171" s="5" t="s">
        <v>154</v>
      </c>
      <c r="F171" s="4" t="s">
        <v>155</v>
      </c>
      <c r="G171" s="4" t="s">
        <v>5111</v>
      </c>
      <c r="H171" s="4"/>
      <c r="I171" s="4" t="s">
        <v>46</v>
      </c>
      <c r="J171" s="4" t="s">
        <v>46</v>
      </c>
      <c r="K171" s="4" t="s">
        <v>46</v>
      </c>
      <c r="L171" s="4" t="s">
        <v>46</v>
      </c>
      <c r="M171" s="4" t="s">
        <v>5200</v>
      </c>
      <c r="N171" s="4" t="s">
        <v>63</v>
      </c>
      <c r="O171" s="4"/>
      <c r="P171" s="4" t="s">
        <v>59</v>
      </c>
      <c r="Q171" s="4"/>
      <c r="R171" s="4" t="s">
        <v>5124</v>
      </c>
      <c r="S171" s="4" t="s">
        <v>63</v>
      </c>
      <c r="T171" s="4" t="s">
        <v>5229</v>
      </c>
      <c r="U171" s="4" t="s">
        <v>63</v>
      </c>
      <c r="V171" s="4" t="s">
        <v>5230</v>
      </c>
    </row>
    <row r="172" spans="2:22" ht="142.5" x14ac:dyDescent="0.25">
      <c r="B172" s="4" t="s">
        <v>760</v>
      </c>
      <c r="C172" s="47" t="s">
        <v>761</v>
      </c>
      <c r="D172" s="44"/>
      <c r="E172" s="5" t="s">
        <v>745</v>
      </c>
      <c r="F172" s="4" t="s">
        <v>746</v>
      </c>
      <c r="G172" s="4" t="s">
        <v>5111</v>
      </c>
      <c r="H172" s="4"/>
      <c r="I172" s="4" t="s">
        <v>46</v>
      </c>
      <c r="J172" s="4" t="s">
        <v>46</v>
      </c>
      <c r="K172" s="4" t="s">
        <v>46</v>
      </c>
      <c r="L172" s="4" t="s">
        <v>46</v>
      </c>
      <c r="M172" s="4" t="s">
        <v>5112</v>
      </c>
      <c r="N172" s="4" t="s">
        <v>59</v>
      </c>
      <c r="O172" s="4"/>
      <c r="P172" s="4" t="s">
        <v>59</v>
      </c>
      <c r="Q172" s="4"/>
      <c r="R172" s="4" t="s">
        <v>5116</v>
      </c>
      <c r="S172" s="4" t="s">
        <v>59</v>
      </c>
      <c r="T172" s="4" t="s">
        <v>5231</v>
      </c>
      <c r="U172" s="4" t="s">
        <v>63</v>
      </c>
      <c r="V172" s="4" t="s">
        <v>5134</v>
      </c>
    </row>
    <row r="173" spans="2:22" ht="142.5" x14ac:dyDescent="0.25">
      <c r="B173" s="4" t="s">
        <v>417</v>
      </c>
      <c r="C173" s="47" t="s">
        <v>418</v>
      </c>
      <c r="D173" s="44"/>
      <c r="E173" s="5" t="s">
        <v>100</v>
      </c>
      <c r="F173" s="4" t="s">
        <v>409</v>
      </c>
      <c r="G173" s="4" t="s">
        <v>5111</v>
      </c>
      <c r="H173" s="4"/>
      <c r="I173" s="4" t="s">
        <v>46</v>
      </c>
      <c r="J173" s="4" t="s">
        <v>46</v>
      </c>
      <c r="K173" s="4" t="s">
        <v>46</v>
      </c>
      <c r="L173" s="4" t="s">
        <v>46</v>
      </c>
      <c r="M173" s="4" t="s">
        <v>5112</v>
      </c>
      <c r="N173" s="4" t="s">
        <v>59</v>
      </c>
      <c r="O173" s="4"/>
      <c r="P173" s="4" t="s">
        <v>59</v>
      </c>
      <c r="Q173" s="4"/>
      <c r="R173" s="4" t="s">
        <v>46</v>
      </c>
      <c r="S173" s="4" t="s">
        <v>59</v>
      </c>
      <c r="T173" s="4" t="s">
        <v>46</v>
      </c>
      <c r="U173" s="4" t="s">
        <v>59</v>
      </c>
      <c r="V173" s="4" t="s">
        <v>46</v>
      </c>
    </row>
    <row r="174" spans="2:22" ht="142.5" x14ac:dyDescent="0.25">
      <c r="B174" s="4" t="s">
        <v>1329</v>
      </c>
      <c r="C174" s="47" t="s">
        <v>1330</v>
      </c>
      <c r="D174" s="44"/>
      <c r="E174" s="5" t="s">
        <v>108</v>
      </c>
      <c r="F174" s="4" t="s">
        <v>776</v>
      </c>
      <c r="G174" s="4" t="s">
        <v>5111</v>
      </c>
      <c r="H174" s="4"/>
      <c r="I174" s="4" t="s">
        <v>46</v>
      </c>
      <c r="J174" s="4" t="s">
        <v>46</v>
      </c>
      <c r="K174" s="4" t="s">
        <v>46</v>
      </c>
      <c r="L174" s="4" t="s">
        <v>46</v>
      </c>
      <c r="M174" s="4" t="s">
        <v>5112</v>
      </c>
      <c r="N174" s="4" t="s">
        <v>59</v>
      </c>
      <c r="O174" s="4"/>
      <c r="P174" s="4" t="s">
        <v>59</v>
      </c>
      <c r="Q174" s="4"/>
      <c r="R174" s="4" t="s">
        <v>46</v>
      </c>
      <c r="S174" s="4" t="s">
        <v>59</v>
      </c>
      <c r="T174" s="4" t="s">
        <v>46</v>
      </c>
      <c r="U174" s="4" t="s">
        <v>59</v>
      </c>
      <c r="V174" s="4" t="s">
        <v>46</v>
      </c>
    </row>
    <row r="175" spans="2:22" ht="142.5" x14ac:dyDescent="0.25">
      <c r="B175" s="4" t="s">
        <v>861</v>
      </c>
      <c r="C175" s="47" t="s">
        <v>862</v>
      </c>
      <c r="D175" s="44"/>
      <c r="E175" s="5" t="s">
        <v>282</v>
      </c>
      <c r="F175" s="4" t="s">
        <v>863</v>
      </c>
      <c r="G175" s="4" t="s">
        <v>5111</v>
      </c>
      <c r="H175" s="4"/>
      <c r="I175" s="4" t="s">
        <v>46</v>
      </c>
      <c r="J175" s="4" t="s">
        <v>46</v>
      </c>
      <c r="K175" s="4" t="s">
        <v>46</v>
      </c>
      <c r="L175" s="4" t="s">
        <v>149</v>
      </c>
      <c r="M175" s="4" t="s">
        <v>5112</v>
      </c>
      <c r="N175" s="4" t="s">
        <v>59</v>
      </c>
      <c r="O175" s="13">
        <v>0</v>
      </c>
      <c r="P175" s="4" t="s">
        <v>59</v>
      </c>
      <c r="Q175" s="13">
        <v>0</v>
      </c>
      <c r="R175" s="4" t="s">
        <v>5124</v>
      </c>
      <c r="S175" s="4" t="s">
        <v>59</v>
      </c>
      <c r="T175" s="4" t="s">
        <v>149</v>
      </c>
      <c r="U175" s="4" t="s">
        <v>63</v>
      </c>
      <c r="V175" s="4" t="s">
        <v>5232</v>
      </c>
    </row>
    <row r="176" spans="2:22" ht="142.5" x14ac:dyDescent="0.25">
      <c r="B176" s="4" t="s">
        <v>421</v>
      </c>
      <c r="C176" s="47" t="s">
        <v>422</v>
      </c>
      <c r="D176" s="44"/>
      <c r="E176" s="5" t="s">
        <v>100</v>
      </c>
      <c r="F176" s="4" t="s">
        <v>423</v>
      </c>
      <c r="G176" s="4" t="s">
        <v>5111</v>
      </c>
      <c r="H176" s="4"/>
      <c r="I176" s="4" t="s">
        <v>46</v>
      </c>
      <c r="J176" s="4" t="s">
        <v>46</v>
      </c>
      <c r="K176" s="4" t="s">
        <v>46</v>
      </c>
      <c r="L176" s="4" t="s">
        <v>46</v>
      </c>
      <c r="M176" s="4" t="s">
        <v>5112</v>
      </c>
      <c r="N176" s="4" t="s">
        <v>59</v>
      </c>
      <c r="O176" s="4"/>
      <c r="P176" s="4" t="s">
        <v>59</v>
      </c>
      <c r="Q176" s="4"/>
      <c r="R176" s="4" t="s">
        <v>5116</v>
      </c>
      <c r="S176" s="4" t="s">
        <v>59</v>
      </c>
      <c r="T176" s="4" t="s">
        <v>46</v>
      </c>
      <c r="U176" s="4" t="s">
        <v>59</v>
      </c>
      <c r="V176" s="4" t="s">
        <v>46</v>
      </c>
    </row>
    <row r="177" spans="2:22" ht="142.5" x14ac:dyDescent="0.25">
      <c r="B177" s="4" t="s">
        <v>1331</v>
      </c>
      <c r="C177" s="47" t="s">
        <v>1332</v>
      </c>
      <c r="D177" s="44"/>
      <c r="E177" s="5" t="s">
        <v>100</v>
      </c>
      <c r="F177" s="4" t="s">
        <v>1324</v>
      </c>
      <c r="G177" s="4" t="s">
        <v>5111</v>
      </c>
      <c r="H177" s="4"/>
      <c r="I177" s="4" t="s">
        <v>46</v>
      </c>
      <c r="J177" s="4" t="s">
        <v>46</v>
      </c>
      <c r="K177" s="4" t="s">
        <v>46</v>
      </c>
      <c r="L177" s="4" t="s">
        <v>2245</v>
      </c>
      <c r="M177" s="4" t="s">
        <v>5122</v>
      </c>
      <c r="N177" s="4" t="s">
        <v>63</v>
      </c>
      <c r="O177" s="13">
        <v>4.4000000000000004</v>
      </c>
      <c r="P177" s="4" t="s">
        <v>59</v>
      </c>
      <c r="Q177" s="4"/>
      <c r="R177" s="4" t="s">
        <v>5137</v>
      </c>
      <c r="S177" s="4" t="s">
        <v>63</v>
      </c>
      <c r="T177" s="4" t="s">
        <v>5233</v>
      </c>
      <c r="U177" s="4" t="s">
        <v>63</v>
      </c>
      <c r="V177" s="4" t="s">
        <v>5234</v>
      </c>
    </row>
    <row r="178" spans="2:22" ht="99.75" x14ac:dyDescent="0.25">
      <c r="B178" s="4" t="s">
        <v>1109</v>
      </c>
      <c r="C178" s="47" t="s">
        <v>1110</v>
      </c>
      <c r="D178" s="44"/>
      <c r="E178" s="5" t="s">
        <v>327</v>
      </c>
      <c r="F178" s="4" t="s">
        <v>328</v>
      </c>
      <c r="G178" s="4" t="s">
        <v>5115</v>
      </c>
      <c r="H178" s="4"/>
      <c r="I178" s="4" t="s">
        <v>46</v>
      </c>
      <c r="J178" s="4" t="s">
        <v>46</v>
      </c>
      <c r="K178" s="4" t="s">
        <v>46</v>
      </c>
      <c r="L178" s="4" t="s">
        <v>46</v>
      </c>
      <c r="M178" s="4" t="s">
        <v>5112</v>
      </c>
      <c r="N178" s="4" t="s">
        <v>63</v>
      </c>
      <c r="O178" s="13">
        <v>19.600000000000001</v>
      </c>
      <c r="P178" s="4" t="s">
        <v>59</v>
      </c>
      <c r="Q178" s="4"/>
      <c r="R178" s="4" t="s">
        <v>46</v>
      </c>
      <c r="S178" s="4" t="s">
        <v>59</v>
      </c>
      <c r="T178" s="4" t="s">
        <v>46</v>
      </c>
      <c r="U178" s="4" t="s">
        <v>63</v>
      </c>
      <c r="V178" s="4" t="s">
        <v>46</v>
      </c>
    </row>
    <row r="179" spans="2:22" ht="99.75" x14ac:dyDescent="0.25">
      <c r="B179" s="4" t="s">
        <v>145</v>
      </c>
      <c r="C179" s="47" t="s">
        <v>146</v>
      </c>
      <c r="D179" s="44"/>
      <c r="E179" s="5" t="s">
        <v>141</v>
      </c>
      <c r="F179" s="4" t="s">
        <v>147</v>
      </c>
      <c r="G179" s="4" t="s">
        <v>5115</v>
      </c>
      <c r="H179" s="4"/>
      <c r="I179" s="4" t="s">
        <v>46</v>
      </c>
      <c r="J179" s="4" t="s">
        <v>46</v>
      </c>
      <c r="K179" s="4" t="s">
        <v>46</v>
      </c>
      <c r="L179" s="4" t="s">
        <v>46</v>
      </c>
      <c r="M179" s="4" t="s">
        <v>5112</v>
      </c>
      <c r="N179" s="4" t="s">
        <v>59</v>
      </c>
      <c r="O179" s="4"/>
      <c r="P179" s="4" t="s">
        <v>59</v>
      </c>
      <c r="Q179" s="4"/>
      <c r="R179" s="4" t="s">
        <v>5128</v>
      </c>
      <c r="S179" s="4" t="s">
        <v>59</v>
      </c>
      <c r="T179" s="4" t="s">
        <v>46</v>
      </c>
      <c r="U179" s="4" t="s">
        <v>59</v>
      </c>
      <c r="V179" s="4" t="s">
        <v>46</v>
      </c>
    </row>
    <row r="180" spans="2:22" ht="99.75" x14ac:dyDescent="0.25">
      <c r="B180" s="4" t="s">
        <v>1111</v>
      </c>
      <c r="C180" s="47" t="s">
        <v>1112</v>
      </c>
      <c r="D180" s="44"/>
      <c r="E180" s="5" t="s">
        <v>282</v>
      </c>
      <c r="F180" s="4" t="s">
        <v>283</v>
      </c>
      <c r="G180" s="4" t="s">
        <v>5115</v>
      </c>
      <c r="H180" s="4"/>
      <c r="I180" s="4" t="s">
        <v>46</v>
      </c>
      <c r="J180" s="4" t="s">
        <v>46</v>
      </c>
      <c r="K180" s="4" t="s">
        <v>46</v>
      </c>
      <c r="L180" s="4" t="s">
        <v>46</v>
      </c>
      <c r="M180" s="4" t="s">
        <v>5112</v>
      </c>
      <c r="N180" s="4" t="s">
        <v>59</v>
      </c>
      <c r="O180" s="4"/>
      <c r="P180" s="4" t="s">
        <v>59</v>
      </c>
      <c r="Q180" s="4"/>
      <c r="R180" s="4" t="s">
        <v>5128</v>
      </c>
      <c r="S180" s="4" t="s">
        <v>59</v>
      </c>
      <c r="T180" s="4" t="s">
        <v>46</v>
      </c>
      <c r="U180" s="4" t="s">
        <v>59</v>
      </c>
      <c r="V180" s="4" t="s">
        <v>46</v>
      </c>
    </row>
    <row r="181" spans="2:22" ht="228" x14ac:dyDescent="0.25">
      <c r="B181" s="4" t="s">
        <v>424</v>
      </c>
      <c r="C181" s="47" t="s">
        <v>425</v>
      </c>
      <c r="D181" s="44"/>
      <c r="E181" s="5" t="s">
        <v>100</v>
      </c>
      <c r="F181" s="4" t="s">
        <v>426</v>
      </c>
      <c r="G181" s="4" t="s">
        <v>5111</v>
      </c>
      <c r="H181" s="4"/>
      <c r="I181" s="4" t="s">
        <v>46</v>
      </c>
      <c r="J181" s="4" t="s">
        <v>46</v>
      </c>
      <c r="K181" s="4" t="s">
        <v>46</v>
      </c>
      <c r="L181" s="4" t="s">
        <v>5235</v>
      </c>
      <c r="M181" s="4" t="s">
        <v>5200</v>
      </c>
      <c r="N181" s="4" t="s">
        <v>63</v>
      </c>
      <c r="O181" s="13">
        <v>10</v>
      </c>
      <c r="P181" s="4" t="s">
        <v>59</v>
      </c>
      <c r="Q181" s="13">
        <v>0</v>
      </c>
      <c r="R181" s="4" t="s">
        <v>46</v>
      </c>
      <c r="S181" s="4" t="s">
        <v>59</v>
      </c>
      <c r="T181" s="4" t="s">
        <v>5236</v>
      </c>
      <c r="U181" s="4" t="s">
        <v>63</v>
      </c>
      <c r="V181" s="4" t="s">
        <v>5237</v>
      </c>
    </row>
    <row r="182" spans="2:22" ht="142.5" x14ac:dyDescent="0.25">
      <c r="B182" s="4" t="s">
        <v>515</v>
      </c>
      <c r="C182" s="47" t="s">
        <v>516</v>
      </c>
      <c r="D182" s="44"/>
      <c r="E182" s="5" t="s">
        <v>154</v>
      </c>
      <c r="F182" s="4" t="s">
        <v>155</v>
      </c>
      <c r="G182" s="4" t="s">
        <v>5111</v>
      </c>
      <c r="H182" s="4"/>
      <c r="I182" s="4" t="s">
        <v>46</v>
      </c>
      <c r="J182" s="4" t="s">
        <v>46</v>
      </c>
      <c r="K182" s="4" t="s">
        <v>46</v>
      </c>
      <c r="L182" s="4" t="s">
        <v>46</v>
      </c>
      <c r="M182" s="4" t="s">
        <v>5122</v>
      </c>
      <c r="N182" s="4" t="s">
        <v>63</v>
      </c>
      <c r="O182" s="13">
        <v>1.9</v>
      </c>
      <c r="P182" s="4" t="s">
        <v>59</v>
      </c>
      <c r="Q182" s="4"/>
      <c r="R182" s="4" t="s">
        <v>46</v>
      </c>
      <c r="S182" s="4" t="s">
        <v>63</v>
      </c>
      <c r="T182" s="4" t="s">
        <v>5238</v>
      </c>
      <c r="U182" s="4" t="s">
        <v>63</v>
      </c>
      <c r="V182" s="4" t="s">
        <v>5239</v>
      </c>
    </row>
    <row r="183" spans="2:22" ht="99.75" x14ac:dyDescent="0.25">
      <c r="B183" s="4" t="s">
        <v>280</v>
      </c>
      <c r="C183" s="47" t="s">
        <v>281</v>
      </c>
      <c r="D183" s="44"/>
      <c r="E183" s="5" t="s">
        <v>282</v>
      </c>
      <c r="F183" s="4" t="s">
        <v>283</v>
      </c>
      <c r="G183" s="4" t="s">
        <v>5149</v>
      </c>
      <c r="H183" s="4"/>
      <c r="I183" s="4" t="s">
        <v>46</v>
      </c>
      <c r="J183" s="4" t="s">
        <v>46</v>
      </c>
      <c r="K183" s="4" t="s">
        <v>46</v>
      </c>
      <c r="L183" s="4" t="s">
        <v>46</v>
      </c>
      <c r="M183" s="4" t="s">
        <v>5122</v>
      </c>
      <c r="N183" s="4" t="s">
        <v>63</v>
      </c>
      <c r="O183" s="13">
        <v>5.4</v>
      </c>
      <c r="P183" s="4" t="s">
        <v>59</v>
      </c>
      <c r="Q183" s="4"/>
      <c r="R183" s="4" t="s">
        <v>5137</v>
      </c>
      <c r="S183" s="4" t="s">
        <v>59</v>
      </c>
      <c r="T183" s="4" t="s">
        <v>46</v>
      </c>
      <c r="U183" s="4" t="s">
        <v>59</v>
      </c>
      <c r="V183" s="4" t="s">
        <v>46</v>
      </c>
    </row>
    <row r="184" spans="2:22" ht="99.75" x14ac:dyDescent="0.25">
      <c r="B184" s="4" t="s">
        <v>1116</v>
      </c>
      <c r="C184" s="47" t="s">
        <v>1117</v>
      </c>
      <c r="D184" s="44"/>
      <c r="E184" s="5" t="s">
        <v>282</v>
      </c>
      <c r="F184" s="4" t="s">
        <v>283</v>
      </c>
      <c r="G184" s="4" t="s">
        <v>5115</v>
      </c>
      <c r="H184" s="4"/>
      <c r="I184" s="4" t="s">
        <v>46</v>
      </c>
      <c r="J184" s="4" t="s">
        <v>46</v>
      </c>
      <c r="K184" s="4" t="s">
        <v>46</v>
      </c>
      <c r="L184" s="4" t="s">
        <v>46</v>
      </c>
      <c r="M184" s="4" t="s">
        <v>5112</v>
      </c>
      <c r="N184" s="4" t="s">
        <v>59</v>
      </c>
      <c r="O184" s="4"/>
      <c r="P184" s="4" t="s">
        <v>59</v>
      </c>
      <c r="Q184" s="4"/>
      <c r="R184" s="4" t="s">
        <v>5128</v>
      </c>
      <c r="S184" s="4" t="s">
        <v>59</v>
      </c>
      <c r="T184" s="4" t="s">
        <v>46</v>
      </c>
      <c r="U184" s="4" t="s">
        <v>59</v>
      </c>
      <c r="V184" s="4" t="s">
        <v>46</v>
      </c>
    </row>
    <row r="185" spans="2:22" ht="142.5" x14ac:dyDescent="0.25">
      <c r="B185" s="4" t="s">
        <v>849</v>
      </c>
      <c r="C185" s="47" t="s">
        <v>845</v>
      </c>
      <c r="D185" s="44"/>
      <c r="E185" s="5" t="s">
        <v>282</v>
      </c>
      <c r="F185" s="4" t="s">
        <v>283</v>
      </c>
      <c r="G185" s="4" t="s">
        <v>5111</v>
      </c>
      <c r="H185" s="4"/>
      <c r="I185" s="4" t="s">
        <v>46</v>
      </c>
      <c r="J185" s="4" t="s">
        <v>46</v>
      </c>
      <c r="K185" s="4" t="s">
        <v>46</v>
      </c>
      <c r="L185" s="4" t="s">
        <v>46</v>
      </c>
      <c r="M185" s="4" t="s">
        <v>5112</v>
      </c>
      <c r="N185" s="4" t="s">
        <v>59</v>
      </c>
      <c r="O185" s="4"/>
      <c r="P185" s="4" t="s">
        <v>59</v>
      </c>
      <c r="Q185" s="4"/>
      <c r="R185" s="4" t="s">
        <v>5124</v>
      </c>
      <c r="S185" s="4" t="s">
        <v>59</v>
      </c>
      <c r="T185" s="4" t="s">
        <v>46</v>
      </c>
      <c r="U185" s="4" t="s">
        <v>59</v>
      </c>
      <c r="V185" s="4" t="s">
        <v>46</v>
      </c>
    </row>
    <row r="186" spans="2:22" ht="99.75" x14ac:dyDescent="0.25">
      <c r="B186" s="4" t="s">
        <v>593</v>
      </c>
      <c r="C186" s="47" t="s">
        <v>594</v>
      </c>
      <c r="D186" s="44"/>
      <c r="E186" s="5" t="s">
        <v>595</v>
      </c>
      <c r="F186" s="4" t="s">
        <v>596</v>
      </c>
      <c r="G186" s="4" t="s">
        <v>5149</v>
      </c>
      <c r="H186" s="4"/>
      <c r="I186" s="4" t="s">
        <v>46</v>
      </c>
      <c r="J186" s="4" t="s">
        <v>46</v>
      </c>
      <c r="K186" s="4" t="s">
        <v>46</v>
      </c>
      <c r="L186" s="4" t="s">
        <v>46</v>
      </c>
      <c r="M186" s="4" t="s">
        <v>5200</v>
      </c>
      <c r="N186" s="4" t="s">
        <v>63</v>
      </c>
      <c r="O186" s="13">
        <v>2.9</v>
      </c>
      <c r="P186" s="4" t="s">
        <v>59</v>
      </c>
      <c r="Q186" s="4"/>
      <c r="R186" s="4" t="s">
        <v>5124</v>
      </c>
      <c r="S186" s="4" t="s">
        <v>59</v>
      </c>
      <c r="T186" s="4" t="s">
        <v>5151</v>
      </c>
      <c r="U186" s="4" t="s">
        <v>59</v>
      </c>
      <c r="V186" s="4" t="s">
        <v>5151</v>
      </c>
    </row>
    <row r="187" spans="2:22" ht="142.5" x14ac:dyDescent="0.25">
      <c r="B187" s="4" t="s">
        <v>325</v>
      </c>
      <c r="C187" s="47" t="s">
        <v>326</v>
      </c>
      <c r="D187" s="44"/>
      <c r="E187" s="5" t="s">
        <v>327</v>
      </c>
      <c r="F187" s="4" t="s">
        <v>328</v>
      </c>
      <c r="G187" s="4" t="s">
        <v>5111</v>
      </c>
      <c r="H187" s="4"/>
      <c r="I187" s="4" t="s">
        <v>46</v>
      </c>
      <c r="J187" s="4" t="s">
        <v>46</v>
      </c>
      <c r="K187" s="4" t="s">
        <v>46</v>
      </c>
      <c r="L187" s="4" t="s">
        <v>46</v>
      </c>
      <c r="M187" s="4" t="s">
        <v>5112</v>
      </c>
      <c r="N187" s="4" t="s">
        <v>59</v>
      </c>
      <c r="O187" s="4"/>
      <c r="P187" s="4" t="s">
        <v>59</v>
      </c>
      <c r="Q187" s="4"/>
      <c r="R187" s="4" t="s">
        <v>46</v>
      </c>
      <c r="S187" s="4" t="s">
        <v>59</v>
      </c>
      <c r="T187" s="4" t="s">
        <v>46</v>
      </c>
      <c r="U187" s="4" t="s">
        <v>59</v>
      </c>
      <c r="V187" s="4" t="s">
        <v>46</v>
      </c>
    </row>
    <row r="188" spans="2:22" ht="142.5" x14ac:dyDescent="0.25">
      <c r="B188" s="4" t="s">
        <v>1333</v>
      </c>
      <c r="C188" s="47" t="s">
        <v>1334</v>
      </c>
      <c r="D188" s="44"/>
      <c r="E188" s="5" t="s">
        <v>327</v>
      </c>
      <c r="F188" s="4" t="s">
        <v>328</v>
      </c>
      <c r="G188" s="4" t="s">
        <v>5111</v>
      </c>
      <c r="H188" s="4"/>
      <c r="I188" s="4" t="s">
        <v>46</v>
      </c>
      <c r="J188" s="4" t="s">
        <v>46</v>
      </c>
      <c r="K188" s="4" t="s">
        <v>46</v>
      </c>
      <c r="L188" s="4" t="s">
        <v>46</v>
      </c>
      <c r="M188" s="4" t="s">
        <v>5112</v>
      </c>
      <c r="N188" s="4" t="s">
        <v>59</v>
      </c>
      <c r="O188" s="4"/>
      <c r="P188" s="4" t="s">
        <v>59</v>
      </c>
      <c r="Q188" s="4"/>
      <c r="R188" s="4" t="s">
        <v>46</v>
      </c>
      <c r="S188" s="4" t="s">
        <v>59</v>
      </c>
      <c r="T188" s="4" t="s">
        <v>46</v>
      </c>
      <c r="U188" s="4" t="s">
        <v>59</v>
      </c>
      <c r="V188" s="4" t="s">
        <v>46</v>
      </c>
    </row>
    <row r="189" spans="2:22" ht="142.5" x14ac:dyDescent="0.25">
      <c r="B189" s="4" t="s">
        <v>1335</v>
      </c>
      <c r="C189" s="47" t="s">
        <v>1336</v>
      </c>
      <c r="D189" s="44"/>
      <c r="E189" s="5" t="s">
        <v>154</v>
      </c>
      <c r="F189" s="4" t="s">
        <v>550</v>
      </c>
      <c r="G189" s="4" t="s">
        <v>5111</v>
      </c>
      <c r="H189" s="4"/>
      <c r="I189" s="4" t="s">
        <v>46</v>
      </c>
      <c r="J189" s="4" t="s">
        <v>46</v>
      </c>
      <c r="K189" s="4" t="s">
        <v>46</v>
      </c>
      <c r="L189" s="4" t="s">
        <v>46</v>
      </c>
      <c r="M189" s="4" t="s">
        <v>5122</v>
      </c>
      <c r="N189" s="4" t="s">
        <v>63</v>
      </c>
      <c r="O189" s="4"/>
      <c r="P189" s="4" t="s">
        <v>59</v>
      </c>
      <c r="Q189" s="4"/>
      <c r="R189" s="4" t="s">
        <v>5124</v>
      </c>
      <c r="S189" s="4" t="s">
        <v>59</v>
      </c>
      <c r="T189" s="4" t="s">
        <v>46</v>
      </c>
      <c r="U189" s="4" t="s">
        <v>63</v>
      </c>
      <c r="V189" s="4" t="s">
        <v>5240</v>
      </c>
    </row>
    <row r="190" spans="2:22" ht="228" x14ac:dyDescent="0.25">
      <c r="B190" s="4" t="s">
        <v>186</v>
      </c>
      <c r="C190" s="47" t="s">
        <v>187</v>
      </c>
      <c r="D190" s="44"/>
      <c r="E190" s="5" t="s">
        <v>141</v>
      </c>
      <c r="F190" s="4" t="s">
        <v>147</v>
      </c>
      <c r="G190" s="4" t="s">
        <v>5149</v>
      </c>
      <c r="H190" s="4"/>
      <c r="I190" s="4" t="s">
        <v>46</v>
      </c>
      <c r="J190" s="4" t="s">
        <v>46</v>
      </c>
      <c r="K190" s="4" t="s">
        <v>46</v>
      </c>
      <c r="L190" s="4" t="s">
        <v>46</v>
      </c>
      <c r="M190" s="4" t="s">
        <v>5241</v>
      </c>
      <c r="N190" s="4" t="s">
        <v>63</v>
      </c>
      <c r="O190" s="13">
        <v>1.38</v>
      </c>
      <c r="P190" s="4" t="s">
        <v>59</v>
      </c>
      <c r="Q190" s="4"/>
      <c r="R190" s="4" t="s">
        <v>5124</v>
      </c>
      <c r="S190" s="4" t="s">
        <v>63</v>
      </c>
      <c r="T190" s="4" t="s">
        <v>5242</v>
      </c>
      <c r="U190" s="4" t="s">
        <v>63</v>
      </c>
      <c r="V190" s="4" t="s">
        <v>5243</v>
      </c>
    </row>
    <row r="191" spans="2:22" ht="142.5" x14ac:dyDescent="0.25">
      <c r="B191" s="4" t="s">
        <v>157</v>
      </c>
      <c r="C191" s="47" t="s">
        <v>158</v>
      </c>
      <c r="D191" s="44"/>
      <c r="E191" s="5" t="s">
        <v>100</v>
      </c>
      <c r="F191" s="4" t="s">
        <v>159</v>
      </c>
      <c r="G191" s="4" t="s">
        <v>5111</v>
      </c>
      <c r="H191" s="4"/>
      <c r="I191" s="4" t="s">
        <v>46</v>
      </c>
      <c r="J191" s="4" t="s">
        <v>46</v>
      </c>
      <c r="K191" s="4" t="s">
        <v>46</v>
      </c>
      <c r="L191" s="4" t="s">
        <v>46</v>
      </c>
      <c r="M191" s="4" t="s">
        <v>5112</v>
      </c>
      <c r="N191" s="4" t="s">
        <v>59</v>
      </c>
      <c r="O191" s="4"/>
      <c r="P191" s="4" t="s">
        <v>59</v>
      </c>
      <c r="Q191" s="4"/>
      <c r="R191" s="4" t="s">
        <v>5128</v>
      </c>
      <c r="S191" s="4" t="s">
        <v>63</v>
      </c>
      <c r="T191" s="4" t="s">
        <v>5244</v>
      </c>
      <c r="U191" s="4" t="s">
        <v>59</v>
      </c>
      <c r="V191" s="4" t="s">
        <v>46</v>
      </c>
    </row>
    <row r="192" spans="2:22" ht="142.5" x14ac:dyDescent="0.25">
      <c r="B192" s="4" t="s">
        <v>249</v>
      </c>
      <c r="C192" s="47" t="s">
        <v>250</v>
      </c>
      <c r="D192" s="44"/>
      <c r="E192" s="5" t="s">
        <v>100</v>
      </c>
      <c r="F192" s="4" t="s">
        <v>101</v>
      </c>
      <c r="G192" s="4" t="s">
        <v>5111</v>
      </c>
      <c r="H192" s="4"/>
      <c r="I192" s="4" t="s">
        <v>46</v>
      </c>
      <c r="J192" s="4" t="s">
        <v>46</v>
      </c>
      <c r="K192" s="4" t="s">
        <v>46</v>
      </c>
      <c r="L192" s="4" t="s">
        <v>46</v>
      </c>
      <c r="M192" s="4" t="s">
        <v>5112</v>
      </c>
      <c r="N192" s="4" t="s">
        <v>59</v>
      </c>
      <c r="O192" s="4"/>
      <c r="P192" s="4" t="s">
        <v>59</v>
      </c>
      <c r="Q192" s="4"/>
      <c r="R192" s="4" t="s">
        <v>46</v>
      </c>
      <c r="S192" s="4" t="s">
        <v>59</v>
      </c>
      <c r="T192" s="4" t="s">
        <v>46</v>
      </c>
      <c r="U192" s="4" t="s">
        <v>59</v>
      </c>
      <c r="V192" s="4" t="s">
        <v>46</v>
      </c>
    </row>
    <row r="193" spans="2:22" ht="142.5" x14ac:dyDescent="0.25">
      <c r="B193" s="4" t="s">
        <v>1120</v>
      </c>
      <c r="C193" s="47" t="s">
        <v>1121</v>
      </c>
      <c r="D193" s="44"/>
      <c r="E193" s="5" t="s">
        <v>100</v>
      </c>
      <c r="F193" s="4" t="s">
        <v>349</v>
      </c>
      <c r="G193" s="4" t="s">
        <v>5111</v>
      </c>
      <c r="H193" s="4"/>
      <c r="I193" s="4" t="s">
        <v>46</v>
      </c>
      <c r="J193" s="4" t="s">
        <v>46</v>
      </c>
      <c r="K193" s="4" t="s">
        <v>46</v>
      </c>
      <c r="L193" s="4" t="s">
        <v>46</v>
      </c>
      <c r="M193" s="4" t="s">
        <v>5112</v>
      </c>
      <c r="N193" s="4" t="s">
        <v>59</v>
      </c>
      <c r="O193" s="4"/>
      <c r="P193" s="4" t="s">
        <v>59</v>
      </c>
      <c r="Q193" s="4"/>
      <c r="R193" s="4" t="s">
        <v>5128</v>
      </c>
      <c r="S193" s="4" t="s">
        <v>59</v>
      </c>
      <c r="T193" s="4" t="s">
        <v>46</v>
      </c>
      <c r="U193" s="4" t="s">
        <v>63</v>
      </c>
      <c r="V193" s="4" t="s">
        <v>5245</v>
      </c>
    </row>
    <row r="194" spans="2:22" ht="142.5" x14ac:dyDescent="0.25">
      <c r="B194" s="4" t="s">
        <v>955</v>
      </c>
      <c r="C194" s="47" t="s">
        <v>956</v>
      </c>
      <c r="D194" s="44"/>
      <c r="E194" s="5" t="s">
        <v>100</v>
      </c>
      <c r="F194" s="4" t="s">
        <v>957</v>
      </c>
      <c r="G194" s="4" t="s">
        <v>5111</v>
      </c>
      <c r="H194" s="4"/>
      <c r="I194" s="4" t="s">
        <v>46</v>
      </c>
      <c r="J194" s="4" t="s">
        <v>46</v>
      </c>
      <c r="K194" s="4" t="s">
        <v>46</v>
      </c>
      <c r="L194" s="4" t="s">
        <v>46</v>
      </c>
      <c r="M194" s="4" t="s">
        <v>5112</v>
      </c>
      <c r="N194" s="4" t="s">
        <v>59</v>
      </c>
      <c r="O194" s="4"/>
      <c r="P194" s="4" t="s">
        <v>59</v>
      </c>
      <c r="Q194" s="4"/>
      <c r="R194" s="4" t="s">
        <v>5116</v>
      </c>
      <c r="S194" s="4" t="s">
        <v>63</v>
      </c>
      <c r="T194" s="4" t="s">
        <v>5246</v>
      </c>
      <c r="U194" s="4" t="s">
        <v>59</v>
      </c>
      <c r="V194" s="4" t="s">
        <v>46</v>
      </c>
    </row>
    <row r="195" spans="2:22" ht="213.75" x14ac:dyDescent="0.25">
      <c r="B195" s="4" t="s">
        <v>474</v>
      </c>
      <c r="C195" s="47" t="s">
        <v>475</v>
      </c>
      <c r="D195" s="44"/>
      <c r="E195" s="5" t="s">
        <v>100</v>
      </c>
      <c r="F195" s="4" t="s">
        <v>426</v>
      </c>
      <c r="G195" s="4" t="s">
        <v>5111</v>
      </c>
      <c r="H195" s="4"/>
      <c r="I195" s="4" t="s">
        <v>46</v>
      </c>
      <c r="J195" s="4" t="s">
        <v>46</v>
      </c>
      <c r="K195" s="4" t="s">
        <v>46</v>
      </c>
      <c r="L195" s="4" t="s">
        <v>5247</v>
      </c>
      <c r="M195" s="4" t="s">
        <v>5200</v>
      </c>
      <c r="N195" s="4" t="s">
        <v>63</v>
      </c>
      <c r="O195" s="4"/>
      <c r="P195" s="4" t="s">
        <v>59</v>
      </c>
      <c r="Q195" s="4"/>
      <c r="R195" s="4" t="s">
        <v>46</v>
      </c>
      <c r="S195" s="4" t="s">
        <v>63</v>
      </c>
      <c r="T195" s="4" t="s">
        <v>5248</v>
      </c>
      <c r="U195" s="4" t="s">
        <v>63</v>
      </c>
      <c r="V195" s="4" t="s">
        <v>5249</v>
      </c>
    </row>
    <row r="196" spans="2:22" ht="142.5" x14ac:dyDescent="0.25">
      <c r="B196" s="4" t="s">
        <v>1122</v>
      </c>
      <c r="C196" s="47" t="s">
        <v>1123</v>
      </c>
      <c r="D196" s="44"/>
      <c r="E196" s="5" t="s">
        <v>100</v>
      </c>
      <c r="F196" s="4" t="s">
        <v>1124</v>
      </c>
      <c r="G196" s="4" t="s">
        <v>5111</v>
      </c>
      <c r="H196" s="4"/>
      <c r="I196" s="4" t="s">
        <v>46</v>
      </c>
      <c r="J196" s="4" t="s">
        <v>46</v>
      </c>
      <c r="K196" s="4" t="s">
        <v>46</v>
      </c>
      <c r="L196" s="4" t="s">
        <v>46</v>
      </c>
      <c r="M196" s="4" t="s">
        <v>5112</v>
      </c>
      <c r="N196" s="4" t="s">
        <v>59</v>
      </c>
      <c r="O196" s="4"/>
      <c r="P196" s="4" t="s">
        <v>59</v>
      </c>
      <c r="Q196" s="4"/>
      <c r="R196" s="4" t="s">
        <v>5128</v>
      </c>
      <c r="S196" s="4" t="s">
        <v>59</v>
      </c>
      <c r="T196" s="4" t="s">
        <v>46</v>
      </c>
      <c r="U196" s="4" t="s">
        <v>63</v>
      </c>
      <c r="V196" s="4" t="s">
        <v>5245</v>
      </c>
    </row>
    <row r="197" spans="2:22" ht="142.5" x14ac:dyDescent="0.25">
      <c r="B197" s="4" t="s">
        <v>231</v>
      </c>
      <c r="C197" s="47" t="s">
        <v>232</v>
      </c>
      <c r="D197" s="44"/>
      <c r="E197" s="5" t="s">
        <v>116</v>
      </c>
      <c r="F197" s="4" t="s">
        <v>117</v>
      </c>
      <c r="G197" s="4" t="s">
        <v>5111</v>
      </c>
      <c r="H197" s="4"/>
      <c r="I197" s="4" t="s">
        <v>46</v>
      </c>
      <c r="J197" s="4" t="s">
        <v>46</v>
      </c>
      <c r="K197" s="4" t="s">
        <v>46</v>
      </c>
      <c r="L197" s="4" t="s">
        <v>46</v>
      </c>
      <c r="M197" s="4" t="s">
        <v>5112</v>
      </c>
      <c r="N197" s="4" t="s">
        <v>59</v>
      </c>
      <c r="O197" s="4"/>
      <c r="P197" s="4" t="s">
        <v>59</v>
      </c>
      <c r="Q197" s="4"/>
      <c r="R197" s="4" t="s">
        <v>5116</v>
      </c>
      <c r="S197" s="4" t="s">
        <v>59</v>
      </c>
      <c r="T197" s="4" t="s">
        <v>46</v>
      </c>
      <c r="U197" s="4" t="s">
        <v>59</v>
      </c>
      <c r="V197" s="4" t="s">
        <v>46</v>
      </c>
    </row>
    <row r="198" spans="2:22" ht="142.5" x14ac:dyDescent="0.25">
      <c r="B198" s="4" t="s">
        <v>886</v>
      </c>
      <c r="C198" s="47" t="s">
        <v>887</v>
      </c>
      <c r="D198" s="44"/>
      <c r="E198" s="5" t="s">
        <v>100</v>
      </c>
      <c r="F198" s="4" t="s">
        <v>101</v>
      </c>
      <c r="G198" s="4" t="s">
        <v>5111</v>
      </c>
      <c r="H198" s="4"/>
      <c r="I198" s="4" t="s">
        <v>46</v>
      </c>
      <c r="J198" s="4" t="s">
        <v>46</v>
      </c>
      <c r="K198" s="4" t="s">
        <v>46</v>
      </c>
      <c r="L198" s="4" t="s">
        <v>46</v>
      </c>
      <c r="M198" s="4" t="s">
        <v>5112</v>
      </c>
      <c r="N198" s="4" t="s">
        <v>59</v>
      </c>
      <c r="O198" s="4"/>
      <c r="P198" s="4" t="s">
        <v>59</v>
      </c>
      <c r="Q198" s="4"/>
      <c r="R198" s="4" t="s">
        <v>46</v>
      </c>
      <c r="S198" s="4" t="s">
        <v>59</v>
      </c>
      <c r="T198" s="4" t="s">
        <v>46</v>
      </c>
      <c r="U198" s="4" t="s">
        <v>59</v>
      </c>
      <c r="V198" s="4" t="s">
        <v>46</v>
      </c>
    </row>
    <row r="199" spans="2:22" ht="142.5" x14ac:dyDescent="0.25">
      <c r="B199" s="4" t="s">
        <v>255</v>
      </c>
      <c r="C199" s="47" t="s">
        <v>256</v>
      </c>
      <c r="D199" s="44"/>
      <c r="E199" s="5" t="s">
        <v>100</v>
      </c>
      <c r="F199" s="4" t="s">
        <v>101</v>
      </c>
      <c r="G199" s="4" t="s">
        <v>5111</v>
      </c>
      <c r="H199" s="4"/>
      <c r="I199" s="4" t="s">
        <v>46</v>
      </c>
      <c r="J199" s="4" t="s">
        <v>46</v>
      </c>
      <c r="K199" s="4" t="s">
        <v>46</v>
      </c>
      <c r="L199" s="4" t="s">
        <v>46</v>
      </c>
      <c r="M199" s="4" t="s">
        <v>5112</v>
      </c>
      <c r="N199" s="4" t="s">
        <v>59</v>
      </c>
      <c r="O199" s="4"/>
      <c r="P199" s="4" t="s">
        <v>59</v>
      </c>
      <c r="Q199" s="4"/>
      <c r="R199" s="4" t="s">
        <v>5116</v>
      </c>
      <c r="S199" s="4" t="s">
        <v>59</v>
      </c>
      <c r="T199" s="4" t="s">
        <v>46</v>
      </c>
      <c r="U199" s="4" t="s">
        <v>59</v>
      </c>
      <c r="V199" s="4" t="s">
        <v>46</v>
      </c>
    </row>
    <row r="200" spans="2:22" ht="142.5" x14ac:dyDescent="0.25">
      <c r="B200" s="4" t="s">
        <v>361</v>
      </c>
      <c r="C200" s="47" t="s">
        <v>362</v>
      </c>
      <c r="D200" s="44"/>
      <c r="E200" s="5" t="s">
        <v>363</v>
      </c>
      <c r="F200" s="4" t="s">
        <v>364</v>
      </c>
      <c r="G200" s="4" t="s">
        <v>5111</v>
      </c>
      <c r="H200" s="4"/>
      <c r="I200" s="4" t="s">
        <v>46</v>
      </c>
      <c r="J200" s="4" t="s">
        <v>46</v>
      </c>
      <c r="K200" s="4" t="s">
        <v>46</v>
      </c>
      <c r="L200" s="4" t="s">
        <v>46</v>
      </c>
      <c r="M200" s="4" t="s">
        <v>5122</v>
      </c>
      <c r="N200" s="4" t="s">
        <v>63</v>
      </c>
      <c r="O200" s="13">
        <v>0.76500000000000001</v>
      </c>
      <c r="P200" s="4" t="s">
        <v>59</v>
      </c>
      <c r="Q200" s="4"/>
      <c r="R200" s="4" t="s">
        <v>5128</v>
      </c>
      <c r="S200" s="4" t="s">
        <v>63</v>
      </c>
      <c r="T200" s="4" t="s">
        <v>5250</v>
      </c>
      <c r="U200" s="4" t="s">
        <v>63</v>
      </c>
      <c r="V200" s="4" t="s">
        <v>5251</v>
      </c>
    </row>
    <row r="201" spans="2:22" ht="142.5" x14ac:dyDescent="0.25">
      <c r="B201" s="4" t="s">
        <v>967</v>
      </c>
      <c r="C201" s="47" t="s">
        <v>968</v>
      </c>
      <c r="D201" s="44"/>
      <c r="E201" s="5" t="s">
        <v>434</v>
      </c>
      <c r="F201" s="4" t="s">
        <v>969</v>
      </c>
      <c r="G201" s="4" t="s">
        <v>5111</v>
      </c>
      <c r="H201" s="4"/>
      <c r="I201" s="4" t="s">
        <v>46</v>
      </c>
      <c r="J201" s="4" t="s">
        <v>46</v>
      </c>
      <c r="K201" s="4" t="s">
        <v>46</v>
      </c>
      <c r="L201" s="4" t="s">
        <v>46</v>
      </c>
      <c r="M201" s="4" t="s">
        <v>5112</v>
      </c>
      <c r="N201" s="4" t="s">
        <v>59</v>
      </c>
      <c r="O201" s="4"/>
      <c r="P201" s="4" t="s">
        <v>59</v>
      </c>
      <c r="Q201" s="4"/>
      <c r="R201" s="4" t="s">
        <v>5124</v>
      </c>
      <c r="S201" s="4" t="s">
        <v>63</v>
      </c>
      <c r="T201" s="4" t="s">
        <v>5252</v>
      </c>
      <c r="U201" s="4" t="s">
        <v>63</v>
      </c>
      <c r="V201" s="4" t="s">
        <v>5253</v>
      </c>
    </row>
    <row r="202" spans="2:22" ht="156.75" x14ac:dyDescent="0.25">
      <c r="B202" s="4" t="s">
        <v>386</v>
      </c>
      <c r="C202" s="47" t="s">
        <v>387</v>
      </c>
      <c r="D202" s="44"/>
      <c r="E202" s="5" t="s">
        <v>375</v>
      </c>
      <c r="F202" s="4" t="s">
        <v>388</v>
      </c>
      <c r="G202" s="4" t="s">
        <v>5115</v>
      </c>
      <c r="H202" s="4"/>
      <c r="I202" s="4" t="s">
        <v>46</v>
      </c>
      <c r="J202" s="4" t="s">
        <v>46</v>
      </c>
      <c r="K202" s="4" t="s">
        <v>46</v>
      </c>
      <c r="L202" s="4" t="s">
        <v>46</v>
      </c>
      <c r="M202" s="4" t="s">
        <v>5112</v>
      </c>
      <c r="N202" s="4" t="s">
        <v>59</v>
      </c>
      <c r="O202" s="4"/>
      <c r="P202" s="4" t="s">
        <v>59</v>
      </c>
      <c r="Q202" s="4"/>
      <c r="R202" s="4" t="s">
        <v>5124</v>
      </c>
      <c r="S202" s="4" t="s">
        <v>63</v>
      </c>
      <c r="T202" s="4" t="s">
        <v>5254</v>
      </c>
      <c r="U202" s="4" t="s">
        <v>63</v>
      </c>
      <c r="V202" s="4" t="s">
        <v>5255</v>
      </c>
    </row>
    <row r="203" spans="2:22" ht="142.5" x14ac:dyDescent="0.25">
      <c r="B203" s="4" t="s">
        <v>235</v>
      </c>
      <c r="C203" s="47" t="s">
        <v>236</v>
      </c>
      <c r="D203" s="44"/>
      <c r="E203" s="5" t="s">
        <v>116</v>
      </c>
      <c r="F203" s="4" t="s">
        <v>117</v>
      </c>
      <c r="G203" s="4" t="s">
        <v>5111</v>
      </c>
      <c r="H203" s="4"/>
      <c r="I203" s="4" t="s">
        <v>46</v>
      </c>
      <c r="J203" s="4" t="s">
        <v>46</v>
      </c>
      <c r="K203" s="4" t="s">
        <v>46</v>
      </c>
      <c r="L203" s="4" t="s">
        <v>46</v>
      </c>
      <c r="M203" s="4" t="s">
        <v>5112</v>
      </c>
      <c r="N203" s="4" t="s">
        <v>59</v>
      </c>
      <c r="O203" s="4"/>
      <c r="P203" s="4" t="s">
        <v>59</v>
      </c>
      <c r="Q203" s="4"/>
      <c r="R203" s="4" t="s">
        <v>5124</v>
      </c>
      <c r="S203" s="4" t="s">
        <v>59</v>
      </c>
      <c r="T203" s="4" t="s">
        <v>46</v>
      </c>
      <c r="U203" s="4" t="s">
        <v>59</v>
      </c>
      <c r="V203" s="4" t="s">
        <v>46</v>
      </c>
    </row>
    <row r="204" spans="2:22" ht="142.5" x14ac:dyDescent="0.25">
      <c r="B204" s="4" t="s">
        <v>238</v>
      </c>
      <c r="C204" s="47" t="s">
        <v>239</v>
      </c>
      <c r="D204" s="44"/>
      <c r="E204" s="5" t="s">
        <v>116</v>
      </c>
      <c r="F204" s="4" t="s">
        <v>117</v>
      </c>
      <c r="G204" s="4" t="s">
        <v>5111</v>
      </c>
      <c r="H204" s="4"/>
      <c r="I204" s="4" t="s">
        <v>46</v>
      </c>
      <c r="J204" s="4" t="s">
        <v>46</v>
      </c>
      <c r="K204" s="4" t="s">
        <v>46</v>
      </c>
      <c r="L204" s="4" t="s">
        <v>46</v>
      </c>
      <c r="M204" s="4" t="s">
        <v>5112</v>
      </c>
      <c r="N204" s="4" t="s">
        <v>59</v>
      </c>
      <c r="O204" s="4"/>
      <c r="P204" s="4" t="s">
        <v>59</v>
      </c>
      <c r="Q204" s="4"/>
      <c r="R204" s="4" t="s">
        <v>5116</v>
      </c>
      <c r="S204" s="4" t="s">
        <v>59</v>
      </c>
      <c r="T204" s="4" t="s">
        <v>46</v>
      </c>
      <c r="U204" s="4" t="s">
        <v>59</v>
      </c>
      <c r="V204" s="4" t="s">
        <v>46</v>
      </c>
    </row>
    <row r="205" spans="2:22" ht="142.5" x14ac:dyDescent="0.25">
      <c r="B205" s="4" t="s">
        <v>864</v>
      </c>
      <c r="C205" s="47" t="s">
        <v>865</v>
      </c>
      <c r="D205" s="44"/>
      <c r="E205" s="5" t="s">
        <v>282</v>
      </c>
      <c r="F205" s="4" t="s">
        <v>859</v>
      </c>
      <c r="G205" s="4" t="s">
        <v>5111</v>
      </c>
      <c r="H205" s="4"/>
      <c r="I205" s="4" t="s">
        <v>46</v>
      </c>
      <c r="J205" s="4" t="s">
        <v>46</v>
      </c>
      <c r="K205" s="4" t="s">
        <v>46</v>
      </c>
      <c r="L205" s="4" t="s">
        <v>46</v>
      </c>
      <c r="M205" s="4" t="s">
        <v>5112</v>
      </c>
      <c r="N205" s="4" t="s">
        <v>59</v>
      </c>
      <c r="O205" s="4"/>
      <c r="P205" s="4" t="s">
        <v>59</v>
      </c>
      <c r="Q205" s="4"/>
      <c r="R205" s="4" t="s">
        <v>5124</v>
      </c>
      <c r="S205" s="4" t="s">
        <v>59</v>
      </c>
      <c r="T205" s="4" t="s">
        <v>5256</v>
      </c>
      <c r="U205" s="4" t="s">
        <v>63</v>
      </c>
      <c r="V205" s="4" t="s">
        <v>5232</v>
      </c>
    </row>
    <row r="206" spans="2:22" ht="142.5" x14ac:dyDescent="0.25">
      <c r="B206" s="4" t="s">
        <v>928</v>
      </c>
      <c r="C206" s="47" t="s">
        <v>929</v>
      </c>
      <c r="D206" s="44"/>
      <c r="E206" s="5" t="s">
        <v>282</v>
      </c>
      <c r="F206" s="4" t="s">
        <v>930</v>
      </c>
      <c r="G206" s="4" t="s">
        <v>5111</v>
      </c>
      <c r="H206" s="4"/>
      <c r="I206" s="4" t="s">
        <v>46</v>
      </c>
      <c r="J206" s="4" t="s">
        <v>46</v>
      </c>
      <c r="K206" s="4" t="s">
        <v>46</v>
      </c>
      <c r="L206" s="4" t="s">
        <v>46</v>
      </c>
      <c r="M206" s="4" t="s">
        <v>5112</v>
      </c>
      <c r="N206" s="4" t="s">
        <v>59</v>
      </c>
      <c r="O206" s="4"/>
      <c r="P206" s="4" t="s">
        <v>59</v>
      </c>
      <c r="Q206" s="4"/>
      <c r="R206" s="4" t="s">
        <v>5116</v>
      </c>
      <c r="S206" s="4" t="s">
        <v>59</v>
      </c>
      <c r="T206" s="4" t="s">
        <v>46</v>
      </c>
      <c r="U206" s="4" t="s">
        <v>59</v>
      </c>
      <c r="V206" s="4" t="s">
        <v>46</v>
      </c>
    </row>
    <row r="207" spans="2:22" ht="142.5" x14ac:dyDescent="0.25">
      <c r="B207" s="4" t="s">
        <v>196</v>
      </c>
      <c r="C207" s="47" t="s">
        <v>197</v>
      </c>
      <c r="D207" s="44"/>
      <c r="E207" s="5" t="s">
        <v>123</v>
      </c>
      <c r="F207" s="4" t="s">
        <v>198</v>
      </c>
      <c r="G207" s="4" t="s">
        <v>5111</v>
      </c>
      <c r="H207" s="4"/>
      <c r="I207" s="4" t="s">
        <v>46</v>
      </c>
      <c r="J207" s="4" t="s">
        <v>46</v>
      </c>
      <c r="K207" s="4" t="s">
        <v>46</v>
      </c>
      <c r="L207" s="4" t="s">
        <v>46</v>
      </c>
      <c r="M207" s="4" t="s">
        <v>5112</v>
      </c>
      <c r="N207" s="4" t="s">
        <v>59</v>
      </c>
      <c r="O207" s="4"/>
      <c r="P207" s="4" t="s">
        <v>59</v>
      </c>
      <c r="Q207" s="4"/>
      <c r="R207" s="4" t="s">
        <v>5124</v>
      </c>
      <c r="S207" s="4" t="s">
        <v>59</v>
      </c>
      <c r="T207" s="4" t="s">
        <v>46</v>
      </c>
      <c r="U207" s="4" t="s">
        <v>59</v>
      </c>
      <c r="V207" s="4" t="s">
        <v>46</v>
      </c>
    </row>
    <row r="208" spans="2:22" ht="142.5" x14ac:dyDescent="0.25">
      <c r="B208" s="4" t="s">
        <v>599</v>
      </c>
      <c r="C208" s="47" t="s">
        <v>600</v>
      </c>
      <c r="D208" s="44"/>
      <c r="E208" s="5" t="s">
        <v>154</v>
      </c>
      <c r="F208" s="4" t="s">
        <v>550</v>
      </c>
      <c r="G208" s="4" t="s">
        <v>5111</v>
      </c>
      <c r="H208" s="4"/>
      <c r="I208" s="4" t="s">
        <v>46</v>
      </c>
      <c r="J208" s="4" t="s">
        <v>46</v>
      </c>
      <c r="K208" s="4" t="s">
        <v>46</v>
      </c>
      <c r="L208" s="4" t="s">
        <v>46</v>
      </c>
      <c r="M208" s="4" t="s">
        <v>5112</v>
      </c>
      <c r="N208" s="4" t="s">
        <v>59</v>
      </c>
      <c r="O208" s="4"/>
      <c r="P208" s="4" t="s">
        <v>59</v>
      </c>
      <c r="Q208" s="4"/>
      <c r="R208" s="4" t="s">
        <v>5124</v>
      </c>
      <c r="S208" s="4" t="s">
        <v>59</v>
      </c>
      <c r="T208" s="4" t="s">
        <v>1198</v>
      </c>
      <c r="U208" s="4" t="s">
        <v>59</v>
      </c>
      <c r="V208" s="4" t="s">
        <v>5225</v>
      </c>
    </row>
    <row r="209" spans="2:22" ht="370.5" x14ac:dyDescent="0.25">
      <c r="B209" s="4" t="s">
        <v>477</v>
      </c>
      <c r="C209" s="47" t="s">
        <v>478</v>
      </c>
      <c r="D209" s="44"/>
      <c r="E209" s="5" t="s">
        <v>100</v>
      </c>
      <c r="F209" s="4" t="s">
        <v>456</v>
      </c>
      <c r="G209" s="4" t="s">
        <v>5111</v>
      </c>
      <c r="H209" s="4"/>
      <c r="I209" s="4" t="s">
        <v>46</v>
      </c>
      <c r="J209" s="4" t="s">
        <v>46</v>
      </c>
      <c r="K209" s="4" t="s">
        <v>46</v>
      </c>
      <c r="L209" s="4" t="s">
        <v>46</v>
      </c>
      <c r="M209" s="4" t="s">
        <v>5112</v>
      </c>
      <c r="N209" s="4" t="s">
        <v>59</v>
      </c>
      <c r="O209" s="4"/>
      <c r="P209" s="4" t="s">
        <v>59</v>
      </c>
      <c r="Q209" s="4"/>
      <c r="R209" s="4" t="s">
        <v>5116</v>
      </c>
      <c r="S209" s="4" t="s">
        <v>59</v>
      </c>
      <c r="T209" s="4" t="s">
        <v>46</v>
      </c>
      <c r="U209" s="4" t="s">
        <v>63</v>
      </c>
      <c r="V209" s="4" t="s">
        <v>5257</v>
      </c>
    </row>
    <row r="210" spans="2:22" ht="142.5" x14ac:dyDescent="0.25">
      <c r="B210" s="4" t="s">
        <v>998</v>
      </c>
      <c r="C210" s="47" t="s">
        <v>999</v>
      </c>
      <c r="D210" s="44"/>
      <c r="E210" s="5" t="s">
        <v>123</v>
      </c>
      <c r="F210" s="4" t="s">
        <v>124</v>
      </c>
      <c r="G210" s="4" t="s">
        <v>5111</v>
      </c>
      <c r="H210" s="4"/>
      <c r="I210" s="4" t="s">
        <v>46</v>
      </c>
      <c r="J210" s="4" t="s">
        <v>46</v>
      </c>
      <c r="K210" s="4" t="s">
        <v>46</v>
      </c>
      <c r="L210" s="4" t="s">
        <v>46</v>
      </c>
      <c r="M210" s="4" t="s">
        <v>5112</v>
      </c>
      <c r="N210" s="4" t="s">
        <v>59</v>
      </c>
      <c r="O210" s="4"/>
      <c r="P210" s="4" t="s">
        <v>59</v>
      </c>
      <c r="Q210" s="4"/>
      <c r="R210" s="4" t="s">
        <v>46</v>
      </c>
      <c r="S210" s="4" t="s">
        <v>59</v>
      </c>
      <c r="T210" s="4" t="s">
        <v>46</v>
      </c>
      <c r="U210" s="4" t="s">
        <v>59</v>
      </c>
      <c r="V210" s="4" t="s">
        <v>46</v>
      </c>
    </row>
    <row r="211" spans="2:22" ht="142.5" x14ac:dyDescent="0.25">
      <c r="B211" s="4" t="s">
        <v>813</v>
      </c>
      <c r="C211" s="47" t="s">
        <v>814</v>
      </c>
      <c r="D211" s="44"/>
      <c r="E211" s="5" t="s">
        <v>363</v>
      </c>
      <c r="F211" s="4" t="s">
        <v>815</v>
      </c>
      <c r="G211" s="4" t="s">
        <v>5111</v>
      </c>
      <c r="H211" s="4"/>
      <c r="I211" s="4" t="s">
        <v>46</v>
      </c>
      <c r="J211" s="4" t="s">
        <v>46</v>
      </c>
      <c r="K211" s="4" t="s">
        <v>46</v>
      </c>
      <c r="L211" s="4" t="s">
        <v>46</v>
      </c>
      <c r="M211" s="4" t="s">
        <v>5122</v>
      </c>
      <c r="N211" s="4" t="s">
        <v>63</v>
      </c>
      <c r="O211" s="13">
        <v>0.127</v>
      </c>
      <c r="P211" s="4" t="s">
        <v>59</v>
      </c>
      <c r="Q211" s="4"/>
      <c r="R211" s="4" t="s">
        <v>5124</v>
      </c>
      <c r="S211" s="4" t="s">
        <v>59</v>
      </c>
      <c r="T211" s="4" t="s">
        <v>46</v>
      </c>
      <c r="U211" s="4" t="s">
        <v>63</v>
      </c>
      <c r="V211" s="4" t="s">
        <v>5258</v>
      </c>
    </row>
    <row r="212" spans="2:22" ht="142.5" x14ac:dyDescent="0.25">
      <c r="B212" s="4" t="s">
        <v>479</v>
      </c>
      <c r="C212" s="47" t="s">
        <v>480</v>
      </c>
      <c r="D212" s="44"/>
      <c r="E212" s="5" t="s">
        <v>154</v>
      </c>
      <c r="F212" s="4" t="s">
        <v>155</v>
      </c>
      <c r="G212" s="4" t="s">
        <v>5111</v>
      </c>
      <c r="H212" s="4"/>
      <c r="I212" s="4" t="s">
        <v>46</v>
      </c>
      <c r="J212" s="4" t="s">
        <v>46</v>
      </c>
      <c r="K212" s="4" t="s">
        <v>46</v>
      </c>
      <c r="L212" s="4" t="s">
        <v>46</v>
      </c>
      <c r="M212" s="4" t="s">
        <v>5112</v>
      </c>
      <c r="N212" s="4" t="s">
        <v>59</v>
      </c>
      <c r="O212" s="4"/>
      <c r="P212" s="4" t="s">
        <v>59</v>
      </c>
      <c r="Q212" s="4"/>
      <c r="R212" s="4" t="s">
        <v>5124</v>
      </c>
      <c r="S212" s="4" t="s">
        <v>63</v>
      </c>
      <c r="T212" s="4" t="s">
        <v>5259</v>
      </c>
      <c r="U212" s="4" t="s">
        <v>63</v>
      </c>
      <c r="V212" s="4" t="s">
        <v>5260</v>
      </c>
    </row>
    <row r="213" spans="2:22" ht="142.5" x14ac:dyDescent="0.25">
      <c r="B213" s="4" t="s">
        <v>428</v>
      </c>
      <c r="C213" s="47" t="s">
        <v>429</v>
      </c>
      <c r="D213" s="44"/>
      <c r="E213" s="5" t="s">
        <v>100</v>
      </c>
      <c r="F213" s="4" t="s">
        <v>394</v>
      </c>
      <c r="G213" s="4" t="s">
        <v>5111</v>
      </c>
      <c r="H213" s="4"/>
      <c r="I213" s="4" t="s">
        <v>46</v>
      </c>
      <c r="J213" s="4" t="s">
        <v>46</v>
      </c>
      <c r="K213" s="4" t="s">
        <v>46</v>
      </c>
      <c r="L213" s="4" t="s">
        <v>46</v>
      </c>
      <c r="M213" s="4" t="s">
        <v>5112</v>
      </c>
      <c r="N213" s="4" t="s">
        <v>59</v>
      </c>
      <c r="O213" s="4"/>
      <c r="P213" s="4" t="s">
        <v>59</v>
      </c>
      <c r="Q213" s="4"/>
      <c r="R213" s="4" t="s">
        <v>46</v>
      </c>
      <c r="S213" s="4" t="s">
        <v>59</v>
      </c>
      <c r="T213" s="4" t="s">
        <v>5114</v>
      </c>
      <c r="U213" s="4" t="s">
        <v>59</v>
      </c>
      <c r="V213" s="4" t="s">
        <v>5114</v>
      </c>
    </row>
    <row r="214" spans="2:22" ht="142.5" x14ac:dyDescent="0.25">
      <c r="B214" s="4" t="s">
        <v>392</v>
      </c>
      <c r="C214" s="47" t="s">
        <v>393</v>
      </c>
      <c r="D214" s="44"/>
      <c r="E214" s="5" t="s">
        <v>100</v>
      </c>
      <c r="F214" s="4" t="s">
        <v>394</v>
      </c>
      <c r="G214" s="4" t="s">
        <v>5111</v>
      </c>
      <c r="H214" s="4"/>
      <c r="I214" s="4" t="s">
        <v>46</v>
      </c>
      <c r="J214" s="4" t="s">
        <v>46</v>
      </c>
      <c r="K214" s="4" t="s">
        <v>46</v>
      </c>
      <c r="L214" s="4" t="s">
        <v>46</v>
      </c>
      <c r="M214" s="4" t="s">
        <v>5112</v>
      </c>
      <c r="N214" s="4" t="s">
        <v>59</v>
      </c>
      <c r="O214" s="4"/>
      <c r="P214" s="4" t="s">
        <v>59</v>
      </c>
      <c r="Q214" s="4"/>
      <c r="R214" s="4" t="s">
        <v>46</v>
      </c>
      <c r="S214" s="4" t="s">
        <v>59</v>
      </c>
      <c r="T214" s="4" t="s">
        <v>5114</v>
      </c>
      <c r="U214" s="4" t="s">
        <v>59</v>
      </c>
      <c r="V214" s="4" t="s">
        <v>5114</v>
      </c>
    </row>
    <row r="215" spans="2:22" ht="99.75" x14ac:dyDescent="0.25">
      <c r="B215" s="4" t="s">
        <v>1338</v>
      </c>
      <c r="C215" s="47" t="s">
        <v>1339</v>
      </c>
      <c r="D215" s="44"/>
      <c r="E215" s="5" t="s">
        <v>595</v>
      </c>
      <c r="F215" s="4" t="s">
        <v>1340</v>
      </c>
      <c r="G215" s="4" t="s">
        <v>5115</v>
      </c>
      <c r="H215" s="4"/>
      <c r="I215" s="4" t="s">
        <v>46</v>
      </c>
      <c r="J215" s="4" t="s">
        <v>46</v>
      </c>
      <c r="K215" s="4" t="s">
        <v>46</v>
      </c>
      <c r="L215" s="4" t="s">
        <v>46</v>
      </c>
      <c r="M215" s="4" t="s">
        <v>5112</v>
      </c>
      <c r="N215" s="4" t="s">
        <v>59</v>
      </c>
      <c r="O215" s="4"/>
      <c r="P215" s="4" t="s">
        <v>59</v>
      </c>
      <c r="Q215" s="4"/>
      <c r="R215" s="4" t="s">
        <v>5116</v>
      </c>
      <c r="S215" s="4" t="s">
        <v>59</v>
      </c>
      <c r="T215" s="4" t="s">
        <v>5261</v>
      </c>
      <c r="U215" s="4" t="s">
        <v>63</v>
      </c>
      <c r="V215" s="4" t="s">
        <v>46</v>
      </c>
    </row>
    <row r="216" spans="2:22" ht="99.75" x14ac:dyDescent="0.25">
      <c r="B216" s="4" t="s">
        <v>1344</v>
      </c>
      <c r="C216" s="47" t="s">
        <v>1345</v>
      </c>
      <c r="D216" s="44"/>
      <c r="E216" s="5" t="s">
        <v>595</v>
      </c>
      <c r="F216" s="4" t="s">
        <v>1340</v>
      </c>
      <c r="G216" s="4" t="s">
        <v>5115</v>
      </c>
      <c r="H216" s="4"/>
      <c r="I216" s="4" t="s">
        <v>46</v>
      </c>
      <c r="J216" s="4" t="s">
        <v>46</v>
      </c>
      <c r="K216" s="4" t="s">
        <v>46</v>
      </c>
      <c r="L216" s="4" t="s">
        <v>46</v>
      </c>
      <c r="M216" s="4" t="s">
        <v>5112</v>
      </c>
      <c r="N216" s="4" t="s">
        <v>59</v>
      </c>
      <c r="O216" s="4"/>
      <c r="P216" s="4" t="s">
        <v>59</v>
      </c>
      <c r="Q216" s="4"/>
      <c r="R216" s="4" t="s">
        <v>5128</v>
      </c>
      <c r="S216" s="4" t="s">
        <v>59</v>
      </c>
      <c r="T216" s="4" t="s">
        <v>5262</v>
      </c>
      <c r="U216" s="4" t="s">
        <v>59</v>
      </c>
      <c r="V216" s="4" t="s">
        <v>46</v>
      </c>
    </row>
    <row r="217" spans="2:22" ht="142.5" x14ac:dyDescent="0.25">
      <c r="B217" s="4" t="s">
        <v>602</v>
      </c>
      <c r="C217" s="47" t="s">
        <v>603</v>
      </c>
      <c r="D217" s="44"/>
      <c r="E217" s="5" t="s">
        <v>100</v>
      </c>
      <c r="F217" s="4" t="s">
        <v>604</v>
      </c>
      <c r="G217" s="4" t="s">
        <v>5111</v>
      </c>
      <c r="H217" s="4"/>
      <c r="I217" s="4" t="s">
        <v>46</v>
      </c>
      <c r="J217" s="4" t="s">
        <v>46</v>
      </c>
      <c r="K217" s="4" t="s">
        <v>46</v>
      </c>
      <c r="L217" s="4" t="s">
        <v>46</v>
      </c>
      <c r="M217" s="4" t="s">
        <v>5112</v>
      </c>
      <c r="N217" s="4" t="s">
        <v>59</v>
      </c>
      <c r="O217" s="4"/>
      <c r="P217" s="4" t="s">
        <v>59</v>
      </c>
      <c r="Q217" s="4"/>
      <c r="R217" s="4" t="s">
        <v>46</v>
      </c>
      <c r="S217" s="4" t="s">
        <v>59</v>
      </c>
      <c r="T217" s="4" t="s">
        <v>5263</v>
      </c>
      <c r="U217" s="4" t="s">
        <v>59</v>
      </c>
      <c r="V217" s="4" t="s">
        <v>5114</v>
      </c>
    </row>
    <row r="218" spans="2:22" ht="142.5" x14ac:dyDescent="0.25">
      <c r="B218" s="4" t="s">
        <v>649</v>
      </c>
      <c r="C218" s="47" t="s">
        <v>650</v>
      </c>
      <c r="D218" s="44"/>
      <c r="E218" s="5" t="s">
        <v>123</v>
      </c>
      <c r="F218" s="4" t="s">
        <v>124</v>
      </c>
      <c r="G218" s="4" t="s">
        <v>5111</v>
      </c>
      <c r="H218" s="4"/>
      <c r="I218" s="4" t="s">
        <v>46</v>
      </c>
      <c r="J218" s="4" t="s">
        <v>46</v>
      </c>
      <c r="K218" s="4" t="s">
        <v>46</v>
      </c>
      <c r="L218" s="4" t="s">
        <v>46</v>
      </c>
      <c r="M218" s="4" t="s">
        <v>5112</v>
      </c>
      <c r="N218" s="4" t="s">
        <v>59</v>
      </c>
      <c r="O218" s="4"/>
      <c r="P218" s="4" t="s">
        <v>59</v>
      </c>
      <c r="Q218" s="4"/>
      <c r="R218" s="4" t="s">
        <v>46</v>
      </c>
      <c r="S218" s="4" t="s">
        <v>59</v>
      </c>
      <c r="T218" s="4" t="s">
        <v>46</v>
      </c>
      <c r="U218" s="4" t="s">
        <v>59</v>
      </c>
      <c r="V218" s="4" t="s">
        <v>46</v>
      </c>
    </row>
    <row r="219" spans="2:22" ht="142.5" x14ac:dyDescent="0.25">
      <c r="B219" s="4" t="s">
        <v>879</v>
      </c>
      <c r="C219" s="47" t="s">
        <v>880</v>
      </c>
      <c r="D219" s="44"/>
      <c r="E219" s="5" t="s">
        <v>123</v>
      </c>
      <c r="F219" s="4" t="s">
        <v>124</v>
      </c>
      <c r="G219" s="4" t="s">
        <v>5111</v>
      </c>
      <c r="H219" s="4"/>
      <c r="I219" s="4" t="s">
        <v>46</v>
      </c>
      <c r="J219" s="4" t="s">
        <v>46</v>
      </c>
      <c r="K219" s="4" t="s">
        <v>46</v>
      </c>
      <c r="L219" s="4" t="s">
        <v>46</v>
      </c>
      <c r="M219" s="4" t="s">
        <v>5112</v>
      </c>
      <c r="N219" s="4" t="s">
        <v>59</v>
      </c>
      <c r="O219" s="4"/>
      <c r="P219" s="4" t="s">
        <v>59</v>
      </c>
      <c r="Q219" s="4"/>
      <c r="R219" s="4" t="s">
        <v>46</v>
      </c>
      <c r="S219" s="4" t="s">
        <v>59</v>
      </c>
      <c r="T219" s="4" t="s">
        <v>46</v>
      </c>
      <c r="U219" s="4" t="s">
        <v>59</v>
      </c>
      <c r="V219" s="4" t="s">
        <v>46</v>
      </c>
    </row>
    <row r="220" spans="2:22" ht="142.5" x14ac:dyDescent="0.25">
      <c r="B220" s="4" t="s">
        <v>1347</v>
      </c>
      <c r="C220" s="47" t="s">
        <v>1348</v>
      </c>
      <c r="D220" s="44"/>
      <c r="E220" s="5" t="s">
        <v>100</v>
      </c>
      <c r="F220" s="4" t="s">
        <v>604</v>
      </c>
      <c r="G220" s="4" t="s">
        <v>5111</v>
      </c>
      <c r="H220" s="4"/>
      <c r="I220" s="4" t="s">
        <v>46</v>
      </c>
      <c r="J220" s="4" t="s">
        <v>46</v>
      </c>
      <c r="K220" s="4" t="s">
        <v>46</v>
      </c>
      <c r="L220" s="4" t="s">
        <v>46</v>
      </c>
      <c r="M220" s="4" t="s">
        <v>5112</v>
      </c>
      <c r="N220" s="4" t="s">
        <v>59</v>
      </c>
      <c r="O220" s="4"/>
      <c r="P220" s="4" t="s">
        <v>59</v>
      </c>
      <c r="Q220" s="4"/>
      <c r="R220" s="4" t="s">
        <v>46</v>
      </c>
      <c r="S220" s="4" t="s">
        <v>59</v>
      </c>
      <c r="T220" s="4" t="s">
        <v>5114</v>
      </c>
      <c r="U220" s="4" t="s">
        <v>59</v>
      </c>
      <c r="V220" s="4" t="s">
        <v>5114</v>
      </c>
    </row>
    <row r="221" spans="2:22" ht="142.5" x14ac:dyDescent="0.25">
      <c r="B221" s="4" t="s">
        <v>1021</v>
      </c>
      <c r="C221" s="47" t="s">
        <v>1022</v>
      </c>
      <c r="D221" s="44"/>
      <c r="E221" s="5" t="s">
        <v>100</v>
      </c>
      <c r="F221" s="4" t="s">
        <v>1023</v>
      </c>
      <c r="G221" s="4" t="s">
        <v>5111</v>
      </c>
      <c r="H221" s="4"/>
      <c r="I221" s="4" t="s">
        <v>46</v>
      </c>
      <c r="J221" s="4" t="s">
        <v>46</v>
      </c>
      <c r="K221" s="4" t="s">
        <v>46</v>
      </c>
      <c r="L221" s="4" t="s">
        <v>46</v>
      </c>
      <c r="M221" s="4" t="s">
        <v>5112</v>
      </c>
      <c r="N221" s="4" t="s">
        <v>59</v>
      </c>
      <c r="O221" s="4"/>
      <c r="P221" s="4" t="s">
        <v>59</v>
      </c>
      <c r="Q221" s="4"/>
      <c r="R221" s="4" t="s">
        <v>5116</v>
      </c>
      <c r="S221" s="4" t="s">
        <v>63</v>
      </c>
      <c r="T221" s="4" t="s">
        <v>5264</v>
      </c>
      <c r="U221" s="4" t="s">
        <v>59</v>
      </c>
      <c r="V221" s="4" t="s">
        <v>5265</v>
      </c>
    </row>
    <row r="222" spans="2:22" ht="142.5" x14ac:dyDescent="0.25">
      <c r="B222" s="4" t="s">
        <v>93</v>
      </c>
      <c r="C222" s="47" t="s">
        <v>94</v>
      </c>
      <c r="D222" s="44"/>
      <c r="E222" s="5" t="s">
        <v>56</v>
      </c>
      <c r="F222" s="4" t="s">
        <v>57</v>
      </c>
      <c r="G222" s="4" t="s">
        <v>5111</v>
      </c>
      <c r="H222" s="4"/>
      <c r="I222" s="4" t="s">
        <v>46</v>
      </c>
      <c r="J222" s="4" t="s">
        <v>46</v>
      </c>
      <c r="K222" s="4" t="s">
        <v>46</v>
      </c>
      <c r="L222" s="4" t="s">
        <v>46</v>
      </c>
      <c r="M222" s="4" t="s">
        <v>5122</v>
      </c>
      <c r="N222" s="4" t="s">
        <v>63</v>
      </c>
      <c r="O222" s="13">
        <v>1.03</v>
      </c>
      <c r="P222" s="4" t="s">
        <v>59</v>
      </c>
      <c r="Q222" s="4"/>
      <c r="R222" s="4" t="s">
        <v>5116</v>
      </c>
      <c r="S222" s="4" t="s">
        <v>59</v>
      </c>
      <c r="T222" s="4" t="s">
        <v>46</v>
      </c>
      <c r="U222" s="4" t="s">
        <v>63</v>
      </c>
      <c r="V222" s="4" t="s">
        <v>5130</v>
      </c>
    </row>
    <row r="223" spans="2:22" ht="99.75" x14ac:dyDescent="0.25">
      <c r="B223" s="4" t="s">
        <v>714</v>
      </c>
      <c r="C223" s="47" t="s">
        <v>715</v>
      </c>
      <c r="D223" s="44"/>
      <c r="E223" s="5" t="s">
        <v>123</v>
      </c>
      <c r="F223" s="4" t="s">
        <v>124</v>
      </c>
      <c r="G223" s="4" t="s">
        <v>5115</v>
      </c>
      <c r="H223" s="4"/>
      <c r="I223" s="4" t="s">
        <v>46</v>
      </c>
      <c r="J223" s="4" t="s">
        <v>46</v>
      </c>
      <c r="K223" s="4" t="s">
        <v>46</v>
      </c>
      <c r="L223" s="4" t="s">
        <v>46</v>
      </c>
      <c r="M223" s="4" t="s">
        <v>5112</v>
      </c>
      <c r="N223" s="4" t="s">
        <v>59</v>
      </c>
      <c r="O223" s="4"/>
      <c r="P223" s="4" t="s">
        <v>59</v>
      </c>
      <c r="Q223" s="4"/>
      <c r="R223" s="4" t="s">
        <v>5116</v>
      </c>
      <c r="S223" s="4" t="s">
        <v>59</v>
      </c>
      <c r="T223" s="4" t="s">
        <v>46</v>
      </c>
      <c r="U223" s="4" t="s">
        <v>59</v>
      </c>
      <c r="V223" s="4" t="s">
        <v>46</v>
      </c>
    </row>
    <row r="224" spans="2:22" ht="142.5" x14ac:dyDescent="0.25">
      <c r="B224" s="4" t="s">
        <v>787</v>
      </c>
      <c r="C224" s="47" t="s">
        <v>788</v>
      </c>
      <c r="D224" s="44"/>
      <c r="E224" s="5" t="s">
        <v>243</v>
      </c>
      <c r="F224" s="4" t="s">
        <v>244</v>
      </c>
      <c r="G224" s="4" t="s">
        <v>5111</v>
      </c>
      <c r="H224" s="4"/>
      <c r="I224" s="4" t="s">
        <v>46</v>
      </c>
      <c r="J224" s="4" t="s">
        <v>46</v>
      </c>
      <c r="K224" s="4" t="s">
        <v>46</v>
      </c>
      <c r="L224" s="4" t="s">
        <v>46</v>
      </c>
      <c r="M224" s="4" t="s">
        <v>5112</v>
      </c>
      <c r="N224" s="4" t="s">
        <v>59</v>
      </c>
      <c r="O224" s="4"/>
      <c r="P224" s="4" t="s">
        <v>59</v>
      </c>
      <c r="Q224" s="4"/>
      <c r="R224" s="4" t="s">
        <v>5124</v>
      </c>
      <c r="S224" s="4" t="s">
        <v>59</v>
      </c>
      <c r="T224" s="4" t="s">
        <v>46</v>
      </c>
      <c r="U224" s="4" t="s">
        <v>59</v>
      </c>
      <c r="V224" s="4" t="s">
        <v>46</v>
      </c>
    </row>
    <row r="225" spans="2:22" ht="142.5" x14ac:dyDescent="0.25">
      <c r="B225" s="4" t="s">
        <v>882</v>
      </c>
      <c r="C225" s="47" t="s">
        <v>883</v>
      </c>
      <c r="D225" s="44"/>
      <c r="E225" s="5" t="s">
        <v>123</v>
      </c>
      <c r="F225" s="4" t="s">
        <v>124</v>
      </c>
      <c r="G225" s="4" t="s">
        <v>5111</v>
      </c>
      <c r="H225" s="4"/>
      <c r="I225" s="4" t="s">
        <v>46</v>
      </c>
      <c r="J225" s="4" t="s">
        <v>46</v>
      </c>
      <c r="K225" s="4" t="s">
        <v>46</v>
      </c>
      <c r="L225" s="4" t="s">
        <v>46</v>
      </c>
      <c r="M225" s="4" t="s">
        <v>5112</v>
      </c>
      <c r="N225" s="4" t="s">
        <v>59</v>
      </c>
      <c r="O225" s="4"/>
      <c r="P225" s="4" t="s">
        <v>59</v>
      </c>
      <c r="Q225" s="4"/>
      <c r="R225" s="4" t="s">
        <v>46</v>
      </c>
      <c r="S225" s="4" t="s">
        <v>59</v>
      </c>
      <c r="T225" s="4" t="s">
        <v>46</v>
      </c>
      <c r="U225" s="4" t="s">
        <v>59</v>
      </c>
      <c r="V225" s="4" t="s">
        <v>46</v>
      </c>
    </row>
    <row r="226" spans="2:22" ht="142.5" x14ac:dyDescent="0.25">
      <c r="B226" s="4" t="s">
        <v>430</v>
      </c>
      <c r="C226" s="47" t="s">
        <v>431</v>
      </c>
      <c r="D226" s="44"/>
      <c r="E226" s="5" t="s">
        <v>100</v>
      </c>
      <c r="F226" s="4" t="s">
        <v>394</v>
      </c>
      <c r="G226" s="4" t="s">
        <v>5111</v>
      </c>
      <c r="H226" s="4"/>
      <c r="I226" s="4" t="s">
        <v>46</v>
      </c>
      <c r="J226" s="4" t="s">
        <v>46</v>
      </c>
      <c r="K226" s="4" t="s">
        <v>46</v>
      </c>
      <c r="L226" s="4" t="s">
        <v>46</v>
      </c>
      <c r="M226" s="4" t="s">
        <v>5112</v>
      </c>
      <c r="N226" s="4" t="s">
        <v>59</v>
      </c>
      <c r="O226" s="4"/>
      <c r="P226" s="4" t="s">
        <v>59</v>
      </c>
      <c r="Q226" s="4"/>
      <c r="R226" s="4" t="s">
        <v>46</v>
      </c>
      <c r="S226" s="4" t="s">
        <v>63</v>
      </c>
      <c r="T226" s="4" t="s">
        <v>5113</v>
      </c>
      <c r="U226" s="4" t="s">
        <v>59</v>
      </c>
      <c r="V226" s="4" t="s">
        <v>5114</v>
      </c>
    </row>
    <row r="227" spans="2:22" ht="142.5" x14ac:dyDescent="0.25">
      <c r="B227" s="4" t="s">
        <v>1349</v>
      </c>
      <c r="C227" s="47" t="s">
        <v>1350</v>
      </c>
      <c r="D227" s="44"/>
      <c r="E227" s="5" t="s">
        <v>116</v>
      </c>
      <c r="F227" s="4" t="s">
        <v>117</v>
      </c>
      <c r="G227" s="4" t="s">
        <v>5111</v>
      </c>
      <c r="H227" s="4"/>
      <c r="I227" s="4" t="s">
        <v>46</v>
      </c>
      <c r="J227" s="4" t="s">
        <v>46</v>
      </c>
      <c r="K227" s="4" t="s">
        <v>46</v>
      </c>
      <c r="L227" s="4" t="s">
        <v>46</v>
      </c>
      <c r="M227" s="4" t="s">
        <v>5112</v>
      </c>
      <c r="N227" s="4" t="s">
        <v>59</v>
      </c>
      <c r="O227" s="4"/>
      <c r="P227" s="4" t="s">
        <v>59</v>
      </c>
      <c r="Q227" s="4"/>
      <c r="R227" s="4" t="s">
        <v>46</v>
      </c>
      <c r="S227" s="4" t="s">
        <v>59</v>
      </c>
      <c r="T227" s="4" t="s">
        <v>46</v>
      </c>
      <c r="U227" s="4" t="s">
        <v>59</v>
      </c>
      <c r="V227" s="4" t="s">
        <v>46</v>
      </c>
    </row>
    <row r="228" spans="2:22" ht="242.25" x14ac:dyDescent="0.25">
      <c r="B228" s="4" t="s">
        <v>911</v>
      </c>
      <c r="C228" s="47" t="s">
        <v>912</v>
      </c>
      <c r="D228" s="44"/>
      <c r="E228" s="5" t="s">
        <v>100</v>
      </c>
      <c r="F228" s="4" t="s">
        <v>895</v>
      </c>
      <c r="G228" s="4" t="s">
        <v>5111</v>
      </c>
      <c r="H228" s="4"/>
      <c r="I228" s="4" t="s">
        <v>5119</v>
      </c>
      <c r="J228" s="4" t="s">
        <v>46</v>
      </c>
      <c r="K228" s="4" t="s">
        <v>46</v>
      </c>
      <c r="L228" s="4" t="s">
        <v>46</v>
      </c>
      <c r="M228" s="4" t="s">
        <v>5112</v>
      </c>
      <c r="N228" s="4" t="s">
        <v>59</v>
      </c>
      <c r="O228" s="13">
        <v>0</v>
      </c>
      <c r="P228" s="4" t="s">
        <v>59</v>
      </c>
      <c r="Q228" s="13">
        <v>0</v>
      </c>
      <c r="R228" s="4" t="s">
        <v>5157</v>
      </c>
      <c r="S228" s="4" t="s">
        <v>63</v>
      </c>
      <c r="T228" s="4" t="s">
        <v>5266</v>
      </c>
      <c r="U228" s="4" t="s">
        <v>63</v>
      </c>
      <c r="V228" s="4" t="s">
        <v>5188</v>
      </c>
    </row>
    <row r="229" spans="2:22" ht="142.5" x14ac:dyDescent="0.25">
      <c r="B229" s="4" t="s">
        <v>1351</v>
      </c>
      <c r="C229" s="47" t="s">
        <v>1352</v>
      </c>
      <c r="D229" s="44"/>
      <c r="E229" s="5" t="s">
        <v>282</v>
      </c>
      <c r="F229" s="4" t="s">
        <v>283</v>
      </c>
      <c r="G229" s="4" t="s">
        <v>5111</v>
      </c>
      <c r="H229" s="4"/>
      <c r="I229" s="4" t="s">
        <v>46</v>
      </c>
      <c r="J229" s="4" t="s">
        <v>46</v>
      </c>
      <c r="K229" s="4" t="s">
        <v>46</v>
      </c>
      <c r="L229" s="4" t="s">
        <v>46</v>
      </c>
      <c r="M229" s="4" t="s">
        <v>5112</v>
      </c>
      <c r="N229" s="4" t="s">
        <v>59</v>
      </c>
      <c r="O229" s="4"/>
      <c r="P229" s="4" t="s">
        <v>59</v>
      </c>
      <c r="Q229" s="4"/>
      <c r="R229" s="4" t="s">
        <v>5116</v>
      </c>
      <c r="S229" s="4" t="s">
        <v>59</v>
      </c>
      <c r="T229" s="4" t="s">
        <v>46</v>
      </c>
      <c r="U229" s="4" t="s">
        <v>59</v>
      </c>
      <c r="V229" s="4" t="s">
        <v>46</v>
      </c>
    </row>
    <row r="230" spans="2:22" ht="142.5" x14ac:dyDescent="0.25">
      <c r="B230" s="4" t="s">
        <v>518</v>
      </c>
      <c r="C230" s="47" t="s">
        <v>519</v>
      </c>
      <c r="D230" s="44"/>
      <c r="E230" s="5" t="s">
        <v>100</v>
      </c>
      <c r="F230" s="4" t="s">
        <v>520</v>
      </c>
      <c r="G230" s="4" t="s">
        <v>5111</v>
      </c>
      <c r="H230" s="4"/>
      <c r="I230" s="4" t="s">
        <v>46</v>
      </c>
      <c r="J230" s="4" t="s">
        <v>46</v>
      </c>
      <c r="K230" s="4" t="s">
        <v>46</v>
      </c>
      <c r="L230" s="4" t="s">
        <v>46</v>
      </c>
      <c r="M230" s="4" t="s">
        <v>5122</v>
      </c>
      <c r="N230" s="4" t="s">
        <v>63</v>
      </c>
      <c r="O230" s="13">
        <v>3.5449999999999999</v>
      </c>
      <c r="P230" s="4" t="s">
        <v>59</v>
      </c>
      <c r="Q230" s="4"/>
      <c r="R230" s="4" t="s">
        <v>5124</v>
      </c>
      <c r="S230" s="4" t="s">
        <v>59</v>
      </c>
      <c r="T230" s="4" t="s">
        <v>46</v>
      </c>
      <c r="U230" s="4" t="s">
        <v>59</v>
      </c>
      <c r="V230" s="4" t="s">
        <v>5267</v>
      </c>
    </row>
    <row r="231" spans="2:22" ht="142.5" x14ac:dyDescent="0.25">
      <c r="B231" s="4" t="s">
        <v>1355</v>
      </c>
      <c r="C231" s="47" t="s">
        <v>1356</v>
      </c>
      <c r="D231" s="44"/>
      <c r="E231" s="5" t="s">
        <v>737</v>
      </c>
      <c r="F231" s="4" t="s">
        <v>1187</v>
      </c>
      <c r="G231" s="4" t="s">
        <v>5111</v>
      </c>
      <c r="H231" s="4"/>
      <c r="I231" s="4" t="s">
        <v>46</v>
      </c>
      <c r="J231" s="4" t="s">
        <v>46</v>
      </c>
      <c r="K231" s="4" t="s">
        <v>46</v>
      </c>
      <c r="L231" s="4" t="s">
        <v>46</v>
      </c>
      <c r="M231" s="4" t="s">
        <v>5200</v>
      </c>
      <c r="N231" s="4" t="s">
        <v>63</v>
      </c>
      <c r="O231" s="4"/>
      <c r="P231" s="4" t="s">
        <v>59</v>
      </c>
      <c r="Q231" s="4"/>
      <c r="R231" s="4" t="s">
        <v>5137</v>
      </c>
      <c r="S231" s="4" t="s">
        <v>59</v>
      </c>
      <c r="T231" s="4" t="s">
        <v>46</v>
      </c>
      <c r="U231" s="4" t="s">
        <v>59</v>
      </c>
      <c r="V231" s="4" t="s">
        <v>46</v>
      </c>
    </row>
    <row r="232" spans="2:22" ht="99.75" x14ac:dyDescent="0.25">
      <c r="B232" s="4" t="s">
        <v>1125</v>
      </c>
      <c r="C232" s="47" t="s">
        <v>1126</v>
      </c>
      <c r="D232" s="44"/>
      <c r="E232" s="5" t="s">
        <v>100</v>
      </c>
      <c r="F232" s="4" t="s">
        <v>394</v>
      </c>
      <c r="G232" s="4" t="s">
        <v>5115</v>
      </c>
      <c r="H232" s="4"/>
      <c r="I232" s="4" t="s">
        <v>46</v>
      </c>
      <c r="J232" s="4" t="s">
        <v>46</v>
      </c>
      <c r="K232" s="4" t="s">
        <v>46</v>
      </c>
      <c r="L232" s="4" t="s">
        <v>46</v>
      </c>
      <c r="M232" s="4" t="s">
        <v>5112</v>
      </c>
      <c r="N232" s="4" t="s">
        <v>59</v>
      </c>
      <c r="O232" s="4"/>
      <c r="P232" s="4" t="s">
        <v>59</v>
      </c>
      <c r="Q232" s="4"/>
      <c r="R232" s="4" t="s">
        <v>5128</v>
      </c>
      <c r="S232" s="4" t="s">
        <v>59</v>
      </c>
      <c r="T232" s="4" t="s">
        <v>46</v>
      </c>
      <c r="U232" s="4" t="s">
        <v>59</v>
      </c>
      <c r="V232" s="4" t="s">
        <v>46</v>
      </c>
    </row>
    <row r="233" spans="2:22" ht="142.5" x14ac:dyDescent="0.25">
      <c r="B233" s="4" t="s">
        <v>330</v>
      </c>
      <c r="C233" s="47" t="s">
        <v>331</v>
      </c>
      <c r="D233" s="44"/>
      <c r="E233" s="5" t="s">
        <v>332</v>
      </c>
      <c r="F233" s="4" t="s">
        <v>333</v>
      </c>
      <c r="G233" s="4" t="s">
        <v>5111</v>
      </c>
      <c r="H233" s="4"/>
      <c r="I233" s="4" t="s">
        <v>46</v>
      </c>
      <c r="J233" s="4" t="s">
        <v>46</v>
      </c>
      <c r="K233" s="4" t="s">
        <v>46</v>
      </c>
      <c r="L233" s="4" t="s">
        <v>46</v>
      </c>
      <c r="M233" s="4" t="s">
        <v>5122</v>
      </c>
      <c r="N233" s="4" t="s">
        <v>63</v>
      </c>
      <c r="O233" s="13">
        <v>0.66500000000000004</v>
      </c>
      <c r="P233" s="4" t="s">
        <v>59</v>
      </c>
      <c r="Q233" s="4"/>
      <c r="R233" s="4" t="s">
        <v>5124</v>
      </c>
      <c r="S233" s="4" t="s">
        <v>59</v>
      </c>
      <c r="T233" s="4" t="s">
        <v>5268</v>
      </c>
      <c r="U233" s="4" t="s">
        <v>59</v>
      </c>
      <c r="V233" s="4" t="s">
        <v>5269</v>
      </c>
    </row>
    <row r="234" spans="2:22" ht="142.5" x14ac:dyDescent="0.25">
      <c r="B234" s="4" t="s">
        <v>1128</v>
      </c>
      <c r="C234" s="47" t="s">
        <v>1129</v>
      </c>
      <c r="D234" s="44"/>
      <c r="E234" s="5" t="s">
        <v>276</v>
      </c>
      <c r="F234" s="4" t="s">
        <v>277</v>
      </c>
      <c r="G234" s="4" t="s">
        <v>5111</v>
      </c>
      <c r="H234" s="4"/>
      <c r="I234" s="4" t="s">
        <v>46</v>
      </c>
      <c r="J234" s="4" t="s">
        <v>46</v>
      </c>
      <c r="K234" s="4" t="s">
        <v>46</v>
      </c>
      <c r="L234" s="4" t="s">
        <v>46</v>
      </c>
      <c r="M234" s="4" t="s">
        <v>5112</v>
      </c>
      <c r="N234" s="4" t="s">
        <v>59</v>
      </c>
      <c r="O234" s="4"/>
      <c r="P234" s="4" t="s">
        <v>59</v>
      </c>
      <c r="Q234" s="4"/>
      <c r="R234" s="4" t="s">
        <v>5124</v>
      </c>
      <c r="S234" s="4" t="s">
        <v>59</v>
      </c>
      <c r="T234" s="4" t="s">
        <v>46</v>
      </c>
      <c r="U234" s="4" t="s">
        <v>59</v>
      </c>
      <c r="V234" s="4" t="s">
        <v>46</v>
      </c>
    </row>
    <row r="235" spans="2:22" ht="156.75" x14ac:dyDescent="0.25">
      <c r="B235" s="4" t="s">
        <v>1185</v>
      </c>
      <c r="C235" s="47" t="s">
        <v>1186</v>
      </c>
      <c r="D235" s="44"/>
      <c r="E235" s="5" t="s">
        <v>434</v>
      </c>
      <c r="F235" s="4" t="s">
        <v>1187</v>
      </c>
      <c r="G235" s="4" t="s">
        <v>5111</v>
      </c>
      <c r="H235" s="4"/>
      <c r="I235" s="4" t="s">
        <v>46</v>
      </c>
      <c r="J235" s="4" t="s">
        <v>46</v>
      </c>
      <c r="K235" s="4" t="s">
        <v>46</v>
      </c>
      <c r="L235" s="4" t="s">
        <v>46</v>
      </c>
      <c r="M235" s="4" t="s">
        <v>5112</v>
      </c>
      <c r="N235" s="4" t="s">
        <v>59</v>
      </c>
      <c r="O235" s="4"/>
      <c r="P235" s="4" t="s">
        <v>59</v>
      </c>
      <c r="Q235" s="4"/>
      <c r="R235" s="4" t="s">
        <v>5137</v>
      </c>
      <c r="S235" s="4" t="s">
        <v>63</v>
      </c>
      <c r="T235" s="4" t="s">
        <v>5270</v>
      </c>
      <c r="U235" s="4" t="s">
        <v>59</v>
      </c>
      <c r="V235" s="4" t="s">
        <v>5271</v>
      </c>
    </row>
    <row r="236" spans="2:22" ht="99.75" x14ac:dyDescent="0.25">
      <c r="B236" s="4" t="s">
        <v>1357</v>
      </c>
      <c r="C236" s="47" t="s">
        <v>1358</v>
      </c>
      <c r="D236" s="44"/>
      <c r="E236" s="5" t="s">
        <v>282</v>
      </c>
      <c r="F236" s="4" t="s">
        <v>283</v>
      </c>
      <c r="G236" s="4" t="s">
        <v>5115</v>
      </c>
      <c r="H236" s="4"/>
      <c r="I236" s="4" t="s">
        <v>46</v>
      </c>
      <c r="J236" s="4" t="s">
        <v>46</v>
      </c>
      <c r="K236" s="4" t="s">
        <v>46</v>
      </c>
      <c r="L236" s="4" t="s">
        <v>46</v>
      </c>
      <c r="M236" s="4" t="s">
        <v>5112</v>
      </c>
      <c r="N236" s="4" t="s">
        <v>59</v>
      </c>
      <c r="O236" s="4"/>
      <c r="P236" s="4" t="s">
        <v>59</v>
      </c>
      <c r="Q236" s="4"/>
      <c r="R236" s="4" t="s">
        <v>5128</v>
      </c>
      <c r="S236" s="4" t="s">
        <v>59</v>
      </c>
      <c r="T236" s="4" t="s">
        <v>46</v>
      </c>
      <c r="U236" s="4" t="s">
        <v>59</v>
      </c>
      <c r="V236" s="4" t="s">
        <v>46</v>
      </c>
    </row>
    <row r="237" spans="2:22" ht="342" x14ac:dyDescent="0.25">
      <c r="B237" s="4" t="s">
        <v>310</v>
      </c>
      <c r="C237" s="47" t="s">
        <v>311</v>
      </c>
      <c r="D237" s="44"/>
      <c r="E237" s="5" t="s">
        <v>312</v>
      </c>
      <c r="F237" s="4" t="s">
        <v>313</v>
      </c>
      <c r="G237" s="4" t="s">
        <v>5149</v>
      </c>
      <c r="H237" s="4"/>
      <c r="I237" s="4" t="s">
        <v>46</v>
      </c>
      <c r="J237" s="4" t="s">
        <v>46</v>
      </c>
      <c r="K237" s="4" t="s">
        <v>46</v>
      </c>
      <c r="L237" s="4" t="s">
        <v>46</v>
      </c>
      <c r="M237" s="4" t="s">
        <v>5122</v>
      </c>
      <c r="N237" s="4" t="s">
        <v>63</v>
      </c>
      <c r="O237" s="13">
        <v>14.7</v>
      </c>
      <c r="P237" s="4" t="s">
        <v>59</v>
      </c>
      <c r="Q237" s="4"/>
      <c r="R237" s="4" t="s">
        <v>46</v>
      </c>
      <c r="S237" s="4" t="s">
        <v>59</v>
      </c>
      <c r="T237" s="4" t="s">
        <v>5272</v>
      </c>
      <c r="U237" s="4" t="s">
        <v>59</v>
      </c>
      <c r="V237" s="4" t="s">
        <v>5273</v>
      </c>
    </row>
    <row r="238" spans="2:22" ht="142.5" x14ac:dyDescent="0.25">
      <c r="B238" s="4" t="s">
        <v>353</v>
      </c>
      <c r="C238" s="47" t="s">
        <v>354</v>
      </c>
      <c r="D238" s="44"/>
      <c r="E238" s="5" t="s">
        <v>355</v>
      </c>
      <c r="F238" s="4" t="s">
        <v>356</v>
      </c>
      <c r="G238" s="4" t="s">
        <v>5111</v>
      </c>
      <c r="H238" s="4"/>
      <c r="I238" s="4" t="s">
        <v>46</v>
      </c>
      <c r="J238" s="4" t="s">
        <v>46</v>
      </c>
      <c r="K238" s="4" t="s">
        <v>46</v>
      </c>
      <c r="L238" s="4" t="s">
        <v>46</v>
      </c>
      <c r="M238" s="4" t="s">
        <v>5112</v>
      </c>
      <c r="N238" s="4" t="s">
        <v>59</v>
      </c>
      <c r="O238" s="4"/>
      <c r="P238" s="4" t="s">
        <v>59</v>
      </c>
      <c r="Q238" s="4"/>
      <c r="R238" s="4" t="s">
        <v>5124</v>
      </c>
      <c r="S238" s="4" t="s">
        <v>59</v>
      </c>
      <c r="T238" s="4" t="s">
        <v>46</v>
      </c>
      <c r="U238" s="4" t="s">
        <v>63</v>
      </c>
      <c r="V238" s="4" t="s">
        <v>5274</v>
      </c>
    </row>
    <row r="239" spans="2:22" ht="142.5" x14ac:dyDescent="0.25">
      <c r="B239" s="4" t="s">
        <v>1132</v>
      </c>
      <c r="C239" s="47" t="s">
        <v>1133</v>
      </c>
      <c r="D239" s="44"/>
      <c r="E239" s="5" t="s">
        <v>276</v>
      </c>
      <c r="F239" s="4" t="s">
        <v>277</v>
      </c>
      <c r="G239" s="4" t="s">
        <v>5111</v>
      </c>
      <c r="H239" s="4"/>
      <c r="I239" s="4" t="s">
        <v>46</v>
      </c>
      <c r="J239" s="4" t="s">
        <v>46</v>
      </c>
      <c r="K239" s="4" t="s">
        <v>46</v>
      </c>
      <c r="L239" s="4" t="s">
        <v>46</v>
      </c>
      <c r="M239" s="4" t="s">
        <v>5112</v>
      </c>
      <c r="N239" s="4" t="s">
        <v>59</v>
      </c>
      <c r="O239" s="4"/>
      <c r="P239" s="4" t="s">
        <v>59</v>
      </c>
      <c r="Q239" s="4"/>
      <c r="R239" s="4" t="s">
        <v>46</v>
      </c>
      <c r="S239" s="4" t="s">
        <v>59</v>
      </c>
      <c r="T239" s="4" t="s">
        <v>46</v>
      </c>
      <c r="U239" s="4" t="s">
        <v>59</v>
      </c>
      <c r="V239" s="4" t="s">
        <v>46</v>
      </c>
    </row>
    <row r="240" spans="2:22" ht="99.75" x14ac:dyDescent="0.25">
      <c r="B240" s="4" t="s">
        <v>368</v>
      </c>
      <c r="C240" s="47" t="s">
        <v>369</v>
      </c>
      <c r="D240" s="44"/>
      <c r="E240" s="5" t="s">
        <v>327</v>
      </c>
      <c r="F240" s="4" t="s">
        <v>328</v>
      </c>
      <c r="G240" s="4" t="s">
        <v>5115</v>
      </c>
      <c r="H240" s="4"/>
      <c r="I240" s="4" t="s">
        <v>46</v>
      </c>
      <c r="J240" s="4" t="s">
        <v>46</v>
      </c>
      <c r="K240" s="4" t="s">
        <v>46</v>
      </c>
      <c r="L240" s="4" t="s">
        <v>46</v>
      </c>
      <c r="M240" s="4" t="s">
        <v>5112</v>
      </c>
      <c r="N240" s="4" t="s">
        <v>59</v>
      </c>
      <c r="O240" s="4"/>
      <c r="P240" s="4" t="s">
        <v>59</v>
      </c>
      <c r="Q240" s="4"/>
      <c r="R240" s="4" t="s">
        <v>5128</v>
      </c>
      <c r="S240" s="4" t="s">
        <v>59</v>
      </c>
      <c r="T240" s="4" t="s">
        <v>46</v>
      </c>
      <c r="U240" s="4" t="s">
        <v>59</v>
      </c>
      <c r="V240" s="4" t="s">
        <v>46</v>
      </c>
    </row>
    <row r="241" spans="2:22" ht="142.5" x14ac:dyDescent="0.25">
      <c r="B241" s="4" t="s">
        <v>1360</v>
      </c>
      <c r="C241" s="47" t="s">
        <v>1361</v>
      </c>
      <c r="D241" s="44"/>
      <c r="E241" s="5" t="s">
        <v>108</v>
      </c>
      <c r="F241" s="4" t="s">
        <v>1362</v>
      </c>
      <c r="G241" s="4" t="s">
        <v>5111</v>
      </c>
      <c r="H241" s="4"/>
      <c r="I241" s="4" t="s">
        <v>46</v>
      </c>
      <c r="J241" s="4" t="s">
        <v>46</v>
      </c>
      <c r="K241" s="4" t="s">
        <v>46</v>
      </c>
      <c r="L241" s="4" t="s">
        <v>46</v>
      </c>
      <c r="M241" s="4" t="s">
        <v>5112</v>
      </c>
      <c r="N241" s="4" t="s">
        <v>59</v>
      </c>
      <c r="O241" s="4"/>
      <c r="P241" s="4" t="s">
        <v>59</v>
      </c>
      <c r="Q241" s="4"/>
      <c r="R241" s="4" t="s">
        <v>46</v>
      </c>
      <c r="S241" s="4" t="s">
        <v>59</v>
      </c>
      <c r="T241" s="4" t="s">
        <v>46</v>
      </c>
      <c r="U241" s="4" t="s">
        <v>59</v>
      </c>
      <c r="V241" s="4" t="s">
        <v>46</v>
      </c>
    </row>
    <row r="242" spans="2:22" ht="142.5" x14ac:dyDescent="0.25">
      <c r="B242" s="4" t="s">
        <v>336</v>
      </c>
      <c r="C242" s="47" t="s">
        <v>337</v>
      </c>
      <c r="D242" s="44"/>
      <c r="E242" s="5" t="s">
        <v>327</v>
      </c>
      <c r="F242" s="4" t="s">
        <v>328</v>
      </c>
      <c r="G242" s="4" t="s">
        <v>5111</v>
      </c>
      <c r="H242" s="4"/>
      <c r="I242" s="4" t="s">
        <v>46</v>
      </c>
      <c r="J242" s="4" t="s">
        <v>46</v>
      </c>
      <c r="K242" s="4" t="s">
        <v>46</v>
      </c>
      <c r="L242" s="4" t="s">
        <v>46</v>
      </c>
      <c r="M242" s="4" t="s">
        <v>5275</v>
      </c>
      <c r="N242" s="4" t="s">
        <v>63</v>
      </c>
      <c r="O242" s="13">
        <v>0.4</v>
      </c>
      <c r="P242" s="4" t="s">
        <v>59</v>
      </c>
      <c r="Q242" s="4"/>
      <c r="R242" s="4" t="s">
        <v>5124</v>
      </c>
      <c r="S242" s="4" t="s">
        <v>59</v>
      </c>
      <c r="T242" s="4" t="s">
        <v>46</v>
      </c>
      <c r="U242" s="4" t="s">
        <v>59</v>
      </c>
      <c r="V242" s="4" t="s">
        <v>46</v>
      </c>
    </row>
    <row r="243" spans="2:22" ht="142.5" x14ac:dyDescent="0.25">
      <c r="B243" s="4" t="s">
        <v>295</v>
      </c>
      <c r="C243" s="47" t="s">
        <v>296</v>
      </c>
      <c r="D243" s="44"/>
      <c r="E243" s="5" t="s">
        <v>123</v>
      </c>
      <c r="F243" s="4" t="s">
        <v>124</v>
      </c>
      <c r="G243" s="4" t="s">
        <v>5111</v>
      </c>
      <c r="H243" s="4"/>
      <c r="I243" s="4" t="s">
        <v>46</v>
      </c>
      <c r="J243" s="4" t="s">
        <v>46</v>
      </c>
      <c r="K243" s="4" t="s">
        <v>46</v>
      </c>
      <c r="L243" s="4" t="s">
        <v>46</v>
      </c>
      <c r="M243" s="4" t="s">
        <v>5112</v>
      </c>
      <c r="N243" s="4" t="s">
        <v>59</v>
      </c>
      <c r="O243" s="4"/>
      <c r="P243" s="4" t="s">
        <v>59</v>
      </c>
      <c r="Q243" s="4"/>
      <c r="R243" s="4" t="s">
        <v>46</v>
      </c>
      <c r="S243" s="4" t="s">
        <v>59</v>
      </c>
      <c r="T243" s="4" t="s">
        <v>46</v>
      </c>
      <c r="U243" s="4" t="s">
        <v>59</v>
      </c>
      <c r="V243" s="4" t="s">
        <v>46</v>
      </c>
    </row>
    <row r="244" spans="2:22" ht="99.75" x14ac:dyDescent="0.25">
      <c r="B244" s="4" t="s">
        <v>552</v>
      </c>
      <c r="C244" s="47" t="s">
        <v>553</v>
      </c>
      <c r="D244" s="44"/>
      <c r="E244" s="5" t="s">
        <v>375</v>
      </c>
      <c r="F244" s="4" t="s">
        <v>532</v>
      </c>
      <c r="G244" s="4" t="s">
        <v>5149</v>
      </c>
      <c r="H244" s="4"/>
      <c r="I244" s="4" t="s">
        <v>46</v>
      </c>
      <c r="J244" s="4" t="s">
        <v>46</v>
      </c>
      <c r="K244" s="4" t="s">
        <v>46</v>
      </c>
      <c r="L244" s="4" t="s">
        <v>5276</v>
      </c>
      <c r="M244" s="4" t="s">
        <v>5122</v>
      </c>
      <c r="N244" s="4" t="s">
        <v>63</v>
      </c>
      <c r="O244" s="13">
        <v>32.521000000000001</v>
      </c>
      <c r="P244" s="4" t="s">
        <v>59</v>
      </c>
      <c r="Q244" s="4"/>
      <c r="R244" s="4" t="s">
        <v>5137</v>
      </c>
      <c r="S244" s="4" t="s">
        <v>59</v>
      </c>
      <c r="T244" s="4" t="s">
        <v>5277</v>
      </c>
      <c r="U244" s="4" t="s">
        <v>59</v>
      </c>
      <c r="V244" s="4" t="s">
        <v>5151</v>
      </c>
    </row>
    <row r="245" spans="2:22" ht="213.75" x14ac:dyDescent="0.25">
      <c r="B245" s="4" t="s">
        <v>1363</v>
      </c>
      <c r="C245" s="47" t="s">
        <v>1364</v>
      </c>
      <c r="D245" s="44"/>
      <c r="E245" s="5" t="s">
        <v>375</v>
      </c>
      <c r="F245" s="4" t="s">
        <v>1365</v>
      </c>
      <c r="G245" s="4" t="s">
        <v>5111</v>
      </c>
      <c r="H245" s="4"/>
      <c r="I245" s="4" t="s">
        <v>46</v>
      </c>
      <c r="J245" s="4" t="s">
        <v>46</v>
      </c>
      <c r="K245" s="4" t="s">
        <v>46</v>
      </c>
      <c r="L245" s="4" t="s">
        <v>46</v>
      </c>
      <c r="M245" s="4" t="s">
        <v>5122</v>
      </c>
      <c r="N245" s="4" t="s">
        <v>63</v>
      </c>
      <c r="O245" s="13">
        <v>7815</v>
      </c>
      <c r="P245" s="4" t="s">
        <v>59</v>
      </c>
      <c r="Q245" s="4"/>
      <c r="R245" s="4" t="s">
        <v>5124</v>
      </c>
      <c r="S245" s="4" t="s">
        <v>63</v>
      </c>
      <c r="T245" s="4" t="s">
        <v>5278</v>
      </c>
      <c r="U245" s="4" t="s">
        <v>63</v>
      </c>
      <c r="V245" s="4" t="s">
        <v>5279</v>
      </c>
    </row>
    <row r="246" spans="2:22" ht="99.75" x14ac:dyDescent="0.25">
      <c r="B246" s="4" t="s">
        <v>606</v>
      </c>
      <c r="C246" s="47" t="s">
        <v>607</v>
      </c>
      <c r="D246" s="44"/>
      <c r="E246" s="5" t="s">
        <v>375</v>
      </c>
      <c r="F246" s="4" t="s">
        <v>608</v>
      </c>
      <c r="G246" s="4" t="s">
        <v>5149</v>
      </c>
      <c r="H246" s="4"/>
      <c r="I246" s="4" t="s">
        <v>46</v>
      </c>
      <c r="J246" s="4" t="s">
        <v>46</v>
      </c>
      <c r="K246" s="4" t="s">
        <v>46</v>
      </c>
      <c r="L246" s="4" t="s">
        <v>46</v>
      </c>
      <c r="M246" s="4" t="s">
        <v>5122</v>
      </c>
      <c r="N246" s="4" t="s">
        <v>63</v>
      </c>
      <c r="O246" s="13">
        <v>28.3</v>
      </c>
      <c r="P246" s="4" t="s">
        <v>59</v>
      </c>
      <c r="Q246" s="4"/>
      <c r="R246" s="4" t="s">
        <v>46</v>
      </c>
      <c r="S246" s="4" t="s">
        <v>59</v>
      </c>
      <c r="T246" s="4" t="s">
        <v>5280</v>
      </c>
      <c r="U246" s="4" t="s">
        <v>63</v>
      </c>
      <c r="V246" s="4" t="s">
        <v>5281</v>
      </c>
    </row>
    <row r="247" spans="2:22" ht="99.75" x14ac:dyDescent="0.25">
      <c r="B247" s="4" t="s">
        <v>555</v>
      </c>
      <c r="C247" s="47" t="s">
        <v>556</v>
      </c>
      <c r="D247" s="44"/>
      <c r="E247" s="5" t="s">
        <v>375</v>
      </c>
      <c r="F247" s="4" t="s">
        <v>532</v>
      </c>
      <c r="G247" s="4" t="s">
        <v>5149</v>
      </c>
      <c r="H247" s="4"/>
      <c r="I247" s="4" t="s">
        <v>46</v>
      </c>
      <c r="J247" s="4" t="s">
        <v>46</v>
      </c>
      <c r="K247" s="4" t="s">
        <v>46</v>
      </c>
      <c r="L247" s="4" t="s">
        <v>46</v>
      </c>
      <c r="M247" s="4" t="s">
        <v>5122</v>
      </c>
      <c r="N247" s="4" t="s">
        <v>63</v>
      </c>
      <c r="O247" s="4"/>
      <c r="P247" s="4" t="s">
        <v>59</v>
      </c>
      <c r="Q247" s="4"/>
      <c r="R247" s="4" t="s">
        <v>46</v>
      </c>
      <c r="S247" s="4" t="s">
        <v>59</v>
      </c>
      <c r="T247" s="4" t="s">
        <v>1198</v>
      </c>
      <c r="U247" s="4" t="s">
        <v>59</v>
      </c>
      <c r="V247" s="4" t="s">
        <v>1198</v>
      </c>
    </row>
    <row r="248" spans="2:22" ht="99.75" x14ac:dyDescent="0.25">
      <c r="B248" s="4" t="s">
        <v>610</v>
      </c>
      <c r="C248" s="47" t="s">
        <v>611</v>
      </c>
      <c r="D248" s="44"/>
      <c r="E248" s="5" t="s">
        <v>595</v>
      </c>
      <c r="F248" s="4" t="s">
        <v>596</v>
      </c>
      <c r="G248" s="4" t="s">
        <v>5149</v>
      </c>
      <c r="H248" s="4"/>
      <c r="I248" s="4" t="s">
        <v>46</v>
      </c>
      <c r="J248" s="4" t="s">
        <v>46</v>
      </c>
      <c r="K248" s="4" t="s">
        <v>46</v>
      </c>
      <c r="L248" s="4" t="s">
        <v>46</v>
      </c>
      <c r="M248" s="4" t="s">
        <v>5122</v>
      </c>
      <c r="N248" s="4" t="s">
        <v>63</v>
      </c>
      <c r="O248" s="13">
        <v>3</v>
      </c>
      <c r="P248" s="4" t="s">
        <v>59</v>
      </c>
      <c r="Q248" s="4"/>
      <c r="R248" s="4" t="s">
        <v>46</v>
      </c>
      <c r="S248" s="4" t="s">
        <v>59</v>
      </c>
      <c r="T248" s="4" t="s">
        <v>5151</v>
      </c>
      <c r="U248" s="4" t="s">
        <v>59</v>
      </c>
      <c r="V248" s="4" t="s">
        <v>5151</v>
      </c>
    </row>
    <row r="249" spans="2:22" ht="142.5" x14ac:dyDescent="0.25">
      <c r="B249" s="4" t="s">
        <v>1190</v>
      </c>
      <c r="C249" s="47" t="s">
        <v>1191</v>
      </c>
      <c r="D249" s="44"/>
      <c r="E249" s="5" t="s">
        <v>123</v>
      </c>
      <c r="F249" s="4" t="s">
        <v>1192</v>
      </c>
      <c r="G249" s="4" t="s">
        <v>5111</v>
      </c>
      <c r="H249" s="4"/>
      <c r="I249" s="4" t="s">
        <v>46</v>
      </c>
      <c r="J249" s="4" t="s">
        <v>46</v>
      </c>
      <c r="K249" s="4" t="s">
        <v>46</v>
      </c>
      <c r="L249" s="4" t="s">
        <v>46</v>
      </c>
      <c r="M249" s="4" t="s">
        <v>5200</v>
      </c>
      <c r="N249" s="4" t="s">
        <v>59</v>
      </c>
      <c r="O249" s="4"/>
      <c r="P249" s="4" t="s">
        <v>63</v>
      </c>
      <c r="Q249" s="4"/>
      <c r="R249" s="4" t="s">
        <v>46</v>
      </c>
      <c r="S249" s="4" t="s">
        <v>59</v>
      </c>
      <c r="T249" s="4" t="s">
        <v>46</v>
      </c>
      <c r="U249" s="4" t="s">
        <v>63</v>
      </c>
      <c r="V249" s="4" t="s">
        <v>46</v>
      </c>
    </row>
    <row r="250" spans="2:22" ht="142.5" x14ac:dyDescent="0.25">
      <c r="B250" s="4" t="s">
        <v>481</v>
      </c>
      <c r="C250" s="47" t="s">
        <v>482</v>
      </c>
      <c r="D250" s="44"/>
      <c r="E250" s="5" t="s">
        <v>100</v>
      </c>
      <c r="F250" s="4" t="s">
        <v>483</v>
      </c>
      <c r="G250" s="4" t="s">
        <v>5111</v>
      </c>
      <c r="H250" s="4"/>
      <c r="I250" s="4" t="s">
        <v>46</v>
      </c>
      <c r="J250" s="4" t="s">
        <v>46</v>
      </c>
      <c r="K250" s="4" t="s">
        <v>46</v>
      </c>
      <c r="L250" s="4" t="s">
        <v>46</v>
      </c>
      <c r="M250" s="4" t="s">
        <v>5112</v>
      </c>
      <c r="N250" s="4" t="s">
        <v>59</v>
      </c>
      <c r="O250" s="4"/>
      <c r="P250" s="4" t="s">
        <v>59</v>
      </c>
      <c r="Q250" s="4"/>
      <c r="R250" s="4" t="s">
        <v>5124</v>
      </c>
      <c r="S250" s="4" t="s">
        <v>59</v>
      </c>
      <c r="T250" s="4" t="s">
        <v>46</v>
      </c>
      <c r="U250" s="4" t="s">
        <v>63</v>
      </c>
      <c r="V250" s="4" t="s">
        <v>5282</v>
      </c>
    </row>
    <row r="251" spans="2:22" ht="384.75" x14ac:dyDescent="0.25">
      <c r="B251" s="4" t="s">
        <v>1026</v>
      </c>
      <c r="C251" s="47" t="s">
        <v>1027</v>
      </c>
      <c r="D251" s="44"/>
      <c r="E251" s="5" t="s">
        <v>100</v>
      </c>
      <c r="F251" s="4" t="s">
        <v>1016</v>
      </c>
      <c r="G251" s="4" t="s">
        <v>5115</v>
      </c>
      <c r="H251" s="4"/>
      <c r="I251" s="4" t="s">
        <v>46</v>
      </c>
      <c r="J251" s="4" t="s">
        <v>46</v>
      </c>
      <c r="K251" s="4" t="s">
        <v>46</v>
      </c>
      <c r="L251" s="4" t="s">
        <v>3844</v>
      </c>
      <c r="M251" s="4" t="s">
        <v>5112</v>
      </c>
      <c r="N251" s="4" t="s">
        <v>59</v>
      </c>
      <c r="O251" s="4"/>
      <c r="P251" s="4" t="s">
        <v>59</v>
      </c>
      <c r="Q251" s="4"/>
      <c r="R251" s="4" t="s">
        <v>5137</v>
      </c>
      <c r="S251" s="4" t="s">
        <v>59</v>
      </c>
      <c r="T251" s="4" t="s">
        <v>5283</v>
      </c>
      <c r="U251" s="4" t="s">
        <v>59</v>
      </c>
      <c r="V251" s="4" t="s">
        <v>5284</v>
      </c>
    </row>
    <row r="252" spans="2:22" ht="99.75" x14ac:dyDescent="0.25">
      <c r="B252" s="4" t="s">
        <v>1367</v>
      </c>
      <c r="C252" s="47" t="s">
        <v>1368</v>
      </c>
      <c r="D252" s="44"/>
      <c r="E252" s="5" t="s">
        <v>276</v>
      </c>
      <c r="F252" s="4" t="s">
        <v>277</v>
      </c>
      <c r="G252" s="4" t="s">
        <v>5115</v>
      </c>
      <c r="H252" s="4"/>
      <c r="I252" s="4" t="s">
        <v>46</v>
      </c>
      <c r="J252" s="4" t="s">
        <v>46</v>
      </c>
      <c r="K252" s="4" t="s">
        <v>46</v>
      </c>
      <c r="L252" s="4" t="s">
        <v>46</v>
      </c>
      <c r="M252" s="4" t="s">
        <v>5112</v>
      </c>
      <c r="N252" s="4" t="s">
        <v>59</v>
      </c>
      <c r="O252" s="4"/>
      <c r="P252" s="4" t="s">
        <v>59</v>
      </c>
      <c r="Q252" s="4"/>
      <c r="R252" s="4" t="s">
        <v>5128</v>
      </c>
      <c r="S252" s="4" t="s">
        <v>59</v>
      </c>
      <c r="T252" s="4" t="s">
        <v>46</v>
      </c>
      <c r="U252" s="4" t="s">
        <v>59</v>
      </c>
      <c r="V252" s="4" t="s">
        <v>46</v>
      </c>
    </row>
    <row r="253" spans="2:22" ht="270.75" x14ac:dyDescent="0.25">
      <c r="B253" s="4" t="s">
        <v>304</v>
      </c>
      <c r="C253" s="47" t="s">
        <v>305</v>
      </c>
      <c r="D253" s="44"/>
      <c r="E253" s="5" t="s">
        <v>306</v>
      </c>
      <c r="F253" s="4" t="s">
        <v>307</v>
      </c>
      <c r="G253" s="4" t="s">
        <v>5149</v>
      </c>
      <c r="H253" s="4"/>
      <c r="I253" s="4" t="s">
        <v>46</v>
      </c>
      <c r="J253" s="4" t="s">
        <v>46</v>
      </c>
      <c r="K253" s="4" t="s">
        <v>46</v>
      </c>
      <c r="L253" s="4" t="s">
        <v>46</v>
      </c>
      <c r="M253" s="4" t="s">
        <v>5122</v>
      </c>
      <c r="N253" s="4" t="s">
        <v>63</v>
      </c>
      <c r="O253" s="13">
        <v>14.6</v>
      </c>
      <c r="P253" s="4" t="s">
        <v>59</v>
      </c>
      <c r="Q253" s="4"/>
      <c r="R253" s="4" t="s">
        <v>46</v>
      </c>
      <c r="S253" s="4" t="s">
        <v>59</v>
      </c>
      <c r="T253" s="4" t="s">
        <v>5285</v>
      </c>
      <c r="U253" s="4" t="s">
        <v>63</v>
      </c>
      <c r="V253" s="4" t="s">
        <v>5286</v>
      </c>
    </row>
    <row r="254" spans="2:22" ht="99.75" x14ac:dyDescent="0.25">
      <c r="B254" s="4" t="s">
        <v>1136</v>
      </c>
      <c r="C254" s="47" t="s">
        <v>1137</v>
      </c>
      <c r="D254" s="44"/>
      <c r="E254" s="5" t="s">
        <v>100</v>
      </c>
      <c r="F254" s="4" t="s">
        <v>1138</v>
      </c>
      <c r="G254" s="4" t="s">
        <v>5115</v>
      </c>
      <c r="H254" s="4"/>
      <c r="I254" s="4" t="s">
        <v>46</v>
      </c>
      <c r="J254" s="4" t="s">
        <v>46</v>
      </c>
      <c r="K254" s="4" t="s">
        <v>46</v>
      </c>
      <c r="L254" s="4" t="s">
        <v>46</v>
      </c>
      <c r="M254" s="4" t="s">
        <v>5112</v>
      </c>
      <c r="N254" s="4" t="s">
        <v>59</v>
      </c>
      <c r="O254" s="4"/>
      <c r="P254" s="4" t="s">
        <v>59</v>
      </c>
      <c r="Q254" s="4"/>
      <c r="R254" s="4" t="s">
        <v>5116</v>
      </c>
      <c r="S254" s="4" t="s">
        <v>59</v>
      </c>
      <c r="T254" s="4" t="s">
        <v>46</v>
      </c>
      <c r="U254" s="4" t="s">
        <v>59</v>
      </c>
      <c r="V254" s="4" t="s">
        <v>46</v>
      </c>
    </row>
    <row r="255" spans="2:22" ht="142.5" x14ac:dyDescent="0.25">
      <c r="B255" s="4" t="s">
        <v>1370</v>
      </c>
      <c r="C255" s="47" t="s">
        <v>1371</v>
      </c>
      <c r="D255" s="44"/>
      <c r="E255" s="5" t="s">
        <v>375</v>
      </c>
      <c r="F255" s="4" t="s">
        <v>1372</v>
      </c>
      <c r="G255" s="4" t="s">
        <v>5111</v>
      </c>
      <c r="H255" s="4"/>
      <c r="I255" s="4" t="s">
        <v>46</v>
      </c>
      <c r="J255" s="4" t="s">
        <v>46</v>
      </c>
      <c r="K255" s="4" t="s">
        <v>46</v>
      </c>
      <c r="L255" s="4" t="s">
        <v>46</v>
      </c>
      <c r="M255" s="4" t="s">
        <v>5112</v>
      </c>
      <c r="N255" s="4" t="s">
        <v>59</v>
      </c>
      <c r="O255" s="4"/>
      <c r="P255" s="4" t="s">
        <v>59</v>
      </c>
      <c r="Q255" s="4"/>
      <c r="R255" s="4" t="s">
        <v>5124</v>
      </c>
      <c r="S255" s="4" t="s">
        <v>63</v>
      </c>
      <c r="T255" s="4" t="s">
        <v>5287</v>
      </c>
      <c r="U255" s="4" t="s">
        <v>63</v>
      </c>
      <c r="V255" s="4" t="s">
        <v>5288</v>
      </c>
    </row>
    <row r="256" spans="2:22" ht="142.5" x14ac:dyDescent="0.25">
      <c r="B256" s="4" t="s">
        <v>1028</v>
      </c>
      <c r="C256" s="47" t="s">
        <v>1029</v>
      </c>
      <c r="D256" s="44"/>
      <c r="E256" s="5" t="s">
        <v>100</v>
      </c>
      <c r="F256" s="4" t="s">
        <v>826</v>
      </c>
      <c r="G256" s="4" t="s">
        <v>5111</v>
      </c>
      <c r="H256" s="4"/>
      <c r="I256" s="4" t="s">
        <v>46</v>
      </c>
      <c r="J256" s="4" t="s">
        <v>46</v>
      </c>
      <c r="K256" s="4" t="s">
        <v>46</v>
      </c>
      <c r="L256" s="4" t="s">
        <v>46</v>
      </c>
      <c r="M256" s="4" t="s">
        <v>5112</v>
      </c>
      <c r="N256" s="4" t="s">
        <v>59</v>
      </c>
      <c r="O256" s="4"/>
      <c r="P256" s="4" t="s">
        <v>59</v>
      </c>
      <c r="Q256" s="4"/>
      <c r="R256" s="4" t="s">
        <v>5128</v>
      </c>
      <c r="S256" s="4" t="s">
        <v>59</v>
      </c>
      <c r="T256" s="4" t="s">
        <v>46</v>
      </c>
      <c r="U256" s="4" t="s">
        <v>59</v>
      </c>
      <c r="V256" s="4" t="s">
        <v>46</v>
      </c>
    </row>
    <row r="257" spans="2:22" ht="142.5" x14ac:dyDescent="0.25">
      <c r="B257" s="4" t="s">
        <v>1195</v>
      </c>
      <c r="C257" s="47" t="s">
        <v>1196</v>
      </c>
      <c r="D257" s="44"/>
      <c r="E257" s="5" t="s">
        <v>123</v>
      </c>
      <c r="F257" s="4" t="s">
        <v>290</v>
      </c>
      <c r="G257" s="4" t="s">
        <v>5111</v>
      </c>
      <c r="H257" s="4"/>
      <c r="I257" s="4" t="s">
        <v>46</v>
      </c>
      <c r="J257" s="4" t="s">
        <v>46</v>
      </c>
      <c r="K257" s="4" t="s">
        <v>46</v>
      </c>
      <c r="L257" s="4" t="s">
        <v>46</v>
      </c>
      <c r="M257" s="4" t="s">
        <v>5112</v>
      </c>
      <c r="N257" s="4" t="s">
        <v>59</v>
      </c>
      <c r="O257" s="4"/>
      <c r="P257" s="4" t="s">
        <v>59</v>
      </c>
      <c r="Q257" s="4"/>
      <c r="R257" s="4" t="s">
        <v>46</v>
      </c>
      <c r="S257" s="4" t="s">
        <v>59</v>
      </c>
      <c r="T257" s="4" t="s">
        <v>46</v>
      </c>
      <c r="U257" s="4" t="s">
        <v>59</v>
      </c>
      <c r="V257" s="4" t="s">
        <v>46</v>
      </c>
    </row>
    <row r="258" spans="2:22" ht="142.5" x14ac:dyDescent="0.25">
      <c r="B258" s="4" t="s">
        <v>1199</v>
      </c>
      <c r="C258" s="47" t="s">
        <v>1200</v>
      </c>
      <c r="D258" s="44"/>
      <c r="E258" s="5" t="s">
        <v>100</v>
      </c>
      <c r="F258" s="4" t="s">
        <v>1201</v>
      </c>
      <c r="G258" s="4" t="s">
        <v>5111</v>
      </c>
      <c r="H258" s="4"/>
      <c r="I258" s="4" t="s">
        <v>5119</v>
      </c>
      <c r="J258" s="4" t="s">
        <v>46</v>
      </c>
      <c r="K258" s="4" t="s">
        <v>46</v>
      </c>
      <c r="L258" s="4" t="s">
        <v>5289</v>
      </c>
      <c r="M258" s="4" t="s">
        <v>5112</v>
      </c>
      <c r="N258" s="4" t="s">
        <v>59</v>
      </c>
      <c r="O258" s="13">
        <v>0</v>
      </c>
      <c r="P258" s="4" t="s">
        <v>59</v>
      </c>
      <c r="Q258" s="13">
        <v>0</v>
      </c>
      <c r="R258" s="4" t="s">
        <v>5116</v>
      </c>
      <c r="S258" s="4" t="s">
        <v>59</v>
      </c>
      <c r="T258" s="4" t="s">
        <v>5289</v>
      </c>
      <c r="U258" s="4" t="s">
        <v>59</v>
      </c>
      <c r="V258" s="4" t="s">
        <v>5290</v>
      </c>
    </row>
    <row r="259" spans="2:22" ht="142.5" x14ac:dyDescent="0.25">
      <c r="B259" s="4" t="s">
        <v>696</v>
      </c>
      <c r="C259" s="47" t="s">
        <v>697</v>
      </c>
      <c r="D259" s="44"/>
      <c r="E259" s="5" t="s">
        <v>154</v>
      </c>
      <c r="F259" s="4" t="s">
        <v>155</v>
      </c>
      <c r="G259" s="4" t="s">
        <v>5111</v>
      </c>
      <c r="H259" s="4"/>
      <c r="I259" s="4" t="s">
        <v>46</v>
      </c>
      <c r="J259" s="4" t="s">
        <v>46</v>
      </c>
      <c r="K259" s="4" t="s">
        <v>46</v>
      </c>
      <c r="L259" s="4" t="s">
        <v>346</v>
      </c>
      <c r="M259" s="4" t="s">
        <v>5112</v>
      </c>
      <c r="N259" s="4" t="s">
        <v>59</v>
      </c>
      <c r="O259" s="4"/>
      <c r="P259" s="4" t="s">
        <v>59</v>
      </c>
      <c r="Q259" s="4"/>
      <c r="R259" s="4" t="s">
        <v>5116</v>
      </c>
      <c r="S259" s="4" t="s">
        <v>59</v>
      </c>
      <c r="T259" s="4" t="s">
        <v>346</v>
      </c>
      <c r="U259" s="4" t="s">
        <v>63</v>
      </c>
      <c r="V259" s="4" t="s">
        <v>5291</v>
      </c>
    </row>
    <row r="260" spans="2:22" ht="142.5" x14ac:dyDescent="0.25">
      <c r="B260" s="4" t="s">
        <v>189</v>
      </c>
      <c r="C260" s="47" t="s">
        <v>190</v>
      </c>
      <c r="D260" s="44"/>
      <c r="E260" s="5" t="s">
        <v>123</v>
      </c>
      <c r="F260" s="4" t="s">
        <v>191</v>
      </c>
      <c r="G260" s="4" t="s">
        <v>5111</v>
      </c>
      <c r="H260" s="4"/>
      <c r="I260" s="4" t="s">
        <v>46</v>
      </c>
      <c r="J260" s="4" t="s">
        <v>46</v>
      </c>
      <c r="K260" s="4" t="s">
        <v>46</v>
      </c>
      <c r="L260" s="4" t="s">
        <v>46</v>
      </c>
      <c r="M260" s="4" t="s">
        <v>5112</v>
      </c>
      <c r="N260" s="4" t="s">
        <v>59</v>
      </c>
      <c r="O260" s="4"/>
      <c r="P260" s="4" t="s">
        <v>59</v>
      </c>
      <c r="Q260" s="4"/>
      <c r="R260" s="4" t="s">
        <v>5116</v>
      </c>
      <c r="S260" s="4" t="s">
        <v>59</v>
      </c>
      <c r="T260" s="4" t="s">
        <v>5292</v>
      </c>
      <c r="U260" s="4" t="s">
        <v>63</v>
      </c>
      <c r="V260" s="4" t="s">
        <v>5293</v>
      </c>
    </row>
    <row r="261" spans="2:22" ht="99.75" x14ac:dyDescent="0.25">
      <c r="B261" s="4" t="s">
        <v>1374</v>
      </c>
      <c r="C261" s="47" t="s">
        <v>1375</v>
      </c>
      <c r="D261" s="44"/>
      <c r="E261" s="5" t="s">
        <v>123</v>
      </c>
      <c r="F261" s="4" t="s">
        <v>1376</v>
      </c>
      <c r="G261" s="4" t="s">
        <v>5115</v>
      </c>
      <c r="H261" s="4"/>
      <c r="I261" s="4" t="s">
        <v>46</v>
      </c>
      <c r="J261" s="4" t="s">
        <v>46</v>
      </c>
      <c r="K261" s="4" t="s">
        <v>46</v>
      </c>
      <c r="L261" s="4" t="s">
        <v>46</v>
      </c>
      <c r="M261" s="4" t="s">
        <v>5112</v>
      </c>
      <c r="N261" s="4" t="s">
        <v>59</v>
      </c>
      <c r="O261" s="4"/>
      <c r="P261" s="4" t="s">
        <v>59</v>
      </c>
      <c r="Q261" s="4"/>
      <c r="R261" s="4" t="s">
        <v>5116</v>
      </c>
      <c r="S261" s="4" t="s">
        <v>59</v>
      </c>
      <c r="T261" s="4" t="s">
        <v>46</v>
      </c>
      <c r="U261" s="4" t="s">
        <v>59</v>
      </c>
      <c r="V261" s="4" t="s">
        <v>46</v>
      </c>
    </row>
    <row r="262" spans="2:22" ht="99.75" x14ac:dyDescent="0.25">
      <c r="B262" s="4" t="s">
        <v>873</v>
      </c>
      <c r="C262" s="47" t="s">
        <v>874</v>
      </c>
      <c r="D262" s="44"/>
      <c r="E262" s="5" t="s">
        <v>123</v>
      </c>
      <c r="F262" s="4" t="s">
        <v>124</v>
      </c>
      <c r="G262" s="4" t="s">
        <v>5115</v>
      </c>
      <c r="H262" s="4"/>
      <c r="I262" s="4" t="s">
        <v>46</v>
      </c>
      <c r="J262" s="4" t="s">
        <v>46</v>
      </c>
      <c r="K262" s="4" t="s">
        <v>46</v>
      </c>
      <c r="L262" s="4" t="s">
        <v>46</v>
      </c>
      <c r="M262" s="4" t="s">
        <v>5112</v>
      </c>
      <c r="N262" s="4" t="s">
        <v>59</v>
      </c>
      <c r="O262" s="4"/>
      <c r="P262" s="4" t="s">
        <v>59</v>
      </c>
      <c r="Q262" s="4"/>
      <c r="R262" s="4" t="s">
        <v>5116</v>
      </c>
      <c r="S262" s="4" t="s">
        <v>59</v>
      </c>
      <c r="T262" s="4" t="s">
        <v>46</v>
      </c>
      <c r="U262" s="4" t="s">
        <v>59</v>
      </c>
      <c r="V262" s="4" t="s">
        <v>46</v>
      </c>
    </row>
    <row r="263" spans="2:22" ht="99.75" x14ac:dyDescent="0.25">
      <c r="B263" s="4" t="s">
        <v>1204</v>
      </c>
      <c r="C263" s="47" t="s">
        <v>1205</v>
      </c>
      <c r="D263" s="44"/>
      <c r="E263" s="5" t="s">
        <v>73</v>
      </c>
      <c r="F263" s="4" t="s">
        <v>74</v>
      </c>
      <c r="G263" s="4" t="s">
        <v>5115</v>
      </c>
      <c r="H263" s="4"/>
      <c r="I263" s="4" t="s">
        <v>46</v>
      </c>
      <c r="J263" s="4" t="s">
        <v>46</v>
      </c>
      <c r="K263" s="4" t="s">
        <v>46</v>
      </c>
      <c r="L263" s="4" t="s">
        <v>46</v>
      </c>
      <c r="M263" s="4" t="s">
        <v>5112</v>
      </c>
      <c r="N263" s="4" t="s">
        <v>59</v>
      </c>
      <c r="O263" s="4"/>
      <c r="P263" s="4" t="s">
        <v>59</v>
      </c>
      <c r="Q263" s="4"/>
      <c r="R263" s="4" t="s">
        <v>5128</v>
      </c>
      <c r="S263" s="4" t="s">
        <v>59</v>
      </c>
      <c r="T263" s="4" t="s">
        <v>46</v>
      </c>
      <c r="U263" s="4" t="s">
        <v>59</v>
      </c>
      <c r="V263" s="4" t="s">
        <v>46</v>
      </c>
    </row>
    <row r="264" spans="2:22" ht="142.5" x14ac:dyDescent="0.25">
      <c r="B264" s="4" t="s">
        <v>193</v>
      </c>
      <c r="C264" s="47" t="s">
        <v>194</v>
      </c>
      <c r="D264" s="44"/>
      <c r="E264" s="5" t="s">
        <v>123</v>
      </c>
      <c r="F264" s="4" t="s">
        <v>124</v>
      </c>
      <c r="G264" s="4" t="s">
        <v>5111</v>
      </c>
      <c r="H264" s="4"/>
      <c r="I264" s="4" t="s">
        <v>46</v>
      </c>
      <c r="J264" s="4" t="s">
        <v>46</v>
      </c>
      <c r="K264" s="4" t="s">
        <v>46</v>
      </c>
      <c r="L264" s="4" t="s">
        <v>46</v>
      </c>
      <c r="M264" s="4" t="s">
        <v>5200</v>
      </c>
      <c r="N264" s="4" t="s">
        <v>59</v>
      </c>
      <c r="O264" s="4"/>
      <c r="P264" s="4" t="s">
        <v>59</v>
      </c>
      <c r="Q264" s="4"/>
      <c r="R264" s="4" t="s">
        <v>5124</v>
      </c>
      <c r="S264" s="4" t="s">
        <v>59</v>
      </c>
      <c r="T264" s="4" t="s">
        <v>46</v>
      </c>
      <c r="U264" s="4" t="s">
        <v>59</v>
      </c>
      <c r="V264" s="4" t="s">
        <v>46</v>
      </c>
    </row>
    <row r="265" spans="2:22" ht="142.5" x14ac:dyDescent="0.25">
      <c r="B265" s="4" t="s">
        <v>642</v>
      </c>
      <c r="C265" s="47" t="s">
        <v>643</v>
      </c>
      <c r="D265" s="44"/>
      <c r="E265" s="5" t="s">
        <v>243</v>
      </c>
      <c r="F265" s="4" t="s">
        <v>244</v>
      </c>
      <c r="G265" s="4" t="s">
        <v>5111</v>
      </c>
      <c r="H265" s="4"/>
      <c r="I265" s="4" t="s">
        <v>46</v>
      </c>
      <c r="J265" s="4" t="s">
        <v>46</v>
      </c>
      <c r="K265" s="4" t="s">
        <v>46</v>
      </c>
      <c r="L265" s="4" t="s">
        <v>5294</v>
      </c>
      <c r="M265" s="4" t="s">
        <v>5112</v>
      </c>
      <c r="N265" s="4" t="s">
        <v>59</v>
      </c>
      <c r="O265" s="4"/>
      <c r="P265" s="4" t="s">
        <v>59</v>
      </c>
      <c r="Q265" s="4"/>
      <c r="R265" s="4" t="s">
        <v>5124</v>
      </c>
      <c r="S265" s="4" t="s">
        <v>59</v>
      </c>
      <c r="T265" s="4" t="s">
        <v>46</v>
      </c>
      <c r="U265" s="4" t="s">
        <v>59</v>
      </c>
      <c r="V265" s="4" t="s">
        <v>46</v>
      </c>
    </row>
    <row r="266" spans="2:22" ht="142.5" x14ac:dyDescent="0.25">
      <c r="B266" s="4" t="s">
        <v>613</v>
      </c>
      <c r="C266" s="47" t="s">
        <v>614</v>
      </c>
      <c r="D266" s="44"/>
      <c r="E266" s="5" t="s">
        <v>154</v>
      </c>
      <c r="F266" s="4" t="s">
        <v>550</v>
      </c>
      <c r="G266" s="4" t="s">
        <v>5111</v>
      </c>
      <c r="H266" s="4"/>
      <c r="I266" s="4" t="s">
        <v>46</v>
      </c>
      <c r="J266" s="4" t="s">
        <v>46</v>
      </c>
      <c r="K266" s="4" t="s">
        <v>46</v>
      </c>
      <c r="L266" s="4" t="s">
        <v>46</v>
      </c>
      <c r="M266" s="4" t="s">
        <v>5112</v>
      </c>
      <c r="N266" s="4" t="s">
        <v>59</v>
      </c>
      <c r="O266" s="4"/>
      <c r="P266" s="4" t="s">
        <v>59</v>
      </c>
      <c r="Q266" s="4"/>
      <c r="R266" s="4" t="s">
        <v>5124</v>
      </c>
      <c r="S266" s="4" t="s">
        <v>59</v>
      </c>
      <c r="T266" s="4" t="s">
        <v>46</v>
      </c>
      <c r="U266" s="4" t="s">
        <v>63</v>
      </c>
      <c r="V266" s="4" t="s">
        <v>5295</v>
      </c>
    </row>
    <row r="267" spans="2:22" ht="142.5" x14ac:dyDescent="0.25">
      <c r="B267" s="4" t="s">
        <v>615</v>
      </c>
      <c r="C267" s="47" t="s">
        <v>616</v>
      </c>
      <c r="D267" s="44"/>
      <c r="E267" s="5" t="s">
        <v>154</v>
      </c>
      <c r="F267" s="4" t="s">
        <v>550</v>
      </c>
      <c r="G267" s="4" t="s">
        <v>5111</v>
      </c>
      <c r="H267" s="4"/>
      <c r="I267" s="4" t="s">
        <v>46</v>
      </c>
      <c r="J267" s="4" t="s">
        <v>46</v>
      </c>
      <c r="K267" s="4" t="s">
        <v>46</v>
      </c>
      <c r="L267" s="4" t="s">
        <v>46</v>
      </c>
      <c r="M267" s="4" t="s">
        <v>5112</v>
      </c>
      <c r="N267" s="4" t="s">
        <v>59</v>
      </c>
      <c r="O267" s="4"/>
      <c r="P267" s="4" t="s">
        <v>59</v>
      </c>
      <c r="Q267" s="4"/>
      <c r="R267" s="4" t="s">
        <v>5116</v>
      </c>
      <c r="S267" s="4" t="s">
        <v>59</v>
      </c>
      <c r="T267" s="4" t="s">
        <v>46</v>
      </c>
      <c r="U267" s="4" t="s">
        <v>63</v>
      </c>
      <c r="V267" s="4" t="s">
        <v>5295</v>
      </c>
    </row>
    <row r="268" spans="2:22" ht="142.5" x14ac:dyDescent="0.25">
      <c r="B268" s="4" t="s">
        <v>1380</v>
      </c>
      <c r="C268" s="47" t="s">
        <v>1381</v>
      </c>
      <c r="D268" s="44"/>
      <c r="E268" s="5" t="s">
        <v>100</v>
      </c>
      <c r="F268" s="4" t="s">
        <v>483</v>
      </c>
      <c r="G268" s="4" t="s">
        <v>5111</v>
      </c>
      <c r="H268" s="4"/>
      <c r="I268" s="4" t="s">
        <v>46</v>
      </c>
      <c r="J268" s="4" t="s">
        <v>46</v>
      </c>
      <c r="K268" s="4" t="s">
        <v>46</v>
      </c>
      <c r="L268" s="4" t="s">
        <v>46</v>
      </c>
      <c r="M268" s="4" t="s">
        <v>5112</v>
      </c>
      <c r="N268" s="4" t="s">
        <v>59</v>
      </c>
      <c r="O268" s="4"/>
      <c r="P268" s="4" t="s">
        <v>59</v>
      </c>
      <c r="Q268" s="4"/>
      <c r="R268" s="4" t="s">
        <v>5124</v>
      </c>
      <c r="S268" s="4" t="s">
        <v>59</v>
      </c>
      <c r="T268" s="4" t="s">
        <v>46</v>
      </c>
      <c r="U268" s="4" t="s">
        <v>63</v>
      </c>
      <c r="V268" s="4" t="s">
        <v>5282</v>
      </c>
    </row>
    <row r="269" spans="2:22" ht="142.5" x14ac:dyDescent="0.25">
      <c r="B269" s="4" t="s">
        <v>485</v>
      </c>
      <c r="C269" s="47" t="s">
        <v>486</v>
      </c>
      <c r="D269" s="44"/>
      <c r="E269" s="5" t="s">
        <v>100</v>
      </c>
      <c r="F269" s="4" t="s">
        <v>456</v>
      </c>
      <c r="G269" s="4" t="s">
        <v>5115</v>
      </c>
      <c r="H269" s="4"/>
      <c r="I269" s="4" t="s">
        <v>46</v>
      </c>
      <c r="J269" s="4" t="s">
        <v>46</v>
      </c>
      <c r="K269" s="4" t="s">
        <v>46</v>
      </c>
      <c r="L269" s="4" t="s">
        <v>46</v>
      </c>
      <c r="M269" s="4" t="s">
        <v>5112</v>
      </c>
      <c r="N269" s="4" t="s">
        <v>59</v>
      </c>
      <c r="O269" s="4"/>
      <c r="P269" s="4" t="s">
        <v>59</v>
      </c>
      <c r="Q269" s="4"/>
      <c r="R269" s="4" t="s">
        <v>5116</v>
      </c>
      <c r="S269" s="4" t="s">
        <v>59</v>
      </c>
      <c r="T269" s="4" t="s">
        <v>5296</v>
      </c>
      <c r="U269" s="4" t="s">
        <v>63</v>
      </c>
      <c r="V269" s="4" t="s">
        <v>5297</v>
      </c>
    </row>
    <row r="270" spans="2:22" ht="99.75" x14ac:dyDescent="0.25">
      <c r="B270" s="4" t="s">
        <v>558</v>
      </c>
      <c r="C270" s="47" t="s">
        <v>559</v>
      </c>
      <c r="D270" s="44"/>
      <c r="E270" s="5" t="s">
        <v>375</v>
      </c>
      <c r="F270" s="4" t="s">
        <v>532</v>
      </c>
      <c r="G270" s="4" t="s">
        <v>5149</v>
      </c>
      <c r="H270" s="4"/>
      <c r="I270" s="4" t="s">
        <v>46</v>
      </c>
      <c r="J270" s="4" t="s">
        <v>46</v>
      </c>
      <c r="K270" s="4" t="s">
        <v>46</v>
      </c>
      <c r="L270" s="4" t="s">
        <v>46</v>
      </c>
      <c r="M270" s="4" t="s">
        <v>5112</v>
      </c>
      <c r="N270" s="4" t="s">
        <v>59</v>
      </c>
      <c r="O270" s="4"/>
      <c r="P270" s="4" t="s">
        <v>59</v>
      </c>
      <c r="Q270" s="4"/>
      <c r="R270" s="4" t="s">
        <v>5124</v>
      </c>
      <c r="S270" s="4" t="s">
        <v>59</v>
      </c>
      <c r="T270" s="4" t="s">
        <v>46</v>
      </c>
      <c r="U270" s="4" t="s">
        <v>59</v>
      </c>
      <c r="V270" s="4" t="s">
        <v>46</v>
      </c>
    </row>
    <row r="271" spans="2:22" ht="142.5" x14ac:dyDescent="0.25">
      <c r="B271" s="4" t="s">
        <v>1207</v>
      </c>
      <c r="C271" s="47" t="s">
        <v>1208</v>
      </c>
      <c r="D271" s="44"/>
      <c r="E271" s="5" t="s">
        <v>100</v>
      </c>
      <c r="F271" s="4" t="s">
        <v>1171</v>
      </c>
      <c r="G271" s="4" t="s">
        <v>5111</v>
      </c>
      <c r="H271" s="4"/>
      <c r="I271" s="4" t="s">
        <v>46</v>
      </c>
      <c r="J271" s="4" t="s">
        <v>46</v>
      </c>
      <c r="K271" s="4" t="s">
        <v>46</v>
      </c>
      <c r="L271" s="4" t="s">
        <v>46</v>
      </c>
      <c r="M271" s="4" t="s">
        <v>5112</v>
      </c>
      <c r="N271" s="4" t="s">
        <v>59</v>
      </c>
      <c r="O271" s="4"/>
      <c r="P271" s="4" t="s">
        <v>59</v>
      </c>
      <c r="Q271" s="4"/>
      <c r="R271" s="4" t="s">
        <v>46</v>
      </c>
      <c r="S271" s="4" t="s">
        <v>59</v>
      </c>
      <c r="T271" s="4" t="s">
        <v>46</v>
      </c>
      <c r="U271" s="4" t="s">
        <v>59</v>
      </c>
      <c r="V271" s="4" t="s">
        <v>46</v>
      </c>
    </row>
    <row r="272" spans="2:22" ht="142.5" x14ac:dyDescent="0.25">
      <c r="B272" s="4" t="s">
        <v>975</v>
      </c>
      <c r="C272" s="47" t="s">
        <v>976</v>
      </c>
      <c r="D272" s="44"/>
      <c r="E272" s="5" t="s">
        <v>108</v>
      </c>
      <c r="F272" s="4" t="s">
        <v>213</v>
      </c>
      <c r="G272" s="4" t="s">
        <v>5111</v>
      </c>
      <c r="H272" s="4"/>
      <c r="I272" s="4" t="s">
        <v>46</v>
      </c>
      <c r="J272" s="4" t="s">
        <v>46</v>
      </c>
      <c r="K272" s="4" t="s">
        <v>46</v>
      </c>
      <c r="L272" s="4" t="s">
        <v>46</v>
      </c>
      <c r="M272" s="4" t="s">
        <v>5112</v>
      </c>
      <c r="N272" s="4" t="s">
        <v>59</v>
      </c>
      <c r="O272" s="4"/>
      <c r="P272" s="4" t="s">
        <v>59</v>
      </c>
      <c r="Q272" s="4"/>
      <c r="R272" s="4" t="s">
        <v>5124</v>
      </c>
      <c r="S272" s="4" t="s">
        <v>59</v>
      </c>
      <c r="T272" s="4" t="s">
        <v>46</v>
      </c>
      <c r="U272" s="4" t="s">
        <v>59</v>
      </c>
      <c r="V272" s="4" t="s">
        <v>46</v>
      </c>
    </row>
    <row r="273" spans="2:22" ht="213.75" x14ac:dyDescent="0.25">
      <c r="B273" s="4" t="s">
        <v>617</v>
      </c>
      <c r="C273" s="47" t="s">
        <v>618</v>
      </c>
      <c r="D273" s="44"/>
      <c r="E273" s="5" t="s">
        <v>154</v>
      </c>
      <c r="F273" s="4" t="s">
        <v>619</v>
      </c>
      <c r="G273" s="4" t="s">
        <v>5149</v>
      </c>
      <c r="H273" s="4"/>
      <c r="I273" s="4" t="s">
        <v>46</v>
      </c>
      <c r="J273" s="4" t="s">
        <v>46</v>
      </c>
      <c r="K273" s="4" t="s">
        <v>46</v>
      </c>
      <c r="L273" s="4" t="s">
        <v>46</v>
      </c>
      <c r="M273" s="4" t="s">
        <v>5112</v>
      </c>
      <c r="N273" s="4" t="s">
        <v>59</v>
      </c>
      <c r="O273" s="4"/>
      <c r="P273" s="4" t="s">
        <v>59</v>
      </c>
      <c r="Q273" s="4"/>
      <c r="R273" s="4" t="s">
        <v>5137</v>
      </c>
      <c r="S273" s="4" t="s">
        <v>63</v>
      </c>
      <c r="T273" s="4" t="s">
        <v>5298</v>
      </c>
      <c r="U273" s="4" t="s">
        <v>63</v>
      </c>
      <c r="V273" s="4" t="s">
        <v>5299</v>
      </c>
    </row>
    <row r="274" spans="2:22" ht="142.5" x14ac:dyDescent="0.25">
      <c r="B274" s="4" t="s">
        <v>971</v>
      </c>
      <c r="C274" s="47" t="s">
        <v>972</v>
      </c>
      <c r="D274" s="44"/>
      <c r="E274" s="5" t="s">
        <v>261</v>
      </c>
      <c r="F274" s="4" t="s">
        <v>961</v>
      </c>
      <c r="G274" s="4" t="s">
        <v>5111</v>
      </c>
      <c r="H274" s="4"/>
      <c r="I274" s="4" t="s">
        <v>46</v>
      </c>
      <c r="J274" s="4" t="s">
        <v>46</v>
      </c>
      <c r="K274" s="4" t="s">
        <v>46</v>
      </c>
      <c r="L274" s="4" t="s">
        <v>46</v>
      </c>
      <c r="M274" s="4" t="s">
        <v>5112</v>
      </c>
      <c r="N274" s="4" t="s">
        <v>59</v>
      </c>
      <c r="O274" s="4"/>
      <c r="P274" s="4" t="s">
        <v>59</v>
      </c>
      <c r="Q274" s="4"/>
      <c r="R274" s="4" t="s">
        <v>5116</v>
      </c>
      <c r="S274" s="4" t="s">
        <v>59</v>
      </c>
      <c r="T274" s="4" t="s">
        <v>46</v>
      </c>
      <c r="U274" s="4" t="s">
        <v>59</v>
      </c>
      <c r="V274" s="4" t="s">
        <v>5300</v>
      </c>
    </row>
    <row r="275" spans="2:22" ht="142.5" x14ac:dyDescent="0.25">
      <c r="B275" s="4" t="s">
        <v>651</v>
      </c>
      <c r="C275" s="47" t="s">
        <v>652</v>
      </c>
      <c r="D275" s="44"/>
      <c r="E275" s="5" t="s">
        <v>73</v>
      </c>
      <c r="F275" s="4" t="s">
        <v>74</v>
      </c>
      <c r="G275" s="4" t="s">
        <v>5111</v>
      </c>
      <c r="H275" s="4"/>
      <c r="I275" s="4" t="s">
        <v>46</v>
      </c>
      <c r="J275" s="4" t="s">
        <v>46</v>
      </c>
      <c r="K275" s="4" t="s">
        <v>46</v>
      </c>
      <c r="L275" s="4" t="s">
        <v>46</v>
      </c>
      <c r="M275" s="4" t="s">
        <v>5112</v>
      </c>
      <c r="N275" s="4" t="s">
        <v>59</v>
      </c>
      <c r="O275" s="4"/>
      <c r="P275" s="4" t="s">
        <v>59</v>
      </c>
      <c r="Q275" s="4"/>
      <c r="R275" s="4" t="s">
        <v>5124</v>
      </c>
      <c r="S275" s="4" t="s">
        <v>59</v>
      </c>
      <c r="T275" s="4" t="s">
        <v>46</v>
      </c>
      <c r="U275" s="4" t="s">
        <v>59</v>
      </c>
      <c r="V275" s="4" t="s">
        <v>46</v>
      </c>
    </row>
    <row r="276" spans="2:22" ht="99.75" x14ac:dyDescent="0.25">
      <c r="B276" s="4" t="s">
        <v>106</v>
      </c>
      <c r="C276" s="47" t="s">
        <v>107</v>
      </c>
      <c r="D276" s="44"/>
      <c r="E276" s="5" t="s">
        <v>108</v>
      </c>
      <c r="F276" s="4" t="s">
        <v>109</v>
      </c>
      <c r="G276" s="4" t="s">
        <v>5115</v>
      </c>
      <c r="H276" s="4"/>
      <c r="I276" s="4" t="s">
        <v>46</v>
      </c>
      <c r="J276" s="4" t="s">
        <v>46</v>
      </c>
      <c r="K276" s="4" t="s">
        <v>46</v>
      </c>
      <c r="L276" s="4" t="s">
        <v>46</v>
      </c>
      <c r="M276" s="4" t="s">
        <v>5112</v>
      </c>
      <c r="N276" s="4" t="s">
        <v>59</v>
      </c>
      <c r="O276" s="4"/>
      <c r="P276" s="4" t="s">
        <v>59</v>
      </c>
      <c r="Q276" s="4"/>
      <c r="R276" s="4" t="s">
        <v>5128</v>
      </c>
      <c r="S276" s="4" t="s">
        <v>59</v>
      </c>
      <c r="T276" s="4" t="s">
        <v>46</v>
      </c>
      <c r="U276" s="4" t="s">
        <v>59</v>
      </c>
      <c r="V276" s="4" t="s">
        <v>46</v>
      </c>
    </row>
    <row r="277" spans="2:22" ht="99.75" x14ac:dyDescent="0.25">
      <c r="B277" s="4" t="s">
        <v>259</v>
      </c>
      <c r="C277" s="47" t="s">
        <v>260</v>
      </c>
      <c r="D277" s="44"/>
      <c r="E277" s="5" t="s">
        <v>261</v>
      </c>
      <c r="F277" s="4" t="s">
        <v>262</v>
      </c>
      <c r="G277" s="4" t="s">
        <v>5149</v>
      </c>
      <c r="H277" s="4"/>
      <c r="I277" s="4" t="s">
        <v>46</v>
      </c>
      <c r="J277" s="4" t="s">
        <v>46</v>
      </c>
      <c r="K277" s="4" t="s">
        <v>46</v>
      </c>
      <c r="L277" s="4" t="s">
        <v>46</v>
      </c>
      <c r="M277" s="4" t="s">
        <v>5122</v>
      </c>
      <c r="N277" s="4" t="s">
        <v>59</v>
      </c>
      <c r="O277" s="4"/>
      <c r="P277" s="4" t="s">
        <v>59</v>
      </c>
      <c r="Q277" s="4"/>
      <c r="R277" s="4" t="s">
        <v>5137</v>
      </c>
      <c r="S277" s="4" t="s">
        <v>59</v>
      </c>
      <c r="T277" s="4" t="s">
        <v>46</v>
      </c>
      <c r="U277" s="4" t="s">
        <v>59</v>
      </c>
      <c r="V277" s="4" t="s">
        <v>46</v>
      </c>
    </row>
    <row r="278" spans="2:22" ht="142.5" x14ac:dyDescent="0.25">
      <c r="B278" s="4" t="s">
        <v>268</v>
      </c>
      <c r="C278" s="47" t="s">
        <v>269</v>
      </c>
      <c r="D278" s="44"/>
      <c r="E278" s="5" t="s">
        <v>261</v>
      </c>
      <c r="F278" s="4" t="s">
        <v>262</v>
      </c>
      <c r="G278" s="4" t="s">
        <v>5111</v>
      </c>
      <c r="H278" s="4"/>
      <c r="I278" s="4" t="s">
        <v>46</v>
      </c>
      <c r="J278" s="4" t="s">
        <v>46</v>
      </c>
      <c r="K278" s="4" t="s">
        <v>46</v>
      </c>
      <c r="L278" s="4" t="s">
        <v>46</v>
      </c>
      <c r="M278" s="4" t="s">
        <v>5112</v>
      </c>
      <c r="N278" s="4" t="s">
        <v>59</v>
      </c>
      <c r="O278" s="4"/>
      <c r="P278" s="4" t="s">
        <v>59</v>
      </c>
      <c r="Q278" s="4"/>
      <c r="R278" s="4" t="s">
        <v>5116</v>
      </c>
      <c r="S278" s="4" t="s">
        <v>59</v>
      </c>
      <c r="T278" s="4" t="s">
        <v>46</v>
      </c>
      <c r="U278" s="4" t="s">
        <v>59</v>
      </c>
      <c r="V278" s="4" t="s">
        <v>5301</v>
      </c>
    </row>
    <row r="279" spans="2:22" ht="142.5" x14ac:dyDescent="0.25">
      <c r="B279" s="4" t="s">
        <v>339</v>
      </c>
      <c r="C279" s="47" t="s">
        <v>340</v>
      </c>
      <c r="D279" s="44"/>
      <c r="E279" s="5" t="s">
        <v>322</v>
      </c>
      <c r="F279" s="4" t="s">
        <v>323</v>
      </c>
      <c r="G279" s="4" t="s">
        <v>5111</v>
      </c>
      <c r="H279" s="4"/>
      <c r="I279" s="4" t="s">
        <v>46</v>
      </c>
      <c r="J279" s="4" t="s">
        <v>46</v>
      </c>
      <c r="K279" s="4" t="s">
        <v>46</v>
      </c>
      <c r="L279" s="4" t="s">
        <v>46</v>
      </c>
      <c r="M279" s="4" t="s">
        <v>5122</v>
      </c>
      <c r="N279" s="4" t="s">
        <v>63</v>
      </c>
      <c r="O279" s="13">
        <v>1.135</v>
      </c>
      <c r="P279" s="4" t="s">
        <v>59</v>
      </c>
      <c r="Q279" s="4"/>
      <c r="R279" s="4" t="s">
        <v>5124</v>
      </c>
      <c r="S279" s="4" t="s">
        <v>59</v>
      </c>
      <c r="T279" s="4" t="s">
        <v>46</v>
      </c>
      <c r="U279" s="4" t="s">
        <v>59</v>
      </c>
      <c r="V279" s="4" t="s">
        <v>149</v>
      </c>
    </row>
    <row r="280" spans="2:22" ht="142.5" x14ac:dyDescent="0.25">
      <c r="B280" s="4" t="s">
        <v>1209</v>
      </c>
      <c r="C280" s="47" t="s">
        <v>1210</v>
      </c>
      <c r="D280" s="44"/>
      <c r="E280" s="5" t="s">
        <v>108</v>
      </c>
      <c r="F280" s="4" t="s">
        <v>213</v>
      </c>
      <c r="G280" s="4" t="s">
        <v>5111</v>
      </c>
      <c r="H280" s="4"/>
      <c r="I280" s="4" t="s">
        <v>46</v>
      </c>
      <c r="J280" s="4" t="s">
        <v>46</v>
      </c>
      <c r="K280" s="4" t="s">
        <v>46</v>
      </c>
      <c r="L280" s="4" t="s">
        <v>46</v>
      </c>
      <c r="M280" s="4" t="s">
        <v>5112</v>
      </c>
      <c r="N280" s="4" t="s">
        <v>59</v>
      </c>
      <c r="O280" s="4"/>
      <c r="P280" s="4" t="s">
        <v>59</v>
      </c>
      <c r="Q280" s="4"/>
      <c r="R280" s="4" t="s">
        <v>5116</v>
      </c>
      <c r="S280" s="4" t="s">
        <v>59</v>
      </c>
      <c r="T280" s="4" t="s">
        <v>46</v>
      </c>
      <c r="U280" s="4" t="s">
        <v>63</v>
      </c>
      <c r="V280" s="4" t="s">
        <v>46</v>
      </c>
    </row>
    <row r="281" spans="2:22" ht="142.5" x14ac:dyDescent="0.25">
      <c r="B281" s="4" t="s">
        <v>487</v>
      </c>
      <c r="C281" s="47" t="s">
        <v>488</v>
      </c>
      <c r="D281" s="44"/>
      <c r="E281" s="5" t="s">
        <v>100</v>
      </c>
      <c r="F281" s="4" t="s">
        <v>456</v>
      </c>
      <c r="G281" s="4" t="s">
        <v>5111</v>
      </c>
      <c r="H281" s="4"/>
      <c r="I281" s="4" t="s">
        <v>46</v>
      </c>
      <c r="J281" s="4" t="s">
        <v>46</v>
      </c>
      <c r="K281" s="4" t="s">
        <v>46</v>
      </c>
      <c r="L281" s="4" t="s">
        <v>46</v>
      </c>
      <c r="M281" s="4" t="s">
        <v>5112</v>
      </c>
      <c r="N281" s="4" t="s">
        <v>59</v>
      </c>
      <c r="O281" s="4"/>
      <c r="P281" s="4" t="s">
        <v>59</v>
      </c>
      <c r="Q281" s="4"/>
      <c r="R281" s="4" t="s">
        <v>5116</v>
      </c>
      <c r="S281" s="4" t="s">
        <v>63</v>
      </c>
      <c r="T281" s="4" t="s">
        <v>5302</v>
      </c>
      <c r="U281" s="4" t="s">
        <v>63</v>
      </c>
      <c r="V281" s="4" t="s">
        <v>5297</v>
      </c>
    </row>
    <row r="282" spans="2:22" ht="142.5" x14ac:dyDescent="0.25">
      <c r="B282" s="4" t="s">
        <v>1382</v>
      </c>
      <c r="C282" s="47" t="s">
        <v>1383</v>
      </c>
      <c r="D282" s="44"/>
      <c r="E282" s="5" t="s">
        <v>154</v>
      </c>
      <c r="F282" s="4" t="s">
        <v>155</v>
      </c>
      <c r="G282" s="4" t="s">
        <v>5111</v>
      </c>
      <c r="H282" s="4"/>
      <c r="I282" s="4" t="s">
        <v>46</v>
      </c>
      <c r="J282" s="4" t="s">
        <v>46</v>
      </c>
      <c r="K282" s="4" t="s">
        <v>46</v>
      </c>
      <c r="L282" s="4" t="s">
        <v>46</v>
      </c>
      <c r="M282" s="4" t="s">
        <v>5112</v>
      </c>
      <c r="N282" s="4" t="s">
        <v>59</v>
      </c>
      <c r="O282" s="4"/>
      <c r="P282" s="4" t="s">
        <v>59</v>
      </c>
      <c r="Q282" s="4"/>
      <c r="R282" s="4" t="s">
        <v>5116</v>
      </c>
      <c r="S282" s="4" t="s">
        <v>59</v>
      </c>
      <c r="T282" s="4" t="s">
        <v>5303</v>
      </c>
      <c r="U282" s="4" t="s">
        <v>63</v>
      </c>
      <c r="V282" s="4" t="s">
        <v>5304</v>
      </c>
    </row>
    <row r="283" spans="2:22" ht="142.5" x14ac:dyDescent="0.25">
      <c r="B283" s="4" t="s">
        <v>817</v>
      </c>
      <c r="C283" s="47" t="s">
        <v>818</v>
      </c>
      <c r="D283" s="44"/>
      <c r="E283" s="5" t="s">
        <v>363</v>
      </c>
      <c r="F283" s="4" t="s">
        <v>364</v>
      </c>
      <c r="G283" s="4" t="s">
        <v>5111</v>
      </c>
      <c r="H283" s="4"/>
      <c r="I283" s="4" t="s">
        <v>46</v>
      </c>
      <c r="J283" s="4" t="s">
        <v>46</v>
      </c>
      <c r="K283" s="4" t="s">
        <v>46</v>
      </c>
      <c r="L283" s="4" t="s">
        <v>46</v>
      </c>
      <c r="M283" s="4" t="s">
        <v>5112</v>
      </c>
      <c r="N283" s="4" t="s">
        <v>59</v>
      </c>
      <c r="O283" s="4"/>
      <c r="P283" s="4" t="s">
        <v>59</v>
      </c>
      <c r="Q283" s="4"/>
      <c r="R283" s="4" t="s">
        <v>5124</v>
      </c>
      <c r="S283" s="4" t="s">
        <v>59</v>
      </c>
      <c r="T283" s="4" t="s">
        <v>46</v>
      </c>
      <c r="U283" s="4" t="s">
        <v>63</v>
      </c>
      <c r="V283" s="4" t="s">
        <v>5258</v>
      </c>
    </row>
    <row r="284" spans="2:22" ht="142.5" x14ac:dyDescent="0.25">
      <c r="B284" s="4" t="s">
        <v>979</v>
      </c>
      <c r="C284" s="47" t="s">
        <v>980</v>
      </c>
      <c r="D284" s="44"/>
      <c r="E284" s="5" t="s">
        <v>375</v>
      </c>
      <c r="F284" s="4" t="s">
        <v>532</v>
      </c>
      <c r="G284" s="4" t="s">
        <v>5111</v>
      </c>
      <c r="H284" s="4"/>
      <c r="I284" s="4" t="s">
        <v>46</v>
      </c>
      <c r="J284" s="4" t="s">
        <v>46</v>
      </c>
      <c r="K284" s="4" t="s">
        <v>46</v>
      </c>
      <c r="L284" s="4" t="s">
        <v>3725</v>
      </c>
      <c r="M284" s="4" t="s">
        <v>5112</v>
      </c>
      <c r="N284" s="4" t="s">
        <v>59</v>
      </c>
      <c r="O284" s="4"/>
      <c r="P284" s="4" t="s">
        <v>59</v>
      </c>
      <c r="Q284" s="4"/>
      <c r="R284" s="4" t="s">
        <v>5116</v>
      </c>
      <c r="S284" s="4" t="s">
        <v>59</v>
      </c>
      <c r="T284" s="4" t="s">
        <v>5305</v>
      </c>
      <c r="U284" s="4" t="s">
        <v>59</v>
      </c>
      <c r="V284" s="4" t="s">
        <v>5305</v>
      </c>
    </row>
    <row r="285" spans="2:22" ht="142.5" x14ac:dyDescent="0.25">
      <c r="B285" s="4" t="s">
        <v>165</v>
      </c>
      <c r="C285" s="47" t="s">
        <v>166</v>
      </c>
      <c r="D285" s="44"/>
      <c r="E285" s="5" t="s">
        <v>56</v>
      </c>
      <c r="F285" s="4" t="s">
        <v>167</v>
      </c>
      <c r="G285" s="4" t="s">
        <v>5111</v>
      </c>
      <c r="H285" s="4"/>
      <c r="I285" s="4" t="s">
        <v>46</v>
      </c>
      <c r="J285" s="4" t="s">
        <v>46</v>
      </c>
      <c r="K285" s="4" t="s">
        <v>46</v>
      </c>
      <c r="L285" s="4" t="s">
        <v>46</v>
      </c>
      <c r="M285" s="4" t="s">
        <v>5112</v>
      </c>
      <c r="N285" s="4" t="s">
        <v>59</v>
      </c>
      <c r="O285" s="4"/>
      <c r="P285" s="4" t="s">
        <v>59</v>
      </c>
      <c r="Q285" s="4"/>
      <c r="R285" s="4" t="s">
        <v>5116</v>
      </c>
      <c r="S285" s="4" t="s">
        <v>59</v>
      </c>
      <c r="T285" s="4" t="s">
        <v>46</v>
      </c>
      <c r="U285" s="4" t="s">
        <v>59</v>
      </c>
      <c r="V285" s="4" t="s">
        <v>5152</v>
      </c>
    </row>
    <row r="286" spans="2:22" ht="142.5" x14ac:dyDescent="0.25">
      <c r="B286" s="4" t="s">
        <v>241</v>
      </c>
      <c r="C286" s="47" t="s">
        <v>242</v>
      </c>
      <c r="D286" s="44"/>
      <c r="E286" s="5" t="s">
        <v>243</v>
      </c>
      <c r="F286" s="4" t="s">
        <v>244</v>
      </c>
      <c r="G286" s="4" t="s">
        <v>5111</v>
      </c>
      <c r="H286" s="4"/>
      <c r="I286" s="4" t="s">
        <v>46</v>
      </c>
      <c r="J286" s="4" t="s">
        <v>46</v>
      </c>
      <c r="K286" s="4" t="s">
        <v>46</v>
      </c>
      <c r="L286" s="4" t="s">
        <v>46</v>
      </c>
      <c r="M286" s="4" t="s">
        <v>5112</v>
      </c>
      <c r="N286" s="4" t="s">
        <v>59</v>
      </c>
      <c r="O286" s="4"/>
      <c r="P286" s="4" t="s">
        <v>59</v>
      </c>
      <c r="Q286" s="4"/>
      <c r="R286" s="4" t="s">
        <v>5124</v>
      </c>
      <c r="S286" s="4" t="s">
        <v>59</v>
      </c>
      <c r="T286" s="4" t="s">
        <v>46</v>
      </c>
      <c r="U286" s="4" t="s">
        <v>59</v>
      </c>
      <c r="V286" s="4" t="s">
        <v>46</v>
      </c>
    </row>
    <row r="287" spans="2:22" ht="99.75" x14ac:dyDescent="0.25">
      <c r="B287" s="4" t="s">
        <v>807</v>
      </c>
      <c r="C287" s="47" t="s">
        <v>806</v>
      </c>
      <c r="D287" s="44"/>
      <c r="E287" s="5" t="s">
        <v>363</v>
      </c>
      <c r="F287" s="4" t="s">
        <v>808</v>
      </c>
      <c r="G287" s="4" t="s">
        <v>5115</v>
      </c>
      <c r="H287" s="4"/>
      <c r="I287" s="4" t="s">
        <v>46</v>
      </c>
      <c r="J287" s="4" t="s">
        <v>46</v>
      </c>
      <c r="K287" s="4" t="s">
        <v>46</v>
      </c>
      <c r="L287" s="4" t="s">
        <v>46</v>
      </c>
      <c r="M287" s="4" t="s">
        <v>5112</v>
      </c>
      <c r="N287" s="4" t="s">
        <v>59</v>
      </c>
      <c r="O287" s="4"/>
      <c r="P287" s="4" t="s">
        <v>59</v>
      </c>
      <c r="Q287" s="4"/>
      <c r="R287" s="4" t="s">
        <v>5128</v>
      </c>
      <c r="S287" s="4" t="s">
        <v>59</v>
      </c>
      <c r="T287" s="4" t="s">
        <v>46</v>
      </c>
      <c r="U287" s="4" t="s">
        <v>59</v>
      </c>
      <c r="V287" s="4" t="s">
        <v>46</v>
      </c>
    </row>
    <row r="288" spans="2:22" ht="142.5" x14ac:dyDescent="0.25">
      <c r="B288" s="4" t="s">
        <v>782</v>
      </c>
      <c r="C288" s="47" t="s">
        <v>783</v>
      </c>
      <c r="D288" s="44"/>
      <c r="E288" s="5" t="s">
        <v>108</v>
      </c>
      <c r="F288" s="4" t="s">
        <v>784</v>
      </c>
      <c r="G288" s="4" t="s">
        <v>5111</v>
      </c>
      <c r="H288" s="4"/>
      <c r="I288" s="4" t="s">
        <v>46</v>
      </c>
      <c r="J288" s="4" t="s">
        <v>46</v>
      </c>
      <c r="K288" s="4" t="s">
        <v>46</v>
      </c>
      <c r="L288" s="4" t="s">
        <v>46</v>
      </c>
      <c r="M288" s="4" t="s">
        <v>5200</v>
      </c>
      <c r="N288" s="4" t="s">
        <v>63</v>
      </c>
      <c r="O288" s="4"/>
      <c r="P288" s="4" t="s">
        <v>59</v>
      </c>
      <c r="Q288" s="4"/>
      <c r="R288" s="4" t="s">
        <v>5124</v>
      </c>
      <c r="S288" s="4" t="s">
        <v>59</v>
      </c>
      <c r="T288" s="4" t="s">
        <v>46</v>
      </c>
      <c r="U288" s="4" t="s">
        <v>63</v>
      </c>
      <c r="V288" s="4" t="s">
        <v>5306</v>
      </c>
    </row>
    <row r="289" spans="2:22" ht="85.5" x14ac:dyDescent="0.25">
      <c r="B289" s="4" t="s">
        <v>1384</v>
      </c>
      <c r="C289" s="47" t="s">
        <v>1385</v>
      </c>
      <c r="D289" s="44"/>
      <c r="E289" s="5" t="s">
        <v>123</v>
      </c>
      <c r="F289" s="4" t="s">
        <v>124</v>
      </c>
      <c r="G289" s="4" t="s">
        <v>5307</v>
      </c>
      <c r="H289" s="4"/>
      <c r="I289" s="4" t="s">
        <v>46</v>
      </c>
      <c r="J289" s="4" t="s">
        <v>46</v>
      </c>
      <c r="K289" s="4" t="s">
        <v>46</v>
      </c>
      <c r="L289" s="4" t="s">
        <v>46</v>
      </c>
      <c r="M289" s="4" t="s">
        <v>5112</v>
      </c>
      <c r="N289" s="4" t="s">
        <v>59</v>
      </c>
      <c r="O289" s="4"/>
      <c r="P289" s="4" t="s">
        <v>59</v>
      </c>
      <c r="Q289" s="4"/>
      <c r="R289" s="4" t="s">
        <v>5116</v>
      </c>
      <c r="S289" s="4" t="s">
        <v>59</v>
      </c>
      <c r="T289" s="4" t="s">
        <v>46</v>
      </c>
      <c r="U289" s="4" t="s">
        <v>59</v>
      </c>
      <c r="V289" s="4" t="s">
        <v>46</v>
      </c>
    </row>
    <row r="290" spans="2:22" ht="142.5" x14ac:dyDescent="0.25">
      <c r="B290" s="4" t="s">
        <v>1212</v>
      </c>
      <c r="C290" s="47" t="s">
        <v>1213</v>
      </c>
      <c r="D290" s="44"/>
      <c r="E290" s="5" t="s">
        <v>116</v>
      </c>
      <c r="F290" s="4" t="s">
        <v>1214</v>
      </c>
      <c r="G290" s="4" t="s">
        <v>5111</v>
      </c>
      <c r="H290" s="4"/>
      <c r="I290" s="4" t="s">
        <v>46</v>
      </c>
      <c r="J290" s="4" t="s">
        <v>46</v>
      </c>
      <c r="K290" s="4" t="s">
        <v>46</v>
      </c>
      <c r="L290" s="4" t="s">
        <v>46</v>
      </c>
      <c r="M290" s="4" t="s">
        <v>5112</v>
      </c>
      <c r="N290" s="4" t="s">
        <v>59</v>
      </c>
      <c r="O290" s="4"/>
      <c r="P290" s="4" t="s">
        <v>59</v>
      </c>
      <c r="Q290" s="4"/>
      <c r="R290" s="4" t="s">
        <v>46</v>
      </c>
      <c r="S290" s="4" t="s">
        <v>59</v>
      </c>
      <c r="T290" s="4" t="s">
        <v>46</v>
      </c>
      <c r="U290" s="4" t="s">
        <v>59</v>
      </c>
      <c r="V290" s="4" t="s">
        <v>46</v>
      </c>
    </row>
    <row r="291" spans="2:22" ht="142.5" x14ac:dyDescent="0.25">
      <c r="B291" s="4" t="s">
        <v>1141</v>
      </c>
      <c r="C291" s="47" t="s">
        <v>1142</v>
      </c>
      <c r="D291" s="44"/>
      <c r="E291" s="5" t="s">
        <v>737</v>
      </c>
      <c r="F291" s="4" t="s">
        <v>1143</v>
      </c>
      <c r="G291" s="4" t="s">
        <v>5111</v>
      </c>
      <c r="H291" s="4"/>
      <c r="I291" s="4" t="s">
        <v>46</v>
      </c>
      <c r="J291" s="4" t="s">
        <v>46</v>
      </c>
      <c r="K291" s="4" t="s">
        <v>46</v>
      </c>
      <c r="L291" s="4" t="s">
        <v>46</v>
      </c>
      <c r="M291" s="4" t="s">
        <v>5122</v>
      </c>
      <c r="N291" s="4" t="s">
        <v>63</v>
      </c>
      <c r="O291" s="13">
        <v>39.5</v>
      </c>
      <c r="P291" s="4" t="s">
        <v>63</v>
      </c>
      <c r="Q291" s="13">
        <v>26</v>
      </c>
      <c r="R291" s="4" t="s">
        <v>5116</v>
      </c>
      <c r="S291" s="4" t="s">
        <v>59</v>
      </c>
      <c r="T291" s="4" t="s">
        <v>46</v>
      </c>
      <c r="U291" s="4" t="s">
        <v>59</v>
      </c>
      <c r="V291" s="4" t="s">
        <v>5308</v>
      </c>
    </row>
    <row r="292" spans="2:22" ht="99.75" x14ac:dyDescent="0.25">
      <c r="B292" s="4" t="s">
        <v>199</v>
      </c>
      <c r="C292" s="47" t="s">
        <v>200</v>
      </c>
      <c r="D292" s="44"/>
      <c r="E292" s="5" t="s">
        <v>123</v>
      </c>
      <c r="F292" s="4" t="s">
        <v>201</v>
      </c>
      <c r="G292" s="4" t="s">
        <v>5115</v>
      </c>
      <c r="H292" s="4"/>
      <c r="I292" s="4" t="s">
        <v>46</v>
      </c>
      <c r="J292" s="4" t="s">
        <v>46</v>
      </c>
      <c r="K292" s="4" t="s">
        <v>46</v>
      </c>
      <c r="L292" s="4" t="s">
        <v>46</v>
      </c>
      <c r="M292" s="4" t="s">
        <v>5112</v>
      </c>
      <c r="N292" s="4" t="s">
        <v>59</v>
      </c>
      <c r="O292" s="4"/>
      <c r="P292" s="4" t="s">
        <v>59</v>
      </c>
      <c r="Q292" s="4"/>
      <c r="R292" s="4" t="s">
        <v>5116</v>
      </c>
      <c r="S292" s="4" t="s">
        <v>59</v>
      </c>
      <c r="T292" s="4" t="s">
        <v>46</v>
      </c>
      <c r="U292" s="4" t="s">
        <v>59</v>
      </c>
      <c r="V292" s="4" t="s">
        <v>46</v>
      </c>
    </row>
    <row r="293" spans="2:22" ht="142.5" x14ac:dyDescent="0.25">
      <c r="B293" s="4" t="s">
        <v>1145</v>
      </c>
      <c r="C293" s="47" t="s">
        <v>1146</v>
      </c>
      <c r="D293" s="44"/>
      <c r="E293" s="5" t="s">
        <v>737</v>
      </c>
      <c r="F293" s="4" t="s">
        <v>1147</v>
      </c>
      <c r="G293" s="4" t="s">
        <v>5111</v>
      </c>
      <c r="H293" s="4"/>
      <c r="I293" s="4" t="s">
        <v>46</v>
      </c>
      <c r="J293" s="4" t="s">
        <v>46</v>
      </c>
      <c r="K293" s="4" t="s">
        <v>46</v>
      </c>
      <c r="L293" s="4" t="s">
        <v>46</v>
      </c>
      <c r="M293" s="4" t="s">
        <v>5112</v>
      </c>
      <c r="N293" s="4" t="s">
        <v>59</v>
      </c>
      <c r="O293" s="4"/>
      <c r="P293" s="4" t="s">
        <v>59</v>
      </c>
      <c r="Q293" s="4"/>
      <c r="R293" s="4" t="s">
        <v>5128</v>
      </c>
      <c r="S293" s="4" t="s">
        <v>59</v>
      </c>
      <c r="T293" s="4" t="s">
        <v>46</v>
      </c>
      <c r="U293" s="4" t="s">
        <v>63</v>
      </c>
      <c r="V293" s="4" t="s">
        <v>46</v>
      </c>
    </row>
    <row r="294" spans="2:22" ht="142.5" x14ac:dyDescent="0.25">
      <c r="B294" s="4" t="s">
        <v>432</v>
      </c>
      <c r="C294" s="47" t="s">
        <v>433</v>
      </c>
      <c r="D294" s="44"/>
      <c r="E294" s="5" t="s">
        <v>434</v>
      </c>
      <c r="F294" s="4" t="s">
        <v>435</v>
      </c>
      <c r="G294" s="4" t="s">
        <v>5111</v>
      </c>
      <c r="H294" s="4"/>
      <c r="I294" s="4" t="s">
        <v>46</v>
      </c>
      <c r="J294" s="4" t="s">
        <v>46</v>
      </c>
      <c r="K294" s="4" t="s">
        <v>46</v>
      </c>
      <c r="L294" s="4" t="s">
        <v>46</v>
      </c>
      <c r="M294" s="4" t="s">
        <v>5112</v>
      </c>
      <c r="N294" s="4" t="s">
        <v>59</v>
      </c>
      <c r="O294" s="4"/>
      <c r="P294" s="4" t="s">
        <v>59</v>
      </c>
      <c r="Q294" s="4"/>
      <c r="R294" s="4" t="s">
        <v>5124</v>
      </c>
      <c r="S294" s="4" t="s">
        <v>59</v>
      </c>
      <c r="T294" s="4" t="s">
        <v>46</v>
      </c>
      <c r="U294" s="4" t="s">
        <v>63</v>
      </c>
      <c r="V294" s="4" t="s">
        <v>46</v>
      </c>
    </row>
    <row r="295" spans="2:22" ht="142.5" x14ac:dyDescent="0.25">
      <c r="B295" s="4" t="s">
        <v>341</v>
      </c>
      <c r="C295" s="47" t="s">
        <v>342</v>
      </c>
      <c r="D295" s="44"/>
      <c r="E295" s="5" t="s">
        <v>343</v>
      </c>
      <c r="F295" s="4" t="s">
        <v>344</v>
      </c>
      <c r="G295" s="4" t="s">
        <v>5111</v>
      </c>
      <c r="H295" s="4"/>
      <c r="I295" s="4" t="s">
        <v>46</v>
      </c>
      <c r="J295" s="4" t="s">
        <v>46</v>
      </c>
      <c r="K295" s="4" t="s">
        <v>46</v>
      </c>
      <c r="L295" s="4" t="s">
        <v>46</v>
      </c>
      <c r="M295" s="4" t="s">
        <v>5122</v>
      </c>
      <c r="N295" s="4" t="s">
        <v>63</v>
      </c>
      <c r="O295" s="13">
        <v>0.4</v>
      </c>
      <c r="P295" s="4" t="s">
        <v>59</v>
      </c>
      <c r="Q295" s="4"/>
      <c r="R295" s="4" t="s">
        <v>46</v>
      </c>
      <c r="S295" s="4" t="s">
        <v>59</v>
      </c>
      <c r="T295" s="4" t="s">
        <v>46</v>
      </c>
      <c r="U295" s="4" t="s">
        <v>59</v>
      </c>
      <c r="V295" s="4" t="s">
        <v>46</v>
      </c>
    </row>
    <row r="296" spans="2:22" ht="142.5" x14ac:dyDescent="0.25">
      <c r="B296" s="4" t="s">
        <v>653</v>
      </c>
      <c r="C296" s="47" t="s">
        <v>654</v>
      </c>
      <c r="D296" s="44"/>
      <c r="E296" s="5" t="s">
        <v>243</v>
      </c>
      <c r="F296" s="4" t="s">
        <v>244</v>
      </c>
      <c r="G296" s="4" t="s">
        <v>5111</v>
      </c>
      <c r="H296" s="4"/>
      <c r="I296" s="4" t="s">
        <v>46</v>
      </c>
      <c r="J296" s="4" t="s">
        <v>46</v>
      </c>
      <c r="K296" s="4" t="s">
        <v>46</v>
      </c>
      <c r="L296" s="4" t="s">
        <v>46</v>
      </c>
      <c r="M296" s="4" t="s">
        <v>5112</v>
      </c>
      <c r="N296" s="4" t="s">
        <v>59</v>
      </c>
      <c r="O296" s="4"/>
      <c r="P296" s="4" t="s">
        <v>59</v>
      </c>
      <c r="Q296" s="4"/>
      <c r="R296" s="4" t="s">
        <v>5124</v>
      </c>
      <c r="S296" s="4" t="s">
        <v>59</v>
      </c>
      <c r="T296" s="4" t="s">
        <v>46</v>
      </c>
      <c r="U296" s="4" t="s">
        <v>59</v>
      </c>
      <c r="V296" s="4" t="s">
        <v>46</v>
      </c>
    </row>
    <row r="297" spans="2:22" ht="142.5" x14ac:dyDescent="0.25">
      <c r="B297" s="4" t="s">
        <v>981</v>
      </c>
      <c r="C297" s="47" t="s">
        <v>982</v>
      </c>
      <c r="D297" s="44"/>
      <c r="E297" s="5" t="s">
        <v>375</v>
      </c>
      <c r="F297" s="4" t="s">
        <v>532</v>
      </c>
      <c r="G297" s="4" t="s">
        <v>5111</v>
      </c>
      <c r="H297" s="4"/>
      <c r="I297" s="4" t="s">
        <v>46</v>
      </c>
      <c r="J297" s="4" t="s">
        <v>46</v>
      </c>
      <c r="K297" s="4" t="s">
        <v>46</v>
      </c>
      <c r="L297" s="4" t="s">
        <v>5309</v>
      </c>
      <c r="M297" s="4" t="s">
        <v>5112</v>
      </c>
      <c r="N297" s="4" t="s">
        <v>59</v>
      </c>
      <c r="O297" s="4"/>
      <c r="P297" s="4" t="s">
        <v>59</v>
      </c>
      <c r="Q297" s="4"/>
      <c r="R297" s="4" t="s">
        <v>5116</v>
      </c>
      <c r="S297" s="4" t="s">
        <v>59</v>
      </c>
      <c r="T297" s="4" t="s">
        <v>5310</v>
      </c>
      <c r="U297" s="4" t="s">
        <v>59</v>
      </c>
      <c r="V297" s="4" t="s">
        <v>5310</v>
      </c>
    </row>
    <row r="298" spans="2:22" ht="142.5" x14ac:dyDescent="0.25">
      <c r="B298" s="4" t="s">
        <v>984</v>
      </c>
      <c r="C298" s="47" t="s">
        <v>985</v>
      </c>
      <c r="D298" s="44"/>
      <c r="E298" s="5" t="s">
        <v>375</v>
      </c>
      <c r="F298" s="4" t="s">
        <v>532</v>
      </c>
      <c r="G298" s="4" t="s">
        <v>5111</v>
      </c>
      <c r="H298" s="4"/>
      <c r="I298" s="4" t="s">
        <v>46</v>
      </c>
      <c r="J298" s="4" t="s">
        <v>46</v>
      </c>
      <c r="K298" s="4" t="s">
        <v>46</v>
      </c>
      <c r="L298" s="4" t="s">
        <v>4176</v>
      </c>
      <c r="M298" s="4" t="s">
        <v>5112</v>
      </c>
      <c r="N298" s="4" t="s">
        <v>59</v>
      </c>
      <c r="O298" s="4"/>
      <c r="P298" s="4" t="s">
        <v>59</v>
      </c>
      <c r="Q298" s="4"/>
      <c r="R298" s="4" t="s">
        <v>5116</v>
      </c>
      <c r="S298" s="4" t="s">
        <v>59</v>
      </c>
      <c r="T298" s="4" t="s">
        <v>5305</v>
      </c>
      <c r="U298" s="4" t="s">
        <v>59</v>
      </c>
      <c r="V298" s="4" t="s">
        <v>5311</v>
      </c>
    </row>
    <row r="299" spans="2:22" ht="409.5" x14ac:dyDescent="0.25">
      <c r="B299" s="4" t="s">
        <v>395</v>
      </c>
      <c r="C299" s="47" t="s">
        <v>396</v>
      </c>
      <c r="D299" s="44"/>
      <c r="E299" s="5" t="s">
        <v>100</v>
      </c>
      <c r="F299" s="4" t="s">
        <v>397</v>
      </c>
      <c r="G299" s="4" t="s">
        <v>5111</v>
      </c>
      <c r="H299" s="4"/>
      <c r="I299" s="4" t="s">
        <v>46</v>
      </c>
      <c r="J299" s="4" t="s">
        <v>46</v>
      </c>
      <c r="K299" s="4" t="s">
        <v>46</v>
      </c>
      <c r="L299" s="4" t="s">
        <v>46</v>
      </c>
      <c r="M299" s="4" t="s">
        <v>5112</v>
      </c>
      <c r="N299" s="4" t="s">
        <v>59</v>
      </c>
      <c r="O299" s="4"/>
      <c r="P299" s="4" t="s">
        <v>59</v>
      </c>
      <c r="Q299" s="4"/>
      <c r="R299" s="4" t="s">
        <v>5124</v>
      </c>
      <c r="S299" s="4" t="s">
        <v>63</v>
      </c>
      <c r="T299" s="4" t="s">
        <v>5312</v>
      </c>
      <c r="U299" s="4" t="s">
        <v>63</v>
      </c>
      <c r="V299" s="4" t="s">
        <v>5313</v>
      </c>
    </row>
    <row r="300" spans="2:22" ht="142.5" x14ac:dyDescent="0.25">
      <c r="B300" s="4" t="s">
        <v>987</v>
      </c>
      <c r="C300" s="47" t="s">
        <v>988</v>
      </c>
      <c r="D300" s="44"/>
      <c r="E300" s="5" t="s">
        <v>375</v>
      </c>
      <c r="F300" s="4" t="s">
        <v>532</v>
      </c>
      <c r="G300" s="4" t="s">
        <v>5111</v>
      </c>
      <c r="H300" s="4"/>
      <c r="I300" s="4" t="s">
        <v>46</v>
      </c>
      <c r="J300" s="4" t="s">
        <v>46</v>
      </c>
      <c r="K300" s="4" t="s">
        <v>46</v>
      </c>
      <c r="L300" s="4" t="s">
        <v>5276</v>
      </c>
      <c r="M300" s="4" t="s">
        <v>5112</v>
      </c>
      <c r="N300" s="4" t="s">
        <v>59</v>
      </c>
      <c r="O300" s="4"/>
      <c r="P300" s="4" t="s">
        <v>59</v>
      </c>
      <c r="Q300" s="4"/>
      <c r="R300" s="4" t="s">
        <v>5116</v>
      </c>
      <c r="S300" s="4" t="s">
        <v>59</v>
      </c>
      <c r="T300" s="4" t="s">
        <v>5314</v>
      </c>
      <c r="U300" s="4" t="s">
        <v>59</v>
      </c>
      <c r="V300" s="4" t="s">
        <v>5314</v>
      </c>
    </row>
    <row r="301" spans="2:22" ht="142.5" x14ac:dyDescent="0.25">
      <c r="B301" s="4" t="s">
        <v>674</v>
      </c>
      <c r="C301" s="47" t="s">
        <v>675</v>
      </c>
      <c r="D301" s="44"/>
      <c r="E301" s="5" t="s">
        <v>637</v>
      </c>
      <c r="F301" s="4" t="s">
        <v>676</v>
      </c>
      <c r="G301" s="4" t="s">
        <v>5111</v>
      </c>
      <c r="H301" s="4"/>
      <c r="I301" s="4" t="s">
        <v>46</v>
      </c>
      <c r="J301" s="4" t="s">
        <v>46</v>
      </c>
      <c r="K301" s="4" t="s">
        <v>46</v>
      </c>
      <c r="L301" s="4" t="s">
        <v>46</v>
      </c>
      <c r="M301" s="4" t="s">
        <v>5112</v>
      </c>
      <c r="N301" s="4" t="s">
        <v>59</v>
      </c>
      <c r="O301" s="4"/>
      <c r="P301" s="4" t="s">
        <v>59</v>
      </c>
      <c r="Q301" s="4"/>
      <c r="R301" s="4" t="s">
        <v>5116</v>
      </c>
      <c r="S301" s="4" t="s">
        <v>59</v>
      </c>
      <c r="T301" s="4" t="s">
        <v>46</v>
      </c>
      <c r="U301" s="4" t="s">
        <v>59</v>
      </c>
      <c r="V301" s="4" t="s">
        <v>46</v>
      </c>
    </row>
    <row r="302" spans="2:22" ht="409.5" x14ac:dyDescent="0.25">
      <c r="B302" s="4" t="s">
        <v>437</v>
      </c>
      <c r="C302" s="47" t="s">
        <v>438</v>
      </c>
      <c r="D302" s="44"/>
      <c r="E302" s="5" t="s">
        <v>100</v>
      </c>
      <c r="F302" s="4" t="s">
        <v>397</v>
      </c>
      <c r="G302" s="4" t="s">
        <v>5111</v>
      </c>
      <c r="H302" s="4"/>
      <c r="I302" s="4" t="s">
        <v>46</v>
      </c>
      <c r="J302" s="4" t="s">
        <v>46</v>
      </c>
      <c r="K302" s="4" t="s">
        <v>46</v>
      </c>
      <c r="L302" s="4" t="s">
        <v>5315</v>
      </c>
      <c r="M302" s="4" t="s">
        <v>5112</v>
      </c>
      <c r="N302" s="4" t="s">
        <v>59</v>
      </c>
      <c r="O302" s="4"/>
      <c r="P302" s="4" t="s">
        <v>59</v>
      </c>
      <c r="Q302" s="4"/>
      <c r="R302" s="4" t="s">
        <v>5124</v>
      </c>
      <c r="S302" s="4" t="s">
        <v>59</v>
      </c>
      <c r="T302" s="4" t="s">
        <v>46</v>
      </c>
      <c r="U302" s="4" t="s">
        <v>63</v>
      </c>
      <c r="V302" s="4" t="s">
        <v>5316</v>
      </c>
    </row>
    <row r="303" spans="2:22" ht="156.75" x14ac:dyDescent="0.25">
      <c r="B303" s="4" t="s">
        <v>560</v>
      </c>
      <c r="C303" s="47" t="s">
        <v>561</v>
      </c>
      <c r="D303" s="44"/>
      <c r="E303" s="5" t="s">
        <v>154</v>
      </c>
      <c r="F303" s="4" t="s">
        <v>155</v>
      </c>
      <c r="G303" s="4" t="s">
        <v>5111</v>
      </c>
      <c r="H303" s="4"/>
      <c r="I303" s="4" t="s">
        <v>46</v>
      </c>
      <c r="J303" s="4" t="s">
        <v>46</v>
      </c>
      <c r="K303" s="4" t="s">
        <v>46</v>
      </c>
      <c r="L303" s="4" t="s">
        <v>1198</v>
      </c>
      <c r="M303" s="4" t="s">
        <v>5112</v>
      </c>
      <c r="N303" s="4" t="s">
        <v>59</v>
      </c>
      <c r="O303" s="4"/>
      <c r="P303" s="4" t="s">
        <v>59</v>
      </c>
      <c r="Q303" s="4"/>
      <c r="R303" s="4" t="s">
        <v>5124</v>
      </c>
      <c r="S303" s="4" t="s">
        <v>63</v>
      </c>
      <c r="T303" s="4" t="s">
        <v>5317</v>
      </c>
      <c r="U303" s="4" t="s">
        <v>63</v>
      </c>
      <c r="V303" s="4" t="s">
        <v>5318</v>
      </c>
    </row>
    <row r="304" spans="2:22" ht="228" x14ac:dyDescent="0.25">
      <c r="B304" s="4" t="s">
        <v>373</v>
      </c>
      <c r="C304" s="47" t="s">
        <v>374</v>
      </c>
      <c r="D304" s="44"/>
      <c r="E304" s="5" t="s">
        <v>375</v>
      </c>
      <c r="F304" s="4" t="s">
        <v>376</v>
      </c>
      <c r="G304" s="4" t="s">
        <v>5115</v>
      </c>
      <c r="H304" s="4"/>
      <c r="I304" s="4" t="s">
        <v>46</v>
      </c>
      <c r="J304" s="4" t="s">
        <v>46</v>
      </c>
      <c r="K304" s="4" t="s">
        <v>46</v>
      </c>
      <c r="L304" s="4" t="s">
        <v>46</v>
      </c>
      <c r="M304" s="4" t="s">
        <v>5200</v>
      </c>
      <c r="N304" s="4" t="s">
        <v>63</v>
      </c>
      <c r="O304" s="4"/>
      <c r="P304" s="4" t="s">
        <v>59</v>
      </c>
      <c r="Q304" s="4"/>
      <c r="R304" s="4" t="s">
        <v>5124</v>
      </c>
      <c r="S304" s="4" t="s">
        <v>59</v>
      </c>
      <c r="T304" s="4" t="s">
        <v>5319</v>
      </c>
      <c r="U304" s="4" t="s">
        <v>59</v>
      </c>
      <c r="V304" s="4" t="s">
        <v>2245</v>
      </c>
    </row>
    <row r="305" spans="2:22" ht="99.75" x14ac:dyDescent="0.25">
      <c r="B305" s="4" t="s">
        <v>698</v>
      </c>
      <c r="C305" s="47" t="s">
        <v>695</v>
      </c>
      <c r="D305" s="44"/>
      <c r="E305" s="5" t="s">
        <v>699</v>
      </c>
      <c r="F305" s="4" t="s">
        <v>700</v>
      </c>
      <c r="G305" s="4" t="s">
        <v>5149</v>
      </c>
      <c r="H305" s="4"/>
      <c r="I305" s="4" t="s">
        <v>46</v>
      </c>
      <c r="J305" s="4" t="s">
        <v>46</v>
      </c>
      <c r="K305" s="4" t="s">
        <v>46</v>
      </c>
      <c r="L305" s="4" t="s">
        <v>46</v>
      </c>
      <c r="M305" s="4" t="s">
        <v>5112</v>
      </c>
      <c r="N305" s="4" t="s">
        <v>59</v>
      </c>
      <c r="O305" s="4"/>
      <c r="P305" s="4" t="s">
        <v>59</v>
      </c>
      <c r="Q305" s="4"/>
      <c r="R305" s="4" t="s">
        <v>5124</v>
      </c>
      <c r="S305" s="4" t="s">
        <v>63</v>
      </c>
      <c r="T305" s="4" t="s">
        <v>5320</v>
      </c>
      <c r="U305" s="4" t="s">
        <v>59</v>
      </c>
      <c r="V305" s="4" t="s">
        <v>46</v>
      </c>
    </row>
    <row r="306" spans="2:22" ht="370.5" x14ac:dyDescent="0.25">
      <c r="B306" s="4" t="s">
        <v>490</v>
      </c>
      <c r="C306" s="47" t="s">
        <v>491</v>
      </c>
      <c r="D306" s="44"/>
      <c r="E306" s="5" t="s">
        <v>100</v>
      </c>
      <c r="F306" s="4" t="s">
        <v>456</v>
      </c>
      <c r="G306" s="4" t="s">
        <v>5111</v>
      </c>
      <c r="H306" s="4"/>
      <c r="I306" s="4" t="s">
        <v>46</v>
      </c>
      <c r="J306" s="4" t="s">
        <v>46</v>
      </c>
      <c r="K306" s="4" t="s">
        <v>46</v>
      </c>
      <c r="L306" s="4" t="s">
        <v>46</v>
      </c>
      <c r="M306" s="4" t="s">
        <v>5112</v>
      </c>
      <c r="N306" s="4" t="s">
        <v>59</v>
      </c>
      <c r="O306" s="4"/>
      <c r="P306" s="4" t="s">
        <v>59</v>
      </c>
      <c r="Q306" s="4"/>
      <c r="R306" s="4" t="s">
        <v>5116</v>
      </c>
      <c r="S306" s="4" t="s">
        <v>59</v>
      </c>
      <c r="T306" s="4" t="s">
        <v>46</v>
      </c>
      <c r="U306" s="4" t="s">
        <v>63</v>
      </c>
      <c r="V306" s="4" t="s">
        <v>5257</v>
      </c>
    </row>
    <row r="307" spans="2:22" ht="142.5" x14ac:dyDescent="0.25">
      <c r="B307" s="4" t="s">
        <v>702</v>
      </c>
      <c r="C307" s="47" t="s">
        <v>703</v>
      </c>
      <c r="D307" s="44"/>
      <c r="E307" s="5" t="s">
        <v>154</v>
      </c>
      <c r="F307" s="4" t="s">
        <v>524</v>
      </c>
      <c r="G307" s="4" t="s">
        <v>5111</v>
      </c>
      <c r="H307" s="4"/>
      <c r="I307" s="4" t="s">
        <v>46</v>
      </c>
      <c r="J307" s="4" t="s">
        <v>46</v>
      </c>
      <c r="K307" s="4" t="s">
        <v>46</v>
      </c>
      <c r="L307" s="4" t="s">
        <v>46</v>
      </c>
      <c r="M307" s="4" t="s">
        <v>5112</v>
      </c>
      <c r="N307" s="4" t="s">
        <v>59</v>
      </c>
      <c r="O307" s="4"/>
      <c r="P307" s="4" t="s">
        <v>59</v>
      </c>
      <c r="Q307" s="4"/>
      <c r="R307" s="4" t="s">
        <v>5124</v>
      </c>
      <c r="S307" s="4" t="s">
        <v>59</v>
      </c>
      <c r="T307" s="4" t="s">
        <v>46</v>
      </c>
      <c r="U307" s="4" t="s">
        <v>63</v>
      </c>
      <c r="V307" s="4" t="s">
        <v>5321</v>
      </c>
    </row>
    <row r="308" spans="2:22" ht="142.5" x14ac:dyDescent="0.25">
      <c r="B308" s="4" t="s">
        <v>522</v>
      </c>
      <c r="C308" s="47" t="s">
        <v>523</v>
      </c>
      <c r="D308" s="44"/>
      <c r="E308" s="5" t="s">
        <v>154</v>
      </c>
      <c r="F308" s="4" t="s">
        <v>524</v>
      </c>
      <c r="G308" s="4" t="s">
        <v>5111</v>
      </c>
      <c r="H308" s="4"/>
      <c r="I308" s="4" t="s">
        <v>46</v>
      </c>
      <c r="J308" s="4" t="s">
        <v>46</v>
      </c>
      <c r="K308" s="4" t="s">
        <v>46</v>
      </c>
      <c r="L308" s="4" t="s">
        <v>46</v>
      </c>
      <c r="M308" s="4" t="s">
        <v>5112</v>
      </c>
      <c r="N308" s="4" t="s">
        <v>59</v>
      </c>
      <c r="O308" s="4"/>
      <c r="P308" s="4" t="s">
        <v>59</v>
      </c>
      <c r="Q308" s="4"/>
      <c r="R308" s="4" t="s">
        <v>5124</v>
      </c>
      <c r="S308" s="4" t="s">
        <v>59</v>
      </c>
      <c r="T308" s="4" t="s">
        <v>46</v>
      </c>
      <c r="U308" s="4" t="s">
        <v>63</v>
      </c>
      <c r="V308" s="4" t="s">
        <v>5321</v>
      </c>
    </row>
    <row r="309" spans="2:22" ht="142.5" x14ac:dyDescent="0.25">
      <c r="B309" s="4" t="s">
        <v>347</v>
      </c>
      <c r="C309" s="47" t="s">
        <v>348</v>
      </c>
      <c r="D309" s="44"/>
      <c r="E309" s="5" t="s">
        <v>100</v>
      </c>
      <c r="F309" s="4" t="s">
        <v>349</v>
      </c>
      <c r="G309" s="4" t="s">
        <v>5111</v>
      </c>
      <c r="H309" s="4"/>
      <c r="I309" s="4" t="s">
        <v>46</v>
      </c>
      <c r="J309" s="4" t="s">
        <v>46</v>
      </c>
      <c r="K309" s="4" t="s">
        <v>46</v>
      </c>
      <c r="L309" s="4" t="s">
        <v>46</v>
      </c>
      <c r="M309" s="4" t="s">
        <v>5122</v>
      </c>
      <c r="N309" s="4" t="s">
        <v>63</v>
      </c>
      <c r="O309" s="13">
        <v>0.4</v>
      </c>
      <c r="P309" s="4" t="s">
        <v>59</v>
      </c>
      <c r="Q309" s="4"/>
      <c r="R309" s="4" t="s">
        <v>5124</v>
      </c>
      <c r="S309" s="4" t="s">
        <v>59</v>
      </c>
      <c r="T309" s="4" t="s">
        <v>5268</v>
      </c>
      <c r="U309" s="4" t="s">
        <v>59</v>
      </c>
      <c r="V309" s="4" t="s">
        <v>46</v>
      </c>
    </row>
    <row r="310" spans="2:22" ht="142.5" x14ac:dyDescent="0.25">
      <c r="B310" s="4" t="s">
        <v>204</v>
      </c>
      <c r="C310" s="47" t="s">
        <v>205</v>
      </c>
      <c r="D310" s="44"/>
      <c r="E310" s="5" t="s">
        <v>123</v>
      </c>
      <c r="F310" s="4" t="s">
        <v>206</v>
      </c>
      <c r="G310" s="4" t="s">
        <v>5111</v>
      </c>
      <c r="H310" s="4"/>
      <c r="I310" s="4" t="s">
        <v>46</v>
      </c>
      <c r="J310" s="4" t="s">
        <v>46</v>
      </c>
      <c r="K310" s="4" t="s">
        <v>46</v>
      </c>
      <c r="L310" s="4" t="s">
        <v>149</v>
      </c>
      <c r="M310" s="4" t="s">
        <v>5112</v>
      </c>
      <c r="N310" s="4" t="s">
        <v>59</v>
      </c>
      <c r="O310" s="13">
        <v>0</v>
      </c>
      <c r="P310" s="4" t="s">
        <v>59</v>
      </c>
      <c r="Q310" s="13">
        <v>0</v>
      </c>
      <c r="R310" s="4" t="s">
        <v>5124</v>
      </c>
      <c r="S310" s="4" t="s">
        <v>59</v>
      </c>
      <c r="T310" s="4" t="s">
        <v>149</v>
      </c>
      <c r="U310" s="4" t="s">
        <v>63</v>
      </c>
      <c r="V310" s="4" t="s">
        <v>5322</v>
      </c>
    </row>
    <row r="311" spans="2:22" ht="142.5" x14ac:dyDescent="0.25">
      <c r="B311" s="4" t="s">
        <v>824</v>
      </c>
      <c r="C311" s="47" t="s">
        <v>825</v>
      </c>
      <c r="D311" s="44"/>
      <c r="E311" s="5" t="s">
        <v>100</v>
      </c>
      <c r="F311" s="4" t="s">
        <v>826</v>
      </c>
      <c r="G311" s="4" t="s">
        <v>5111</v>
      </c>
      <c r="H311" s="4"/>
      <c r="I311" s="4" t="s">
        <v>46</v>
      </c>
      <c r="J311" s="4" t="s">
        <v>46</v>
      </c>
      <c r="K311" s="4" t="s">
        <v>46</v>
      </c>
      <c r="L311" s="4" t="s">
        <v>46</v>
      </c>
      <c r="M311" s="4" t="s">
        <v>5122</v>
      </c>
      <c r="N311" s="4" t="s">
        <v>63</v>
      </c>
      <c r="O311" s="13">
        <v>6.5000000000000002E-2</v>
      </c>
      <c r="P311" s="4" t="s">
        <v>59</v>
      </c>
      <c r="Q311" s="4"/>
      <c r="R311" s="4" t="s">
        <v>46</v>
      </c>
      <c r="S311" s="4" t="s">
        <v>59</v>
      </c>
      <c r="T311" s="4" t="s">
        <v>46</v>
      </c>
      <c r="U311" s="4" t="s">
        <v>59</v>
      </c>
      <c r="V311" s="4" t="s">
        <v>46</v>
      </c>
    </row>
    <row r="312" spans="2:22" ht="142.5" x14ac:dyDescent="0.25">
      <c r="B312" s="4" t="s">
        <v>526</v>
      </c>
      <c r="C312" s="47" t="s">
        <v>527</v>
      </c>
      <c r="D312" s="44"/>
      <c r="E312" s="5" t="s">
        <v>154</v>
      </c>
      <c r="F312" s="4" t="s">
        <v>524</v>
      </c>
      <c r="G312" s="4" t="s">
        <v>5111</v>
      </c>
      <c r="H312" s="4"/>
      <c r="I312" s="4" t="s">
        <v>46</v>
      </c>
      <c r="J312" s="4" t="s">
        <v>46</v>
      </c>
      <c r="K312" s="4" t="s">
        <v>46</v>
      </c>
      <c r="L312" s="4" t="s">
        <v>46</v>
      </c>
      <c r="M312" s="4" t="s">
        <v>5112</v>
      </c>
      <c r="N312" s="4" t="s">
        <v>59</v>
      </c>
      <c r="O312" s="4"/>
      <c r="P312" s="4" t="s">
        <v>59</v>
      </c>
      <c r="Q312" s="4"/>
      <c r="R312" s="4" t="s">
        <v>5124</v>
      </c>
      <c r="S312" s="4" t="s">
        <v>59</v>
      </c>
      <c r="T312" s="4" t="s">
        <v>46</v>
      </c>
      <c r="U312" s="4" t="s">
        <v>59</v>
      </c>
      <c r="V312" s="4" t="s">
        <v>46</v>
      </c>
    </row>
    <row r="313" spans="2:22" ht="142.5" x14ac:dyDescent="0.25">
      <c r="B313" s="4" t="s">
        <v>620</v>
      </c>
      <c r="C313" s="47" t="s">
        <v>621</v>
      </c>
      <c r="D313" s="44"/>
      <c r="E313" s="5" t="s">
        <v>154</v>
      </c>
      <c r="F313" s="4" t="s">
        <v>524</v>
      </c>
      <c r="G313" s="4" t="s">
        <v>5111</v>
      </c>
      <c r="H313" s="4"/>
      <c r="I313" s="4" t="s">
        <v>46</v>
      </c>
      <c r="J313" s="4" t="s">
        <v>46</v>
      </c>
      <c r="K313" s="4" t="s">
        <v>46</v>
      </c>
      <c r="L313" s="4" t="s">
        <v>46</v>
      </c>
      <c r="M313" s="4" t="s">
        <v>5112</v>
      </c>
      <c r="N313" s="4" t="s">
        <v>59</v>
      </c>
      <c r="O313" s="4"/>
      <c r="P313" s="4" t="s">
        <v>59</v>
      </c>
      <c r="Q313" s="4"/>
      <c r="R313" s="4" t="s">
        <v>5124</v>
      </c>
      <c r="S313" s="4" t="s">
        <v>59</v>
      </c>
      <c r="T313" s="4" t="s">
        <v>46</v>
      </c>
      <c r="U313" s="4" t="s">
        <v>63</v>
      </c>
      <c r="V313" s="4" t="s">
        <v>5321</v>
      </c>
    </row>
    <row r="314" spans="2:22" ht="99.75" x14ac:dyDescent="0.25">
      <c r="B314" s="4" t="s">
        <v>622</v>
      </c>
      <c r="C314" s="47" t="s">
        <v>623</v>
      </c>
      <c r="D314" s="44"/>
      <c r="E314" s="5" t="s">
        <v>375</v>
      </c>
      <c r="F314" s="4" t="s">
        <v>532</v>
      </c>
      <c r="G314" s="4" t="s">
        <v>5149</v>
      </c>
      <c r="H314" s="4"/>
      <c r="I314" s="4" t="s">
        <v>46</v>
      </c>
      <c r="J314" s="4" t="s">
        <v>46</v>
      </c>
      <c r="K314" s="4" t="s">
        <v>46</v>
      </c>
      <c r="L314" s="4" t="s">
        <v>46</v>
      </c>
      <c r="M314" s="4" t="s">
        <v>5122</v>
      </c>
      <c r="N314" s="4" t="s">
        <v>63</v>
      </c>
      <c r="O314" s="13">
        <v>7.2</v>
      </c>
      <c r="P314" s="4" t="s">
        <v>59</v>
      </c>
      <c r="Q314" s="4"/>
      <c r="R314" s="4" t="s">
        <v>46</v>
      </c>
      <c r="S314" s="4" t="s">
        <v>59</v>
      </c>
      <c r="T314" s="4" t="s">
        <v>5323</v>
      </c>
      <c r="U314" s="4" t="s">
        <v>59</v>
      </c>
      <c r="V314" s="4" t="s">
        <v>5151</v>
      </c>
    </row>
    <row r="315" spans="2:22" ht="142.5" x14ac:dyDescent="0.25">
      <c r="B315" s="4" t="s">
        <v>1053</v>
      </c>
      <c r="C315" s="47" t="s">
        <v>1054</v>
      </c>
      <c r="D315" s="44"/>
      <c r="E315" s="5" t="s">
        <v>737</v>
      </c>
      <c r="F315" s="4" t="s">
        <v>468</v>
      </c>
      <c r="G315" s="4" t="s">
        <v>5111</v>
      </c>
      <c r="H315" s="4"/>
      <c r="I315" s="4" t="s">
        <v>46</v>
      </c>
      <c r="J315" s="4" t="s">
        <v>46</v>
      </c>
      <c r="K315" s="4" t="s">
        <v>46</v>
      </c>
      <c r="L315" s="4" t="s">
        <v>46</v>
      </c>
      <c r="M315" s="4" t="s">
        <v>5112</v>
      </c>
      <c r="N315" s="4" t="s">
        <v>59</v>
      </c>
      <c r="O315" s="4"/>
      <c r="P315" s="4" t="s">
        <v>59</v>
      </c>
      <c r="Q315" s="4"/>
      <c r="R315" s="4" t="s">
        <v>5124</v>
      </c>
      <c r="S315" s="4" t="s">
        <v>59</v>
      </c>
      <c r="T315" s="4" t="s">
        <v>46</v>
      </c>
      <c r="U315" s="4" t="s">
        <v>59</v>
      </c>
      <c r="V315" s="4" t="s">
        <v>46</v>
      </c>
    </row>
    <row r="316" spans="2:22" ht="142.5" x14ac:dyDescent="0.25">
      <c r="B316" s="4" t="s">
        <v>626</v>
      </c>
      <c r="C316" s="47" t="s">
        <v>627</v>
      </c>
      <c r="D316" s="44"/>
      <c r="E316" s="5" t="s">
        <v>154</v>
      </c>
      <c r="F316" s="4" t="s">
        <v>550</v>
      </c>
      <c r="G316" s="4" t="s">
        <v>5111</v>
      </c>
      <c r="H316" s="4"/>
      <c r="I316" s="4" t="s">
        <v>46</v>
      </c>
      <c r="J316" s="4" t="s">
        <v>46</v>
      </c>
      <c r="K316" s="4" t="s">
        <v>46</v>
      </c>
      <c r="L316" s="4" t="s">
        <v>46</v>
      </c>
      <c r="M316" s="4" t="s">
        <v>5112</v>
      </c>
      <c r="N316" s="4" t="s">
        <v>59</v>
      </c>
      <c r="O316" s="4"/>
      <c r="P316" s="4" t="s">
        <v>59</v>
      </c>
      <c r="Q316" s="4"/>
      <c r="R316" s="4" t="s">
        <v>5124</v>
      </c>
      <c r="S316" s="4" t="s">
        <v>59</v>
      </c>
      <c r="T316" s="4" t="s">
        <v>5147</v>
      </c>
      <c r="U316" s="4" t="s">
        <v>63</v>
      </c>
      <c r="V316" s="4" t="s">
        <v>5324</v>
      </c>
    </row>
    <row r="317" spans="2:22" ht="142.5" x14ac:dyDescent="0.25">
      <c r="B317" s="4" t="s">
        <v>665</v>
      </c>
      <c r="C317" s="47" t="s">
        <v>666</v>
      </c>
      <c r="D317" s="44"/>
      <c r="E317" s="5" t="s">
        <v>141</v>
      </c>
      <c r="F317" s="4" t="s">
        <v>667</v>
      </c>
      <c r="G317" s="4" t="s">
        <v>5111</v>
      </c>
      <c r="H317" s="4"/>
      <c r="I317" s="4" t="s">
        <v>46</v>
      </c>
      <c r="J317" s="4" t="s">
        <v>46</v>
      </c>
      <c r="K317" s="4" t="s">
        <v>46</v>
      </c>
      <c r="L317" s="4" t="s">
        <v>46</v>
      </c>
      <c r="M317" s="4" t="s">
        <v>5112</v>
      </c>
      <c r="N317" s="4" t="s">
        <v>59</v>
      </c>
      <c r="O317" s="4"/>
      <c r="P317" s="4" t="s">
        <v>59</v>
      </c>
      <c r="Q317" s="4"/>
      <c r="R317" s="4" t="s">
        <v>5116</v>
      </c>
      <c r="S317" s="4" t="s">
        <v>59</v>
      </c>
      <c r="T317" s="4" t="s">
        <v>46</v>
      </c>
      <c r="U317" s="4" t="s">
        <v>63</v>
      </c>
      <c r="V317" s="4" t="s">
        <v>5163</v>
      </c>
    </row>
    <row r="318" spans="2:22" ht="327.75" x14ac:dyDescent="0.25">
      <c r="B318" s="4" t="s">
        <v>504</v>
      </c>
      <c r="C318" s="47" t="s">
        <v>505</v>
      </c>
      <c r="D318" s="44"/>
      <c r="E318" s="5" t="s">
        <v>312</v>
      </c>
      <c r="F318" s="4" t="s">
        <v>506</v>
      </c>
      <c r="G318" s="4" t="s">
        <v>5111</v>
      </c>
      <c r="H318" s="4"/>
      <c r="I318" s="4" t="s">
        <v>46</v>
      </c>
      <c r="J318" s="4" t="s">
        <v>46</v>
      </c>
      <c r="K318" s="4" t="s">
        <v>46</v>
      </c>
      <c r="L318" s="4" t="s">
        <v>46</v>
      </c>
      <c r="M318" s="4" t="s">
        <v>5122</v>
      </c>
      <c r="N318" s="4" t="s">
        <v>63</v>
      </c>
      <c r="O318" s="13">
        <v>15.3</v>
      </c>
      <c r="P318" s="4" t="s">
        <v>59</v>
      </c>
      <c r="Q318" s="4"/>
      <c r="R318" s="4" t="s">
        <v>5124</v>
      </c>
      <c r="S318" s="4" t="s">
        <v>59</v>
      </c>
      <c r="T318" s="4" t="s">
        <v>46</v>
      </c>
      <c r="U318" s="4" t="s">
        <v>63</v>
      </c>
      <c r="V318" s="4" t="s">
        <v>5325</v>
      </c>
    </row>
    <row r="319" spans="2:22" ht="409.5" x14ac:dyDescent="0.25">
      <c r="B319" s="4" t="s">
        <v>1217</v>
      </c>
      <c r="C319" s="47" t="s">
        <v>1218</v>
      </c>
      <c r="D319" s="44"/>
      <c r="E319" s="5" t="s">
        <v>375</v>
      </c>
      <c r="F319" s="4" t="s">
        <v>1219</v>
      </c>
      <c r="G319" s="4" t="s">
        <v>5111</v>
      </c>
      <c r="H319" s="4"/>
      <c r="I319" s="4" t="s">
        <v>5119</v>
      </c>
      <c r="J319" s="4" t="s">
        <v>46</v>
      </c>
      <c r="K319" s="4" t="s">
        <v>46</v>
      </c>
      <c r="L319" s="4" t="s">
        <v>2360</v>
      </c>
      <c r="M319" s="4" t="s">
        <v>5122</v>
      </c>
      <c r="N319" s="4" t="s">
        <v>63</v>
      </c>
      <c r="O319" s="13">
        <v>13</v>
      </c>
      <c r="P319" s="4" t="s">
        <v>59</v>
      </c>
      <c r="Q319" s="4"/>
      <c r="R319" s="4" t="s">
        <v>5124</v>
      </c>
      <c r="S319" s="4" t="s">
        <v>63</v>
      </c>
      <c r="T319" s="4" t="s">
        <v>5326</v>
      </c>
      <c r="U319" s="4" t="s">
        <v>63</v>
      </c>
      <c r="V319" s="4" t="s">
        <v>5327</v>
      </c>
    </row>
    <row r="320" spans="2:22" ht="142.5" x14ac:dyDescent="0.25">
      <c r="B320" s="4" t="s">
        <v>989</v>
      </c>
      <c r="C320" s="47" t="s">
        <v>990</v>
      </c>
      <c r="D320" s="44"/>
      <c r="E320" s="5" t="s">
        <v>375</v>
      </c>
      <c r="F320" s="4" t="s">
        <v>532</v>
      </c>
      <c r="G320" s="4" t="s">
        <v>5111</v>
      </c>
      <c r="H320" s="4"/>
      <c r="I320" s="4" t="s">
        <v>46</v>
      </c>
      <c r="J320" s="4" t="s">
        <v>46</v>
      </c>
      <c r="K320" s="4" t="s">
        <v>46</v>
      </c>
      <c r="L320" s="4" t="s">
        <v>5328</v>
      </c>
      <c r="M320" s="4" t="s">
        <v>5112</v>
      </c>
      <c r="N320" s="4" t="s">
        <v>59</v>
      </c>
      <c r="O320" s="4"/>
      <c r="P320" s="4" t="s">
        <v>59</v>
      </c>
      <c r="Q320" s="4"/>
      <c r="R320" s="4" t="s">
        <v>5116</v>
      </c>
      <c r="S320" s="4" t="s">
        <v>59</v>
      </c>
      <c r="T320" s="4" t="s">
        <v>5329</v>
      </c>
      <c r="U320" s="4" t="s">
        <v>59</v>
      </c>
      <c r="V320" s="4" t="s">
        <v>5329</v>
      </c>
    </row>
    <row r="321" spans="2:22" ht="142.5" x14ac:dyDescent="0.25">
      <c r="B321" s="4" t="s">
        <v>629</v>
      </c>
      <c r="C321" s="47" t="s">
        <v>630</v>
      </c>
      <c r="D321" s="44"/>
      <c r="E321" s="5" t="s">
        <v>154</v>
      </c>
      <c r="F321" s="4" t="s">
        <v>631</v>
      </c>
      <c r="G321" s="4" t="s">
        <v>5111</v>
      </c>
      <c r="H321" s="4"/>
      <c r="I321" s="4" t="s">
        <v>46</v>
      </c>
      <c r="J321" s="4" t="s">
        <v>46</v>
      </c>
      <c r="K321" s="4" t="s">
        <v>46</v>
      </c>
      <c r="L321" s="4" t="s">
        <v>46</v>
      </c>
      <c r="M321" s="4" t="s">
        <v>5112</v>
      </c>
      <c r="N321" s="4" t="s">
        <v>59</v>
      </c>
      <c r="O321" s="4"/>
      <c r="P321" s="4" t="s">
        <v>59</v>
      </c>
      <c r="Q321" s="4"/>
      <c r="R321" s="4" t="s">
        <v>5116</v>
      </c>
      <c r="S321" s="4" t="s">
        <v>59</v>
      </c>
      <c r="T321" s="4" t="s">
        <v>46</v>
      </c>
      <c r="U321" s="4" t="s">
        <v>59</v>
      </c>
      <c r="V321" s="4" t="s">
        <v>5330</v>
      </c>
    </row>
    <row r="322" spans="2:22" ht="142.5" x14ac:dyDescent="0.25">
      <c r="B322" s="4" t="s">
        <v>492</v>
      </c>
      <c r="C322" s="47" t="s">
        <v>493</v>
      </c>
      <c r="D322" s="44"/>
      <c r="E322" s="5" t="s">
        <v>100</v>
      </c>
      <c r="F322" s="4" t="s">
        <v>456</v>
      </c>
      <c r="G322" s="4" t="s">
        <v>5111</v>
      </c>
      <c r="H322" s="4"/>
      <c r="I322" s="4" t="s">
        <v>46</v>
      </c>
      <c r="J322" s="4" t="s">
        <v>46</v>
      </c>
      <c r="K322" s="4" t="s">
        <v>46</v>
      </c>
      <c r="L322" s="4" t="s">
        <v>46</v>
      </c>
      <c r="M322" s="4" t="s">
        <v>5112</v>
      </c>
      <c r="N322" s="4" t="s">
        <v>59</v>
      </c>
      <c r="O322" s="4"/>
      <c r="P322" s="4" t="s">
        <v>59</v>
      </c>
      <c r="Q322" s="4"/>
      <c r="R322" s="4" t="s">
        <v>46</v>
      </c>
      <c r="S322" s="4" t="s">
        <v>59</v>
      </c>
      <c r="T322" s="4" t="s">
        <v>46</v>
      </c>
      <c r="U322" s="4" t="s">
        <v>63</v>
      </c>
      <c r="V322" s="4" t="s">
        <v>5179</v>
      </c>
    </row>
    <row r="323" spans="2:22" ht="199.5" x14ac:dyDescent="0.25">
      <c r="B323" s="4" t="s">
        <v>949</v>
      </c>
      <c r="C323" s="47" t="s">
        <v>950</v>
      </c>
      <c r="D323" s="44"/>
      <c r="E323" s="5" t="s">
        <v>434</v>
      </c>
      <c r="F323" s="4" t="s">
        <v>942</v>
      </c>
      <c r="G323" s="4" t="s">
        <v>5111</v>
      </c>
      <c r="H323" s="4"/>
      <c r="I323" s="4" t="s">
        <v>46</v>
      </c>
      <c r="J323" s="4" t="s">
        <v>46</v>
      </c>
      <c r="K323" s="4" t="s">
        <v>46</v>
      </c>
      <c r="L323" s="4" t="s">
        <v>46</v>
      </c>
      <c r="M323" s="4" t="s">
        <v>5112</v>
      </c>
      <c r="N323" s="4" t="s">
        <v>59</v>
      </c>
      <c r="O323" s="4"/>
      <c r="P323" s="4" t="s">
        <v>59</v>
      </c>
      <c r="Q323" s="4"/>
      <c r="R323" s="4" t="s">
        <v>5116</v>
      </c>
      <c r="S323" s="4" t="s">
        <v>63</v>
      </c>
      <c r="T323" s="4" t="s">
        <v>5331</v>
      </c>
      <c r="U323" s="4" t="s">
        <v>63</v>
      </c>
      <c r="V323" s="4" t="s">
        <v>5183</v>
      </c>
    </row>
    <row r="324" spans="2:22" ht="199.5" x14ac:dyDescent="0.25">
      <c r="B324" s="4" t="s">
        <v>940</v>
      </c>
      <c r="C324" s="47" t="s">
        <v>941</v>
      </c>
      <c r="D324" s="44"/>
      <c r="E324" s="5" t="s">
        <v>434</v>
      </c>
      <c r="F324" s="4" t="s">
        <v>942</v>
      </c>
      <c r="G324" s="4" t="s">
        <v>5111</v>
      </c>
      <c r="H324" s="4"/>
      <c r="I324" s="4" t="s">
        <v>46</v>
      </c>
      <c r="J324" s="4" t="s">
        <v>46</v>
      </c>
      <c r="K324" s="4" t="s">
        <v>46</v>
      </c>
      <c r="L324" s="4" t="s">
        <v>46</v>
      </c>
      <c r="M324" s="4" t="s">
        <v>5122</v>
      </c>
      <c r="N324" s="4" t="s">
        <v>59</v>
      </c>
      <c r="O324" s="4"/>
      <c r="P324" s="4" t="s">
        <v>59</v>
      </c>
      <c r="Q324" s="4"/>
      <c r="R324" s="4" t="s">
        <v>5116</v>
      </c>
      <c r="S324" s="4" t="s">
        <v>63</v>
      </c>
      <c r="T324" s="4" t="s">
        <v>5331</v>
      </c>
      <c r="U324" s="4" t="s">
        <v>63</v>
      </c>
      <c r="V324" s="4" t="s">
        <v>5181</v>
      </c>
    </row>
    <row r="325" spans="2:22" ht="199.5" x14ac:dyDescent="0.25">
      <c r="B325" s="4" t="s">
        <v>951</v>
      </c>
      <c r="C325" s="47" t="s">
        <v>952</v>
      </c>
      <c r="D325" s="44"/>
      <c r="E325" s="5" t="s">
        <v>434</v>
      </c>
      <c r="F325" s="4" t="s">
        <v>946</v>
      </c>
      <c r="G325" s="4" t="s">
        <v>5111</v>
      </c>
      <c r="H325" s="4"/>
      <c r="I325" s="4" t="s">
        <v>46</v>
      </c>
      <c r="J325" s="4" t="s">
        <v>46</v>
      </c>
      <c r="K325" s="4" t="s">
        <v>46</v>
      </c>
      <c r="L325" s="4" t="s">
        <v>46</v>
      </c>
      <c r="M325" s="4" t="s">
        <v>5112</v>
      </c>
      <c r="N325" s="4" t="s">
        <v>59</v>
      </c>
      <c r="O325" s="4"/>
      <c r="P325" s="4" t="s">
        <v>59</v>
      </c>
      <c r="Q325" s="4"/>
      <c r="R325" s="4" t="s">
        <v>5116</v>
      </c>
      <c r="S325" s="4" t="s">
        <v>63</v>
      </c>
      <c r="T325" s="4" t="s">
        <v>5331</v>
      </c>
      <c r="U325" s="4" t="s">
        <v>63</v>
      </c>
      <c r="V325" s="4" t="s">
        <v>5183</v>
      </c>
    </row>
    <row r="326" spans="2:22" ht="99.75" x14ac:dyDescent="0.25">
      <c r="B326" s="4" t="s">
        <v>562</v>
      </c>
      <c r="C326" s="47" t="s">
        <v>563</v>
      </c>
      <c r="D326" s="44"/>
      <c r="E326" s="5" t="s">
        <v>375</v>
      </c>
      <c r="F326" s="4" t="s">
        <v>532</v>
      </c>
      <c r="G326" s="4" t="s">
        <v>5149</v>
      </c>
      <c r="H326" s="4"/>
      <c r="I326" s="4" t="s">
        <v>46</v>
      </c>
      <c r="J326" s="4" t="s">
        <v>46</v>
      </c>
      <c r="K326" s="4" t="s">
        <v>46</v>
      </c>
      <c r="L326" s="4" t="s">
        <v>46</v>
      </c>
      <c r="M326" s="4" t="s">
        <v>5112</v>
      </c>
      <c r="N326" s="4" t="s">
        <v>59</v>
      </c>
      <c r="O326" s="4"/>
      <c r="P326" s="4" t="s">
        <v>59</v>
      </c>
      <c r="Q326" s="4"/>
      <c r="R326" s="4" t="s">
        <v>5124</v>
      </c>
      <c r="S326" s="4" t="s">
        <v>59</v>
      </c>
      <c r="T326" s="4" t="s">
        <v>46</v>
      </c>
      <c r="U326" s="4" t="s">
        <v>59</v>
      </c>
      <c r="V326" s="4" t="s">
        <v>46</v>
      </c>
    </row>
    <row r="327" spans="2:22" ht="99.75" x14ac:dyDescent="0.25">
      <c r="B327" s="4" t="s">
        <v>931</v>
      </c>
      <c r="C327" s="47" t="s">
        <v>932</v>
      </c>
      <c r="D327" s="44"/>
      <c r="E327" s="5" t="s">
        <v>282</v>
      </c>
      <c r="F327" s="4" t="s">
        <v>283</v>
      </c>
      <c r="G327" s="4" t="s">
        <v>5115</v>
      </c>
      <c r="H327" s="4"/>
      <c r="I327" s="4" t="s">
        <v>46</v>
      </c>
      <c r="J327" s="4" t="s">
        <v>46</v>
      </c>
      <c r="K327" s="4" t="s">
        <v>46</v>
      </c>
      <c r="L327" s="4" t="s">
        <v>46</v>
      </c>
      <c r="M327" s="4" t="s">
        <v>5112</v>
      </c>
      <c r="N327" s="4" t="s">
        <v>59</v>
      </c>
      <c r="O327" s="4"/>
      <c r="P327" s="4" t="s">
        <v>59</v>
      </c>
      <c r="Q327" s="4"/>
      <c r="R327" s="4" t="s">
        <v>46</v>
      </c>
      <c r="S327" s="4" t="s">
        <v>59</v>
      </c>
      <c r="T327" s="4" t="s">
        <v>46</v>
      </c>
      <c r="U327" s="4" t="s">
        <v>59</v>
      </c>
      <c r="V327" s="4" t="s">
        <v>46</v>
      </c>
    </row>
    <row r="328" spans="2:22" ht="142.5" x14ac:dyDescent="0.25">
      <c r="B328" s="4" t="s">
        <v>1221</v>
      </c>
      <c r="C328" s="47" t="s">
        <v>1222</v>
      </c>
      <c r="D328" s="44"/>
      <c r="E328" s="5" t="s">
        <v>100</v>
      </c>
      <c r="F328" s="4" t="s">
        <v>1223</v>
      </c>
      <c r="G328" s="4" t="s">
        <v>5111</v>
      </c>
      <c r="H328" s="4"/>
      <c r="I328" s="4" t="s">
        <v>46</v>
      </c>
      <c r="J328" s="4" t="s">
        <v>46</v>
      </c>
      <c r="K328" s="4" t="s">
        <v>46</v>
      </c>
      <c r="L328" s="4" t="s">
        <v>46</v>
      </c>
      <c r="M328" s="4" t="s">
        <v>5112</v>
      </c>
      <c r="N328" s="4" t="s">
        <v>59</v>
      </c>
      <c r="O328" s="4"/>
      <c r="P328" s="4" t="s">
        <v>59</v>
      </c>
      <c r="Q328" s="4"/>
      <c r="R328" s="4" t="s">
        <v>5124</v>
      </c>
      <c r="S328" s="4" t="s">
        <v>59</v>
      </c>
      <c r="T328" s="4" t="s">
        <v>46</v>
      </c>
      <c r="U328" s="4" t="s">
        <v>63</v>
      </c>
      <c r="V328" s="4" t="s">
        <v>5332</v>
      </c>
    </row>
    <row r="329" spans="2:22" ht="99.75" x14ac:dyDescent="0.25">
      <c r="B329" s="4" t="s">
        <v>1055</v>
      </c>
      <c r="C329" s="47" t="s">
        <v>1056</v>
      </c>
      <c r="D329" s="44"/>
      <c r="E329" s="5" t="s">
        <v>737</v>
      </c>
      <c r="F329" s="4" t="s">
        <v>1035</v>
      </c>
      <c r="G329" s="4" t="s">
        <v>5149</v>
      </c>
      <c r="H329" s="4"/>
      <c r="I329" s="4" t="s">
        <v>46</v>
      </c>
      <c r="J329" s="4" t="s">
        <v>46</v>
      </c>
      <c r="K329" s="4" t="s">
        <v>46</v>
      </c>
      <c r="L329" s="4" t="s">
        <v>46</v>
      </c>
      <c r="M329" s="4" t="s">
        <v>5112</v>
      </c>
      <c r="N329" s="4" t="s">
        <v>59</v>
      </c>
      <c r="O329" s="4"/>
      <c r="P329" s="4" t="s">
        <v>59</v>
      </c>
      <c r="Q329" s="4"/>
      <c r="R329" s="4" t="s">
        <v>46</v>
      </c>
      <c r="S329" s="4" t="s">
        <v>59</v>
      </c>
      <c r="T329" s="4" t="s">
        <v>46</v>
      </c>
      <c r="U329" s="4" t="s">
        <v>59</v>
      </c>
      <c r="V329" s="4" t="s">
        <v>46</v>
      </c>
    </row>
    <row r="330" spans="2:22" ht="99.75" x14ac:dyDescent="0.25">
      <c r="B330" s="4" t="s">
        <v>1057</v>
      </c>
      <c r="C330" s="47" t="s">
        <v>1058</v>
      </c>
      <c r="D330" s="44"/>
      <c r="E330" s="5" t="s">
        <v>737</v>
      </c>
      <c r="F330" s="4" t="s">
        <v>1035</v>
      </c>
      <c r="G330" s="4" t="s">
        <v>5149</v>
      </c>
      <c r="H330" s="4"/>
      <c r="I330" s="4" t="s">
        <v>46</v>
      </c>
      <c r="J330" s="4" t="s">
        <v>46</v>
      </c>
      <c r="K330" s="4" t="s">
        <v>46</v>
      </c>
      <c r="L330" s="4" t="s">
        <v>46</v>
      </c>
      <c r="M330" s="4" t="s">
        <v>5112</v>
      </c>
      <c r="N330" s="4" t="s">
        <v>59</v>
      </c>
      <c r="O330" s="4"/>
      <c r="P330" s="4" t="s">
        <v>59</v>
      </c>
      <c r="Q330" s="4"/>
      <c r="R330" s="4" t="s">
        <v>46</v>
      </c>
      <c r="S330" s="4" t="s">
        <v>59</v>
      </c>
      <c r="T330" s="4" t="s">
        <v>46</v>
      </c>
      <c r="U330" s="4" t="s">
        <v>59</v>
      </c>
      <c r="V330" s="4" t="s">
        <v>46</v>
      </c>
    </row>
    <row r="331" spans="2:22" ht="142.5" x14ac:dyDescent="0.25">
      <c r="B331" s="4" t="s">
        <v>901</v>
      </c>
      <c r="C331" s="47" t="s">
        <v>902</v>
      </c>
      <c r="D331" s="44"/>
      <c r="E331" s="5" t="s">
        <v>100</v>
      </c>
      <c r="F331" s="4" t="s">
        <v>895</v>
      </c>
      <c r="G331" s="4" t="s">
        <v>5111</v>
      </c>
      <c r="H331" s="4"/>
      <c r="I331" s="4" t="s">
        <v>46</v>
      </c>
      <c r="J331" s="4" t="s">
        <v>46</v>
      </c>
      <c r="K331" s="4" t="s">
        <v>46</v>
      </c>
      <c r="L331" s="4" t="s">
        <v>46</v>
      </c>
      <c r="M331" s="4" t="s">
        <v>5112</v>
      </c>
      <c r="N331" s="4" t="s">
        <v>59</v>
      </c>
      <c r="O331" s="4"/>
      <c r="P331" s="4" t="s">
        <v>59</v>
      </c>
      <c r="Q331" s="4"/>
      <c r="R331" s="4" t="s">
        <v>5157</v>
      </c>
      <c r="S331" s="4" t="s">
        <v>59</v>
      </c>
      <c r="T331" s="4" t="s">
        <v>5187</v>
      </c>
      <c r="U331" s="4" t="s">
        <v>59</v>
      </c>
      <c r="V331" s="4" t="s">
        <v>46</v>
      </c>
    </row>
    <row r="332" spans="2:22" ht="142.5" x14ac:dyDescent="0.25">
      <c r="B332" s="4" t="s">
        <v>633</v>
      </c>
      <c r="C332" s="47" t="s">
        <v>634</v>
      </c>
      <c r="D332" s="44"/>
      <c r="E332" s="5" t="s">
        <v>154</v>
      </c>
      <c r="F332" s="4" t="s">
        <v>155</v>
      </c>
      <c r="G332" s="4" t="s">
        <v>5111</v>
      </c>
      <c r="H332" s="4"/>
      <c r="I332" s="4" t="s">
        <v>46</v>
      </c>
      <c r="J332" s="4" t="s">
        <v>46</v>
      </c>
      <c r="K332" s="4" t="s">
        <v>46</v>
      </c>
      <c r="L332" s="4" t="s">
        <v>46</v>
      </c>
      <c r="M332" s="4" t="s">
        <v>5112</v>
      </c>
      <c r="N332" s="4" t="s">
        <v>59</v>
      </c>
      <c r="O332" s="4"/>
      <c r="P332" s="4" t="s">
        <v>59</v>
      </c>
      <c r="Q332" s="4"/>
      <c r="R332" s="4" t="s">
        <v>5116</v>
      </c>
      <c r="S332" s="4" t="s">
        <v>59</v>
      </c>
      <c r="T332" s="4" t="s">
        <v>46</v>
      </c>
      <c r="U332" s="4" t="s">
        <v>63</v>
      </c>
      <c r="V332" s="4" t="s">
        <v>5333</v>
      </c>
    </row>
    <row r="333" spans="2:22" ht="99.75" x14ac:dyDescent="0.25">
      <c r="B333" s="4" t="s">
        <v>1387</v>
      </c>
      <c r="C333" s="47" t="s">
        <v>1388</v>
      </c>
      <c r="D333" s="44"/>
      <c r="E333" s="5" t="s">
        <v>595</v>
      </c>
      <c r="F333" s="4" t="s">
        <v>596</v>
      </c>
      <c r="G333" s="4" t="s">
        <v>5115</v>
      </c>
      <c r="H333" s="4"/>
      <c r="I333" s="4" t="s">
        <v>46</v>
      </c>
      <c r="J333" s="4" t="s">
        <v>46</v>
      </c>
      <c r="K333" s="4" t="s">
        <v>46</v>
      </c>
      <c r="L333" s="4" t="s">
        <v>46</v>
      </c>
      <c r="M333" s="4" t="s">
        <v>5112</v>
      </c>
      <c r="N333" s="4" t="s">
        <v>59</v>
      </c>
      <c r="O333" s="4"/>
      <c r="P333" s="4" t="s">
        <v>59</v>
      </c>
      <c r="Q333" s="4"/>
      <c r="R333" s="4" t="s">
        <v>5116</v>
      </c>
      <c r="S333" s="4" t="s">
        <v>59</v>
      </c>
      <c r="T333" s="4" t="s">
        <v>46</v>
      </c>
      <c r="U333" s="4" t="s">
        <v>59</v>
      </c>
      <c r="V333" s="4" t="s">
        <v>46</v>
      </c>
    </row>
    <row r="334" spans="2:22" ht="99.75" x14ac:dyDescent="0.25">
      <c r="B334" s="4" t="s">
        <v>1224</v>
      </c>
      <c r="C334" s="47" t="s">
        <v>1225</v>
      </c>
      <c r="D334" s="44"/>
      <c r="E334" s="5" t="s">
        <v>100</v>
      </c>
      <c r="F334" s="4" t="s">
        <v>1226</v>
      </c>
      <c r="G334" s="4" t="s">
        <v>5149</v>
      </c>
      <c r="H334" s="4"/>
      <c r="I334" s="4" t="s">
        <v>46</v>
      </c>
      <c r="J334" s="4" t="s">
        <v>46</v>
      </c>
      <c r="K334" s="4" t="s">
        <v>46</v>
      </c>
      <c r="L334" s="4" t="s">
        <v>46</v>
      </c>
      <c r="M334" s="4" t="s">
        <v>5112</v>
      </c>
      <c r="N334" s="4" t="s">
        <v>59</v>
      </c>
      <c r="O334" s="4"/>
      <c r="P334" s="4" t="s">
        <v>59</v>
      </c>
      <c r="Q334" s="4"/>
      <c r="R334" s="4" t="s">
        <v>5116</v>
      </c>
      <c r="S334" s="4" t="s">
        <v>59</v>
      </c>
      <c r="T334" s="4" t="s">
        <v>46</v>
      </c>
      <c r="U334" s="4" t="s">
        <v>63</v>
      </c>
      <c r="V334" s="4" t="s">
        <v>5334</v>
      </c>
    </row>
    <row r="335" spans="2:22" ht="99.75" x14ac:dyDescent="0.25">
      <c r="B335" s="4" t="s">
        <v>1390</v>
      </c>
      <c r="C335" s="47" t="s">
        <v>1391</v>
      </c>
      <c r="D335" s="44"/>
      <c r="E335" s="5" t="s">
        <v>595</v>
      </c>
      <c r="F335" s="4" t="s">
        <v>596</v>
      </c>
      <c r="G335" s="4" t="s">
        <v>5115</v>
      </c>
      <c r="H335" s="4"/>
      <c r="I335" s="4" t="s">
        <v>46</v>
      </c>
      <c r="J335" s="4" t="s">
        <v>46</v>
      </c>
      <c r="K335" s="4" t="s">
        <v>46</v>
      </c>
      <c r="L335" s="4" t="s">
        <v>46</v>
      </c>
      <c r="M335" s="4" t="s">
        <v>5112</v>
      </c>
      <c r="N335" s="4" t="s">
        <v>59</v>
      </c>
      <c r="O335" s="4"/>
      <c r="P335" s="4" t="s">
        <v>59</v>
      </c>
      <c r="Q335" s="4"/>
      <c r="R335" s="4" t="s">
        <v>5128</v>
      </c>
      <c r="S335" s="4" t="s">
        <v>59</v>
      </c>
      <c r="T335" s="4" t="s">
        <v>46</v>
      </c>
      <c r="U335" s="4" t="s">
        <v>59</v>
      </c>
      <c r="V335" s="4" t="s">
        <v>46</v>
      </c>
    </row>
    <row r="336" spans="2:22" ht="142.5" x14ac:dyDescent="0.25">
      <c r="B336" s="4" t="s">
        <v>1393</v>
      </c>
      <c r="C336" s="47" t="s">
        <v>1394</v>
      </c>
      <c r="D336" s="44"/>
      <c r="E336" s="5" t="s">
        <v>100</v>
      </c>
      <c r="F336" s="4" t="s">
        <v>1297</v>
      </c>
      <c r="G336" s="4" t="s">
        <v>5111</v>
      </c>
      <c r="H336" s="4"/>
      <c r="I336" s="4" t="s">
        <v>46</v>
      </c>
      <c r="J336" s="4" t="s">
        <v>46</v>
      </c>
      <c r="K336" s="4" t="s">
        <v>46</v>
      </c>
      <c r="L336" s="4" t="s">
        <v>46</v>
      </c>
      <c r="M336" s="4" t="s">
        <v>5112</v>
      </c>
      <c r="N336" s="4" t="s">
        <v>59</v>
      </c>
      <c r="O336" s="4"/>
      <c r="P336" s="4" t="s">
        <v>59</v>
      </c>
      <c r="Q336" s="4"/>
      <c r="R336" s="4" t="s">
        <v>5124</v>
      </c>
      <c r="S336" s="4" t="s">
        <v>59</v>
      </c>
      <c r="T336" s="4" t="s">
        <v>46</v>
      </c>
      <c r="U336" s="4" t="s">
        <v>59</v>
      </c>
      <c r="V336" s="4" t="s">
        <v>46</v>
      </c>
    </row>
    <row r="337" spans="2:22" ht="142.5" x14ac:dyDescent="0.25">
      <c r="B337" s="4" t="s">
        <v>635</v>
      </c>
      <c r="C337" s="47" t="s">
        <v>636</v>
      </c>
      <c r="D337" s="44"/>
      <c r="E337" s="5" t="s">
        <v>637</v>
      </c>
      <c r="F337" s="4" t="s">
        <v>638</v>
      </c>
      <c r="G337" s="4" t="s">
        <v>5111</v>
      </c>
      <c r="H337" s="4"/>
      <c r="I337" s="4" t="s">
        <v>46</v>
      </c>
      <c r="J337" s="4" t="s">
        <v>46</v>
      </c>
      <c r="K337" s="4" t="s">
        <v>46</v>
      </c>
      <c r="L337" s="4" t="s">
        <v>46</v>
      </c>
      <c r="M337" s="4" t="s">
        <v>5112</v>
      </c>
      <c r="N337" s="4" t="s">
        <v>59</v>
      </c>
      <c r="O337" s="4"/>
      <c r="P337" s="4" t="s">
        <v>59</v>
      </c>
      <c r="Q337" s="4"/>
      <c r="R337" s="4" t="s">
        <v>5116</v>
      </c>
      <c r="S337" s="4" t="s">
        <v>59</v>
      </c>
      <c r="T337" s="4" t="s">
        <v>46</v>
      </c>
      <c r="U337" s="4" t="s">
        <v>63</v>
      </c>
      <c r="V337" s="4" t="s">
        <v>5335</v>
      </c>
    </row>
    <row r="338" spans="2:22" ht="142.5" x14ac:dyDescent="0.25">
      <c r="B338" s="4" t="s">
        <v>936</v>
      </c>
      <c r="C338" s="47" t="s">
        <v>937</v>
      </c>
      <c r="D338" s="44"/>
      <c r="E338" s="5" t="s">
        <v>282</v>
      </c>
      <c r="F338" s="4" t="s">
        <v>835</v>
      </c>
      <c r="G338" s="4" t="s">
        <v>5111</v>
      </c>
      <c r="H338" s="4"/>
      <c r="I338" s="4" t="s">
        <v>46</v>
      </c>
      <c r="J338" s="4" t="s">
        <v>46</v>
      </c>
      <c r="K338" s="4" t="s">
        <v>46</v>
      </c>
      <c r="L338" s="4" t="s">
        <v>46</v>
      </c>
      <c r="M338" s="4" t="s">
        <v>5112</v>
      </c>
      <c r="N338" s="4" t="s">
        <v>59</v>
      </c>
      <c r="O338" s="4"/>
      <c r="P338" s="4" t="s">
        <v>59</v>
      </c>
      <c r="Q338" s="4"/>
      <c r="R338" s="4" t="s">
        <v>5116</v>
      </c>
      <c r="S338" s="4" t="s">
        <v>59</v>
      </c>
      <c r="T338" s="4" t="s">
        <v>149</v>
      </c>
      <c r="U338" s="4" t="s">
        <v>63</v>
      </c>
      <c r="V338" s="4" t="s">
        <v>5336</v>
      </c>
    </row>
    <row r="339" spans="2:22" ht="142.5" x14ac:dyDescent="0.25">
      <c r="B339" s="4" t="s">
        <v>1149</v>
      </c>
      <c r="C339" s="47" t="s">
        <v>1150</v>
      </c>
      <c r="D339" s="44"/>
      <c r="E339" s="5" t="s">
        <v>116</v>
      </c>
      <c r="F339" s="4" t="s">
        <v>117</v>
      </c>
      <c r="G339" s="4" t="s">
        <v>5111</v>
      </c>
      <c r="H339" s="4"/>
      <c r="I339" s="4" t="s">
        <v>46</v>
      </c>
      <c r="J339" s="4" t="s">
        <v>46</v>
      </c>
      <c r="K339" s="4" t="s">
        <v>46</v>
      </c>
      <c r="L339" s="4" t="s">
        <v>46</v>
      </c>
      <c r="M339" s="4" t="s">
        <v>5112</v>
      </c>
      <c r="N339" s="4" t="s">
        <v>59</v>
      </c>
      <c r="O339" s="4"/>
      <c r="P339" s="4" t="s">
        <v>59</v>
      </c>
      <c r="Q339" s="4"/>
      <c r="R339" s="4" t="s">
        <v>5116</v>
      </c>
      <c r="S339" s="4" t="s">
        <v>59</v>
      </c>
      <c r="T339" s="4" t="s">
        <v>46</v>
      </c>
      <c r="U339" s="4" t="s">
        <v>59</v>
      </c>
      <c r="V339" s="4" t="s">
        <v>46</v>
      </c>
    </row>
    <row r="340" spans="2:22" ht="142.5" x14ac:dyDescent="0.25">
      <c r="B340" s="4" t="s">
        <v>1228</v>
      </c>
      <c r="C340" s="47" t="s">
        <v>1229</v>
      </c>
      <c r="D340" s="44"/>
      <c r="E340" s="5" t="s">
        <v>116</v>
      </c>
      <c r="F340" s="4" t="s">
        <v>117</v>
      </c>
      <c r="G340" s="4" t="s">
        <v>5111</v>
      </c>
      <c r="H340" s="4"/>
      <c r="I340" s="4" t="s">
        <v>46</v>
      </c>
      <c r="J340" s="4" t="s">
        <v>46</v>
      </c>
      <c r="K340" s="4" t="s">
        <v>46</v>
      </c>
      <c r="L340" s="4" t="s">
        <v>46</v>
      </c>
      <c r="M340" s="4" t="s">
        <v>5112</v>
      </c>
      <c r="N340" s="4" t="s">
        <v>59</v>
      </c>
      <c r="O340" s="4"/>
      <c r="P340" s="4" t="s">
        <v>59</v>
      </c>
      <c r="Q340" s="4"/>
      <c r="R340" s="4" t="s">
        <v>5116</v>
      </c>
      <c r="S340" s="4" t="s">
        <v>59</v>
      </c>
      <c r="T340" s="4" t="s">
        <v>46</v>
      </c>
      <c r="U340" s="4" t="s">
        <v>59</v>
      </c>
      <c r="V340" s="4" t="s">
        <v>46</v>
      </c>
    </row>
    <row r="341" spans="2:22" ht="142.5" x14ac:dyDescent="0.25">
      <c r="B341" s="4" t="s">
        <v>494</v>
      </c>
      <c r="C341" s="47" t="s">
        <v>495</v>
      </c>
      <c r="D341" s="44"/>
      <c r="E341" s="5" t="s">
        <v>100</v>
      </c>
      <c r="F341" s="4" t="s">
        <v>266</v>
      </c>
      <c r="G341" s="4" t="s">
        <v>5111</v>
      </c>
      <c r="H341" s="4"/>
      <c r="I341" s="4" t="s">
        <v>46</v>
      </c>
      <c r="J341" s="4" t="s">
        <v>46</v>
      </c>
      <c r="K341" s="4" t="s">
        <v>46</v>
      </c>
      <c r="L341" s="4" t="s">
        <v>46</v>
      </c>
      <c r="M341" s="4" t="s">
        <v>5112</v>
      </c>
      <c r="N341" s="4" t="s">
        <v>59</v>
      </c>
      <c r="O341" s="4"/>
      <c r="P341" s="4" t="s">
        <v>59</v>
      </c>
      <c r="Q341" s="4"/>
      <c r="R341" s="4" t="s">
        <v>5124</v>
      </c>
      <c r="S341" s="4" t="s">
        <v>59</v>
      </c>
      <c r="T341" s="4" t="s">
        <v>46</v>
      </c>
      <c r="U341" s="4" t="s">
        <v>63</v>
      </c>
      <c r="V341" s="4" t="s">
        <v>5337</v>
      </c>
    </row>
    <row r="342" spans="2:22" ht="142.5" x14ac:dyDescent="0.25">
      <c r="B342" s="4" t="s">
        <v>496</v>
      </c>
      <c r="C342" s="47" t="s">
        <v>497</v>
      </c>
      <c r="D342" s="44"/>
      <c r="E342" s="5" t="s">
        <v>100</v>
      </c>
      <c r="F342" s="4" t="s">
        <v>266</v>
      </c>
      <c r="G342" s="4" t="s">
        <v>5111</v>
      </c>
      <c r="H342" s="4"/>
      <c r="I342" s="4" t="s">
        <v>46</v>
      </c>
      <c r="J342" s="4" t="s">
        <v>46</v>
      </c>
      <c r="K342" s="4" t="s">
        <v>46</v>
      </c>
      <c r="L342" s="4" t="s">
        <v>46</v>
      </c>
      <c r="M342" s="4" t="s">
        <v>5112</v>
      </c>
      <c r="N342" s="4" t="s">
        <v>59</v>
      </c>
      <c r="O342" s="4"/>
      <c r="P342" s="4" t="s">
        <v>59</v>
      </c>
      <c r="Q342" s="4"/>
      <c r="R342" s="4" t="s">
        <v>5124</v>
      </c>
      <c r="S342" s="4" t="s">
        <v>59</v>
      </c>
      <c r="T342" s="4" t="s">
        <v>46</v>
      </c>
      <c r="U342" s="4" t="s">
        <v>63</v>
      </c>
      <c r="V342" s="4" t="s">
        <v>5337</v>
      </c>
    </row>
    <row r="343" spans="2:22" ht="327.75" x14ac:dyDescent="0.25">
      <c r="B343" s="4" t="s">
        <v>509</v>
      </c>
      <c r="C343" s="47" t="s">
        <v>510</v>
      </c>
      <c r="D343" s="44"/>
      <c r="E343" s="5" t="s">
        <v>312</v>
      </c>
      <c r="F343" s="4" t="s">
        <v>511</v>
      </c>
      <c r="G343" s="4" t="s">
        <v>5111</v>
      </c>
      <c r="H343" s="4"/>
      <c r="I343" s="4" t="s">
        <v>46</v>
      </c>
      <c r="J343" s="4" t="s">
        <v>46</v>
      </c>
      <c r="K343" s="4" t="s">
        <v>46</v>
      </c>
      <c r="L343" s="4" t="s">
        <v>46</v>
      </c>
      <c r="M343" s="4" t="s">
        <v>5112</v>
      </c>
      <c r="N343" s="4" t="s">
        <v>59</v>
      </c>
      <c r="O343" s="4"/>
      <c r="P343" s="4" t="s">
        <v>59</v>
      </c>
      <c r="Q343" s="4"/>
      <c r="R343" s="4" t="s">
        <v>5124</v>
      </c>
      <c r="S343" s="4" t="s">
        <v>59</v>
      </c>
      <c r="T343" s="4" t="s">
        <v>46</v>
      </c>
      <c r="U343" s="4" t="s">
        <v>63</v>
      </c>
      <c r="V343" s="4" t="s">
        <v>5338</v>
      </c>
    </row>
    <row r="344" spans="2:22" ht="370.5" x14ac:dyDescent="0.25">
      <c r="B344" s="4" t="s">
        <v>498</v>
      </c>
      <c r="C344" s="47" t="s">
        <v>499</v>
      </c>
      <c r="D344" s="44"/>
      <c r="E344" s="5" t="s">
        <v>100</v>
      </c>
      <c r="F344" s="4" t="s">
        <v>456</v>
      </c>
      <c r="G344" s="4" t="s">
        <v>5111</v>
      </c>
      <c r="H344" s="4"/>
      <c r="I344" s="4" t="s">
        <v>46</v>
      </c>
      <c r="J344" s="4" t="s">
        <v>46</v>
      </c>
      <c r="K344" s="4" t="s">
        <v>46</v>
      </c>
      <c r="L344" s="4" t="s">
        <v>46</v>
      </c>
      <c r="M344" s="4" t="s">
        <v>5112</v>
      </c>
      <c r="N344" s="4" t="s">
        <v>59</v>
      </c>
      <c r="O344" s="4"/>
      <c r="P344" s="4" t="s">
        <v>59</v>
      </c>
      <c r="Q344" s="4"/>
      <c r="R344" s="4" t="s">
        <v>5116</v>
      </c>
      <c r="S344" s="4" t="s">
        <v>59</v>
      </c>
      <c r="T344" s="4" t="s">
        <v>46</v>
      </c>
      <c r="U344" s="4" t="s">
        <v>63</v>
      </c>
      <c r="V344" s="4" t="s">
        <v>5257</v>
      </c>
    </row>
    <row r="345" spans="2:22" ht="99.75" x14ac:dyDescent="0.25">
      <c r="B345" s="4" t="s">
        <v>1232</v>
      </c>
      <c r="C345" s="47" t="s">
        <v>1233</v>
      </c>
      <c r="D345" s="44"/>
      <c r="E345" s="5" t="s">
        <v>327</v>
      </c>
      <c r="F345" s="4" t="s">
        <v>328</v>
      </c>
      <c r="G345" s="4" t="s">
        <v>5115</v>
      </c>
      <c r="H345" s="4"/>
      <c r="I345" s="4" t="s">
        <v>46</v>
      </c>
      <c r="J345" s="4" t="s">
        <v>46</v>
      </c>
      <c r="K345" s="4" t="s">
        <v>46</v>
      </c>
      <c r="L345" s="4" t="s">
        <v>46</v>
      </c>
      <c r="M345" s="4" t="s">
        <v>5112</v>
      </c>
      <c r="N345" s="4" t="s">
        <v>59</v>
      </c>
      <c r="O345" s="4"/>
      <c r="P345" s="4" t="s">
        <v>59</v>
      </c>
      <c r="Q345" s="4"/>
      <c r="R345" s="4" t="s">
        <v>46</v>
      </c>
      <c r="S345" s="4" t="s">
        <v>59</v>
      </c>
      <c r="T345" s="4" t="s">
        <v>46</v>
      </c>
      <c r="U345" s="4" t="s">
        <v>59</v>
      </c>
      <c r="V345" s="4" t="s">
        <v>46</v>
      </c>
    </row>
    <row r="346" spans="2:22" ht="142.5" x14ac:dyDescent="0.25">
      <c r="B346" s="4" t="s">
        <v>114</v>
      </c>
      <c r="C346" s="47" t="s">
        <v>115</v>
      </c>
      <c r="D346" s="44"/>
      <c r="E346" s="5" t="s">
        <v>116</v>
      </c>
      <c r="F346" s="4" t="s">
        <v>117</v>
      </c>
      <c r="G346" s="4" t="s">
        <v>5111</v>
      </c>
      <c r="H346" s="4"/>
      <c r="I346" s="4" t="s">
        <v>46</v>
      </c>
      <c r="J346" s="4" t="s">
        <v>46</v>
      </c>
      <c r="K346" s="4" t="s">
        <v>46</v>
      </c>
      <c r="L346" s="4" t="s">
        <v>46</v>
      </c>
      <c r="M346" s="4" t="s">
        <v>5112</v>
      </c>
      <c r="N346" s="4" t="s">
        <v>59</v>
      </c>
      <c r="O346" s="4"/>
      <c r="P346" s="4" t="s">
        <v>59</v>
      </c>
      <c r="Q346" s="4"/>
      <c r="R346" s="4" t="s">
        <v>5116</v>
      </c>
      <c r="S346" s="4" t="s">
        <v>59</v>
      </c>
      <c r="T346" s="4" t="s">
        <v>46</v>
      </c>
      <c r="U346" s="4" t="s">
        <v>59</v>
      </c>
      <c r="V346" s="4" t="s">
        <v>46</v>
      </c>
    </row>
    <row r="347" spans="2:22" ht="142.5" x14ac:dyDescent="0.25">
      <c r="B347" s="4" t="s">
        <v>264</v>
      </c>
      <c r="C347" s="47" t="s">
        <v>265</v>
      </c>
      <c r="D347" s="44"/>
      <c r="E347" s="5" t="s">
        <v>100</v>
      </c>
      <c r="F347" s="4" t="s">
        <v>266</v>
      </c>
      <c r="G347" s="4" t="s">
        <v>5111</v>
      </c>
      <c r="H347" s="4"/>
      <c r="I347" s="4" t="s">
        <v>46</v>
      </c>
      <c r="J347" s="4" t="s">
        <v>46</v>
      </c>
      <c r="K347" s="4" t="s">
        <v>46</v>
      </c>
      <c r="L347" s="4" t="s">
        <v>46</v>
      </c>
      <c r="M347" s="4" t="s">
        <v>5112</v>
      </c>
      <c r="N347" s="4" t="s">
        <v>59</v>
      </c>
      <c r="O347" s="4"/>
      <c r="P347" s="4" t="s">
        <v>59</v>
      </c>
      <c r="Q347" s="4"/>
      <c r="R347" s="4" t="s">
        <v>5124</v>
      </c>
      <c r="S347" s="4" t="s">
        <v>59</v>
      </c>
      <c r="T347" s="4" t="s">
        <v>46</v>
      </c>
      <c r="U347" s="4" t="s">
        <v>63</v>
      </c>
      <c r="V347" s="4" t="s">
        <v>5339</v>
      </c>
    </row>
    <row r="348" spans="2:22" ht="142.5" x14ac:dyDescent="0.25">
      <c r="B348" s="4" t="s">
        <v>270</v>
      </c>
      <c r="C348" s="47" t="s">
        <v>271</v>
      </c>
      <c r="D348" s="44"/>
      <c r="E348" s="5" t="s">
        <v>100</v>
      </c>
      <c r="F348" s="4" t="s">
        <v>266</v>
      </c>
      <c r="G348" s="4" t="s">
        <v>5111</v>
      </c>
      <c r="H348" s="4"/>
      <c r="I348" s="4" t="s">
        <v>46</v>
      </c>
      <c r="J348" s="4" t="s">
        <v>46</v>
      </c>
      <c r="K348" s="4" t="s">
        <v>46</v>
      </c>
      <c r="L348" s="4" t="s">
        <v>46</v>
      </c>
      <c r="M348" s="4" t="s">
        <v>5112</v>
      </c>
      <c r="N348" s="4" t="s">
        <v>59</v>
      </c>
      <c r="O348" s="4"/>
      <c r="P348" s="4" t="s">
        <v>59</v>
      </c>
      <c r="Q348" s="4"/>
      <c r="R348" s="4" t="s">
        <v>5124</v>
      </c>
      <c r="S348" s="4" t="s">
        <v>59</v>
      </c>
      <c r="T348" s="4" t="s">
        <v>46</v>
      </c>
      <c r="U348" s="4" t="s">
        <v>63</v>
      </c>
      <c r="V348" s="4" t="s">
        <v>5340</v>
      </c>
    </row>
    <row r="349" spans="2:22" ht="99.75" x14ac:dyDescent="0.25">
      <c r="B349" s="4" t="s">
        <v>65</v>
      </c>
      <c r="C349" s="47" t="s">
        <v>66</v>
      </c>
      <c r="D349" s="44"/>
      <c r="E349" s="5" t="s">
        <v>56</v>
      </c>
      <c r="F349" s="4" t="s">
        <v>67</v>
      </c>
      <c r="G349" s="4" t="s">
        <v>5115</v>
      </c>
      <c r="H349" s="4"/>
      <c r="I349" s="4" t="s">
        <v>46</v>
      </c>
      <c r="J349" s="4" t="s">
        <v>46</v>
      </c>
      <c r="K349" s="4" t="s">
        <v>46</v>
      </c>
      <c r="L349" s="4" t="s">
        <v>46</v>
      </c>
      <c r="M349" s="4" t="s">
        <v>5122</v>
      </c>
      <c r="N349" s="4" t="s">
        <v>59</v>
      </c>
      <c r="O349" s="13">
        <v>0.45600000000000002</v>
      </c>
      <c r="P349" s="4" t="s">
        <v>59</v>
      </c>
      <c r="Q349" s="4"/>
      <c r="R349" s="4" t="s">
        <v>5128</v>
      </c>
      <c r="S349" s="4" t="s">
        <v>59</v>
      </c>
      <c r="T349" s="4" t="s">
        <v>46</v>
      </c>
      <c r="U349" s="4" t="s">
        <v>59</v>
      </c>
      <c r="V349" s="4" t="s">
        <v>46</v>
      </c>
    </row>
    <row r="350" spans="2:22" ht="142.5" x14ac:dyDescent="0.25">
      <c r="B350" s="4" t="s">
        <v>1039</v>
      </c>
      <c r="C350" s="47" t="s">
        <v>1040</v>
      </c>
      <c r="D350" s="44"/>
      <c r="E350" s="5" t="s">
        <v>737</v>
      </c>
      <c r="F350" s="4" t="s">
        <v>1035</v>
      </c>
      <c r="G350" s="4" t="s">
        <v>5111</v>
      </c>
      <c r="H350" s="4"/>
      <c r="I350" s="4" t="s">
        <v>46</v>
      </c>
      <c r="J350" s="4" t="s">
        <v>46</v>
      </c>
      <c r="K350" s="4" t="s">
        <v>46</v>
      </c>
      <c r="L350" s="4" t="s">
        <v>46</v>
      </c>
      <c r="M350" s="4" t="s">
        <v>5122</v>
      </c>
      <c r="N350" s="4" t="s">
        <v>59</v>
      </c>
      <c r="O350" s="4"/>
      <c r="P350" s="4" t="s">
        <v>63</v>
      </c>
      <c r="Q350" s="4"/>
      <c r="R350" s="4" t="s">
        <v>5116</v>
      </c>
      <c r="S350" s="4" t="s">
        <v>59</v>
      </c>
      <c r="T350" s="4" t="s">
        <v>46</v>
      </c>
      <c r="U350" s="4" t="s">
        <v>59</v>
      </c>
      <c r="V350" s="4" t="s">
        <v>46</v>
      </c>
    </row>
  </sheetData>
  <mergeCells count="348">
    <mergeCell ref="C349:D349"/>
    <mergeCell ref="C350:D350"/>
    <mergeCell ref="C344:D344"/>
    <mergeCell ref="C345:D345"/>
    <mergeCell ref="C346:D346"/>
    <mergeCell ref="C347:D347"/>
    <mergeCell ref="C348:D348"/>
    <mergeCell ref="C339:D339"/>
    <mergeCell ref="C340:D340"/>
    <mergeCell ref="C341:D341"/>
    <mergeCell ref="C342:D342"/>
    <mergeCell ref="C343:D343"/>
    <mergeCell ref="C334:D334"/>
    <mergeCell ref="C335:D335"/>
    <mergeCell ref="C336:D336"/>
    <mergeCell ref="C337:D337"/>
    <mergeCell ref="C338:D338"/>
    <mergeCell ref="C329:D329"/>
    <mergeCell ref="C330:D330"/>
    <mergeCell ref="C331:D331"/>
    <mergeCell ref="C332:D332"/>
    <mergeCell ref="C333:D333"/>
    <mergeCell ref="C324:D324"/>
    <mergeCell ref="C325:D325"/>
    <mergeCell ref="C326:D326"/>
    <mergeCell ref="C327:D327"/>
    <mergeCell ref="C328:D328"/>
    <mergeCell ref="C319:D319"/>
    <mergeCell ref="C320:D320"/>
    <mergeCell ref="C321:D321"/>
    <mergeCell ref="C322:D322"/>
    <mergeCell ref="C323:D323"/>
    <mergeCell ref="C314:D314"/>
    <mergeCell ref="C315:D315"/>
    <mergeCell ref="C316:D316"/>
    <mergeCell ref="C317:D317"/>
    <mergeCell ref="C318:D318"/>
    <mergeCell ref="C309:D309"/>
    <mergeCell ref="C310:D310"/>
    <mergeCell ref="C311:D311"/>
    <mergeCell ref="C312:D312"/>
    <mergeCell ref="C313:D313"/>
    <mergeCell ref="C304:D304"/>
    <mergeCell ref="C305:D305"/>
    <mergeCell ref="C306:D306"/>
    <mergeCell ref="C307:D307"/>
    <mergeCell ref="C308:D308"/>
    <mergeCell ref="C299:D299"/>
    <mergeCell ref="C300:D300"/>
    <mergeCell ref="C301:D301"/>
    <mergeCell ref="C302:D302"/>
    <mergeCell ref="C303:D303"/>
    <mergeCell ref="C294:D294"/>
    <mergeCell ref="C295:D295"/>
    <mergeCell ref="C296:D296"/>
    <mergeCell ref="C297:D297"/>
    <mergeCell ref="C298:D298"/>
    <mergeCell ref="C289:D289"/>
    <mergeCell ref="C290:D290"/>
    <mergeCell ref="C291:D291"/>
    <mergeCell ref="C292:D292"/>
    <mergeCell ref="C293:D293"/>
    <mergeCell ref="C284:D284"/>
    <mergeCell ref="C285:D285"/>
    <mergeCell ref="C286:D286"/>
    <mergeCell ref="C287:D287"/>
    <mergeCell ref="C288:D288"/>
    <mergeCell ref="C279:D279"/>
    <mergeCell ref="C280:D280"/>
    <mergeCell ref="C281:D281"/>
    <mergeCell ref="C282:D282"/>
    <mergeCell ref="C283:D283"/>
    <mergeCell ref="C274:D274"/>
    <mergeCell ref="C275:D275"/>
    <mergeCell ref="C276:D276"/>
    <mergeCell ref="C277:D277"/>
    <mergeCell ref="C278:D278"/>
    <mergeCell ref="C269:D269"/>
    <mergeCell ref="C270:D270"/>
    <mergeCell ref="C271:D271"/>
    <mergeCell ref="C272:D272"/>
    <mergeCell ref="C273:D273"/>
    <mergeCell ref="C264:D264"/>
    <mergeCell ref="C265:D265"/>
    <mergeCell ref="C266:D266"/>
    <mergeCell ref="C267:D267"/>
    <mergeCell ref="C268:D268"/>
    <mergeCell ref="C259:D259"/>
    <mergeCell ref="C260:D260"/>
    <mergeCell ref="C261:D261"/>
    <mergeCell ref="C262:D262"/>
    <mergeCell ref="C263:D263"/>
    <mergeCell ref="C254:D254"/>
    <mergeCell ref="C255:D255"/>
    <mergeCell ref="C256:D256"/>
    <mergeCell ref="C257:D257"/>
    <mergeCell ref="C258:D258"/>
    <mergeCell ref="C249:D249"/>
    <mergeCell ref="C250:D250"/>
    <mergeCell ref="C251:D251"/>
    <mergeCell ref="C252:D252"/>
    <mergeCell ref="C253:D253"/>
    <mergeCell ref="C244:D244"/>
    <mergeCell ref="C245:D245"/>
    <mergeCell ref="C246:D246"/>
    <mergeCell ref="C247:D247"/>
    <mergeCell ref="C248:D248"/>
    <mergeCell ref="C239:D239"/>
    <mergeCell ref="C240:D240"/>
    <mergeCell ref="C241:D241"/>
    <mergeCell ref="C242:D242"/>
    <mergeCell ref="C243:D243"/>
    <mergeCell ref="C234:D234"/>
    <mergeCell ref="C235:D235"/>
    <mergeCell ref="C236:D236"/>
    <mergeCell ref="C237:D237"/>
    <mergeCell ref="C238:D238"/>
    <mergeCell ref="C229:D229"/>
    <mergeCell ref="C230:D230"/>
    <mergeCell ref="C231:D231"/>
    <mergeCell ref="C232:D232"/>
    <mergeCell ref="C233:D233"/>
    <mergeCell ref="C224:D224"/>
    <mergeCell ref="C225:D225"/>
    <mergeCell ref="C226:D226"/>
    <mergeCell ref="C227:D227"/>
    <mergeCell ref="C228:D228"/>
    <mergeCell ref="C219:D219"/>
    <mergeCell ref="C220:D220"/>
    <mergeCell ref="C221:D221"/>
    <mergeCell ref="C222:D222"/>
    <mergeCell ref="C223:D223"/>
    <mergeCell ref="C214:D214"/>
    <mergeCell ref="C215:D215"/>
    <mergeCell ref="C216:D216"/>
    <mergeCell ref="C217:D217"/>
    <mergeCell ref="C218:D218"/>
    <mergeCell ref="C209:D209"/>
    <mergeCell ref="C210:D210"/>
    <mergeCell ref="C211:D211"/>
    <mergeCell ref="C212:D212"/>
    <mergeCell ref="C213:D213"/>
    <mergeCell ref="C204:D204"/>
    <mergeCell ref="C205:D205"/>
    <mergeCell ref="C206:D206"/>
    <mergeCell ref="C207:D207"/>
    <mergeCell ref="C208:D208"/>
    <mergeCell ref="C199:D199"/>
    <mergeCell ref="C200:D200"/>
    <mergeCell ref="C201:D201"/>
    <mergeCell ref="C202:D202"/>
    <mergeCell ref="C203:D203"/>
    <mergeCell ref="C194:D194"/>
    <mergeCell ref="C195:D195"/>
    <mergeCell ref="C196:D196"/>
    <mergeCell ref="C197:D197"/>
    <mergeCell ref="C198:D198"/>
    <mergeCell ref="C189:D189"/>
    <mergeCell ref="C190:D190"/>
    <mergeCell ref="C191:D191"/>
    <mergeCell ref="C192:D192"/>
    <mergeCell ref="C193:D193"/>
    <mergeCell ref="C184:D184"/>
    <mergeCell ref="C185:D185"/>
    <mergeCell ref="C186:D186"/>
    <mergeCell ref="C187:D187"/>
    <mergeCell ref="C188:D188"/>
    <mergeCell ref="C179:D179"/>
    <mergeCell ref="C180:D180"/>
    <mergeCell ref="C181:D181"/>
    <mergeCell ref="C182:D182"/>
    <mergeCell ref="C183:D183"/>
    <mergeCell ref="C174:D174"/>
    <mergeCell ref="C175:D175"/>
    <mergeCell ref="C176:D176"/>
    <mergeCell ref="C177:D177"/>
    <mergeCell ref="C178:D178"/>
    <mergeCell ref="C169:D169"/>
    <mergeCell ref="C170:D170"/>
    <mergeCell ref="C171:D171"/>
    <mergeCell ref="C172:D172"/>
    <mergeCell ref="C173:D173"/>
    <mergeCell ref="C164:D164"/>
    <mergeCell ref="C165:D165"/>
    <mergeCell ref="C166:D166"/>
    <mergeCell ref="C167:D167"/>
    <mergeCell ref="C168:D168"/>
    <mergeCell ref="C159:D159"/>
    <mergeCell ref="C160:D160"/>
    <mergeCell ref="C161:D161"/>
    <mergeCell ref="C162:D162"/>
    <mergeCell ref="C163:D163"/>
    <mergeCell ref="C154:D154"/>
    <mergeCell ref="C155:D155"/>
    <mergeCell ref="C156:D156"/>
    <mergeCell ref="C157:D157"/>
    <mergeCell ref="C158:D158"/>
    <mergeCell ref="C149:D149"/>
    <mergeCell ref="C150:D150"/>
    <mergeCell ref="C151:D151"/>
    <mergeCell ref="C152:D152"/>
    <mergeCell ref="C153:D153"/>
    <mergeCell ref="C144:D144"/>
    <mergeCell ref="C145:D145"/>
    <mergeCell ref="C146:D146"/>
    <mergeCell ref="C147:D147"/>
    <mergeCell ref="C148:D148"/>
    <mergeCell ref="C139:D139"/>
    <mergeCell ref="C140:D140"/>
    <mergeCell ref="C141:D141"/>
    <mergeCell ref="C142:D142"/>
    <mergeCell ref="C143:D143"/>
    <mergeCell ref="C134:D134"/>
    <mergeCell ref="C135:D135"/>
    <mergeCell ref="C136:D136"/>
    <mergeCell ref="C137:D137"/>
    <mergeCell ref="C138:D138"/>
    <mergeCell ref="C129:D129"/>
    <mergeCell ref="C130:D130"/>
    <mergeCell ref="C131:D131"/>
    <mergeCell ref="C132:D132"/>
    <mergeCell ref="C133:D133"/>
    <mergeCell ref="C124:D124"/>
    <mergeCell ref="C125:D125"/>
    <mergeCell ref="C126:D126"/>
    <mergeCell ref="C127:D127"/>
    <mergeCell ref="C128:D128"/>
    <mergeCell ref="C119:D119"/>
    <mergeCell ref="C120:D120"/>
    <mergeCell ref="C121:D121"/>
    <mergeCell ref="C122:D122"/>
    <mergeCell ref="C123:D123"/>
    <mergeCell ref="C114:D114"/>
    <mergeCell ref="C115:D115"/>
    <mergeCell ref="C116:D116"/>
    <mergeCell ref="C117:D117"/>
    <mergeCell ref="C118:D118"/>
    <mergeCell ref="C109:D109"/>
    <mergeCell ref="C110:D110"/>
    <mergeCell ref="C111:D111"/>
    <mergeCell ref="C112:D112"/>
    <mergeCell ref="C113:D113"/>
    <mergeCell ref="C104:D104"/>
    <mergeCell ref="C105:D105"/>
    <mergeCell ref="C106:D106"/>
    <mergeCell ref="C107:D107"/>
    <mergeCell ref="C108:D108"/>
    <mergeCell ref="C99:D99"/>
    <mergeCell ref="C100:D100"/>
    <mergeCell ref="C101:D101"/>
    <mergeCell ref="C102:D102"/>
    <mergeCell ref="C103:D103"/>
    <mergeCell ref="C94:D94"/>
    <mergeCell ref="C95:D95"/>
    <mergeCell ref="C96:D96"/>
    <mergeCell ref="C97:D97"/>
    <mergeCell ref="C98:D98"/>
    <mergeCell ref="C89:D89"/>
    <mergeCell ref="C90:D90"/>
    <mergeCell ref="C91:D91"/>
    <mergeCell ref="C92:D92"/>
    <mergeCell ref="C93:D93"/>
    <mergeCell ref="C84:D84"/>
    <mergeCell ref="C85:D85"/>
    <mergeCell ref="C86:D86"/>
    <mergeCell ref="C87:D87"/>
    <mergeCell ref="C88:D88"/>
    <mergeCell ref="C79:D79"/>
    <mergeCell ref="C80:D80"/>
    <mergeCell ref="C81:D81"/>
    <mergeCell ref="C82:D82"/>
    <mergeCell ref="C83:D83"/>
    <mergeCell ref="C73:D73"/>
    <mergeCell ref="C74:D74"/>
    <mergeCell ref="C75:D75"/>
    <mergeCell ref="C76:D76"/>
    <mergeCell ref="C78:D78"/>
    <mergeCell ref="C68:D68"/>
    <mergeCell ref="C69:D69"/>
    <mergeCell ref="C70:D70"/>
    <mergeCell ref="C71:D71"/>
    <mergeCell ref="C72:D72"/>
    <mergeCell ref="C77:D77"/>
    <mergeCell ref="C63:D63"/>
    <mergeCell ref="C64:D64"/>
    <mergeCell ref="C65:D65"/>
    <mergeCell ref="C66:D66"/>
    <mergeCell ref="C67:D67"/>
    <mergeCell ref="C58:D58"/>
    <mergeCell ref="C59:D59"/>
    <mergeCell ref="C60:D60"/>
    <mergeCell ref="C61:D61"/>
    <mergeCell ref="C62:D62"/>
    <mergeCell ref="C53:D53"/>
    <mergeCell ref="C54:D54"/>
    <mergeCell ref="C55:D55"/>
    <mergeCell ref="C56:D56"/>
    <mergeCell ref="C57:D57"/>
    <mergeCell ref="C48:D48"/>
    <mergeCell ref="C49:D49"/>
    <mergeCell ref="C50:D50"/>
    <mergeCell ref="C51:D51"/>
    <mergeCell ref="C52:D52"/>
    <mergeCell ref="C44:D44"/>
    <mergeCell ref="C45:D45"/>
    <mergeCell ref="C46:D46"/>
    <mergeCell ref="C47:D47"/>
    <mergeCell ref="C38:D38"/>
    <mergeCell ref="C39:D39"/>
    <mergeCell ref="C40:D40"/>
    <mergeCell ref="C41:D41"/>
    <mergeCell ref="C42:D42"/>
    <mergeCell ref="C35:D35"/>
    <mergeCell ref="C36:D36"/>
    <mergeCell ref="C37:D37"/>
    <mergeCell ref="C28:D28"/>
    <mergeCell ref="C29:D29"/>
    <mergeCell ref="C30:D30"/>
    <mergeCell ref="C31:D31"/>
    <mergeCell ref="C32:D32"/>
    <mergeCell ref="C43:D43"/>
    <mergeCell ref="C26:D26"/>
    <mergeCell ref="C27:D27"/>
    <mergeCell ref="C18:D18"/>
    <mergeCell ref="C19:D19"/>
    <mergeCell ref="C20:D20"/>
    <mergeCell ref="C21:D21"/>
    <mergeCell ref="C22:D22"/>
    <mergeCell ref="C33:D33"/>
    <mergeCell ref="C34:D34"/>
    <mergeCell ref="C17:D17"/>
    <mergeCell ref="C8:D8"/>
    <mergeCell ref="C9:D9"/>
    <mergeCell ref="C10:D10"/>
    <mergeCell ref="C11:D11"/>
    <mergeCell ref="C12:D12"/>
    <mergeCell ref="C23:D23"/>
    <mergeCell ref="C24:D24"/>
    <mergeCell ref="C25:D25"/>
    <mergeCell ref="B3:V3"/>
    <mergeCell ref="C4:D4"/>
    <mergeCell ref="C5:D5"/>
    <mergeCell ref="C6:D6"/>
    <mergeCell ref="C7:D7"/>
    <mergeCell ref="C13:D13"/>
    <mergeCell ref="C14:D14"/>
    <mergeCell ref="C15:D15"/>
    <mergeCell ref="C16:D16"/>
  </mergeCells>
  <hyperlinks>
    <hyperlink ref="I9" r:id="rId1" xr:uid="{00000000-0004-0000-1200-000000000000}"/>
    <hyperlink ref="I13" r:id="rId2" xr:uid="{00000000-0004-0000-1200-000001000000}"/>
    <hyperlink ref="I18" r:id="rId3" xr:uid="{00000000-0004-0000-1200-000002000000}"/>
    <hyperlink ref="I28" r:id="rId4" xr:uid="{00000000-0004-0000-1200-000003000000}"/>
    <hyperlink ref="I29" r:id="rId5" xr:uid="{00000000-0004-0000-1200-000004000000}"/>
    <hyperlink ref="I30" r:id="rId6" xr:uid="{00000000-0004-0000-1200-000005000000}"/>
    <hyperlink ref="I129" r:id="rId7" xr:uid="{00000000-0004-0000-1200-000006000000}"/>
    <hyperlink ref="I319" r:id="rId8" xr:uid="{00000000-0004-0000-1200-000007000000}"/>
  </hyperlinks>
  <pageMargins left="0.196850393700787" right="0.196850393700787" top="0.196850393700787" bottom="0.196850393700787" header="0.196850393700787" footer="0.196850393700787"/>
  <pageSetup paperSize="9" orientation="landscape" horizontalDpi="300" verticalDpi="300"/>
  <headerFooter alignWithMargins="0"/>
  <picture r:id="rId9"/>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B1:J175"/>
  <sheetViews>
    <sheetView showGridLines="0" workbookViewId="0">
      <selection activeCell="B4" sqref="B4:C4"/>
    </sheetView>
  </sheetViews>
  <sheetFormatPr defaultRowHeight="15" x14ac:dyDescent="0.25"/>
  <cols>
    <col min="1" max="1" width="1" customWidth="1"/>
    <col min="2" max="2" width="0.7109375" customWidth="1"/>
    <col min="3" max="3" width="12.85546875" customWidth="1"/>
    <col min="4" max="4" width="27.5703125" customWidth="1"/>
    <col min="5" max="5" width="26.42578125" customWidth="1"/>
    <col min="6" max="6" width="37.85546875" customWidth="1"/>
    <col min="7" max="7" width="54" customWidth="1"/>
    <col min="8" max="8" width="13.5703125" customWidth="1"/>
    <col min="9" max="9" width="13.42578125" customWidth="1"/>
    <col min="10" max="10" width="54" customWidth="1"/>
    <col min="11" max="11" width="255" customWidth="1"/>
  </cols>
  <sheetData>
    <row r="1" spans="2:10" ht="5.45" customHeight="1" x14ac:dyDescent="0.25"/>
    <row r="2" spans="2:10" ht="5.0999999999999996" customHeight="1" x14ac:dyDescent="0.25"/>
    <row r="3" spans="2:10" ht="25.5" customHeight="1" x14ac:dyDescent="0.25">
      <c r="B3" s="48" t="s">
        <v>5341</v>
      </c>
      <c r="C3" s="42"/>
      <c r="D3" s="42"/>
      <c r="E3" s="42"/>
      <c r="F3" s="42"/>
      <c r="G3" s="42"/>
      <c r="H3" s="42"/>
      <c r="I3" s="42"/>
      <c r="J3" s="42"/>
    </row>
    <row r="4" spans="2:10" ht="28.5" x14ac:dyDescent="0.25">
      <c r="B4" s="45" t="s">
        <v>9</v>
      </c>
      <c r="C4" s="42"/>
      <c r="D4" s="45" t="s">
        <v>11</v>
      </c>
      <c r="E4" s="42"/>
      <c r="F4" s="2" t="s">
        <v>15</v>
      </c>
      <c r="G4" s="2" t="s">
        <v>5342</v>
      </c>
      <c r="H4" s="2" t="s">
        <v>5343</v>
      </c>
      <c r="I4" s="2" t="s">
        <v>5344</v>
      </c>
      <c r="J4" s="18" t="s">
        <v>5345</v>
      </c>
    </row>
    <row r="5" spans="2:10" x14ac:dyDescent="0.25">
      <c r="B5" s="46" t="s">
        <v>564</v>
      </c>
      <c r="C5" s="44"/>
      <c r="D5" s="47" t="s">
        <v>565</v>
      </c>
      <c r="E5" s="44"/>
      <c r="F5" s="4" t="s">
        <v>550</v>
      </c>
      <c r="G5" s="4" t="s">
        <v>5346</v>
      </c>
      <c r="H5" s="4" t="s">
        <v>63</v>
      </c>
      <c r="I5" s="15">
        <v>45898</v>
      </c>
      <c r="J5" s="16" t="s">
        <v>5347</v>
      </c>
    </row>
    <row r="6" spans="2:10" x14ac:dyDescent="0.25">
      <c r="B6" s="46" t="s">
        <v>573</v>
      </c>
      <c r="C6" s="44"/>
      <c r="D6" s="47" t="s">
        <v>574</v>
      </c>
      <c r="E6" s="44"/>
      <c r="F6" s="4" t="s">
        <v>155</v>
      </c>
      <c r="G6" s="4" t="s">
        <v>5346</v>
      </c>
      <c r="H6" s="4" t="s">
        <v>63</v>
      </c>
      <c r="I6" s="15">
        <v>45898</v>
      </c>
      <c r="J6" s="16" t="s">
        <v>5348</v>
      </c>
    </row>
    <row r="7" spans="2:10" x14ac:dyDescent="0.25">
      <c r="B7" s="46" t="s">
        <v>548</v>
      </c>
      <c r="C7" s="44"/>
      <c r="D7" s="47" t="s">
        <v>549</v>
      </c>
      <c r="E7" s="44"/>
      <c r="F7" s="4" t="s">
        <v>550</v>
      </c>
      <c r="G7" s="4" t="s">
        <v>5346</v>
      </c>
      <c r="H7" s="4" t="s">
        <v>63</v>
      </c>
      <c r="I7" s="15">
        <v>45898</v>
      </c>
      <c r="J7" s="16" t="s">
        <v>5347</v>
      </c>
    </row>
    <row r="8" spans="2:10" x14ac:dyDescent="0.25">
      <c r="B8" s="46" t="s">
        <v>599</v>
      </c>
      <c r="C8" s="44"/>
      <c r="D8" s="47" t="s">
        <v>600</v>
      </c>
      <c r="E8" s="44"/>
      <c r="F8" s="4" t="s">
        <v>550</v>
      </c>
      <c r="G8" s="4" t="s">
        <v>5346</v>
      </c>
      <c r="H8" s="4" t="s">
        <v>63</v>
      </c>
      <c r="I8" s="15">
        <v>45898</v>
      </c>
      <c r="J8" s="16" t="s">
        <v>5347</v>
      </c>
    </row>
    <row r="9" spans="2:10" x14ac:dyDescent="0.25">
      <c r="B9" s="46" t="s">
        <v>613</v>
      </c>
      <c r="C9" s="44"/>
      <c r="D9" s="47" t="s">
        <v>614</v>
      </c>
      <c r="E9" s="44"/>
      <c r="F9" s="4" t="s">
        <v>550</v>
      </c>
      <c r="G9" s="4" t="s">
        <v>5346</v>
      </c>
      <c r="H9" s="4" t="s">
        <v>63</v>
      </c>
      <c r="I9" s="15">
        <v>45898</v>
      </c>
      <c r="J9" s="16" t="s">
        <v>5347</v>
      </c>
    </row>
    <row r="10" spans="2:10" x14ac:dyDescent="0.25">
      <c r="B10" s="46" t="s">
        <v>622</v>
      </c>
      <c r="C10" s="44"/>
      <c r="D10" s="47" t="s">
        <v>623</v>
      </c>
      <c r="E10" s="44"/>
      <c r="F10" s="4" t="s">
        <v>532</v>
      </c>
      <c r="G10" s="4" t="s">
        <v>5349</v>
      </c>
      <c r="H10" s="4" t="s">
        <v>63</v>
      </c>
      <c r="I10" s="15">
        <v>45898</v>
      </c>
      <c r="J10" s="16" t="s">
        <v>5349</v>
      </c>
    </row>
    <row r="11" spans="2:10" x14ac:dyDescent="0.25">
      <c r="B11" s="46" t="s">
        <v>626</v>
      </c>
      <c r="C11" s="44"/>
      <c r="D11" s="47" t="s">
        <v>627</v>
      </c>
      <c r="E11" s="44"/>
      <c r="F11" s="4" t="s">
        <v>550</v>
      </c>
      <c r="G11" s="4" t="s">
        <v>5346</v>
      </c>
      <c r="H11" s="4" t="s">
        <v>63</v>
      </c>
      <c r="I11" s="15">
        <v>45898</v>
      </c>
      <c r="J11" s="16" t="s">
        <v>5347</v>
      </c>
    </row>
    <row r="12" spans="2:10" x14ac:dyDescent="0.25">
      <c r="B12" s="46" t="s">
        <v>310</v>
      </c>
      <c r="C12" s="44"/>
      <c r="D12" s="47" t="s">
        <v>311</v>
      </c>
      <c r="E12" s="44"/>
      <c r="F12" s="4" t="s">
        <v>313</v>
      </c>
      <c r="G12" s="4" t="s">
        <v>5350</v>
      </c>
      <c r="H12" s="4" t="s">
        <v>63</v>
      </c>
      <c r="I12" s="15">
        <v>45896</v>
      </c>
      <c r="J12" s="16" t="s">
        <v>5351</v>
      </c>
    </row>
    <row r="13" spans="2:10" x14ac:dyDescent="0.25">
      <c r="B13" s="46" t="s">
        <v>304</v>
      </c>
      <c r="C13" s="44"/>
      <c r="D13" s="47" t="s">
        <v>305</v>
      </c>
      <c r="E13" s="44"/>
      <c r="F13" s="4" t="s">
        <v>307</v>
      </c>
      <c r="G13" s="4" t="s">
        <v>5352</v>
      </c>
      <c r="H13" s="4" t="s">
        <v>63</v>
      </c>
      <c r="I13" s="15">
        <v>45896</v>
      </c>
      <c r="J13" s="16" t="s">
        <v>5351</v>
      </c>
    </row>
    <row r="14" spans="2:10" ht="28.5" x14ac:dyDescent="0.25">
      <c r="B14" s="46" t="s">
        <v>813</v>
      </c>
      <c r="C14" s="44"/>
      <c r="D14" s="47" t="s">
        <v>814</v>
      </c>
      <c r="E14" s="44"/>
      <c r="F14" s="4" t="s">
        <v>815</v>
      </c>
      <c r="G14" s="4" t="s">
        <v>5353</v>
      </c>
      <c r="H14" s="4" t="s">
        <v>63</v>
      </c>
      <c r="I14" s="15">
        <v>45772</v>
      </c>
      <c r="J14" s="16" t="s">
        <v>5354</v>
      </c>
    </row>
    <row r="15" spans="2:10" ht="28.5" x14ac:dyDescent="0.25">
      <c r="B15" s="46" t="s">
        <v>817</v>
      </c>
      <c r="C15" s="44"/>
      <c r="D15" s="47" t="s">
        <v>818</v>
      </c>
      <c r="E15" s="44"/>
      <c r="F15" s="4" t="s">
        <v>364</v>
      </c>
      <c r="G15" s="4" t="s">
        <v>5353</v>
      </c>
      <c r="H15" s="4" t="s">
        <v>63</v>
      </c>
      <c r="I15" s="15">
        <v>45772</v>
      </c>
      <c r="J15" s="16" t="s">
        <v>5355</v>
      </c>
    </row>
    <row r="16" spans="2:10" ht="57" x14ac:dyDescent="0.25">
      <c r="B16" s="46" t="s">
        <v>674</v>
      </c>
      <c r="C16" s="44"/>
      <c r="D16" s="47" t="s">
        <v>675</v>
      </c>
      <c r="E16" s="44"/>
      <c r="F16" s="4" t="s">
        <v>676</v>
      </c>
      <c r="G16" s="4" t="s">
        <v>5356</v>
      </c>
      <c r="H16" s="4" t="s">
        <v>63</v>
      </c>
      <c r="I16" s="15">
        <v>45713</v>
      </c>
      <c r="J16" s="16" t="s">
        <v>5357</v>
      </c>
    </row>
    <row r="17" spans="2:10" ht="42.75" x14ac:dyDescent="0.25">
      <c r="B17" s="46" t="s">
        <v>226</v>
      </c>
      <c r="C17" s="44"/>
      <c r="D17" s="47" t="s">
        <v>227</v>
      </c>
      <c r="E17" s="44"/>
      <c r="F17" s="4" t="s">
        <v>228</v>
      </c>
      <c r="G17" s="4" t="s">
        <v>5358</v>
      </c>
      <c r="H17" s="4" t="s">
        <v>63</v>
      </c>
      <c r="I17" s="15">
        <v>45678</v>
      </c>
      <c r="J17" s="16" t="s">
        <v>5359</v>
      </c>
    </row>
    <row r="18" spans="2:10" ht="42.75" x14ac:dyDescent="0.25">
      <c r="B18" s="46" t="s">
        <v>218</v>
      </c>
      <c r="C18" s="44"/>
      <c r="D18" s="47" t="s">
        <v>219</v>
      </c>
      <c r="E18" s="44"/>
      <c r="F18" s="4" t="s">
        <v>220</v>
      </c>
      <c r="G18" s="4" t="s">
        <v>5358</v>
      </c>
      <c r="H18" s="4" t="s">
        <v>63</v>
      </c>
      <c r="I18" s="15">
        <v>45678</v>
      </c>
      <c r="J18" s="16" t="s">
        <v>5359</v>
      </c>
    </row>
    <row r="19" spans="2:10" x14ac:dyDescent="0.25">
      <c r="B19" s="46" t="s">
        <v>223</v>
      </c>
      <c r="C19" s="44"/>
      <c r="D19" s="47" t="s">
        <v>224</v>
      </c>
      <c r="E19" s="44"/>
      <c r="F19" s="4" t="s">
        <v>142</v>
      </c>
      <c r="G19" s="4" t="s">
        <v>5360</v>
      </c>
      <c r="H19" s="4" t="s">
        <v>63</v>
      </c>
      <c r="I19" s="15">
        <v>45678</v>
      </c>
      <c r="J19" s="16" t="s">
        <v>5361</v>
      </c>
    </row>
    <row r="20" spans="2:10" ht="28.5" x14ac:dyDescent="0.25">
      <c r="B20" s="46" t="s">
        <v>186</v>
      </c>
      <c r="C20" s="44"/>
      <c r="D20" s="47" t="s">
        <v>187</v>
      </c>
      <c r="E20" s="44"/>
      <c r="F20" s="4" t="s">
        <v>147</v>
      </c>
      <c r="G20" s="4" t="s">
        <v>5362</v>
      </c>
      <c r="H20" s="4" t="s">
        <v>63</v>
      </c>
      <c r="I20" s="15">
        <v>45678</v>
      </c>
      <c r="J20" s="16" t="s">
        <v>5363</v>
      </c>
    </row>
    <row r="21" spans="2:10" ht="57" x14ac:dyDescent="0.25">
      <c r="B21" s="46" t="s">
        <v>674</v>
      </c>
      <c r="C21" s="44"/>
      <c r="D21" s="47" t="s">
        <v>675</v>
      </c>
      <c r="E21" s="44"/>
      <c r="F21" s="4" t="s">
        <v>676</v>
      </c>
      <c r="G21" s="4" t="s">
        <v>5364</v>
      </c>
      <c r="H21" s="4" t="s">
        <v>63</v>
      </c>
      <c r="I21" s="15">
        <v>45614</v>
      </c>
      <c r="J21" s="16" t="s">
        <v>5365</v>
      </c>
    </row>
    <row r="22" spans="2:10" ht="57" x14ac:dyDescent="0.25">
      <c r="B22" s="46" t="s">
        <v>674</v>
      </c>
      <c r="C22" s="44"/>
      <c r="D22" s="47" t="s">
        <v>675</v>
      </c>
      <c r="E22" s="44"/>
      <c r="F22" s="4" t="s">
        <v>676</v>
      </c>
      <c r="G22" s="4" t="s">
        <v>5366</v>
      </c>
      <c r="H22" s="4" t="s">
        <v>63</v>
      </c>
      <c r="I22" s="15">
        <v>45603</v>
      </c>
      <c r="J22" s="16" t="s">
        <v>5367</v>
      </c>
    </row>
    <row r="23" spans="2:10" x14ac:dyDescent="0.25">
      <c r="B23" s="46" t="s">
        <v>813</v>
      </c>
      <c r="C23" s="44"/>
      <c r="D23" s="47" t="s">
        <v>814</v>
      </c>
      <c r="E23" s="44"/>
      <c r="F23" s="4" t="s">
        <v>815</v>
      </c>
      <c r="G23" s="4" t="s">
        <v>5368</v>
      </c>
      <c r="H23" s="4" t="s">
        <v>63</v>
      </c>
      <c r="I23" s="15">
        <v>45602</v>
      </c>
      <c r="J23" s="16" t="s">
        <v>5369</v>
      </c>
    </row>
    <row r="24" spans="2:10" ht="42.75" x14ac:dyDescent="0.25">
      <c r="B24" s="46" t="s">
        <v>353</v>
      </c>
      <c r="C24" s="44"/>
      <c r="D24" s="47" t="s">
        <v>354</v>
      </c>
      <c r="E24" s="44"/>
      <c r="F24" s="4" t="s">
        <v>356</v>
      </c>
      <c r="G24" s="4" t="s">
        <v>5370</v>
      </c>
      <c r="H24" s="4" t="s">
        <v>63</v>
      </c>
      <c r="I24" s="15">
        <v>45602</v>
      </c>
      <c r="J24" s="16" t="s">
        <v>5371</v>
      </c>
    </row>
    <row r="25" spans="2:10" x14ac:dyDescent="0.25">
      <c r="B25" s="46" t="s">
        <v>817</v>
      </c>
      <c r="C25" s="44"/>
      <c r="D25" s="47" t="s">
        <v>818</v>
      </c>
      <c r="E25" s="44"/>
      <c r="F25" s="4" t="s">
        <v>364</v>
      </c>
      <c r="G25" s="4" t="s">
        <v>5368</v>
      </c>
      <c r="H25" s="4" t="s">
        <v>63</v>
      </c>
      <c r="I25" s="15">
        <v>45602</v>
      </c>
      <c r="J25" s="16" t="s">
        <v>5369</v>
      </c>
    </row>
    <row r="26" spans="2:10" ht="28.5" x14ac:dyDescent="0.25">
      <c r="B26" s="46" t="s">
        <v>813</v>
      </c>
      <c r="C26" s="44"/>
      <c r="D26" s="47" t="s">
        <v>814</v>
      </c>
      <c r="E26" s="44"/>
      <c r="F26" s="4" t="s">
        <v>815</v>
      </c>
      <c r="G26" s="4" t="s">
        <v>5368</v>
      </c>
      <c r="H26" s="4" t="s">
        <v>63</v>
      </c>
      <c r="I26" s="15">
        <v>45583</v>
      </c>
      <c r="J26" s="16" t="s">
        <v>5372</v>
      </c>
    </row>
    <row r="27" spans="2:10" ht="42.75" x14ac:dyDescent="0.25">
      <c r="B27" s="46" t="s">
        <v>674</v>
      </c>
      <c r="C27" s="44"/>
      <c r="D27" s="47" t="s">
        <v>675</v>
      </c>
      <c r="E27" s="44"/>
      <c r="F27" s="4" t="s">
        <v>676</v>
      </c>
      <c r="G27" s="4" t="s">
        <v>5373</v>
      </c>
      <c r="H27" s="4" t="s">
        <v>63</v>
      </c>
      <c r="I27" s="15">
        <v>45569</v>
      </c>
      <c r="J27" s="16" t="s">
        <v>5374</v>
      </c>
    </row>
    <row r="28" spans="2:10" ht="28.5" x14ac:dyDescent="0.25">
      <c r="B28" s="46" t="s">
        <v>186</v>
      </c>
      <c r="C28" s="44"/>
      <c r="D28" s="47" t="s">
        <v>187</v>
      </c>
      <c r="E28" s="44"/>
      <c r="F28" s="4" t="s">
        <v>147</v>
      </c>
      <c r="G28" s="4" t="s">
        <v>5375</v>
      </c>
      <c r="H28" s="4" t="s">
        <v>63</v>
      </c>
      <c r="I28" s="15">
        <v>45442</v>
      </c>
      <c r="J28" s="16" t="s">
        <v>5376</v>
      </c>
    </row>
    <row r="29" spans="2:10" ht="42.75" x14ac:dyDescent="0.25">
      <c r="B29" s="46" t="s">
        <v>193</v>
      </c>
      <c r="C29" s="44"/>
      <c r="D29" s="47" t="s">
        <v>194</v>
      </c>
      <c r="E29" s="44"/>
      <c r="F29" s="4" t="s">
        <v>124</v>
      </c>
      <c r="G29" s="4" t="s">
        <v>5377</v>
      </c>
      <c r="H29" s="4" t="s">
        <v>63</v>
      </c>
      <c r="I29" s="15">
        <v>45442</v>
      </c>
      <c r="J29" s="16" t="s">
        <v>5378</v>
      </c>
    </row>
    <row r="30" spans="2:10" x14ac:dyDescent="0.25">
      <c r="B30" s="46" t="s">
        <v>813</v>
      </c>
      <c r="C30" s="44"/>
      <c r="D30" s="47" t="s">
        <v>814</v>
      </c>
      <c r="E30" s="44"/>
      <c r="F30" s="4" t="s">
        <v>815</v>
      </c>
      <c r="G30" s="4" t="s">
        <v>5379</v>
      </c>
      <c r="H30" s="4" t="s">
        <v>63</v>
      </c>
      <c r="I30" s="15">
        <v>45418</v>
      </c>
      <c r="J30" s="16" t="s">
        <v>5380</v>
      </c>
    </row>
    <row r="31" spans="2:10" x14ac:dyDescent="0.25">
      <c r="B31" s="46" t="s">
        <v>817</v>
      </c>
      <c r="C31" s="44"/>
      <c r="D31" s="47" t="s">
        <v>818</v>
      </c>
      <c r="E31" s="44"/>
      <c r="F31" s="4" t="s">
        <v>364</v>
      </c>
      <c r="G31" s="4" t="s">
        <v>5353</v>
      </c>
      <c r="H31" s="4" t="s">
        <v>63</v>
      </c>
      <c r="I31" s="15">
        <v>45418</v>
      </c>
      <c r="J31" s="16" t="s">
        <v>5380</v>
      </c>
    </row>
    <row r="32" spans="2:10" ht="57" x14ac:dyDescent="0.25">
      <c r="B32" s="46" t="s">
        <v>674</v>
      </c>
      <c r="C32" s="44"/>
      <c r="D32" s="47" t="s">
        <v>675</v>
      </c>
      <c r="E32" s="44"/>
      <c r="F32" s="4" t="s">
        <v>676</v>
      </c>
      <c r="G32" s="4" t="s">
        <v>5381</v>
      </c>
      <c r="H32" s="4" t="s">
        <v>63</v>
      </c>
      <c r="I32" s="15">
        <v>45415</v>
      </c>
      <c r="J32" s="16" t="s">
        <v>5382</v>
      </c>
    </row>
    <row r="33" spans="2:10" x14ac:dyDescent="0.25">
      <c r="B33" s="46" t="s">
        <v>813</v>
      </c>
      <c r="C33" s="44"/>
      <c r="D33" s="47" t="s">
        <v>814</v>
      </c>
      <c r="E33" s="44"/>
      <c r="F33" s="4" t="s">
        <v>815</v>
      </c>
      <c r="G33" s="4" t="s">
        <v>5379</v>
      </c>
      <c r="H33" s="4" t="s">
        <v>63</v>
      </c>
      <c r="I33" s="15">
        <v>45302</v>
      </c>
      <c r="J33" s="16" t="s">
        <v>5383</v>
      </c>
    </row>
    <row r="34" spans="2:10" x14ac:dyDescent="0.25">
      <c r="B34" s="46" t="s">
        <v>817</v>
      </c>
      <c r="C34" s="44"/>
      <c r="D34" s="47" t="s">
        <v>818</v>
      </c>
      <c r="E34" s="44"/>
      <c r="F34" s="4" t="s">
        <v>364</v>
      </c>
      <c r="G34" s="4" t="s">
        <v>5353</v>
      </c>
      <c r="H34" s="4" t="s">
        <v>63</v>
      </c>
      <c r="I34" s="15">
        <v>45302</v>
      </c>
      <c r="J34" s="16" t="s">
        <v>5384</v>
      </c>
    </row>
    <row r="35" spans="2:10" ht="28.5" x14ac:dyDescent="0.25">
      <c r="B35" s="46" t="s">
        <v>886</v>
      </c>
      <c r="C35" s="44"/>
      <c r="D35" s="47" t="s">
        <v>887</v>
      </c>
      <c r="E35" s="44"/>
      <c r="F35" s="4" t="s">
        <v>101</v>
      </c>
      <c r="G35" s="4" t="s">
        <v>5385</v>
      </c>
      <c r="H35" s="4" t="s">
        <v>63</v>
      </c>
      <c r="I35" s="15">
        <v>45244</v>
      </c>
      <c r="J35" s="16" t="s">
        <v>5386</v>
      </c>
    </row>
    <row r="36" spans="2:10" ht="28.5" x14ac:dyDescent="0.25">
      <c r="B36" s="46" t="s">
        <v>964</v>
      </c>
      <c r="C36" s="44"/>
      <c r="D36" s="47" t="s">
        <v>965</v>
      </c>
      <c r="E36" s="44"/>
      <c r="F36" s="4" t="s">
        <v>966</v>
      </c>
      <c r="G36" s="4" t="s">
        <v>5387</v>
      </c>
      <c r="H36" s="4" t="s">
        <v>63</v>
      </c>
      <c r="I36" s="15">
        <v>45195</v>
      </c>
      <c r="J36" s="16" t="s">
        <v>5387</v>
      </c>
    </row>
    <row r="37" spans="2:10" ht="28.5" x14ac:dyDescent="0.25">
      <c r="B37" s="46" t="s">
        <v>1232</v>
      </c>
      <c r="C37" s="44"/>
      <c r="D37" s="47" t="s">
        <v>1233</v>
      </c>
      <c r="E37" s="44"/>
      <c r="F37" s="4" t="s">
        <v>328</v>
      </c>
      <c r="G37" s="4" t="s">
        <v>5387</v>
      </c>
      <c r="H37" s="4" t="s">
        <v>63</v>
      </c>
      <c r="I37" s="15">
        <v>45195</v>
      </c>
      <c r="J37" s="16" t="s">
        <v>5387</v>
      </c>
    </row>
    <row r="38" spans="2:10" ht="28.5" x14ac:dyDescent="0.25">
      <c r="B38" s="46" t="s">
        <v>1041</v>
      </c>
      <c r="C38" s="44"/>
      <c r="D38" s="47" t="s">
        <v>1042</v>
      </c>
      <c r="E38" s="44"/>
      <c r="F38" s="4" t="s">
        <v>1043</v>
      </c>
      <c r="G38" s="4" t="s">
        <v>5388</v>
      </c>
      <c r="H38" s="4" t="s">
        <v>63</v>
      </c>
      <c r="I38" s="15">
        <v>45104</v>
      </c>
      <c r="J38" s="16" t="s">
        <v>5389</v>
      </c>
    </row>
    <row r="39" spans="2:10" ht="28.5" x14ac:dyDescent="0.25">
      <c r="B39" s="46" t="s">
        <v>1053</v>
      </c>
      <c r="C39" s="44"/>
      <c r="D39" s="47" t="s">
        <v>1054</v>
      </c>
      <c r="E39" s="44"/>
      <c r="F39" s="4" t="s">
        <v>468</v>
      </c>
      <c r="G39" s="4" t="s">
        <v>5388</v>
      </c>
      <c r="H39" s="4" t="s">
        <v>63</v>
      </c>
      <c r="I39" s="15">
        <v>45104</v>
      </c>
      <c r="J39" s="16" t="s">
        <v>5389</v>
      </c>
    </row>
    <row r="40" spans="2:10" ht="28.5" x14ac:dyDescent="0.25">
      <c r="B40" s="46" t="s">
        <v>186</v>
      </c>
      <c r="C40" s="44"/>
      <c r="D40" s="47" t="s">
        <v>187</v>
      </c>
      <c r="E40" s="44"/>
      <c r="F40" s="4" t="s">
        <v>147</v>
      </c>
      <c r="G40" s="4" t="s">
        <v>5390</v>
      </c>
      <c r="H40" s="4" t="s">
        <v>63</v>
      </c>
      <c r="I40" s="15">
        <v>45074</v>
      </c>
      <c r="J40" s="16" t="s">
        <v>5391</v>
      </c>
    </row>
    <row r="41" spans="2:10" ht="57" x14ac:dyDescent="0.25">
      <c r="B41" s="46" t="s">
        <v>1041</v>
      </c>
      <c r="C41" s="44"/>
      <c r="D41" s="47" t="s">
        <v>1042</v>
      </c>
      <c r="E41" s="44"/>
      <c r="F41" s="4" t="s">
        <v>1043</v>
      </c>
      <c r="G41" s="4" t="s">
        <v>5392</v>
      </c>
      <c r="H41" s="4" t="s">
        <v>63</v>
      </c>
      <c r="I41" s="15">
        <v>45057</v>
      </c>
      <c r="J41" s="16" t="s">
        <v>5393</v>
      </c>
    </row>
    <row r="42" spans="2:10" ht="57" x14ac:dyDescent="0.25">
      <c r="B42" s="46" t="s">
        <v>1053</v>
      </c>
      <c r="C42" s="44"/>
      <c r="D42" s="47" t="s">
        <v>1054</v>
      </c>
      <c r="E42" s="44"/>
      <c r="F42" s="4" t="s">
        <v>468</v>
      </c>
      <c r="G42" s="4" t="s">
        <v>5392</v>
      </c>
      <c r="H42" s="4" t="s">
        <v>63</v>
      </c>
      <c r="I42" s="15">
        <v>45057</v>
      </c>
      <c r="J42" s="16" t="s">
        <v>5393</v>
      </c>
    </row>
    <row r="43" spans="2:10" ht="57" x14ac:dyDescent="0.25">
      <c r="B43" s="46" t="s">
        <v>193</v>
      </c>
      <c r="C43" s="44"/>
      <c r="D43" s="47" t="s">
        <v>194</v>
      </c>
      <c r="E43" s="44"/>
      <c r="F43" s="4" t="s">
        <v>124</v>
      </c>
      <c r="G43" s="4" t="s">
        <v>5394</v>
      </c>
      <c r="H43" s="4" t="s">
        <v>63</v>
      </c>
      <c r="I43" s="15">
        <v>45056</v>
      </c>
      <c r="J43" s="16" t="s">
        <v>5395</v>
      </c>
    </row>
    <row r="44" spans="2:10" ht="42.75" x14ac:dyDescent="0.25">
      <c r="B44" s="46" t="s">
        <v>226</v>
      </c>
      <c r="C44" s="44"/>
      <c r="D44" s="47" t="s">
        <v>227</v>
      </c>
      <c r="E44" s="44"/>
      <c r="F44" s="4" t="s">
        <v>228</v>
      </c>
      <c r="G44" s="4" t="s">
        <v>5396</v>
      </c>
      <c r="H44" s="4" t="s">
        <v>63</v>
      </c>
      <c r="I44" s="15">
        <v>45054</v>
      </c>
      <c r="J44" s="16" t="s">
        <v>5397</v>
      </c>
    </row>
    <row r="45" spans="2:10" ht="42.75" x14ac:dyDescent="0.25">
      <c r="B45" s="46" t="s">
        <v>218</v>
      </c>
      <c r="C45" s="44"/>
      <c r="D45" s="47" t="s">
        <v>219</v>
      </c>
      <c r="E45" s="44"/>
      <c r="F45" s="4" t="s">
        <v>220</v>
      </c>
      <c r="G45" s="4" t="s">
        <v>5396</v>
      </c>
      <c r="H45" s="4" t="s">
        <v>63</v>
      </c>
      <c r="I45" s="15">
        <v>45054</v>
      </c>
      <c r="J45" s="16" t="s">
        <v>5397</v>
      </c>
    </row>
    <row r="46" spans="2:10" ht="42.75" x14ac:dyDescent="0.25">
      <c r="B46" s="46" t="s">
        <v>1041</v>
      </c>
      <c r="C46" s="44"/>
      <c r="D46" s="47" t="s">
        <v>1042</v>
      </c>
      <c r="E46" s="44"/>
      <c r="F46" s="4" t="s">
        <v>1043</v>
      </c>
      <c r="G46" s="4" t="s">
        <v>5398</v>
      </c>
      <c r="H46" s="4" t="s">
        <v>63</v>
      </c>
      <c r="I46" s="15">
        <v>45054</v>
      </c>
      <c r="J46" s="16" t="s">
        <v>5399</v>
      </c>
    </row>
    <row r="47" spans="2:10" ht="57" x14ac:dyDescent="0.25">
      <c r="B47" s="46" t="s">
        <v>1053</v>
      </c>
      <c r="C47" s="44"/>
      <c r="D47" s="47" t="s">
        <v>1054</v>
      </c>
      <c r="E47" s="44"/>
      <c r="F47" s="4" t="s">
        <v>468</v>
      </c>
      <c r="G47" s="4" t="s">
        <v>5398</v>
      </c>
      <c r="H47" s="4" t="s">
        <v>63</v>
      </c>
      <c r="I47" s="15">
        <v>45054</v>
      </c>
      <c r="J47" s="16" t="s">
        <v>5400</v>
      </c>
    </row>
    <row r="48" spans="2:10" ht="28.5" x14ac:dyDescent="0.25">
      <c r="B48" s="46" t="s">
        <v>106</v>
      </c>
      <c r="C48" s="44"/>
      <c r="D48" s="47" t="s">
        <v>107</v>
      </c>
      <c r="E48" s="44"/>
      <c r="F48" s="4" t="s">
        <v>109</v>
      </c>
      <c r="G48" s="4" t="s">
        <v>5401</v>
      </c>
      <c r="H48" s="4" t="s">
        <v>63</v>
      </c>
      <c r="I48" s="15">
        <v>45041</v>
      </c>
      <c r="J48" s="16" t="s">
        <v>5402</v>
      </c>
    </row>
    <row r="49" spans="2:10" ht="42.75" x14ac:dyDescent="0.25">
      <c r="B49" s="46" t="s">
        <v>971</v>
      </c>
      <c r="C49" s="44"/>
      <c r="D49" s="47" t="s">
        <v>972</v>
      </c>
      <c r="E49" s="44"/>
      <c r="F49" s="4" t="s">
        <v>961</v>
      </c>
      <c r="G49" s="4" t="s">
        <v>5403</v>
      </c>
      <c r="H49" s="4" t="s">
        <v>63</v>
      </c>
      <c r="I49" s="15">
        <v>45039</v>
      </c>
      <c r="J49" s="16" t="s">
        <v>5404</v>
      </c>
    </row>
    <row r="50" spans="2:10" ht="28.5" x14ac:dyDescent="0.25">
      <c r="B50" s="46" t="s">
        <v>226</v>
      </c>
      <c r="C50" s="44"/>
      <c r="D50" s="47" t="s">
        <v>227</v>
      </c>
      <c r="E50" s="44"/>
      <c r="F50" s="4" t="s">
        <v>228</v>
      </c>
      <c r="G50" s="4" t="s">
        <v>5405</v>
      </c>
      <c r="H50" s="4" t="s">
        <v>63</v>
      </c>
      <c r="I50" s="15">
        <v>45024</v>
      </c>
      <c r="J50" s="16" t="s">
        <v>5406</v>
      </c>
    </row>
    <row r="51" spans="2:10" ht="28.5" x14ac:dyDescent="0.25">
      <c r="B51" s="46" t="s">
        <v>218</v>
      </c>
      <c r="C51" s="44"/>
      <c r="D51" s="47" t="s">
        <v>219</v>
      </c>
      <c r="E51" s="44"/>
      <c r="F51" s="4" t="s">
        <v>220</v>
      </c>
      <c r="G51" s="4" t="s">
        <v>5405</v>
      </c>
      <c r="H51" s="4" t="s">
        <v>63</v>
      </c>
      <c r="I51" s="15">
        <v>45024</v>
      </c>
      <c r="J51" s="16" t="s">
        <v>5406</v>
      </c>
    </row>
    <row r="52" spans="2:10" ht="42.75" x14ac:dyDescent="0.25">
      <c r="B52" s="46" t="s">
        <v>1322</v>
      </c>
      <c r="C52" s="44"/>
      <c r="D52" s="47" t="s">
        <v>1323</v>
      </c>
      <c r="E52" s="44"/>
      <c r="F52" s="4" t="s">
        <v>1324</v>
      </c>
      <c r="G52" s="4" t="s">
        <v>5407</v>
      </c>
      <c r="H52" s="4" t="s">
        <v>63</v>
      </c>
      <c r="I52" s="15">
        <v>45009</v>
      </c>
      <c r="J52" s="16" t="s">
        <v>5408</v>
      </c>
    </row>
    <row r="53" spans="2:10" ht="42.75" x14ac:dyDescent="0.25">
      <c r="B53" s="46" t="s">
        <v>1331</v>
      </c>
      <c r="C53" s="44"/>
      <c r="D53" s="47" t="s">
        <v>1332</v>
      </c>
      <c r="E53" s="44"/>
      <c r="F53" s="4" t="s">
        <v>1324</v>
      </c>
      <c r="G53" s="4" t="s">
        <v>5407</v>
      </c>
      <c r="H53" s="4" t="s">
        <v>63</v>
      </c>
      <c r="I53" s="15">
        <v>45009</v>
      </c>
      <c r="J53" s="16" t="s">
        <v>5408</v>
      </c>
    </row>
    <row r="54" spans="2:10" ht="28.5" x14ac:dyDescent="0.25">
      <c r="B54" s="46" t="s">
        <v>255</v>
      </c>
      <c r="C54" s="44"/>
      <c r="D54" s="47" t="s">
        <v>256</v>
      </c>
      <c r="E54" s="44"/>
      <c r="F54" s="4" t="s">
        <v>101</v>
      </c>
      <c r="G54" s="4" t="s">
        <v>5409</v>
      </c>
      <c r="H54" s="4" t="s">
        <v>63</v>
      </c>
      <c r="I54" s="15">
        <v>45009</v>
      </c>
      <c r="J54" s="16" t="s">
        <v>46</v>
      </c>
    </row>
    <row r="55" spans="2:10" ht="42.75" x14ac:dyDescent="0.25">
      <c r="B55" s="46" t="s">
        <v>1041</v>
      </c>
      <c r="C55" s="44"/>
      <c r="D55" s="47" t="s">
        <v>1042</v>
      </c>
      <c r="E55" s="44"/>
      <c r="F55" s="4" t="s">
        <v>1043</v>
      </c>
      <c r="G55" s="4" t="s">
        <v>5410</v>
      </c>
      <c r="H55" s="4" t="s">
        <v>63</v>
      </c>
      <c r="I55" s="15">
        <v>44971</v>
      </c>
      <c r="J55" s="16" t="s">
        <v>5411</v>
      </c>
    </row>
    <row r="56" spans="2:10" ht="42.75" x14ac:dyDescent="0.25">
      <c r="B56" s="46" t="s">
        <v>1053</v>
      </c>
      <c r="C56" s="44"/>
      <c r="D56" s="47" t="s">
        <v>1054</v>
      </c>
      <c r="E56" s="44"/>
      <c r="F56" s="4" t="s">
        <v>468</v>
      </c>
      <c r="G56" s="4" t="s">
        <v>5410</v>
      </c>
      <c r="H56" s="4" t="s">
        <v>63</v>
      </c>
      <c r="I56" s="15">
        <v>44971</v>
      </c>
      <c r="J56" s="16" t="s">
        <v>5412</v>
      </c>
    </row>
    <row r="57" spans="2:10" ht="28.5" x14ac:dyDescent="0.25">
      <c r="B57" s="46" t="s">
        <v>353</v>
      </c>
      <c r="C57" s="44"/>
      <c r="D57" s="47" t="s">
        <v>354</v>
      </c>
      <c r="E57" s="44"/>
      <c r="F57" s="4" t="s">
        <v>356</v>
      </c>
      <c r="G57" s="4" t="s">
        <v>5413</v>
      </c>
      <c r="H57" s="4" t="s">
        <v>63</v>
      </c>
      <c r="I57" s="15">
        <v>44959</v>
      </c>
      <c r="J57" s="16" t="s">
        <v>5414</v>
      </c>
    </row>
    <row r="58" spans="2:10" ht="28.5" x14ac:dyDescent="0.25">
      <c r="B58" s="46" t="s">
        <v>1041</v>
      </c>
      <c r="C58" s="44"/>
      <c r="D58" s="47" t="s">
        <v>1042</v>
      </c>
      <c r="E58" s="44"/>
      <c r="F58" s="4" t="s">
        <v>1043</v>
      </c>
      <c r="G58" s="4" t="s">
        <v>5415</v>
      </c>
      <c r="H58" s="4" t="s">
        <v>63</v>
      </c>
      <c r="I58" s="15">
        <v>44913</v>
      </c>
      <c r="J58" s="16" t="s">
        <v>5416</v>
      </c>
    </row>
    <row r="59" spans="2:10" ht="28.5" x14ac:dyDescent="0.25">
      <c r="B59" s="46" t="s">
        <v>1053</v>
      </c>
      <c r="C59" s="44"/>
      <c r="D59" s="47" t="s">
        <v>1054</v>
      </c>
      <c r="E59" s="44"/>
      <c r="F59" s="4" t="s">
        <v>468</v>
      </c>
      <c r="G59" s="4" t="s">
        <v>5415</v>
      </c>
      <c r="H59" s="4" t="s">
        <v>63</v>
      </c>
      <c r="I59" s="15">
        <v>44913</v>
      </c>
      <c r="J59" s="16" t="s">
        <v>5416</v>
      </c>
    </row>
    <row r="60" spans="2:10" x14ac:dyDescent="0.25">
      <c r="B60" s="46" t="s">
        <v>564</v>
      </c>
      <c r="C60" s="44"/>
      <c r="D60" s="47" t="s">
        <v>565</v>
      </c>
      <c r="E60" s="44"/>
      <c r="F60" s="4" t="s">
        <v>550</v>
      </c>
      <c r="G60" s="4" t="s">
        <v>5417</v>
      </c>
      <c r="H60" s="4" t="s">
        <v>63</v>
      </c>
      <c r="I60" s="15">
        <v>44904</v>
      </c>
      <c r="J60" s="16" t="s">
        <v>5418</v>
      </c>
    </row>
    <row r="61" spans="2:10" x14ac:dyDescent="0.25">
      <c r="B61" s="46" t="s">
        <v>569</v>
      </c>
      <c r="C61" s="44"/>
      <c r="D61" s="47" t="s">
        <v>570</v>
      </c>
      <c r="E61" s="44"/>
      <c r="F61" s="4" t="s">
        <v>571</v>
      </c>
      <c r="G61" s="4" t="s">
        <v>5419</v>
      </c>
      <c r="H61" s="4" t="s">
        <v>63</v>
      </c>
      <c r="I61" s="15">
        <v>44904</v>
      </c>
      <c r="J61" s="16" t="s">
        <v>46</v>
      </c>
    </row>
    <row r="62" spans="2:10" x14ac:dyDescent="0.25">
      <c r="B62" s="46" t="s">
        <v>573</v>
      </c>
      <c r="C62" s="44"/>
      <c r="D62" s="47" t="s">
        <v>574</v>
      </c>
      <c r="E62" s="44"/>
      <c r="F62" s="4" t="s">
        <v>155</v>
      </c>
      <c r="G62" s="4" t="s">
        <v>5420</v>
      </c>
      <c r="H62" s="4" t="s">
        <v>63</v>
      </c>
      <c r="I62" s="15">
        <v>44904</v>
      </c>
      <c r="J62" s="16" t="s">
        <v>5348</v>
      </c>
    </row>
    <row r="63" spans="2:10" x14ac:dyDescent="0.25">
      <c r="B63" s="46" t="s">
        <v>548</v>
      </c>
      <c r="C63" s="44"/>
      <c r="D63" s="47" t="s">
        <v>549</v>
      </c>
      <c r="E63" s="44"/>
      <c r="F63" s="4" t="s">
        <v>550</v>
      </c>
      <c r="G63" s="4" t="s">
        <v>5417</v>
      </c>
      <c r="H63" s="4" t="s">
        <v>63</v>
      </c>
      <c r="I63" s="15">
        <v>44904</v>
      </c>
      <c r="J63" s="16" t="s">
        <v>5418</v>
      </c>
    </row>
    <row r="64" spans="2:10" x14ac:dyDescent="0.25">
      <c r="B64" s="46" t="s">
        <v>599</v>
      </c>
      <c r="C64" s="44"/>
      <c r="D64" s="47" t="s">
        <v>600</v>
      </c>
      <c r="E64" s="44"/>
      <c r="F64" s="4" t="s">
        <v>550</v>
      </c>
      <c r="G64" s="4" t="s">
        <v>5417</v>
      </c>
      <c r="H64" s="4" t="s">
        <v>63</v>
      </c>
      <c r="I64" s="15">
        <v>44904</v>
      </c>
      <c r="J64" s="16" t="s">
        <v>5418</v>
      </c>
    </row>
    <row r="65" spans="2:10" ht="42.75" x14ac:dyDescent="0.25">
      <c r="B65" s="46" t="s">
        <v>606</v>
      </c>
      <c r="C65" s="44"/>
      <c r="D65" s="47" t="s">
        <v>607</v>
      </c>
      <c r="E65" s="44"/>
      <c r="F65" s="4" t="s">
        <v>608</v>
      </c>
      <c r="G65" s="4" t="s">
        <v>5418</v>
      </c>
      <c r="H65" s="4" t="s">
        <v>63</v>
      </c>
      <c r="I65" s="15">
        <v>44904</v>
      </c>
      <c r="J65" s="16" t="s">
        <v>5421</v>
      </c>
    </row>
    <row r="66" spans="2:10" x14ac:dyDescent="0.25">
      <c r="B66" s="46" t="s">
        <v>610</v>
      </c>
      <c r="C66" s="44"/>
      <c r="D66" s="47" t="s">
        <v>611</v>
      </c>
      <c r="E66" s="44"/>
      <c r="F66" s="4" t="s">
        <v>596</v>
      </c>
      <c r="G66" s="4" t="s">
        <v>5422</v>
      </c>
      <c r="H66" s="4" t="s">
        <v>63</v>
      </c>
      <c r="I66" s="15">
        <v>44904</v>
      </c>
      <c r="J66" s="16" t="s">
        <v>5422</v>
      </c>
    </row>
    <row r="67" spans="2:10" x14ac:dyDescent="0.25">
      <c r="B67" s="46" t="s">
        <v>613</v>
      </c>
      <c r="C67" s="44"/>
      <c r="D67" s="47" t="s">
        <v>614</v>
      </c>
      <c r="E67" s="44"/>
      <c r="F67" s="4" t="s">
        <v>550</v>
      </c>
      <c r="G67" s="4" t="s">
        <v>5417</v>
      </c>
      <c r="H67" s="4" t="s">
        <v>63</v>
      </c>
      <c r="I67" s="15">
        <v>44904</v>
      </c>
      <c r="J67" s="16" t="s">
        <v>5418</v>
      </c>
    </row>
    <row r="68" spans="2:10" x14ac:dyDescent="0.25">
      <c r="B68" s="46" t="s">
        <v>622</v>
      </c>
      <c r="C68" s="44"/>
      <c r="D68" s="47" t="s">
        <v>623</v>
      </c>
      <c r="E68" s="44"/>
      <c r="F68" s="4" t="s">
        <v>532</v>
      </c>
      <c r="G68" s="4" t="s">
        <v>5417</v>
      </c>
      <c r="H68" s="4" t="s">
        <v>63</v>
      </c>
      <c r="I68" s="15">
        <v>44904</v>
      </c>
      <c r="J68" s="16" t="s">
        <v>5423</v>
      </c>
    </row>
    <row r="69" spans="2:10" x14ac:dyDescent="0.25">
      <c r="B69" s="46" t="s">
        <v>626</v>
      </c>
      <c r="C69" s="44"/>
      <c r="D69" s="47" t="s">
        <v>627</v>
      </c>
      <c r="E69" s="44"/>
      <c r="F69" s="4" t="s">
        <v>550</v>
      </c>
      <c r="G69" s="4" t="s">
        <v>5417</v>
      </c>
      <c r="H69" s="4" t="s">
        <v>63</v>
      </c>
      <c r="I69" s="15">
        <v>44904</v>
      </c>
      <c r="J69" s="16" t="s">
        <v>5418</v>
      </c>
    </row>
    <row r="70" spans="2:10" x14ac:dyDescent="0.25">
      <c r="B70" s="46" t="s">
        <v>569</v>
      </c>
      <c r="C70" s="44"/>
      <c r="D70" s="47" t="s">
        <v>570</v>
      </c>
      <c r="E70" s="44"/>
      <c r="F70" s="4" t="s">
        <v>571</v>
      </c>
      <c r="G70" s="4" t="s">
        <v>5424</v>
      </c>
      <c r="H70" s="4" t="s">
        <v>63</v>
      </c>
      <c r="I70" s="15">
        <v>44890</v>
      </c>
      <c r="J70" s="16" t="s">
        <v>46</v>
      </c>
    </row>
    <row r="71" spans="2:10" x14ac:dyDescent="0.25">
      <c r="B71" s="46" t="s">
        <v>573</v>
      </c>
      <c r="C71" s="44"/>
      <c r="D71" s="47" t="s">
        <v>574</v>
      </c>
      <c r="E71" s="44"/>
      <c r="F71" s="4" t="s">
        <v>155</v>
      </c>
      <c r="G71" s="4" t="s">
        <v>5424</v>
      </c>
      <c r="H71" s="4" t="s">
        <v>63</v>
      </c>
      <c r="I71" s="15">
        <v>44890</v>
      </c>
      <c r="J71" s="16" t="s">
        <v>5348</v>
      </c>
    </row>
    <row r="72" spans="2:10" ht="28.5" x14ac:dyDescent="0.25">
      <c r="B72" s="46" t="s">
        <v>152</v>
      </c>
      <c r="C72" s="44"/>
      <c r="D72" s="47" t="s">
        <v>153</v>
      </c>
      <c r="E72" s="44"/>
      <c r="F72" s="4" t="s">
        <v>155</v>
      </c>
      <c r="G72" s="4" t="s">
        <v>5424</v>
      </c>
      <c r="H72" s="4" t="s">
        <v>63</v>
      </c>
      <c r="I72" s="15">
        <v>44890</v>
      </c>
      <c r="J72" s="16" t="s">
        <v>5425</v>
      </c>
    </row>
    <row r="73" spans="2:10" ht="28.5" x14ac:dyDescent="0.25">
      <c r="B73" s="46" t="s">
        <v>515</v>
      </c>
      <c r="C73" s="44"/>
      <c r="D73" s="47" t="s">
        <v>516</v>
      </c>
      <c r="E73" s="44"/>
      <c r="F73" s="4" t="s">
        <v>155</v>
      </c>
      <c r="G73" s="4" t="s">
        <v>5424</v>
      </c>
      <c r="H73" s="4" t="s">
        <v>63</v>
      </c>
      <c r="I73" s="15">
        <v>44890</v>
      </c>
      <c r="J73" s="16" t="s">
        <v>5425</v>
      </c>
    </row>
    <row r="74" spans="2:10" ht="28.5" x14ac:dyDescent="0.25">
      <c r="B74" s="46" t="s">
        <v>157</v>
      </c>
      <c r="C74" s="44"/>
      <c r="D74" s="47" t="s">
        <v>158</v>
      </c>
      <c r="E74" s="44"/>
      <c r="F74" s="4" t="s">
        <v>159</v>
      </c>
      <c r="G74" s="4" t="s">
        <v>5424</v>
      </c>
      <c r="H74" s="4" t="s">
        <v>63</v>
      </c>
      <c r="I74" s="15">
        <v>44890</v>
      </c>
      <c r="J74" s="16" t="s">
        <v>5425</v>
      </c>
    </row>
    <row r="75" spans="2:10" ht="28.5" x14ac:dyDescent="0.25">
      <c r="B75" s="46" t="s">
        <v>518</v>
      </c>
      <c r="C75" s="44"/>
      <c r="D75" s="47" t="s">
        <v>519</v>
      </c>
      <c r="E75" s="44"/>
      <c r="F75" s="4" t="s">
        <v>520</v>
      </c>
      <c r="G75" s="4" t="s">
        <v>5424</v>
      </c>
      <c r="H75" s="4" t="s">
        <v>63</v>
      </c>
      <c r="I75" s="15">
        <v>44890</v>
      </c>
      <c r="J75" s="16" t="s">
        <v>5425</v>
      </c>
    </row>
    <row r="76" spans="2:10" ht="28.5" x14ac:dyDescent="0.25">
      <c r="B76" s="46" t="s">
        <v>560</v>
      </c>
      <c r="C76" s="44"/>
      <c r="D76" s="47" t="s">
        <v>561</v>
      </c>
      <c r="E76" s="44"/>
      <c r="F76" s="4" t="s">
        <v>155</v>
      </c>
      <c r="G76" s="4" t="s">
        <v>5424</v>
      </c>
      <c r="H76" s="4" t="s">
        <v>63</v>
      </c>
      <c r="I76" s="15">
        <v>44890</v>
      </c>
      <c r="J76" s="16" t="s">
        <v>5426</v>
      </c>
    </row>
    <row r="77" spans="2:10" x14ac:dyDescent="0.25">
      <c r="B77" s="46" t="s">
        <v>564</v>
      </c>
      <c r="C77" s="44"/>
      <c r="D77" s="47" t="s">
        <v>565</v>
      </c>
      <c r="E77" s="44"/>
      <c r="F77" s="4" t="s">
        <v>550</v>
      </c>
      <c r="G77" s="4" t="s">
        <v>5427</v>
      </c>
      <c r="H77" s="4" t="s">
        <v>63</v>
      </c>
      <c r="I77" s="15">
        <v>44854</v>
      </c>
      <c r="J77" s="16" t="s">
        <v>5428</v>
      </c>
    </row>
    <row r="78" spans="2:10" x14ac:dyDescent="0.25">
      <c r="B78" s="46" t="s">
        <v>548</v>
      </c>
      <c r="C78" s="44"/>
      <c r="D78" s="47" t="s">
        <v>549</v>
      </c>
      <c r="E78" s="44"/>
      <c r="F78" s="4" t="s">
        <v>550</v>
      </c>
      <c r="G78" s="4" t="s">
        <v>5427</v>
      </c>
      <c r="H78" s="4" t="s">
        <v>63</v>
      </c>
      <c r="I78" s="15">
        <v>44854</v>
      </c>
      <c r="J78" s="16" t="s">
        <v>5428</v>
      </c>
    </row>
    <row r="79" spans="2:10" x14ac:dyDescent="0.25">
      <c r="B79" s="46" t="s">
        <v>599</v>
      </c>
      <c r="C79" s="44"/>
      <c r="D79" s="47" t="s">
        <v>600</v>
      </c>
      <c r="E79" s="44"/>
      <c r="F79" s="4" t="s">
        <v>550</v>
      </c>
      <c r="G79" s="4" t="s">
        <v>5427</v>
      </c>
      <c r="H79" s="4" t="s">
        <v>63</v>
      </c>
      <c r="I79" s="15">
        <v>44854</v>
      </c>
      <c r="J79" s="16" t="s">
        <v>5428</v>
      </c>
    </row>
    <row r="80" spans="2:10" ht="57" x14ac:dyDescent="0.25">
      <c r="B80" s="46" t="s">
        <v>606</v>
      </c>
      <c r="C80" s="44"/>
      <c r="D80" s="47" t="s">
        <v>607</v>
      </c>
      <c r="E80" s="44"/>
      <c r="F80" s="4" t="s">
        <v>608</v>
      </c>
      <c r="G80" s="4" t="s">
        <v>5428</v>
      </c>
      <c r="H80" s="4" t="s">
        <v>63</v>
      </c>
      <c r="I80" s="15">
        <v>44854</v>
      </c>
      <c r="J80" s="16" t="s">
        <v>5429</v>
      </c>
    </row>
    <row r="81" spans="2:10" x14ac:dyDescent="0.25">
      <c r="B81" s="46" t="s">
        <v>610</v>
      </c>
      <c r="C81" s="44"/>
      <c r="D81" s="47" t="s">
        <v>611</v>
      </c>
      <c r="E81" s="44"/>
      <c r="F81" s="4" t="s">
        <v>596</v>
      </c>
      <c r="G81" s="4" t="s">
        <v>5427</v>
      </c>
      <c r="H81" s="4" t="s">
        <v>63</v>
      </c>
      <c r="I81" s="15">
        <v>44854</v>
      </c>
      <c r="J81" s="16" t="s">
        <v>5430</v>
      </c>
    </row>
    <row r="82" spans="2:10" x14ac:dyDescent="0.25">
      <c r="B82" s="46" t="s">
        <v>613</v>
      </c>
      <c r="C82" s="44"/>
      <c r="D82" s="47" t="s">
        <v>614</v>
      </c>
      <c r="E82" s="44"/>
      <c r="F82" s="4" t="s">
        <v>550</v>
      </c>
      <c r="G82" s="4" t="s">
        <v>5431</v>
      </c>
      <c r="H82" s="4" t="s">
        <v>63</v>
      </c>
      <c r="I82" s="15">
        <v>44854</v>
      </c>
      <c r="J82" s="16" t="s">
        <v>5428</v>
      </c>
    </row>
    <row r="83" spans="2:10" x14ac:dyDescent="0.25">
      <c r="B83" s="46" t="s">
        <v>622</v>
      </c>
      <c r="C83" s="44"/>
      <c r="D83" s="47" t="s">
        <v>623</v>
      </c>
      <c r="E83" s="44"/>
      <c r="F83" s="4" t="s">
        <v>532</v>
      </c>
      <c r="G83" s="4" t="s">
        <v>5427</v>
      </c>
      <c r="H83" s="4" t="s">
        <v>63</v>
      </c>
      <c r="I83" s="15">
        <v>44854</v>
      </c>
      <c r="J83" s="16" t="s">
        <v>5430</v>
      </c>
    </row>
    <row r="84" spans="2:10" x14ac:dyDescent="0.25">
      <c r="B84" s="46" t="s">
        <v>626</v>
      </c>
      <c r="C84" s="44"/>
      <c r="D84" s="47" t="s">
        <v>627</v>
      </c>
      <c r="E84" s="44"/>
      <c r="F84" s="4" t="s">
        <v>550</v>
      </c>
      <c r="G84" s="4" t="s">
        <v>5427</v>
      </c>
      <c r="H84" s="4" t="s">
        <v>63</v>
      </c>
      <c r="I84" s="15">
        <v>44854</v>
      </c>
      <c r="J84" s="16" t="s">
        <v>5428</v>
      </c>
    </row>
    <row r="85" spans="2:10" ht="57" x14ac:dyDescent="0.25">
      <c r="B85" s="46" t="s">
        <v>1041</v>
      </c>
      <c r="C85" s="44"/>
      <c r="D85" s="47" t="s">
        <v>1042</v>
      </c>
      <c r="E85" s="44"/>
      <c r="F85" s="4" t="s">
        <v>1043</v>
      </c>
      <c r="G85" s="4" t="s">
        <v>5432</v>
      </c>
      <c r="H85" s="4" t="s">
        <v>63</v>
      </c>
      <c r="I85" s="15">
        <v>44852</v>
      </c>
      <c r="J85" s="16" t="s">
        <v>5433</v>
      </c>
    </row>
    <row r="86" spans="2:10" ht="57" x14ac:dyDescent="0.25">
      <c r="B86" s="46" t="s">
        <v>1053</v>
      </c>
      <c r="C86" s="44"/>
      <c r="D86" s="47" t="s">
        <v>1054</v>
      </c>
      <c r="E86" s="44"/>
      <c r="F86" s="4" t="s">
        <v>468</v>
      </c>
      <c r="G86" s="4" t="s">
        <v>5432</v>
      </c>
      <c r="H86" s="4" t="s">
        <v>63</v>
      </c>
      <c r="I86" s="15">
        <v>44852</v>
      </c>
      <c r="J86" s="16" t="s">
        <v>5433</v>
      </c>
    </row>
    <row r="87" spans="2:10" ht="71.25" x14ac:dyDescent="0.25">
      <c r="B87" s="46" t="s">
        <v>1180</v>
      </c>
      <c r="C87" s="44"/>
      <c r="D87" s="47" t="s">
        <v>1181</v>
      </c>
      <c r="E87" s="44"/>
      <c r="F87" s="4" t="s">
        <v>1182</v>
      </c>
      <c r="G87" s="4" t="s">
        <v>5434</v>
      </c>
      <c r="H87" s="4" t="s">
        <v>63</v>
      </c>
      <c r="I87" s="15">
        <v>44838</v>
      </c>
      <c r="J87" s="16" t="s">
        <v>5435</v>
      </c>
    </row>
    <row r="88" spans="2:10" ht="28.5" x14ac:dyDescent="0.25">
      <c r="B88" s="46" t="s">
        <v>886</v>
      </c>
      <c r="C88" s="44"/>
      <c r="D88" s="47" t="s">
        <v>887</v>
      </c>
      <c r="E88" s="44"/>
      <c r="F88" s="4" t="s">
        <v>101</v>
      </c>
      <c r="G88" s="4" t="s">
        <v>5434</v>
      </c>
      <c r="H88" s="4" t="s">
        <v>63</v>
      </c>
      <c r="I88" s="15">
        <v>44838</v>
      </c>
      <c r="J88" s="16" t="s">
        <v>5436</v>
      </c>
    </row>
    <row r="89" spans="2:10" ht="57" x14ac:dyDescent="0.25">
      <c r="B89" s="46" t="s">
        <v>317</v>
      </c>
      <c r="C89" s="44"/>
      <c r="D89" s="47" t="s">
        <v>318</v>
      </c>
      <c r="E89" s="44"/>
      <c r="F89" s="4" t="s">
        <v>313</v>
      </c>
      <c r="G89" s="4" t="s">
        <v>5437</v>
      </c>
      <c r="H89" s="4" t="s">
        <v>63</v>
      </c>
      <c r="I89" s="15">
        <v>44803</v>
      </c>
      <c r="J89" s="16" t="s">
        <v>5438</v>
      </c>
    </row>
    <row r="90" spans="2:10" ht="57" x14ac:dyDescent="0.25">
      <c r="B90" s="46" t="s">
        <v>330</v>
      </c>
      <c r="C90" s="44"/>
      <c r="D90" s="47" t="s">
        <v>331</v>
      </c>
      <c r="E90" s="44"/>
      <c r="F90" s="4" t="s">
        <v>333</v>
      </c>
      <c r="G90" s="4" t="s">
        <v>5437</v>
      </c>
      <c r="H90" s="4" t="s">
        <v>63</v>
      </c>
      <c r="I90" s="15">
        <v>44803</v>
      </c>
      <c r="J90" s="16" t="s">
        <v>5438</v>
      </c>
    </row>
    <row r="91" spans="2:10" ht="57" x14ac:dyDescent="0.25">
      <c r="B91" s="46" t="s">
        <v>310</v>
      </c>
      <c r="C91" s="44"/>
      <c r="D91" s="47" t="s">
        <v>311</v>
      </c>
      <c r="E91" s="44"/>
      <c r="F91" s="4" t="s">
        <v>313</v>
      </c>
      <c r="G91" s="4" t="s">
        <v>5437</v>
      </c>
      <c r="H91" s="4" t="s">
        <v>63</v>
      </c>
      <c r="I91" s="15">
        <v>44803</v>
      </c>
      <c r="J91" s="16" t="s">
        <v>5438</v>
      </c>
    </row>
    <row r="92" spans="2:10" ht="57" x14ac:dyDescent="0.25">
      <c r="B92" s="46" t="s">
        <v>304</v>
      </c>
      <c r="C92" s="44"/>
      <c r="D92" s="47" t="s">
        <v>305</v>
      </c>
      <c r="E92" s="44"/>
      <c r="F92" s="4" t="s">
        <v>307</v>
      </c>
      <c r="G92" s="4" t="s">
        <v>5437</v>
      </c>
      <c r="H92" s="4" t="s">
        <v>63</v>
      </c>
      <c r="I92" s="15">
        <v>44803</v>
      </c>
      <c r="J92" s="16" t="s">
        <v>5438</v>
      </c>
    </row>
    <row r="93" spans="2:10" ht="57" x14ac:dyDescent="0.25">
      <c r="B93" s="46" t="s">
        <v>341</v>
      </c>
      <c r="C93" s="44"/>
      <c r="D93" s="47" t="s">
        <v>342</v>
      </c>
      <c r="E93" s="44"/>
      <c r="F93" s="4" t="s">
        <v>344</v>
      </c>
      <c r="G93" s="4" t="s">
        <v>5437</v>
      </c>
      <c r="H93" s="4" t="s">
        <v>63</v>
      </c>
      <c r="I93" s="15">
        <v>44803</v>
      </c>
      <c r="J93" s="16" t="s">
        <v>5438</v>
      </c>
    </row>
    <row r="94" spans="2:10" ht="57" x14ac:dyDescent="0.25">
      <c r="B94" s="46" t="s">
        <v>347</v>
      </c>
      <c r="C94" s="44"/>
      <c r="D94" s="47" t="s">
        <v>348</v>
      </c>
      <c r="E94" s="44"/>
      <c r="F94" s="4" t="s">
        <v>349</v>
      </c>
      <c r="G94" s="4" t="s">
        <v>5437</v>
      </c>
      <c r="H94" s="4" t="s">
        <v>63</v>
      </c>
      <c r="I94" s="15">
        <v>44803</v>
      </c>
      <c r="J94" s="16" t="s">
        <v>5438</v>
      </c>
    </row>
    <row r="95" spans="2:10" ht="57" x14ac:dyDescent="0.25">
      <c r="B95" s="46" t="s">
        <v>504</v>
      </c>
      <c r="C95" s="44"/>
      <c r="D95" s="47" t="s">
        <v>505</v>
      </c>
      <c r="E95" s="44"/>
      <c r="F95" s="4" t="s">
        <v>506</v>
      </c>
      <c r="G95" s="4" t="s">
        <v>5437</v>
      </c>
      <c r="H95" s="4" t="s">
        <v>63</v>
      </c>
      <c r="I95" s="15">
        <v>44803</v>
      </c>
      <c r="J95" s="16" t="s">
        <v>5438</v>
      </c>
    </row>
    <row r="96" spans="2:10" ht="57" x14ac:dyDescent="0.25">
      <c r="B96" s="46" t="s">
        <v>509</v>
      </c>
      <c r="C96" s="44"/>
      <c r="D96" s="47" t="s">
        <v>510</v>
      </c>
      <c r="E96" s="44"/>
      <c r="F96" s="4" t="s">
        <v>511</v>
      </c>
      <c r="G96" s="4" t="s">
        <v>5437</v>
      </c>
      <c r="H96" s="4" t="s">
        <v>63</v>
      </c>
      <c r="I96" s="15">
        <v>44803</v>
      </c>
      <c r="J96" s="16" t="s">
        <v>5439</v>
      </c>
    </row>
    <row r="97" spans="2:10" ht="57" x14ac:dyDescent="0.25">
      <c r="B97" s="46" t="s">
        <v>962</v>
      </c>
      <c r="C97" s="44"/>
      <c r="D97" s="47" t="s">
        <v>963</v>
      </c>
      <c r="E97" s="44"/>
      <c r="F97" s="4" t="s">
        <v>961</v>
      </c>
      <c r="G97" s="4" t="s">
        <v>5440</v>
      </c>
      <c r="H97" s="4" t="s">
        <v>63</v>
      </c>
      <c r="I97" s="15">
        <v>44699</v>
      </c>
      <c r="J97" s="16" t="s">
        <v>5441</v>
      </c>
    </row>
    <row r="98" spans="2:10" ht="57" x14ac:dyDescent="0.25">
      <c r="B98" s="46" t="s">
        <v>1041</v>
      </c>
      <c r="C98" s="44"/>
      <c r="D98" s="47" t="s">
        <v>1042</v>
      </c>
      <c r="E98" s="44"/>
      <c r="F98" s="4" t="s">
        <v>1043</v>
      </c>
      <c r="G98" s="4" t="s">
        <v>5442</v>
      </c>
      <c r="H98" s="4" t="s">
        <v>63</v>
      </c>
      <c r="I98" s="15">
        <v>44699</v>
      </c>
      <c r="J98" s="16" t="s">
        <v>5443</v>
      </c>
    </row>
    <row r="99" spans="2:10" ht="28.5" x14ac:dyDescent="0.25">
      <c r="B99" s="46" t="s">
        <v>421</v>
      </c>
      <c r="C99" s="44"/>
      <c r="D99" s="47" t="s">
        <v>422</v>
      </c>
      <c r="E99" s="44"/>
      <c r="F99" s="4" t="s">
        <v>423</v>
      </c>
      <c r="G99" s="4" t="s">
        <v>5442</v>
      </c>
      <c r="H99" s="4" t="s">
        <v>63</v>
      </c>
      <c r="I99" s="15">
        <v>44699</v>
      </c>
      <c r="J99" s="16" t="s">
        <v>5442</v>
      </c>
    </row>
    <row r="100" spans="2:10" ht="28.5" x14ac:dyDescent="0.25">
      <c r="B100" s="46" t="s">
        <v>886</v>
      </c>
      <c r="C100" s="44"/>
      <c r="D100" s="47" t="s">
        <v>887</v>
      </c>
      <c r="E100" s="44"/>
      <c r="F100" s="4" t="s">
        <v>101</v>
      </c>
      <c r="G100" s="4" t="s">
        <v>5442</v>
      </c>
      <c r="H100" s="4" t="s">
        <v>63</v>
      </c>
      <c r="I100" s="15">
        <v>44699</v>
      </c>
      <c r="J100" s="16" t="s">
        <v>5444</v>
      </c>
    </row>
    <row r="101" spans="2:10" ht="57" x14ac:dyDescent="0.25">
      <c r="B101" s="46" t="s">
        <v>255</v>
      </c>
      <c r="C101" s="44"/>
      <c r="D101" s="47" t="s">
        <v>256</v>
      </c>
      <c r="E101" s="44"/>
      <c r="F101" s="4" t="s">
        <v>101</v>
      </c>
      <c r="G101" s="4" t="s">
        <v>5445</v>
      </c>
      <c r="H101" s="4" t="s">
        <v>63</v>
      </c>
      <c r="I101" s="15">
        <v>44699</v>
      </c>
      <c r="J101" s="16" t="s">
        <v>5446</v>
      </c>
    </row>
    <row r="102" spans="2:10" ht="57" x14ac:dyDescent="0.25">
      <c r="B102" s="46" t="s">
        <v>971</v>
      </c>
      <c r="C102" s="44"/>
      <c r="D102" s="47" t="s">
        <v>972</v>
      </c>
      <c r="E102" s="44"/>
      <c r="F102" s="4" t="s">
        <v>961</v>
      </c>
      <c r="G102" s="4" t="s">
        <v>5440</v>
      </c>
      <c r="H102" s="4" t="s">
        <v>63</v>
      </c>
      <c r="I102" s="15">
        <v>44699</v>
      </c>
      <c r="J102" s="16" t="s">
        <v>5441</v>
      </c>
    </row>
    <row r="103" spans="2:10" ht="71.25" x14ac:dyDescent="0.25">
      <c r="B103" s="46" t="s">
        <v>259</v>
      </c>
      <c r="C103" s="44"/>
      <c r="D103" s="47" t="s">
        <v>260</v>
      </c>
      <c r="E103" s="44"/>
      <c r="F103" s="4" t="s">
        <v>262</v>
      </c>
      <c r="G103" s="4" t="s">
        <v>5447</v>
      </c>
      <c r="H103" s="4" t="s">
        <v>63</v>
      </c>
      <c r="I103" s="15">
        <v>44699</v>
      </c>
      <c r="J103" s="16" t="s">
        <v>5448</v>
      </c>
    </row>
    <row r="104" spans="2:10" ht="57" x14ac:dyDescent="0.25">
      <c r="B104" s="46" t="s">
        <v>1053</v>
      </c>
      <c r="C104" s="44"/>
      <c r="D104" s="47" t="s">
        <v>1054</v>
      </c>
      <c r="E104" s="44"/>
      <c r="F104" s="4" t="s">
        <v>468</v>
      </c>
      <c r="G104" s="4" t="s">
        <v>5442</v>
      </c>
      <c r="H104" s="4" t="s">
        <v>63</v>
      </c>
      <c r="I104" s="15">
        <v>44699</v>
      </c>
      <c r="J104" s="16" t="s">
        <v>5443</v>
      </c>
    </row>
    <row r="105" spans="2:10" ht="28.5" x14ac:dyDescent="0.25">
      <c r="B105" s="46" t="s">
        <v>1041</v>
      </c>
      <c r="C105" s="44"/>
      <c r="D105" s="47" t="s">
        <v>1042</v>
      </c>
      <c r="E105" s="44"/>
      <c r="F105" s="4" t="s">
        <v>1043</v>
      </c>
      <c r="G105" s="4" t="s">
        <v>5449</v>
      </c>
      <c r="H105" s="4" t="s">
        <v>63</v>
      </c>
      <c r="I105" s="15">
        <v>44683</v>
      </c>
      <c r="J105" s="16" t="s">
        <v>5450</v>
      </c>
    </row>
    <row r="106" spans="2:10" ht="28.5" x14ac:dyDescent="0.25">
      <c r="B106" s="46" t="s">
        <v>1053</v>
      </c>
      <c r="C106" s="44"/>
      <c r="D106" s="47" t="s">
        <v>1054</v>
      </c>
      <c r="E106" s="44"/>
      <c r="F106" s="4" t="s">
        <v>468</v>
      </c>
      <c r="G106" s="4" t="s">
        <v>5449</v>
      </c>
      <c r="H106" s="4" t="s">
        <v>63</v>
      </c>
      <c r="I106" s="15">
        <v>44683</v>
      </c>
      <c r="J106" s="16" t="s">
        <v>5450</v>
      </c>
    </row>
    <row r="107" spans="2:10" ht="71.25" x14ac:dyDescent="0.25">
      <c r="B107" s="46" t="s">
        <v>731</v>
      </c>
      <c r="C107" s="44"/>
      <c r="D107" s="47" t="s">
        <v>732</v>
      </c>
      <c r="E107" s="44"/>
      <c r="F107" s="4" t="s">
        <v>734</v>
      </c>
      <c r="G107" s="4" t="s">
        <v>5449</v>
      </c>
      <c r="H107" s="4" t="s">
        <v>63</v>
      </c>
      <c r="I107" s="15">
        <v>44670</v>
      </c>
      <c r="J107" s="16" t="s">
        <v>5451</v>
      </c>
    </row>
    <row r="108" spans="2:10" ht="71.25" x14ac:dyDescent="0.25">
      <c r="B108" s="46" t="s">
        <v>735</v>
      </c>
      <c r="C108" s="44"/>
      <c r="D108" s="47" t="s">
        <v>736</v>
      </c>
      <c r="E108" s="44"/>
      <c r="F108" s="4" t="s">
        <v>738</v>
      </c>
      <c r="G108" s="4" t="s">
        <v>5449</v>
      </c>
      <c r="H108" s="4" t="s">
        <v>63</v>
      </c>
      <c r="I108" s="15">
        <v>44670</v>
      </c>
      <c r="J108" s="16" t="s">
        <v>5452</v>
      </c>
    </row>
    <row r="109" spans="2:10" ht="71.25" x14ac:dyDescent="0.25">
      <c r="B109" s="46" t="s">
        <v>1041</v>
      </c>
      <c r="C109" s="44"/>
      <c r="D109" s="47" t="s">
        <v>1042</v>
      </c>
      <c r="E109" s="44"/>
      <c r="F109" s="4" t="s">
        <v>1043</v>
      </c>
      <c r="G109" s="4" t="s">
        <v>5453</v>
      </c>
      <c r="H109" s="4" t="s">
        <v>63</v>
      </c>
      <c r="I109" s="15">
        <v>44649</v>
      </c>
      <c r="J109" s="16" t="s">
        <v>5454</v>
      </c>
    </row>
    <row r="110" spans="2:10" ht="71.25" x14ac:dyDescent="0.25">
      <c r="B110" s="46" t="s">
        <v>1053</v>
      </c>
      <c r="C110" s="44"/>
      <c r="D110" s="47" t="s">
        <v>1054</v>
      </c>
      <c r="E110" s="44"/>
      <c r="F110" s="4" t="s">
        <v>468</v>
      </c>
      <c r="G110" s="4" t="s">
        <v>5453</v>
      </c>
      <c r="H110" s="4" t="s">
        <v>63</v>
      </c>
      <c r="I110" s="15">
        <v>44649</v>
      </c>
      <c r="J110" s="16" t="s">
        <v>5454</v>
      </c>
    </row>
    <row r="111" spans="2:10" ht="28.5" x14ac:dyDescent="0.25">
      <c r="B111" s="46" t="s">
        <v>421</v>
      </c>
      <c r="C111" s="44"/>
      <c r="D111" s="47" t="s">
        <v>422</v>
      </c>
      <c r="E111" s="44"/>
      <c r="F111" s="4" t="s">
        <v>423</v>
      </c>
      <c r="G111" s="4" t="s">
        <v>5455</v>
      </c>
      <c r="H111" s="4" t="s">
        <v>63</v>
      </c>
      <c r="I111" s="15">
        <v>44636</v>
      </c>
      <c r="J111" s="16" t="s">
        <v>5456</v>
      </c>
    </row>
    <row r="112" spans="2:10" ht="57" x14ac:dyDescent="0.25">
      <c r="B112" s="46" t="s">
        <v>1041</v>
      </c>
      <c r="C112" s="44"/>
      <c r="D112" s="47" t="s">
        <v>1042</v>
      </c>
      <c r="E112" s="44"/>
      <c r="F112" s="4" t="s">
        <v>1043</v>
      </c>
      <c r="G112" s="4" t="s">
        <v>5457</v>
      </c>
      <c r="H112" s="4" t="s">
        <v>63</v>
      </c>
      <c r="I112" s="15">
        <v>44615</v>
      </c>
      <c r="J112" s="16" t="s">
        <v>5458</v>
      </c>
    </row>
    <row r="113" spans="2:10" ht="57" x14ac:dyDescent="0.25">
      <c r="B113" s="46" t="s">
        <v>1053</v>
      </c>
      <c r="C113" s="44"/>
      <c r="D113" s="47" t="s">
        <v>1054</v>
      </c>
      <c r="E113" s="44"/>
      <c r="F113" s="4" t="s">
        <v>468</v>
      </c>
      <c r="G113" s="4" t="s">
        <v>5457</v>
      </c>
      <c r="H113" s="4" t="s">
        <v>63</v>
      </c>
      <c r="I113" s="15">
        <v>44615</v>
      </c>
      <c r="J113" s="16" t="s">
        <v>5458</v>
      </c>
    </row>
    <row r="114" spans="2:10" ht="42.75" x14ac:dyDescent="0.25">
      <c r="B114" s="46" t="s">
        <v>1041</v>
      </c>
      <c r="C114" s="44"/>
      <c r="D114" s="47" t="s">
        <v>1042</v>
      </c>
      <c r="E114" s="44"/>
      <c r="F114" s="4" t="s">
        <v>1043</v>
      </c>
      <c r="G114" s="4" t="s">
        <v>5459</v>
      </c>
      <c r="H114" s="4" t="s">
        <v>63</v>
      </c>
      <c r="I114" s="15">
        <v>44530</v>
      </c>
      <c r="J114" s="16" t="s">
        <v>5460</v>
      </c>
    </row>
    <row r="115" spans="2:10" ht="42.75" x14ac:dyDescent="0.25">
      <c r="B115" s="46" t="s">
        <v>1053</v>
      </c>
      <c r="C115" s="44"/>
      <c r="D115" s="47" t="s">
        <v>1054</v>
      </c>
      <c r="E115" s="44"/>
      <c r="F115" s="4" t="s">
        <v>468</v>
      </c>
      <c r="G115" s="4" t="s">
        <v>5459</v>
      </c>
      <c r="H115" s="4" t="s">
        <v>63</v>
      </c>
      <c r="I115" s="15">
        <v>44530</v>
      </c>
      <c r="J115" s="16" t="s">
        <v>5460</v>
      </c>
    </row>
    <row r="116" spans="2:10" ht="42.75" x14ac:dyDescent="0.25">
      <c r="B116" s="46" t="s">
        <v>1041</v>
      </c>
      <c r="C116" s="44"/>
      <c r="D116" s="47" t="s">
        <v>1042</v>
      </c>
      <c r="E116" s="44"/>
      <c r="F116" s="4" t="s">
        <v>1043</v>
      </c>
      <c r="G116" s="4" t="s">
        <v>5461</v>
      </c>
      <c r="H116" s="4" t="s">
        <v>63</v>
      </c>
      <c r="I116" s="15">
        <v>44465</v>
      </c>
      <c r="J116" s="16" t="s">
        <v>5460</v>
      </c>
    </row>
    <row r="117" spans="2:10" ht="42.75" x14ac:dyDescent="0.25">
      <c r="B117" s="46" t="s">
        <v>1053</v>
      </c>
      <c r="C117" s="44"/>
      <c r="D117" s="47" t="s">
        <v>1054</v>
      </c>
      <c r="E117" s="44"/>
      <c r="F117" s="4" t="s">
        <v>468</v>
      </c>
      <c r="G117" s="4" t="s">
        <v>5461</v>
      </c>
      <c r="H117" s="4" t="s">
        <v>63</v>
      </c>
      <c r="I117" s="15">
        <v>44465</v>
      </c>
      <c r="J117" s="16" t="s">
        <v>5460</v>
      </c>
    </row>
    <row r="118" spans="2:10" ht="42.75" x14ac:dyDescent="0.25">
      <c r="B118" s="46" t="s">
        <v>750</v>
      </c>
      <c r="C118" s="44"/>
      <c r="D118" s="47" t="s">
        <v>751</v>
      </c>
      <c r="E118" s="44"/>
      <c r="F118" s="4" t="s">
        <v>57</v>
      </c>
      <c r="G118" s="4" t="s">
        <v>5462</v>
      </c>
      <c r="H118" s="4" t="s">
        <v>63</v>
      </c>
      <c r="I118" s="15">
        <v>44211</v>
      </c>
      <c r="J118" s="16" t="s">
        <v>5463</v>
      </c>
    </row>
    <row r="119" spans="2:10" ht="28.5" x14ac:dyDescent="0.25">
      <c r="B119" s="46" t="s">
        <v>752</v>
      </c>
      <c r="C119" s="44"/>
      <c r="D119" s="47" t="s">
        <v>753</v>
      </c>
      <c r="E119" s="44"/>
      <c r="F119" s="4" t="s">
        <v>754</v>
      </c>
      <c r="G119" s="4" t="s">
        <v>5464</v>
      </c>
      <c r="H119" s="4" t="s">
        <v>63</v>
      </c>
      <c r="I119" s="15">
        <v>44211</v>
      </c>
      <c r="J119" s="16" t="s">
        <v>5465</v>
      </c>
    </row>
    <row r="120" spans="2:10" ht="42.75" x14ac:dyDescent="0.25">
      <c r="B120" s="46" t="s">
        <v>741</v>
      </c>
      <c r="C120" s="44"/>
      <c r="D120" s="47" t="s">
        <v>742</v>
      </c>
      <c r="E120" s="44"/>
      <c r="F120" s="4" t="s">
        <v>57</v>
      </c>
      <c r="G120" s="4" t="s">
        <v>5466</v>
      </c>
      <c r="H120" s="4" t="s">
        <v>63</v>
      </c>
      <c r="I120" s="15">
        <v>43948</v>
      </c>
      <c r="J120" s="16" t="s">
        <v>5467</v>
      </c>
    </row>
    <row r="121" spans="2:10" ht="42.75" x14ac:dyDescent="0.25">
      <c r="B121" s="46" t="s">
        <v>743</v>
      </c>
      <c r="C121" s="44"/>
      <c r="D121" s="47" t="s">
        <v>744</v>
      </c>
      <c r="E121" s="44"/>
      <c r="F121" s="4" t="s">
        <v>746</v>
      </c>
      <c r="G121" s="4" t="s">
        <v>5466</v>
      </c>
      <c r="H121" s="4" t="s">
        <v>63</v>
      </c>
      <c r="I121" s="15">
        <v>43948</v>
      </c>
      <c r="J121" s="16" t="s">
        <v>5468</v>
      </c>
    </row>
    <row r="122" spans="2:10" x14ac:dyDescent="0.25">
      <c r="B122" s="46" t="s">
        <v>750</v>
      </c>
      <c r="C122" s="44"/>
      <c r="D122" s="47" t="s">
        <v>751</v>
      </c>
      <c r="E122" s="44"/>
      <c r="F122" s="4" t="s">
        <v>57</v>
      </c>
      <c r="G122" s="4" t="s">
        <v>5466</v>
      </c>
      <c r="H122" s="4" t="s">
        <v>63</v>
      </c>
      <c r="I122" s="15">
        <v>43948</v>
      </c>
      <c r="J122" s="16" t="s">
        <v>5469</v>
      </c>
    </row>
    <row r="123" spans="2:10" ht="42.75" x14ac:dyDescent="0.25">
      <c r="B123" s="46" t="s">
        <v>758</v>
      </c>
      <c r="C123" s="44"/>
      <c r="D123" s="47" t="s">
        <v>759</v>
      </c>
      <c r="E123" s="44"/>
      <c r="F123" s="4" t="s">
        <v>57</v>
      </c>
      <c r="G123" s="4" t="s">
        <v>5466</v>
      </c>
      <c r="H123" s="4" t="s">
        <v>63</v>
      </c>
      <c r="I123" s="15">
        <v>43948</v>
      </c>
      <c r="J123" s="16" t="s">
        <v>5467</v>
      </c>
    </row>
    <row r="124" spans="2:10" ht="28.5" x14ac:dyDescent="0.25">
      <c r="B124" s="46" t="s">
        <v>752</v>
      </c>
      <c r="C124" s="44"/>
      <c r="D124" s="47" t="s">
        <v>753</v>
      </c>
      <c r="E124" s="44"/>
      <c r="F124" s="4" t="s">
        <v>754</v>
      </c>
      <c r="G124" s="4" t="s">
        <v>5466</v>
      </c>
      <c r="H124" s="4" t="s">
        <v>63</v>
      </c>
      <c r="I124" s="15">
        <v>43948</v>
      </c>
      <c r="J124" s="16" t="s">
        <v>5470</v>
      </c>
    </row>
    <row r="125" spans="2:10" ht="28.5" x14ac:dyDescent="0.25">
      <c r="B125" s="46" t="s">
        <v>760</v>
      </c>
      <c r="C125" s="44"/>
      <c r="D125" s="47" t="s">
        <v>761</v>
      </c>
      <c r="E125" s="44"/>
      <c r="F125" s="4" t="s">
        <v>746</v>
      </c>
      <c r="G125" s="4" t="s">
        <v>5466</v>
      </c>
      <c r="H125" s="4" t="s">
        <v>63</v>
      </c>
      <c r="I125" s="15">
        <v>43948</v>
      </c>
      <c r="J125" s="16" t="s">
        <v>5470</v>
      </c>
    </row>
    <row r="126" spans="2:10" ht="28.5" x14ac:dyDescent="0.25">
      <c r="B126" s="46" t="s">
        <v>852</v>
      </c>
      <c r="C126" s="44"/>
      <c r="D126" s="47" t="s">
        <v>853</v>
      </c>
      <c r="E126" s="44"/>
      <c r="F126" s="4" t="s">
        <v>854</v>
      </c>
      <c r="G126" s="4" t="s">
        <v>5471</v>
      </c>
      <c r="H126" s="4" t="s">
        <v>63</v>
      </c>
      <c r="I126" s="15">
        <v>43832</v>
      </c>
      <c r="J126" s="16" t="s">
        <v>5472</v>
      </c>
    </row>
    <row r="127" spans="2:10" ht="28.5" x14ac:dyDescent="0.25">
      <c r="B127" s="46" t="s">
        <v>857</v>
      </c>
      <c r="C127" s="44"/>
      <c r="D127" s="47" t="s">
        <v>858</v>
      </c>
      <c r="E127" s="44"/>
      <c r="F127" s="4" t="s">
        <v>859</v>
      </c>
      <c r="G127" s="4" t="s">
        <v>5471</v>
      </c>
      <c r="H127" s="4" t="s">
        <v>63</v>
      </c>
      <c r="I127" s="15">
        <v>43832</v>
      </c>
      <c r="J127" s="16" t="s">
        <v>5472</v>
      </c>
    </row>
    <row r="128" spans="2:10" ht="71.25" x14ac:dyDescent="0.25">
      <c r="B128" s="46" t="s">
        <v>1271</v>
      </c>
      <c r="C128" s="44"/>
      <c r="D128" s="47" t="s">
        <v>1272</v>
      </c>
      <c r="E128" s="44"/>
      <c r="F128" s="4" t="s">
        <v>1273</v>
      </c>
      <c r="G128" s="4" t="s">
        <v>5473</v>
      </c>
      <c r="H128" s="4" t="s">
        <v>63</v>
      </c>
      <c r="I128" s="15">
        <v>43748</v>
      </c>
      <c r="J128" s="16" t="s">
        <v>5474</v>
      </c>
    </row>
    <row r="129" spans="2:10" ht="57" x14ac:dyDescent="0.25">
      <c r="B129" s="46" t="s">
        <v>515</v>
      </c>
      <c r="C129" s="44"/>
      <c r="D129" s="47" t="s">
        <v>516</v>
      </c>
      <c r="E129" s="44"/>
      <c r="F129" s="4" t="s">
        <v>155</v>
      </c>
      <c r="G129" s="4" t="s">
        <v>5475</v>
      </c>
      <c r="H129" s="4" t="s">
        <v>63</v>
      </c>
      <c r="I129" s="15">
        <v>43487</v>
      </c>
      <c r="J129" s="16" t="s">
        <v>5476</v>
      </c>
    </row>
    <row r="130" spans="2:10" ht="57" x14ac:dyDescent="0.25">
      <c r="B130" s="46" t="s">
        <v>518</v>
      </c>
      <c r="C130" s="44"/>
      <c r="D130" s="47" t="s">
        <v>519</v>
      </c>
      <c r="E130" s="44"/>
      <c r="F130" s="4" t="s">
        <v>520</v>
      </c>
      <c r="G130" s="4" t="s">
        <v>5475</v>
      </c>
      <c r="H130" s="4" t="s">
        <v>63</v>
      </c>
      <c r="I130" s="15">
        <v>43487</v>
      </c>
      <c r="J130" s="16" t="s">
        <v>5476</v>
      </c>
    </row>
    <row r="131" spans="2:10" x14ac:dyDescent="0.25">
      <c r="B131" s="46" t="s">
        <v>769</v>
      </c>
      <c r="C131" s="44"/>
      <c r="D131" s="47" t="s">
        <v>770</v>
      </c>
      <c r="E131" s="44"/>
      <c r="F131" s="4" t="s">
        <v>57</v>
      </c>
      <c r="G131" s="4" t="s">
        <v>5477</v>
      </c>
      <c r="H131" s="4" t="s">
        <v>63</v>
      </c>
      <c r="I131" s="15">
        <v>43146</v>
      </c>
      <c r="J131" s="16" t="s">
        <v>5478</v>
      </c>
    </row>
    <row r="132" spans="2:10" ht="42.75" x14ac:dyDescent="0.25">
      <c r="B132" s="46" t="s">
        <v>857</v>
      </c>
      <c r="C132" s="44"/>
      <c r="D132" s="47" t="s">
        <v>858</v>
      </c>
      <c r="E132" s="44"/>
      <c r="F132" s="4" t="s">
        <v>859</v>
      </c>
      <c r="G132" s="4" t="s">
        <v>5479</v>
      </c>
      <c r="H132" s="4" t="s">
        <v>63</v>
      </c>
      <c r="I132" s="15">
        <v>43074</v>
      </c>
      <c r="J132" s="16" t="s">
        <v>5480</v>
      </c>
    </row>
    <row r="133" spans="2:10" x14ac:dyDescent="0.25">
      <c r="B133" s="46" t="s">
        <v>689</v>
      </c>
      <c r="C133" s="44"/>
      <c r="D133" s="47" t="s">
        <v>690</v>
      </c>
      <c r="E133" s="44"/>
      <c r="F133" s="4" t="s">
        <v>691</v>
      </c>
      <c r="G133" s="4" t="s">
        <v>5481</v>
      </c>
      <c r="H133" s="4" t="s">
        <v>63</v>
      </c>
      <c r="I133" s="15">
        <v>43038</v>
      </c>
      <c r="J133" s="16" t="s">
        <v>5481</v>
      </c>
    </row>
    <row r="134" spans="2:10" ht="28.5" x14ac:dyDescent="0.25">
      <c r="B134" s="46" t="s">
        <v>743</v>
      </c>
      <c r="C134" s="44"/>
      <c r="D134" s="47" t="s">
        <v>744</v>
      </c>
      <c r="E134" s="44"/>
      <c r="F134" s="4" t="s">
        <v>746</v>
      </c>
      <c r="G134" s="4" t="s">
        <v>5466</v>
      </c>
      <c r="H134" s="4" t="s">
        <v>63</v>
      </c>
      <c r="I134" s="15">
        <v>42852</v>
      </c>
      <c r="J134" s="16" t="s">
        <v>5470</v>
      </c>
    </row>
    <row r="135" spans="2:10" x14ac:dyDescent="0.25">
      <c r="B135" s="46" t="s">
        <v>750</v>
      </c>
      <c r="C135" s="44"/>
      <c r="D135" s="47" t="s">
        <v>751</v>
      </c>
      <c r="E135" s="44"/>
      <c r="F135" s="4" t="s">
        <v>57</v>
      </c>
      <c r="G135" s="4" t="s">
        <v>5481</v>
      </c>
      <c r="H135" s="4" t="s">
        <v>63</v>
      </c>
      <c r="I135" s="15">
        <v>42852</v>
      </c>
      <c r="J135" s="16" t="s">
        <v>5482</v>
      </c>
    </row>
    <row r="136" spans="2:10" ht="28.5" x14ac:dyDescent="0.25">
      <c r="B136" s="46" t="s">
        <v>752</v>
      </c>
      <c r="C136" s="44"/>
      <c r="D136" s="47" t="s">
        <v>753</v>
      </c>
      <c r="E136" s="44"/>
      <c r="F136" s="4" t="s">
        <v>754</v>
      </c>
      <c r="G136" s="4" t="s">
        <v>5466</v>
      </c>
      <c r="H136" s="4" t="s">
        <v>63</v>
      </c>
      <c r="I136" s="15">
        <v>42852</v>
      </c>
      <c r="J136" s="16" t="s">
        <v>5470</v>
      </c>
    </row>
    <row r="137" spans="2:10" ht="28.5" x14ac:dyDescent="0.25">
      <c r="B137" s="46" t="s">
        <v>760</v>
      </c>
      <c r="C137" s="44"/>
      <c r="D137" s="47" t="s">
        <v>761</v>
      </c>
      <c r="E137" s="44"/>
      <c r="F137" s="4" t="s">
        <v>746</v>
      </c>
      <c r="G137" s="4" t="s">
        <v>5466</v>
      </c>
      <c r="H137" s="4" t="s">
        <v>63</v>
      </c>
      <c r="I137" s="15">
        <v>42852</v>
      </c>
      <c r="J137" s="16" t="s">
        <v>5470</v>
      </c>
    </row>
    <row r="138" spans="2:10" ht="28.5" x14ac:dyDescent="0.25">
      <c r="B138" s="46" t="s">
        <v>857</v>
      </c>
      <c r="C138" s="44"/>
      <c r="D138" s="47" t="s">
        <v>858</v>
      </c>
      <c r="E138" s="44"/>
      <c r="F138" s="4" t="s">
        <v>859</v>
      </c>
      <c r="G138" s="4" t="s">
        <v>5483</v>
      </c>
      <c r="H138" s="4" t="s">
        <v>63</v>
      </c>
      <c r="I138" s="15">
        <v>42705</v>
      </c>
      <c r="J138" s="16" t="s">
        <v>46</v>
      </c>
    </row>
    <row r="139" spans="2:10" ht="57" x14ac:dyDescent="0.25">
      <c r="B139" s="46" t="s">
        <v>769</v>
      </c>
      <c r="C139" s="44"/>
      <c r="D139" s="47" t="s">
        <v>770</v>
      </c>
      <c r="E139" s="44"/>
      <c r="F139" s="4" t="s">
        <v>57</v>
      </c>
      <c r="G139" s="4" t="s">
        <v>5466</v>
      </c>
      <c r="H139" s="4" t="s">
        <v>63</v>
      </c>
      <c r="I139" s="15">
        <v>42608</v>
      </c>
      <c r="J139" s="16" t="s">
        <v>5484</v>
      </c>
    </row>
    <row r="140" spans="2:10" ht="42.75" x14ac:dyDescent="0.25">
      <c r="B140" s="46" t="s">
        <v>87</v>
      </c>
      <c r="C140" s="44"/>
      <c r="D140" s="47" t="s">
        <v>88</v>
      </c>
      <c r="E140" s="44"/>
      <c r="F140" s="4" t="s">
        <v>89</v>
      </c>
      <c r="G140" s="4" t="s">
        <v>5485</v>
      </c>
      <c r="H140" s="4" t="s">
        <v>63</v>
      </c>
      <c r="I140" s="15">
        <v>42607</v>
      </c>
      <c r="J140" s="16" t="s">
        <v>5486</v>
      </c>
    </row>
    <row r="141" spans="2:10" x14ac:dyDescent="0.25">
      <c r="B141" s="46" t="s">
        <v>689</v>
      </c>
      <c r="C141" s="44"/>
      <c r="D141" s="47" t="s">
        <v>690</v>
      </c>
      <c r="E141" s="44"/>
      <c r="F141" s="4" t="s">
        <v>691</v>
      </c>
      <c r="G141" s="4" t="s">
        <v>5481</v>
      </c>
      <c r="H141" s="4" t="s">
        <v>63</v>
      </c>
      <c r="I141" s="15">
        <v>42564</v>
      </c>
      <c r="J141" s="16" t="s">
        <v>5481</v>
      </c>
    </row>
    <row r="142" spans="2:10" ht="71.25" x14ac:dyDescent="0.25">
      <c r="B142" s="46" t="s">
        <v>857</v>
      </c>
      <c r="C142" s="44"/>
      <c r="D142" s="47" t="s">
        <v>858</v>
      </c>
      <c r="E142" s="44"/>
      <c r="F142" s="4" t="s">
        <v>859</v>
      </c>
      <c r="G142" s="4" t="s">
        <v>5487</v>
      </c>
      <c r="H142" s="4" t="s">
        <v>63</v>
      </c>
      <c r="I142" s="15">
        <v>42397</v>
      </c>
      <c r="J142" s="16" t="s">
        <v>5488</v>
      </c>
    </row>
    <row r="143" spans="2:10" x14ac:dyDescent="0.25">
      <c r="B143" s="46" t="s">
        <v>87</v>
      </c>
      <c r="C143" s="44"/>
      <c r="D143" s="47" t="s">
        <v>88</v>
      </c>
      <c r="E143" s="44"/>
      <c r="F143" s="4" t="s">
        <v>89</v>
      </c>
      <c r="G143" s="4" t="s">
        <v>5489</v>
      </c>
      <c r="H143" s="4" t="s">
        <v>63</v>
      </c>
      <c r="I143" s="15">
        <v>42195</v>
      </c>
      <c r="J143" s="16" t="s">
        <v>5481</v>
      </c>
    </row>
    <row r="144" spans="2:10" x14ac:dyDescent="0.25">
      <c r="B144" s="46" t="s">
        <v>689</v>
      </c>
      <c r="C144" s="44"/>
      <c r="D144" s="47" t="s">
        <v>690</v>
      </c>
      <c r="E144" s="44"/>
      <c r="F144" s="4" t="s">
        <v>691</v>
      </c>
      <c r="G144" s="4" t="s">
        <v>5490</v>
      </c>
      <c r="H144" s="4" t="s">
        <v>63</v>
      </c>
      <c r="I144" s="15">
        <v>42145</v>
      </c>
      <c r="J144" s="16" t="s">
        <v>5491</v>
      </c>
    </row>
    <row r="145" spans="2:10" x14ac:dyDescent="0.25">
      <c r="B145" s="46" t="s">
        <v>54</v>
      </c>
      <c r="C145" s="44"/>
      <c r="D145" s="47" t="s">
        <v>55</v>
      </c>
      <c r="E145" s="44"/>
      <c r="F145" s="4" t="s">
        <v>57</v>
      </c>
      <c r="G145" s="4" t="s">
        <v>5481</v>
      </c>
      <c r="H145" s="4" t="s">
        <v>63</v>
      </c>
      <c r="I145" s="15">
        <v>42001</v>
      </c>
      <c r="J145" s="16" t="s">
        <v>5492</v>
      </c>
    </row>
    <row r="146" spans="2:10" x14ac:dyDescent="0.25">
      <c r="B146" s="46" t="s">
        <v>54</v>
      </c>
      <c r="C146" s="44"/>
      <c r="D146" s="47" t="s">
        <v>55</v>
      </c>
      <c r="E146" s="44"/>
      <c r="F146" s="4" t="s">
        <v>57</v>
      </c>
      <c r="G146" s="4" t="s">
        <v>5493</v>
      </c>
      <c r="H146" s="4" t="s">
        <v>63</v>
      </c>
      <c r="I146" s="15">
        <v>41781</v>
      </c>
      <c r="J146" s="16" t="s">
        <v>5494</v>
      </c>
    </row>
    <row r="147" spans="2:10" x14ac:dyDescent="0.25">
      <c r="B147" s="46" t="s">
        <v>769</v>
      </c>
      <c r="C147" s="44"/>
      <c r="D147" s="47" t="s">
        <v>770</v>
      </c>
      <c r="E147" s="44"/>
      <c r="F147" s="4" t="s">
        <v>57</v>
      </c>
      <c r="G147" s="4" t="s">
        <v>5495</v>
      </c>
      <c r="H147" s="4" t="s">
        <v>63</v>
      </c>
      <c r="I147" s="15">
        <v>41695</v>
      </c>
      <c r="J147" s="16" t="s">
        <v>5496</v>
      </c>
    </row>
    <row r="148" spans="2:10" ht="28.5" x14ac:dyDescent="0.25">
      <c r="B148" s="46" t="s">
        <v>741</v>
      </c>
      <c r="C148" s="44"/>
      <c r="D148" s="47" t="s">
        <v>742</v>
      </c>
      <c r="E148" s="44"/>
      <c r="F148" s="4" t="s">
        <v>57</v>
      </c>
      <c r="G148" s="4" t="s">
        <v>5493</v>
      </c>
      <c r="H148" s="4" t="s">
        <v>63</v>
      </c>
      <c r="I148" s="15">
        <v>40639</v>
      </c>
      <c r="J148" s="16" t="s">
        <v>5497</v>
      </c>
    </row>
    <row r="149" spans="2:10" ht="28.5" x14ac:dyDescent="0.25">
      <c r="B149" s="46" t="s">
        <v>743</v>
      </c>
      <c r="C149" s="44"/>
      <c r="D149" s="47" t="s">
        <v>744</v>
      </c>
      <c r="E149" s="44"/>
      <c r="F149" s="4" t="s">
        <v>746</v>
      </c>
      <c r="G149" s="4" t="s">
        <v>5493</v>
      </c>
      <c r="H149" s="4" t="s">
        <v>63</v>
      </c>
      <c r="I149" s="15">
        <v>40639</v>
      </c>
      <c r="J149" s="16" t="s">
        <v>5470</v>
      </c>
    </row>
    <row r="150" spans="2:10" ht="28.5" x14ac:dyDescent="0.25">
      <c r="B150" s="46" t="s">
        <v>750</v>
      </c>
      <c r="C150" s="44"/>
      <c r="D150" s="47" t="s">
        <v>751</v>
      </c>
      <c r="E150" s="44"/>
      <c r="F150" s="4" t="s">
        <v>57</v>
      </c>
      <c r="G150" s="4" t="s">
        <v>5493</v>
      </c>
      <c r="H150" s="4" t="s">
        <v>63</v>
      </c>
      <c r="I150" s="15">
        <v>40639</v>
      </c>
      <c r="J150" s="16" t="s">
        <v>5497</v>
      </c>
    </row>
    <row r="151" spans="2:10" ht="28.5" x14ac:dyDescent="0.25">
      <c r="B151" s="46" t="s">
        <v>758</v>
      </c>
      <c r="C151" s="44"/>
      <c r="D151" s="47" t="s">
        <v>759</v>
      </c>
      <c r="E151" s="44"/>
      <c r="F151" s="4" t="s">
        <v>57</v>
      </c>
      <c r="G151" s="4" t="s">
        <v>5493</v>
      </c>
      <c r="H151" s="4" t="s">
        <v>63</v>
      </c>
      <c r="I151" s="15">
        <v>40639</v>
      </c>
      <c r="J151" s="16" t="s">
        <v>5497</v>
      </c>
    </row>
    <row r="152" spans="2:10" ht="28.5" x14ac:dyDescent="0.25">
      <c r="B152" s="46" t="s">
        <v>752</v>
      </c>
      <c r="C152" s="44"/>
      <c r="D152" s="47" t="s">
        <v>753</v>
      </c>
      <c r="E152" s="44"/>
      <c r="F152" s="4" t="s">
        <v>754</v>
      </c>
      <c r="G152" s="4" t="s">
        <v>5493</v>
      </c>
      <c r="H152" s="4" t="s">
        <v>63</v>
      </c>
      <c r="I152" s="15">
        <v>40639</v>
      </c>
      <c r="J152" s="16" t="s">
        <v>5470</v>
      </c>
    </row>
    <row r="153" spans="2:10" ht="28.5" x14ac:dyDescent="0.25">
      <c r="B153" s="46" t="s">
        <v>760</v>
      </c>
      <c r="C153" s="44"/>
      <c r="D153" s="47" t="s">
        <v>761</v>
      </c>
      <c r="E153" s="44"/>
      <c r="F153" s="4" t="s">
        <v>746</v>
      </c>
      <c r="G153" s="4" t="s">
        <v>5493</v>
      </c>
      <c r="H153" s="4" t="s">
        <v>63</v>
      </c>
      <c r="I153" s="15">
        <v>40639</v>
      </c>
      <c r="J153" s="16" t="s">
        <v>5470</v>
      </c>
    </row>
    <row r="154" spans="2:10" x14ac:dyDescent="0.25">
      <c r="B154" s="46" t="s">
        <v>769</v>
      </c>
      <c r="C154" s="44"/>
      <c r="D154" s="47" t="s">
        <v>770</v>
      </c>
      <c r="E154" s="44"/>
      <c r="F154" s="4" t="s">
        <v>57</v>
      </c>
      <c r="G154" s="4" t="s">
        <v>5481</v>
      </c>
      <c r="H154" s="4" t="s">
        <v>63</v>
      </c>
      <c r="I154" s="15">
        <v>40579</v>
      </c>
      <c r="J154" s="16" t="s">
        <v>5496</v>
      </c>
    </row>
    <row r="155" spans="2:10" ht="28.5" x14ac:dyDescent="0.25">
      <c r="B155" s="46" t="s">
        <v>852</v>
      </c>
      <c r="C155" s="44"/>
      <c r="D155" s="47" t="s">
        <v>853</v>
      </c>
      <c r="E155" s="44"/>
      <c r="F155" s="4" t="s">
        <v>854</v>
      </c>
      <c r="G155" s="4" t="s">
        <v>5498</v>
      </c>
      <c r="H155" s="4" t="s">
        <v>63</v>
      </c>
      <c r="I155" s="15">
        <v>40299</v>
      </c>
      <c r="J155" s="16" t="s">
        <v>46</v>
      </c>
    </row>
    <row r="156" spans="2:10" x14ac:dyDescent="0.25">
      <c r="B156" s="46" t="s">
        <v>130</v>
      </c>
      <c r="C156" s="44"/>
      <c r="D156" s="47" t="s">
        <v>131</v>
      </c>
      <c r="E156" s="44"/>
      <c r="F156" s="4" t="s">
        <v>74</v>
      </c>
      <c r="G156" s="4" t="s">
        <v>5499</v>
      </c>
      <c r="H156" s="4" t="s">
        <v>63</v>
      </c>
      <c r="I156" s="15">
        <v>40144</v>
      </c>
      <c r="J156" s="16" t="s">
        <v>46</v>
      </c>
    </row>
    <row r="157" spans="2:10" ht="42.75" x14ac:dyDescent="0.25">
      <c r="B157" s="46" t="s">
        <v>852</v>
      </c>
      <c r="C157" s="44"/>
      <c r="D157" s="47" t="s">
        <v>853</v>
      </c>
      <c r="E157" s="44"/>
      <c r="F157" s="4" t="s">
        <v>854</v>
      </c>
      <c r="G157" s="4" t="s">
        <v>5500</v>
      </c>
      <c r="H157" s="4" t="s">
        <v>63</v>
      </c>
      <c r="I157" s="15">
        <v>40118</v>
      </c>
      <c r="J157" s="16" t="s">
        <v>46</v>
      </c>
    </row>
    <row r="158" spans="2:10" ht="28.5" x14ac:dyDescent="0.25">
      <c r="B158" s="46" t="s">
        <v>852</v>
      </c>
      <c r="C158" s="44"/>
      <c r="D158" s="47" t="s">
        <v>853</v>
      </c>
      <c r="E158" s="44"/>
      <c r="F158" s="4" t="s">
        <v>854</v>
      </c>
      <c r="G158" s="4" t="s">
        <v>5501</v>
      </c>
      <c r="H158" s="4" t="s">
        <v>63</v>
      </c>
      <c r="I158" s="15">
        <v>39417</v>
      </c>
      <c r="J158" s="16" t="s">
        <v>46</v>
      </c>
    </row>
    <row r="159" spans="2:10" ht="42.75" x14ac:dyDescent="0.25">
      <c r="B159" s="46" t="s">
        <v>769</v>
      </c>
      <c r="C159" s="44"/>
      <c r="D159" s="47" t="s">
        <v>770</v>
      </c>
      <c r="E159" s="44"/>
      <c r="F159" s="4" t="s">
        <v>57</v>
      </c>
      <c r="G159" s="4" t="s">
        <v>5502</v>
      </c>
      <c r="H159" s="4" t="s">
        <v>63</v>
      </c>
      <c r="I159" s="15">
        <v>39352</v>
      </c>
      <c r="J159" s="16" t="s">
        <v>5503</v>
      </c>
    </row>
    <row r="160" spans="2:10" ht="28.5" x14ac:dyDescent="0.25">
      <c r="B160" s="46" t="s">
        <v>852</v>
      </c>
      <c r="C160" s="44"/>
      <c r="D160" s="47" t="s">
        <v>853</v>
      </c>
      <c r="E160" s="44"/>
      <c r="F160" s="4" t="s">
        <v>854</v>
      </c>
      <c r="G160" s="4" t="s">
        <v>5504</v>
      </c>
      <c r="H160" s="4" t="s">
        <v>63</v>
      </c>
      <c r="I160" s="15">
        <v>39264</v>
      </c>
      <c r="J160" s="16" t="s">
        <v>46</v>
      </c>
    </row>
    <row r="161" spans="2:10" x14ac:dyDescent="0.25">
      <c r="B161" s="46" t="s">
        <v>741</v>
      </c>
      <c r="C161" s="44"/>
      <c r="D161" s="47" t="s">
        <v>742</v>
      </c>
      <c r="E161" s="44"/>
      <c r="F161" s="4" t="s">
        <v>57</v>
      </c>
      <c r="G161" s="4" t="s">
        <v>5505</v>
      </c>
      <c r="H161" s="4" t="s">
        <v>63</v>
      </c>
      <c r="I161" s="15">
        <v>38894</v>
      </c>
      <c r="J161" s="16" t="s">
        <v>5506</v>
      </c>
    </row>
    <row r="162" spans="2:10" ht="28.5" x14ac:dyDescent="0.25">
      <c r="B162" s="46" t="s">
        <v>852</v>
      </c>
      <c r="C162" s="44"/>
      <c r="D162" s="47" t="s">
        <v>853</v>
      </c>
      <c r="E162" s="44"/>
      <c r="F162" s="4" t="s">
        <v>854</v>
      </c>
      <c r="G162" s="4" t="s">
        <v>5507</v>
      </c>
      <c r="H162" s="4" t="s">
        <v>63</v>
      </c>
      <c r="I162" s="15">
        <v>38657</v>
      </c>
      <c r="J162" s="16" t="s">
        <v>46</v>
      </c>
    </row>
    <row r="163" spans="2:10" ht="57" x14ac:dyDescent="0.25">
      <c r="B163" s="46" t="s">
        <v>223</v>
      </c>
      <c r="C163" s="44"/>
      <c r="D163" s="47" t="s">
        <v>224</v>
      </c>
      <c r="E163" s="44"/>
      <c r="F163" s="4" t="s">
        <v>142</v>
      </c>
      <c r="G163" s="4" t="s">
        <v>5508</v>
      </c>
      <c r="H163" s="4" t="s">
        <v>59</v>
      </c>
      <c r="I163" s="15">
        <v>45954</v>
      </c>
      <c r="J163" s="16" t="s">
        <v>5509</v>
      </c>
    </row>
    <row r="164" spans="2:10" ht="28.5" x14ac:dyDescent="0.25">
      <c r="B164" s="46" t="s">
        <v>459</v>
      </c>
      <c r="C164" s="44"/>
      <c r="D164" s="47" t="s">
        <v>460</v>
      </c>
      <c r="E164" s="44"/>
      <c r="F164" s="4" t="s">
        <v>461</v>
      </c>
      <c r="G164" s="4" t="s">
        <v>2360</v>
      </c>
      <c r="H164" s="4" t="s">
        <v>59</v>
      </c>
      <c r="I164" s="15">
        <v>45953</v>
      </c>
      <c r="J164" s="16" t="s">
        <v>46</v>
      </c>
    </row>
    <row r="165" spans="2:10" x14ac:dyDescent="0.25">
      <c r="B165" s="46" t="s">
        <v>1007</v>
      </c>
      <c r="C165" s="44"/>
      <c r="D165" s="47" t="s">
        <v>1008</v>
      </c>
      <c r="E165" s="44"/>
      <c r="F165" s="4" t="s">
        <v>1009</v>
      </c>
      <c r="G165" s="4" t="s">
        <v>3730</v>
      </c>
      <c r="H165" s="4" t="s">
        <v>59</v>
      </c>
      <c r="I165" s="15">
        <v>45953</v>
      </c>
      <c r="J165" s="16" t="s">
        <v>46</v>
      </c>
    </row>
    <row r="166" spans="2:10" x14ac:dyDescent="0.25">
      <c r="B166" s="46" t="s">
        <v>481</v>
      </c>
      <c r="C166" s="44"/>
      <c r="D166" s="47" t="s">
        <v>482</v>
      </c>
      <c r="E166" s="44"/>
      <c r="F166" s="4" t="s">
        <v>483</v>
      </c>
      <c r="G166" s="4" t="s">
        <v>2360</v>
      </c>
      <c r="H166" s="4" t="s">
        <v>59</v>
      </c>
      <c r="I166" s="15">
        <v>45953</v>
      </c>
      <c r="J166" s="16" t="s">
        <v>46</v>
      </c>
    </row>
    <row r="167" spans="2:10" x14ac:dyDescent="0.25">
      <c r="B167" s="46" t="s">
        <v>1380</v>
      </c>
      <c r="C167" s="44"/>
      <c r="D167" s="47" t="s">
        <v>1381</v>
      </c>
      <c r="E167" s="44"/>
      <c r="F167" s="4" t="s">
        <v>483</v>
      </c>
      <c r="G167" s="4" t="s">
        <v>2360</v>
      </c>
      <c r="H167" s="4" t="s">
        <v>59</v>
      </c>
      <c r="I167" s="15">
        <v>45950</v>
      </c>
      <c r="J167" s="16" t="s">
        <v>46</v>
      </c>
    </row>
    <row r="168" spans="2:10" x14ac:dyDescent="0.25">
      <c r="B168" s="46" t="s">
        <v>610</v>
      </c>
      <c r="C168" s="44"/>
      <c r="D168" s="47" t="s">
        <v>611</v>
      </c>
      <c r="E168" s="44"/>
      <c r="F168" s="4" t="s">
        <v>596</v>
      </c>
      <c r="G168" s="4" t="s">
        <v>5349</v>
      </c>
      <c r="H168" s="4" t="s">
        <v>59</v>
      </c>
      <c r="I168" s="15">
        <v>45898</v>
      </c>
      <c r="J168" s="16" t="s">
        <v>5349</v>
      </c>
    </row>
    <row r="169" spans="2:10" ht="42.75" x14ac:dyDescent="0.25">
      <c r="B169" s="46" t="s">
        <v>606</v>
      </c>
      <c r="C169" s="44"/>
      <c r="D169" s="47" t="s">
        <v>607</v>
      </c>
      <c r="E169" s="44"/>
      <c r="F169" s="4" t="s">
        <v>608</v>
      </c>
      <c r="G169" s="4" t="s">
        <v>5346</v>
      </c>
      <c r="H169" s="4" t="s">
        <v>59</v>
      </c>
      <c r="I169" s="15">
        <v>45897</v>
      </c>
      <c r="J169" s="16" t="s">
        <v>5347</v>
      </c>
    </row>
    <row r="170" spans="2:10" ht="28.5" x14ac:dyDescent="0.25">
      <c r="B170" s="46" t="s">
        <v>1199</v>
      </c>
      <c r="C170" s="44"/>
      <c r="D170" s="47" t="s">
        <v>1200</v>
      </c>
      <c r="E170" s="44"/>
      <c r="F170" s="4" t="s">
        <v>1201</v>
      </c>
      <c r="G170" s="4" t="s">
        <v>5289</v>
      </c>
      <c r="H170" s="4" t="s">
        <v>59</v>
      </c>
      <c r="I170" s="15">
        <v>45280</v>
      </c>
      <c r="J170" s="16" t="s">
        <v>5289</v>
      </c>
    </row>
    <row r="171" spans="2:10" ht="42.75" x14ac:dyDescent="0.25">
      <c r="B171" s="46" t="s">
        <v>962</v>
      </c>
      <c r="C171" s="44"/>
      <c r="D171" s="47" t="s">
        <v>963</v>
      </c>
      <c r="E171" s="44"/>
      <c r="F171" s="4" t="s">
        <v>961</v>
      </c>
      <c r="G171" s="4" t="s">
        <v>5403</v>
      </c>
      <c r="H171" s="4" t="s">
        <v>59</v>
      </c>
      <c r="I171" s="15">
        <v>45039</v>
      </c>
      <c r="J171" s="16" t="s">
        <v>5404</v>
      </c>
    </row>
    <row r="172" spans="2:10" ht="42.75" x14ac:dyDescent="0.25">
      <c r="B172" s="46" t="s">
        <v>223</v>
      </c>
      <c r="C172" s="44"/>
      <c r="D172" s="47" t="s">
        <v>224</v>
      </c>
      <c r="E172" s="44"/>
      <c r="F172" s="4" t="s">
        <v>142</v>
      </c>
      <c r="G172" s="4" t="s">
        <v>5510</v>
      </c>
      <c r="H172" s="4" t="s">
        <v>59</v>
      </c>
      <c r="I172" s="15">
        <v>45025</v>
      </c>
      <c r="J172" s="16" t="s">
        <v>5511</v>
      </c>
    </row>
    <row r="173" spans="2:10" ht="57" x14ac:dyDescent="0.25">
      <c r="B173" s="46" t="s">
        <v>339</v>
      </c>
      <c r="C173" s="44"/>
      <c r="D173" s="47" t="s">
        <v>340</v>
      </c>
      <c r="E173" s="44"/>
      <c r="F173" s="4" t="s">
        <v>323</v>
      </c>
      <c r="G173" s="4" t="s">
        <v>5437</v>
      </c>
      <c r="H173" s="4" t="s">
        <v>59</v>
      </c>
      <c r="I173" s="15">
        <v>44803</v>
      </c>
      <c r="J173" s="16" t="s">
        <v>5438</v>
      </c>
    </row>
    <row r="174" spans="2:10" x14ac:dyDescent="0.25">
      <c r="B174" s="46" t="s">
        <v>741</v>
      </c>
      <c r="C174" s="44"/>
      <c r="D174" s="47" t="s">
        <v>742</v>
      </c>
      <c r="E174" s="44"/>
      <c r="F174" s="4" t="s">
        <v>57</v>
      </c>
      <c r="G174" s="4" t="s">
        <v>5505</v>
      </c>
      <c r="H174" s="4" t="s">
        <v>59</v>
      </c>
      <c r="I174" s="15">
        <v>42852</v>
      </c>
      <c r="J174" s="16" t="s">
        <v>5512</v>
      </c>
    </row>
    <row r="175" spans="2:10" ht="0" hidden="1" customHeight="1" x14ac:dyDescent="0.25"/>
  </sheetData>
  <mergeCells count="343">
    <mergeCell ref="B172:C172"/>
    <mergeCell ref="D172:E172"/>
    <mergeCell ref="B173:C173"/>
    <mergeCell ref="D173:E173"/>
    <mergeCell ref="B174:C174"/>
    <mergeCell ref="D174:E174"/>
    <mergeCell ref="B169:C169"/>
    <mergeCell ref="D169:E169"/>
    <mergeCell ref="B170:C170"/>
    <mergeCell ref="D170:E170"/>
    <mergeCell ref="B171:C171"/>
    <mergeCell ref="D171:E171"/>
    <mergeCell ref="B166:C166"/>
    <mergeCell ref="D166:E166"/>
    <mergeCell ref="B167:C167"/>
    <mergeCell ref="D167:E167"/>
    <mergeCell ref="B168:C168"/>
    <mergeCell ref="D168:E168"/>
    <mergeCell ref="B163:C163"/>
    <mergeCell ref="D163:E163"/>
    <mergeCell ref="B164:C164"/>
    <mergeCell ref="D164:E164"/>
    <mergeCell ref="B165:C165"/>
    <mergeCell ref="D165:E165"/>
    <mergeCell ref="B160:C160"/>
    <mergeCell ref="D160:E160"/>
    <mergeCell ref="B161:C161"/>
    <mergeCell ref="D161:E161"/>
    <mergeCell ref="B162:C162"/>
    <mergeCell ref="D162:E162"/>
    <mergeCell ref="B157:C157"/>
    <mergeCell ref="D157:E157"/>
    <mergeCell ref="B158:C158"/>
    <mergeCell ref="D158:E158"/>
    <mergeCell ref="B159:C159"/>
    <mergeCell ref="D159:E159"/>
    <mergeCell ref="B154:C154"/>
    <mergeCell ref="D154:E154"/>
    <mergeCell ref="B155:C155"/>
    <mergeCell ref="D155:E155"/>
    <mergeCell ref="B156:C156"/>
    <mergeCell ref="D156:E156"/>
    <mergeCell ref="B151:C151"/>
    <mergeCell ref="D151:E151"/>
    <mergeCell ref="B152:C152"/>
    <mergeCell ref="D152:E152"/>
    <mergeCell ref="B153:C153"/>
    <mergeCell ref="D153:E153"/>
    <mergeCell ref="B148:C148"/>
    <mergeCell ref="D148:E148"/>
    <mergeCell ref="B149:C149"/>
    <mergeCell ref="D149:E149"/>
    <mergeCell ref="B150:C150"/>
    <mergeCell ref="D150:E150"/>
    <mergeCell ref="B145:C145"/>
    <mergeCell ref="D145:E145"/>
    <mergeCell ref="B146:C146"/>
    <mergeCell ref="D146:E146"/>
    <mergeCell ref="B147:C147"/>
    <mergeCell ref="D147:E147"/>
    <mergeCell ref="B142:C142"/>
    <mergeCell ref="D142:E142"/>
    <mergeCell ref="B143:C143"/>
    <mergeCell ref="D143:E143"/>
    <mergeCell ref="B144:C144"/>
    <mergeCell ref="D144:E144"/>
    <mergeCell ref="B139:C139"/>
    <mergeCell ref="D139:E139"/>
    <mergeCell ref="B140:C140"/>
    <mergeCell ref="D140:E140"/>
    <mergeCell ref="B141:C141"/>
    <mergeCell ref="D141:E141"/>
    <mergeCell ref="B136:C136"/>
    <mergeCell ref="D136:E136"/>
    <mergeCell ref="B137:C137"/>
    <mergeCell ref="D137:E137"/>
    <mergeCell ref="B138:C138"/>
    <mergeCell ref="D138:E138"/>
    <mergeCell ref="B133:C133"/>
    <mergeCell ref="D133:E133"/>
    <mergeCell ref="B134:C134"/>
    <mergeCell ref="D134:E134"/>
    <mergeCell ref="B135:C135"/>
    <mergeCell ref="D135:E135"/>
    <mergeCell ref="B130:C130"/>
    <mergeCell ref="D130:E130"/>
    <mergeCell ref="B131:C131"/>
    <mergeCell ref="D131:E131"/>
    <mergeCell ref="B132:C132"/>
    <mergeCell ref="D132:E132"/>
    <mergeCell ref="B126:C126"/>
    <mergeCell ref="D126:E126"/>
    <mergeCell ref="B127:C127"/>
    <mergeCell ref="D127:E127"/>
    <mergeCell ref="B129:C129"/>
    <mergeCell ref="D129:E129"/>
    <mergeCell ref="B128:C128"/>
    <mergeCell ref="D128:E128"/>
    <mergeCell ref="B123:C123"/>
    <mergeCell ref="D123:E123"/>
    <mergeCell ref="B124:C124"/>
    <mergeCell ref="D124:E124"/>
    <mergeCell ref="B125:C125"/>
    <mergeCell ref="D125:E125"/>
    <mergeCell ref="B120:C120"/>
    <mergeCell ref="D120:E120"/>
    <mergeCell ref="B121:C121"/>
    <mergeCell ref="D121:E121"/>
    <mergeCell ref="B122:C122"/>
    <mergeCell ref="D122:E122"/>
    <mergeCell ref="B117:C117"/>
    <mergeCell ref="D117:E117"/>
    <mergeCell ref="B118:C118"/>
    <mergeCell ref="D118:E118"/>
    <mergeCell ref="B119:C119"/>
    <mergeCell ref="D119:E119"/>
    <mergeCell ref="B114:C114"/>
    <mergeCell ref="D114:E114"/>
    <mergeCell ref="B115:C115"/>
    <mergeCell ref="D115:E115"/>
    <mergeCell ref="B116:C116"/>
    <mergeCell ref="D116:E116"/>
    <mergeCell ref="B111:C111"/>
    <mergeCell ref="D111:E111"/>
    <mergeCell ref="B112:C112"/>
    <mergeCell ref="D112:E112"/>
    <mergeCell ref="B113:C113"/>
    <mergeCell ref="D113:E113"/>
    <mergeCell ref="B108:C108"/>
    <mergeCell ref="D108:E108"/>
    <mergeCell ref="B109:C109"/>
    <mergeCell ref="D109:E109"/>
    <mergeCell ref="B110:C110"/>
    <mergeCell ref="D110:E110"/>
    <mergeCell ref="B105:C105"/>
    <mergeCell ref="D105:E105"/>
    <mergeCell ref="B106:C106"/>
    <mergeCell ref="D106:E106"/>
    <mergeCell ref="B107:C107"/>
    <mergeCell ref="D107:E107"/>
    <mergeCell ref="B102:C102"/>
    <mergeCell ref="D102:E102"/>
    <mergeCell ref="B103:C103"/>
    <mergeCell ref="D103:E103"/>
    <mergeCell ref="B104:C104"/>
    <mergeCell ref="D104:E104"/>
    <mergeCell ref="B99:C99"/>
    <mergeCell ref="D99:E99"/>
    <mergeCell ref="B100:C100"/>
    <mergeCell ref="D100:E100"/>
    <mergeCell ref="B101:C101"/>
    <mergeCell ref="D101:E101"/>
    <mergeCell ref="B96:C96"/>
    <mergeCell ref="D96:E96"/>
    <mergeCell ref="B97:C97"/>
    <mergeCell ref="D97:E97"/>
    <mergeCell ref="B98:C98"/>
    <mergeCell ref="D98:E98"/>
    <mergeCell ref="B93:C93"/>
    <mergeCell ref="D93:E93"/>
    <mergeCell ref="B94:C94"/>
    <mergeCell ref="D94:E94"/>
    <mergeCell ref="B95:C95"/>
    <mergeCell ref="D95:E95"/>
    <mergeCell ref="B90:C90"/>
    <mergeCell ref="D90:E90"/>
    <mergeCell ref="B91:C91"/>
    <mergeCell ref="D91:E91"/>
    <mergeCell ref="B92:C92"/>
    <mergeCell ref="D92:E92"/>
    <mergeCell ref="B87:C87"/>
    <mergeCell ref="D87:E87"/>
    <mergeCell ref="B88:C88"/>
    <mergeCell ref="D88:E88"/>
    <mergeCell ref="B89:C89"/>
    <mergeCell ref="D89:E89"/>
    <mergeCell ref="B84:C84"/>
    <mergeCell ref="D84:E84"/>
    <mergeCell ref="B85:C85"/>
    <mergeCell ref="D85:E85"/>
    <mergeCell ref="B86:C86"/>
    <mergeCell ref="D86:E86"/>
    <mergeCell ref="B81:C81"/>
    <mergeCell ref="D81:E81"/>
    <mergeCell ref="B82:C82"/>
    <mergeCell ref="D82:E82"/>
    <mergeCell ref="B83:C83"/>
    <mergeCell ref="D83:E83"/>
    <mergeCell ref="B78:C78"/>
    <mergeCell ref="D78:E78"/>
    <mergeCell ref="B79:C79"/>
    <mergeCell ref="D79:E79"/>
    <mergeCell ref="B80:C80"/>
    <mergeCell ref="D80:E80"/>
    <mergeCell ref="B75:C75"/>
    <mergeCell ref="D75:E75"/>
    <mergeCell ref="B76:C76"/>
    <mergeCell ref="D76:E76"/>
    <mergeCell ref="B77:C77"/>
    <mergeCell ref="D77:E77"/>
    <mergeCell ref="B72:C72"/>
    <mergeCell ref="D72:E72"/>
    <mergeCell ref="B73:C73"/>
    <mergeCell ref="D73:E73"/>
    <mergeCell ref="B74:C74"/>
    <mergeCell ref="D74:E74"/>
    <mergeCell ref="B69:C69"/>
    <mergeCell ref="D69:E69"/>
    <mergeCell ref="B70:C70"/>
    <mergeCell ref="D70:E70"/>
    <mergeCell ref="B71:C71"/>
    <mergeCell ref="D71:E71"/>
    <mergeCell ref="B66:C66"/>
    <mergeCell ref="D66:E66"/>
    <mergeCell ref="B67:C67"/>
    <mergeCell ref="D67:E67"/>
    <mergeCell ref="B68:C68"/>
    <mergeCell ref="D68:E68"/>
    <mergeCell ref="B63:C63"/>
    <mergeCell ref="D63:E63"/>
    <mergeCell ref="B64:C64"/>
    <mergeCell ref="D64:E64"/>
    <mergeCell ref="B65:C65"/>
    <mergeCell ref="D65:E65"/>
    <mergeCell ref="B60:C60"/>
    <mergeCell ref="D60:E60"/>
    <mergeCell ref="B61:C61"/>
    <mergeCell ref="D61:E61"/>
    <mergeCell ref="B62:C62"/>
    <mergeCell ref="D62:E62"/>
    <mergeCell ref="B57:C57"/>
    <mergeCell ref="D57:E57"/>
    <mergeCell ref="B58:C58"/>
    <mergeCell ref="D58:E58"/>
    <mergeCell ref="B59:C59"/>
    <mergeCell ref="D59:E59"/>
    <mergeCell ref="B54:C54"/>
    <mergeCell ref="D54:E54"/>
    <mergeCell ref="B55:C55"/>
    <mergeCell ref="D55:E55"/>
    <mergeCell ref="B56:C56"/>
    <mergeCell ref="D56:E56"/>
    <mergeCell ref="B51:C51"/>
    <mergeCell ref="D51:E51"/>
    <mergeCell ref="B52:C52"/>
    <mergeCell ref="D52:E52"/>
    <mergeCell ref="B53:C53"/>
    <mergeCell ref="D53:E53"/>
    <mergeCell ref="B48:C48"/>
    <mergeCell ref="D48:E48"/>
    <mergeCell ref="B49:C49"/>
    <mergeCell ref="D49:E49"/>
    <mergeCell ref="B50:C50"/>
    <mergeCell ref="D50:E50"/>
    <mergeCell ref="B45:C45"/>
    <mergeCell ref="D45:E45"/>
    <mergeCell ref="B46:C46"/>
    <mergeCell ref="D46:E46"/>
    <mergeCell ref="B47:C47"/>
    <mergeCell ref="D47:E47"/>
    <mergeCell ref="B42:C42"/>
    <mergeCell ref="D42:E42"/>
    <mergeCell ref="B43:C43"/>
    <mergeCell ref="D43:E43"/>
    <mergeCell ref="B44:C44"/>
    <mergeCell ref="D44:E44"/>
    <mergeCell ref="B39:C39"/>
    <mergeCell ref="D39:E39"/>
    <mergeCell ref="B40:C40"/>
    <mergeCell ref="D40:E40"/>
    <mergeCell ref="B41:C41"/>
    <mergeCell ref="D41:E41"/>
    <mergeCell ref="B36:C36"/>
    <mergeCell ref="D36:E36"/>
    <mergeCell ref="B37:C37"/>
    <mergeCell ref="D37:E37"/>
    <mergeCell ref="B38:C38"/>
    <mergeCell ref="D38:E38"/>
    <mergeCell ref="B33:C33"/>
    <mergeCell ref="D33:E33"/>
    <mergeCell ref="B34:C34"/>
    <mergeCell ref="D34:E34"/>
    <mergeCell ref="B35:C35"/>
    <mergeCell ref="D35:E35"/>
    <mergeCell ref="B30:C30"/>
    <mergeCell ref="D30:E30"/>
    <mergeCell ref="B31:C31"/>
    <mergeCell ref="D31:E31"/>
    <mergeCell ref="B32:C32"/>
    <mergeCell ref="D32:E32"/>
    <mergeCell ref="B27:C27"/>
    <mergeCell ref="D27:E27"/>
    <mergeCell ref="B28:C28"/>
    <mergeCell ref="D28:E28"/>
    <mergeCell ref="B29:C29"/>
    <mergeCell ref="D29:E29"/>
    <mergeCell ref="B24:C24"/>
    <mergeCell ref="D24:E24"/>
    <mergeCell ref="B25:C25"/>
    <mergeCell ref="D25:E25"/>
    <mergeCell ref="B26:C26"/>
    <mergeCell ref="D26:E26"/>
    <mergeCell ref="B21:C21"/>
    <mergeCell ref="D21:E21"/>
    <mergeCell ref="B22:C22"/>
    <mergeCell ref="D22:E22"/>
    <mergeCell ref="B23:C23"/>
    <mergeCell ref="D23:E23"/>
    <mergeCell ref="B18:C18"/>
    <mergeCell ref="D18:E18"/>
    <mergeCell ref="B19:C19"/>
    <mergeCell ref="D19:E19"/>
    <mergeCell ref="B20:C20"/>
    <mergeCell ref="D20:E20"/>
    <mergeCell ref="B16:C16"/>
    <mergeCell ref="D16:E16"/>
    <mergeCell ref="B17:C17"/>
    <mergeCell ref="D17:E17"/>
    <mergeCell ref="B12:C12"/>
    <mergeCell ref="D12:E12"/>
    <mergeCell ref="B13:C13"/>
    <mergeCell ref="D13:E13"/>
    <mergeCell ref="B14:C14"/>
    <mergeCell ref="D14:E14"/>
    <mergeCell ref="B11:C11"/>
    <mergeCell ref="D11:E11"/>
    <mergeCell ref="B6:C6"/>
    <mergeCell ref="D6:E6"/>
    <mergeCell ref="B7:C7"/>
    <mergeCell ref="D7:E7"/>
    <mergeCell ref="B8:C8"/>
    <mergeCell ref="D8:E8"/>
    <mergeCell ref="B15:C15"/>
    <mergeCell ref="D15:E15"/>
    <mergeCell ref="B3:J3"/>
    <mergeCell ref="B4:C4"/>
    <mergeCell ref="D4:E4"/>
    <mergeCell ref="B5:C5"/>
    <mergeCell ref="D5:E5"/>
    <mergeCell ref="B9:C9"/>
    <mergeCell ref="D9:E9"/>
    <mergeCell ref="B10:C10"/>
    <mergeCell ref="D10:E10"/>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B1:L254"/>
  <sheetViews>
    <sheetView showGridLines="0" workbookViewId="0"/>
  </sheetViews>
  <sheetFormatPr defaultRowHeight="15" x14ac:dyDescent="0.25"/>
  <cols>
    <col min="1" max="1" width="1" customWidth="1"/>
    <col min="2" max="2" width="16.7109375" customWidth="1"/>
    <col min="3" max="3" width="23.7109375" customWidth="1"/>
    <col min="4" max="4" width="30.28515625" customWidth="1"/>
    <col min="5" max="5" width="13.42578125" customWidth="1"/>
    <col min="6" max="7" width="17.85546875" customWidth="1"/>
    <col min="8" max="8" width="54" customWidth="1"/>
    <col min="9" max="9" width="21.5703125" customWidth="1"/>
    <col min="10" max="10" width="70.140625" customWidth="1"/>
    <col min="11" max="11" width="59.42578125" customWidth="1"/>
    <col min="12" max="12" width="27" customWidth="1"/>
    <col min="13" max="13" width="0" hidden="1" customWidth="1"/>
    <col min="14" max="14" width="255" customWidth="1"/>
  </cols>
  <sheetData>
    <row r="1" spans="2:12" ht="7.9" customHeight="1" x14ac:dyDescent="0.25"/>
    <row r="2" spans="2:12" ht="3.95" customHeight="1" x14ac:dyDescent="0.25"/>
    <row r="3" spans="2:12" ht="25.5" x14ac:dyDescent="0.25">
      <c r="B3" s="41" t="s">
        <v>5513</v>
      </c>
      <c r="C3" s="42"/>
      <c r="D3" s="42"/>
      <c r="E3" s="42"/>
      <c r="F3" s="42"/>
      <c r="G3" s="42"/>
      <c r="H3" s="42"/>
      <c r="I3" s="1" t="s">
        <v>46</v>
      </c>
      <c r="J3" s="1" t="s">
        <v>46</v>
      </c>
      <c r="K3" s="1" t="s">
        <v>46</v>
      </c>
      <c r="L3" s="1" t="s">
        <v>46</v>
      </c>
    </row>
    <row r="4" spans="2:12" ht="28.5" x14ac:dyDescent="0.25">
      <c r="B4" s="2" t="s">
        <v>3</v>
      </c>
      <c r="C4" s="45" t="s">
        <v>5</v>
      </c>
      <c r="D4" s="42"/>
      <c r="E4" s="2" t="s">
        <v>7</v>
      </c>
      <c r="F4" s="2" t="s">
        <v>5514</v>
      </c>
      <c r="G4" s="2" t="s">
        <v>5515</v>
      </c>
      <c r="H4" s="2" t="s">
        <v>5516</v>
      </c>
      <c r="I4" s="2" t="s">
        <v>5517</v>
      </c>
      <c r="J4" s="2" t="s">
        <v>11</v>
      </c>
      <c r="K4" s="2" t="s">
        <v>5518</v>
      </c>
      <c r="L4" s="2" t="s">
        <v>5519</v>
      </c>
    </row>
    <row r="5" spans="2:12" x14ac:dyDescent="0.25">
      <c r="B5" s="43" t="s">
        <v>51</v>
      </c>
      <c r="C5" s="43" t="s">
        <v>52</v>
      </c>
      <c r="D5" s="42"/>
      <c r="E5" s="43" t="s">
        <v>53</v>
      </c>
      <c r="F5" s="43"/>
      <c r="G5" s="43"/>
      <c r="H5" s="51" t="s">
        <v>5520</v>
      </c>
      <c r="I5" s="4" t="s">
        <v>54</v>
      </c>
      <c r="J5" s="4" t="s">
        <v>55</v>
      </c>
      <c r="K5" s="4" t="s">
        <v>57</v>
      </c>
      <c r="L5" s="4" t="s">
        <v>5521</v>
      </c>
    </row>
    <row r="6" spans="2:12" x14ac:dyDescent="0.25">
      <c r="B6" s="42"/>
      <c r="C6" s="42"/>
      <c r="D6" s="42"/>
      <c r="E6" s="42"/>
      <c r="F6" s="42"/>
      <c r="G6" s="42"/>
      <c r="H6" s="42"/>
      <c r="I6" s="4" t="s">
        <v>71</v>
      </c>
      <c r="J6" s="4" t="s">
        <v>72</v>
      </c>
      <c r="K6" s="4" t="s">
        <v>74</v>
      </c>
      <c r="L6" s="4" t="s">
        <v>5522</v>
      </c>
    </row>
    <row r="7" spans="2:12" x14ac:dyDescent="0.25">
      <c r="B7" s="42"/>
      <c r="C7" s="42"/>
      <c r="D7" s="42"/>
      <c r="E7" s="42"/>
      <c r="F7" s="42"/>
      <c r="G7" s="42"/>
      <c r="H7" s="42"/>
      <c r="I7" s="4" t="s">
        <v>79</v>
      </c>
      <c r="J7" s="4" t="s">
        <v>80</v>
      </c>
      <c r="K7" s="4" t="s">
        <v>74</v>
      </c>
      <c r="L7" s="4" t="s">
        <v>5522</v>
      </c>
    </row>
    <row r="8" spans="2:12" x14ac:dyDescent="0.25">
      <c r="B8" s="44"/>
      <c r="C8" s="44"/>
      <c r="D8" s="44"/>
      <c r="E8" s="44"/>
      <c r="F8" s="44"/>
      <c r="G8" s="44"/>
      <c r="H8" s="44"/>
      <c r="I8" s="4" t="s">
        <v>65</v>
      </c>
      <c r="J8" s="4" t="s">
        <v>66</v>
      </c>
      <c r="K8" s="4" t="s">
        <v>67</v>
      </c>
      <c r="L8" s="4" t="s">
        <v>5521</v>
      </c>
    </row>
    <row r="9" spans="2:12" x14ac:dyDescent="0.25">
      <c r="B9" s="43" t="s">
        <v>82</v>
      </c>
      <c r="C9" s="43" t="s">
        <v>83</v>
      </c>
      <c r="D9" s="42"/>
      <c r="E9" s="43" t="s">
        <v>53</v>
      </c>
      <c r="F9" s="43"/>
      <c r="G9" s="43"/>
      <c r="H9" s="51" t="s">
        <v>5523</v>
      </c>
      <c r="I9" s="4" t="s">
        <v>84</v>
      </c>
      <c r="J9" s="4" t="s">
        <v>85</v>
      </c>
      <c r="K9" s="4" t="s">
        <v>57</v>
      </c>
      <c r="L9" s="4" t="s">
        <v>5521</v>
      </c>
    </row>
    <row r="10" spans="2:12" x14ac:dyDescent="0.25">
      <c r="B10" s="42"/>
      <c r="C10" s="42"/>
      <c r="D10" s="42"/>
      <c r="E10" s="42"/>
      <c r="F10" s="42"/>
      <c r="G10" s="42"/>
      <c r="H10" s="42"/>
      <c r="I10" s="4" t="s">
        <v>87</v>
      </c>
      <c r="J10" s="4" t="s">
        <v>88</v>
      </c>
      <c r="K10" s="4" t="s">
        <v>89</v>
      </c>
      <c r="L10" s="4" t="s">
        <v>5521</v>
      </c>
    </row>
    <row r="11" spans="2:12" x14ac:dyDescent="0.25">
      <c r="B11" s="44"/>
      <c r="C11" s="44"/>
      <c r="D11" s="44"/>
      <c r="E11" s="44"/>
      <c r="F11" s="44"/>
      <c r="G11" s="44"/>
      <c r="H11" s="44"/>
      <c r="I11" s="4" t="s">
        <v>93</v>
      </c>
      <c r="J11" s="4" t="s">
        <v>94</v>
      </c>
      <c r="K11" s="4" t="s">
        <v>57</v>
      </c>
      <c r="L11" s="4" t="s">
        <v>5521</v>
      </c>
    </row>
    <row r="12" spans="2:12" ht="28.5" x14ac:dyDescent="0.25">
      <c r="B12" s="3" t="s">
        <v>96</v>
      </c>
      <c r="C12" s="43" t="s">
        <v>97</v>
      </c>
      <c r="D12" s="44"/>
      <c r="E12" s="3" t="s">
        <v>58</v>
      </c>
      <c r="F12" s="3"/>
      <c r="G12" s="3"/>
      <c r="H12" s="16" t="s">
        <v>5524</v>
      </c>
      <c r="I12" s="4" t="s">
        <v>98</v>
      </c>
      <c r="J12" s="4" t="s">
        <v>99</v>
      </c>
      <c r="K12" s="4" t="s">
        <v>101</v>
      </c>
      <c r="L12" s="4" t="s">
        <v>5525</v>
      </c>
    </row>
    <row r="13" spans="2:12" ht="85.5" x14ac:dyDescent="0.25">
      <c r="B13" s="3" t="s">
        <v>104</v>
      </c>
      <c r="C13" s="43" t="s">
        <v>105</v>
      </c>
      <c r="D13" s="44"/>
      <c r="E13" s="3" t="s">
        <v>53</v>
      </c>
      <c r="F13" s="3"/>
      <c r="G13" s="3"/>
      <c r="H13" s="16" t="s">
        <v>5526</v>
      </c>
      <c r="I13" s="4" t="s">
        <v>106</v>
      </c>
      <c r="J13" s="4" t="s">
        <v>107</v>
      </c>
      <c r="K13" s="4" t="s">
        <v>109</v>
      </c>
      <c r="L13" s="4" t="s">
        <v>5527</v>
      </c>
    </row>
    <row r="14" spans="2:12" ht="28.5" x14ac:dyDescent="0.25">
      <c r="B14" s="3" t="s">
        <v>112</v>
      </c>
      <c r="C14" s="43" t="s">
        <v>113</v>
      </c>
      <c r="D14" s="44"/>
      <c r="E14" s="3" t="s">
        <v>53</v>
      </c>
      <c r="F14" s="3"/>
      <c r="G14" s="3"/>
      <c r="H14" s="16" t="s">
        <v>5528</v>
      </c>
      <c r="I14" s="4" t="s">
        <v>114</v>
      </c>
      <c r="J14" s="4" t="s">
        <v>115</v>
      </c>
      <c r="K14" s="4" t="s">
        <v>117</v>
      </c>
      <c r="L14" s="4" t="s">
        <v>5529</v>
      </c>
    </row>
    <row r="15" spans="2:12" ht="28.5" x14ac:dyDescent="0.25">
      <c r="B15" s="3" t="s">
        <v>119</v>
      </c>
      <c r="C15" s="43" t="s">
        <v>120</v>
      </c>
      <c r="D15" s="44"/>
      <c r="E15" s="3" t="s">
        <v>53</v>
      </c>
      <c r="F15" s="3"/>
      <c r="G15" s="3"/>
      <c r="H15" s="16" t="s">
        <v>120</v>
      </c>
      <c r="I15" s="4" t="s">
        <v>121</v>
      </c>
      <c r="J15" s="4" t="s">
        <v>122</v>
      </c>
      <c r="K15" s="4" t="s">
        <v>124</v>
      </c>
      <c r="L15" s="4" t="s">
        <v>5530</v>
      </c>
    </row>
    <row r="16" spans="2:12" ht="114" x14ac:dyDescent="0.25">
      <c r="B16" s="3" t="s">
        <v>128</v>
      </c>
      <c r="C16" s="43" t="s">
        <v>129</v>
      </c>
      <c r="D16" s="44"/>
      <c r="E16" s="3" t="s">
        <v>53</v>
      </c>
      <c r="F16" s="3"/>
      <c r="G16" s="3"/>
      <c r="H16" s="16" t="s">
        <v>5531</v>
      </c>
      <c r="I16" s="4" t="s">
        <v>130</v>
      </c>
      <c r="J16" s="4" t="s">
        <v>131</v>
      </c>
      <c r="K16" s="4" t="s">
        <v>74</v>
      </c>
      <c r="L16" s="4" t="s">
        <v>5522</v>
      </c>
    </row>
    <row r="17" spans="2:12" x14ac:dyDescent="0.25">
      <c r="B17" s="43" t="s">
        <v>134</v>
      </c>
      <c r="C17" s="43" t="s">
        <v>135</v>
      </c>
      <c r="D17" s="42"/>
      <c r="E17" s="43" t="s">
        <v>53</v>
      </c>
      <c r="F17" s="43"/>
      <c r="G17" s="43"/>
      <c r="H17" s="51" t="s">
        <v>5532</v>
      </c>
      <c r="I17" s="4" t="s">
        <v>136</v>
      </c>
      <c r="J17" s="4" t="s">
        <v>137</v>
      </c>
      <c r="K17" s="4" t="s">
        <v>74</v>
      </c>
      <c r="L17" s="4" t="s">
        <v>5522</v>
      </c>
    </row>
    <row r="18" spans="2:12" x14ac:dyDescent="0.25">
      <c r="B18" s="42"/>
      <c r="C18" s="42"/>
      <c r="D18" s="42"/>
      <c r="E18" s="42"/>
      <c r="F18" s="42"/>
      <c r="G18" s="42"/>
      <c r="H18" s="42"/>
      <c r="I18" s="4" t="s">
        <v>139</v>
      </c>
      <c r="J18" s="4" t="s">
        <v>140</v>
      </c>
      <c r="K18" s="4" t="s">
        <v>142</v>
      </c>
      <c r="L18" s="4" t="s">
        <v>5533</v>
      </c>
    </row>
    <row r="19" spans="2:12" x14ac:dyDescent="0.25">
      <c r="B19" s="44"/>
      <c r="C19" s="44"/>
      <c r="D19" s="44"/>
      <c r="E19" s="44"/>
      <c r="F19" s="44"/>
      <c r="G19" s="44"/>
      <c r="H19" s="44"/>
      <c r="I19" s="4" t="s">
        <v>145</v>
      </c>
      <c r="J19" s="4" t="s">
        <v>146</v>
      </c>
      <c r="K19" s="4" t="s">
        <v>147</v>
      </c>
      <c r="L19" s="4" t="s">
        <v>5533</v>
      </c>
    </row>
    <row r="20" spans="2:12" x14ac:dyDescent="0.25">
      <c r="B20" s="43" t="s">
        <v>150</v>
      </c>
      <c r="C20" s="43" t="s">
        <v>151</v>
      </c>
      <c r="D20" s="42"/>
      <c r="E20" s="43" t="s">
        <v>58</v>
      </c>
      <c r="F20" s="43"/>
      <c r="G20" s="43"/>
      <c r="H20" s="51" t="s">
        <v>5534</v>
      </c>
      <c r="I20" s="4" t="s">
        <v>152</v>
      </c>
      <c r="J20" s="4" t="s">
        <v>153</v>
      </c>
      <c r="K20" s="4" t="s">
        <v>155</v>
      </c>
      <c r="L20" s="4" t="s">
        <v>5535</v>
      </c>
    </row>
    <row r="21" spans="2:12" x14ac:dyDescent="0.25">
      <c r="B21" s="44"/>
      <c r="C21" s="44"/>
      <c r="D21" s="44"/>
      <c r="E21" s="44"/>
      <c r="F21" s="44"/>
      <c r="G21" s="44"/>
      <c r="H21" s="44"/>
      <c r="I21" s="4" t="s">
        <v>157</v>
      </c>
      <c r="J21" s="4" t="s">
        <v>158</v>
      </c>
      <c r="K21" s="4" t="s">
        <v>159</v>
      </c>
      <c r="L21" s="4" t="s">
        <v>5525</v>
      </c>
    </row>
    <row r="22" spans="2:12" ht="28.5" x14ac:dyDescent="0.25">
      <c r="B22" s="3" t="s">
        <v>163</v>
      </c>
      <c r="C22" s="43" t="s">
        <v>164</v>
      </c>
      <c r="D22" s="44"/>
      <c r="E22" s="3" t="s">
        <v>53</v>
      </c>
      <c r="F22" s="3"/>
      <c r="G22" s="3"/>
      <c r="H22" s="16" t="s">
        <v>46</v>
      </c>
      <c r="I22" s="4" t="s">
        <v>165</v>
      </c>
      <c r="J22" s="4" t="s">
        <v>166</v>
      </c>
      <c r="K22" s="4" t="s">
        <v>167</v>
      </c>
      <c r="L22" s="4" t="s">
        <v>5521</v>
      </c>
    </row>
    <row r="23" spans="2:12" x14ac:dyDescent="0.25">
      <c r="B23" s="43" t="s">
        <v>169</v>
      </c>
      <c r="C23" s="43" t="s">
        <v>170</v>
      </c>
      <c r="D23" s="42"/>
      <c r="E23" s="43" t="s">
        <v>53</v>
      </c>
      <c r="F23" s="43"/>
      <c r="G23" s="43"/>
      <c r="H23" s="51" t="s">
        <v>5536</v>
      </c>
      <c r="I23" s="4" t="s">
        <v>171</v>
      </c>
      <c r="J23" s="4" t="s">
        <v>172</v>
      </c>
      <c r="K23" s="4" t="s">
        <v>173</v>
      </c>
      <c r="L23" s="4" t="s">
        <v>5530</v>
      </c>
    </row>
    <row r="24" spans="2:12" x14ac:dyDescent="0.25">
      <c r="B24" s="42"/>
      <c r="C24" s="42"/>
      <c r="D24" s="42"/>
      <c r="E24" s="42"/>
      <c r="F24" s="42"/>
      <c r="G24" s="42"/>
      <c r="H24" s="42"/>
      <c r="I24" s="4" t="s">
        <v>176</v>
      </c>
      <c r="J24" s="4" t="s">
        <v>177</v>
      </c>
      <c r="K24" s="4" t="s">
        <v>178</v>
      </c>
      <c r="L24" s="4" t="s">
        <v>5530</v>
      </c>
    </row>
    <row r="25" spans="2:12" x14ac:dyDescent="0.25">
      <c r="B25" s="42"/>
      <c r="C25" s="42"/>
      <c r="D25" s="42"/>
      <c r="E25" s="42"/>
      <c r="F25" s="42"/>
      <c r="G25" s="42"/>
      <c r="H25" s="42"/>
      <c r="I25" s="4" t="s">
        <v>180</v>
      </c>
      <c r="J25" s="4" t="s">
        <v>181</v>
      </c>
      <c r="K25" s="4" t="s">
        <v>183</v>
      </c>
      <c r="L25" s="4" t="s">
        <v>5537</v>
      </c>
    </row>
    <row r="26" spans="2:12" x14ac:dyDescent="0.25">
      <c r="B26" s="42"/>
      <c r="C26" s="42"/>
      <c r="D26" s="42"/>
      <c r="E26" s="42"/>
      <c r="F26" s="42"/>
      <c r="G26" s="42"/>
      <c r="H26" s="42"/>
      <c r="I26" s="4" t="s">
        <v>186</v>
      </c>
      <c r="J26" s="4" t="s">
        <v>187</v>
      </c>
      <c r="K26" s="4" t="s">
        <v>147</v>
      </c>
      <c r="L26" s="4" t="s">
        <v>5533</v>
      </c>
    </row>
    <row r="27" spans="2:12" x14ac:dyDescent="0.25">
      <c r="B27" s="42"/>
      <c r="C27" s="42"/>
      <c r="D27" s="42"/>
      <c r="E27" s="42"/>
      <c r="F27" s="42"/>
      <c r="G27" s="42"/>
      <c r="H27" s="42"/>
      <c r="I27" s="4" t="s">
        <v>196</v>
      </c>
      <c r="J27" s="4" t="s">
        <v>197</v>
      </c>
      <c r="K27" s="4" t="s">
        <v>198</v>
      </c>
      <c r="L27" s="4" t="s">
        <v>5530</v>
      </c>
    </row>
    <row r="28" spans="2:12" x14ac:dyDescent="0.25">
      <c r="B28" s="42"/>
      <c r="C28" s="42"/>
      <c r="D28" s="42"/>
      <c r="E28" s="42"/>
      <c r="F28" s="42"/>
      <c r="G28" s="42"/>
      <c r="H28" s="42"/>
      <c r="I28" s="4" t="s">
        <v>189</v>
      </c>
      <c r="J28" s="4" t="s">
        <v>190</v>
      </c>
      <c r="K28" s="4" t="s">
        <v>191</v>
      </c>
      <c r="L28" s="4" t="s">
        <v>5530</v>
      </c>
    </row>
    <row r="29" spans="2:12" x14ac:dyDescent="0.25">
      <c r="B29" s="42"/>
      <c r="C29" s="42"/>
      <c r="D29" s="42"/>
      <c r="E29" s="42"/>
      <c r="F29" s="42"/>
      <c r="G29" s="42"/>
      <c r="H29" s="42"/>
      <c r="I29" s="4" t="s">
        <v>193</v>
      </c>
      <c r="J29" s="4" t="s">
        <v>194</v>
      </c>
      <c r="K29" s="4" t="s">
        <v>124</v>
      </c>
      <c r="L29" s="4" t="s">
        <v>5530</v>
      </c>
    </row>
    <row r="30" spans="2:12" x14ac:dyDescent="0.25">
      <c r="B30" s="42"/>
      <c r="C30" s="42"/>
      <c r="D30" s="42"/>
      <c r="E30" s="42"/>
      <c r="F30" s="42"/>
      <c r="G30" s="42"/>
      <c r="H30" s="42"/>
      <c r="I30" s="4" t="s">
        <v>199</v>
      </c>
      <c r="J30" s="4" t="s">
        <v>200</v>
      </c>
      <c r="K30" s="4" t="s">
        <v>201</v>
      </c>
      <c r="L30" s="4" t="s">
        <v>5530</v>
      </c>
    </row>
    <row r="31" spans="2:12" x14ac:dyDescent="0.25">
      <c r="B31" s="44"/>
      <c r="C31" s="44"/>
      <c r="D31" s="44"/>
      <c r="E31" s="44"/>
      <c r="F31" s="44"/>
      <c r="G31" s="44"/>
      <c r="H31" s="44"/>
      <c r="I31" s="4" t="s">
        <v>204</v>
      </c>
      <c r="J31" s="4" t="s">
        <v>205</v>
      </c>
      <c r="K31" s="4" t="s">
        <v>206</v>
      </c>
      <c r="L31" s="4" t="s">
        <v>5530</v>
      </c>
    </row>
    <row r="32" spans="2:12" ht="42.75" x14ac:dyDescent="0.25">
      <c r="B32" s="3" t="s">
        <v>209</v>
      </c>
      <c r="C32" s="43" t="s">
        <v>210</v>
      </c>
      <c r="D32" s="44"/>
      <c r="E32" s="3" t="s">
        <v>53</v>
      </c>
      <c r="F32" s="3"/>
      <c r="G32" s="3"/>
      <c r="H32" s="16" t="s">
        <v>5538</v>
      </c>
      <c r="I32" s="4" t="s">
        <v>211</v>
      </c>
      <c r="J32" s="4" t="s">
        <v>212</v>
      </c>
      <c r="K32" s="4" t="s">
        <v>213</v>
      </c>
      <c r="L32" s="4" t="s">
        <v>5527</v>
      </c>
    </row>
    <row r="33" spans="2:12" x14ac:dyDescent="0.25">
      <c r="B33" s="43" t="s">
        <v>216</v>
      </c>
      <c r="C33" s="43" t="s">
        <v>217</v>
      </c>
      <c r="D33" s="42"/>
      <c r="E33" s="43" t="s">
        <v>53</v>
      </c>
      <c r="F33" s="43"/>
      <c r="G33" s="43"/>
      <c r="H33" s="51" t="s">
        <v>5539</v>
      </c>
      <c r="I33" s="4" t="s">
        <v>226</v>
      </c>
      <c r="J33" s="4" t="s">
        <v>227</v>
      </c>
      <c r="K33" s="4" t="s">
        <v>228</v>
      </c>
      <c r="L33" s="4" t="s">
        <v>5525</v>
      </c>
    </row>
    <row r="34" spans="2:12" x14ac:dyDescent="0.25">
      <c r="B34" s="42"/>
      <c r="C34" s="42"/>
      <c r="D34" s="42"/>
      <c r="E34" s="42"/>
      <c r="F34" s="42"/>
      <c r="G34" s="42"/>
      <c r="H34" s="42"/>
      <c r="I34" s="4" t="s">
        <v>218</v>
      </c>
      <c r="J34" s="4" t="s">
        <v>219</v>
      </c>
      <c r="K34" s="4" t="s">
        <v>220</v>
      </c>
      <c r="L34" s="4" t="s">
        <v>5525</v>
      </c>
    </row>
    <row r="35" spans="2:12" x14ac:dyDescent="0.25">
      <c r="B35" s="44"/>
      <c r="C35" s="44"/>
      <c r="D35" s="44"/>
      <c r="E35" s="44"/>
      <c r="F35" s="44"/>
      <c r="G35" s="44"/>
      <c r="H35" s="44"/>
      <c r="I35" s="4" t="s">
        <v>223</v>
      </c>
      <c r="J35" s="4" t="s">
        <v>224</v>
      </c>
      <c r="K35" s="4" t="s">
        <v>142</v>
      </c>
      <c r="L35" s="4" t="s">
        <v>5533</v>
      </c>
    </row>
    <row r="36" spans="2:12" x14ac:dyDescent="0.25">
      <c r="B36" s="43" t="s">
        <v>229</v>
      </c>
      <c r="C36" s="43" t="s">
        <v>230</v>
      </c>
      <c r="D36" s="42"/>
      <c r="E36" s="43" t="s">
        <v>53</v>
      </c>
      <c r="F36" s="43"/>
      <c r="G36" s="43"/>
      <c r="H36" s="51" t="s">
        <v>5540</v>
      </c>
      <c r="I36" s="4" t="s">
        <v>231</v>
      </c>
      <c r="J36" s="4" t="s">
        <v>232</v>
      </c>
      <c r="K36" s="4" t="s">
        <v>117</v>
      </c>
      <c r="L36" s="4" t="s">
        <v>5529</v>
      </c>
    </row>
    <row r="37" spans="2:12" x14ac:dyDescent="0.25">
      <c r="B37" s="42"/>
      <c r="C37" s="42"/>
      <c r="D37" s="42"/>
      <c r="E37" s="42"/>
      <c r="F37" s="42"/>
      <c r="G37" s="42"/>
      <c r="H37" s="42"/>
      <c r="I37" s="4" t="s">
        <v>235</v>
      </c>
      <c r="J37" s="4" t="s">
        <v>236</v>
      </c>
      <c r="K37" s="4" t="s">
        <v>117</v>
      </c>
      <c r="L37" s="4" t="s">
        <v>5529</v>
      </c>
    </row>
    <row r="38" spans="2:12" x14ac:dyDescent="0.25">
      <c r="B38" s="42"/>
      <c r="C38" s="42"/>
      <c r="D38" s="42"/>
      <c r="E38" s="42"/>
      <c r="F38" s="42"/>
      <c r="G38" s="42"/>
      <c r="H38" s="42"/>
      <c r="I38" s="4" t="s">
        <v>238</v>
      </c>
      <c r="J38" s="4" t="s">
        <v>239</v>
      </c>
      <c r="K38" s="4" t="s">
        <v>117</v>
      </c>
      <c r="L38" s="4" t="s">
        <v>5529</v>
      </c>
    </row>
    <row r="39" spans="2:12" x14ac:dyDescent="0.25">
      <c r="B39" s="44"/>
      <c r="C39" s="44"/>
      <c r="D39" s="44"/>
      <c r="E39" s="44"/>
      <c r="F39" s="44"/>
      <c r="G39" s="44"/>
      <c r="H39" s="44"/>
      <c r="I39" s="4" t="s">
        <v>241</v>
      </c>
      <c r="J39" s="4" t="s">
        <v>242</v>
      </c>
      <c r="K39" s="4" t="s">
        <v>244</v>
      </c>
      <c r="L39" s="4" t="s">
        <v>5541</v>
      </c>
    </row>
    <row r="40" spans="2:12" x14ac:dyDescent="0.25">
      <c r="B40" s="3" t="s">
        <v>247</v>
      </c>
      <c r="C40" s="43" t="s">
        <v>248</v>
      </c>
      <c r="D40" s="44"/>
      <c r="E40" s="3" t="s">
        <v>58</v>
      </c>
      <c r="F40" s="3"/>
      <c r="G40" s="3"/>
      <c r="H40" s="16" t="s">
        <v>46</v>
      </c>
      <c r="I40" s="4" t="s">
        <v>249</v>
      </c>
      <c r="J40" s="4" t="s">
        <v>250</v>
      </c>
      <c r="K40" s="4" t="s">
        <v>101</v>
      </c>
      <c r="L40" s="4" t="s">
        <v>5525</v>
      </c>
    </row>
    <row r="41" spans="2:12" x14ac:dyDescent="0.25">
      <c r="B41" s="43" t="s">
        <v>253</v>
      </c>
      <c r="C41" s="43" t="s">
        <v>254</v>
      </c>
      <c r="D41" s="42"/>
      <c r="E41" s="43" t="s">
        <v>53</v>
      </c>
      <c r="F41" s="43"/>
      <c r="G41" s="43"/>
      <c r="H41" s="51" t="s">
        <v>5542</v>
      </c>
      <c r="I41" s="4" t="s">
        <v>255</v>
      </c>
      <c r="J41" s="4" t="s">
        <v>256</v>
      </c>
      <c r="K41" s="4" t="s">
        <v>101</v>
      </c>
      <c r="L41" s="4" t="s">
        <v>5525</v>
      </c>
    </row>
    <row r="42" spans="2:12" x14ac:dyDescent="0.25">
      <c r="B42" s="42"/>
      <c r="C42" s="42"/>
      <c r="D42" s="42"/>
      <c r="E42" s="42"/>
      <c r="F42" s="42"/>
      <c r="G42" s="42"/>
      <c r="H42" s="42"/>
      <c r="I42" s="4" t="s">
        <v>259</v>
      </c>
      <c r="J42" s="4" t="s">
        <v>260</v>
      </c>
      <c r="K42" s="4" t="s">
        <v>262</v>
      </c>
      <c r="L42" s="4" t="s">
        <v>5543</v>
      </c>
    </row>
    <row r="43" spans="2:12" x14ac:dyDescent="0.25">
      <c r="B43" s="42"/>
      <c r="C43" s="42"/>
      <c r="D43" s="42"/>
      <c r="E43" s="42"/>
      <c r="F43" s="42"/>
      <c r="G43" s="42"/>
      <c r="H43" s="42"/>
      <c r="I43" s="4" t="s">
        <v>268</v>
      </c>
      <c r="J43" s="4" t="s">
        <v>269</v>
      </c>
      <c r="K43" s="4" t="s">
        <v>262</v>
      </c>
      <c r="L43" s="4" t="s">
        <v>5543</v>
      </c>
    </row>
    <row r="44" spans="2:12" x14ac:dyDescent="0.25">
      <c r="B44" s="42"/>
      <c r="C44" s="42"/>
      <c r="D44" s="42"/>
      <c r="E44" s="42"/>
      <c r="F44" s="42"/>
      <c r="G44" s="42"/>
      <c r="H44" s="42"/>
      <c r="I44" s="4" t="s">
        <v>264</v>
      </c>
      <c r="J44" s="4" t="s">
        <v>265</v>
      </c>
      <c r="K44" s="4" t="s">
        <v>266</v>
      </c>
      <c r="L44" s="4" t="s">
        <v>5525</v>
      </c>
    </row>
    <row r="45" spans="2:12" x14ac:dyDescent="0.25">
      <c r="B45" s="44"/>
      <c r="C45" s="44"/>
      <c r="D45" s="44"/>
      <c r="E45" s="44"/>
      <c r="F45" s="44"/>
      <c r="G45" s="44"/>
      <c r="H45" s="44"/>
      <c r="I45" s="4" t="s">
        <v>270</v>
      </c>
      <c r="J45" s="4" t="s">
        <v>271</v>
      </c>
      <c r="K45" s="4" t="s">
        <v>266</v>
      </c>
      <c r="L45" s="4" t="s">
        <v>5525</v>
      </c>
    </row>
    <row r="46" spans="2:12" x14ac:dyDescent="0.25">
      <c r="B46" s="43" t="s">
        <v>272</v>
      </c>
      <c r="C46" s="43" t="s">
        <v>273</v>
      </c>
      <c r="D46" s="42"/>
      <c r="E46" s="43" t="s">
        <v>53</v>
      </c>
      <c r="F46" s="43"/>
      <c r="G46" s="43"/>
      <c r="H46" s="51" t="s">
        <v>5544</v>
      </c>
      <c r="I46" s="4" t="s">
        <v>274</v>
      </c>
      <c r="J46" s="4" t="s">
        <v>275</v>
      </c>
      <c r="K46" s="4" t="s">
        <v>277</v>
      </c>
      <c r="L46" s="4" t="s">
        <v>5545</v>
      </c>
    </row>
    <row r="47" spans="2:12" x14ac:dyDescent="0.25">
      <c r="B47" s="44"/>
      <c r="C47" s="44"/>
      <c r="D47" s="44"/>
      <c r="E47" s="44"/>
      <c r="F47" s="44"/>
      <c r="G47" s="44"/>
      <c r="H47" s="44"/>
      <c r="I47" s="4" t="s">
        <v>280</v>
      </c>
      <c r="J47" s="4" t="s">
        <v>281</v>
      </c>
      <c r="K47" s="4" t="s">
        <v>283</v>
      </c>
      <c r="L47" s="4" t="s">
        <v>5546</v>
      </c>
    </row>
    <row r="48" spans="2:12" x14ac:dyDescent="0.25">
      <c r="B48" s="43" t="s">
        <v>286</v>
      </c>
      <c r="C48" s="43" t="s">
        <v>287</v>
      </c>
      <c r="D48" s="42"/>
      <c r="E48" s="43" t="s">
        <v>68</v>
      </c>
      <c r="F48" s="43"/>
      <c r="G48" s="43"/>
      <c r="H48" s="51" t="s">
        <v>5547</v>
      </c>
      <c r="I48" s="4" t="s">
        <v>288</v>
      </c>
      <c r="J48" s="4" t="s">
        <v>289</v>
      </c>
      <c r="K48" s="4" t="s">
        <v>290</v>
      </c>
      <c r="L48" s="4" t="s">
        <v>5530</v>
      </c>
    </row>
    <row r="49" spans="2:12" x14ac:dyDescent="0.25">
      <c r="B49" s="42"/>
      <c r="C49" s="42"/>
      <c r="D49" s="42"/>
      <c r="E49" s="42"/>
      <c r="F49" s="42"/>
      <c r="G49" s="42"/>
      <c r="H49" s="42"/>
      <c r="I49" s="4" t="s">
        <v>300</v>
      </c>
      <c r="J49" s="4" t="s">
        <v>301</v>
      </c>
      <c r="K49" s="4" t="s">
        <v>142</v>
      </c>
      <c r="L49" s="4" t="s">
        <v>5533</v>
      </c>
    </row>
    <row r="50" spans="2:12" x14ac:dyDescent="0.25">
      <c r="B50" s="42"/>
      <c r="C50" s="42"/>
      <c r="D50" s="42"/>
      <c r="E50" s="42"/>
      <c r="F50" s="42"/>
      <c r="G50" s="42"/>
      <c r="H50" s="42"/>
      <c r="I50" s="4" t="s">
        <v>292</v>
      </c>
      <c r="J50" s="4" t="s">
        <v>293</v>
      </c>
      <c r="K50" s="4" t="s">
        <v>147</v>
      </c>
      <c r="L50" s="4" t="s">
        <v>5533</v>
      </c>
    </row>
    <row r="51" spans="2:12" x14ac:dyDescent="0.25">
      <c r="B51" s="44"/>
      <c r="C51" s="44"/>
      <c r="D51" s="44"/>
      <c r="E51" s="44"/>
      <c r="F51" s="44"/>
      <c r="G51" s="44"/>
      <c r="H51" s="44"/>
      <c r="I51" s="4" t="s">
        <v>295</v>
      </c>
      <c r="J51" s="4" t="s">
        <v>296</v>
      </c>
      <c r="K51" s="4" t="s">
        <v>124</v>
      </c>
      <c r="L51" s="4" t="s">
        <v>5530</v>
      </c>
    </row>
    <row r="52" spans="2:12" x14ac:dyDescent="0.25">
      <c r="B52" s="43" t="s">
        <v>302</v>
      </c>
      <c r="C52" s="43" t="s">
        <v>303</v>
      </c>
      <c r="D52" s="42"/>
      <c r="E52" s="43" t="s">
        <v>53</v>
      </c>
      <c r="F52" s="43"/>
      <c r="G52" s="43"/>
      <c r="H52" s="51" t="s">
        <v>5548</v>
      </c>
      <c r="I52" s="4" t="s">
        <v>310</v>
      </c>
      <c r="J52" s="4" t="s">
        <v>311</v>
      </c>
      <c r="K52" s="4" t="s">
        <v>313</v>
      </c>
      <c r="L52" s="4" t="s">
        <v>5549</v>
      </c>
    </row>
    <row r="53" spans="2:12" x14ac:dyDescent="0.25">
      <c r="B53" s="44"/>
      <c r="C53" s="44"/>
      <c r="D53" s="44"/>
      <c r="E53" s="44"/>
      <c r="F53" s="44"/>
      <c r="G53" s="44"/>
      <c r="H53" s="44"/>
      <c r="I53" s="4" t="s">
        <v>304</v>
      </c>
      <c r="J53" s="4" t="s">
        <v>305</v>
      </c>
      <c r="K53" s="4" t="s">
        <v>307</v>
      </c>
      <c r="L53" s="4" t="s">
        <v>5550</v>
      </c>
    </row>
    <row r="54" spans="2:12" x14ac:dyDescent="0.25">
      <c r="B54" s="43" t="s">
        <v>315</v>
      </c>
      <c r="C54" s="43" t="s">
        <v>316</v>
      </c>
      <c r="D54" s="42"/>
      <c r="E54" s="43" t="s">
        <v>53</v>
      </c>
      <c r="F54" s="43"/>
      <c r="G54" s="43"/>
      <c r="H54" s="51" t="s">
        <v>5551</v>
      </c>
      <c r="I54" s="4" t="s">
        <v>317</v>
      </c>
      <c r="J54" s="4" t="s">
        <v>318</v>
      </c>
      <c r="K54" s="4" t="s">
        <v>313</v>
      </c>
      <c r="L54" s="4" t="s">
        <v>5549</v>
      </c>
    </row>
    <row r="55" spans="2:12" x14ac:dyDescent="0.25">
      <c r="B55" s="42"/>
      <c r="C55" s="42"/>
      <c r="D55" s="42"/>
      <c r="E55" s="42"/>
      <c r="F55" s="42"/>
      <c r="G55" s="42"/>
      <c r="H55" s="42"/>
      <c r="I55" s="4" t="s">
        <v>320</v>
      </c>
      <c r="J55" s="4" t="s">
        <v>321</v>
      </c>
      <c r="K55" s="4" t="s">
        <v>323</v>
      </c>
      <c r="L55" s="4" t="s">
        <v>5552</v>
      </c>
    </row>
    <row r="56" spans="2:12" x14ac:dyDescent="0.25">
      <c r="B56" s="42"/>
      <c r="C56" s="42"/>
      <c r="D56" s="42"/>
      <c r="E56" s="42"/>
      <c r="F56" s="42"/>
      <c r="G56" s="42"/>
      <c r="H56" s="42"/>
      <c r="I56" s="4" t="s">
        <v>325</v>
      </c>
      <c r="J56" s="4" t="s">
        <v>326</v>
      </c>
      <c r="K56" s="4" t="s">
        <v>328</v>
      </c>
      <c r="L56" s="4" t="s">
        <v>5553</v>
      </c>
    </row>
    <row r="57" spans="2:12" x14ac:dyDescent="0.25">
      <c r="B57" s="42"/>
      <c r="C57" s="42"/>
      <c r="D57" s="42"/>
      <c r="E57" s="42"/>
      <c r="F57" s="42"/>
      <c r="G57" s="42"/>
      <c r="H57" s="42"/>
      <c r="I57" s="4" t="s">
        <v>330</v>
      </c>
      <c r="J57" s="4" t="s">
        <v>331</v>
      </c>
      <c r="K57" s="4" t="s">
        <v>333</v>
      </c>
      <c r="L57" s="4" t="s">
        <v>5554</v>
      </c>
    </row>
    <row r="58" spans="2:12" x14ac:dyDescent="0.25">
      <c r="B58" s="42"/>
      <c r="C58" s="42"/>
      <c r="D58" s="42"/>
      <c r="E58" s="42"/>
      <c r="F58" s="42"/>
      <c r="G58" s="42"/>
      <c r="H58" s="42"/>
      <c r="I58" s="4" t="s">
        <v>336</v>
      </c>
      <c r="J58" s="4" t="s">
        <v>337</v>
      </c>
      <c r="K58" s="4" t="s">
        <v>328</v>
      </c>
      <c r="L58" s="4" t="s">
        <v>5553</v>
      </c>
    </row>
    <row r="59" spans="2:12" x14ac:dyDescent="0.25">
      <c r="B59" s="42"/>
      <c r="C59" s="42"/>
      <c r="D59" s="42"/>
      <c r="E59" s="42"/>
      <c r="F59" s="42"/>
      <c r="G59" s="42"/>
      <c r="H59" s="42"/>
      <c r="I59" s="4" t="s">
        <v>339</v>
      </c>
      <c r="J59" s="4" t="s">
        <v>340</v>
      </c>
      <c r="K59" s="4" t="s">
        <v>323</v>
      </c>
      <c r="L59" s="4" t="s">
        <v>5552</v>
      </c>
    </row>
    <row r="60" spans="2:12" x14ac:dyDescent="0.25">
      <c r="B60" s="42"/>
      <c r="C60" s="42"/>
      <c r="D60" s="42"/>
      <c r="E60" s="42"/>
      <c r="F60" s="42"/>
      <c r="G60" s="42"/>
      <c r="H60" s="42"/>
      <c r="I60" s="4" t="s">
        <v>341</v>
      </c>
      <c r="J60" s="4" t="s">
        <v>342</v>
      </c>
      <c r="K60" s="4" t="s">
        <v>344</v>
      </c>
      <c r="L60" s="4" t="s">
        <v>5555</v>
      </c>
    </row>
    <row r="61" spans="2:12" x14ac:dyDescent="0.25">
      <c r="B61" s="44"/>
      <c r="C61" s="44"/>
      <c r="D61" s="44"/>
      <c r="E61" s="44"/>
      <c r="F61" s="44"/>
      <c r="G61" s="44"/>
      <c r="H61" s="44"/>
      <c r="I61" s="4" t="s">
        <v>347</v>
      </c>
      <c r="J61" s="4" t="s">
        <v>348</v>
      </c>
      <c r="K61" s="4" t="s">
        <v>349</v>
      </c>
      <c r="L61" s="4" t="s">
        <v>5525</v>
      </c>
    </row>
    <row r="62" spans="2:12" ht="128.25" x14ac:dyDescent="0.25">
      <c r="B62" s="3" t="s">
        <v>351</v>
      </c>
      <c r="C62" s="43" t="s">
        <v>352</v>
      </c>
      <c r="D62" s="44"/>
      <c r="E62" s="3" t="s">
        <v>53</v>
      </c>
      <c r="F62" s="3"/>
      <c r="G62" s="3"/>
      <c r="H62" s="16" t="s">
        <v>5556</v>
      </c>
      <c r="I62" s="4" t="s">
        <v>353</v>
      </c>
      <c r="J62" s="4" t="s">
        <v>354</v>
      </c>
      <c r="K62" s="4" t="s">
        <v>356</v>
      </c>
      <c r="L62" s="4" t="s">
        <v>5557</v>
      </c>
    </row>
    <row r="63" spans="2:12" x14ac:dyDescent="0.25">
      <c r="B63" s="43" t="s">
        <v>359</v>
      </c>
      <c r="C63" s="43" t="s">
        <v>360</v>
      </c>
      <c r="D63" s="42"/>
      <c r="E63" s="43" t="s">
        <v>68</v>
      </c>
      <c r="F63" s="43"/>
      <c r="G63" s="43"/>
      <c r="H63" s="51" t="s">
        <v>5558</v>
      </c>
      <c r="I63" s="4" t="s">
        <v>361</v>
      </c>
      <c r="J63" s="4" t="s">
        <v>362</v>
      </c>
      <c r="K63" s="4" t="s">
        <v>364</v>
      </c>
      <c r="L63" s="4" t="s">
        <v>5559</v>
      </c>
    </row>
    <row r="64" spans="2:12" x14ac:dyDescent="0.25">
      <c r="B64" s="44"/>
      <c r="C64" s="44"/>
      <c r="D64" s="44"/>
      <c r="E64" s="44"/>
      <c r="F64" s="44"/>
      <c r="G64" s="44"/>
      <c r="H64" s="44"/>
      <c r="I64" s="4" t="s">
        <v>368</v>
      </c>
      <c r="J64" s="4" t="s">
        <v>369</v>
      </c>
      <c r="K64" s="4" t="s">
        <v>328</v>
      </c>
      <c r="L64" s="4" t="s">
        <v>5553</v>
      </c>
    </row>
    <row r="65" spans="2:12" x14ac:dyDescent="0.25">
      <c r="B65" s="43" t="s">
        <v>371</v>
      </c>
      <c r="C65" s="43" t="s">
        <v>372</v>
      </c>
      <c r="D65" s="42"/>
      <c r="E65" s="43" t="s">
        <v>53</v>
      </c>
      <c r="F65" s="43"/>
      <c r="G65" s="43"/>
      <c r="H65" s="51" t="s">
        <v>5560</v>
      </c>
      <c r="I65" s="4" t="s">
        <v>378</v>
      </c>
      <c r="J65" s="4" t="s">
        <v>379</v>
      </c>
      <c r="K65" s="4" t="s">
        <v>380</v>
      </c>
      <c r="L65" s="4" t="s">
        <v>5561</v>
      </c>
    </row>
    <row r="66" spans="2:12" x14ac:dyDescent="0.25">
      <c r="B66" s="42"/>
      <c r="C66" s="42"/>
      <c r="D66" s="42"/>
      <c r="E66" s="42"/>
      <c r="F66" s="42"/>
      <c r="G66" s="42"/>
      <c r="H66" s="42"/>
      <c r="I66" s="4" t="s">
        <v>382</v>
      </c>
      <c r="J66" s="4" t="s">
        <v>383</v>
      </c>
      <c r="K66" s="4" t="s">
        <v>384</v>
      </c>
      <c r="L66" s="4" t="s">
        <v>5561</v>
      </c>
    </row>
    <row r="67" spans="2:12" x14ac:dyDescent="0.25">
      <c r="B67" s="42"/>
      <c r="C67" s="42"/>
      <c r="D67" s="42"/>
      <c r="E67" s="42"/>
      <c r="F67" s="42"/>
      <c r="G67" s="42"/>
      <c r="H67" s="42"/>
      <c r="I67" s="4" t="s">
        <v>386</v>
      </c>
      <c r="J67" s="4" t="s">
        <v>387</v>
      </c>
      <c r="K67" s="4" t="s">
        <v>388</v>
      </c>
      <c r="L67" s="4" t="s">
        <v>5561</v>
      </c>
    </row>
    <row r="68" spans="2:12" x14ac:dyDescent="0.25">
      <c r="B68" s="44"/>
      <c r="C68" s="44"/>
      <c r="D68" s="44"/>
      <c r="E68" s="44"/>
      <c r="F68" s="44"/>
      <c r="G68" s="44"/>
      <c r="H68" s="44"/>
      <c r="I68" s="4" t="s">
        <v>373</v>
      </c>
      <c r="J68" s="4" t="s">
        <v>374</v>
      </c>
      <c r="K68" s="4" t="s">
        <v>376</v>
      </c>
      <c r="L68" s="4" t="s">
        <v>5561</v>
      </c>
    </row>
    <row r="69" spans="2:12" x14ac:dyDescent="0.25">
      <c r="B69" s="43" t="s">
        <v>390</v>
      </c>
      <c r="C69" s="43" t="s">
        <v>391</v>
      </c>
      <c r="D69" s="42"/>
      <c r="E69" s="43" t="s">
        <v>53</v>
      </c>
      <c r="F69" s="43"/>
      <c r="G69" s="43"/>
      <c r="H69" s="51" t="s">
        <v>5562</v>
      </c>
      <c r="I69" s="4" t="s">
        <v>400</v>
      </c>
      <c r="J69" s="4" t="s">
        <v>401</v>
      </c>
      <c r="K69" s="4" t="s">
        <v>394</v>
      </c>
      <c r="L69" s="4" t="s">
        <v>5525</v>
      </c>
    </row>
    <row r="70" spans="2:12" x14ac:dyDescent="0.25">
      <c r="B70" s="42"/>
      <c r="C70" s="42"/>
      <c r="D70" s="42"/>
      <c r="E70" s="42"/>
      <c r="F70" s="42"/>
      <c r="G70" s="42"/>
      <c r="H70" s="42"/>
      <c r="I70" s="4" t="s">
        <v>440</v>
      </c>
      <c r="J70" s="4" t="s">
        <v>441</v>
      </c>
      <c r="K70" s="4" t="s">
        <v>442</v>
      </c>
      <c r="L70" s="4" t="s">
        <v>5563</v>
      </c>
    </row>
    <row r="71" spans="2:12" x14ac:dyDescent="0.25">
      <c r="B71" s="42"/>
      <c r="C71" s="42"/>
      <c r="D71" s="42"/>
      <c r="E71" s="42"/>
      <c r="F71" s="42"/>
      <c r="G71" s="42"/>
      <c r="H71" s="42"/>
      <c r="I71" s="4" t="s">
        <v>445</v>
      </c>
      <c r="J71" s="4" t="s">
        <v>446</v>
      </c>
      <c r="K71" s="4" t="s">
        <v>447</v>
      </c>
      <c r="L71" s="4" t="s">
        <v>5525</v>
      </c>
    </row>
    <row r="72" spans="2:12" x14ac:dyDescent="0.25">
      <c r="B72" s="42"/>
      <c r="C72" s="42"/>
      <c r="D72" s="42"/>
      <c r="E72" s="42"/>
      <c r="F72" s="42"/>
      <c r="G72" s="42"/>
      <c r="H72" s="42"/>
      <c r="I72" s="4" t="s">
        <v>449</v>
      </c>
      <c r="J72" s="4" t="s">
        <v>450</v>
      </c>
      <c r="K72" s="4" t="s">
        <v>451</v>
      </c>
      <c r="L72" s="4" t="s">
        <v>5563</v>
      </c>
    </row>
    <row r="73" spans="2:12" x14ac:dyDescent="0.25">
      <c r="B73" s="42"/>
      <c r="C73" s="42"/>
      <c r="D73" s="42"/>
      <c r="E73" s="42"/>
      <c r="F73" s="42"/>
      <c r="G73" s="42"/>
      <c r="H73" s="42"/>
      <c r="I73" s="4" t="s">
        <v>454</v>
      </c>
      <c r="J73" s="4" t="s">
        <v>455</v>
      </c>
      <c r="K73" s="4" t="s">
        <v>456</v>
      </c>
      <c r="L73" s="4" t="s">
        <v>5525</v>
      </c>
    </row>
    <row r="74" spans="2:12" x14ac:dyDescent="0.25">
      <c r="B74" s="42"/>
      <c r="C74" s="42"/>
      <c r="D74" s="42"/>
      <c r="E74" s="42"/>
      <c r="F74" s="42"/>
      <c r="G74" s="42"/>
      <c r="H74" s="42"/>
      <c r="I74" s="4" t="s">
        <v>457</v>
      </c>
      <c r="J74" s="4" t="s">
        <v>458</v>
      </c>
      <c r="K74" s="4" t="s">
        <v>456</v>
      </c>
      <c r="L74" s="4" t="s">
        <v>5525</v>
      </c>
    </row>
    <row r="75" spans="2:12" x14ac:dyDescent="0.25">
      <c r="B75" s="42"/>
      <c r="C75" s="42"/>
      <c r="D75" s="42"/>
      <c r="E75" s="42"/>
      <c r="F75" s="42"/>
      <c r="G75" s="42"/>
      <c r="H75" s="42"/>
      <c r="I75" s="4" t="s">
        <v>459</v>
      </c>
      <c r="J75" s="4" t="s">
        <v>460</v>
      </c>
      <c r="K75" s="4" t="s">
        <v>461</v>
      </c>
      <c r="L75" s="4" t="s">
        <v>5525</v>
      </c>
    </row>
    <row r="76" spans="2:12" x14ac:dyDescent="0.25">
      <c r="B76" s="42"/>
      <c r="C76" s="42"/>
      <c r="D76" s="42"/>
      <c r="E76" s="42"/>
      <c r="F76" s="42"/>
      <c r="G76" s="42"/>
      <c r="H76" s="42"/>
      <c r="I76" s="4" t="s">
        <v>403</v>
      </c>
      <c r="J76" s="4" t="s">
        <v>404</v>
      </c>
      <c r="K76" s="4" t="s">
        <v>394</v>
      </c>
      <c r="L76" s="4" t="s">
        <v>5525</v>
      </c>
    </row>
    <row r="77" spans="2:12" x14ac:dyDescent="0.25">
      <c r="B77" s="42"/>
      <c r="C77" s="42"/>
      <c r="D77" s="42"/>
      <c r="E77" s="42"/>
      <c r="F77" s="42"/>
      <c r="G77" s="42"/>
      <c r="H77" s="42"/>
      <c r="I77" s="4" t="s">
        <v>463</v>
      </c>
      <c r="J77" s="4" t="s">
        <v>464</v>
      </c>
      <c r="K77" s="4" t="s">
        <v>442</v>
      </c>
      <c r="L77" s="4" t="s">
        <v>5563</v>
      </c>
    </row>
    <row r="78" spans="2:12" x14ac:dyDescent="0.25">
      <c r="B78" s="42"/>
      <c r="C78" s="42"/>
      <c r="D78" s="42"/>
      <c r="E78" s="42"/>
      <c r="F78" s="42"/>
      <c r="G78" s="42"/>
      <c r="H78" s="42"/>
      <c r="I78" s="4" t="s">
        <v>405</v>
      </c>
      <c r="J78" s="4" t="s">
        <v>406</v>
      </c>
      <c r="K78" s="4" t="s">
        <v>397</v>
      </c>
      <c r="L78" s="4" t="s">
        <v>5525</v>
      </c>
    </row>
    <row r="79" spans="2:12" x14ac:dyDescent="0.25">
      <c r="B79" s="42"/>
      <c r="C79" s="42"/>
      <c r="D79" s="42"/>
      <c r="E79" s="42"/>
      <c r="F79" s="42"/>
      <c r="G79" s="42"/>
      <c r="H79" s="42"/>
      <c r="I79" s="4" t="s">
        <v>466</v>
      </c>
      <c r="J79" s="4" t="s">
        <v>467</v>
      </c>
      <c r="K79" s="4" t="s">
        <v>468</v>
      </c>
      <c r="L79" s="4" t="s">
        <v>5535</v>
      </c>
    </row>
    <row r="80" spans="2:12" x14ac:dyDescent="0.25">
      <c r="B80" s="42"/>
      <c r="C80" s="42"/>
      <c r="D80" s="42"/>
      <c r="E80" s="42"/>
      <c r="F80" s="42"/>
      <c r="G80" s="42"/>
      <c r="H80" s="42"/>
      <c r="I80" s="4" t="s">
        <v>470</v>
      </c>
      <c r="J80" s="4" t="s">
        <v>471</v>
      </c>
      <c r="K80" s="4" t="s">
        <v>472</v>
      </c>
      <c r="L80" s="4" t="s">
        <v>5525</v>
      </c>
    </row>
    <row r="81" spans="2:12" x14ac:dyDescent="0.25">
      <c r="B81" s="42"/>
      <c r="C81" s="42"/>
      <c r="D81" s="42"/>
      <c r="E81" s="42"/>
      <c r="F81" s="42"/>
      <c r="G81" s="42"/>
      <c r="H81" s="42"/>
      <c r="I81" s="4" t="s">
        <v>407</v>
      </c>
      <c r="J81" s="4" t="s">
        <v>408</v>
      </c>
      <c r="K81" s="4" t="s">
        <v>409</v>
      </c>
      <c r="L81" s="4" t="s">
        <v>5525</v>
      </c>
    </row>
    <row r="82" spans="2:12" x14ac:dyDescent="0.25">
      <c r="B82" s="42"/>
      <c r="C82" s="42"/>
      <c r="D82" s="42"/>
      <c r="E82" s="42"/>
      <c r="F82" s="42"/>
      <c r="G82" s="42"/>
      <c r="H82" s="42"/>
      <c r="I82" s="4" t="s">
        <v>412</v>
      </c>
      <c r="J82" s="4" t="s">
        <v>413</v>
      </c>
      <c r="K82" s="4" t="s">
        <v>409</v>
      </c>
      <c r="L82" s="4" t="s">
        <v>5525</v>
      </c>
    </row>
    <row r="83" spans="2:12" x14ac:dyDescent="0.25">
      <c r="B83" s="42"/>
      <c r="C83" s="42"/>
      <c r="D83" s="42"/>
      <c r="E83" s="42"/>
      <c r="F83" s="42"/>
      <c r="G83" s="42"/>
      <c r="H83" s="42"/>
      <c r="I83" s="4" t="s">
        <v>417</v>
      </c>
      <c r="J83" s="4" t="s">
        <v>418</v>
      </c>
      <c r="K83" s="4" t="s">
        <v>409</v>
      </c>
      <c r="L83" s="4" t="s">
        <v>5525</v>
      </c>
    </row>
    <row r="84" spans="2:12" x14ac:dyDescent="0.25">
      <c r="B84" s="42"/>
      <c r="C84" s="42"/>
      <c r="D84" s="42"/>
      <c r="E84" s="42"/>
      <c r="F84" s="42"/>
      <c r="G84" s="42"/>
      <c r="H84" s="42"/>
      <c r="I84" s="4" t="s">
        <v>421</v>
      </c>
      <c r="J84" s="4" t="s">
        <v>422</v>
      </c>
      <c r="K84" s="4" t="s">
        <v>423</v>
      </c>
      <c r="L84" s="4" t="s">
        <v>5525</v>
      </c>
    </row>
    <row r="85" spans="2:12" x14ac:dyDescent="0.25">
      <c r="B85" s="42"/>
      <c r="C85" s="42"/>
      <c r="D85" s="42"/>
      <c r="E85" s="42"/>
      <c r="F85" s="42"/>
      <c r="G85" s="42"/>
      <c r="H85" s="42"/>
      <c r="I85" s="4" t="s">
        <v>424</v>
      </c>
      <c r="J85" s="4" t="s">
        <v>425</v>
      </c>
      <c r="K85" s="4" t="s">
        <v>426</v>
      </c>
      <c r="L85" s="4" t="s">
        <v>5525</v>
      </c>
    </row>
    <row r="86" spans="2:12" x14ac:dyDescent="0.25">
      <c r="B86" s="42"/>
      <c r="C86" s="42"/>
      <c r="D86" s="42"/>
      <c r="E86" s="42"/>
      <c r="F86" s="42"/>
      <c r="G86" s="42"/>
      <c r="H86" s="42"/>
      <c r="I86" s="4" t="s">
        <v>474</v>
      </c>
      <c r="J86" s="4" t="s">
        <v>475</v>
      </c>
      <c r="K86" s="4" t="s">
        <v>426</v>
      </c>
      <c r="L86" s="4" t="s">
        <v>5525</v>
      </c>
    </row>
    <row r="87" spans="2:12" x14ac:dyDescent="0.25">
      <c r="B87" s="42"/>
      <c r="C87" s="42"/>
      <c r="D87" s="42"/>
      <c r="E87" s="42"/>
      <c r="F87" s="42"/>
      <c r="G87" s="42"/>
      <c r="H87" s="42"/>
      <c r="I87" s="4" t="s">
        <v>477</v>
      </c>
      <c r="J87" s="4" t="s">
        <v>478</v>
      </c>
      <c r="K87" s="4" t="s">
        <v>456</v>
      </c>
      <c r="L87" s="4" t="s">
        <v>5525</v>
      </c>
    </row>
    <row r="88" spans="2:12" x14ac:dyDescent="0.25">
      <c r="B88" s="42"/>
      <c r="C88" s="42"/>
      <c r="D88" s="42"/>
      <c r="E88" s="42"/>
      <c r="F88" s="42"/>
      <c r="G88" s="42"/>
      <c r="H88" s="42"/>
      <c r="I88" s="4" t="s">
        <v>479</v>
      </c>
      <c r="J88" s="4" t="s">
        <v>480</v>
      </c>
      <c r="K88" s="4" t="s">
        <v>155</v>
      </c>
      <c r="L88" s="4" t="s">
        <v>5535</v>
      </c>
    </row>
    <row r="89" spans="2:12" x14ac:dyDescent="0.25">
      <c r="B89" s="42"/>
      <c r="C89" s="42"/>
      <c r="D89" s="42"/>
      <c r="E89" s="42"/>
      <c r="F89" s="42"/>
      <c r="G89" s="42"/>
      <c r="H89" s="42"/>
      <c r="I89" s="4" t="s">
        <v>428</v>
      </c>
      <c r="J89" s="4" t="s">
        <v>429</v>
      </c>
      <c r="K89" s="4" t="s">
        <v>394</v>
      </c>
      <c r="L89" s="4" t="s">
        <v>5525</v>
      </c>
    </row>
    <row r="90" spans="2:12" x14ac:dyDescent="0.25">
      <c r="B90" s="42"/>
      <c r="C90" s="42"/>
      <c r="D90" s="42"/>
      <c r="E90" s="42"/>
      <c r="F90" s="42"/>
      <c r="G90" s="42"/>
      <c r="H90" s="42"/>
      <c r="I90" s="4" t="s">
        <v>392</v>
      </c>
      <c r="J90" s="4" t="s">
        <v>393</v>
      </c>
      <c r="K90" s="4" t="s">
        <v>394</v>
      </c>
      <c r="L90" s="4" t="s">
        <v>5525</v>
      </c>
    </row>
    <row r="91" spans="2:12" x14ac:dyDescent="0.25">
      <c r="B91" s="42"/>
      <c r="C91" s="42"/>
      <c r="D91" s="42"/>
      <c r="E91" s="42"/>
      <c r="F91" s="42"/>
      <c r="G91" s="42"/>
      <c r="H91" s="42"/>
      <c r="I91" s="4" t="s">
        <v>430</v>
      </c>
      <c r="J91" s="4" t="s">
        <v>431</v>
      </c>
      <c r="K91" s="4" t="s">
        <v>394</v>
      </c>
      <c r="L91" s="4" t="s">
        <v>5525</v>
      </c>
    </row>
    <row r="92" spans="2:12" x14ac:dyDescent="0.25">
      <c r="B92" s="42"/>
      <c r="C92" s="42"/>
      <c r="D92" s="42"/>
      <c r="E92" s="42"/>
      <c r="F92" s="42"/>
      <c r="G92" s="42"/>
      <c r="H92" s="42"/>
      <c r="I92" s="4" t="s">
        <v>481</v>
      </c>
      <c r="J92" s="4" t="s">
        <v>482</v>
      </c>
      <c r="K92" s="4" t="s">
        <v>483</v>
      </c>
      <c r="L92" s="4" t="s">
        <v>5525</v>
      </c>
    </row>
    <row r="93" spans="2:12" x14ac:dyDescent="0.25">
      <c r="B93" s="42"/>
      <c r="C93" s="42"/>
      <c r="D93" s="42"/>
      <c r="E93" s="42"/>
      <c r="F93" s="42"/>
      <c r="G93" s="42"/>
      <c r="H93" s="42"/>
      <c r="I93" s="4" t="s">
        <v>485</v>
      </c>
      <c r="J93" s="4" t="s">
        <v>486</v>
      </c>
      <c r="K93" s="4" t="s">
        <v>456</v>
      </c>
      <c r="L93" s="4" t="s">
        <v>5525</v>
      </c>
    </row>
    <row r="94" spans="2:12" x14ac:dyDescent="0.25">
      <c r="B94" s="42"/>
      <c r="C94" s="42"/>
      <c r="D94" s="42"/>
      <c r="E94" s="42"/>
      <c r="F94" s="42"/>
      <c r="G94" s="42"/>
      <c r="H94" s="42"/>
      <c r="I94" s="4" t="s">
        <v>487</v>
      </c>
      <c r="J94" s="4" t="s">
        <v>488</v>
      </c>
      <c r="K94" s="4" t="s">
        <v>456</v>
      </c>
      <c r="L94" s="4" t="s">
        <v>5525</v>
      </c>
    </row>
    <row r="95" spans="2:12" x14ac:dyDescent="0.25">
      <c r="B95" s="42"/>
      <c r="C95" s="42"/>
      <c r="D95" s="42"/>
      <c r="E95" s="42"/>
      <c r="F95" s="42"/>
      <c r="G95" s="42"/>
      <c r="H95" s="42"/>
      <c r="I95" s="4" t="s">
        <v>432</v>
      </c>
      <c r="J95" s="4" t="s">
        <v>433</v>
      </c>
      <c r="K95" s="4" t="s">
        <v>435</v>
      </c>
      <c r="L95" s="4" t="s">
        <v>5563</v>
      </c>
    </row>
    <row r="96" spans="2:12" x14ac:dyDescent="0.25">
      <c r="B96" s="42"/>
      <c r="C96" s="42"/>
      <c r="D96" s="42"/>
      <c r="E96" s="42"/>
      <c r="F96" s="42"/>
      <c r="G96" s="42"/>
      <c r="H96" s="42"/>
      <c r="I96" s="4" t="s">
        <v>395</v>
      </c>
      <c r="J96" s="4" t="s">
        <v>396</v>
      </c>
      <c r="K96" s="4" t="s">
        <v>397</v>
      </c>
      <c r="L96" s="4" t="s">
        <v>5525</v>
      </c>
    </row>
    <row r="97" spans="2:12" x14ac:dyDescent="0.25">
      <c r="B97" s="42"/>
      <c r="C97" s="42"/>
      <c r="D97" s="42"/>
      <c r="E97" s="42"/>
      <c r="F97" s="42"/>
      <c r="G97" s="42"/>
      <c r="H97" s="42"/>
      <c r="I97" s="4" t="s">
        <v>437</v>
      </c>
      <c r="J97" s="4" t="s">
        <v>438</v>
      </c>
      <c r="K97" s="4" t="s">
        <v>397</v>
      </c>
      <c r="L97" s="4" t="s">
        <v>5525</v>
      </c>
    </row>
    <row r="98" spans="2:12" x14ac:dyDescent="0.25">
      <c r="B98" s="42"/>
      <c r="C98" s="42"/>
      <c r="D98" s="42"/>
      <c r="E98" s="42"/>
      <c r="F98" s="42"/>
      <c r="G98" s="42"/>
      <c r="H98" s="42"/>
      <c r="I98" s="4" t="s">
        <v>490</v>
      </c>
      <c r="J98" s="4" t="s">
        <v>491</v>
      </c>
      <c r="K98" s="4" t="s">
        <v>456</v>
      </c>
      <c r="L98" s="4" t="s">
        <v>5525</v>
      </c>
    </row>
    <row r="99" spans="2:12" x14ac:dyDescent="0.25">
      <c r="B99" s="42"/>
      <c r="C99" s="42"/>
      <c r="D99" s="42"/>
      <c r="E99" s="42"/>
      <c r="F99" s="42"/>
      <c r="G99" s="42"/>
      <c r="H99" s="42"/>
      <c r="I99" s="4" t="s">
        <v>492</v>
      </c>
      <c r="J99" s="4" t="s">
        <v>493</v>
      </c>
      <c r="K99" s="4" t="s">
        <v>456</v>
      </c>
      <c r="L99" s="4" t="s">
        <v>5525</v>
      </c>
    </row>
    <row r="100" spans="2:12" x14ac:dyDescent="0.25">
      <c r="B100" s="42"/>
      <c r="C100" s="42"/>
      <c r="D100" s="42"/>
      <c r="E100" s="42"/>
      <c r="F100" s="42"/>
      <c r="G100" s="42"/>
      <c r="H100" s="42"/>
      <c r="I100" s="4" t="s">
        <v>494</v>
      </c>
      <c r="J100" s="4" t="s">
        <v>495</v>
      </c>
      <c r="K100" s="4" t="s">
        <v>266</v>
      </c>
      <c r="L100" s="4" t="s">
        <v>5525</v>
      </c>
    </row>
    <row r="101" spans="2:12" x14ac:dyDescent="0.25">
      <c r="B101" s="42"/>
      <c r="C101" s="42"/>
      <c r="D101" s="42"/>
      <c r="E101" s="42"/>
      <c r="F101" s="42"/>
      <c r="G101" s="42"/>
      <c r="H101" s="42"/>
      <c r="I101" s="4" t="s">
        <v>496</v>
      </c>
      <c r="J101" s="4" t="s">
        <v>497</v>
      </c>
      <c r="K101" s="4" t="s">
        <v>266</v>
      </c>
      <c r="L101" s="4" t="s">
        <v>5525</v>
      </c>
    </row>
    <row r="102" spans="2:12" x14ac:dyDescent="0.25">
      <c r="B102" s="44"/>
      <c r="C102" s="44"/>
      <c r="D102" s="44"/>
      <c r="E102" s="44"/>
      <c r="F102" s="44"/>
      <c r="G102" s="44"/>
      <c r="H102" s="44"/>
      <c r="I102" s="4" t="s">
        <v>498</v>
      </c>
      <c r="J102" s="4" t="s">
        <v>499</v>
      </c>
      <c r="K102" s="4" t="s">
        <v>456</v>
      </c>
      <c r="L102" s="4" t="s">
        <v>5525</v>
      </c>
    </row>
    <row r="103" spans="2:12" x14ac:dyDescent="0.25">
      <c r="B103" s="43" t="s">
        <v>500</v>
      </c>
      <c r="C103" s="43" t="s">
        <v>501</v>
      </c>
      <c r="D103" s="42"/>
      <c r="E103" s="43" t="s">
        <v>53</v>
      </c>
      <c r="F103" s="43"/>
      <c r="G103" s="43"/>
      <c r="H103" s="51" t="s">
        <v>5564</v>
      </c>
      <c r="I103" s="4" t="s">
        <v>502</v>
      </c>
      <c r="J103" s="4" t="s">
        <v>503</v>
      </c>
      <c r="K103" s="4" t="s">
        <v>328</v>
      </c>
      <c r="L103" s="4" t="s">
        <v>5553</v>
      </c>
    </row>
    <row r="104" spans="2:12" ht="28.5" x14ac:dyDescent="0.25">
      <c r="B104" s="42"/>
      <c r="C104" s="42"/>
      <c r="D104" s="42"/>
      <c r="E104" s="42"/>
      <c r="F104" s="42"/>
      <c r="G104" s="42"/>
      <c r="H104" s="42"/>
      <c r="I104" s="4" t="s">
        <v>504</v>
      </c>
      <c r="J104" s="4" t="s">
        <v>505</v>
      </c>
      <c r="K104" s="4" t="s">
        <v>506</v>
      </c>
      <c r="L104" s="4" t="s">
        <v>5549</v>
      </c>
    </row>
    <row r="105" spans="2:12" ht="28.5" x14ac:dyDescent="0.25">
      <c r="B105" s="44"/>
      <c r="C105" s="44"/>
      <c r="D105" s="44"/>
      <c r="E105" s="44"/>
      <c r="F105" s="44"/>
      <c r="G105" s="44"/>
      <c r="H105" s="44"/>
      <c r="I105" s="4" t="s">
        <v>509</v>
      </c>
      <c r="J105" s="4" t="s">
        <v>510</v>
      </c>
      <c r="K105" s="4" t="s">
        <v>511</v>
      </c>
      <c r="L105" s="4" t="s">
        <v>5549</v>
      </c>
    </row>
    <row r="106" spans="2:12" x14ac:dyDescent="0.25">
      <c r="B106" s="43" t="s">
        <v>513</v>
      </c>
      <c r="C106" s="43" t="s">
        <v>514</v>
      </c>
      <c r="D106" s="42"/>
      <c r="E106" s="43" t="s">
        <v>53</v>
      </c>
      <c r="F106" s="43"/>
      <c r="G106" s="43"/>
      <c r="H106" s="51" t="s">
        <v>5565</v>
      </c>
      <c r="I106" s="4" t="s">
        <v>515</v>
      </c>
      <c r="J106" s="4" t="s">
        <v>516</v>
      </c>
      <c r="K106" s="4" t="s">
        <v>155</v>
      </c>
      <c r="L106" s="4" t="s">
        <v>5535</v>
      </c>
    </row>
    <row r="107" spans="2:12" x14ac:dyDescent="0.25">
      <c r="B107" s="42"/>
      <c r="C107" s="42"/>
      <c r="D107" s="42"/>
      <c r="E107" s="42"/>
      <c r="F107" s="42"/>
      <c r="G107" s="42"/>
      <c r="H107" s="42"/>
      <c r="I107" s="4" t="s">
        <v>518</v>
      </c>
      <c r="J107" s="4" t="s">
        <v>519</v>
      </c>
      <c r="K107" s="4" t="s">
        <v>520</v>
      </c>
      <c r="L107" s="4" t="s">
        <v>5525</v>
      </c>
    </row>
    <row r="108" spans="2:12" x14ac:dyDescent="0.25">
      <c r="B108" s="42"/>
      <c r="C108" s="42"/>
      <c r="D108" s="42"/>
      <c r="E108" s="42"/>
      <c r="F108" s="42"/>
      <c r="G108" s="42"/>
      <c r="H108" s="42"/>
      <c r="I108" s="4" t="s">
        <v>522</v>
      </c>
      <c r="J108" s="4" t="s">
        <v>523</v>
      </c>
      <c r="K108" s="4" t="s">
        <v>524</v>
      </c>
      <c r="L108" s="4" t="s">
        <v>5535</v>
      </c>
    </row>
    <row r="109" spans="2:12" x14ac:dyDescent="0.25">
      <c r="B109" s="44"/>
      <c r="C109" s="44"/>
      <c r="D109" s="44"/>
      <c r="E109" s="44"/>
      <c r="F109" s="44"/>
      <c r="G109" s="44"/>
      <c r="H109" s="44"/>
      <c r="I109" s="4" t="s">
        <v>526</v>
      </c>
      <c r="J109" s="4" t="s">
        <v>527</v>
      </c>
      <c r="K109" s="4" t="s">
        <v>524</v>
      </c>
      <c r="L109" s="4" t="s">
        <v>5535</v>
      </c>
    </row>
    <row r="110" spans="2:12" x14ac:dyDescent="0.25">
      <c r="B110" s="43" t="s">
        <v>528</v>
      </c>
      <c r="C110" s="43" t="s">
        <v>529</v>
      </c>
      <c r="D110" s="42"/>
      <c r="E110" s="43" t="s">
        <v>53</v>
      </c>
      <c r="F110" s="43"/>
      <c r="G110" s="43"/>
      <c r="H110" s="51" t="s">
        <v>5566</v>
      </c>
      <c r="I110" s="4" t="s">
        <v>564</v>
      </c>
      <c r="J110" s="4" t="s">
        <v>565</v>
      </c>
      <c r="K110" s="4" t="s">
        <v>550</v>
      </c>
      <c r="L110" s="4" t="s">
        <v>5535</v>
      </c>
    </row>
    <row r="111" spans="2:12" x14ac:dyDescent="0.25">
      <c r="B111" s="42"/>
      <c r="C111" s="42"/>
      <c r="D111" s="42"/>
      <c r="E111" s="42"/>
      <c r="F111" s="42"/>
      <c r="G111" s="42"/>
      <c r="H111" s="42"/>
      <c r="I111" s="4" t="s">
        <v>530</v>
      </c>
      <c r="J111" s="4" t="s">
        <v>531</v>
      </c>
      <c r="K111" s="4" t="s">
        <v>532</v>
      </c>
      <c r="L111" s="4" t="s">
        <v>5561</v>
      </c>
    </row>
    <row r="112" spans="2:12" x14ac:dyDescent="0.25">
      <c r="B112" s="42"/>
      <c r="C112" s="42"/>
      <c r="D112" s="42"/>
      <c r="E112" s="42"/>
      <c r="F112" s="42"/>
      <c r="G112" s="42"/>
      <c r="H112" s="42"/>
      <c r="I112" s="4" t="s">
        <v>567</v>
      </c>
      <c r="J112" s="4" t="s">
        <v>568</v>
      </c>
      <c r="K112" s="4" t="s">
        <v>550</v>
      </c>
      <c r="L112" s="4" t="s">
        <v>5535</v>
      </c>
    </row>
    <row r="113" spans="2:12" x14ac:dyDescent="0.25">
      <c r="B113" s="42"/>
      <c r="C113" s="42"/>
      <c r="D113" s="42"/>
      <c r="E113" s="42"/>
      <c r="F113" s="42"/>
      <c r="G113" s="42"/>
      <c r="H113" s="42"/>
      <c r="I113" s="4" t="s">
        <v>569</v>
      </c>
      <c r="J113" s="4" t="s">
        <v>570</v>
      </c>
      <c r="K113" s="4" t="s">
        <v>571</v>
      </c>
      <c r="L113" s="4" t="s">
        <v>5535</v>
      </c>
    </row>
    <row r="114" spans="2:12" x14ac:dyDescent="0.25">
      <c r="B114" s="42"/>
      <c r="C114" s="42"/>
      <c r="D114" s="42"/>
      <c r="E114" s="42"/>
      <c r="F114" s="42"/>
      <c r="G114" s="42"/>
      <c r="H114" s="42"/>
      <c r="I114" s="4" t="s">
        <v>573</v>
      </c>
      <c r="J114" s="4" t="s">
        <v>574</v>
      </c>
      <c r="K114" s="4" t="s">
        <v>155</v>
      </c>
      <c r="L114" s="4" t="s">
        <v>5535</v>
      </c>
    </row>
    <row r="115" spans="2:12" x14ac:dyDescent="0.25">
      <c r="B115" s="42"/>
      <c r="C115" s="42"/>
      <c r="D115" s="42"/>
      <c r="E115" s="42"/>
      <c r="F115" s="42"/>
      <c r="G115" s="42"/>
      <c r="H115" s="42"/>
      <c r="I115" s="4" t="s">
        <v>575</v>
      </c>
      <c r="J115" s="4" t="s">
        <v>576</v>
      </c>
      <c r="K115" s="4" t="s">
        <v>155</v>
      </c>
      <c r="L115" s="4" t="s">
        <v>5535</v>
      </c>
    </row>
    <row r="116" spans="2:12" x14ac:dyDescent="0.25">
      <c r="B116" s="42"/>
      <c r="C116" s="42"/>
      <c r="D116" s="42"/>
      <c r="E116" s="42"/>
      <c r="F116" s="42"/>
      <c r="G116" s="42"/>
      <c r="H116" s="42"/>
      <c r="I116" s="4" t="s">
        <v>577</v>
      </c>
      <c r="J116" s="4" t="s">
        <v>578</v>
      </c>
      <c r="K116" s="4" t="s">
        <v>579</v>
      </c>
      <c r="L116" s="4" t="s">
        <v>5535</v>
      </c>
    </row>
    <row r="117" spans="2:12" x14ac:dyDescent="0.25">
      <c r="B117" s="42"/>
      <c r="C117" s="42"/>
      <c r="D117" s="42"/>
      <c r="E117" s="42"/>
      <c r="F117" s="42"/>
      <c r="G117" s="42"/>
      <c r="H117" s="42"/>
      <c r="I117" s="4" t="s">
        <v>535</v>
      </c>
      <c r="J117" s="4" t="s">
        <v>536</v>
      </c>
      <c r="K117" s="4" t="s">
        <v>532</v>
      </c>
      <c r="L117" s="4" t="s">
        <v>5561</v>
      </c>
    </row>
    <row r="118" spans="2:12" x14ac:dyDescent="0.25">
      <c r="B118" s="42"/>
      <c r="C118" s="42"/>
      <c r="D118" s="42"/>
      <c r="E118" s="42"/>
      <c r="F118" s="42"/>
      <c r="G118" s="42"/>
      <c r="H118" s="42"/>
      <c r="I118" s="4" t="s">
        <v>538</v>
      </c>
      <c r="J118" s="4" t="s">
        <v>539</v>
      </c>
      <c r="K118" s="4" t="s">
        <v>532</v>
      </c>
      <c r="L118" s="4" t="s">
        <v>5561</v>
      </c>
    </row>
    <row r="119" spans="2:12" x14ac:dyDescent="0.25">
      <c r="B119" s="42"/>
      <c r="C119" s="42"/>
      <c r="D119" s="42"/>
      <c r="E119" s="42"/>
      <c r="F119" s="42"/>
      <c r="G119" s="42"/>
      <c r="H119" s="42"/>
      <c r="I119" s="4" t="s">
        <v>540</v>
      </c>
      <c r="J119" s="4" t="s">
        <v>541</v>
      </c>
      <c r="K119" s="4" t="s">
        <v>542</v>
      </c>
      <c r="L119" s="4" t="s">
        <v>5535</v>
      </c>
    </row>
    <row r="120" spans="2:12" x14ac:dyDescent="0.25">
      <c r="B120" s="42"/>
      <c r="C120" s="42"/>
      <c r="D120" s="42"/>
      <c r="E120" s="42"/>
      <c r="F120" s="42"/>
      <c r="G120" s="42"/>
      <c r="H120" s="42"/>
      <c r="I120" s="4" t="s">
        <v>581</v>
      </c>
      <c r="J120" s="4" t="s">
        <v>582</v>
      </c>
      <c r="K120" s="4" t="s">
        <v>550</v>
      </c>
      <c r="L120" s="4" t="s">
        <v>5535</v>
      </c>
    </row>
    <row r="121" spans="2:12" x14ac:dyDescent="0.25">
      <c r="B121" s="42"/>
      <c r="C121" s="42"/>
      <c r="D121" s="42"/>
      <c r="E121" s="42"/>
      <c r="F121" s="42"/>
      <c r="G121" s="42"/>
      <c r="H121" s="42"/>
      <c r="I121" s="4" t="s">
        <v>583</v>
      </c>
      <c r="J121" s="4" t="s">
        <v>584</v>
      </c>
      <c r="K121" s="4" t="s">
        <v>585</v>
      </c>
      <c r="L121" s="4" t="s">
        <v>5535</v>
      </c>
    </row>
    <row r="122" spans="2:12" x14ac:dyDescent="0.25">
      <c r="B122" s="42"/>
      <c r="C122" s="42"/>
      <c r="D122" s="42"/>
      <c r="E122" s="42"/>
      <c r="F122" s="42"/>
      <c r="G122" s="42"/>
      <c r="H122" s="42"/>
      <c r="I122" s="4" t="s">
        <v>587</v>
      </c>
      <c r="J122" s="4" t="s">
        <v>588</v>
      </c>
      <c r="K122" s="4" t="s">
        <v>589</v>
      </c>
      <c r="L122" s="4" t="s">
        <v>5535</v>
      </c>
    </row>
    <row r="123" spans="2:12" x14ac:dyDescent="0.25">
      <c r="B123" s="42"/>
      <c r="C123" s="42"/>
      <c r="D123" s="42"/>
      <c r="E123" s="42"/>
      <c r="F123" s="42"/>
      <c r="G123" s="42"/>
      <c r="H123" s="42"/>
      <c r="I123" s="4" t="s">
        <v>544</v>
      </c>
      <c r="J123" s="4" t="s">
        <v>545</v>
      </c>
      <c r="K123" s="4" t="s">
        <v>546</v>
      </c>
      <c r="L123" s="4" t="s">
        <v>5535</v>
      </c>
    </row>
    <row r="124" spans="2:12" x14ac:dyDescent="0.25">
      <c r="B124" s="42"/>
      <c r="C124" s="42"/>
      <c r="D124" s="42"/>
      <c r="E124" s="42"/>
      <c r="F124" s="42"/>
      <c r="G124" s="42"/>
      <c r="H124" s="42"/>
      <c r="I124" s="4" t="s">
        <v>548</v>
      </c>
      <c r="J124" s="4" t="s">
        <v>549</v>
      </c>
      <c r="K124" s="4" t="s">
        <v>550</v>
      </c>
      <c r="L124" s="4" t="s">
        <v>5535</v>
      </c>
    </row>
    <row r="125" spans="2:12" x14ac:dyDescent="0.25">
      <c r="B125" s="42"/>
      <c r="C125" s="42"/>
      <c r="D125" s="42"/>
      <c r="E125" s="42"/>
      <c r="F125" s="42"/>
      <c r="G125" s="42"/>
      <c r="H125" s="42"/>
      <c r="I125" s="4" t="s">
        <v>591</v>
      </c>
      <c r="J125" s="4" t="s">
        <v>592</v>
      </c>
      <c r="K125" s="4" t="s">
        <v>155</v>
      </c>
      <c r="L125" s="4" t="s">
        <v>5535</v>
      </c>
    </row>
    <row r="126" spans="2:12" x14ac:dyDescent="0.25">
      <c r="B126" s="42"/>
      <c r="C126" s="42"/>
      <c r="D126" s="42"/>
      <c r="E126" s="42"/>
      <c r="F126" s="42"/>
      <c r="G126" s="42"/>
      <c r="H126" s="42"/>
      <c r="I126" s="4" t="s">
        <v>593</v>
      </c>
      <c r="J126" s="4" t="s">
        <v>594</v>
      </c>
      <c r="K126" s="4" t="s">
        <v>596</v>
      </c>
      <c r="L126" s="4" t="s">
        <v>5567</v>
      </c>
    </row>
    <row r="127" spans="2:12" x14ac:dyDescent="0.25">
      <c r="B127" s="42"/>
      <c r="C127" s="42"/>
      <c r="D127" s="42"/>
      <c r="E127" s="42"/>
      <c r="F127" s="42"/>
      <c r="G127" s="42"/>
      <c r="H127" s="42"/>
      <c r="I127" s="4" t="s">
        <v>602</v>
      </c>
      <c r="J127" s="4" t="s">
        <v>603</v>
      </c>
      <c r="K127" s="4" t="s">
        <v>604</v>
      </c>
      <c r="L127" s="4" t="s">
        <v>5525</v>
      </c>
    </row>
    <row r="128" spans="2:12" x14ac:dyDescent="0.25">
      <c r="B128" s="42"/>
      <c r="C128" s="42"/>
      <c r="D128" s="42"/>
      <c r="E128" s="42"/>
      <c r="F128" s="42"/>
      <c r="G128" s="42"/>
      <c r="H128" s="42"/>
      <c r="I128" s="4" t="s">
        <v>552</v>
      </c>
      <c r="J128" s="4" t="s">
        <v>553</v>
      </c>
      <c r="K128" s="4" t="s">
        <v>532</v>
      </c>
      <c r="L128" s="4" t="s">
        <v>5561</v>
      </c>
    </row>
    <row r="129" spans="2:12" ht="28.5" x14ac:dyDescent="0.25">
      <c r="B129" s="42"/>
      <c r="C129" s="42"/>
      <c r="D129" s="42"/>
      <c r="E129" s="42"/>
      <c r="F129" s="42"/>
      <c r="G129" s="42"/>
      <c r="H129" s="42"/>
      <c r="I129" s="4" t="s">
        <v>606</v>
      </c>
      <c r="J129" s="4" t="s">
        <v>607</v>
      </c>
      <c r="K129" s="4" t="s">
        <v>608</v>
      </c>
      <c r="L129" s="4" t="s">
        <v>5561</v>
      </c>
    </row>
    <row r="130" spans="2:12" x14ac:dyDescent="0.25">
      <c r="B130" s="42"/>
      <c r="C130" s="42"/>
      <c r="D130" s="42"/>
      <c r="E130" s="42"/>
      <c r="F130" s="42"/>
      <c r="G130" s="42"/>
      <c r="H130" s="42"/>
      <c r="I130" s="4" t="s">
        <v>555</v>
      </c>
      <c r="J130" s="4" t="s">
        <v>556</v>
      </c>
      <c r="K130" s="4" t="s">
        <v>532</v>
      </c>
      <c r="L130" s="4" t="s">
        <v>5561</v>
      </c>
    </row>
    <row r="131" spans="2:12" x14ac:dyDescent="0.25">
      <c r="B131" s="42"/>
      <c r="C131" s="42"/>
      <c r="D131" s="42"/>
      <c r="E131" s="42"/>
      <c r="F131" s="42"/>
      <c r="G131" s="42"/>
      <c r="H131" s="42"/>
      <c r="I131" s="4" t="s">
        <v>610</v>
      </c>
      <c r="J131" s="4" t="s">
        <v>611</v>
      </c>
      <c r="K131" s="4" t="s">
        <v>596</v>
      </c>
      <c r="L131" s="4" t="s">
        <v>5567</v>
      </c>
    </row>
    <row r="132" spans="2:12" x14ac:dyDescent="0.25">
      <c r="B132" s="42"/>
      <c r="C132" s="42"/>
      <c r="D132" s="42"/>
      <c r="E132" s="42"/>
      <c r="F132" s="42"/>
      <c r="G132" s="42"/>
      <c r="H132" s="42"/>
      <c r="I132" s="4" t="s">
        <v>613</v>
      </c>
      <c r="J132" s="4" t="s">
        <v>614</v>
      </c>
      <c r="K132" s="4" t="s">
        <v>550</v>
      </c>
      <c r="L132" s="4" t="s">
        <v>5535</v>
      </c>
    </row>
    <row r="133" spans="2:12" x14ac:dyDescent="0.25">
      <c r="B133" s="42"/>
      <c r="C133" s="42"/>
      <c r="D133" s="42"/>
      <c r="E133" s="42"/>
      <c r="F133" s="42"/>
      <c r="G133" s="42"/>
      <c r="H133" s="42"/>
      <c r="I133" s="4" t="s">
        <v>615</v>
      </c>
      <c r="J133" s="4" t="s">
        <v>616</v>
      </c>
      <c r="K133" s="4" t="s">
        <v>550</v>
      </c>
      <c r="L133" s="4" t="s">
        <v>5535</v>
      </c>
    </row>
    <row r="134" spans="2:12" x14ac:dyDescent="0.25">
      <c r="B134" s="42"/>
      <c r="C134" s="42"/>
      <c r="D134" s="42"/>
      <c r="E134" s="42"/>
      <c r="F134" s="42"/>
      <c r="G134" s="42"/>
      <c r="H134" s="42"/>
      <c r="I134" s="4" t="s">
        <v>558</v>
      </c>
      <c r="J134" s="4" t="s">
        <v>559</v>
      </c>
      <c r="K134" s="4" t="s">
        <v>532</v>
      </c>
      <c r="L134" s="4" t="s">
        <v>5561</v>
      </c>
    </row>
    <row r="135" spans="2:12" x14ac:dyDescent="0.25">
      <c r="B135" s="42"/>
      <c r="C135" s="42"/>
      <c r="D135" s="42"/>
      <c r="E135" s="42"/>
      <c r="F135" s="42"/>
      <c r="G135" s="42"/>
      <c r="H135" s="42"/>
      <c r="I135" s="4" t="s">
        <v>617</v>
      </c>
      <c r="J135" s="4" t="s">
        <v>618</v>
      </c>
      <c r="K135" s="4" t="s">
        <v>619</v>
      </c>
      <c r="L135" s="4" t="s">
        <v>5535</v>
      </c>
    </row>
    <row r="136" spans="2:12" x14ac:dyDescent="0.25">
      <c r="B136" s="42"/>
      <c r="C136" s="42"/>
      <c r="D136" s="42"/>
      <c r="E136" s="42"/>
      <c r="F136" s="42"/>
      <c r="G136" s="42"/>
      <c r="H136" s="42"/>
      <c r="I136" s="4" t="s">
        <v>560</v>
      </c>
      <c r="J136" s="4" t="s">
        <v>561</v>
      </c>
      <c r="K136" s="4" t="s">
        <v>155</v>
      </c>
      <c r="L136" s="4" t="s">
        <v>5535</v>
      </c>
    </row>
    <row r="137" spans="2:12" x14ac:dyDescent="0.25">
      <c r="B137" s="42"/>
      <c r="C137" s="42"/>
      <c r="D137" s="42"/>
      <c r="E137" s="42"/>
      <c r="F137" s="42"/>
      <c r="G137" s="42"/>
      <c r="H137" s="42"/>
      <c r="I137" s="4" t="s">
        <v>620</v>
      </c>
      <c r="J137" s="4" t="s">
        <v>621</v>
      </c>
      <c r="K137" s="4" t="s">
        <v>524</v>
      </c>
      <c r="L137" s="4" t="s">
        <v>5535</v>
      </c>
    </row>
    <row r="138" spans="2:12" x14ac:dyDescent="0.25">
      <c r="B138" s="42"/>
      <c r="C138" s="42"/>
      <c r="D138" s="42"/>
      <c r="E138" s="42"/>
      <c r="F138" s="42"/>
      <c r="G138" s="42"/>
      <c r="H138" s="42"/>
      <c r="I138" s="4" t="s">
        <v>622</v>
      </c>
      <c r="J138" s="4" t="s">
        <v>623</v>
      </c>
      <c r="K138" s="4" t="s">
        <v>532</v>
      </c>
      <c r="L138" s="4" t="s">
        <v>5561</v>
      </c>
    </row>
    <row r="139" spans="2:12" x14ac:dyDescent="0.25">
      <c r="B139" s="42"/>
      <c r="C139" s="42"/>
      <c r="D139" s="42"/>
      <c r="E139" s="42"/>
      <c r="F139" s="42"/>
      <c r="G139" s="42"/>
      <c r="H139" s="42"/>
      <c r="I139" s="4" t="s">
        <v>626</v>
      </c>
      <c r="J139" s="4" t="s">
        <v>627</v>
      </c>
      <c r="K139" s="4" t="s">
        <v>550</v>
      </c>
      <c r="L139" s="4" t="s">
        <v>5535</v>
      </c>
    </row>
    <row r="140" spans="2:12" x14ac:dyDescent="0.25">
      <c r="B140" s="42"/>
      <c r="C140" s="42"/>
      <c r="D140" s="42"/>
      <c r="E140" s="42"/>
      <c r="F140" s="42"/>
      <c r="G140" s="42"/>
      <c r="H140" s="42"/>
      <c r="I140" s="4" t="s">
        <v>629</v>
      </c>
      <c r="J140" s="4" t="s">
        <v>630</v>
      </c>
      <c r="K140" s="4" t="s">
        <v>631</v>
      </c>
      <c r="L140" s="4" t="s">
        <v>5535</v>
      </c>
    </row>
    <row r="141" spans="2:12" x14ac:dyDescent="0.25">
      <c r="B141" s="42"/>
      <c r="C141" s="42"/>
      <c r="D141" s="42"/>
      <c r="E141" s="42"/>
      <c r="F141" s="42"/>
      <c r="G141" s="42"/>
      <c r="H141" s="42"/>
      <c r="I141" s="4" t="s">
        <v>562</v>
      </c>
      <c r="J141" s="4" t="s">
        <v>563</v>
      </c>
      <c r="K141" s="4" t="s">
        <v>532</v>
      </c>
      <c r="L141" s="4" t="s">
        <v>5561</v>
      </c>
    </row>
    <row r="142" spans="2:12" x14ac:dyDescent="0.25">
      <c r="B142" s="42"/>
      <c r="C142" s="42"/>
      <c r="D142" s="42"/>
      <c r="E142" s="42"/>
      <c r="F142" s="42"/>
      <c r="G142" s="42"/>
      <c r="H142" s="42"/>
      <c r="I142" s="4" t="s">
        <v>633</v>
      </c>
      <c r="J142" s="4" t="s">
        <v>634</v>
      </c>
      <c r="K142" s="4" t="s">
        <v>155</v>
      </c>
      <c r="L142" s="4" t="s">
        <v>5535</v>
      </c>
    </row>
    <row r="143" spans="2:12" x14ac:dyDescent="0.25">
      <c r="B143" s="44"/>
      <c r="C143" s="44"/>
      <c r="D143" s="44"/>
      <c r="E143" s="44"/>
      <c r="F143" s="44"/>
      <c r="G143" s="44"/>
      <c r="H143" s="44"/>
      <c r="I143" s="4" t="s">
        <v>635</v>
      </c>
      <c r="J143" s="4" t="s">
        <v>636</v>
      </c>
      <c r="K143" s="4" t="s">
        <v>638</v>
      </c>
      <c r="L143" s="4" t="s">
        <v>5568</v>
      </c>
    </row>
    <row r="144" spans="2:12" ht="42.75" x14ac:dyDescent="0.25">
      <c r="B144" s="3" t="s">
        <v>640</v>
      </c>
      <c r="C144" s="43" t="s">
        <v>641</v>
      </c>
      <c r="D144" s="44"/>
      <c r="E144" s="3" t="s">
        <v>68</v>
      </c>
      <c r="F144" s="3"/>
      <c r="G144" s="3"/>
      <c r="H144" s="16" t="s">
        <v>5569</v>
      </c>
      <c r="I144" s="4" t="s">
        <v>642</v>
      </c>
      <c r="J144" s="4" t="s">
        <v>643</v>
      </c>
      <c r="K144" s="4" t="s">
        <v>244</v>
      </c>
      <c r="L144" s="4" t="s">
        <v>5541</v>
      </c>
    </row>
    <row r="145" spans="2:12" x14ac:dyDescent="0.25">
      <c r="B145" s="43" t="s">
        <v>645</v>
      </c>
      <c r="C145" s="43" t="s">
        <v>646</v>
      </c>
      <c r="D145" s="42"/>
      <c r="E145" s="43" t="s">
        <v>53</v>
      </c>
      <c r="F145" s="43"/>
      <c r="G145" s="43"/>
      <c r="H145" s="51" t="s">
        <v>5570</v>
      </c>
      <c r="I145" s="4" t="s">
        <v>647</v>
      </c>
      <c r="J145" s="4" t="s">
        <v>648</v>
      </c>
      <c r="K145" s="4" t="s">
        <v>74</v>
      </c>
      <c r="L145" s="4" t="s">
        <v>5522</v>
      </c>
    </row>
    <row r="146" spans="2:12" x14ac:dyDescent="0.25">
      <c r="B146" s="42"/>
      <c r="C146" s="42"/>
      <c r="D146" s="42"/>
      <c r="E146" s="42"/>
      <c r="F146" s="42"/>
      <c r="G146" s="42"/>
      <c r="H146" s="42"/>
      <c r="I146" s="4" t="s">
        <v>649</v>
      </c>
      <c r="J146" s="4" t="s">
        <v>650</v>
      </c>
      <c r="K146" s="4" t="s">
        <v>124</v>
      </c>
      <c r="L146" s="4" t="s">
        <v>5530</v>
      </c>
    </row>
    <row r="147" spans="2:12" x14ac:dyDescent="0.25">
      <c r="B147" s="42"/>
      <c r="C147" s="42"/>
      <c r="D147" s="42"/>
      <c r="E147" s="42"/>
      <c r="F147" s="42"/>
      <c r="G147" s="42"/>
      <c r="H147" s="42"/>
      <c r="I147" s="4" t="s">
        <v>651</v>
      </c>
      <c r="J147" s="4" t="s">
        <v>652</v>
      </c>
      <c r="K147" s="4" t="s">
        <v>74</v>
      </c>
      <c r="L147" s="4" t="s">
        <v>5522</v>
      </c>
    </row>
    <row r="148" spans="2:12" x14ac:dyDescent="0.25">
      <c r="B148" s="44"/>
      <c r="C148" s="44"/>
      <c r="D148" s="44"/>
      <c r="E148" s="44"/>
      <c r="F148" s="44"/>
      <c r="G148" s="44"/>
      <c r="H148" s="44"/>
      <c r="I148" s="4" t="s">
        <v>653</v>
      </c>
      <c r="J148" s="4" t="s">
        <v>654</v>
      </c>
      <c r="K148" s="4" t="s">
        <v>244</v>
      </c>
      <c r="L148" s="4" t="s">
        <v>5541</v>
      </c>
    </row>
    <row r="149" spans="2:12" x14ac:dyDescent="0.25">
      <c r="B149" s="43" t="s">
        <v>656</v>
      </c>
      <c r="C149" s="43" t="s">
        <v>657</v>
      </c>
      <c r="D149" s="42"/>
      <c r="E149" s="43" t="s">
        <v>53</v>
      </c>
      <c r="F149" s="43"/>
      <c r="G149" s="43"/>
      <c r="H149" s="51" t="s">
        <v>5571</v>
      </c>
      <c r="I149" s="4" t="s">
        <v>660</v>
      </c>
      <c r="J149" s="4" t="s">
        <v>661</v>
      </c>
      <c r="K149" s="4" t="s">
        <v>167</v>
      </c>
      <c r="L149" s="4" t="s">
        <v>5521</v>
      </c>
    </row>
    <row r="150" spans="2:12" x14ac:dyDescent="0.25">
      <c r="B150" s="42"/>
      <c r="C150" s="42"/>
      <c r="D150" s="42"/>
      <c r="E150" s="42"/>
      <c r="F150" s="42"/>
      <c r="G150" s="42"/>
      <c r="H150" s="42"/>
      <c r="I150" s="4" t="s">
        <v>663</v>
      </c>
      <c r="J150" s="4" t="s">
        <v>664</v>
      </c>
      <c r="K150" s="4" t="s">
        <v>74</v>
      </c>
      <c r="L150" s="4" t="s">
        <v>5522</v>
      </c>
    </row>
    <row r="151" spans="2:12" x14ac:dyDescent="0.25">
      <c r="B151" s="42"/>
      <c r="C151" s="42"/>
      <c r="D151" s="42"/>
      <c r="E151" s="42"/>
      <c r="F151" s="42"/>
      <c r="G151" s="42"/>
      <c r="H151" s="42"/>
      <c r="I151" s="4" t="s">
        <v>658</v>
      </c>
      <c r="J151" s="4" t="s">
        <v>659</v>
      </c>
      <c r="K151" s="4" t="s">
        <v>74</v>
      </c>
      <c r="L151" s="4" t="s">
        <v>5522</v>
      </c>
    </row>
    <row r="152" spans="2:12" x14ac:dyDescent="0.25">
      <c r="B152" s="44"/>
      <c r="C152" s="44"/>
      <c r="D152" s="44"/>
      <c r="E152" s="44"/>
      <c r="F152" s="44"/>
      <c r="G152" s="44"/>
      <c r="H152" s="44"/>
      <c r="I152" s="4" t="s">
        <v>665</v>
      </c>
      <c r="J152" s="4" t="s">
        <v>666</v>
      </c>
      <c r="K152" s="4" t="s">
        <v>667</v>
      </c>
      <c r="L152" s="4" t="s">
        <v>5533</v>
      </c>
    </row>
    <row r="153" spans="2:12" x14ac:dyDescent="0.25">
      <c r="B153" s="43" t="s">
        <v>669</v>
      </c>
      <c r="C153" s="43" t="s">
        <v>670</v>
      </c>
      <c r="D153" s="42"/>
      <c r="E153" s="43" t="s">
        <v>53</v>
      </c>
      <c r="F153" s="43"/>
      <c r="G153" s="43"/>
      <c r="H153" s="51" t="s">
        <v>5572</v>
      </c>
      <c r="I153" s="4" t="s">
        <v>671</v>
      </c>
      <c r="J153" s="4" t="s">
        <v>672</v>
      </c>
      <c r="K153" s="4" t="s">
        <v>673</v>
      </c>
      <c r="L153" s="4" t="s">
        <v>5525</v>
      </c>
    </row>
    <row r="154" spans="2:12" x14ac:dyDescent="0.25">
      <c r="B154" s="44"/>
      <c r="C154" s="44"/>
      <c r="D154" s="44"/>
      <c r="E154" s="44"/>
      <c r="F154" s="44"/>
      <c r="G154" s="44"/>
      <c r="H154" s="44"/>
      <c r="I154" s="4" t="s">
        <v>674</v>
      </c>
      <c r="J154" s="4" t="s">
        <v>675</v>
      </c>
      <c r="K154" s="4" t="s">
        <v>676</v>
      </c>
      <c r="L154" s="4" t="s">
        <v>5568</v>
      </c>
    </row>
    <row r="155" spans="2:12" x14ac:dyDescent="0.25">
      <c r="B155" s="43" t="s">
        <v>677</v>
      </c>
      <c r="C155" s="43" t="s">
        <v>678</v>
      </c>
      <c r="D155" s="42"/>
      <c r="E155" s="43" t="s">
        <v>58</v>
      </c>
      <c r="F155" s="43"/>
      <c r="G155" s="43"/>
      <c r="H155" s="51" t="s">
        <v>5573</v>
      </c>
      <c r="I155" s="4" t="s">
        <v>679</v>
      </c>
      <c r="J155" s="4" t="s">
        <v>680</v>
      </c>
      <c r="K155" s="4" t="s">
        <v>681</v>
      </c>
      <c r="L155" s="4" t="s">
        <v>5525</v>
      </c>
    </row>
    <row r="156" spans="2:12" x14ac:dyDescent="0.25">
      <c r="B156" s="44"/>
      <c r="C156" s="44"/>
      <c r="D156" s="44"/>
      <c r="E156" s="44"/>
      <c r="F156" s="44"/>
      <c r="G156" s="44"/>
      <c r="H156" s="44"/>
      <c r="I156" s="4" t="s">
        <v>683</v>
      </c>
      <c r="J156" s="4" t="s">
        <v>684</v>
      </c>
      <c r="K156" s="4" t="s">
        <v>685</v>
      </c>
      <c r="L156" s="4" t="s">
        <v>5525</v>
      </c>
    </row>
    <row r="157" spans="2:12" ht="42.75" x14ac:dyDescent="0.25">
      <c r="B157" s="3" t="s">
        <v>687</v>
      </c>
      <c r="C157" s="43" t="s">
        <v>688</v>
      </c>
      <c r="D157" s="44"/>
      <c r="E157" s="3" t="s">
        <v>53</v>
      </c>
      <c r="F157" s="3"/>
      <c r="G157" s="3"/>
      <c r="H157" s="16" t="s">
        <v>5574</v>
      </c>
      <c r="I157" s="4" t="s">
        <v>689</v>
      </c>
      <c r="J157" s="4" t="s">
        <v>690</v>
      </c>
      <c r="K157" s="4" t="s">
        <v>691</v>
      </c>
      <c r="L157" s="4" t="s">
        <v>5527</v>
      </c>
    </row>
    <row r="158" spans="2:12" x14ac:dyDescent="0.25">
      <c r="B158" s="43" t="s">
        <v>694</v>
      </c>
      <c r="C158" s="43" t="s">
        <v>695</v>
      </c>
      <c r="D158" s="42"/>
      <c r="E158" s="43" t="s">
        <v>53</v>
      </c>
      <c r="F158" s="43"/>
      <c r="G158" s="43"/>
      <c r="H158" s="51" t="s">
        <v>5575</v>
      </c>
      <c r="I158" s="4" t="s">
        <v>696</v>
      </c>
      <c r="J158" s="4" t="s">
        <v>697</v>
      </c>
      <c r="K158" s="4" t="s">
        <v>155</v>
      </c>
      <c r="L158" s="4" t="s">
        <v>5535</v>
      </c>
    </row>
    <row r="159" spans="2:12" x14ac:dyDescent="0.25">
      <c r="B159" s="42"/>
      <c r="C159" s="42"/>
      <c r="D159" s="42"/>
      <c r="E159" s="42"/>
      <c r="F159" s="42"/>
      <c r="G159" s="42"/>
      <c r="H159" s="42"/>
      <c r="I159" s="4" t="s">
        <v>698</v>
      </c>
      <c r="J159" s="4" t="s">
        <v>695</v>
      </c>
      <c r="K159" s="4" t="s">
        <v>700</v>
      </c>
      <c r="L159" s="4" t="s">
        <v>5576</v>
      </c>
    </row>
    <row r="160" spans="2:12" x14ac:dyDescent="0.25">
      <c r="B160" s="44"/>
      <c r="C160" s="44"/>
      <c r="D160" s="44"/>
      <c r="E160" s="44"/>
      <c r="F160" s="44"/>
      <c r="G160" s="44"/>
      <c r="H160" s="44"/>
      <c r="I160" s="4" t="s">
        <v>702</v>
      </c>
      <c r="J160" s="4" t="s">
        <v>703</v>
      </c>
      <c r="K160" s="4" t="s">
        <v>524</v>
      </c>
      <c r="L160" s="4" t="s">
        <v>5535</v>
      </c>
    </row>
    <row r="161" spans="2:12" x14ac:dyDescent="0.25">
      <c r="B161" s="3" t="s">
        <v>704</v>
      </c>
      <c r="C161" s="43" t="s">
        <v>705</v>
      </c>
      <c r="D161" s="44"/>
      <c r="E161" s="3" t="s">
        <v>58</v>
      </c>
      <c r="F161" s="3"/>
      <c r="G161" s="3"/>
      <c r="H161" s="16" t="s">
        <v>705</v>
      </c>
      <c r="I161" s="4" t="s">
        <v>706</v>
      </c>
      <c r="J161" s="4" t="s">
        <v>707</v>
      </c>
      <c r="K161" s="4" t="s">
        <v>708</v>
      </c>
      <c r="L161" s="4" t="s">
        <v>5563</v>
      </c>
    </row>
    <row r="162" spans="2:12" ht="42.75" x14ac:dyDescent="0.25">
      <c r="B162" s="3" t="s">
        <v>712</v>
      </c>
      <c r="C162" s="43" t="s">
        <v>713</v>
      </c>
      <c r="D162" s="44"/>
      <c r="E162" s="3" t="s">
        <v>53</v>
      </c>
      <c r="F162" s="3"/>
      <c r="G162" s="3"/>
      <c r="H162" s="16" t="s">
        <v>5577</v>
      </c>
      <c r="I162" s="4" t="s">
        <v>714</v>
      </c>
      <c r="J162" s="4" t="s">
        <v>715</v>
      </c>
      <c r="K162" s="4" t="s">
        <v>124</v>
      </c>
      <c r="L162" s="4" t="s">
        <v>5530</v>
      </c>
    </row>
    <row r="163" spans="2:12" ht="142.5" x14ac:dyDescent="0.25">
      <c r="B163" s="3" t="s">
        <v>717</v>
      </c>
      <c r="C163" s="43" t="s">
        <v>718</v>
      </c>
      <c r="D163" s="44"/>
      <c r="E163" s="3" t="s">
        <v>68</v>
      </c>
      <c r="F163" s="3"/>
      <c r="G163" s="3"/>
      <c r="H163" s="16" t="s">
        <v>5578</v>
      </c>
      <c r="I163" s="4" t="s">
        <v>719</v>
      </c>
      <c r="J163" s="4" t="s">
        <v>720</v>
      </c>
      <c r="K163" s="4" t="s">
        <v>397</v>
      </c>
      <c r="L163" s="4" t="s">
        <v>5525</v>
      </c>
    </row>
    <row r="164" spans="2:12" ht="28.5" x14ac:dyDescent="0.25">
      <c r="B164" s="3" t="s">
        <v>722</v>
      </c>
      <c r="C164" s="43" t="s">
        <v>723</v>
      </c>
      <c r="D164" s="44"/>
      <c r="E164" s="3" t="s">
        <v>53</v>
      </c>
      <c r="F164" s="3"/>
      <c r="G164" s="3"/>
      <c r="H164" s="16" t="s">
        <v>5579</v>
      </c>
      <c r="I164" s="4" t="s">
        <v>724</v>
      </c>
      <c r="J164" s="4" t="s">
        <v>725</v>
      </c>
      <c r="K164" s="4" t="s">
        <v>726</v>
      </c>
      <c r="L164" s="4" t="s">
        <v>5525</v>
      </c>
    </row>
    <row r="165" spans="2:12" x14ac:dyDescent="0.25">
      <c r="B165" s="43" t="s">
        <v>729</v>
      </c>
      <c r="C165" s="43" t="s">
        <v>730</v>
      </c>
      <c r="D165" s="42"/>
      <c r="E165" s="43" t="s">
        <v>53</v>
      </c>
      <c r="F165" s="43"/>
      <c r="G165" s="43"/>
      <c r="H165" s="51" t="s">
        <v>5580</v>
      </c>
      <c r="I165" s="4" t="s">
        <v>731</v>
      </c>
      <c r="J165" s="4" t="s">
        <v>732</v>
      </c>
      <c r="K165" s="4" t="s">
        <v>734</v>
      </c>
      <c r="L165" s="4" t="s">
        <v>5581</v>
      </c>
    </row>
    <row r="166" spans="2:12" x14ac:dyDescent="0.25">
      <c r="B166" s="44"/>
      <c r="C166" s="44"/>
      <c r="D166" s="44"/>
      <c r="E166" s="44"/>
      <c r="F166" s="44"/>
      <c r="G166" s="44"/>
      <c r="H166" s="44"/>
      <c r="I166" s="4" t="s">
        <v>735</v>
      </c>
      <c r="J166" s="4" t="s">
        <v>736</v>
      </c>
      <c r="K166" s="4" t="s">
        <v>738</v>
      </c>
      <c r="L166" s="4" t="s">
        <v>5582</v>
      </c>
    </row>
    <row r="167" spans="2:12" x14ac:dyDescent="0.25">
      <c r="B167" s="43" t="s">
        <v>739</v>
      </c>
      <c r="C167" s="43" t="s">
        <v>740</v>
      </c>
      <c r="D167" s="42"/>
      <c r="E167" s="43" t="s">
        <v>53</v>
      </c>
      <c r="F167" s="43"/>
      <c r="G167" s="43"/>
      <c r="H167" s="51" t="s">
        <v>5583</v>
      </c>
      <c r="I167" s="4" t="s">
        <v>741</v>
      </c>
      <c r="J167" s="4" t="s">
        <v>742</v>
      </c>
      <c r="K167" s="4" t="s">
        <v>57</v>
      </c>
      <c r="L167" s="4" t="s">
        <v>5521</v>
      </c>
    </row>
    <row r="168" spans="2:12" x14ac:dyDescent="0.25">
      <c r="B168" s="44"/>
      <c r="C168" s="44"/>
      <c r="D168" s="44"/>
      <c r="E168" s="44"/>
      <c r="F168" s="44"/>
      <c r="G168" s="44"/>
      <c r="H168" s="44"/>
      <c r="I168" s="4" t="s">
        <v>743</v>
      </c>
      <c r="J168" s="4" t="s">
        <v>744</v>
      </c>
      <c r="K168" s="4" t="s">
        <v>746</v>
      </c>
      <c r="L168" s="4" t="s">
        <v>5584</v>
      </c>
    </row>
    <row r="169" spans="2:12" x14ac:dyDescent="0.25">
      <c r="B169" s="43" t="s">
        <v>748</v>
      </c>
      <c r="C169" s="43" t="s">
        <v>749</v>
      </c>
      <c r="D169" s="42"/>
      <c r="E169" s="43" t="s">
        <v>53</v>
      </c>
      <c r="F169" s="43"/>
      <c r="G169" s="43"/>
      <c r="H169" s="51" t="s">
        <v>5585</v>
      </c>
      <c r="I169" s="4" t="s">
        <v>750</v>
      </c>
      <c r="J169" s="4" t="s">
        <v>751</v>
      </c>
      <c r="K169" s="4" t="s">
        <v>57</v>
      </c>
      <c r="L169" s="4" t="s">
        <v>5521</v>
      </c>
    </row>
    <row r="170" spans="2:12" x14ac:dyDescent="0.25">
      <c r="B170" s="44"/>
      <c r="C170" s="44"/>
      <c r="D170" s="44"/>
      <c r="E170" s="44"/>
      <c r="F170" s="44"/>
      <c r="G170" s="44"/>
      <c r="H170" s="44"/>
      <c r="I170" s="4" t="s">
        <v>752</v>
      </c>
      <c r="J170" s="4" t="s">
        <v>753</v>
      </c>
      <c r="K170" s="4" t="s">
        <v>754</v>
      </c>
      <c r="L170" s="4" t="s">
        <v>5584</v>
      </c>
    </row>
    <row r="171" spans="2:12" x14ac:dyDescent="0.25">
      <c r="B171" s="43" t="s">
        <v>756</v>
      </c>
      <c r="C171" s="43" t="s">
        <v>757</v>
      </c>
      <c r="D171" s="42"/>
      <c r="E171" s="43" t="s">
        <v>53</v>
      </c>
      <c r="F171" s="43"/>
      <c r="G171" s="43"/>
      <c r="H171" s="51" t="s">
        <v>5586</v>
      </c>
      <c r="I171" s="4" t="s">
        <v>758</v>
      </c>
      <c r="J171" s="4" t="s">
        <v>759</v>
      </c>
      <c r="K171" s="4" t="s">
        <v>57</v>
      </c>
      <c r="L171" s="4" t="s">
        <v>5521</v>
      </c>
    </row>
    <row r="172" spans="2:12" x14ac:dyDescent="0.25">
      <c r="B172" s="44"/>
      <c r="C172" s="44"/>
      <c r="D172" s="44"/>
      <c r="E172" s="44"/>
      <c r="F172" s="44"/>
      <c r="G172" s="44"/>
      <c r="H172" s="44"/>
      <c r="I172" s="4" t="s">
        <v>760</v>
      </c>
      <c r="J172" s="4" t="s">
        <v>761</v>
      </c>
      <c r="K172" s="4" t="s">
        <v>746</v>
      </c>
      <c r="L172" s="4" t="s">
        <v>5584</v>
      </c>
    </row>
    <row r="173" spans="2:12" ht="28.5" x14ac:dyDescent="0.25">
      <c r="B173" s="3" t="s">
        <v>762</v>
      </c>
      <c r="C173" s="43" t="s">
        <v>763</v>
      </c>
      <c r="D173" s="44"/>
      <c r="E173" s="3" t="s">
        <v>53</v>
      </c>
      <c r="F173" s="3"/>
      <c r="G173" s="3"/>
      <c r="H173" s="16" t="s">
        <v>5587</v>
      </c>
      <c r="I173" s="4" t="s">
        <v>764</v>
      </c>
      <c r="J173" s="4" t="s">
        <v>765</v>
      </c>
      <c r="K173" s="4" t="s">
        <v>57</v>
      </c>
      <c r="L173" s="4" t="s">
        <v>5521</v>
      </c>
    </row>
    <row r="174" spans="2:12" ht="28.5" x14ac:dyDescent="0.25">
      <c r="B174" s="3" t="s">
        <v>767</v>
      </c>
      <c r="C174" s="43" t="s">
        <v>768</v>
      </c>
      <c r="D174" s="44"/>
      <c r="E174" s="3" t="s">
        <v>53</v>
      </c>
      <c r="F174" s="3"/>
      <c r="G174" s="3"/>
      <c r="H174" s="16" t="s">
        <v>768</v>
      </c>
      <c r="I174" s="4" t="s">
        <v>769</v>
      </c>
      <c r="J174" s="4" t="s">
        <v>770</v>
      </c>
      <c r="K174" s="4" t="s">
        <v>57</v>
      </c>
      <c r="L174" s="4" t="s">
        <v>5521</v>
      </c>
    </row>
    <row r="175" spans="2:12" x14ac:dyDescent="0.25">
      <c r="B175" s="43" t="s">
        <v>772</v>
      </c>
      <c r="C175" s="43" t="s">
        <v>773</v>
      </c>
      <c r="D175" s="42"/>
      <c r="E175" s="43" t="s">
        <v>53</v>
      </c>
      <c r="F175" s="43"/>
      <c r="G175" s="43"/>
      <c r="H175" s="51" t="s">
        <v>5588</v>
      </c>
      <c r="I175" s="4" t="s">
        <v>774</v>
      </c>
      <c r="J175" s="4" t="s">
        <v>775</v>
      </c>
      <c r="K175" s="4" t="s">
        <v>776</v>
      </c>
      <c r="L175" s="4" t="s">
        <v>5527</v>
      </c>
    </row>
    <row r="176" spans="2:12" x14ac:dyDescent="0.25">
      <c r="B176" s="42"/>
      <c r="C176" s="42"/>
      <c r="D176" s="42"/>
      <c r="E176" s="42"/>
      <c r="F176" s="42"/>
      <c r="G176" s="42"/>
      <c r="H176" s="42"/>
      <c r="I176" s="4" t="s">
        <v>778</v>
      </c>
      <c r="J176" s="4" t="s">
        <v>779</v>
      </c>
      <c r="K176" s="4" t="s">
        <v>776</v>
      </c>
      <c r="L176" s="4" t="s">
        <v>5527</v>
      </c>
    </row>
    <row r="177" spans="2:12" x14ac:dyDescent="0.25">
      <c r="B177" s="44"/>
      <c r="C177" s="44"/>
      <c r="D177" s="44"/>
      <c r="E177" s="44"/>
      <c r="F177" s="44"/>
      <c r="G177" s="44"/>
      <c r="H177" s="44"/>
      <c r="I177" s="4" t="s">
        <v>782</v>
      </c>
      <c r="J177" s="4" t="s">
        <v>783</v>
      </c>
      <c r="K177" s="4" t="s">
        <v>784</v>
      </c>
      <c r="L177" s="4" t="s">
        <v>5527</v>
      </c>
    </row>
    <row r="178" spans="2:12" ht="28.5" x14ac:dyDescent="0.25">
      <c r="B178" s="3" t="s">
        <v>785</v>
      </c>
      <c r="C178" s="43" t="s">
        <v>786</v>
      </c>
      <c r="D178" s="44"/>
      <c r="E178" s="3" t="s">
        <v>53</v>
      </c>
      <c r="F178" s="3"/>
      <c r="G178" s="3"/>
      <c r="H178" s="16" t="s">
        <v>5589</v>
      </c>
      <c r="I178" s="4" t="s">
        <v>787</v>
      </c>
      <c r="J178" s="4" t="s">
        <v>788</v>
      </c>
      <c r="K178" s="4" t="s">
        <v>244</v>
      </c>
      <c r="L178" s="4" t="s">
        <v>5541</v>
      </c>
    </row>
    <row r="179" spans="2:12" x14ac:dyDescent="0.25">
      <c r="B179" s="43" t="s">
        <v>790</v>
      </c>
      <c r="C179" s="43" t="s">
        <v>791</v>
      </c>
      <c r="D179" s="42"/>
      <c r="E179" s="43" t="s">
        <v>68</v>
      </c>
      <c r="F179" s="43"/>
      <c r="G179" s="43"/>
      <c r="H179" s="51" t="s">
        <v>5590</v>
      </c>
      <c r="I179" s="4" t="s">
        <v>792</v>
      </c>
      <c r="J179" s="4" t="s">
        <v>793</v>
      </c>
      <c r="K179" s="4" t="s">
        <v>726</v>
      </c>
      <c r="L179" s="4" t="s">
        <v>5525</v>
      </c>
    </row>
    <row r="180" spans="2:12" x14ac:dyDescent="0.25">
      <c r="B180" s="44"/>
      <c r="C180" s="44"/>
      <c r="D180" s="44"/>
      <c r="E180" s="44"/>
      <c r="F180" s="44"/>
      <c r="G180" s="44"/>
      <c r="H180" s="44"/>
      <c r="I180" s="4" t="s">
        <v>795</v>
      </c>
      <c r="J180" s="4" t="s">
        <v>796</v>
      </c>
      <c r="K180" s="4" t="s">
        <v>726</v>
      </c>
      <c r="L180" s="4" t="s">
        <v>5525</v>
      </c>
    </row>
    <row r="181" spans="2:12" x14ac:dyDescent="0.25">
      <c r="B181" s="43" t="s">
        <v>798</v>
      </c>
      <c r="C181" s="43" t="s">
        <v>799</v>
      </c>
      <c r="D181" s="42"/>
      <c r="E181" s="43" t="s">
        <v>53</v>
      </c>
      <c r="F181" s="43"/>
      <c r="G181" s="43"/>
      <c r="H181" s="51" t="s">
        <v>5591</v>
      </c>
      <c r="I181" s="4" t="s">
        <v>800</v>
      </c>
      <c r="J181" s="4" t="s">
        <v>801</v>
      </c>
      <c r="K181" s="4" t="s">
        <v>726</v>
      </c>
      <c r="L181" s="4" t="s">
        <v>5525</v>
      </c>
    </row>
    <row r="182" spans="2:12" x14ac:dyDescent="0.25">
      <c r="B182" s="44"/>
      <c r="C182" s="44"/>
      <c r="D182" s="44"/>
      <c r="E182" s="44"/>
      <c r="F182" s="44"/>
      <c r="G182" s="44"/>
      <c r="H182" s="44"/>
      <c r="I182" s="4" t="s">
        <v>803</v>
      </c>
      <c r="J182" s="4" t="s">
        <v>804</v>
      </c>
      <c r="K182" s="4" t="s">
        <v>726</v>
      </c>
      <c r="L182" s="4" t="s">
        <v>5525</v>
      </c>
    </row>
    <row r="183" spans="2:12" ht="28.5" x14ac:dyDescent="0.25">
      <c r="B183" s="3" t="s">
        <v>805</v>
      </c>
      <c r="C183" s="43" t="s">
        <v>806</v>
      </c>
      <c r="D183" s="44"/>
      <c r="E183" s="3" t="s">
        <v>53</v>
      </c>
      <c r="F183" s="3"/>
      <c r="G183" s="3"/>
      <c r="H183" s="16" t="s">
        <v>5592</v>
      </c>
      <c r="I183" s="4" t="s">
        <v>807</v>
      </c>
      <c r="J183" s="4" t="s">
        <v>806</v>
      </c>
      <c r="K183" s="4" t="s">
        <v>808</v>
      </c>
      <c r="L183" s="4" t="s">
        <v>5559</v>
      </c>
    </row>
    <row r="184" spans="2:12" x14ac:dyDescent="0.25">
      <c r="B184" s="43" t="s">
        <v>811</v>
      </c>
      <c r="C184" s="43" t="s">
        <v>812</v>
      </c>
      <c r="D184" s="42"/>
      <c r="E184" s="43" t="s">
        <v>53</v>
      </c>
      <c r="F184" s="43"/>
      <c r="G184" s="43"/>
      <c r="H184" s="51" t="s">
        <v>5593</v>
      </c>
      <c r="I184" s="4" t="s">
        <v>813</v>
      </c>
      <c r="J184" s="4" t="s">
        <v>814</v>
      </c>
      <c r="K184" s="4" t="s">
        <v>815</v>
      </c>
      <c r="L184" s="4" t="s">
        <v>5559</v>
      </c>
    </row>
    <row r="185" spans="2:12" x14ac:dyDescent="0.25">
      <c r="B185" s="42"/>
      <c r="C185" s="42"/>
      <c r="D185" s="42"/>
      <c r="E185" s="42"/>
      <c r="F185" s="42"/>
      <c r="G185" s="42"/>
      <c r="H185" s="42"/>
      <c r="I185" s="4" t="s">
        <v>1347</v>
      </c>
      <c r="J185" s="4" t="s">
        <v>1348</v>
      </c>
      <c r="K185" s="4" t="s">
        <v>604</v>
      </c>
      <c r="L185" s="4" t="s">
        <v>5525</v>
      </c>
    </row>
    <row r="186" spans="2:12" x14ac:dyDescent="0.25">
      <c r="B186" s="44"/>
      <c r="C186" s="44"/>
      <c r="D186" s="44"/>
      <c r="E186" s="44"/>
      <c r="F186" s="44"/>
      <c r="G186" s="44"/>
      <c r="H186" s="44"/>
      <c r="I186" s="4" t="s">
        <v>817</v>
      </c>
      <c r="J186" s="4" t="s">
        <v>818</v>
      </c>
      <c r="K186" s="4" t="s">
        <v>364</v>
      </c>
      <c r="L186" s="4" t="s">
        <v>5559</v>
      </c>
    </row>
    <row r="187" spans="2:12" x14ac:dyDescent="0.25">
      <c r="B187" s="43" t="s">
        <v>820</v>
      </c>
      <c r="C187" s="43" t="s">
        <v>821</v>
      </c>
      <c r="D187" s="42"/>
      <c r="E187" s="43" t="s">
        <v>53</v>
      </c>
      <c r="F187" s="43"/>
      <c r="G187" s="43"/>
      <c r="H187" s="51" t="s">
        <v>5594</v>
      </c>
      <c r="I187" s="4" t="s">
        <v>822</v>
      </c>
      <c r="J187" s="4" t="s">
        <v>823</v>
      </c>
      <c r="K187" s="4" t="s">
        <v>328</v>
      </c>
      <c r="L187" s="4" t="s">
        <v>5553</v>
      </c>
    </row>
    <row r="188" spans="2:12" x14ac:dyDescent="0.25">
      <c r="B188" s="44"/>
      <c r="C188" s="44"/>
      <c r="D188" s="44"/>
      <c r="E188" s="44"/>
      <c r="F188" s="44"/>
      <c r="G188" s="44"/>
      <c r="H188" s="44"/>
      <c r="I188" s="4" t="s">
        <v>824</v>
      </c>
      <c r="J188" s="4" t="s">
        <v>825</v>
      </c>
      <c r="K188" s="4" t="s">
        <v>826</v>
      </c>
      <c r="L188" s="4" t="s">
        <v>5525</v>
      </c>
    </row>
    <row r="189" spans="2:12" x14ac:dyDescent="0.25">
      <c r="B189" s="43" t="s">
        <v>828</v>
      </c>
      <c r="C189" s="43" t="s">
        <v>829</v>
      </c>
      <c r="D189" s="42"/>
      <c r="E189" s="43" t="s">
        <v>53</v>
      </c>
      <c r="F189" s="43"/>
      <c r="G189" s="43"/>
      <c r="H189" s="51" t="s">
        <v>5595</v>
      </c>
      <c r="I189" s="4" t="s">
        <v>830</v>
      </c>
      <c r="J189" s="4" t="s">
        <v>831</v>
      </c>
      <c r="K189" s="4" t="s">
        <v>832</v>
      </c>
      <c r="L189" s="4" t="s">
        <v>5546</v>
      </c>
    </row>
    <row r="190" spans="2:12" x14ac:dyDescent="0.25">
      <c r="B190" s="44"/>
      <c r="C190" s="44"/>
      <c r="D190" s="44"/>
      <c r="E190" s="44"/>
      <c r="F190" s="44"/>
      <c r="G190" s="44"/>
      <c r="H190" s="44"/>
      <c r="I190" s="4" t="s">
        <v>833</v>
      </c>
      <c r="J190" s="4" t="s">
        <v>834</v>
      </c>
      <c r="K190" s="4" t="s">
        <v>835</v>
      </c>
      <c r="L190" s="4" t="s">
        <v>5546</v>
      </c>
    </row>
    <row r="191" spans="2:12" x14ac:dyDescent="0.25">
      <c r="B191" s="43" t="s">
        <v>836</v>
      </c>
      <c r="C191" s="43" t="s">
        <v>837</v>
      </c>
      <c r="D191" s="42"/>
      <c r="E191" s="43" t="s">
        <v>53</v>
      </c>
      <c r="F191" s="43"/>
      <c r="G191" s="43"/>
      <c r="H191" s="51" t="s">
        <v>5596</v>
      </c>
      <c r="I191" s="4" t="s">
        <v>838</v>
      </c>
      <c r="J191" s="4" t="s">
        <v>839</v>
      </c>
      <c r="K191" s="4" t="s">
        <v>832</v>
      </c>
      <c r="L191" s="4" t="s">
        <v>5597</v>
      </c>
    </row>
    <row r="192" spans="2:12" x14ac:dyDescent="0.25">
      <c r="B192" s="44"/>
      <c r="C192" s="44"/>
      <c r="D192" s="44"/>
      <c r="E192" s="44"/>
      <c r="F192" s="44"/>
      <c r="G192" s="44"/>
      <c r="H192" s="44"/>
      <c r="I192" s="4" t="s">
        <v>841</v>
      </c>
      <c r="J192" s="4" t="s">
        <v>842</v>
      </c>
      <c r="K192" s="4" t="s">
        <v>843</v>
      </c>
      <c r="L192" s="4" t="s">
        <v>5597</v>
      </c>
    </row>
    <row r="193" spans="2:12" x14ac:dyDescent="0.25">
      <c r="B193" s="43" t="s">
        <v>844</v>
      </c>
      <c r="C193" s="43" t="s">
        <v>845</v>
      </c>
      <c r="D193" s="42"/>
      <c r="E193" s="43" t="s">
        <v>53</v>
      </c>
      <c r="F193" s="43"/>
      <c r="G193" s="43"/>
      <c r="H193" s="51" t="s">
        <v>5598</v>
      </c>
      <c r="I193" s="4" t="s">
        <v>846</v>
      </c>
      <c r="J193" s="4" t="s">
        <v>847</v>
      </c>
      <c r="K193" s="4" t="s">
        <v>277</v>
      </c>
      <c r="L193" s="4" t="s">
        <v>5545</v>
      </c>
    </row>
    <row r="194" spans="2:12" x14ac:dyDescent="0.25">
      <c r="B194" s="44"/>
      <c r="C194" s="44"/>
      <c r="D194" s="44"/>
      <c r="E194" s="44"/>
      <c r="F194" s="44"/>
      <c r="G194" s="44"/>
      <c r="H194" s="44"/>
      <c r="I194" s="4" t="s">
        <v>849</v>
      </c>
      <c r="J194" s="4" t="s">
        <v>845</v>
      </c>
      <c r="K194" s="4" t="s">
        <v>283</v>
      </c>
      <c r="L194" s="4" t="s">
        <v>5546</v>
      </c>
    </row>
    <row r="195" spans="2:12" x14ac:dyDescent="0.25">
      <c r="B195" s="43" t="s">
        <v>850</v>
      </c>
      <c r="C195" s="43" t="s">
        <v>851</v>
      </c>
      <c r="D195" s="42"/>
      <c r="E195" s="43" t="s">
        <v>53</v>
      </c>
      <c r="F195" s="43"/>
      <c r="G195" s="43"/>
      <c r="H195" s="51" t="s">
        <v>5599</v>
      </c>
      <c r="I195" s="4" t="s">
        <v>852</v>
      </c>
      <c r="J195" s="4" t="s">
        <v>853</v>
      </c>
      <c r="K195" s="4" t="s">
        <v>854</v>
      </c>
      <c r="L195" s="4" t="s">
        <v>5546</v>
      </c>
    </row>
    <row r="196" spans="2:12" x14ac:dyDescent="0.25">
      <c r="B196" s="42"/>
      <c r="C196" s="42"/>
      <c r="D196" s="42"/>
      <c r="E196" s="42"/>
      <c r="F196" s="42"/>
      <c r="G196" s="42"/>
      <c r="H196" s="42"/>
      <c r="I196" s="4" t="s">
        <v>857</v>
      </c>
      <c r="J196" s="4" t="s">
        <v>858</v>
      </c>
      <c r="K196" s="4" t="s">
        <v>859</v>
      </c>
      <c r="L196" s="4" t="s">
        <v>5546</v>
      </c>
    </row>
    <row r="197" spans="2:12" x14ac:dyDescent="0.25">
      <c r="B197" s="42"/>
      <c r="C197" s="42"/>
      <c r="D197" s="42"/>
      <c r="E197" s="42"/>
      <c r="F197" s="42"/>
      <c r="G197" s="42"/>
      <c r="H197" s="42"/>
      <c r="I197" s="4" t="s">
        <v>861</v>
      </c>
      <c r="J197" s="4" t="s">
        <v>862</v>
      </c>
      <c r="K197" s="4" t="s">
        <v>863</v>
      </c>
      <c r="L197" s="4" t="s">
        <v>5546</v>
      </c>
    </row>
    <row r="198" spans="2:12" x14ac:dyDescent="0.25">
      <c r="B198" s="44"/>
      <c r="C198" s="44"/>
      <c r="D198" s="44"/>
      <c r="E198" s="44"/>
      <c r="F198" s="44"/>
      <c r="G198" s="44"/>
      <c r="H198" s="44"/>
      <c r="I198" s="4" t="s">
        <v>864</v>
      </c>
      <c r="J198" s="4" t="s">
        <v>865</v>
      </c>
      <c r="K198" s="4" t="s">
        <v>859</v>
      </c>
      <c r="L198" s="4" t="s">
        <v>5546</v>
      </c>
    </row>
    <row r="199" spans="2:12" x14ac:dyDescent="0.25">
      <c r="B199" s="43" t="s">
        <v>867</v>
      </c>
      <c r="C199" s="43" t="s">
        <v>868</v>
      </c>
      <c r="D199" s="42"/>
      <c r="E199" s="43" t="s">
        <v>68</v>
      </c>
      <c r="F199" s="43"/>
      <c r="G199" s="43"/>
      <c r="H199" s="51" t="s">
        <v>5600</v>
      </c>
      <c r="I199" s="4" t="s">
        <v>869</v>
      </c>
      <c r="J199" s="4" t="s">
        <v>870</v>
      </c>
      <c r="K199" s="4" t="s">
        <v>871</v>
      </c>
      <c r="L199" s="4" t="s">
        <v>5546</v>
      </c>
    </row>
    <row r="200" spans="2:12" x14ac:dyDescent="0.25">
      <c r="B200" s="44"/>
      <c r="C200" s="44"/>
      <c r="D200" s="44"/>
      <c r="E200" s="44"/>
      <c r="F200" s="44"/>
      <c r="G200" s="44"/>
      <c r="H200" s="44"/>
      <c r="I200" s="4" t="s">
        <v>873</v>
      </c>
      <c r="J200" s="4" t="s">
        <v>874</v>
      </c>
      <c r="K200" s="4" t="s">
        <v>124</v>
      </c>
      <c r="L200" s="4" t="s">
        <v>5530</v>
      </c>
    </row>
    <row r="201" spans="2:12" x14ac:dyDescent="0.25">
      <c r="B201" s="43" t="s">
        <v>877</v>
      </c>
      <c r="C201" s="43" t="s">
        <v>878</v>
      </c>
      <c r="D201" s="42"/>
      <c r="E201" s="43" t="s">
        <v>53</v>
      </c>
      <c r="F201" s="43"/>
      <c r="G201" s="43"/>
      <c r="H201" s="51" t="s">
        <v>5601</v>
      </c>
      <c r="I201" s="4" t="s">
        <v>879</v>
      </c>
      <c r="J201" s="4" t="s">
        <v>880</v>
      </c>
      <c r="K201" s="4" t="s">
        <v>124</v>
      </c>
      <c r="L201" s="4" t="s">
        <v>5530</v>
      </c>
    </row>
    <row r="202" spans="2:12" x14ac:dyDescent="0.25">
      <c r="B202" s="44"/>
      <c r="C202" s="44"/>
      <c r="D202" s="44"/>
      <c r="E202" s="44"/>
      <c r="F202" s="44"/>
      <c r="G202" s="44"/>
      <c r="H202" s="44"/>
      <c r="I202" s="4" t="s">
        <v>882</v>
      </c>
      <c r="J202" s="4" t="s">
        <v>883</v>
      </c>
      <c r="K202" s="4" t="s">
        <v>124</v>
      </c>
      <c r="L202" s="4" t="s">
        <v>5530</v>
      </c>
    </row>
    <row r="203" spans="2:12" ht="71.25" x14ac:dyDescent="0.25">
      <c r="B203" s="3" t="s">
        <v>884</v>
      </c>
      <c r="C203" s="43" t="s">
        <v>885</v>
      </c>
      <c r="D203" s="44"/>
      <c r="E203" s="3" t="s">
        <v>58</v>
      </c>
      <c r="F203" s="3"/>
      <c r="G203" s="3"/>
      <c r="H203" s="16" t="s">
        <v>5602</v>
      </c>
      <c r="I203" s="4" t="s">
        <v>886</v>
      </c>
      <c r="J203" s="4" t="s">
        <v>887</v>
      </c>
      <c r="K203" s="4" t="s">
        <v>101</v>
      </c>
      <c r="L203" s="4" t="s">
        <v>5525</v>
      </c>
    </row>
    <row r="204" spans="2:12" x14ac:dyDescent="0.25">
      <c r="B204" s="43" t="s">
        <v>891</v>
      </c>
      <c r="C204" s="43" t="s">
        <v>892</v>
      </c>
      <c r="D204" s="42"/>
      <c r="E204" s="43" t="s">
        <v>53</v>
      </c>
      <c r="F204" s="43"/>
      <c r="G204" s="43"/>
      <c r="H204" s="51" t="s">
        <v>46</v>
      </c>
      <c r="I204" s="4" t="s">
        <v>904</v>
      </c>
      <c r="J204" s="4" t="s">
        <v>905</v>
      </c>
      <c r="K204" s="4" t="s">
        <v>906</v>
      </c>
      <c r="L204" s="4" t="s">
        <v>5525</v>
      </c>
    </row>
    <row r="205" spans="2:12" x14ac:dyDescent="0.25">
      <c r="B205" s="42"/>
      <c r="C205" s="42"/>
      <c r="D205" s="42"/>
      <c r="E205" s="42"/>
      <c r="F205" s="42"/>
      <c r="G205" s="42"/>
      <c r="H205" s="42"/>
      <c r="I205" s="4" t="s">
        <v>893</v>
      </c>
      <c r="J205" s="4" t="s">
        <v>894</v>
      </c>
      <c r="K205" s="4" t="s">
        <v>895</v>
      </c>
      <c r="L205" s="4" t="s">
        <v>5525</v>
      </c>
    </row>
    <row r="206" spans="2:12" x14ac:dyDescent="0.25">
      <c r="B206" s="42"/>
      <c r="C206" s="42"/>
      <c r="D206" s="42"/>
      <c r="E206" s="42"/>
      <c r="F206" s="42"/>
      <c r="G206" s="42"/>
      <c r="H206" s="42"/>
      <c r="I206" s="4" t="s">
        <v>908</v>
      </c>
      <c r="J206" s="4" t="s">
        <v>909</v>
      </c>
      <c r="K206" s="4" t="s">
        <v>895</v>
      </c>
      <c r="L206" s="4" t="s">
        <v>5525</v>
      </c>
    </row>
    <row r="207" spans="2:12" x14ac:dyDescent="0.25">
      <c r="B207" s="42"/>
      <c r="C207" s="42"/>
      <c r="D207" s="42"/>
      <c r="E207" s="42"/>
      <c r="F207" s="42"/>
      <c r="G207" s="42"/>
      <c r="H207" s="42"/>
      <c r="I207" s="4" t="s">
        <v>898</v>
      </c>
      <c r="J207" s="4" t="s">
        <v>899</v>
      </c>
      <c r="K207" s="4" t="s">
        <v>895</v>
      </c>
      <c r="L207" s="4" t="s">
        <v>5525</v>
      </c>
    </row>
    <row r="208" spans="2:12" x14ac:dyDescent="0.25">
      <c r="B208" s="42"/>
      <c r="C208" s="42"/>
      <c r="D208" s="42"/>
      <c r="E208" s="42"/>
      <c r="F208" s="42"/>
      <c r="G208" s="42"/>
      <c r="H208" s="42"/>
      <c r="I208" s="4" t="s">
        <v>911</v>
      </c>
      <c r="J208" s="4" t="s">
        <v>912</v>
      </c>
      <c r="K208" s="4" t="s">
        <v>895</v>
      </c>
      <c r="L208" s="4" t="s">
        <v>5525</v>
      </c>
    </row>
    <row r="209" spans="2:12" x14ac:dyDescent="0.25">
      <c r="B209" s="44"/>
      <c r="C209" s="44"/>
      <c r="D209" s="44"/>
      <c r="E209" s="44"/>
      <c r="F209" s="44"/>
      <c r="G209" s="44"/>
      <c r="H209" s="44"/>
      <c r="I209" s="4" t="s">
        <v>901</v>
      </c>
      <c r="J209" s="4" t="s">
        <v>902</v>
      </c>
      <c r="K209" s="4" t="s">
        <v>895</v>
      </c>
      <c r="L209" s="4" t="s">
        <v>5525</v>
      </c>
    </row>
    <row r="210" spans="2:12" ht="28.5" x14ac:dyDescent="0.25">
      <c r="B210" s="3" t="s">
        <v>914</v>
      </c>
      <c r="C210" s="43" t="s">
        <v>915</v>
      </c>
      <c r="D210" s="44"/>
      <c r="E210" s="3" t="s">
        <v>53</v>
      </c>
      <c r="F210" s="3"/>
      <c r="G210" s="3"/>
      <c r="H210" s="16" t="s">
        <v>46</v>
      </c>
      <c r="I210" s="4" t="s">
        <v>916</v>
      </c>
      <c r="J210" s="4" t="s">
        <v>917</v>
      </c>
      <c r="K210" s="4" t="s">
        <v>918</v>
      </c>
      <c r="L210" s="4" t="s">
        <v>5561</v>
      </c>
    </row>
    <row r="211" spans="2:12" ht="28.5" x14ac:dyDescent="0.25">
      <c r="B211" s="3" t="s">
        <v>920</v>
      </c>
      <c r="C211" s="43" t="s">
        <v>921</v>
      </c>
      <c r="D211" s="44"/>
      <c r="E211" s="3" t="s">
        <v>53</v>
      </c>
      <c r="F211" s="3"/>
      <c r="G211" s="3"/>
      <c r="H211" s="16" t="s">
        <v>46</v>
      </c>
      <c r="I211" s="4" t="s">
        <v>922</v>
      </c>
      <c r="J211" s="4" t="s">
        <v>923</v>
      </c>
      <c r="K211" s="4" t="s">
        <v>924</v>
      </c>
      <c r="L211" s="4" t="s">
        <v>5525</v>
      </c>
    </row>
    <row r="212" spans="2:12" x14ac:dyDescent="0.25">
      <c r="B212" s="43" t="s">
        <v>926</v>
      </c>
      <c r="C212" s="43" t="s">
        <v>927</v>
      </c>
      <c r="D212" s="42"/>
      <c r="E212" s="43" t="s">
        <v>53</v>
      </c>
      <c r="F212" s="43"/>
      <c r="G212" s="43"/>
      <c r="H212" s="51" t="s">
        <v>46</v>
      </c>
      <c r="I212" s="4" t="s">
        <v>928</v>
      </c>
      <c r="J212" s="4" t="s">
        <v>929</v>
      </c>
      <c r="K212" s="4" t="s">
        <v>930</v>
      </c>
      <c r="L212" s="4" t="s">
        <v>5546</v>
      </c>
    </row>
    <row r="213" spans="2:12" x14ac:dyDescent="0.25">
      <c r="B213" s="44"/>
      <c r="C213" s="44"/>
      <c r="D213" s="44"/>
      <c r="E213" s="44"/>
      <c r="F213" s="44"/>
      <c r="G213" s="44"/>
      <c r="H213" s="44"/>
      <c r="I213" s="4" t="s">
        <v>931</v>
      </c>
      <c r="J213" s="4" t="s">
        <v>932</v>
      </c>
      <c r="K213" s="4" t="s">
        <v>283</v>
      </c>
      <c r="L213" s="4" t="s">
        <v>5546</v>
      </c>
    </row>
    <row r="214" spans="2:12" ht="28.5" x14ac:dyDescent="0.25">
      <c r="B214" s="3" t="s">
        <v>934</v>
      </c>
      <c r="C214" s="43" t="s">
        <v>935</v>
      </c>
      <c r="D214" s="44"/>
      <c r="E214" s="3" t="s">
        <v>53</v>
      </c>
      <c r="F214" s="3"/>
      <c r="G214" s="3"/>
      <c r="H214" s="16" t="s">
        <v>46</v>
      </c>
      <c r="I214" s="4" t="s">
        <v>936</v>
      </c>
      <c r="J214" s="4" t="s">
        <v>937</v>
      </c>
      <c r="K214" s="4" t="s">
        <v>835</v>
      </c>
      <c r="L214" s="4" t="s">
        <v>5546</v>
      </c>
    </row>
    <row r="215" spans="2:12" x14ac:dyDescent="0.25">
      <c r="B215" s="43" t="s">
        <v>938</v>
      </c>
      <c r="C215" s="43" t="s">
        <v>939</v>
      </c>
      <c r="D215" s="42"/>
      <c r="E215" s="43" t="s">
        <v>53</v>
      </c>
      <c r="F215" s="43"/>
      <c r="G215" s="43"/>
      <c r="H215" s="51" t="s">
        <v>46</v>
      </c>
      <c r="I215" s="4" t="s">
        <v>944</v>
      </c>
      <c r="J215" s="4" t="s">
        <v>945</v>
      </c>
      <c r="K215" s="4" t="s">
        <v>946</v>
      </c>
      <c r="L215" s="4" t="s">
        <v>5563</v>
      </c>
    </row>
    <row r="216" spans="2:12" x14ac:dyDescent="0.25">
      <c r="B216" s="42"/>
      <c r="C216" s="42"/>
      <c r="D216" s="42"/>
      <c r="E216" s="42"/>
      <c r="F216" s="42"/>
      <c r="G216" s="42"/>
      <c r="H216" s="42"/>
      <c r="I216" s="4" t="s">
        <v>947</v>
      </c>
      <c r="J216" s="4" t="s">
        <v>948</v>
      </c>
      <c r="K216" s="4" t="s">
        <v>946</v>
      </c>
      <c r="L216" s="4" t="s">
        <v>5563</v>
      </c>
    </row>
    <row r="217" spans="2:12" x14ac:dyDescent="0.25">
      <c r="B217" s="42"/>
      <c r="C217" s="42"/>
      <c r="D217" s="42"/>
      <c r="E217" s="42"/>
      <c r="F217" s="42"/>
      <c r="G217" s="42"/>
      <c r="H217" s="42"/>
      <c r="I217" s="4" t="s">
        <v>949</v>
      </c>
      <c r="J217" s="4" t="s">
        <v>950</v>
      </c>
      <c r="K217" s="4" t="s">
        <v>942</v>
      </c>
      <c r="L217" s="4" t="s">
        <v>5563</v>
      </c>
    </row>
    <row r="218" spans="2:12" x14ac:dyDescent="0.25">
      <c r="B218" s="42"/>
      <c r="C218" s="42"/>
      <c r="D218" s="42"/>
      <c r="E218" s="42"/>
      <c r="F218" s="42"/>
      <c r="G218" s="42"/>
      <c r="H218" s="42"/>
      <c r="I218" s="4" t="s">
        <v>940</v>
      </c>
      <c r="J218" s="4" t="s">
        <v>941</v>
      </c>
      <c r="K218" s="4" t="s">
        <v>942</v>
      </c>
      <c r="L218" s="4" t="s">
        <v>5563</v>
      </c>
    </row>
    <row r="219" spans="2:12" x14ac:dyDescent="0.25">
      <c r="B219" s="44"/>
      <c r="C219" s="44"/>
      <c r="D219" s="44"/>
      <c r="E219" s="44"/>
      <c r="F219" s="44"/>
      <c r="G219" s="44"/>
      <c r="H219" s="44"/>
      <c r="I219" s="4" t="s">
        <v>951</v>
      </c>
      <c r="J219" s="4" t="s">
        <v>952</v>
      </c>
      <c r="K219" s="4" t="s">
        <v>946</v>
      </c>
      <c r="L219" s="4" t="s">
        <v>5563</v>
      </c>
    </row>
    <row r="220" spans="2:12" x14ac:dyDescent="0.25">
      <c r="B220" s="43" t="s">
        <v>953</v>
      </c>
      <c r="C220" s="43" t="s">
        <v>954</v>
      </c>
      <c r="D220" s="42"/>
      <c r="E220" s="43" t="s">
        <v>53</v>
      </c>
      <c r="F220" s="43"/>
      <c r="G220" s="43"/>
      <c r="H220" s="51" t="s">
        <v>46</v>
      </c>
      <c r="I220" s="4" t="s">
        <v>959</v>
      </c>
      <c r="J220" s="4" t="s">
        <v>960</v>
      </c>
      <c r="K220" s="4" t="s">
        <v>961</v>
      </c>
      <c r="L220" s="4" t="s">
        <v>5543</v>
      </c>
    </row>
    <row r="221" spans="2:12" x14ac:dyDescent="0.25">
      <c r="B221" s="42"/>
      <c r="C221" s="42"/>
      <c r="D221" s="42"/>
      <c r="E221" s="42"/>
      <c r="F221" s="42"/>
      <c r="G221" s="42"/>
      <c r="H221" s="42"/>
      <c r="I221" s="4" t="s">
        <v>962</v>
      </c>
      <c r="J221" s="4" t="s">
        <v>963</v>
      </c>
      <c r="K221" s="4" t="s">
        <v>961</v>
      </c>
      <c r="L221" s="4" t="s">
        <v>5543</v>
      </c>
    </row>
    <row r="222" spans="2:12" x14ac:dyDescent="0.25">
      <c r="B222" s="42"/>
      <c r="C222" s="42"/>
      <c r="D222" s="42"/>
      <c r="E222" s="42"/>
      <c r="F222" s="42"/>
      <c r="G222" s="42"/>
      <c r="H222" s="42"/>
      <c r="I222" s="4" t="s">
        <v>964</v>
      </c>
      <c r="J222" s="4" t="s">
        <v>965</v>
      </c>
      <c r="K222" s="4" t="s">
        <v>966</v>
      </c>
      <c r="L222" s="4" t="s">
        <v>5581</v>
      </c>
    </row>
    <row r="223" spans="2:12" x14ac:dyDescent="0.25">
      <c r="B223" s="42"/>
      <c r="C223" s="42"/>
      <c r="D223" s="42"/>
      <c r="E223" s="42"/>
      <c r="F223" s="42"/>
      <c r="G223" s="42"/>
      <c r="H223" s="42"/>
      <c r="I223" s="4" t="s">
        <v>955</v>
      </c>
      <c r="J223" s="4" t="s">
        <v>956</v>
      </c>
      <c r="K223" s="4" t="s">
        <v>957</v>
      </c>
      <c r="L223" s="4" t="s">
        <v>5525</v>
      </c>
    </row>
    <row r="224" spans="2:12" x14ac:dyDescent="0.25">
      <c r="B224" s="42"/>
      <c r="C224" s="42"/>
      <c r="D224" s="42"/>
      <c r="E224" s="42"/>
      <c r="F224" s="42"/>
      <c r="G224" s="42"/>
      <c r="H224" s="42"/>
      <c r="I224" s="4" t="s">
        <v>967</v>
      </c>
      <c r="J224" s="4" t="s">
        <v>968</v>
      </c>
      <c r="K224" s="4" t="s">
        <v>969</v>
      </c>
      <c r="L224" s="4" t="s">
        <v>5563</v>
      </c>
    </row>
    <row r="225" spans="2:12" x14ac:dyDescent="0.25">
      <c r="B225" s="44"/>
      <c r="C225" s="44"/>
      <c r="D225" s="44"/>
      <c r="E225" s="44"/>
      <c r="F225" s="44"/>
      <c r="G225" s="44"/>
      <c r="H225" s="44"/>
      <c r="I225" s="4" t="s">
        <v>971</v>
      </c>
      <c r="J225" s="4" t="s">
        <v>972</v>
      </c>
      <c r="K225" s="4" t="s">
        <v>961</v>
      </c>
      <c r="L225" s="4" t="s">
        <v>5543</v>
      </c>
    </row>
    <row r="226" spans="2:12" ht="28.5" x14ac:dyDescent="0.25">
      <c r="B226" s="3" t="s">
        <v>973</v>
      </c>
      <c r="C226" s="43" t="s">
        <v>974</v>
      </c>
      <c r="D226" s="44"/>
      <c r="E226" s="3" t="s">
        <v>53</v>
      </c>
      <c r="F226" s="3"/>
      <c r="G226" s="3"/>
      <c r="H226" s="16" t="s">
        <v>46</v>
      </c>
      <c r="I226" s="4" t="s">
        <v>975</v>
      </c>
      <c r="J226" s="4" t="s">
        <v>976</v>
      </c>
      <c r="K226" s="4" t="s">
        <v>213</v>
      </c>
      <c r="L226" s="4" t="s">
        <v>5527</v>
      </c>
    </row>
    <row r="227" spans="2:12" x14ac:dyDescent="0.25">
      <c r="B227" s="43" t="s">
        <v>977</v>
      </c>
      <c r="C227" s="43" t="s">
        <v>978</v>
      </c>
      <c r="D227" s="42"/>
      <c r="E227" s="43" t="s">
        <v>53</v>
      </c>
      <c r="F227" s="43"/>
      <c r="G227" s="43"/>
      <c r="H227" s="51" t="s">
        <v>46</v>
      </c>
      <c r="I227" s="4" t="s">
        <v>979</v>
      </c>
      <c r="J227" s="4" t="s">
        <v>980</v>
      </c>
      <c r="K227" s="4" t="s">
        <v>532</v>
      </c>
      <c r="L227" s="4" t="s">
        <v>5561</v>
      </c>
    </row>
    <row r="228" spans="2:12" x14ac:dyDescent="0.25">
      <c r="B228" s="42"/>
      <c r="C228" s="42"/>
      <c r="D228" s="42"/>
      <c r="E228" s="42"/>
      <c r="F228" s="42"/>
      <c r="G228" s="42"/>
      <c r="H228" s="42"/>
      <c r="I228" s="4" t="s">
        <v>981</v>
      </c>
      <c r="J228" s="4" t="s">
        <v>982</v>
      </c>
      <c r="K228" s="4" t="s">
        <v>532</v>
      </c>
      <c r="L228" s="4" t="s">
        <v>5561</v>
      </c>
    </row>
    <row r="229" spans="2:12" x14ac:dyDescent="0.25">
      <c r="B229" s="42"/>
      <c r="C229" s="42"/>
      <c r="D229" s="42"/>
      <c r="E229" s="42"/>
      <c r="F229" s="42"/>
      <c r="G229" s="42"/>
      <c r="H229" s="42"/>
      <c r="I229" s="4" t="s">
        <v>984</v>
      </c>
      <c r="J229" s="4" t="s">
        <v>985</v>
      </c>
      <c r="K229" s="4" t="s">
        <v>532</v>
      </c>
      <c r="L229" s="4" t="s">
        <v>5561</v>
      </c>
    </row>
    <row r="230" spans="2:12" x14ac:dyDescent="0.25">
      <c r="B230" s="42"/>
      <c r="C230" s="42"/>
      <c r="D230" s="42"/>
      <c r="E230" s="42"/>
      <c r="F230" s="42"/>
      <c r="G230" s="42"/>
      <c r="H230" s="42"/>
      <c r="I230" s="4" t="s">
        <v>987</v>
      </c>
      <c r="J230" s="4" t="s">
        <v>988</v>
      </c>
      <c r="K230" s="4" t="s">
        <v>532</v>
      </c>
      <c r="L230" s="4" t="s">
        <v>5561</v>
      </c>
    </row>
    <row r="231" spans="2:12" x14ac:dyDescent="0.25">
      <c r="B231" s="44"/>
      <c r="C231" s="44"/>
      <c r="D231" s="44"/>
      <c r="E231" s="44"/>
      <c r="F231" s="44"/>
      <c r="G231" s="44"/>
      <c r="H231" s="44"/>
      <c r="I231" s="4" t="s">
        <v>989</v>
      </c>
      <c r="J231" s="4" t="s">
        <v>990</v>
      </c>
      <c r="K231" s="4" t="s">
        <v>532</v>
      </c>
      <c r="L231" s="4" t="s">
        <v>5561</v>
      </c>
    </row>
    <row r="232" spans="2:12" ht="28.5" x14ac:dyDescent="0.25">
      <c r="B232" s="3" t="s">
        <v>991</v>
      </c>
      <c r="C232" s="43" t="s">
        <v>992</v>
      </c>
      <c r="D232" s="44"/>
      <c r="E232" s="3" t="s">
        <v>53</v>
      </c>
      <c r="F232" s="3"/>
      <c r="G232" s="3"/>
      <c r="H232" s="16" t="s">
        <v>46</v>
      </c>
      <c r="I232" s="4" t="s">
        <v>993</v>
      </c>
      <c r="J232" s="4" t="s">
        <v>992</v>
      </c>
      <c r="K232" s="4" t="s">
        <v>994</v>
      </c>
      <c r="L232" s="4" t="s">
        <v>5581</v>
      </c>
    </row>
    <row r="233" spans="2:12" ht="28.5" x14ac:dyDescent="0.25">
      <c r="B233" s="3" t="s">
        <v>996</v>
      </c>
      <c r="C233" s="43" t="s">
        <v>997</v>
      </c>
      <c r="D233" s="44"/>
      <c r="E233" s="3" t="s">
        <v>53</v>
      </c>
      <c r="F233" s="3"/>
      <c r="G233" s="3"/>
      <c r="H233" s="16" t="s">
        <v>46</v>
      </c>
      <c r="I233" s="4" t="s">
        <v>998</v>
      </c>
      <c r="J233" s="4" t="s">
        <v>999</v>
      </c>
      <c r="K233" s="4" t="s">
        <v>124</v>
      </c>
      <c r="L233" s="4" t="s">
        <v>5530</v>
      </c>
    </row>
    <row r="234" spans="2:12" x14ac:dyDescent="0.25">
      <c r="B234" s="43" t="s">
        <v>1001</v>
      </c>
      <c r="C234" s="43" t="s">
        <v>1002</v>
      </c>
      <c r="D234" s="42"/>
      <c r="E234" s="43" t="s">
        <v>68</v>
      </c>
      <c r="F234" s="43"/>
      <c r="G234" s="43"/>
      <c r="H234" s="51" t="s">
        <v>46</v>
      </c>
      <c r="I234" s="4" t="s">
        <v>1003</v>
      </c>
      <c r="J234" s="4" t="s">
        <v>1004</v>
      </c>
      <c r="K234" s="4" t="s">
        <v>1005</v>
      </c>
      <c r="L234" s="4" t="s">
        <v>5525</v>
      </c>
    </row>
    <row r="235" spans="2:12" x14ac:dyDescent="0.25">
      <c r="B235" s="42"/>
      <c r="C235" s="42"/>
      <c r="D235" s="42"/>
      <c r="E235" s="42"/>
      <c r="F235" s="42"/>
      <c r="G235" s="42"/>
      <c r="H235" s="42"/>
      <c r="I235" s="4" t="s">
        <v>1007</v>
      </c>
      <c r="J235" s="4" t="s">
        <v>1008</v>
      </c>
      <c r="K235" s="4" t="s">
        <v>1009</v>
      </c>
      <c r="L235" s="4" t="s">
        <v>5525</v>
      </c>
    </row>
    <row r="236" spans="2:12" x14ac:dyDescent="0.25">
      <c r="B236" s="42"/>
      <c r="C236" s="42"/>
      <c r="D236" s="42"/>
      <c r="E236" s="42"/>
      <c r="F236" s="42"/>
      <c r="G236" s="42"/>
      <c r="H236" s="42"/>
      <c r="I236" s="4" t="s">
        <v>1011</v>
      </c>
      <c r="J236" s="4" t="s">
        <v>1012</v>
      </c>
      <c r="K236" s="4" t="s">
        <v>826</v>
      </c>
      <c r="L236" s="4" t="s">
        <v>5525</v>
      </c>
    </row>
    <row r="237" spans="2:12" x14ac:dyDescent="0.25">
      <c r="B237" s="42"/>
      <c r="C237" s="42"/>
      <c r="D237" s="42"/>
      <c r="E237" s="42"/>
      <c r="F237" s="42"/>
      <c r="G237" s="42"/>
      <c r="H237" s="42"/>
      <c r="I237" s="4" t="s">
        <v>1014</v>
      </c>
      <c r="J237" s="4" t="s">
        <v>1015</v>
      </c>
      <c r="K237" s="4" t="s">
        <v>1016</v>
      </c>
      <c r="L237" s="4" t="s">
        <v>5525</v>
      </c>
    </row>
    <row r="238" spans="2:12" x14ac:dyDescent="0.25">
      <c r="B238" s="42"/>
      <c r="C238" s="42"/>
      <c r="D238" s="42"/>
      <c r="E238" s="42"/>
      <c r="F238" s="42"/>
      <c r="G238" s="42"/>
      <c r="H238" s="42"/>
      <c r="I238" s="4" t="s">
        <v>1018</v>
      </c>
      <c r="J238" s="4" t="s">
        <v>1019</v>
      </c>
      <c r="K238" s="4" t="s">
        <v>826</v>
      </c>
      <c r="L238" s="4" t="s">
        <v>5525</v>
      </c>
    </row>
    <row r="239" spans="2:12" x14ac:dyDescent="0.25">
      <c r="B239" s="42"/>
      <c r="C239" s="42"/>
      <c r="D239" s="42"/>
      <c r="E239" s="42"/>
      <c r="F239" s="42"/>
      <c r="G239" s="42"/>
      <c r="H239" s="42"/>
      <c r="I239" s="4" t="s">
        <v>1021</v>
      </c>
      <c r="J239" s="4" t="s">
        <v>1022</v>
      </c>
      <c r="K239" s="4" t="s">
        <v>1023</v>
      </c>
      <c r="L239" s="4" t="s">
        <v>5525</v>
      </c>
    </row>
    <row r="240" spans="2:12" x14ac:dyDescent="0.25">
      <c r="B240" s="42"/>
      <c r="C240" s="42"/>
      <c r="D240" s="42"/>
      <c r="E240" s="42"/>
      <c r="F240" s="42"/>
      <c r="G240" s="42"/>
      <c r="H240" s="42"/>
      <c r="I240" s="4" t="s">
        <v>1026</v>
      </c>
      <c r="J240" s="4" t="s">
        <v>1027</v>
      </c>
      <c r="K240" s="4" t="s">
        <v>1016</v>
      </c>
      <c r="L240" s="4" t="s">
        <v>5525</v>
      </c>
    </row>
    <row r="241" spans="2:12" x14ac:dyDescent="0.25">
      <c r="B241" s="44"/>
      <c r="C241" s="44"/>
      <c r="D241" s="44"/>
      <c r="E241" s="44"/>
      <c r="F241" s="44"/>
      <c r="G241" s="44"/>
      <c r="H241" s="44"/>
      <c r="I241" s="4" t="s">
        <v>1028</v>
      </c>
      <c r="J241" s="4" t="s">
        <v>1029</v>
      </c>
      <c r="K241" s="4" t="s">
        <v>826</v>
      </c>
      <c r="L241" s="4" t="s">
        <v>5525</v>
      </c>
    </row>
    <row r="242" spans="2:12" x14ac:dyDescent="0.25">
      <c r="B242" s="43" t="s">
        <v>1031</v>
      </c>
      <c r="C242" s="43" t="s">
        <v>1032</v>
      </c>
      <c r="D242" s="42"/>
      <c r="E242" s="43" t="s">
        <v>53</v>
      </c>
      <c r="F242" s="43"/>
      <c r="G242" s="43"/>
      <c r="H242" s="51" t="s">
        <v>46</v>
      </c>
      <c r="I242" s="4" t="s">
        <v>1041</v>
      </c>
      <c r="J242" s="4" t="s">
        <v>1042</v>
      </c>
      <c r="K242" s="4" t="s">
        <v>1043</v>
      </c>
      <c r="L242" s="4" t="s">
        <v>5582</v>
      </c>
    </row>
    <row r="243" spans="2:12" x14ac:dyDescent="0.25">
      <c r="B243" s="42"/>
      <c r="C243" s="42"/>
      <c r="D243" s="42"/>
      <c r="E243" s="42"/>
      <c r="F243" s="42"/>
      <c r="G243" s="42"/>
      <c r="H243" s="42"/>
      <c r="I243" s="4" t="s">
        <v>1037</v>
      </c>
      <c r="J243" s="4" t="s">
        <v>1038</v>
      </c>
      <c r="K243" s="4" t="s">
        <v>1035</v>
      </c>
      <c r="L243" s="4" t="s">
        <v>5582</v>
      </c>
    </row>
    <row r="244" spans="2:12" x14ac:dyDescent="0.25">
      <c r="B244" s="42"/>
      <c r="C244" s="42"/>
      <c r="D244" s="42"/>
      <c r="E244" s="42"/>
      <c r="F244" s="42"/>
      <c r="G244" s="42"/>
      <c r="H244" s="42"/>
      <c r="I244" s="4" t="s">
        <v>1045</v>
      </c>
      <c r="J244" s="4" t="s">
        <v>1046</v>
      </c>
      <c r="K244" s="4" t="s">
        <v>1035</v>
      </c>
      <c r="L244" s="4" t="s">
        <v>5582</v>
      </c>
    </row>
    <row r="245" spans="2:12" x14ac:dyDescent="0.25">
      <c r="B245" s="42"/>
      <c r="C245" s="42"/>
      <c r="D245" s="42"/>
      <c r="E245" s="42"/>
      <c r="F245" s="42"/>
      <c r="G245" s="42"/>
      <c r="H245" s="42"/>
      <c r="I245" s="4" t="s">
        <v>1047</v>
      </c>
      <c r="J245" s="4" t="s">
        <v>1048</v>
      </c>
      <c r="K245" s="4" t="s">
        <v>1035</v>
      </c>
      <c r="L245" s="4" t="s">
        <v>5582</v>
      </c>
    </row>
    <row r="246" spans="2:12" x14ac:dyDescent="0.25">
      <c r="B246" s="42"/>
      <c r="C246" s="42"/>
      <c r="D246" s="42"/>
      <c r="E246" s="42"/>
      <c r="F246" s="42"/>
      <c r="G246" s="42"/>
      <c r="H246" s="42"/>
      <c r="I246" s="4" t="s">
        <v>1049</v>
      </c>
      <c r="J246" s="4" t="s">
        <v>1050</v>
      </c>
      <c r="K246" s="4" t="s">
        <v>1035</v>
      </c>
      <c r="L246" s="4" t="s">
        <v>5582</v>
      </c>
    </row>
    <row r="247" spans="2:12" x14ac:dyDescent="0.25">
      <c r="B247" s="42"/>
      <c r="C247" s="42"/>
      <c r="D247" s="42"/>
      <c r="E247" s="42"/>
      <c r="F247" s="42"/>
      <c r="G247" s="42"/>
      <c r="H247" s="42"/>
      <c r="I247" s="4" t="s">
        <v>1033</v>
      </c>
      <c r="J247" s="4" t="s">
        <v>1034</v>
      </c>
      <c r="K247" s="4" t="s">
        <v>1035</v>
      </c>
      <c r="L247" s="4" t="s">
        <v>5582</v>
      </c>
    </row>
    <row r="248" spans="2:12" x14ac:dyDescent="0.25">
      <c r="B248" s="42"/>
      <c r="C248" s="42"/>
      <c r="D248" s="42"/>
      <c r="E248" s="42"/>
      <c r="F248" s="42"/>
      <c r="G248" s="42"/>
      <c r="H248" s="42"/>
      <c r="I248" s="4" t="s">
        <v>1051</v>
      </c>
      <c r="J248" s="4" t="s">
        <v>1052</v>
      </c>
      <c r="K248" s="4" t="s">
        <v>1035</v>
      </c>
      <c r="L248" s="4" t="s">
        <v>5582</v>
      </c>
    </row>
    <row r="249" spans="2:12" x14ac:dyDescent="0.25">
      <c r="B249" s="42"/>
      <c r="C249" s="42"/>
      <c r="D249" s="42"/>
      <c r="E249" s="42"/>
      <c r="F249" s="42"/>
      <c r="G249" s="42"/>
      <c r="H249" s="42"/>
      <c r="I249" s="4" t="s">
        <v>1053</v>
      </c>
      <c r="J249" s="4" t="s">
        <v>1054</v>
      </c>
      <c r="K249" s="4" t="s">
        <v>468</v>
      </c>
      <c r="L249" s="4" t="s">
        <v>5582</v>
      </c>
    </row>
    <row r="250" spans="2:12" x14ac:dyDescent="0.25">
      <c r="B250" s="42"/>
      <c r="C250" s="42"/>
      <c r="D250" s="42"/>
      <c r="E250" s="42"/>
      <c r="F250" s="42"/>
      <c r="G250" s="42"/>
      <c r="H250" s="42"/>
      <c r="I250" s="4" t="s">
        <v>1055</v>
      </c>
      <c r="J250" s="4" t="s">
        <v>1056</v>
      </c>
      <c r="K250" s="4" t="s">
        <v>1035</v>
      </c>
      <c r="L250" s="4" t="s">
        <v>5582</v>
      </c>
    </row>
    <row r="251" spans="2:12" x14ac:dyDescent="0.25">
      <c r="B251" s="42"/>
      <c r="C251" s="42"/>
      <c r="D251" s="42"/>
      <c r="E251" s="42"/>
      <c r="F251" s="42"/>
      <c r="G251" s="42"/>
      <c r="H251" s="42"/>
      <c r="I251" s="4" t="s">
        <v>1057</v>
      </c>
      <c r="J251" s="4" t="s">
        <v>1058</v>
      </c>
      <c r="K251" s="4" t="s">
        <v>1035</v>
      </c>
      <c r="L251" s="4" t="s">
        <v>5582</v>
      </c>
    </row>
    <row r="252" spans="2:12" x14ac:dyDescent="0.25">
      <c r="B252" s="44"/>
      <c r="C252" s="44"/>
      <c r="D252" s="44"/>
      <c r="E252" s="44"/>
      <c r="F252" s="44"/>
      <c r="G252" s="44"/>
      <c r="H252" s="44"/>
      <c r="I252" s="4" t="s">
        <v>1039</v>
      </c>
      <c r="J252" s="4" t="s">
        <v>1040</v>
      </c>
      <c r="K252" s="4" t="s">
        <v>1035</v>
      </c>
      <c r="L252" s="4" t="s">
        <v>5582</v>
      </c>
    </row>
    <row r="253" spans="2:12" x14ac:dyDescent="0.25">
      <c r="B253" s="3" t="s">
        <v>1059</v>
      </c>
      <c r="C253" s="43" t="s">
        <v>1060</v>
      </c>
      <c r="D253" s="44"/>
      <c r="E253" s="3" t="s">
        <v>68</v>
      </c>
      <c r="F253" s="3"/>
      <c r="G253" s="3"/>
      <c r="H253" s="16" t="s">
        <v>46</v>
      </c>
      <c r="I253" s="4" t="s">
        <v>1061</v>
      </c>
      <c r="J253" s="4" t="s">
        <v>1062</v>
      </c>
      <c r="K253" s="4" t="s">
        <v>1063</v>
      </c>
      <c r="L253" s="4" t="s">
        <v>5582</v>
      </c>
    </row>
    <row r="254" spans="2:12" ht="0" hidden="1" customHeight="1" x14ac:dyDescent="0.25"/>
  </sheetData>
  <mergeCells count="299">
    <mergeCell ref="C253:D253"/>
    <mergeCell ref="F234:F241"/>
    <mergeCell ref="G234:G241"/>
    <mergeCell ref="H234:H241"/>
    <mergeCell ref="B242:B252"/>
    <mergeCell ref="C242:D252"/>
    <mergeCell ref="E242:E252"/>
    <mergeCell ref="F242:F252"/>
    <mergeCell ref="G242:G252"/>
    <mergeCell ref="H242:H252"/>
    <mergeCell ref="B234:B241"/>
    <mergeCell ref="C234:D241"/>
    <mergeCell ref="E234:E241"/>
    <mergeCell ref="C214:D214"/>
    <mergeCell ref="B215:B219"/>
    <mergeCell ref="C215:D219"/>
    <mergeCell ref="E215:E219"/>
    <mergeCell ref="F215:F219"/>
    <mergeCell ref="G215:G219"/>
    <mergeCell ref="H215:H219"/>
    <mergeCell ref="C232:D232"/>
    <mergeCell ref="C233:D233"/>
    <mergeCell ref="H220:H225"/>
    <mergeCell ref="C226:D226"/>
    <mergeCell ref="B227:B231"/>
    <mergeCell ref="C227:D231"/>
    <mergeCell ref="E227:E231"/>
    <mergeCell ref="F227:F231"/>
    <mergeCell ref="G227:G231"/>
    <mergeCell ref="H227:H231"/>
    <mergeCell ref="B220:B225"/>
    <mergeCell ref="C220:D225"/>
    <mergeCell ref="E220:E225"/>
    <mergeCell ref="F220:F225"/>
    <mergeCell ref="G220:G225"/>
    <mergeCell ref="C210:D210"/>
    <mergeCell ref="C211:D211"/>
    <mergeCell ref="B212:B213"/>
    <mergeCell ref="C212:D213"/>
    <mergeCell ref="E212:E213"/>
    <mergeCell ref="H201:H202"/>
    <mergeCell ref="C203:D203"/>
    <mergeCell ref="B204:B209"/>
    <mergeCell ref="C204:D209"/>
    <mergeCell ref="E204:E209"/>
    <mergeCell ref="F204:F209"/>
    <mergeCell ref="G204:G209"/>
    <mergeCell ref="H204:H209"/>
    <mergeCell ref="B201:B202"/>
    <mergeCell ref="C201:D202"/>
    <mergeCell ref="E201:E202"/>
    <mergeCell ref="F201:F202"/>
    <mergeCell ref="G201:G202"/>
    <mergeCell ref="F212:F213"/>
    <mergeCell ref="G212:G213"/>
    <mergeCell ref="H212:H213"/>
    <mergeCell ref="H195:H198"/>
    <mergeCell ref="B199:B200"/>
    <mergeCell ref="C199:D200"/>
    <mergeCell ref="E199:E200"/>
    <mergeCell ref="F199:F200"/>
    <mergeCell ref="G199:G200"/>
    <mergeCell ref="H199:H200"/>
    <mergeCell ref="B195:B198"/>
    <mergeCell ref="C195:D198"/>
    <mergeCell ref="E195:E198"/>
    <mergeCell ref="F195:F198"/>
    <mergeCell ref="G195:G198"/>
    <mergeCell ref="H191:H192"/>
    <mergeCell ref="B193:B194"/>
    <mergeCell ref="C193:D194"/>
    <mergeCell ref="E193:E194"/>
    <mergeCell ref="F193:F194"/>
    <mergeCell ref="G193:G194"/>
    <mergeCell ref="H193:H194"/>
    <mergeCell ref="B191:B192"/>
    <mergeCell ref="C191:D192"/>
    <mergeCell ref="E191:E192"/>
    <mergeCell ref="F191:F192"/>
    <mergeCell ref="G191:G192"/>
    <mergeCell ref="H187:H188"/>
    <mergeCell ref="B189:B190"/>
    <mergeCell ref="C189:D190"/>
    <mergeCell ref="E189:E190"/>
    <mergeCell ref="F189:F190"/>
    <mergeCell ref="G189:G190"/>
    <mergeCell ref="H189:H190"/>
    <mergeCell ref="B187:B188"/>
    <mergeCell ref="C187:D188"/>
    <mergeCell ref="E187:E188"/>
    <mergeCell ref="F187:F188"/>
    <mergeCell ref="G187:G188"/>
    <mergeCell ref="B184:B186"/>
    <mergeCell ref="C184:D186"/>
    <mergeCell ref="E184:E186"/>
    <mergeCell ref="F184:F186"/>
    <mergeCell ref="G184:G186"/>
    <mergeCell ref="H184:H186"/>
    <mergeCell ref="B181:B182"/>
    <mergeCell ref="C181:D182"/>
    <mergeCell ref="E181:E182"/>
    <mergeCell ref="F181:F182"/>
    <mergeCell ref="G181:G182"/>
    <mergeCell ref="C178:D178"/>
    <mergeCell ref="B179:B180"/>
    <mergeCell ref="C179:D180"/>
    <mergeCell ref="E179:E180"/>
    <mergeCell ref="F179:F180"/>
    <mergeCell ref="G179:G180"/>
    <mergeCell ref="H179:H180"/>
    <mergeCell ref="H181:H182"/>
    <mergeCell ref="C183:D183"/>
    <mergeCell ref="C173:D173"/>
    <mergeCell ref="C174:D174"/>
    <mergeCell ref="B175:B177"/>
    <mergeCell ref="C175:D177"/>
    <mergeCell ref="E175:E177"/>
    <mergeCell ref="H169:H170"/>
    <mergeCell ref="B171:B172"/>
    <mergeCell ref="C171:D172"/>
    <mergeCell ref="E171:E172"/>
    <mergeCell ref="F171:F172"/>
    <mergeCell ref="G171:G172"/>
    <mergeCell ref="H171:H172"/>
    <mergeCell ref="B169:B170"/>
    <mergeCell ref="C169:D170"/>
    <mergeCell ref="E169:E170"/>
    <mergeCell ref="F169:F170"/>
    <mergeCell ref="G169:G170"/>
    <mergeCell ref="F175:F177"/>
    <mergeCell ref="G175:G177"/>
    <mergeCell ref="H175:H177"/>
    <mergeCell ref="G165:G166"/>
    <mergeCell ref="H165:H166"/>
    <mergeCell ref="B167:B168"/>
    <mergeCell ref="C167:D168"/>
    <mergeCell ref="E167:E168"/>
    <mergeCell ref="F167:F168"/>
    <mergeCell ref="G167:G168"/>
    <mergeCell ref="H167:H168"/>
    <mergeCell ref="C164:D164"/>
    <mergeCell ref="B165:B166"/>
    <mergeCell ref="C165:D166"/>
    <mergeCell ref="E165:E166"/>
    <mergeCell ref="F165:F166"/>
    <mergeCell ref="G158:G160"/>
    <mergeCell ref="H158:H160"/>
    <mergeCell ref="C161:D161"/>
    <mergeCell ref="C162:D162"/>
    <mergeCell ref="C163:D163"/>
    <mergeCell ref="C157:D157"/>
    <mergeCell ref="B158:B160"/>
    <mergeCell ref="C158:D160"/>
    <mergeCell ref="E158:E160"/>
    <mergeCell ref="F158:F160"/>
    <mergeCell ref="H153:H154"/>
    <mergeCell ref="B155:B156"/>
    <mergeCell ref="C155:D156"/>
    <mergeCell ref="E155:E156"/>
    <mergeCell ref="F155:F156"/>
    <mergeCell ref="G155:G156"/>
    <mergeCell ref="H155:H156"/>
    <mergeCell ref="B153:B154"/>
    <mergeCell ref="C153:D154"/>
    <mergeCell ref="E153:E154"/>
    <mergeCell ref="F153:F154"/>
    <mergeCell ref="G153:G154"/>
    <mergeCell ref="G145:G148"/>
    <mergeCell ref="H145:H148"/>
    <mergeCell ref="B149:B152"/>
    <mergeCell ref="C149:D152"/>
    <mergeCell ref="E149:E152"/>
    <mergeCell ref="F149:F152"/>
    <mergeCell ref="G149:G152"/>
    <mergeCell ref="H149:H152"/>
    <mergeCell ref="C144:D144"/>
    <mergeCell ref="B145:B148"/>
    <mergeCell ref="C145:D148"/>
    <mergeCell ref="E145:E148"/>
    <mergeCell ref="F145:F148"/>
    <mergeCell ref="H106:H109"/>
    <mergeCell ref="B110:B143"/>
    <mergeCell ref="C110:D143"/>
    <mergeCell ref="E110:E143"/>
    <mergeCell ref="F110:F143"/>
    <mergeCell ref="G110:G143"/>
    <mergeCell ref="H110:H143"/>
    <mergeCell ref="B106:B109"/>
    <mergeCell ref="C106:D109"/>
    <mergeCell ref="E106:E109"/>
    <mergeCell ref="F106:F109"/>
    <mergeCell ref="G106:G109"/>
    <mergeCell ref="H69:H102"/>
    <mergeCell ref="B103:B105"/>
    <mergeCell ref="C103:D105"/>
    <mergeCell ref="E103:E105"/>
    <mergeCell ref="F103:F105"/>
    <mergeCell ref="G103:G105"/>
    <mergeCell ref="H103:H105"/>
    <mergeCell ref="B69:B102"/>
    <mergeCell ref="C69:D102"/>
    <mergeCell ref="E69:E102"/>
    <mergeCell ref="F69:F102"/>
    <mergeCell ref="G69:G102"/>
    <mergeCell ref="G63:G64"/>
    <mergeCell ref="H63:H64"/>
    <mergeCell ref="B65:B68"/>
    <mergeCell ref="C65:D68"/>
    <mergeCell ref="E65:E68"/>
    <mergeCell ref="F65:F68"/>
    <mergeCell ref="G65:G68"/>
    <mergeCell ref="H65:H68"/>
    <mergeCell ref="C62:D62"/>
    <mergeCell ref="B63:B64"/>
    <mergeCell ref="C63:D64"/>
    <mergeCell ref="E63:E64"/>
    <mergeCell ref="F63:F64"/>
    <mergeCell ref="H52:H53"/>
    <mergeCell ref="B54:B61"/>
    <mergeCell ref="C54:D61"/>
    <mergeCell ref="E54:E61"/>
    <mergeCell ref="F54:F61"/>
    <mergeCell ref="G54:G61"/>
    <mergeCell ref="H54:H61"/>
    <mergeCell ref="B52:B53"/>
    <mergeCell ref="C52:D53"/>
    <mergeCell ref="E52:E53"/>
    <mergeCell ref="F52:F53"/>
    <mergeCell ref="G52:G53"/>
    <mergeCell ref="H46:H47"/>
    <mergeCell ref="B48:B51"/>
    <mergeCell ref="C48:D51"/>
    <mergeCell ref="E48:E51"/>
    <mergeCell ref="F48:F51"/>
    <mergeCell ref="G48:G51"/>
    <mergeCell ref="H48:H51"/>
    <mergeCell ref="B46:B47"/>
    <mergeCell ref="C46:D47"/>
    <mergeCell ref="E46:E47"/>
    <mergeCell ref="F46:F47"/>
    <mergeCell ref="G46:G47"/>
    <mergeCell ref="B41:B45"/>
    <mergeCell ref="C41:D45"/>
    <mergeCell ref="E41:E45"/>
    <mergeCell ref="F41:F45"/>
    <mergeCell ref="G41:G45"/>
    <mergeCell ref="H41:H45"/>
    <mergeCell ref="B36:B39"/>
    <mergeCell ref="C36:D39"/>
    <mergeCell ref="E36:E39"/>
    <mergeCell ref="F36:F39"/>
    <mergeCell ref="G36:G39"/>
    <mergeCell ref="C32:D32"/>
    <mergeCell ref="B33:B35"/>
    <mergeCell ref="C33:D35"/>
    <mergeCell ref="E33:E35"/>
    <mergeCell ref="F33:F35"/>
    <mergeCell ref="G33:G35"/>
    <mergeCell ref="H33:H35"/>
    <mergeCell ref="H36:H39"/>
    <mergeCell ref="C40:D40"/>
    <mergeCell ref="C22:D22"/>
    <mergeCell ref="B23:B31"/>
    <mergeCell ref="C23:D31"/>
    <mergeCell ref="E23:E31"/>
    <mergeCell ref="F23:F31"/>
    <mergeCell ref="G17:G19"/>
    <mergeCell ref="H17:H19"/>
    <mergeCell ref="B20:B21"/>
    <mergeCell ref="C20:D21"/>
    <mergeCell ref="E20:E21"/>
    <mergeCell ref="F20:F21"/>
    <mergeCell ref="G20:G21"/>
    <mergeCell ref="H20:H21"/>
    <mergeCell ref="G23:G31"/>
    <mergeCell ref="H23:H31"/>
    <mergeCell ref="B17:B19"/>
    <mergeCell ref="C17:D19"/>
    <mergeCell ref="E17:E19"/>
    <mergeCell ref="F17:F19"/>
    <mergeCell ref="B3:H3"/>
    <mergeCell ref="C4:D4"/>
    <mergeCell ref="B5:B8"/>
    <mergeCell ref="C5:D8"/>
    <mergeCell ref="E5:E8"/>
    <mergeCell ref="F5:F8"/>
    <mergeCell ref="G5:G8"/>
    <mergeCell ref="H5:H8"/>
    <mergeCell ref="C16:D16"/>
    <mergeCell ref="H9:H11"/>
    <mergeCell ref="C12:D12"/>
    <mergeCell ref="C13:D13"/>
    <mergeCell ref="C14:D14"/>
    <mergeCell ref="C15:D15"/>
    <mergeCell ref="B9:B11"/>
    <mergeCell ref="C9:D11"/>
    <mergeCell ref="E9:E11"/>
    <mergeCell ref="F9:F11"/>
    <mergeCell ref="G9:G11"/>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B1:R350"/>
  <sheetViews>
    <sheetView showGridLines="0" workbookViewId="0">
      <selection activeCell="C4" sqref="C4:D4"/>
    </sheetView>
  </sheetViews>
  <sheetFormatPr defaultRowHeight="15" x14ac:dyDescent="0.25"/>
  <cols>
    <col min="1" max="1" width="1" customWidth="1"/>
    <col min="2" max="2" width="13.42578125" customWidth="1"/>
    <col min="3" max="3" width="26.85546875" customWidth="1"/>
    <col min="4" max="4" width="27.140625" customWidth="1"/>
    <col min="5" max="5" width="32.42578125" customWidth="1"/>
    <col min="6" max="7" width="21.5703125" customWidth="1"/>
    <col min="8" max="8" width="27" customWidth="1"/>
    <col min="9" max="9" width="25.42578125" customWidth="1"/>
    <col min="10" max="11" width="27" customWidth="1"/>
    <col min="12" max="12" width="23.140625" customWidth="1"/>
    <col min="13" max="13" width="21.5703125" customWidth="1"/>
    <col min="14" max="15" width="20" customWidth="1"/>
    <col min="16" max="16" width="17.7109375" customWidth="1"/>
    <col min="17" max="17" width="18.28515625" customWidth="1"/>
    <col min="18" max="18" width="31.85546875" customWidth="1"/>
    <col min="19" max="19" width="0" hidden="1" customWidth="1"/>
    <col min="20" max="20" width="255" customWidth="1"/>
  </cols>
  <sheetData>
    <row r="1" spans="2:18" ht="7.9" customHeight="1" x14ac:dyDescent="0.25"/>
    <row r="2" spans="2:18" ht="5.0999999999999996" customHeight="1" x14ac:dyDescent="0.25"/>
    <row r="3" spans="2:18" ht="25.5" x14ac:dyDescent="0.25">
      <c r="B3" s="48" t="s">
        <v>5603</v>
      </c>
      <c r="C3" s="42"/>
      <c r="D3" s="42"/>
      <c r="E3" s="42"/>
      <c r="F3" s="42"/>
      <c r="G3" s="42"/>
      <c r="H3" s="42"/>
      <c r="I3" s="42"/>
      <c r="J3" s="42"/>
      <c r="K3" s="42"/>
      <c r="L3" s="10" t="s">
        <v>46</v>
      </c>
      <c r="M3" s="10" t="s">
        <v>46</v>
      </c>
      <c r="N3" s="10" t="s">
        <v>46</v>
      </c>
      <c r="O3" s="10" t="s">
        <v>46</v>
      </c>
      <c r="P3" s="10" t="s">
        <v>46</v>
      </c>
      <c r="Q3" s="10" t="s">
        <v>46</v>
      </c>
      <c r="R3" s="10" t="s">
        <v>46</v>
      </c>
    </row>
    <row r="4" spans="2:18" ht="42.75" x14ac:dyDescent="0.25">
      <c r="B4" s="2" t="s">
        <v>9</v>
      </c>
      <c r="C4" s="45" t="s">
        <v>11</v>
      </c>
      <c r="D4" s="42"/>
      <c r="E4" s="2" t="s">
        <v>15</v>
      </c>
      <c r="F4" s="2" t="s">
        <v>5604</v>
      </c>
      <c r="G4" s="2" t="s">
        <v>5605</v>
      </c>
      <c r="H4" s="2" t="s">
        <v>5606</v>
      </c>
      <c r="I4" s="2" t="s">
        <v>5607</v>
      </c>
      <c r="J4" s="2" t="s">
        <v>5608</v>
      </c>
      <c r="K4" s="2" t="s">
        <v>5609</v>
      </c>
      <c r="L4" s="2" t="s">
        <v>5610</v>
      </c>
      <c r="M4" s="2" t="s">
        <v>5611</v>
      </c>
      <c r="N4" s="2" t="s">
        <v>5612</v>
      </c>
      <c r="O4" s="2" t="s">
        <v>5613</v>
      </c>
      <c r="P4" s="2" t="s">
        <v>5614</v>
      </c>
      <c r="Q4" s="2" t="s">
        <v>5615</v>
      </c>
      <c r="R4" s="2" t="s">
        <v>5616</v>
      </c>
    </row>
    <row r="5" spans="2:18" ht="409.5" x14ac:dyDescent="0.25">
      <c r="B5" s="4" t="s">
        <v>400</v>
      </c>
      <c r="C5" s="47" t="s">
        <v>401</v>
      </c>
      <c r="D5" s="44"/>
      <c r="E5" s="4" t="s">
        <v>394</v>
      </c>
      <c r="F5" s="4" t="s">
        <v>5617</v>
      </c>
      <c r="G5" s="4" t="s">
        <v>5618</v>
      </c>
      <c r="H5" s="4" t="s">
        <v>46</v>
      </c>
      <c r="I5" s="4" t="s">
        <v>5619</v>
      </c>
      <c r="J5" s="4" t="s">
        <v>5620</v>
      </c>
      <c r="K5" s="4" t="s">
        <v>5621</v>
      </c>
      <c r="L5" s="4" t="s">
        <v>5622</v>
      </c>
      <c r="M5" s="4" t="s">
        <v>5623</v>
      </c>
      <c r="N5" s="4" t="s">
        <v>46</v>
      </c>
      <c r="O5" s="4" t="s">
        <v>5621</v>
      </c>
      <c r="P5" s="4" t="s">
        <v>5624</v>
      </c>
      <c r="Q5" s="4" t="s">
        <v>59</v>
      </c>
      <c r="R5" s="4" t="s">
        <v>46</v>
      </c>
    </row>
    <row r="6" spans="2:18" ht="299.25" x14ac:dyDescent="0.25">
      <c r="B6" s="4" t="s">
        <v>1064</v>
      </c>
      <c r="C6" s="47" t="s">
        <v>1065</v>
      </c>
      <c r="D6" s="44"/>
      <c r="E6" s="4" t="s">
        <v>124</v>
      </c>
      <c r="F6" s="4" t="s">
        <v>5625</v>
      </c>
      <c r="G6" s="4" t="s">
        <v>46</v>
      </c>
      <c r="H6" s="4" t="s">
        <v>46</v>
      </c>
      <c r="I6" s="4" t="s">
        <v>5626</v>
      </c>
      <c r="J6" s="4" t="s">
        <v>59</v>
      </c>
      <c r="K6" s="4" t="s">
        <v>46</v>
      </c>
      <c r="L6" s="4" t="s">
        <v>5627</v>
      </c>
      <c r="M6" s="4" t="s">
        <v>5628</v>
      </c>
      <c r="N6" s="4" t="s">
        <v>46</v>
      </c>
      <c r="O6" s="4" t="s">
        <v>5629</v>
      </c>
      <c r="P6" s="4" t="s">
        <v>5630</v>
      </c>
      <c r="Q6" s="4" t="s">
        <v>59</v>
      </c>
      <c r="R6" s="4" t="s">
        <v>46</v>
      </c>
    </row>
    <row r="7" spans="2:18" ht="128.25" x14ac:dyDescent="0.25">
      <c r="B7" s="4" t="s">
        <v>1234</v>
      </c>
      <c r="C7" s="47" t="s">
        <v>1235</v>
      </c>
      <c r="D7" s="44"/>
      <c r="E7" s="4" t="s">
        <v>124</v>
      </c>
      <c r="F7" s="4" t="s">
        <v>5631</v>
      </c>
      <c r="G7" s="4" t="s">
        <v>46</v>
      </c>
      <c r="H7" s="4" t="s">
        <v>46</v>
      </c>
      <c r="I7" s="4" t="s">
        <v>5632</v>
      </c>
      <c r="J7" s="4" t="s">
        <v>59</v>
      </c>
      <c r="K7" s="4" t="s">
        <v>46</v>
      </c>
      <c r="L7" s="4" t="s">
        <v>5633</v>
      </c>
      <c r="M7" s="4" t="s">
        <v>123</v>
      </c>
      <c r="N7" s="4" t="s">
        <v>46</v>
      </c>
      <c r="O7" s="4" t="s">
        <v>5634</v>
      </c>
      <c r="P7" s="4" t="s">
        <v>5635</v>
      </c>
      <c r="Q7" s="4" t="s">
        <v>59</v>
      </c>
      <c r="R7" s="4" t="s">
        <v>46</v>
      </c>
    </row>
    <row r="8" spans="2:18" ht="409.5" x14ac:dyDescent="0.25">
      <c r="B8" s="4" t="s">
        <v>852</v>
      </c>
      <c r="C8" s="47" t="s">
        <v>853</v>
      </c>
      <c r="D8" s="44"/>
      <c r="E8" s="4" t="s">
        <v>854</v>
      </c>
      <c r="F8" s="4" t="s">
        <v>5636</v>
      </c>
      <c r="G8" s="4" t="s">
        <v>5637</v>
      </c>
      <c r="H8" s="4" t="s">
        <v>46</v>
      </c>
      <c r="I8" s="4" t="s">
        <v>5638</v>
      </c>
      <c r="J8" s="4" t="s">
        <v>59</v>
      </c>
      <c r="K8" s="4" t="s">
        <v>46</v>
      </c>
      <c r="L8" s="4" t="s">
        <v>5639</v>
      </c>
      <c r="M8" s="4" t="s">
        <v>5640</v>
      </c>
      <c r="N8" s="4" t="s">
        <v>46</v>
      </c>
      <c r="O8" s="4" t="s">
        <v>5641</v>
      </c>
      <c r="P8" s="4" t="s">
        <v>5641</v>
      </c>
      <c r="Q8" s="4" t="s">
        <v>59</v>
      </c>
      <c r="R8" s="4" t="s">
        <v>46</v>
      </c>
    </row>
    <row r="9" spans="2:18" ht="409.5" x14ac:dyDescent="0.25">
      <c r="B9" s="4" t="s">
        <v>1153</v>
      </c>
      <c r="C9" s="47" t="s">
        <v>1154</v>
      </c>
      <c r="D9" s="44"/>
      <c r="E9" s="4" t="s">
        <v>1156</v>
      </c>
      <c r="F9" s="4" t="s">
        <v>5642</v>
      </c>
      <c r="G9" s="4" t="s">
        <v>46</v>
      </c>
      <c r="H9" s="4" t="s">
        <v>46</v>
      </c>
      <c r="I9" s="4" t="s">
        <v>5643</v>
      </c>
      <c r="J9" s="4" t="s">
        <v>5644</v>
      </c>
      <c r="K9" s="4" t="s">
        <v>5645</v>
      </c>
      <c r="L9" s="4" t="s">
        <v>5646</v>
      </c>
      <c r="M9" s="4" t="s">
        <v>5647</v>
      </c>
      <c r="N9" s="4" t="s">
        <v>46</v>
      </c>
      <c r="O9" s="4" t="s">
        <v>5648</v>
      </c>
      <c r="P9" s="4" t="s">
        <v>5649</v>
      </c>
      <c r="Q9" s="4" t="s">
        <v>59</v>
      </c>
      <c r="R9" s="4" t="s">
        <v>46</v>
      </c>
    </row>
    <row r="10" spans="2:18" ht="409.5" x14ac:dyDescent="0.25">
      <c r="B10" s="4" t="s">
        <v>741</v>
      </c>
      <c r="C10" s="47" t="s">
        <v>742</v>
      </c>
      <c r="D10" s="44"/>
      <c r="E10" s="4" t="s">
        <v>57</v>
      </c>
      <c r="F10" s="4" t="s">
        <v>5636</v>
      </c>
      <c r="G10" s="4" t="s">
        <v>5618</v>
      </c>
      <c r="H10" s="4" t="s">
        <v>46</v>
      </c>
      <c r="I10" s="4" t="s">
        <v>5650</v>
      </c>
      <c r="J10" s="4" t="s">
        <v>59</v>
      </c>
      <c r="K10" s="4" t="s">
        <v>46</v>
      </c>
      <c r="L10" s="4" t="s">
        <v>5651</v>
      </c>
      <c r="M10" s="4" t="s">
        <v>5652</v>
      </c>
      <c r="N10" s="4" t="s">
        <v>46</v>
      </c>
      <c r="O10" s="4" t="s">
        <v>5653</v>
      </c>
      <c r="P10" s="4" t="s">
        <v>5654</v>
      </c>
      <c r="Q10" s="4" t="s">
        <v>59</v>
      </c>
      <c r="R10" s="4" t="s">
        <v>46</v>
      </c>
    </row>
    <row r="11" spans="2:18" ht="356.25" x14ac:dyDescent="0.25">
      <c r="B11" s="4" t="s">
        <v>769</v>
      </c>
      <c r="C11" s="47" t="s">
        <v>770</v>
      </c>
      <c r="D11" s="44"/>
      <c r="E11" s="4" t="s">
        <v>57</v>
      </c>
      <c r="F11" s="4" t="s">
        <v>5655</v>
      </c>
      <c r="G11" s="4" t="s">
        <v>5637</v>
      </c>
      <c r="H11" s="4" t="s">
        <v>46</v>
      </c>
      <c r="I11" s="4" t="s">
        <v>5656</v>
      </c>
      <c r="J11" s="4" t="s">
        <v>59</v>
      </c>
      <c r="K11" s="4" t="s">
        <v>46</v>
      </c>
      <c r="L11" s="4" t="s">
        <v>5657</v>
      </c>
      <c r="M11" s="4" t="s">
        <v>5658</v>
      </c>
      <c r="N11" s="4" t="s">
        <v>46</v>
      </c>
      <c r="O11" s="4" t="s">
        <v>5659</v>
      </c>
      <c r="P11" s="4" t="s">
        <v>5660</v>
      </c>
      <c r="Q11" s="4" t="s">
        <v>59</v>
      </c>
      <c r="R11" s="4" t="s">
        <v>46</v>
      </c>
    </row>
    <row r="12" spans="2:18" ht="409.5" x14ac:dyDescent="0.25">
      <c r="B12" s="4" t="s">
        <v>764</v>
      </c>
      <c r="C12" s="47" t="s">
        <v>765</v>
      </c>
      <c r="D12" s="44"/>
      <c r="E12" s="4" t="s">
        <v>57</v>
      </c>
      <c r="F12" s="4" t="s">
        <v>5661</v>
      </c>
      <c r="G12" s="4" t="s">
        <v>46</v>
      </c>
      <c r="H12" s="4" t="s">
        <v>46</v>
      </c>
      <c r="I12" s="4" t="s">
        <v>5662</v>
      </c>
      <c r="J12" s="4" t="s">
        <v>59</v>
      </c>
      <c r="K12" s="4" t="s">
        <v>46</v>
      </c>
      <c r="L12" s="4" t="s">
        <v>5663</v>
      </c>
      <c r="M12" s="4" t="s">
        <v>5664</v>
      </c>
      <c r="N12" s="4" t="s">
        <v>46</v>
      </c>
      <c r="O12" s="4" t="s">
        <v>5665</v>
      </c>
      <c r="P12" s="4" t="s">
        <v>149</v>
      </c>
      <c r="Q12" s="4" t="s">
        <v>59</v>
      </c>
      <c r="R12" s="4" t="s">
        <v>46</v>
      </c>
    </row>
    <row r="13" spans="2:18" ht="409.5" x14ac:dyDescent="0.25">
      <c r="B13" s="4" t="s">
        <v>84</v>
      </c>
      <c r="C13" s="47" t="s">
        <v>85</v>
      </c>
      <c r="D13" s="44"/>
      <c r="E13" s="4" t="s">
        <v>57</v>
      </c>
      <c r="F13" s="4" t="s">
        <v>5661</v>
      </c>
      <c r="G13" s="4" t="s">
        <v>46</v>
      </c>
      <c r="H13" s="4" t="s">
        <v>46</v>
      </c>
      <c r="I13" s="4" t="s">
        <v>5666</v>
      </c>
      <c r="J13" s="4" t="s">
        <v>59</v>
      </c>
      <c r="K13" s="4" t="s">
        <v>46</v>
      </c>
      <c r="L13" s="4" t="s">
        <v>5667</v>
      </c>
      <c r="M13" s="4" t="s">
        <v>5668</v>
      </c>
      <c r="N13" s="4" t="s">
        <v>46</v>
      </c>
      <c r="O13" s="4" t="s">
        <v>5669</v>
      </c>
      <c r="P13" s="4" t="s">
        <v>5654</v>
      </c>
      <c r="Q13" s="4" t="s">
        <v>59</v>
      </c>
      <c r="R13" s="4" t="s">
        <v>46</v>
      </c>
    </row>
    <row r="14" spans="2:18" ht="409.5" x14ac:dyDescent="0.25">
      <c r="B14" s="4" t="s">
        <v>54</v>
      </c>
      <c r="C14" s="47" t="s">
        <v>55</v>
      </c>
      <c r="D14" s="44"/>
      <c r="E14" s="4" t="s">
        <v>57</v>
      </c>
      <c r="F14" s="4" t="s">
        <v>5636</v>
      </c>
      <c r="G14" s="4" t="s">
        <v>5637</v>
      </c>
      <c r="H14" s="4" t="s">
        <v>46</v>
      </c>
      <c r="I14" s="4" t="s">
        <v>5670</v>
      </c>
      <c r="J14" s="4" t="s">
        <v>59</v>
      </c>
      <c r="K14" s="4" t="s">
        <v>46</v>
      </c>
      <c r="L14" s="4" t="s">
        <v>5671</v>
      </c>
      <c r="M14" s="4" t="s">
        <v>5672</v>
      </c>
      <c r="N14" s="4" t="s">
        <v>46</v>
      </c>
      <c r="O14" s="4" t="s">
        <v>5669</v>
      </c>
      <c r="P14" s="4" t="s">
        <v>5673</v>
      </c>
      <c r="Q14" s="4" t="s">
        <v>59</v>
      </c>
      <c r="R14" s="4" t="s">
        <v>46</v>
      </c>
    </row>
    <row r="15" spans="2:18" ht="299.25" x14ac:dyDescent="0.25">
      <c r="B15" s="4" t="s">
        <v>71</v>
      </c>
      <c r="C15" s="47" t="s">
        <v>72</v>
      </c>
      <c r="D15" s="44"/>
      <c r="E15" s="4" t="s">
        <v>74</v>
      </c>
      <c r="F15" s="4" t="s">
        <v>5674</v>
      </c>
      <c r="G15" s="4" t="s">
        <v>46</v>
      </c>
      <c r="H15" s="4" t="s">
        <v>46</v>
      </c>
      <c r="I15" s="4" t="s">
        <v>5675</v>
      </c>
      <c r="J15" s="4" t="s">
        <v>59</v>
      </c>
      <c r="K15" s="4" t="s">
        <v>46</v>
      </c>
      <c r="L15" s="4" t="s">
        <v>5676</v>
      </c>
      <c r="M15" s="4" t="s">
        <v>5677</v>
      </c>
      <c r="N15" s="4" t="s">
        <v>46</v>
      </c>
      <c r="O15" s="4" t="s">
        <v>5678</v>
      </c>
      <c r="P15" s="4" t="s">
        <v>5679</v>
      </c>
      <c r="Q15" s="4" t="s">
        <v>59</v>
      </c>
      <c r="R15" s="4" t="s">
        <v>46</v>
      </c>
    </row>
    <row r="16" spans="2:18" ht="342" x14ac:dyDescent="0.25">
      <c r="B16" s="4" t="s">
        <v>1236</v>
      </c>
      <c r="C16" s="47" t="s">
        <v>1237</v>
      </c>
      <c r="D16" s="44"/>
      <c r="E16" s="4" t="s">
        <v>74</v>
      </c>
      <c r="F16" s="4" t="s">
        <v>5680</v>
      </c>
      <c r="G16" s="4" t="s">
        <v>46</v>
      </c>
      <c r="H16" s="4" t="s">
        <v>46</v>
      </c>
      <c r="I16" s="4" t="s">
        <v>5681</v>
      </c>
      <c r="J16" s="4" t="s">
        <v>59</v>
      </c>
      <c r="K16" s="4" t="s">
        <v>46</v>
      </c>
      <c r="L16" s="4" t="s">
        <v>5682</v>
      </c>
      <c r="M16" s="4" t="s">
        <v>5683</v>
      </c>
      <c r="N16" s="4" t="s">
        <v>46</v>
      </c>
      <c r="O16" s="4" t="s">
        <v>5678</v>
      </c>
      <c r="P16" s="4" t="s">
        <v>5684</v>
      </c>
      <c r="Q16" s="4" t="s">
        <v>59</v>
      </c>
      <c r="R16" s="4" t="s">
        <v>46</v>
      </c>
    </row>
    <row r="17" spans="2:18" ht="342" x14ac:dyDescent="0.25">
      <c r="B17" s="4" t="s">
        <v>130</v>
      </c>
      <c r="C17" s="47" t="s">
        <v>131</v>
      </c>
      <c r="D17" s="44"/>
      <c r="E17" s="4" t="s">
        <v>74</v>
      </c>
      <c r="F17" s="4" t="s">
        <v>5685</v>
      </c>
      <c r="G17" s="4" t="s">
        <v>5637</v>
      </c>
      <c r="H17" s="4" t="s">
        <v>46</v>
      </c>
      <c r="I17" s="4" t="s">
        <v>5675</v>
      </c>
      <c r="J17" s="4" t="s">
        <v>59</v>
      </c>
      <c r="K17" s="4" t="s">
        <v>46</v>
      </c>
      <c r="L17" s="4" t="s">
        <v>5686</v>
      </c>
      <c r="M17" s="4" t="s">
        <v>5687</v>
      </c>
      <c r="N17" s="4" t="s">
        <v>46</v>
      </c>
      <c r="O17" s="4" t="s">
        <v>5678</v>
      </c>
      <c r="P17" s="4" t="s">
        <v>5684</v>
      </c>
      <c r="Q17" s="4" t="s">
        <v>59</v>
      </c>
      <c r="R17" s="4" t="s">
        <v>46</v>
      </c>
    </row>
    <row r="18" spans="2:18" ht="409.5" x14ac:dyDescent="0.25">
      <c r="B18" s="4" t="s">
        <v>1068</v>
      </c>
      <c r="C18" s="47" t="s">
        <v>1069</v>
      </c>
      <c r="D18" s="44"/>
      <c r="E18" s="4" t="s">
        <v>277</v>
      </c>
      <c r="F18" s="4" t="s">
        <v>5688</v>
      </c>
      <c r="G18" s="4" t="s">
        <v>5689</v>
      </c>
      <c r="H18" s="4" t="s">
        <v>5690</v>
      </c>
      <c r="I18" s="4" t="s">
        <v>5691</v>
      </c>
      <c r="J18" s="4" t="s">
        <v>59</v>
      </c>
      <c r="K18" s="4" t="s">
        <v>46</v>
      </c>
      <c r="L18" s="4" t="s">
        <v>5692</v>
      </c>
      <c r="M18" s="4" t="s">
        <v>5693</v>
      </c>
      <c r="N18" s="4" t="s">
        <v>46</v>
      </c>
      <c r="O18" s="4" t="s">
        <v>5694</v>
      </c>
      <c r="P18" s="4" t="s">
        <v>346</v>
      </c>
      <c r="Q18" s="4" t="s">
        <v>59</v>
      </c>
      <c r="R18" s="4" t="s">
        <v>46</v>
      </c>
    </row>
    <row r="19" spans="2:18" ht="142.5" x14ac:dyDescent="0.25">
      <c r="B19" s="4" t="s">
        <v>706</v>
      </c>
      <c r="C19" s="47" t="s">
        <v>707</v>
      </c>
      <c r="D19" s="44"/>
      <c r="E19" s="4" t="s">
        <v>708</v>
      </c>
      <c r="F19" s="4" t="s">
        <v>5685</v>
      </c>
      <c r="G19" s="4" t="s">
        <v>5618</v>
      </c>
      <c r="H19" s="4" t="s">
        <v>46</v>
      </c>
      <c r="I19" s="4" t="s">
        <v>5695</v>
      </c>
      <c r="J19" s="4" t="s">
        <v>59</v>
      </c>
      <c r="K19" s="4" t="s">
        <v>46</v>
      </c>
      <c r="L19" s="4" t="s">
        <v>5695</v>
      </c>
      <c r="M19" s="4" t="s">
        <v>5696</v>
      </c>
      <c r="N19" s="4" t="s">
        <v>46</v>
      </c>
      <c r="O19" s="4" t="s">
        <v>5697</v>
      </c>
      <c r="P19" s="4" t="s">
        <v>5697</v>
      </c>
      <c r="Q19" s="4" t="s">
        <v>59</v>
      </c>
      <c r="R19" s="4" t="s">
        <v>46</v>
      </c>
    </row>
    <row r="20" spans="2:18" ht="409.5" x14ac:dyDescent="0.25">
      <c r="B20" s="4" t="s">
        <v>743</v>
      </c>
      <c r="C20" s="47" t="s">
        <v>744</v>
      </c>
      <c r="D20" s="44"/>
      <c r="E20" s="4" t="s">
        <v>746</v>
      </c>
      <c r="F20" s="4" t="s">
        <v>5698</v>
      </c>
      <c r="G20" s="4" t="s">
        <v>5618</v>
      </c>
      <c r="H20" s="4" t="s">
        <v>46</v>
      </c>
      <c r="I20" s="4" t="s">
        <v>5699</v>
      </c>
      <c r="J20" s="4" t="s">
        <v>5700</v>
      </c>
      <c r="K20" s="4" t="s">
        <v>5701</v>
      </c>
      <c r="L20" s="4" t="s">
        <v>5702</v>
      </c>
      <c r="M20" s="4" t="s">
        <v>5703</v>
      </c>
      <c r="N20" s="4" t="s">
        <v>46</v>
      </c>
      <c r="O20" s="4" t="s">
        <v>5704</v>
      </c>
      <c r="P20" s="4" t="s">
        <v>5705</v>
      </c>
      <c r="Q20" s="4" t="s">
        <v>59</v>
      </c>
      <c r="R20" s="4" t="s">
        <v>46</v>
      </c>
    </row>
    <row r="21" spans="2:18" ht="409.5" x14ac:dyDescent="0.25">
      <c r="B21" s="4" t="s">
        <v>1239</v>
      </c>
      <c r="C21" s="47" t="s">
        <v>1240</v>
      </c>
      <c r="D21" s="44"/>
      <c r="E21" s="4" t="s">
        <v>328</v>
      </c>
      <c r="F21" s="4" t="s">
        <v>5661</v>
      </c>
      <c r="G21" s="4" t="s">
        <v>46</v>
      </c>
      <c r="H21" s="4" t="s">
        <v>46</v>
      </c>
      <c r="I21" s="4" t="s">
        <v>5706</v>
      </c>
      <c r="J21" s="4" t="s">
        <v>59</v>
      </c>
      <c r="K21" s="4" t="s">
        <v>46</v>
      </c>
      <c r="L21" s="4" t="s">
        <v>5707</v>
      </c>
      <c r="M21" s="4" t="s">
        <v>5708</v>
      </c>
      <c r="N21" s="4" t="s">
        <v>46</v>
      </c>
      <c r="O21" s="4" t="s">
        <v>5709</v>
      </c>
      <c r="P21" s="4" t="s">
        <v>149</v>
      </c>
      <c r="Q21" s="4" t="s">
        <v>59</v>
      </c>
      <c r="R21" s="4" t="s">
        <v>46</v>
      </c>
    </row>
    <row r="22" spans="2:18" ht="128.25" x14ac:dyDescent="0.25">
      <c r="B22" s="4" t="s">
        <v>288</v>
      </c>
      <c r="C22" s="47" t="s">
        <v>289</v>
      </c>
      <c r="D22" s="44"/>
      <c r="E22" s="4" t="s">
        <v>290</v>
      </c>
      <c r="F22" s="4" t="s">
        <v>5710</v>
      </c>
      <c r="G22" s="4" t="s">
        <v>46</v>
      </c>
      <c r="H22" s="4" t="s">
        <v>46</v>
      </c>
      <c r="I22" s="4" t="s">
        <v>5711</v>
      </c>
      <c r="J22" s="4" t="s">
        <v>59</v>
      </c>
      <c r="K22" s="4" t="s">
        <v>46</v>
      </c>
      <c r="L22" s="4" t="s">
        <v>5712</v>
      </c>
      <c r="M22" s="4" t="s">
        <v>5713</v>
      </c>
      <c r="N22" s="4" t="s">
        <v>46</v>
      </c>
      <c r="O22" s="4" t="s">
        <v>5714</v>
      </c>
      <c r="P22" s="4" t="s">
        <v>5715</v>
      </c>
      <c r="Q22" s="4" t="s">
        <v>59</v>
      </c>
      <c r="R22" s="4" t="s">
        <v>46</v>
      </c>
    </row>
    <row r="23" spans="2:18" ht="409.5" x14ac:dyDescent="0.25">
      <c r="B23" s="4" t="s">
        <v>1072</v>
      </c>
      <c r="C23" s="47" t="s">
        <v>1073</v>
      </c>
      <c r="D23" s="44"/>
      <c r="E23" s="4" t="s">
        <v>277</v>
      </c>
      <c r="F23" s="4" t="s">
        <v>5642</v>
      </c>
      <c r="G23" s="4" t="s">
        <v>46</v>
      </c>
      <c r="H23" s="4" t="s">
        <v>46</v>
      </c>
      <c r="I23" s="4" t="s">
        <v>5716</v>
      </c>
      <c r="J23" s="4" t="s">
        <v>59</v>
      </c>
      <c r="K23" s="4" t="s">
        <v>46</v>
      </c>
      <c r="L23" s="4" t="s">
        <v>5717</v>
      </c>
      <c r="M23" s="4" t="s">
        <v>5718</v>
      </c>
      <c r="N23" s="4" t="s">
        <v>46</v>
      </c>
      <c r="O23" s="4" t="s">
        <v>5719</v>
      </c>
      <c r="P23" s="4" t="s">
        <v>5720</v>
      </c>
      <c r="Q23" s="4" t="s">
        <v>59</v>
      </c>
      <c r="R23" s="4" t="s">
        <v>46</v>
      </c>
    </row>
    <row r="24" spans="2:18" ht="342" x14ac:dyDescent="0.25">
      <c r="B24" s="4" t="s">
        <v>750</v>
      </c>
      <c r="C24" s="47" t="s">
        <v>751</v>
      </c>
      <c r="D24" s="44"/>
      <c r="E24" s="4" t="s">
        <v>57</v>
      </c>
      <c r="F24" s="4" t="s">
        <v>5636</v>
      </c>
      <c r="G24" s="4" t="s">
        <v>5637</v>
      </c>
      <c r="H24" s="4" t="s">
        <v>46</v>
      </c>
      <c r="I24" s="4" t="s">
        <v>5721</v>
      </c>
      <c r="J24" s="4" t="s">
        <v>59</v>
      </c>
      <c r="K24" s="4" t="s">
        <v>46</v>
      </c>
      <c r="L24" s="4" t="s">
        <v>5722</v>
      </c>
      <c r="M24" s="4" t="s">
        <v>5723</v>
      </c>
      <c r="N24" s="4" t="s">
        <v>46</v>
      </c>
      <c r="O24" s="4" t="s">
        <v>5724</v>
      </c>
      <c r="P24" s="4" t="s">
        <v>5725</v>
      </c>
      <c r="Q24" s="4" t="s">
        <v>59</v>
      </c>
      <c r="R24" s="4" t="s">
        <v>46</v>
      </c>
    </row>
    <row r="25" spans="2:18" ht="313.5" x14ac:dyDescent="0.25">
      <c r="B25" s="4" t="s">
        <v>758</v>
      </c>
      <c r="C25" s="47" t="s">
        <v>759</v>
      </c>
      <c r="D25" s="44"/>
      <c r="E25" s="4" t="s">
        <v>57</v>
      </c>
      <c r="F25" s="4" t="s">
        <v>5636</v>
      </c>
      <c r="G25" s="4" t="s">
        <v>5618</v>
      </c>
      <c r="H25" s="4" t="s">
        <v>46</v>
      </c>
      <c r="I25" s="4" t="s">
        <v>5726</v>
      </c>
      <c r="J25" s="4" t="s">
        <v>59</v>
      </c>
      <c r="K25" s="4" t="s">
        <v>46</v>
      </c>
      <c r="L25" s="4" t="s">
        <v>5727</v>
      </c>
      <c r="M25" s="4" t="s">
        <v>5728</v>
      </c>
      <c r="N25" s="4" t="s">
        <v>46</v>
      </c>
      <c r="O25" s="4" t="s">
        <v>5653</v>
      </c>
      <c r="P25" s="4" t="s">
        <v>5729</v>
      </c>
      <c r="Q25" s="4" t="s">
        <v>59</v>
      </c>
      <c r="R25" s="4" t="s">
        <v>46</v>
      </c>
    </row>
    <row r="26" spans="2:18" ht="142.5" x14ac:dyDescent="0.25">
      <c r="B26" s="4" t="s">
        <v>121</v>
      </c>
      <c r="C26" s="47" t="s">
        <v>122</v>
      </c>
      <c r="D26" s="44"/>
      <c r="E26" s="4" t="s">
        <v>124</v>
      </c>
      <c r="F26" s="4" t="s">
        <v>5636</v>
      </c>
      <c r="G26" s="4" t="s">
        <v>5618</v>
      </c>
      <c r="H26" s="4" t="s">
        <v>46</v>
      </c>
      <c r="I26" s="4" t="s">
        <v>5730</v>
      </c>
      <c r="J26" s="4" t="s">
        <v>5700</v>
      </c>
      <c r="K26" s="4" t="s">
        <v>5731</v>
      </c>
      <c r="L26" s="4" t="s">
        <v>5732</v>
      </c>
      <c r="M26" s="4" t="s">
        <v>5733</v>
      </c>
      <c r="N26" s="4" t="s">
        <v>46</v>
      </c>
      <c r="O26" s="4" t="s">
        <v>5734</v>
      </c>
      <c r="P26" s="4" t="s">
        <v>5715</v>
      </c>
      <c r="Q26" s="4" t="s">
        <v>59</v>
      </c>
      <c r="R26" s="4" t="s">
        <v>46</v>
      </c>
    </row>
    <row r="27" spans="2:18" ht="57" x14ac:dyDescent="0.25">
      <c r="B27" s="4" t="s">
        <v>1075</v>
      </c>
      <c r="C27" s="47" t="s">
        <v>1076</v>
      </c>
      <c r="D27" s="44"/>
      <c r="E27" s="4" t="s">
        <v>1077</v>
      </c>
      <c r="F27" s="4" t="s">
        <v>5735</v>
      </c>
      <c r="G27" s="4" t="s">
        <v>5637</v>
      </c>
      <c r="H27" s="4" t="s">
        <v>46</v>
      </c>
      <c r="I27" s="4" t="s">
        <v>5736</v>
      </c>
      <c r="J27" s="4" t="s">
        <v>59</v>
      </c>
      <c r="K27" s="4" t="s">
        <v>46</v>
      </c>
      <c r="L27" s="4" t="s">
        <v>5737</v>
      </c>
      <c r="M27" s="4" t="s">
        <v>5738</v>
      </c>
      <c r="N27" s="4" t="s">
        <v>46</v>
      </c>
      <c r="O27" s="4" t="s">
        <v>5739</v>
      </c>
      <c r="P27" s="4" t="s">
        <v>5739</v>
      </c>
      <c r="Q27" s="4" t="s">
        <v>59</v>
      </c>
      <c r="R27" s="4" t="s">
        <v>46</v>
      </c>
    </row>
    <row r="28" spans="2:18" ht="409.5" x14ac:dyDescent="0.25">
      <c r="B28" s="4" t="s">
        <v>1079</v>
      </c>
      <c r="C28" s="47" t="s">
        <v>1080</v>
      </c>
      <c r="D28" s="44"/>
      <c r="E28" s="4" t="s">
        <v>1081</v>
      </c>
      <c r="F28" s="4" t="s">
        <v>5740</v>
      </c>
      <c r="G28" s="4" t="s">
        <v>5741</v>
      </c>
      <c r="H28" s="4" t="s">
        <v>46</v>
      </c>
      <c r="I28" s="4" t="s">
        <v>5742</v>
      </c>
      <c r="J28" s="4" t="s">
        <v>5620</v>
      </c>
      <c r="K28" s="4" t="s">
        <v>5743</v>
      </c>
      <c r="L28" s="4" t="s">
        <v>5744</v>
      </c>
      <c r="M28" s="4" t="s">
        <v>5745</v>
      </c>
      <c r="N28" s="4" t="s">
        <v>46</v>
      </c>
      <c r="O28" s="4" t="s">
        <v>5746</v>
      </c>
      <c r="P28" s="4" t="s">
        <v>5747</v>
      </c>
      <c r="Q28" s="4" t="s">
        <v>59</v>
      </c>
      <c r="R28" s="4" t="s">
        <v>46</v>
      </c>
    </row>
    <row r="29" spans="2:18" ht="409.5" x14ac:dyDescent="0.25">
      <c r="B29" s="4" t="s">
        <v>857</v>
      </c>
      <c r="C29" s="47" t="s">
        <v>858</v>
      </c>
      <c r="D29" s="44"/>
      <c r="E29" s="4" t="s">
        <v>859</v>
      </c>
      <c r="F29" s="4" t="s">
        <v>5655</v>
      </c>
      <c r="G29" s="4" t="s">
        <v>5618</v>
      </c>
      <c r="H29" s="4" t="s">
        <v>46</v>
      </c>
      <c r="I29" s="4" t="s">
        <v>5748</v>
      </c>
      <c r="J29" s="4" t="s">
        <v>5644</v>
      </c>
      <c r="K29" s="4" t="s">
        <v>5749</v>
      </c>
      <c r="L29" s="4" t="s">
        <v>5750</v>
      </c>
      <c r="M29" s="4" t="s">
        <v>5751</v>
      </c>
      <c r="N29" s="4" t="s">
        <v>46</v>
      </c>
      <c r="O29" s="4" t="s">
        <v>5752</v>
      </c>
      <c r="P29" s="4" t="s">
        <v>5753</v>
      </c>
      <c r="Q29" s="4" t="s">
        <v>59</v>
      </c>
      <c r="R29" s="4" t="s">
        <v>46</v>
      </c>
    </row>
    <row r="30" spans="2:18" ht="409.5" x14ac:dyDescent="0.25">
      <c r="B30" s="4" t="s">
        <v>1159</v>
      </c>
      <c r="C30" s="47" t="s">
        <v>1160</v>
      </c>
      <c r="D30" s="44"/>
      <c r="E30" s="4" t="s">
        <v>1081</v>
      </c>
      <c r="F30" s="4" t="s">
        <v>5740</v>
      </c>
      <c r="G30" s="4" t="s">
        <v>5741</v>
      </c>
      <c r="H30" s="4" t="s">
        <v>46</v>
      </c>
      <c r="I30" s="4" t="s">
        <v>5754</v>
      </c>
      <c r="J30" s="4" t="s">
        <v>59</v>
      </c>
      <c r="K30" s="4" t="s">
        <v>46</v>
      </c>
      <c r="L30" s="4" t="s">
        <v>5755</v>
      </c>
      <c r="M30" s="4" t="s">
        <v>5756</v>
      </c>
      <c r="N30" s="4" t="s">
        <v>46</v>
      </c>
      <c r="O30" s="4" t="s">
        <v>5757</v>
      </c>
      <c r="P30" s="4" t="s">
        <v>5758</v>
      </c>
      <c r="Q30" s="4" t="s">
        <v>59</v>
      </c>
      <c r="R30" s="4" t="s">
        <v>46</v>
      </c>
    </row>
    <row r="31" spans="2:18" ht="299.25" x14ac:dyDescent="0.25">
      <c r="B31" s="4" t="s">
        <v>136</v>
      </c>
      <c r="C31" s="47" t="s">
        <v>137</v>
      </c>
      <c r="D31" s="44"/>
      <c r="E31" s="4" t="s">
        <v>74</v>
      </c>
      <c r="F31" s="4" t="s">
        <v>5674</v>
      </c>
      <c r="G31" s="4" t="s">
        <v>46</v>
      </c>
      <c r="H31" s="4" t="s">
        <v>46</v>
      </c>
      <c r="I31" s="4" t="s">
        <v>5675</v>
      </c>
      <c r="J31" s="4" t="s">
        <v>59</v>
      </c>
      <c r="K31" s="4" t="s">
        <v>46</v>
      </c>
      <c r="L31" s="4" t="s">
        <v>5676</v>
      </c>
      <c r="M31" s="4" t="s">
        <v>5677</v>
      </c>
      <c r="N31" s="4" t="s">
        <v>46</v>
      </c>
      <c r="O31" s="4" t="s">
        <v>5678</v>
      </c>
      <c r="P31" s="4" t="s">
        <v>5679</v>
      </c>
      <c r="Q31" s="4" t="s">
        <v>59</v>
      </c>
      <c r="R31" s="4" t="s">
        <v>46</v>
      </c>
    </row>
    <row r="32" spans="2:18" ht="299.25" x14ac:dyDescent="0.25">
      <c r="B32" s="4" t="s">
        <v>79</v>
      </c>
      <c r="C32" s="47" t="s">
        <v>80</v>
      </c>
      <c r="D32" s="44"/>
      <c r="E32" s="4" t="s">
        <v>74</v>
      </c>
      <c r="F32" s="4" t="s">
        <v>5674</v>
      </c>
      <c r="G32" s="4" t="s">
        <v>46</v>
      </c>
      <c r="H32" s="4" t="s">
        <v>46</v>
      </c>
      <c r="I32" s="4" t="s">
        <v>5675</v>
      </c>
      <c r="J32" s="4" t="s">
        <v>59</v>
      </c>
      <c r="K32" s="4" t="s">
        <v>46</v>
      </c>
      <c r="L32" s="4" t="s">
        <v>5676</v>
      </c>
      <c r="M32" s="4" t="s">
        <v>5677</v>
      </c>
      <c r="N32" s="4" t="s">
        <v>46</v>
      </c>
      <c r="O32" s="4" t="s">
        <v>5678</v>
      </c>
      <c r="P32" s="4" t="s">
        <v>5679</v>
      </c>
      <c r="Q32" s="4" t="s">
        <v>59</v>
      </c>
      <c r="R32" s="4" t="s">
        <v>46</v>
      </c>
    </row>
    <row r="33" spans="2:18" ht="409.5" x14ac:dyDescent="0.25">
      <c r="B33" s="4" t="s">
        <v>1085</v>
      </c>
      <c r="C33" s="47" t="s">
        <v>1086</v>
      </c>
      <c r="D33" s="44"/>
      <c r="E33" s="4" t="s">
        <v>1081</v>
      </c>
      <c r="F33" s="4" t="s">
        <v>5740</v>
      </c>
      <c r="G33" s="4" t="s">
        <v>5741</v>
      </c>
      <c r="H33" s="4" t="s">
        <v>46</v>
      </c>
      <c r="I33" s="4" t="s">
        <v>5759</v>
      </c>
      <c r="J33" s="4" t="s">
        <v>5620</v>
      </c>
      <c r="K33" s="4" t="s">
        <v>5743</v>
      </c>
      <c r="L33" s="4" t="s">
        <v>5760</v>
      </c>
      <c r="M33" s="4" t="s">
        <v>5761</v>
      </c>
      <c r="N33" s="4" t="s">
        <v>46</v>
      </c>
      <c r="O33" s="4" t="s">
        <v>5762</v>
      </c>
      <c r="P33" s="4" t="s">
        <v>5747</v>
      </c>
      <c r="Q33" s="4" t="s">
        <v>59</v>
      </c>
      <c r="R33" s="4" t="s">
        <v>46</v>
      </c>
    </row>
    <row r="34" spans="2:18" ht="99.75" x14ac:dyDescent="0.25">
      <c r="B34" s="4" t="s">
        <v>1242</v>
      </c>
      <c r="C34" s="47" t="s">
        <v>1243</v>
      </c>
      <c r="D34" s="44"/>
      <c r="E34" s="4" t="s">
        <v>1081</v>
      </c>
      <c r="F34" s="4" t="s">
        <v>5642</v>
      </c>
      <c r="G34" s="4" t="s">
        <v>46</v>
      </c>
      <c r="H34" s="4" t="s">
        <v>46</v>
      </c>
      <c r="I34" s="4" t="s">
        <v>5763</v>
      </c>
      <c r="J34" s="4" t="s">
        <v>5700</v>
      </c>
      <c r="K34" s="4" t="s">
        <v>5764</v>
      </c>
      <c r="L34" s="4" t="s">
        <v>5765</v>
      </c>
      <c r="M34" s="4" t="s">
        <v>5766</v>
      </c>
      <c r="N34" s="4" t="s">
        <v>46</v>
      </c>
      <c r="O34" s="4" t="s">
        <v>5767</v>
      </c>
      <c r="P34" s="4" t="s">
        <v>5768</v>
      </c>
      <c r="Q34" s="4" t="s">
        <v>59</v>
      </c>
      <c r="R34" s="4" t="s">
        <v>46</v>
      </c>
    </row>
    <row r="35" spans="2:18" ht="28.5" x14ac:dyDescent="0.25">
      <c r="B35" s="4" t="s">
        <v>1163</v>
      </c>
      <c r="C35" s="47" t="s">
        <v>1164</v>
      </c>
      <c r="D35" s="44"/>
      <c r="E35" s="4" t="s">
        <v>349</v>
      </c>
      <c r="F35" s="4" t="s">
        <v>5625</v>
      </c>
      <c r="G35" s="4" t="s">
        <v>46</v>
      </c>
      <c r="H35" s="4" t="s">
        <v>46</v>
      </c>
      <c r="I35" s="4" t="s">
        <v>5769</v>
      </c>
      <c r="J35" s="4" t="s">
        <v>59</v>
      </c>
      <c r="K35" s="4" t="s">
        <v>46</v>
      </c>
      <c r="L35" s="4" t="s">
        <v>5770</v>
      </c>
      <c r="M35" s="4" t="s">
        <v>100</v>
      </c>
      <c r="N35" s="4" t="s">
        <v>46</v>
      </c>
      <c r="O35" s="4" t="s">
        <v>149</v>
      </c>
      <c r="P35" s="4" t="s">
        <v>149</v>
      </c>
      <c r="Q35" s="4" t="s">
        <v>59</v>
      </c>
      <c r="R35" s="4" t="s">
        <v>46</v>
      </c>
    </row>
    <row r="36" spans="2:18" ht="409.5" x14ac:dyDescent="0.25">
      <c r="B36" s="4" t="s">
        <v>171</v>
      </c>
      <c r="C36" s="47" t="s">
        <v>172</v>
      </c>
      <c r="D36" s="44"/>
      <c r="E36" s="4" t="s">
        <v>173</v>
      </c>
      <c r="F36" s="4" t="s">
        <v>5771</v>
      </c>
      <c r="G36" s="4" t="s">
        <v>5772</v>
      </c>
      <c r="H36" s="4" t="s">
        <v>46</v>
      </c>
      <c r="I36" s="4" t="s">
        <v>5773</v>
      </c>
      <c r="J36" s="4" t="s">
        <v>5620</v>
      </c>
      <c r="K36" s="4" t="s">
        <v>5774</v>
      </c>
      <c r="L36" s="4" t="s">
        <v>5775</v>
      </c>
      <c r="M36" s="4" t="s">
        <v>5776</v>
      </c>
      <c r="N36" s="4" t="s">
        <v>46</v>
      </c>
      <c r="O36" s="4" t="s">
        <v>5777</v>
      </c>
      <c r="P36" s="4" t="s">
        <v>5778</v>
      </c>
      <c r="Q36" s="4" t="s">
        <v>59</v>
      </c>
      <c r="R36" s="4" t="s">
        <v>46</v>
      </c>
    </row>
    <row r="37" spans="2:18" ht="171" x14ac:dyDescent="0.25">
      <c r="B37" s="4" t="s">
        <v>211</v>
      </c>
      <c r="C37" s="47" t="s">
        <v>212</v>
      </c>
      <c r="D37" s="44"/>
      <c r="E37" s="4" t="s">
        <v>213</v>
      </c>
      <c r="F37" s="4" t="s">
        <v>5636</v>
      </c>
      <c r="G37" s="4" t="s">
        <v>5618</v>
      </c>
      <c r="H37" s="4" t="s">
        <v>46</v>
      </c>
      <c r="I37" s="4" t="s">
        <v>5779</v>
      </c>
      <c r="J37" s="4" t="s">
        <v>59</v>
      </c>
      <c r="K37" s="4" t="s">
        <v>46</v>
      </c>
      <c r="L37" s="4" t="s">
        <v>5780</v>
      </c>
      <c r="M37" s="4" t="s">
        <v>5781</v>
      </c>
      <c r="N37" s="4" t="s">
        <v>46</v>
      </c>
      <c r="O37" s="4" t="s">
        <v>5782</v>
      </c>
      <c r="P37" s="4" t="s">
        <v>5783</v>
      </c>
      <c r="Q37" s="4" t="s">
        <v>59</v>
      </c>
      <c r="R37" s="4" t="s">
        <v>46</v>
      </c>
    </row>
    <row r="38" spans="2:18" ht="409.5" x14ac:dyDescent="0.25">
      <c r="B38" s="4" t="s">
        <v>378</v>
      </c>
      <c r="C38" s="47" t="s">
        <v>379</v>
      </c>
      <c r="D38" s="44"/>
      <c r="E38" s="4" t="s">
        <v>380</v>
      </c>
      <c r="F38" s="4" t="s">
        <v>5735</v>
      </c>
      <c r="G38" s="4" t="s">
        <v>5772</v>
      </c>
      <c r="H38" s="4" t="s">
        <v>46</v>
      </c>
      <c r="I38" s="4" t="s">
        <v>5784</v>
      </c>
      <c r="J38" s="4" t="s">
        <v>5620</v>
      </c>
      <c r="K38" s="4" t="s">
        <v>5785</v>
      </c>
      <c r="L38" s="4" t="s">
        <v>5786</v>
      </c>
      <c r="M38" s="4" t="s">
        <v>5787</v>
      </c>
      <c r="N38" s="4" t="s">
        <v>46</v>
      </c>
      <c r="O38" s="4" t="s">
        <v>5788</v>
      </c>
      <c r="P38" s="4" t="s">
        <v>5789</v>
      </c>
      <c r="Q38" s="4" t="s">
        <v>59</v>
      </c>
      <c r="R38" s="4" t="s">
        <v>46</v>
      </c>
    </row>
    <row r="39" spans="2:18" ht="128.25" x14ac:dyDescent="0.25">
      <c r="B39" s="4" t="s">
        <v>1090</v>
      </c>
      <c r="C39" s="47" t="s">
        <v>1091</v>
      </c>
      <c r="D39" s="44"/>
      <c r="E39" s="4" t="s">
        <v>1092</v>
      </c>
      <c r="F39" s="4" t="s">
        <v>5680</v>
      </c>
      <c r="G39" s="4" t="s">
        <v>46</v>
      </c>
      <c r="H39" s="4" t="s">
        <v>46</v>
      </c>
      <c r="I39" s="4" t="s">
        <v>5790</v>
      </c>
      <c r="J39" s="4" t="s">
        <v>59</v>
      </c>
      <c r="K39" s="4" t="s">
        <v>46</v>
      </c>
      <c r="L39" s="4" t="s">
        <v>5791</v>
      </c>
      <c r="M39" s="4" t="s">
        <v>5792</v>
      </c>
      <c r="N39" s="4" t="s">
        <v>46</v>
      </c>
      <c r="O39" s="4" t="s">
        <v>5793</v>
      </c>
      <c r="P39" s="4" t="s">
        <v>5794</v>
      </c>
      <c r="Q39" s="4" t="s">
        <v>59</v>
      </c>
      <c r="R39" s="4" t="s">
        <v>46</v>
      </c>
    </row>
    <row r="40" spans="2:18" ht="409.5" x14ac:dyDescent="0.25">
      <c r="B40" s="4" t="s">
        <v>317</v>
      </c>
      <c r="C40" s="47" t="s">
        <v>318</v>
      </c>
      <c r="D40" s="44"/>
      <c r="E40" s="4" t="s">
        <v>313</v>
      </c>
      <c r="F40" s="4" t="s">
        <v>5685</v>
      </c>
      <c r="G40" s="4" t="s">
        <v>5772</v>
      </c>
      <c r="H40" s="4" t="s">
        <v>46</v>
      </c>
      <c r="I40" s="4" t="s">
        <v>5795</v>
      </c>
      <c r="J40" s="4" t="s">
        <v>59</v>
      </c>
      <c r="K40" s="4" t="s">
        <v>46</v>
      </c>
      <c r="L40" s="4" t="s">
        <v>5796</v>
      </c>
      <c r="M40" s="4" t="s">
        <v>5797</v>
      </c>
      <c r="N40" s="4" t="s">
        <v>46</v>
      </c>
      <c r="O40" s="4" t="s">
        <v>5798</v>
      </c>
      <c r="P40" s="4" t="s">
        <v>149</v>
      </c>
      <c r="Q40" s="4" t="s">
        <v>59</v>
      </c>
      <c r="R40" s="4" t="s">
        <v>46</v>
      </c>
    </row>
    <row r="41" spans="2:18" ht="409.5" x14ac:dyDescent="0.25">
      <c r="B41" s="4" t="s">
        <v>564</v>
      </c>
      <c r="C41" s="47" t="s">
        <v>565</v>
      </c>
      <c r="D41" s="44"/>
      <c r="E41" s="4" t="s">
        <v>550</v>
      </c>
      <c r="F41" s="4" t="s">
        <v>5636</v>
      </c>
      <c r="G41" s="4" t="s">
        <v>5772</v>
      </c>
      <c r="H41" s="4" t="s">
        <v>46</v>
      </c>
      <c r="I41" s="4" t="s">
        <v>5799</v>
      </c>
      <c r="J41" s="4" t="s">
        <v>5620</v>
      </c>
      <c r="K41" s="4" t="s">
        <v>5800</v>
      </c>
      <c r="L41" s="4" t="s">
        <v>5801</v>
      </c>
      <c r="M41" s="4" t="s">
        <v>5802</v>
      </c>
      <c r="N41" s="4" t="s">
        <v>46</v>
      </c>
      <c r="O41" s="4" t="s">
        <v>5803</v>
      </c>
      <c r="P41" s="4" t="s">
        <v>5804</v>
      </c>
      <c r="Q41" s="4" t="s">
        <v>59</v>
      </c>
      <c r="R41" s="4" t="s">
        <v>46</v>
      </c>
    </row>
    <row r="42" spans="2:18" ht="128.25" x14ac:dyDescent="0.25">
      <c r="B42" s="4" t="s">
        <v>1245</v>
      </c>
      <c r="C42" s="47" t="s">
        <v>1246</v>
      </c>
      <c r="D42" s="44"/>
      <c r="E42" s="4" t="s">
        <v>167</v>
      </c>
      <c r="F42" s="4" t="s">
        <v>5735</v>
      </c>
      <c r="G42" s="4" t="s">
        <v>5741</v>
      </c>
      <c r="H42" s="4" t="s">
        <v>46</v>
      </c>
      <c r="I42" s="4" t="s">
        <v>5805</v>
      </c>
      <c r="J42" s="4" t="s">
        <v>59</v>
      </c>
      <c r="K42" s="4" t="s">
        <v>46</v>
      </c>
      <c r="L42" s="4" t="s">
        <v>5806</v>
      </c>
      <c r="M42" s="4" t="s">
        <v>5807</v>
      </c>
      <c r="N42" s="4" t="s">
        <v>46</v>
      </c>
      <c r="O42" s="4" t="s">
        <v>5808</v>
      </c>
      <c r="P42" s="4" t="s">
        <v>5809</v>
      </c>
      <c r="Q42" s="4" t="s">
        <v>59</v>
      </c>
      <c r="R42" s="4" t="s">
        <v>46</v>
      </c>
    </row>
    <row r="43" spans="2:18" ht="409.5" x14ac:dyDescent="0.25">
      <c r="B43" s="4" t="s">
        <v>959</v>
      </c>
      <c r="C43" s="47" t="s">
        <v>960</v>
      </c>
      <c r="D43" s="44"/>
      <c r="E43" s="4" t="s">
        <v>961</v>
      </c>
      <c r="F43" s="4" t="s">
        <v>5636</v>
      </c>
      <c r="G43" s="4" t="s">
        <v>5772</v>
      </c>
      <c r="H43" s="4" t="s">
        <v>46</v>
      </c>
      <c r="I43" s="4" t="s">
        <v>5810</v>
      </c>
      <c r="J43" s="4" t="s">
        <v>59</v>
      </c>
      <c r="K43" s="4" t="s">
        <v>46</v>
      </c>
      <c r="L43" s="4" t="s">
        <v>5811</v>
      </c>
      <c r="M43" s="4" t="s">
        <v>5812</v>
      </c>
      <c r="N43" s="4" t="s">
        <v>46</v>
      </c>
      <c r="O43" s="4" t="s">
        <v>5813</v>
      </c>
      <c r="P43" s="4" t="s">
        <v>5814</v>
      </c>
      <c r="Q43" s="4" t="s">
        <v>59</v>
      </c>
      <c r="R43" s="4" t="s">
        <v>46</v>
      </c>
    </row>
    <row r="44" spans="2:18" ht="213.75" x14ac:dyDescent="0.25">
      <c r="B44" s="4" t="s">
        <v>1095</v>
      </c>
      <c r="C44" s="47" t="s">
        <v>1096</v>
      </c>
      <c r="D44" s="44"/>
      <c r="E44" s="4" t="s">
        <v>1097</v>
      </c>
      <c r="F44" s="4" t="s">
        <v>5685</v>
      </c>
      <c r="G44" s="4" t="s">
        <v>5618</v>
      </c>
      <c r="H44" s="4" t="s">
        <v>46</v>
      </c>
      <c r="I44" s="4" t="s">
        <v>5815</v>
      </c>
      <c r="J44" s="4" t="s">
        <v>59</v>
      </c>
      <c r="K44" s="4" t="s">
        <v>46</v>
      </c>
      <c r="L44" s="4" t="s">
        <v>5816</v>
      </c>
      <c r="M44" s="4" t="s">
        <v>5817</v>
      </c>
      <c r="N44" s="4" t="s">
        <v>46</v>
      </c>
      <c r="O44" s="4" t="s">
        <v>5818</v>
      </c>
      <c r="P44" s="4" t="s">
        <v>5794</v>
      </c>
      <c r="Q44" s="4" t="s">
        <v>59</v>
      </c>
      <c r="R44" s="4" t="s">
        <v>46</v>
      </c>
    </row>
    <row r="45" spans="2:18" ht="242.25" x14ac:dyDescent="0.25">
      <c r="B45" s="4" t="s">
        <v>530</v>
      </c>
      <c r="C45" s="47" t="s">
        <v>531</v>
      </c>
      <c r="D45" s="44"/>
      <c r="E45" s="4" t="s">
        <v>532</v>
      </c>
      <c r="F45" s="4" t="s">
        <v>5685</v>
      </c>
      <c r="G45" s="4" t="s">
        <v>5772</v>
      </c>
      <c r="H45" s="4" t="s">
        <v>46</v>
      </c>
      <c r="I45" s="4" t="s">
        <v>5819</v>
      </c>
      <c r="J45" s="4" t="s">
        <v>59</v>
      </c>
      <c r="K45" s="4" t="s">
        <v>46</v>
      </c>
      <c r="L45" s="4" t="s">
        <v>5820</v>
      </c>
      <c r="M45" s="4" t="s">
        <v>375</v>
      </c>
      <c r="N45" s="4" t="s">
        <v>46</v>
      </c>
      <c r="O45" s="4" t="s">
        <v>5821</v>
      </c>
      <c r="P45" s="4" t="s">
        <v>5822</v>
      </c>
      <c r="Q45" s="4" t="s">
        <v>59</v>
      </c>
      <c r="R45" s="4" t="s">
        <v>46</v>
      </c>
    </row>
    <row r="46" spans="2:18" ht="128.25" x14ac:dyDescent="0.25">
      <c r="B46" s="4" t="s">
        <v>567</v>
      </c>
      <c r="C46" s="47" t="s">
        <v>568</v>
      </c>
      <c r="D46" s="44"/>
      <c r="E46" s="4" t="s">
        <v>550</v>
      </c>
      <c r="F46" s="4" t="s">
        <v>5735</v>
      </c>
      <c r="G46" s="4" t="s">
        <v>5618</v>
      </c>
      <c r="H46" s="4" t="s">
        <v>46</v>
      </c>
      <c r="I46" s="4" t="s">
        <v>5823</v>
      </c>
      <c r="J46" s="4" t="s">
        <v>59</v>
      </c>
      <c r="K46" s="4" t="s">
        <v>46</v>
      </c>
      <c r="L46" s="4" t="s">
        <v>5824</v>
      </c>
      <c r="M46" s="4" t="s">
        <v>5825</v>
      </c>
      <c r="N46" s="4" t="s">
        <v>46</v>
      </c>
      <c r="O46" s="4" t="s">
        <v>5826</v>
      </c>
      <c r="P46" s="4" t="s">
        <v>149</v>
      </c>
      <c r="Q46" s="4" t="s">
        <v>59</v>
      </c>
      <c r="R46" s="4" t="s">
        <v>46</v>
      </c>
    </row>
    <row r="47" spans="2:18" ht="128.25" x14ac:dyDescent="0.25">
      <c r="B47" s="4" t="s">
        <v>1248</v>
      </c>
      <c r="C47" s="47" t="s">
        <v>1249</v>
      </c>
      <c r="D47" s="44"/>
      <c r="E47" s="4" t="s">
        <v>167</v>
      </c>
      <c r="F47" s="4" t="s">
        <v>5735</v>
      </c>
      <c r="G47" s="4" t="s">
        <v>5741</v>
      </c>
      <c r="H47" s="4" t="s">
        <v>46</v>
      </c>
      <c r="I47" s="4" t="s">
        <v>5805</v>
      </c>
      <c r="J47" s="4" t="s">
        <v>59</v>
      </c>
      <c r="K47" s="4" t="s">
        <v>46</v>
      </c>
      <c r="L47" s="4" t="s">
        <v>5806</v>
      </c>
      <c r="M47" s="4" t="s">
        <v>5807</v>
      </c>
      <c r="N47" s="4" t="s">
        <v>46</v>
      </c>
      <c r="O47" s="4" t="s">
        <v>5808</v>
      </c>
      <c r="P47" s="4" t="s">
        <v>5809</v>
      </c>
      <c r="Q47" s="4" t="s">
        <v>59</v>
      </c>
      <c r="R47" s="4" t="s">
        <v>46</v>
      </c>
    </row>
    <row r="48" spans="2:18" ht="128.25" x14ac:dyDescent="0.25">
      <c r="B48" s="4" t="s">
        <v>1250</v>
      </c>
      <c r="C48" s="47" t="s">
        <v>1251</v>
      </c>
      <c r="D48" s="44"/>
      <c r="E48" s="4" t="s">
        <v>167</v>
      </c>
      <c r="F48" s="4" t="s">
        <v>5735</v>
      </c>
      <c r="G48" s="4" t="s">
        <v>5741</v>
      </c>
      <c r="H48" s="4" t="s">
        <v>46</v>
      </c>
      <c r="I48" s="4" t="s">
        <v>5805</v>
      </c>
      <c r="J48" s="4" t="s">
        <v>59</v>
      </c>
      <c r="K48" s="4" t="s">
        <v>46</v>
      </c>
      <c r="L48" s="4" t="s">
        <v>5806</v>
      </c>
      <c r="M48" s="4" t="s">
        <v>5807</v>
      </c>
      <c r="N48" s="4" t="s">
        <v>46</v>
      </c>
      <c r="O48" s="4" t="s">
        <v>5808</v>
      </c>
      <c r="P48" s="4" t="s">
        <v>5809</v>
      </c>
      <c r="Q48" s="4" t="s">
        <v>59</v>
      </c>
      <c r="R48" s="4" t="s">
        <v>46</v>
      </c>
    </row>
    <row r="49" spans="2:18" ht="128.25" x14ac:dyDescent="0.25">
      <c r="B49" s="4" t="s">
        <v>176</v>
      </c>
      <c r="C49" s="47" t="s">
        <v>177</v>
      </c>
      <c r="D49" s="44"/>
      <c r="E49" s="4" t="s">
        <v>178</v>
      </c>
      <c r="F49" s="4" t="s">
        <v>5685</v>
      </c>
      <c r="G49" s="4" t="s">
        <v>5618</v>
      </c>
      <c r="H49" s="4" t="s">
        <v>46</v>
      </c>
      <c r="I49" s="4" t="s">
        <v>5827</v>
      </c>
      <c r="J49" s="4" t="s">
        <v>59</v>
      </c>
      <c r="K49" s="4" t="s">
        <v>46</v>
      </c>
      <c r="L49" s="4" t="s">
        <v>5828</v>
      </c>
      <c r="M49" s="4" t="s">
        <v>123</v>
      </c>
      <c r="N49" s="4" t="s">
        <v>46</v>
      </c>
      <c r="O49" s="4" t="s">
        <v>5829</v>
      </c>
      <c r="P49" s="4" t="s">
        <v>5830</v>
      </c>
      <c r="Q49" s="4" t="s">
        <v>59</v>
      </c>
      <c r="R49" s="4" t="s">
        <v>46</v>
      </c>
    </row>
    <row r="50" spans="2:18" ht="409.5" x14ac:dyDescent="0.25">
      <c r="B50" s="4" t="s">
        <v>846</v>
      </c>
      <c r="C50" s="47" t="s">
        <v>847</v>
      </c>
      <c r="D50" s="44"/>
      <c r="E50" s="4" t="s">
        <v>277</v>
      </c>
      <c r="F50" s="4" t="s">
        <v>5685</v>
      </c>
      <c r="G50" s="4" t="s">
        <v>5618</v>
      </c>
      <c r="H50" s="4" t="s">
        <v>46</v>
      </c>
      <c r="I50" s="4" t="s">
        <v>5831</v>
      </c>
      <c r="J50" s="4" t="s">
        <v>59</v>
      </c>
      <c r="K50" s="4" t="s">
        <v>46</v>
      </c>
      <c r="L50" s="4" t="s">
        <v>5832</v>
      </c>
      <c r="M50" s="4" t="s">
        <v>5833</v>
      </c>
      <c r="N50" s="4" t="s">
        <v>46</v>
      </c>
      <c r="O50" s="4" t="s">
        <v>5834</v>
      </c>
      <c r="P50" s="4" t="s">
        <v>5835</v>
      </c>
      <c r="Q50" s="4" t="s">
        <v>59</v>
      </c>
      <c r="R50" s="4" t="s">
        <v>46</v>
      </c>
    </row>
    <row r="51" spans="2:18" ht="409.5" x14ac:dyDescent="0.25">
      <c r="B51" s="4" t="s">
        <v>569</v>
      </c>
      <c r="C51" s="47" t="s">
        <v>570</v>
      </c>
      <c r="D51" s="44"/>
      <c r="E51" s="4" t="s">
        <v>571</v>
      </c>
      <c r="F51" s="4" t="s">
        <v>5685</v>
      </c>
      <c r="G51" s="4" t="s">
        <v>5772</v>
      </c>
      <c r="H51" s="4" t="s">
        <v>46</v>
      </c>
      <c r="I51" s="4" t="s">
        <v>5836</v>
      </c>
      <c r="J51" s="4" t="s">
        <v>5620</v>
      </c>
      <c r="K51" s="4" t="s">
        <v>5837</v>
      </c>
      <c r="L51" s="4" t="s">
        <v>5838</v>
      </c>
      <c r="M51" s="4" t="s">
        <v>5839</v>
      </c>
      <c r="N51" s="4" t="s">
        <v>46</v>
      </c>
      <c r="O51" s="4" t="s">
        <v>5840</v>
      </c>
      <c r="P51" s="4" t="s">
        <v>5841</v>
      </c>
      <c r="Q51" s="4" t="s">
        <v>59</v>
      </c>
      <c r="R51" s="4" t="s">
        <v>46</v>
      </c>
    </row>
    <row r="52" spans="2:18" ht="409.5" x14ac:dyDescent="0.25">
      <c r="B52" s="4" t="s">
        <v>573</v>
      </c>
      <c r="C52" s="47" t="s">
        <v>574</v>
      </c>
      <c r="D52" s="44"/>
      <c r="E52" s="4" t="s">
        <v>155</v>
      </c>
      <c r="F52" s="4" t="s">
        <v>5698</v>
      </c>
      <c r="G52" s="4" t="s">
        <v>5772</v>
      </c>
      <c r="H52" s="4" t="s">
        <v>46</v>
      </c>
      <c r="I52" s="4" t="s">
        <v>5842</v>
      </c>
      <c r="J52" s="4" t="s">
        <v>5620</v>
      </c>
      <c r="K52" s="4" t="s">
        <v>5843</v>
      </c>
      <c r="L52" s="4" t="s">
        <v>5844</v>
      </c>
      <c r="M52" s="4" t="s">
        <v>5845</v>
      </c>
      <c r="N52" s="4" t="s">
        <v>46</v>
      </c>
      <c r="O52" s="4" t="s">
        <v>5846</v>
      </c>
      <c r="P52" s="4" t="s">
        <v>5847</v>
      </c>
      <c r="Q52" s="4" t="s">
        <v>59</v>
      </c>
      <c r="R52" s="4" t="s">
        <v>46</v>
      </c>
    </row>
    <row r="53" spans="2:18" ht="71.25" x14ac:dyDescent="0.25">
      <c r="B53" s="4" t="s">
        <v>1100</v>
      </c>
      <c r="C53" s="47" t="s">
        <v>1101</v>
      </c>
      <c r="D53" s="44"/>
      <c r="E53" s="4" t="s">
        <v>1102</v>
      </c>
      <c r="F53" s="4" t="s">
        <v>5661</v>
      </c>
      <c r="G53" s="4" t="s">
        <v>46</v>
      </c>
      <c r="H53" s="4" t="s">
        <v>46</v>
      </c>
      <c r="I53" s="4" t="s">
        <v>5848</v>
      </c>
      <c r="J53" s="4" t="s">
        <v>59</v>
      </c>
      <c r="K53" s="4" t="s">
        <v>46</v>
      </c>
      <c r="L53" s="4" t="s">
        <v>5849</v>
      </c>
      <c r="M53" s="4" t="s">
        <v>100</v>
      </c>
      <c r="N53" s="4" t="s">
        <v>46</v>
      </c>
      <c r="O53" s="4" t="s">
        <v>5850</v>
      </c>
      <c r="P53" s="4" t="s">
        <v>149</v>
      </c>
      <c r="Q53" s="4" t="s">
        <v>59</v>
      </c>
      <c r="R53" s="4" t="s">
        <v>46</v>
      </c>
    </row>
    <row r="54" spans="2:18" ht="384.75" x14ac:dyDescent="0.25">
      <c r="B54" s="4" t="s">
        <v>904</v>
      </c>
      <c r="C54" s="47" t="s">
        <v>905</v>
      </c>
      <c r="D54" s="44"/>
      <c r="E54" s="4" t="s">
        <v>906</v>
      </c>
      <c r="F54" s="4" t="s">
        <v>5685</v>
      </c>
      <c r="G54" s="4" t="s">
        <v>5637</v>
      </c>
      <c r="H54" s="4" t="s">
        <v>46</v>
      </c>
      <c r="I54" s="4" t="s">
        <v>5851</v>
      </c>
      <c r="J54" s="4" t="s">
        <v>5620</v>
      </c>
      <c r="K54" s="4" t="s">
        <v>5852</v>
      </c>
      <c r="L54" s="4" t="s">
        <v>5853</v>
      </c>
      <c r="M54" s="4" t="s">
        <v>5854</v>
      </c>
      <c r="N54" s="4" t="s">
        <v>46</v>
      </c>
      <c r="O54" s="4" t="s">
        <v>5855</v>
      </c>
      <c r="P54" s="4" t="s">
        <v>5856</v>
      </c>
      <c r="Q54" s="4" t="s">
        <v>59</v>
      </c>
      <c r="R54" s="4" t="s">
        <v>46</v>
      </c>
    </row>
    <row r="55" spans="2:18" ht="409.5" x14ac:dyDescent="0.25">
      <c r="B55" s="4" t="s">
        <v>731</v>
      </c>
      <c r="C55" s="47" t="s">
        <v>732</v>
      </c>
      <c r="D55" s="44"/>
      <c r="E55" s="4" t="s">
        <v>734</v>
      </c>
      <c r="F55" s="4" t="s">
        <v>5685</v>
      </c>
      <c r="G55" s="4" t="s">
        <v>5772</v>
      </c>
      <c r="H55" s="4" t="s">
        <v>46</v>
      </c>
      <c r="I55" s="4" t="s">
        <v>5857</v>
      </c>
      <c r="J55" s="4" t="s">
        <v>59</v>
      </c>
      <c r="K55" s="4" t="s">
        <v>46</v>
      </c>
      <c r="L55" s="4" t="s">
        <v>5858</v>
      </c>
      <c r="M55" s="4" t="s">
        <v>5859</v>
      </c>
      <c r="N55" s="4" t="s">
        <v>46</v>
      </c>
      <c r="O55" s="4" t="s">
        <v>5860</v>
      </c>
      <c r="P55" s="4" t="s">
        <v>5861</v>
      </c>
      <c r="Q55" s="4" t="s">
        <v>59</v>
      </c>
      <c r="R55" s="4" t="s">
        <v>46</v>
      </c>
    </row>
    <row r="56" spans="2:18" ht="242.25" x14ac:dyDescent="0.25">
      <c r="B56" s="4" t="s">
        <v>735</v>
      </c>
      <c r="C56" s="47" t="s">
        <v>736</v>
      </c>
      <c r="D56" s="44"/>
      <c r="E56" s="4" t="s">
        <v>738</v>
      </c>
      <c r="F56" s="4" t="s">
        <v>5685</v>
      </c>
      <c r="G56" s="4" t="s">
        <v>5772</v>
      </c>
      <c r="H56" s="4" t="s">
        <v>46</v>
      </c>
      <c r="I56" s="4" t="s">
        <v>5862</v>
      </c>
      <c r="J56" s="4" t="s">
        <v>59</v>
      </c>
      <c r="K56" s="4" t="s">
        <v>46</v>
      </c>
      <c r="L56" s="4" t="s">
        <v>5863</v>
      </c>
      <c r="M56" s="4" t="s">
        <v>5864</v>
      </c>
      <c r="N56" s="4" t="s">
        <v>46</v>
      </c>
      <c r="O56" s="4" t="s">
        <v>5863</v>
      </c>
      <c r="P56" s="4" t="s">
        <v>149</v>
      </c>
      <c r="Q56" s="4" t="s">
        <v>59</v>
      </c>
      <c r="R56" s="4" t="s">
        <v>46</v>
      </c>
    </row>
    <row r="57" spans="2:18" ht="409.5" x14ac:dyDescent="0.25">
      <c r="B57" s="4" t="s">
        <v>724</v>
      </c>
      <c r="C57" s="47" t="s">
        <v>725</v>
      </c>
      <c r="D57" s="44"/>
      <c r="E57" s="4" t="s">
        <v>726</v>
      </c>
      <c r="F57" s="4" t="s">
        <v>5685</v>
      </c>
      <c r="G57" s="4" t="s">
        <v>5772</v>
      </c>
      <c r="H57" s="4" t="s">
        <v>46</v>
      </c>
      <c r="I57" s="4" t="s">
        <v>5865</v>
      </c>
      <c r="J57" s="4" t="s">
        <v>5620</v>
      </c>
      <c r="K57" s="4" t="s">
        <v>5866</v>
      </c>
      <c r="L57" s="4" t="s">
        <v>5867</v>
      </c>
      <c r="M57" s="4" t="s">
        <v>5868</v>
      </c>
      <c r="N57" s="4" t="s">
        <v>46</v>
      </c>
      <c r="O57" s="4" t="s">
        <v>5869</v>
      </c>
      <c r="P57" s="4" t="s">
        <v>5870</v>
      </c>
      <c r="Q57" s="4" t="s">
        <v>59</v>
      </c>
      <c r="R57" s="4" t="s">
        <v>46</v>
      </c>
    </row>
    <row r="58" spans="2:18" ht="409.5" x14ac:dyDescent="0.25">
      <c r="B58" s="4" t="s">
        <v>1166</v>
      </c>
      <c r="C58" s="47" t="s">
        <v>1167</v>
      </c>
      <c r="D58" s="44"/>
      <c r="E58" s="4" t="s">
        <v>1168</v>
      </c>
      <c r="F58" s="4" t="s">
        <v>5735</v>
      </c>
      <c r="G58" s="4" t="s">
        <v>5772</v>
      </c>
      <c r="H58" s="4" t="s">
        <v>46</v>
      </c>
      <c r="I58" s="4" t="s">
        <v>5871</v>
      </c>
      <c r="J58" s="4" t="s">
        <v>59</v>
      </c>
      <c r="K58" s="4" t="s">
        <v>46</v>
      </c>
      <c r="L58" s="4" t="s">
        <v>5872</v>
      </c>
      <c r="M58" s="4" t="s">
        <v>5873</v>
      </c>
      <c r="N58" s="4" t="s">
        <v>46</v>
      </c>
      <c r="O58" s="4" t="s">
        <v>5874</v>
      </c>
      <c r="P58" s="4" t="s">
        <v>5875</v>
      </c>
      <c r="Q58" s="4" t="s">
        <v>59</v>
      </c>
      <c r="R58" s="4" t="s">
        <v>46</v>
      </c>
    </row>
    <row r="59" spans="2:18" ht="409.5" x14ac:dyDescent="0.25">
      <c r="B59" s="4" t="s">
        <v>962</v>
      </c>
      <c r="C59" s="47" t="s">
        <v>963</v>
      </c>
      <c r="D59" s="44"/>
      <c r="E59" s="4" t="s">
        <v>961</v>
      </c>
      <c r="F59" s="4" t="s">
        <v>5636</v>
      </c>
      <c r="G59" s="4" t="s">
        <v>5772</v>
      </c>
      <c r="H59" s="4" t="s">
        <v>46</v>
      </c>
      <c r="I59" s="4" t="s">
        <v>5810</v>
      </c>
      <c r="J59" s="4" t="s">
        <v>59</v>
      </c>
      <c r="K59" s="4" t="s">
        <v>46</v>
      </c>
      <c r="L59" s="4" t="s">
        <v>5876</v>
      </c>
      <c r="M59" s="4" t="s">
        <v>5877</v>
      </c>
      <c r="N59" s="4" t="s">
        <v>46</v>
      </c>
      <c r="O59" s="4" t="s">
        <v>5878</v>
      </c>
      <c r="P59" s="4" t="s">
        <v>5879</v>
      </c>
      <c r="Q59" s="4" t="s">
        <v>59</v>
      </c>
      <c r="R59" s="4" t="s">
        <v>46</v>
      </c>
    </row>
    <row r="60" spans="2:18" ht="409.5" x14ac:dyDescent="0.25">
      <c r="B60" s="4" t="s">
        <v>226</v>
      </c>
      <c r="C60" s="47" t="s">
        <v>227</v>
      </c>
      <c r="D60" s="44"/>
      <c r="E60" s="4" t="s">
        <v>228</v>
      </c>
      <c r="F60" s="4" t="s">
        <v>5636</v>
      </c>
      <c r="G60" s="4" t="s">
        <v>5772</v>
      </c>
      <c r="H60" s="4" t="s">
        <v>46</v>
      </c>
      <c r="I60" s="4" t="s">
        <v>5880</v>
      </c>
      <c r="J60" s="4" t="s">
        <v>59</v>
      </c>
      <c r="K60" s="4" t="s">
        <v>46</v>
      </c>
      <c r="L60" s="4" t="s">
        <v>5881</v>
      </c>
      <c r="M60" s="4" t="s">
        <v>5882</v>
      </c>
      <c r="N60" s="4" t="s">
        <v>46</v>
      </c>
      <c r="O60" s="4" t="s">
        <v>5883</v>
      </c>
      <c r="P60" s="4" t="s">
        <v>5884</v>
      </c>
      <c r="Q60" s="4" t="s">
        <v>59</v>
      </c>
      <c r="R60" s="4" t="s">
        <v>46</v>
      </c>
    </row>
    <row r="61" spans="2:18" ht="114" x14ac:dyDescent="0.25">
      <c r="B61" s="4" t="s">
        <v>1252</v>
      </c>
      <c r="C61" s="47" t="s">
        <v>1253</v>
      </c>
      <c r="D61" s="44"/>
      <c r="E61" s="4" t="s">
        <v>117</v>
      </c>
      <c r="F61" s="4" t="s">
        <v>5661</v>
      </c>
      <c r="G61" s="4" t="s">
        <v>46</v>
      </c>
      <c r="H61" s="4" t="s">
        <v>46</v>
      </c>
      <c r="I61" s="4" t="s">
        <v>2214</v>
      </c>
      <c r="J61" s="4" t="s">
        <v>59</v>
      </c>
      <c r="K61" s="4" t="s">
        <v>46</v>
      </c>
      <c r="L61" s="4" t="s">
        <v>5885</v>
      </c>
      <c r="M61" s="4" t="s">
        <v>5886</v>
      </c>
      <c r="N61" s="4" t="s">
        <v>46</v>
      </c>
      <c r="O61" s="4" t="s">
        <v>5887</v>
      </c>
      <c r="P61" s="4" t="s">
        <v>5888</v>
      </c>
      <c r="Q61" s="4" t="s">
        <v>59</v>
      </c>
      <c r="R61" s="4" t="s">
        <v>46</v>
      </c>
    </row>
    <row r="62" spans="2:18" ht="85.5" x14ac:dyDescent="0.25">
      <c r="B62" s="4" t="s">
        <v>1255</v>
      </c>
      <c r="C62" s="47" t="s">
        <v>1256</v>
      </c>
      <c r="D62" s="44"/>
      <c r="E62" s="4" t="s">
        <v>117</v>
      </c>
      <c r="F62" s="4" t="s">
        <v>5674</v>
      </c>
      <c r="G62" s="4" t="s">
        <v>46</v>
      </c>
      <c r="H62" s="4" t="s">
        <v>46</v>
      </c>
      <c r="I62" s="4" t="s">
        <v>5889</v>
      </c>
      <c r="J62" s="4" t="s">
        <v>59</v>
      </c>
      <c r="K62" s="4" t="s">
        <v>46</v>
      </c>
      <c r="L62" s="4" t="s">
        <v>5890</v>
      </c>
      <c r="M62" s="4" t="s">
        <v>5766</v>
      </c>
      <c r="N62" s="4" t="s">
        <v>46</v>
      </c>
      <c r="O62" s="4" t="s">
        <v>5891</v>
      </c>
      <c r="P62" s="4" t="s">
        <v>5892</v>
      </c>
      <c r="Q62" s="4" t="s">
        <v>59</v>
      </c>
      <c r="R62" s="4" t="s">
        <v>46</v>
      </c>
    </row>
    <row r="63" spans="2:18" ht="409.5" x14ac:dyDescent="0.25">
      <c r="B63" s="4" t="s">
        <v>1257</v>
      </c>
      <c r="C63" s="47" t="s">
        <v>1258</v>
      </c>
      <c r="D63" s="44"/>
      <c r="E63" s="4" t="s">
        <v>1081</v>
      </c>
      <c r="F63" s="4" t="s">
        <v>5740</v>
      </c>
      <c r="G63" s="4" t="s">
        <v>5893</v>
      </c>
      <c r="H63" s="4" t="s">
        <v>46</v>
      </c>
      <c r="I63" s="4" t="s">
        <v>5894</v>
      </c>
      <c r="J63" s="4" t="s">
        <v>5620</v>
      </c>
      <c r="K63" s="4" t="s">
        <v>5743</v>
      </c>
      <c r="L63" s="4" t="s">
        <v>5895</v>
      </c>
      <c r="M63" s="4" t="s">
        <v>5745</v>
      </c>
      <c r="N63" s="4" t="s">
        <v>46</v>
      </c>
      <c r="O63" s="4" t="s">
        <v>5762</v>
      </c>
      <c r="P63" s="4" t="s">
        <v>5747</v>
      </c>
      <c r="Q63" s="4" t="s">
        <v>59</v>
      </c>
      <c r="R63" s="4" t="s">
        <v>46</v>
      </c>
    </row>
    <row r="64" spans="2:18" ht="128.25" x14ac:dyDescent="0.25">
      <c r="B64" s="4" t="s">
        <v>1105</v>
      </c>
      <c r="C64" s="47" t="s">
        <v>1106</v>
      </c>
      <c r="D64" s="44"/>
      <c r="E64" s="4" t="s">
        <v>124</v>
      </c>
      <c r="F64" s="4" t="s">
        <v>5740</v>
      </c>
      <c r="G64" s="4" t="s">
        <v>5893</v>
      </c>
      <c r="H64" s="4" t="s">
        <v>46</v>
      </c>
      <c r="I64" s="4" t="s">
        <v>5896</v>
      </c>
      <c r="J64" s="4" t="s">
        <v>59</v>
      </c>
      <c r="K64" s="4" t="s">
        <v>46</v>
      </c>
      <c r="L64" s="4" t="s">
        <v>5897</v>
      </c>
      <c r="M64" s="4" t="s">
        <v>5898</v>
      </c>
      <c r="N64" s="4" t="s">
        <v>46</v>
      </c>
      <c r="O64" s="4" t="s">
        <v>5899</v>
      </c>
      <c r="P64" s="4" t="s">
        <v>5715</v>
      </c>
      <c r="Q64" s="4" t="s">
        <v>59</v>
      </c>
      <c r="R64" s="4" t="s">
        <v>46</v>
      </c>
    </row>
    <row r="65" spans="2:18" ht="171" x14ac:dyDescent="0.25">
      <c r="B65" s="4" t="s">
        <v>660</v>
      </c>
      <c r="C65" s="47" t="s">
        <v>661</v>
      </c>
      <c r="D65" s="44"/>
      <c r="E65" s="4" t="s">
        <v>167</v>
      </c>
      <c r="F65" s="4" t="s">
        <v>5698</v>
      </c>
      <c r="G65" s="4" t="s">
        <v>5772</v>
      </c>
      <c r="H65" s="4" t="s">
        <v>46</v>
      </c>
      <c r="I65" s="4" t="s">
        <v>5900</v>
      </c>
      <c r="J65" s="4" t="s">
        <v>59</v>
      </c>
      <c r="K65" s="4" t="s">
        <v>46</v>
      </c>
      <c r="L65" s="4" t="s">
        <v>5901</v>
      </c>
      <c r="M65" s="4" t="s">
        <v>5902</v>
      </c>
      <c r="N65" s="4" t="s">
        <v>46</v>
      </c>
      <c r="O65" s="4" t="s">
        <v>5903</v>
      </c>
      <c r="P65" s="4" t="s">
        <v>5904</v>
      </c>
      <c r="Q65" s="4" t="s">
        <v>59</v>
      </c>
      <c r="R65" s="4" t="s">
        <v>46</v>
      </c>
    </row>
    <row r="66" spans="2:18" ht="409.5" x14ac:dyDescent="0.25">
      <c r="B66" s="4" t="s">
        <v>1260</v>
      </c>
      <c r="C66" s="47" t="s">
        <v>1261</v>
      </c>
      <c r="D66" s="44"/>
      <c r="E66" s="4" t="s">
        <v>117</v>
      </c>
      <c r="F66" s="4" t="s">
        <v>5685</v>
      </c>
      <c r="G66" s="4" t="s">
        <v>5772</v>
      </c>
      <c r="H66" s="4" t="s">
        <v>46</v>
      </c>
      <c r="I66" s="4" t="s">
        <v>5905</v>
      </c>
      <c r="J66" s="4" t="s">
        <v>59</v>
      </c>
      <c r="K66" s="4" t="s">
        <v>46</v>
      </c>
      <c r="L66" s="4" t="s">
        <v>5906</v>
      </c>
      <c r="M66" s="4" t="s">
        <v>5907</v>
      </c>
      <c r="N66" s="4" t="s">
        <v>46</v>
      </c>
      <c r="O66" s="4" t="s">
        <v>5908</v>
      </c>
      <c r="P66" s="4" t="s">
        <v>5909</v>
      </c>
      <c r="Q66" s="4" t="s">
        <v>59</v>
      </c>
      <c r="R66" s="4" t="s">
        <v>46</v>
      </c>
    </row>
    <row r="67" spans="2:18" ht="409.5" x14ac:dyDescent="0.25">
      <c r="B67" s="4" t="s">
        <v>689</v>
      </c>
      <c r="C67" s="47" t="s">
        <v>690</v>
      </c>
      <c r="D67" s="44"/>
      <c r="E67" s="4" t="s">
        <v>691</v>
      </c>
      <c r="F67" s="4" t="s">
        <v>5910</v>
      </c>
      <c r="G67" s="4" t="s">
        <v>46</v>
      </c>
      <c r="H67" s="4" t="s">
        <v>46</v>
      </c>
      <c r="I67" s="4" t="s">
        <v>5911</v>
      </c>
      <c r="J67" s="4" t="s">
        <v>59</v>
      </c>
      <c r="K67" s="4" t="s">
        <v>46</v>
      </c>
      <c r="L67" s="4" t="s">
        <v>5912</v>
      </c>
      <c r="M67" s="4" t="s">
        <v>5913</v>
      </c>
      <c r="N67" s="4" t="s">
        <v>46</v>
      </c>
      <c r="O67" s="4" t="s">
        <v>5914</v>
      </c>
      <c r="P67" s="4" t="s">
        <v>5915</v>
      </c>
      <c r="Q67" s="4" t="s">
        <v>59</v>
      </c>
      <c r="R67" s="4" t="s">
        <v>46</v>
      </c>
    </row>
    <row r="68" spans="2:18" ht="409.5" x14ac:dyDescent="0.25">
      <c r="B68" s="4" t="s">
        <v>218</v>
      </c>
      <c r="C68" s="47" t="s">
        <v>219</v>
      </c>
      <c r="D68" s="44"/>
      <c r="E68" s="4" t="s">
        <v>220</v>
      </c>
      <c r="F68" s="4" t="s">
        <v>5636</v>
      </c>
      <c r="G68" s="4" t="s">
        <v>5772</v>
      </c>
      <c r="H68" s="4" t="s">
        <v>46</v>
      </c>
      <c r="I68" s="4" t="s">
        <v>5880</v>
      </c>
      <c r="J68" s="4" t="s">
        <v>59</v>
      </c>
      <c r="K68" s="4" t="s">
        <v>46</v>
      </c>
      <c r="L68" s="4" t="s">
        <v>5881</v>
      </c>
      <c r="M68" s="4" t="s">
        <v>5916</v>
      </c>
      <c r="N68" s="4" t="s">
        <v>46</v>
      </c>
      <c r="O68" s="4" t="s">
        <v>5883</v>
      </c>
      <c r="P68" s="4" t="s">
        <v>5884</v>
      </c>
      <c r="Q68" s="4" t="s">
        <v>59</v>
      </c>
      <c r="R68" s="4" t="s">
        <v>46</v>
      </c>
    </row>
    <row r="69" spans="2:18" ht="409.5" x14ac:dyDescent="0.25">
      <c r="B69" s="4" t="s">
        <v>320</v>
      </c>
      <c r="C69" s="47" t="s">
        <v>321</v>
      </c>
      <c r="D69" s="44"/>
      <c r="E69" s="4" t="s">
        <v>323</v>
      </c>
      <c r="F69" s="4" t="s">
        <v>5685</v>
      </c>
      <c r="G69" s="4" t="s">
        <v>5772</v>
      </c>
      <c r="H69" s="4" t="s">
        <v>46</v>
      </c>
      <c r="I69" s="4" t="s">
        <v>5917</v>
      </c>
      <c r="J69" s="4" t="s">
        <v>59</v>
      </c>
      <c r="K69" s="4" t="s">
        <v>46</v>
      </c>
      <c r="L69" s="4" t="s">
        <v>5918</v>
      </c>
      <c r="M69" s="4" t="s">
        <v>5797</v>
      </c>
      <c r="N69" s="4" t="s">
        <v>46</v>
      </c>
      <c r="O69" s="4" t="s">
        <v>5919</v>
      </c>
      <c r="P69" s="4" t="s">
        <v>149</v>
      </c>
      <c r="Q69" s="4" t="s">
        <v>59</v>
      </c>
      <c r="R69" s="4" t="s">
        <v>46</v>
      </c>
    </row>
    <row r="70" spans="2:18" ht="409.5" x14ac:dyDescent="0.25">
      <c r="B70" s="4" t="s">
        <v>1263</v>
      </c>
      <c r="C70" s="47" t="s">
        <v>1264</v>
      </c>
      <c r="D70" s="44"/>
      <c r="E70" s="4" t="s">
        <v>117</v>
      </c>
      <c r="F70" s="4" t="s">
        <v>5685</v>
      </c>
      <c r="G70" s="4" t="s">
        <v>5772</v>
      </c>
      <c r="H70" s="4" t="s">
        <v>46</v>
      </c>
      <c r="I70" s="4" t="s">
        <v>5905</v>
      </c>
      <c r="J70" s="4" t="s">
        <v>59</v>
      </c>
      <c r="K70" s="4" t="s">
        <v>46</v>
      </c>
      <c r="L70" s="4" t="s">
        <v>5920</v>
      </c>
      <c r="M70" s="4" t="s">
        <v>5921</v>
      </c>
      <c r="N70" s="4" t="s">
        <v>46</v>
      </c>
      <c r="O70" s="4" t="s">
        <v>5908</v>
      </c>
      <c r="P70" s="4" t="s">
        <v>5909</v>
      </c>
      <c r="Q70" s="4" t="s">
        <v>59</v>
      </c>
      <c r="R70" s="4" t="s">
        <v>46</v>
      </c>
    </row>
    <row r="71" spans="2:18" ht="171" x14ac:dyDescent="0.25">
      <c r="B71" s="4" t="s">
        <v>1266</v>
      </c>
      <c r="C71" s="47" t="s">
        <v>1267</v>
      </c>
      <c r="D71" s="44"/>
      <c r="E71" s="4" t="s">
        <v>1268</v>
      </c>
      <c r="F71" s="4" t="s">
        <v>5910</v>
      </c>
      <c r="G71" s="4" t="s">
        <v>46</v>
      </c>
      <c r="H71" s="4" t="s">
        <v>46</v>
      </c>
      <c r="I71" s="4" t="s">
        <v>5922</v>
      </c>
      <c r="J71" s="4" t="s">
        <v>59</v>
      </c>
      <c r="K71" s="4" t="s">
        <v>46</v>
      </c>
      <c r="L71" s="4" t="s">
        <v>2245</v>
      </c>
      <c r="M71" s="4" t="s">
        <v>2245</v>
      </c>
      <c r="N71" s="4" t="s">
        <v>46</v>
      </c>
      <c r="O71" s="4" t="s">
        <v>2245</v>
      </c>
      <c r="P71" s="4" t="s">
        <v>2245</v>
      </c>
      <c r="Q71" s="4" t="s">
        <v>59</v>
      </c>
      <c r="R71" s="4" t="s">
        <v>46</v>
      </c>
    </row>
    <row r="72" spans="2:18" ht="142.5" x14ac:dyDescent="0.25">
      <c r="B72" s="4" t="s">
        <v>774</v>
      </c>
      <c r="C72" s="47" t="s">
        <v>775</v>
      </c>
      <c r="D72" s="44"/>
      <c r="E72" s="4" t="s">
        <v>776</v>
      </c>
      <c r="F72" s="4" t="s">
        <v>5685</v>
      </c>
      <c r="G72" s="4" t="s">
        <v>5637</v>
      </c>
      <c r="H72" s="4" t="s">
        <v>46</v>
      </c>
      <c r="I72" s="4" t="s">
        <v>5923</v>
      </c>
      <c r="J72" s="4" t="s">
        <v>59</v>
      </c>
      <c r="K72" s="4" t="s">
        <v>46</v>
      </c>
      <c r="L72" s="4" t="s">
        <v>2249</v>
      </c>
      <c r="M72" s="4" t="s">
        <v>5924</v>
      </c>
      <c r="N72" s="4" t="s">
        <v>46</v>
      </c>
      <c r="O72" s="4" t="s">
        <v>2249</v>
      </c>
      <c r="P72" s="4" t="s">
        <v>2249</v>
      </c>
      <c r="Q72" s="4" t="s">
        <v>59</v>
      </c>
      <c r="R72" s="4" t="s">
        <v>46</v>
      </c>
    </row>
    <row r="73" spans="2:18" ht="409.5" x14ac:dyDescent="0.25">
      <c r="B73" s="4" t="s">
        <v>1041</v>
      </c>
      <c r="C73" s="47" t="s">
        <v>1042</v>
      </c>
      <c r="D73" s="44"/>
      <c r="E73" s="4" t="s">
        <v>1043</v>
      </c>
      <c r="F73" s="4" t="s">
        <v>5735</v>
      </c>
      <c r="G73" s="4" t="s">
        <v>5637</v>
      </c>
      <c r="H73" s="4" t="s">
        <v>46</v>
      </c>
      <c r="I73" s="4" t="s">
        <v>5925</v>
      </c>
      <c r="J73" s="4" t="s">
        <v>59</v>
      </c>
      <c r="K73" s="4" t="s">
        <v>46</v>
      </c>
      <c r="L73" s="4" t="s">
        <v>5926</v>
      </c>
      <c r="M73" s="4" t="s">
        <v>5927</v>
      </c>
      <c r="N73" s="4" t="s">
        <v>46</v>
      </c>
      <c r="O73" s="4" t="s">
        <v>5928</v>
      </c>
      <c r="P73" s="4" t="s">
        <v>5929</v>
      </c>
      <c r="Q73" s="4" t="s">
        <v>59</v>
      </c>
      <c r="R73" s="4" t="s">
        <v>46</v>
      </c>
    </row>
    <row r="74" spans="2:18" ht="409.5" x14ac:dyDescent="0.25">
      <c r="B74" s="4" t="s">
        <v>440</v>
      </c>
      <c r="C74" s="47" t="s">
        <v>441</v>
      </c>
      <c r="D74" s="44"/>
      <c r="E74" s="4" t="s">
        <v>442</v>
      </c>
      <c r="F74" s="4" t="s">
        <v>5674</v>
      </c>
      <c r="G74" s="4" t="s">
        <v>46</v>
      </c>
      <c r="H74" s="4" t="s">
        <v>46</v>
      </c>
      <c r="I74" s="4" t="s">
        <v>5930</v>
      </c>
      <c r="J74" s="4" t="s">
        <v>59</v>
      </c>
      <c r="K74" s="4" t="s">
        <v>46</v>
      </c>
      <c r="L74" s="4" t="s">
        <v>5931</v>
      </c>
      <c r="M74" s="4" t="s">
        <v>5932</v>
      </c>
      <c r="N74" s="4" t="s">
        <v>46</v>
      </c>
      <c r="O74" s="4" t="s">
        <v>5933</v>
      </c>
      <c r="P74" s="4" t="s">
        <v>5934</v>
      </c>
      <c r="Q74" s="4" t="s">
        <v>59</v>
      </c>
      <c r="R74" s="4" t="s">
        <v>46</v>
      </c>
    </row>
    <row r="75" spans="2:18" ht="99.75" x14ac:dyDescent="0.25">
      <c r="B75" s="4" t="s">
        <v>679</v>
      </c>
      <c r="C75" s="47" t="s">
        <v>680</v>
      </c>
      <c r="D75" s="44"/>
      <c r="E75" s="4" t="s">
        <v>681</v>
      </c>
      <c r="F75" s="4" t="s">
        <v>5685</v>
      </c>
      <c r="G75" s="4" t="s">
        <v>5935</v>
      </c>
      <c r="H75" s="4" t="s">
        <v>46</v>
      </c>
      <c r="I75" s="4" t="s">
        <v>3754</v>
      </c>
      <c r="J75" s="4" t="s">
        <v>59</v>
      </c>
      <c r="K75" s="4" t="s">
        <v>46</v>
      </c>
      <c r="L75" s="4" t="s">
        <v>3754</v>
      </c>
      <c r="M75" s="4" t="s">
        <v>3754</v>
      </c>
      <c r="N75" s="4" t="s">
        <v>46</v>
      </c>
      <c r="O75" s="4" t="s">
        <v>3754</v>
      </c>
      <c r="P75" s="4" t="s">
        <v>3754</v>
      </c>
      <c r="Q75" s="4" t="s">
        <v>59</v>
      </c>
      <c r="R75" s="4" t="s">
        <v>46</v>
      </c>
    </row>
    <row r="76" spans="2:18" ht="409.5" x14ac:dyDescent="0.25">
      <c r="B76" s="4" t="s">
        <v>575</v>
      </c>
      <c r="C76" s="47" t="s">
        <v>576</v>
      </c>
      <c r="D76" s="44"/>
      <c r="E76" s="4" t="s">
        <v>155</v>
      </c>
      <c r="F76" s="4" t="s">
        <v>5698</v>
      </c>
      <c r="G76" s="4" t="s">
        <v>5618</v>
      </c>
      <c r="H76" s="4" t="s">
        <v>46</v>
      </c>
      <c r="I76" s="4" t="s">
        <v>5936</v>
      </c>
      <c r="J76" s="4" t="s">
        <v>5620</v>
      </c>
      <c r="K76" s="4" t="s">
        <v>5937</v>
      </c>
      <c r="L76" s="4" t="s">
        <v>5938</v>
      </c>
      <c r="M76" s="4" t="s">
        <v>5939</v>
      </c>
      <c r="N76" s="4" t="s">
        <v>46</v>
      </c>
      <c r="O76" s="4" t="s">
        <v>5940</v>
      </c>
      <c r="P76" s="4" t="s">
        <v>346</v>
      </c>
      <c r="Q76" s="4" t="s">
        <v>59</v>
      </c>
      <c r="R76" s="4" t="s">
        <v>46</v>
      </c>
    </row>
    <row r="77" spans="2:18" ht="409.5" x14ac:dyDescent="0.25">
      <c r="B77" s="4" t="s">
        <v>1271</v>
      </c>
      <c r="C77" s="47" t="s">
        <v>1272</v>
      </c>
      <c r="D77" s="44"/>
      <c r="E77" s="4" t="s">
        <v>1273</v>
      </c>
      <c r="F77" s="4" t="s">
        <v>5674</v>
      </c>
      <c r="G77" s="4" t="s">
        <v>46</v>
      </c>
      <c r="H77" s="4" t="s">
        <v>46</v>
      </c>
      <c r="I77" s="4" t="s">
        <v>5941</v>
      </c>
      <c r="J77" s="4" t="s">
        <v>5700</v>
      </c>
      <c r="K77" s="4" t="s">
        <v>5942</v>
      </c>
      <c r="L77" s="4" t="s">
        <v>5943</v>
      </c>
      <c r="M77" s="4" t="s">
        <v>5944</v>
      </c>
      <c r="N77" s="4" t="s">
        <v>46</v>
      </c>
      <c r="O77" s="4" t="s">
        <v>5945</v>
      </c>
      <c r="P77" s="4" t="s">
        <v>5946</v>
      </c>
      <c r="Q77" s="4" t="s">
        <v>59</v>
      </c>
      <c r="R77" s="4" t="s">
        <v>46</v>
      </c>
    </row>
    <row r="78" spans="2:18" ht="409.5" x14ac:dyDescent="0.25">
      <c r="B78" s="4" t="s">
        <v>445</v>
      </c>
      <c r="C78" s="47" t="s">
        <v>446</v>
      </c>
      <c r="D78" s="44"/>
      <c r="E78" s="4" t="s">
        <v>447</v>
      </c>
      <c r="F78" s="4" t="s">
        <v>5698</v>
      </c>
      <c r="G78" s="4" t="s">
        <v>5618</v>
      </c>
      <c r="H78" s="4" t="s">
        <v>46</v>
      </c>
      <c r="I78" s="4" t="s">
        <v>5947</v>
      </c>
      <c r="J78" s="4" t="s">
        <v>59</v>
      </c>
      <c r="K78" s="4" t="s">
        <v>46</v>
      </c>
      <c r="L78" s="4" t="s">
        <v>5948</v>
      </c>
      <c r="M78" s="4" t="s">
        <v>5949</v>
      </c>
      <c r="N78" s="4" t="s">
        <v>46</v>
      </c>
      <c r="O78" s="4" t="s">
        <v>5950</v>
      </c>
      <c r="P78" s="4" t="s">
        <v>3736</v>
      </c>
      <c r="Q78" s="4" t="s">
        <v>59</v>
      </c>
      <c r="R78" s="4" t="s">
        <v>46</v>
      </c>
    </row>
    <row r="79" spans="2:18" ht="384.75" x14ac:dyDescent="0.25">
      <c r="B79" s="4" t="s">
        <v>1276</v>
      </c>
      <c r="C79" s="47" t="s">
        <v>1277</v>
      </c>
      <c r="D79" s="44"/>
      <c r="E79" s="4" t="s">
        <v>1278</v>
      </c>
      <c r="F79" s="4" t="s">
        <v>5674</v>
      </c>
      <c r="G79" s="4" t="s">
        <v>46</v>
      </c>
      <c r="H79" s="4" t="s">
        <v>46</v>
      </c>
      <c r="I79" s="4" t="s">
        <v>5951</v>
      </c>
      <c r="J79" s="4" t="s">
        <v>59</v>
      </c>
      <c r="K79" s="4" t="s">
        <v>46</v>
      </c>
      <c r="L79" s="4" t="s">
        <v>5952</v>
      </c>
      <c r="M79" s="4" t="s">
        <v>5953</v>
      </c>
      <c r="N79" s="4" t="s">
        <v>46</v>
      </c>
      <c r="O79" s="4" t="s">
        <v>5954</v>
      </c>
      <c r="P79" s="4" t="s">
        <v>5955</v>
      </c>
      <c r="Q79" s="4" t="s">
        <v>59</v>
      </c>
      <c r="R79" s="4" t="s">
        <v>46</v>
      </c>
    </row>
    <row r="80" spans="2:18" ht="242.25" x14ac:dyDescent="0.25">
      <c r="B80" s="4" t="s">
        <v>1279</v>
      </c>
      <c r="C80" s="47" t="s">
        <v>1280</v>
      </c>
      <c r="D80" s="44"/>
      <c r="E80" s="4" t="s">
        <v>1223</v>
      </c>
      <c r="F80" s="4" t="s">
        <v>5685</v>
      </c>
      <c r="G80" s="4" t="s">
        <v>5772</v>
      </c>
      <c r="H80" s="4" t="s">
        <v>46</v>
      </c>
      <c r="I80" s="4" t="s">
        <v>5956</v>
      </c>
      <c r="J80" s="4" t="s">
        <v>59</v>
      </c>
      <c r="K80" s="4" t="s">
        <v>46</v>
      </c>
      <c r="L80" s="4" t="s">
        <v>5957</v>
      </c>
      <c r="M80" s="4" t="s">
        <v>5958</v>
      </c>
      <c r="N80" s="4" t="s">
        <v>46</v>
      </c>
      <c r="O80" s="4" t="s">
        <v>5959</v>
      </c>
      <c r="P80" s="4" t="s">
        <v>5960</v>
      </c>
      <c r="Q80" s="4" t="s">
        <v>59</v>
      </c>
      <c r="R80" s="4" t="s">
        <v>46</v>
      </c>
    </row>
    <row r="81" spans="2:18" ht="409.5" x14ac:dyDescent="0.25">
      <c r="B81" s="4" t="s">
        <v>577</v>
      </c>
      <c r="C81" s="47" t="s">
        <v>578</v>
      </c>
      <c r="D81" s="44"/>
      <c r="E81" s="4" t="s">
        <v>579</v>
      </c>
      <c r="F81" s="4" t="s">
        <v>5771</v>
      </c>
      <c r="G81" s="4" t="s">
        <v>5772</v>
      </c>
      <c r="H81" s="4" t="s">
        <v>46</v>
      </c>
      <c r="I81" s="4" t="s">
        <v>5961</v>
      </c>
      <c r="J81" s="4" t="s">
        <v>5620</v>
      </c>
      <c r="K81" s="4" t="s">
        <v>5962</v>
      </c>
      <c r="L81" s="4" t="s">
        <v>5963</v>
      </c>
      <c r="M81" s="4" t="s">
        <v>5964</v>
      </c>
      <c r="N81" s="4" t="s">
        <v>46</v>
      </c>
      <c r="O81" s="4" t="s">
        <v>5965</v>
      </c>
      <c r="P81" s="4" t="s">
        <v>5966</v>
      </c>
      <c r="Q81" s="4" t="s">
        <v>59</v>
      </c>
      <c r="R81" s="4" t="s">
        <v>46</v>
      </c>
    </row>
    <row r="82" spans="2:18" ht="409.5" x14ac:dyDescent="0.25">
      <c r="B82" s="4" t="s">
        <v>993</v>
      </c>
      <c r="C82" s="47" t="s">
        <v>992</v>
      </c>
      <c r="D82" s="44"/>
      <c r="E82" s="4" t="s">
        <v>994</v>
      </c>
      <c r="F82" s="4" t="s">
        <v>5685</v>
      </c>
      <c r="G82" s="4" t="s">
        <v>5618</v>
      </c>
      <c r="H82" s="4" t="s">
        <v>46</v>
      </c>
      <c r="I82" s="4" t="s">
        <v>5967</v>
      </c>
      <c r="J82" s="4" t="s">
        <v>5620</v>
      </c>
      <c r="K82" s="4" t="s">
        <v>5968</v>
      </c>
      <c r="L82" s="4" t="s">
        <v>5969</v>
      </c>
      <c r="M82" s="4" t="s">
        <v>5970</v>
      </c>
      <c r="N82" s="4" t="s">
        <v>46</v>
      </c>
      <c r="O82" s="4" t="s">
        <v>5971</v>
      </c>
      <c r="P82" s="4" t="s">
        <v>5972</v>
      </c>
      <c r="Q82" s="4" t="s">
        <v>59</v>
      </c>
      <c r="R82" s="4" t="s">
        <v>46</v>
      </c>
    </row>
    <row r="83" spans="2:18" ht="242.25" x14ac:dyDescent="0.25">
      <c r="B83" s="4" t="s">
        <v>916</v>
      </c>
      <c r="C83" s="47" t="s">
        <v>917</v>
      </c>
      <c r="D83" s="44"/>
      <c r="E83" s="4" t="s">
        <v>918</v>
      </c>
      <c r="F83" s="4" t="s">
        <v>5735</v>
      </c>
      <c r="G83" s="4" t="s">
        <v>5741</v>
      </c>
      <c r="H83" s="4" t="s">
        <v>46</v>
      </c>
      <c r="I83" s="4" t="s">
        <v>5973</v>
      </c>
      <c r="J83" s="4" t="s">
        <v>59</v>
      </c>
      <c r="K83" s="4" t="s">
        <v>46</v>
      </c>
      <c r="L83" s="4" t="s">
        <v>5974</v>
      </c>
      <c r="M83" s="4" t="s">
        <v>5975</v>
      </c>
      <c r="N83" s="4" t="s">
        <v>46</v>
      </c>
      <c r="O83" s="4" t="s">
        <v>5976</v>
      </c>
      <c r="P83" s="4" t="s">
        <v>346</v>
      </c>
      <c r="Q83" s="4" t="s">
        <v>59</v>
      </c>
      <c r="R83" s="4" t="s">
        <v>46</v>
      </c>
    </row>
    <row r="84" spans="2:18" ht="409.5" x14ac:dyDescent="0.25">
      <c r="B84" s="4" t="s">
        <v>449</v>
      </c>
      <c r="C84" s="47" t="s">
        <v>450</v>
      </c>
      <c r="D84" s="44"/>
      <c r="E84" s="4" t="s">
        <v>451</v>
      </c>
      <c r="F84" s="4" t="s">
        <v>5685</v>
      </c>
      <c r="G84" s="4" t="s">
        <v>5618</v>
      </c>
      <c r="H84" s="4" t="s">
        <v>46</v>
      </c>
      <c r="I84" s="4" t="s">
        <v>5977</v>
      </c>
      <c r="J84" s="4" t="s">
        <v>59</v>
      </c>
      <c r="K84" s="4" t="s">
        <v>46</v>
      </c>
      <c r="L84" s="4" t="s">
        <v>5978</v>
      </c>
      <c r="M84" s="4" t="s">
        <v>5979</v>
      </c>
      <c r="N84" s="4" t="s">
        <v>46</v>
      </c>
      <c r="O84" s="4" t="s">
        <v>5980</v>
      </c>
      <c r="P84" s="4" t="s">
        <v>5981</v>
      </c>
      <c r="Q84" s="4" t="s">
        <v>59</v>
      </c>
      <c r="R84" s="4" t="s">
        <v>46</v>
      </c>
    </row>
    <row r="85" spans="2:18" ht="409.5" x14ac:dyDescent="0.25">
      <c r="B85" s="4" t="s">
        <v>683</v>
      </c>
      <c r="C85" s="47" t="s">
        <v>684</v>
      </c>
      <c r="D85" s="44"/>
      <c r="E85" s="4" t="s">
        <v>685</v>
      </c>
      <c r="F85" s="4" t="s">
        <v>5685</v>
      </c>
      <c r="G85" s="4" t="s">
        <v>5772</v>
      </c>
      <c r="H85" s="4" t="s">
        <v>46</v>
      </c>
      <c r="I85" s="4" t="s">
        <v>3754</v>
      </c>
      <c r="J85" s="4" t="s">
        <v>5620</v>
      </c>
      <c r="K85" s="4" t="s">
        <v>5982</v>
      </c>
      <c r="L85" s="4" t="s">
        <v>5983</v>
      </c>
      <c r="M85" s="4" t="s">
        <v>5984</v>
      </c>
      <c r="N85" s="4" t="s">
        <v>46</v>
      </c>
      <c r="O85" s="4" t="s">
        <v>5985</v>
      </c>
      <c r="P85" s="4" t="s">
        <v>5783</v>
      </c>
      <c r="Q85" s="4" t="s">
        <v>59</v>
      </c>
      <c r="R85" s="4" t="s">
        <v>46</v>
      </c>
    </row>
    <row r="86" spans="2:18" ht="327.75" x14ac:dyDescent="0.25">
      <c r="B86" s="4" t="s">
        <v>454</v>
      </c>
      <c r="C86" s="47" t="s">
        <v>455</v>
      </c>
      <c r="D86" s="44"/>
      <c r="E86" s="4" t="s">
        <v>456</v>
      </c>
      <c r="F86" s="4" t="s">
        <v>5636</v>
      </c>
      <c r="G86" s="4" t="s">
        <v>5772</v>
      </c>
      <c r="H86" s="4" t="s">
        <v>46</v>
      </c>
      <c r="I86" s="4" t="s">
        <v>5986</v>
      </c>
      <c r="J86" s="4" t="s">
        <v>59</v>
      </c>
      <c r="K86" s="4" t="s">
        <v>46</v>
      </c>
      <c r="L86" s="4" t="s">
        <v>5987</v>
      </c>
      <c r="M86" s="4" t="s">
        <v>5988</v>
      </c>
      <c r="N86" s="4" t="s">
        <v>46</v>
      </c>
      <c r="O86" s="4" t="s">
        <v>5989</v>
      </c>
      <c r="P86" s="4" t="s">
        <v>5990</v>
      </c>
      <c r="Q86" s="4" t="s">
        <v>59</v>
      </c>
      <c r="R86" s="4" t="s">
        <v>46</v>
      </c>
    </row>
    <row r="87" spans="2:18" ht="399" x14ac:dyDescent="0.25">
      <c r="B87" s="4" t="s">
        <v>663</v>
      </c>
      <c r="C87" s="47" t="s">
        <v>664</v>
      </c>
      <c r="D87" s="44"/>
      <c r="E87" s="4" t="s">
        <v>74</v>
      </c>
      <c r="F87" s="4" t="s">
        <v>5771</v>
      </c>
      <c r="G87" s="4" t="s">
        <v>5772</v>
      </c>
      <c r="H87" s="4" t="s">
        <v>46</v>
      </c>
      <c r="I87" s="4" t="s">
        <v>5991</v>
      </c>
      <c r="J87" s="4" t="s">
        <v>59</v>
      </c>
      <c r="K87" s="4" t="s">
        <v>46</v>
      </c>
      <c r="L87" s="4" t="s">
        <v>5992</v>
      </c>
      <c r="M87" s="4" t="s">
        <v>5993</v>
      </c>
      <c r="N87" s="4" t="s">
        <v>46</v>
      </c>
      <c r="O87" s="4" t="s">
        <v>5994</v>
      </c>
      <c r="P87" s="4" t="s">
        <v>5995</v>
      </c>
      <c r="Q87" s="4" t="s">
        <v>59</v>
      </c>
      <c r="R87" s="4" t="s">
        <v>46</v>
      </c>
    </row>
    <row r="88" spans="2:18" ht="242.25" x14ac:dyDescent="0.25">
      <c r="B88" s="4" t="s">
        <v>457</v>
      </c>
      <c r="C88" s="47" t="s">
        <v>458</v>
      </c>
      <c r="D88" s="44"/>
      <c r="E88" s="4" t="s">
        <v>456</v>
      </c>
      <c r="F88" s="4" t="s">
        <v>5636</v>
      </c>
      <c r="G88" s="4" t="s">
        <v>5772</v>
      </c>
      <c r="H88" s="4" t="s">
        <v>46</v>
      </c>
      <c r="I88" s="4" t="s">
        <v>5996</v>
      </c>
      <c r="J88" s="4" t="s">
        <v>59</v>
      </c>
      <c r="K88" s="4" t="s">
        <v>46</v>
      </c>
      <c r="L88" s="4" t="s">
        <v>5997</v>
      </c>
      <c r="M88" s="4" t="s">
        <v>5998</v>
      </c>
      <c r="N88" s="4" t="s">
        <v>46</v>
      </c>
      <c r="O88" s="4" t="s">
        <v>5999</v>
      </c>
      <c r="P88" s="4" t="s">
        <v>6000</v>
      </c>
      <c r="Q88" s="4" t="s">
        <v>59</v>
      </c>
      <c r="R88" s="4" t="s">
        <v>46</v>
      </c>
    </row>
    <row r="89" spans="2:18" ht="171" x14ac:dyDescent="0.25">
      <c r="B89" s="4" t="s">
        <v>1282</v>
      </c>
      <c r="C89" s="47" t="s">
        <v>1283</v>
      </c>
      <c r="D89" s="44"/>
      <c r="E89" s="4" t="s">
        <v>1284</v>
      </c>
      <c r="F89" s="4" t="s">
        <v>5636</v>
      </c>
      <c r="G89" s="4" t="s">
        <v>5772</v>
      </c>
      <c r="H89" s="4" t="s">
        <v>46</v>
      </c>
      <c r="I89" s="4" t="s">
        <v>6001</v>
      </c>
      <c r="J89" s="4" t="s">
        <v>59</v>
      </c>
      <c r="K89" s="4" t="s">
        <v>46</v>
      </c>
      <c r="L89" s="4" t="s">
        <v>6002</v>
      </c>
      <c r="M89" s="4" t="s">
        <v>6003</v>
      </c>
      <c r="N89" s="4" t="s">
        <v>46</v>
      </c>
      <c r="O89" s="4" t="s">
        <v>6004</v>
      </c>
      <c r="P89" s="4" t="s">
        <v>6005</v>
      </c>
      <c r="Q89" s="4" t="s">
        <v>59</v>
      </c>
      <c r="R89" s="4" t="s">
        <v>46</v>
      </c>
    </row>
    <row r="90" spans="2:18" ht="384.75" x14ac:dyDescent="0.25">
      <c r="B90" s="4" t="s">
        <v>647</v>
      </c>
      <c r="C90" s="47" t="s">
        <v>648</v>
      </c>
      <c r="D90" s="44"/>
      <c r="E90" s="4" t="s">
        <v>74</v>
      </c>
      <c r="F90" s="4" t="s">
        <v>5771</v>
      </c>
      <c r="G90" s="4" t="s">
        <v>5772</v>
      </c>
      <c r="H90" s="4" t="s">
        <v>46</v>
      </c>
      <c r="I90" s="4" t="s">
        <v>6006</v>
      </c>
      <c r="J90" s="4" t="s">
        <v>59</v>
      </c>
      <c r="K90" s="4" t="s">
        <v>46</v>
      </c>
      <c r="L90" s="4" t="s">
        <v>6007</v>
      </c>
      <c r="M90" s="4" t="s">
        <v>5993</v>
      </c>
      <c r="N90" s="4" t="s">
        <v>46</v>
      </c>
      <c r="O90" s="4" t="s">
        <v>5994</v>
      </c>
      <c r="P90" s="4" t="s">
        <v>5995</v>
      </c>
      <c r="Q90" s="4" t="s">
        <v>59</v>
      </c>
      <c r="R90" s="4" t="s">
        <v>46</v>
      </c>
    </row>
    <row r="91" spans="2:18" ht="409.5" x14ac:dyDescent="0.25">
      <c r="B91" s="4" t="s">
        <v>922</v>
      </c>
      <c r="C91" s="47" t="s">
        <v>923</v>
      </c>
      <c r="D91" s="44"/>
      <c r="E91" s="4" t="s">
        <v>924</v>
      </c>
      <c r="F91" s="4" t="s">
        <v>5636</v>
      </c>
      <c r="G91" s="4" t="s">
        <v>5772</v>
      </c>
      <c r="H91" s="4" t="s">
        <v>46</v>
      </c>
      <c r="I91" s="4" t="s">
        <v>6008</v>
      </c>
      <c r="J91" s="4" t="s">
        <v>59</v>
      </c>
      <c r="K91" s="4" t="s">
        <v>46</v>
      </c>
      <c r="L91" s="4" t="s">
        <v>6009</v>
      </c>
      <c r="M91" s="4" t="s">
        <v>6010</v>
      </c>
      <c r="N91" s="4" t="s">
        <v>46</v>
      </c>
      <c r="O91" s="4" t="s">
        <v>6011</v>
      </c>
      <c r="P91" s="4" t="s">
        <v>6012</v>
      </c>
      <c r="Q91" s="4" t="s">
        <v>59</v>
      </c>
      <c r="R91" s="4" t="s">
        <v>46</v>
      </c>
    </row>
    <row r="92" spans="2:18" ht="384.75" x14ac:dyDescent="0.25">
      <c r="B92" s="4" t="s">
        <v>944</v>
      </c>
      <c r="C92" s="47" t="s">
        <v>945</v>
      </c>
      <c r="D92" s="44"/>
      <c r="E92" s="4" t="s">
        <v>946</v>
      </c>
      <c r="F92" s="4" t="s">
        <v>5685</v>
      </c>
      <c r="G92" s="4" t="s">
        <v>5893</v>
      </c>
      <c r="H92" s="4" t="s">
        <v>46</v>
      </c>
      <c r="I92" s="4" t="s">
        <v>6013</v>
      </c>
      <c r="J92" s="4" t="s">
        <v>59</v>
      </c>
      <c r="K92" s="4" t="s">
        <v>46</v>
      </c>
      <c r="L92" s="4" t="s">
        <v>6014</v>
      </c>
      <c r="M92" s="4" t="s">
        <v>6015</v>
      </c>
      <c r="N92" s="4" t="s">
        <v>46</v>
      </c>
      <c r="O92" s="4" t="s">
        <v>6016</v>
      </c>
      <c r="P92" s="4" t="s">
        <v>1198</v>
      </c>
      <c r="Q92" s="4" t="s">
        <v>59</v>
      </c>
      <c r="R92" s="4" t="s">
        <v>46</v>
      </c>
    </row>
    <row r="93" spans="2:18" ht="384.75" x14ac:dyDescent="0.25">
      <c r="B93" s="4" t="s">
        <v>947</v>
      </c>
      <c r="C93" s="47" t="s">
        <v>948</v>
      </c>
      <c r="D93" s="44"/>
      <c r="E93" s="4" t="s">
        <v>946</v>
      </c>
      <c r="F93" s="4" t="s">
        <v>5685</v>
      </c>
      <c r="G93" s="4" t="s">
        <v>5893</v>
      </c>
      <c r="H93" s="4" t="s">
        <v>46</v>
      </c>
      <c r="I93" s="4" t="s">
        <v>6017</v>
      </c>
      <c r="J93" s="4" t="s">
        <v>59</v>
      </c>
      <c r="K93" s="4" t="s">
        <v>46</v>
      </c>
      <c r="L93" s="4" t="s">
        <v>6014</v>
      </c>
      <c r="M93" s="4" t="s">
        <v>6015</v>
      </c>
      <c r="N93" s="4" t="s">
        <v>46</v>
      </c>
      <c r="O93" s="4" t="s">
        <v>6016</v>
      </c>
      <c r="P93" s="4" t="s">
        <v>1198</v>
      </c>
      <c r="Q93" s="4" t="s">
        <v>59</v>
      </c>
      <c r="R93" s="4" t="s">
        <v>46</v>
      </c>
    </row>
    <row r="94" spans="2:18" ht="409.5" x14ac:dyDescent="0.25">
      <c r="B94" s="4" t="s">
        <v>830</v>
      </c>
      <c r="C94" s="47" t="s">
        <v>831</v>
      </c>
      <c r="D94" s="44"/>
      <c r="E94" s="4" t="s">
        <v>832</v>
      </c>
      <c r="F94" s="4" t="s">
        <v>5636</v>
      </c>
      <c r="G94" s="4" t="s">
        <v>5772</v>
      </c>
      <c r="H94" s="4" t="s">
        <v>46</v>
      </c>
      <c r="I94" s="4" t="s">
        <v>6018</v>
      </c>
      <c r="J94" s="4" t="s">
        <v>5620</v>
      </c>
      <c r="K94" s="4" t="s">
        <v>6019</v>
      </c>
      <c r="L94" s="4" t="s">
        <v>6020</v>
      </c>
      <c r="M94" s="4" t="s">
        <v>6021</v>
      </c>
      <c r="N94" s="4" t="s">
        <v>46</v>
      </c>
      <c r="O94" s="4" t="s">
        <v>6022</v>
      </c>
      <c r="P94" s="4" t="s">
        <v>6023</v>
      </c>
      <c r="Q94" s="4" t="s">
        <v>59</v>
      </c>
      <c r="R94" s="4" t="s">
        <v>46</v>
      </c>
    </row>
    <row r="95" spans="2:18" ht="399" x14ac:dyDescent="0.25">
      <c r="B95" s="4" t="s">
        <v>535</v>
      </c>
      <c r="C95" s="47" t="s">
        <v>536</v>
      </c>
      <c r="D95" s="44"/>
      <c r="E95" s="4" t="s">
        <v>532</v>
      </c>
      <c r="F95" s="4" t="s">
        <v>5685</v>
      </c>
      <c r="G95" s="4" t="s">
        <v>5772</v>
      </c>
      <c r="H95" s="4" t="s">
        <v>46</v>
      </c>
      <c r="I95" s="4" t="s">
        <v>6024</v>
      </c>
      <c r="J95" s="4" t="s">
        <v>59</v>
      </c>
      <c r="K95" s="4" t="s">
        <v>46</v>
      </c>
      <c r="L95" s="4" t="s">
        <v>6025</v>
      </c>
      <c r="M95" s="4" t="s">
        <v>1668</v>
      </c>
      <c r="N95" s="4" t="s">
        <v>46</v>
      </c>
      <c r="O95" s="4" t="s">
        <v>6026</v>
      </c>
      <c r="P95" s="4" t="s">
        <v>6027</v>
      </c>
      <c r="Q95" s="4" t="s">
        <v>59</v>
      </c>
      <c r="R95" s="4" t="s">
        <v>46</v>
      </c>
    </row>
    <row r="96" spans="2:18" ht="399" x14ac:dyDescent="0.25">
      <c r="B96" s="4" t="s">
        <v>538</v>
      </c>
      <c r="C96" s="47" t="s">
        <v>539</v>
      </c>
      <c r="D96" s="44"/>
      <c r="E96" s="4" t="s">
        <v>532</v>
      </c>
      <c r="F96" s="4" t="s">
        <v>5685</v>
      </c>
      <c r="G96" s="4" t="s">
        <v>5618</v>
      </c>
      <c r="H96" s="4" t="s">
        <v>46</v>
      </c>
      <c r="I96" s="4" t="s">
        <v>6024</v>
      </c>
      <c r="J96" s="4" t="s">
        <v>59</v>
      </c>
      <c r="K96" s="4" t="s">
        <v>46</v>
      </c>
      <c r="L96" s="4" t="s">
        <v>6025</v>
      </c>
      <c r="M96" s="4" t="s">
        <v>1668</v>
      </c>
      <c r="N96" s="4" t="s">
        <v>46</v>
      </c>
      <c r="O96" s="4" t="s">
        <v>6026</v>
      </c>
      <c r="P96" s="4" t="s">
        <v>6027</v>
      </c>
      <c r="Q96" s="4" t="s">
        <v>59</v>
      </c>
      <c r="R96" s="4" t="s">
        <v>46</v>
      </c>
    </row>
    <row r="97" spans="2:18" ht="409.5" x14ac:dyDescent="0.25">
      <c r="B97" s="4" t="s">
        <v>540</v>
      </c>
      <c r="C97" s="47" t="s">
        <v>541</v>
      </c>
      <c r="D97" s="44"/>
      <c r="E97" s="4" t="s">
        <v>542</v>
      </c>
      <c r="F97" s="4" t="s">
        <v>5636</v>
      </c>
      <c r="G97" s="4" t="s">
        <v>5772</v>
      </c>
      <c r="H97" s="4" t="s">
        <v>46</v>
      </c>
      <c r="I97" s="4" t="s">
        <v>6028</v>
      </c>
      <c r="J97" s="4" t="s">
        <v>59</v>
      </c>
      <c r="K97" s="4" t="s">
        <v>46</v>
      </c>
      <c r="L97" s="4" t="s">
        <v>6029</v>
      </c>
      <c r="M97" s="4" t="s">
        <v>6030</v>
      </c>
      <c r="N97" s="4" t="s">
        <v>46</v>
      </c>
      <c r="O97" s="4" t="s">
        <v>6031</v>
      </c>
      <c r="P97" s="4" t="s">
        <v>6032</v>
      </c>
      <c r="Q97" s="4" t="s">
        <v>59</v>
      </c>
      <c r="R97" s="4" t="s">
        <v>46</v>
      </c>
    </row>
    <row r="98" spans="2:18" ht="409.5" x14ac:dyDescent="0.25">
      <c r="B98" s="4" t="s">
        <v>459</v>
      </c>
      <c r="C98" s="47" t="s">
        <v>460</v>
      </c>
      <c r="D98" s="44"/>
      <c r="E98" s="4" t="s">
        <v>461</v>
      </c>
      <c r="F98" s="4" t="s">
        <v>5636</v>
      </c>
      <c r="G98" s="4" t="s">
        <v>5618</v>
      </c>
      <c r="H98" s="4" t="s">
        <v>46</v>
      </c>
      <c r="I98" s="4" t="s">
        <v>6033</v>
      </c>
      <c r="J98" s="4" t="s">
        <v>5620</v>
      </c>
      <c r="K98" s="4" t="s">
        <v>6034</v>
      </c>
      <c r="L98" s="4" t="s">
        <v>6035</v>
      </c>
      <c r="M98" s="4" t="s">
        <v>6036</v>
      </c>
      <c r="N98" s="4" t="s">
        <v>46</v>
      </c>
      <c r="O98" s="4" t="s">
        <v>6037</v>
      </c>
      <c r="P98" s="4" t="s">
        <v>6038</v>
      </c>
      <c r="Q98" s="4" t="s">
        <v>59</v>
      </c>
      <c r="R98" s="4" t="s">
        <v>46</v>
      </c>
    </row>
    <row r="99" spans="2:18" ht="313.5" x14ac:dyDescent="0.25">
      <c r="B99" s="4" t="s">
        <v>1169</v>
      </c>
      <c r="C99" s="47" t="s">
        <v>1170</v>
      </c>
      <c r="D99" s="44"/>
      <c r="E99" s="4" t="s">
        <v>1171</v>
      </c>
      <c r="F99" s="4" t="s">
        <v>5674</v>
      </c>
      <c r="G99" s="4" t="s">
        <v>46</v>
      </c>
      <c r="H99" s="4" t="s">
        <v>46</v>
      </c>
      <c r="I99" s="4" t="s">
        <v>6039</v>
      </c>
      <c r="J99" s="4" t="s">
        <v>5620</v>
      </c>
      <c r="K99" s="4" t="s">
        <v>6040</v>
      </c>
      <c r="L99" s="4" t="s">
        <v>6041</v>
      </c>
      <c r="M99" s="4" t="s">
        <v>100</v>
      </c>
      <c r="N99" s="4" t="s">
        <v>46</v>
      </c>
      <c r="O99" s="4" t="s">
        <v>6042</v>
      </c>
      <c r="P99" s="4" t="s">
        <v>6043</v>
      </c>
      <c r="Q99" s="4" t="s">
        <v>59</v>
      </c>
      <c r="R99" s="4" t="s">
        <v>46</v>
      </c>
    </row>
    <row r="100" spans="2:18" ht="409.5" x14ac:dyDescent="0.25">
      <c r="B100" s="4" t="s">
        <v>893</v>
      </c>
      <c r="C100" s="47" t="s">
        <v>894</v>
      </c>
      <c r="D100" s="44"/>
      <c r="E100" s="4" t="s">
        <v>895</v>
      </c>
      <c r="F100" s="4" t="s">
        <v>5685</v>
      </c>
      <c r="G100" s="4" t="s">
        <v>5772</v>
      </c>
      <c r="H100" s="4" t="s">
        <v>46</v>
      </c>
      <c r="I100" s="4" t="s">
        <v>6044</v>
      </c>
      <c r="J100" s="4" t="s">
        <v>5620</v>
      </c>
      <c r="K100" s="4" t="s">
        <v>6045</v>
      </c>
      <c r="L100" s="4" t="s">
        <v>6046</v>
      </c>
      <c r="M100" s="4" t="s">
        <v>6047</v>
      </c>
      <c r="N100" s="4" t="s">
        <v>46</v>
      </c>
      <c r="O100" s="4" t="s">
        <v>6048</v>
      </c>
      <c r="P100" s="4" t="s">
        <v>6049</v>
      </c>
      <c r="Q100" s="4" t="s">
        <v>59</v>
      </c>
      <c r="R100" s="4" t="s">
        <v>46</v>
      </c>
    </row>
    <row r="101" spans="2:18" ht="399" x14ac:dyDescent="0.25">
      <c r="B101" s="4" t="s">
        <v>1285</v>
      </c>
      <c r="C101" s="47" t="s">
        <v>1286</v>
      </c>
      <c r="D101" s="44"/>
      <c r="E101" s="4" t="s">
        <v>283</v>
      </c>
      <c r="F101" s="4" t="s">
        <v>5636</v>
      </c>
      <c r="G101" s="4" t="s">
        <v>5618</v>
      </c>
      <c r="H101" s="4" t="s">
        <v>46</v>
      </c>
      <c r="I101" s="4" t="s">
        <v>6050</v>
      </c>
      <c r="J101" s="4" t="s">
        <v>59</v>
      </c>
      <c r="K101" s="4" t="s">
        <v>46</v>
      </c>
      <c r="L101" s="4" t="s">
        <v>6051</v>
      </c>
      <c r="M101" s="4" t="s">
        <v>6052</v>
      </c>
      <c r="N101" s="4" t="s">
        <v>46</v>
      </c>
      <c r="O101" s="4" t="s">
        <v>2360</v>
      </c>
      <c r="P101" s="4" t="s">
        <v>6053</v>
      </c>
      <c r="Q101" s="4" t="s">
        <v>59</v>
      </c>
      <c r="R101" s="4" t="s">
        <v>46</v>
      </c>
    </row>
    <row r="102" spans="2:18" ht="409.5" x14ac:dyDescent="0.25">
      <c r="B102" s="4" t="s">
        <v>1037</v>
      </c>
      <c r="C102" s="47" t="s">
        <v>1038</v>
      </c>
      <c r="D102" s="44"/>
      <c r="E102" s="4" t="s">
        <v>1035</v>
      </c>
      <c r="F102" s="4" t="s">
        <v>5685</v>
      </c>
      <c r="G102" s="4" t="s">
        <v>5772</v>
      </c>
      <c r="H102" s="4" t="s">
        <v>46</v>
      </c>
      <c r="I102" s="4" t="s">
        <v>6054</v>
      </c>
      <c r="J102" s="4" t="s">
        <v>59</v>
      </c>
      <c r="K102" s="4" t="s">
        <v>46</v>
      </c>
      <c r="L102" s="4" t="s">
        <v>6055</v>
      </c>
      <c r="M102" s="4" t="s">
        <v>6056</v>
      </c>
      <c r="N102" s="4" t="s">
        <v>46</v>
      </c>
      <c r="O102" s="4" t="s">
        <v>6057</v>
      </c>
      <c r="P102" s="4" t="s">
        <v>6058</v>
      </c>
      <c r="Q102" s="4" t="s">
        <v>59</v>
      </c>
      <c r="R102" s="4" t="s">
        <v>46</v>
      </c>
    </row>
    <row r="103" spans="2:18" ht="409.5" x14ac:dyDescent="0.25">
      <c r="B103" s="4" t="s">
        <v>1045</v>
      </c>
      <c r="C103" s="47" t="s">
        <v>1046</v>
      </c>
      <c r="D103" s="44"/>
      <c r="E103" s="4" t="s">
        <v>1035</v>
      </c>
      <c r="F103" s="4" t="s">
        <v>5685</v>
      </c>
      <c r="G103" s="4" t="s">
        <v>5772</v>
      </c>
      <c r="H103" s="4" t="s">
        <v>46</v>
      </c>
      <c r="I103" s="4" t="s">
        <v>6054</v>
      </c>
      <c r="J103" s="4" t="s">
        <v>59</v>
      </c>
      <c r="K103" s="4" t="s">
        <v>46</v>
      </c>
      <c r="L103" s="4" t="s">
        <v>6059</v>
      </c>
      <c r="M103" s="4" t="s">
        <v>6056</v>
      </c>
      <c r="N103" s="4" t="s">
        <v>46</v>
      </c>
      <c r="O103" s="4" t="s">
        <v>6057</v>
      </c>
      <c r="P103" s="4" t="s">
        <v>6058</v>
      </c>
      <c r="Q103" s="4" t="s">
        <v>59</v>
      </c>
      <c r="R103" s="4" t="s">
        <v>46</v>
      </c>
    </row>
    <row r="104" spans="2:18" ht="409.5" x14ac:dyDescent="0.25">
      <c r="B104" s="4" t="s">
        <v>1047</v>
      </c>
      <c r="C104" s="47" t="s">
        <v>1048</v>
      </c>
      <c r="D104" s="44"/>
      <c r="E104" s="4" t="s">
        <v>1035</v>
      </c>
      <c r="F104" s="4" t="s">
        <v>5685</v>
      </c>
      <c r="G104" s="4" t="s">
        <v>5772</v>
      </c>
      <c r="H104" s="4" t="s">
        <v>46</v>
      </c>
      <c r="I104" s="4" t="s">
        <v>6054</v>
      </c>
      <c r="J104" s="4" t="s">
        <v>59</v>
      </c>
      <c r="K104" s="4" t="s">
        <v>46</v>
      </c>
      <c r="L104" s="4" t="s">
        <v>6060</v>
      </c>
      <c r="M104" s="4" t="s">
        <v>6056</v>
      </c>
      <c r="N104" s="4" t="s">
        <v>46</v>
      </c>
      <c r="O104" s="4" t="s">
        <v>6057</v>
      </c>
      <c r="P104" s="4" t="s">
        <v>6058</v>
      </c>
      <c r="Q104" s="4" t="s">
        <v>59</v>
      </c>
      <c r="R104" s="4" t="s">
        <v>46</v>
      </c>
    </row>
    <row r="105" spans="2:18" ht="409.5" x14ac:dyDescent="0.25">
      <c r="B105" s="4" t="s">
        <v>1049</v>
      </c>
      <c r="C105" s="47" t="s">
        <v>1050</v>
      </c>
      <c r="D105" s="44"/>
      <c r="E105" s="4" t="s">
        <v>1035</v>
      </c>
      <c r="F105" s="4" t="s">
        <v>5685</v>
      </c>
      <c r="G105" s="4" t="s">
        <v>5772</v>
      </c>
      <c r="H105" s="4" t="s">
        <v>46</v>
      </c>
      <c r="I105" s="4" t="s">
        <v>6054</v>
      </c>
      <c r="J105" s="4" t="s">
        <v>59</v>
      </c>
      <c r="K105" s="4" t="s">
        <v>46</v>
      </c>
      <c r="L105" s="4" t="s">
        <v>6059</v>
      </c>
      <c r="M105" s="4" t="s">
        <v>6056</v>
      </c>
      <c r="N105" s="4" t="s">
        <v>46</v>
      </c>
      <c r="O105" s="4" t="s">
        <v>6057</v>
      </c>
      <c r="P105" s="4" t="s">
        <v>6058</v>
      </c>
      <c r="Q105" s="4" t="s">
        <v>59</v>
      </c>
      <c r="R105" s="4" t="s">
        <v>46</v>
      </c>
    </row>
    <row r="106" spans="2:18" ht="409.5" x14ac:dyDescent="0.25">
      <c r="B106" s="4" t="s">
        <v>908</v>
      </c>
      <c r="C106" s="47" t="s">
        <v>909</v>
      </c>
      <c r="D106" s="44"/>
      <c r="E106" s="4" t="s">
        <v>895</v>
      </c>
      <c r="F106" s="4" t="s">
        <v>5685</v>
      </c>
      <c r="G106" s="4" t="s">
        <v>5772</v>
      </c>
      <c r="H106" s="4" t="s">
        <v>46</v>
      </c>
      <c r="I106" s="4" t="s">
        <v>6044</v>
      </c>
      <c r="J106" s="4" t="s">
        <v>5620</v>
      </c>
      <c r="K106" s="4" t="s">
        <v>6045</v>
      </c>
      <c r="L106" s="4" t="s">
        <v>6046</v>
      </c>
      <c r="M106" s="4" t="s">
        <v>6047</v>
      </c>
      <c r="N106" s="4" t="s">
        <v>46</v>
      </c>
      <c r="O106" s="4" t="s">
        <v>6048</v>
      </c>
      <c r="P106" s="4" t="s">
        <v>6049</v>
      </c>
      <c r="Q106" s="4" t="s">
        <v>59</v>
      </c>
      <c r="R106" s="4" t="s">
        <v>46</v>
      </c>
    </row>
    <row r="107" spans="2:18" ht="409.5" x14ac:dyDescent="0.25">
      <c r="B107" s="4" t="s">
        <v>1003</v>
      </c>
      <c r="C107" s="47" t="s">
        <v>1004</v>
      </c>
      <c r="D107" s="44"/>
      <c r="E107" s="4" t="s">
        <v>1005</v>
      </c>
      <c r="F107" s="4" t="s">
        <v>5685</v>
      </c>
      <c r="G107" s="4" t="s">
        <v>5772</v>
      </c>
      <c r="H107" s="4" t="s">
        <v>46</v>
      </c>
      <c r="I107" s="4" t="s">
        <v>6061</v>
      </c>
      <c r="J107" s="4" t="s">
        <v>5620</v>
      </c>
      <c r="K107" s="4" t="s">
        <v>6062</v>
      </c>
      <c r="L107" s="4" t="s">
        <v>6063</v>
      </c>
      <c r="M107" s="4" t="s">
        <v>6064</v>
      </c>
      <c r="N107" s="4" t="s">
        <v>46</v>
      </c>
      <c r="O107" s="4" t="s">
        <v>6065</v>
      </c>
      <c r="P107" s="4" t="s">
        <v>6066</v>
      </c>
      <c r="Q107" s="4" t="s">
        <v>59</v>
      </c>
      <c r="R107" s="4" t="s">
        <v>46</v>
      </c>
    </row>
    <row r="108" spans="2:18" ht="409.5" x14ac:dyDescent="0.25">
      <c r="B108" s="4" t="s">
        <v>898</v>
      </c>
      <c r="C108" s="47" t="s">
        <v>899</v>
      </c>
      <c r="D108" s="44"/>
      <c r="E108" s="4" t="s">
        <v>895</v>
      </c>
      <c r="F108" s="4" t="s">
        <v>5685</v>
      </c>
      <c r="G108" s="4" t="s">
        <v>5772</v>
      </c>
      <c r="H108" s="4" t="s">
        <v>46</v>
      </c>
      <c r="I108" s="4" t="s">
        <v>6044</v>
      </c>
      <c r="J108" s="4" t="s">
        <v>5620</v>
      </c>
      <c r="K108" s="4" t="s">
        <v>6045</v>
      </c>
      <c r="L108" s="4" t="s">
        <v>6046</v>
      </c>
      <c r="M108" s="4" t="s">
        <v>6047</v>
      </c>
      <c r="N108" s="4" t="s">
        <v>46</v>
      </c>
      <c r="O108" s="4" t="s">
        <v>6048</v>
      </c>
      <c r="P108" s="4" t="s">
        <v>6049</v>
      </c>
      <c r="Q108" s="4" t="s">
        <v>59</v>
      </c>
      <c r="R108" s="4" t="s">
        <v>46</v>
      </c>
    </row>
    <row r="109" spans="2:18" ht="409.5" x14ac:dyDescent="0.25">
      <c r="B109" s="4" t="s">
        <v>838</v>
      </c>
      <c r="C109" s="47" t="s">
        <v>839</v>
      </c>
      <c r="D109" s="44"/>
      <c r="E109" s="4" t="s">
        <v>832</v>
      </c>
      <c r="F109" s="4" t="s">
        <v>5636</v>
      </c>
      <c r="G109" s="4" t="s">
        <v>5772</v>
      </c>
      <c r="H109" s="4" t="s">
        <v>46</v>
      </c>
      <c r="I109" s="4" t="s">
        <v>6067</v>
      </c>
      <c r="J109" s="4" t="s">
        <v>5620</v>
      </c>
      <c r="K109" s="4" t="s">
        <v>6068</v>
      </c>
      <c r="L109" s="4" t="s">
        <v>6069</v>
      </c>
      <c r="M109" s="4" t="s">
        <v>6070</v>
      </c>
      <c r="N109" s="4" t="s">
        <v>46</v>
      </c>
      <c r="O109" s="4" t="s">
        <v>6071</v>
      </c>
      <c r="P109" s="4" t="s">
        <v>6072</v>
      </c>
      <c r="Q109" s="4" t="s">
        <v>59</v>
      </c>
      <c r="R109" s="4" t="s">
        <v>46</v>
      </c>
    </row>
    <row r="110" spans="2:18" ht="409.5" x14ac:dyDescent="0.25">
      <c r="B110" s="4" t="s">
        <v>1289</v>
      </c>
      <c r="C110" s="47" t="s">
        <v>1290</v>
      </c>
      <c r="D110" s="44"/>
      <c r="E110" s="4" t="s">
        <v>1291</v>
      </c>
      <c r="F110" s="4" t="s">
        <v>5685</v>
      </c>
      <c r="G110" s="4" t="s">
        <v>5618</v>
      </c>
      <c r="H110" s="4" t="s">
        <v>46</v>
      </c>
      <c r="I110" s="4" t="s">
        <v>6073</v>
      </c>
      <c r="J110" s="4" t="s">
        <v>59</v>
      </c>
      <c r="K110" s="4" t="s">
        <v>46</v>
      </c>
      <c r="L110" s="4" t="s">
        <v>6073</v>
      </c>
      <c r="M110" s="4" t="s">
        <v>6074</v>
      </c>
      <c r="N110" s="4" t="s">
        <v>46</v>
      </c>
      <c r="O110" s="4" t="s">
        <v>6075</v>
      </c>
      <c r="P110" s="4" t="s">
        <v>6076</v>
      </c>
      <c r="Q110" s="4" t="s">
        <v>59</v>
      </c>
      <c r="R110" s="4" t="s">
        <v>46</v>
      </c>
    </row>
    <row r="111" spans="2:18" ht="384.75" x14ac:dyDescent="0.25">
      <c r="B111" s="4" t="s">
        <v>1293</v>
      </c>
      <c r="C111" s="47" t="s">
        <v>1294</v>
      </c>
      <c r="D111" s="44"/>
      <c r="E111" s="4" t="s">
        <v>356</v>
      </c>
      <c r="F111" s="4" t="s">
        <v>5674</v>
      </c>
      <c r="G111" s="4" t="s">
        <v>46</v>
      </c>
      <c r="H111" s="4" t="s">
        <v>46</v>
      </c>
      <c r="I111" s="4" t="s">
        <v>6077</v>
      </c>
      <c r="J111" s="4" t="s">
        <v>59</v>
      </c>
      <c r="K111" s="4" t="s">
        <v>46</v>
      </c>
      <c r="L111" s="4" t="s">
        <v>6078</v>
      </c>
      <c r="M111" s="4" t="s">
        <v>6079</v>
      </c>
      <c r="N111" s="4" t="s">
        <v>46</v>
      </c>
      <c r="O111" s="4" t="s">
        <v>6080</v>
      </c>
      <c r="P111" s="4" t="s">
        <v>6081</v>
      </c>
      <c r="Q111" s="4" t="s">
        <v>59</v>
      </c>
      <c r="R111" s="4" t="s">
        <v>46</v>
      </c>
    </row>
    <row r="112" spans="2:18" ht="409.5" x14ac:dyDescent="0.25">
      <c r="B112" s="4" t="s">
        <v>1295</v>
      </c>
      <c r="C112" s="47" t="s">
        <v>1296</v>
      </c>
      <c r="D112" s="44"/>
      <c r="E112" s="4" t="s">
        <v>1297</v>
      </c>
      <c r="F112" s="4" t="s">
        <v>5685</v>
      </c>
      <c r="G112" s="4" t="s">
        <v>5772</v>
      </c>
      <c r="H112" s="4" t="s">
        <v>46</v>
      </c>
      <c r="I112" s="4" t="s">
        <v>6082</v>
      </c>
      <c r="J112" s="4" t="s">
        <v>59</v>
      </c>
      <c r="K112" s="4" t="s">
        <v>46</v>
      </c>
      <c r="L112" s="4" t="s">
        <v>6083</v>
      </c>
      <c r="M112" s="4" t="s">
        <v>6084</v>
      </c>
      <c r="N112" s="4" t="s">
        <v>46</v>
      </c>
      <c r="O112" s="4" t="s">
        <v>6085</v>
      </c>
      <c r="P112" s="4" t="s">
        <v>6086</v>
      </c>
      <c r="Q112" s="4" t="s">
        <v>59</v>
      </c>
      <c r="R112" s="4" t="s">
        <v>46</v>
      </c>
    </row>
    <row r="113" spans="2:18" ht="199.5" x14ac:dyDescent="0.25">
      <c r="B113" s="4" t="s">
        <v>300</v>
      </c>
      <c r="C113" s="47" t="s">
        <v>301</v>
      </c>
      <c r="D113" s="44"/>
      <c r="E113" s="4" t="s">
        <v>142</v>
      </c>
      <c r="F113" s="4" t="s">
        <v>5642</v>
      </c>
      <c r="G113" s="4" t="s">
        <v>46</v>
      </c>
      <c r="H113" s="4" t="s">
        <v>46</v>
      </c>
      <c r="I113" s="4" t="s">
        <v>1700</v>
      </c>
      <c r="J113" s="4" t="s">
        <v>59</v>
      </c>
      <c r="K113" s="4" t="s">
        <v>46</v>
      </c>
      <c r="L113" s="4" t="s">
        <v>6087</v>
      </c>
      <c r="M113" s="4" t="s">
        <v>6088</v>
      </c>
      <c r="N113" s="4" t="s">
        <v>46</v>
      </c>
      <c r="O113" s="4" t="s">
        <v>6089</v>
      </c>
      <c r="P113" s="4" t="s">
        <v>6090</v>
      </c>
      <c r="Q113" s="4" t="s">
        <v>59</v>
      </c>
      <c r="R113" s="4" t="s">
        <v>46</v>
      </c>
    </row>
    <row r="114" spans="2:18" ht="313.5" x14ac:dyDescent="0.25">
      <c r="B114" s="4" t="s">
        <v>1007</v>
      </c>
      <c r="C114" s="47" t="s">
        <v>1008</v>
      </c>
      <c r="D114" s="44"/>
      <c r="E114" s="4" t="s">
        <v>1009</v>
      </c>
      <c r="F114" s="4" t="s">
        <v>5674</v>
      </c>
      <c r="G114" s="4" t="s">
        <v>46</v>
      </c>
      <c r="H114" s="4" t="s">
        <v>46</v>
      </c>
      <c r="I114" s="4" t="s">
        <v>6091</v>
      </c>
      <c r="J114" s="4" t="s">
        <v>59</v>
      </c>
      <c r="K114" s="4" t="s">
        <v>46</v>
      </c>
      <c r="L114" s="4" t="s">
        <v>6092</v>
      </c>
      <c r="M114" s="4" t="s">
        <v>100</v>
      </c>
      <c r="N114" s="4" t="s">
        <v>46</v>
      </c>
      <c r="O114" s="4" t="s">
        <v>6093</v>
      </c>
      <c r="P114" s="4" t="s">
        <v>6094</v>
      </c>
      <c r="Q114" s="4" t="s">
        <v>59</v>
      </c>
      <c r="R114" s="4" t="s">
        <v>46</v>
      </c>
    </row>
    <row r="115" spans="2:18" ht="409.5" x14ac:dyDescent="0.25">
      <c r="B115" s="4" t="s">
        <v>964</v>
      </c>
      <c r="C115" s="47" t="s">
        <v>965</v>
      </c>
      <c r="D115" s="44"/>
      <c r="E115" s="4" t="s">
        <v>966</v>
      </c>
      <c r="F115" s="4" t="s">
        <v>5698</v>
      </c>
      <c r="G115" s="4" t="s">
        <v>5618</v>
      </c>
      <c r="H115" s="4" t="s">
        <v>46</v>
      </c>
      <c r="I115" s="4" t="s">
        <v>6095</v>
      </c>
      <c r="J115" s="4" t="s">
        <v>59</v>
      </c>
      <c r="K115" s="4" t="s">
        <v>46</v>
      </c>
      <c r="L115" s="4" t="s">
        <v>6096</v>
      </c>
      <c r="M115" s="4" t="s">
        <v>6097</v>
      </c>
      <c r="N115" s="4" t="s">
        <v>46</v>
      </c>
      <c r="O115" s="4" t="s">
        <v>6098</v>
      </c>
      <c r="P115" s="4" t="s">
        <v>6099</v>
      </c>
      <c r="Q115" s="4" t="s">
        <v>59</v>
      </c>
      <c r="R115" s="4" t="s">
        <v>46</v>
      </c>
    </row>
    <row r="116" spans="2:18" ht="409.5" x14ac:dyDescent="0.25">
      <c r="B116" s="4" t="s">
        <v>1033</v>
      </c>
      <c r="C116" s="47" t="s">
        <v>1034</v>
      </c>
      <c r="D116" s="44"/>
      <c r="E116" s="4" t="s">
        <v>1035</v>
      </c>
      <c r="F116" s="4" t="s">
        <v>5685</v>
      </c>
      <c r="G116" s="4" t="s">
        <v>5772</v>
      </c>
      <c r="H116" s="4" t="s">
        <v>46</v>
      </c>
      <c r="I116" s="4" t="s">
        <v>6054</v>
      </c>
      <c r="J116" s="4" t="s">
        <v>59</v>
      </c>
      <c r="K116" s="4" t="s">
        <v>46</v>
      </c>
      <c r="L116" s="4" t="s">
        <v>6100</v>
      </c>
      <c r="M116" s="4" t="s">
        <v>6056</v>
      </c>
      <c r="N116" s="4" t="s">
        <v>46</v>
      </c>
      <c r="O116" s="4" t="s">
        <v>6057</v>
      </c>
      <c r="P116" s="4" t="s">
        <v>6058</v>
      </c>
      <c r="Q116" s="4" t="s">
        <v>59</v>
      </c>
      <c r="R116" s="4" t="s">
        <v>46</v>
      </c>
    </row>
    <row r="117" spans="2:18" ht="409.5" x14ac:dyDescent="0.25">
      <c r="B117" s="4" t="s">
        <v>1051</v>
      </c>
      <c r="C117" s="47" t="s">
        <v>1052</v>
      </c>
      <c r="D117" s="44"/>
      <c r="E117" s="4" t="s">
        <v>1035</v>
      </c>
      <c r="F117" s="4" t="s">
        <v>5685</v>
      </c>
      <c r="G117" s="4" t="s">
        <v>5772</v>
      </c>
      <c r="H117" s="4" t="s">
        <v>46</v>
      </c>
      <c r="I117" s="4" t="s">
        <v>6054</v>
      </c>
      <c r="J117" s="4" t="s">
        <v>59</v>
      </c>
      <c r="K117" s="4" t="s">
        <v>46</v>
      </c>
      <c r="L117" s="4" t="s">
        <v>6101</v>
      </c>
      <c r="M117" s="4" t="s">
        <v>6102</v>
      </c>
      <c r="N117" s="4" t="s">
        <v>46</v>
      </c>
      <c r="O117" s="4" t="s">
        <v>6057</v>
      </c>
      <c r="P117" s="4" t="s">
        <v>6058</v>
      </c>
      <c r="Q117" s="4" t="s">
        <v>59</v>
      </c>
      <c r="R117" s="4" t="s">
        <v>46</v>
      </c>
    </row>
    <row r="118" spans="2:18" ht="128.25" x14ac:dyDescent="0.25">
      <c r="B118" s="4" t="s">
        <v>581</v>
      </c>
      <c r="C118" s="47" t="s">
        <v>582</v>
      </c>
      <c r="D118" s="44"/>
      <c r="E118" s="4" t="s">
        <v>550</v>
      </c>
      <c r="F118" s="4" t="s">
        <v>5735</v>
      </c>
      <c r="G118" s="4" t="s">
        <v>5618</v>
      </c>
      <c r="H118" s="4" t="s">
        <v>46</v>
      </c>
      <c r="I118" s="4" t="s">
        <v>5823</v>
      </c>
      <c r="J118" s="4" t="s">
        <v>59</v>
      </c>
      <c r="K118" s="4" t="s">
        <v>46</v>
      </c>
      <c r="L118" s="4" t="s">
        <v>5824</v>
      </c>
      <c r="M118" s="4" t="s">
        <v>5825</v>
      </c>
      <c r="N118" s="4" t="s">
        <v>46</v>
      </c>
      <c r="O118" s="4" t="s">
        <v>5826</v>
      </c>
      <c r="P118" s="4" t="s">
        <v>149</v>
      </c>
      <c r="Q118" s="4" t="s">
        <v>59</v>
      </c>
      <c r="R118" s="4" t="s">
        <v>46</v>
      </c>
    </row>
    <row r="119" spans="2:18" ht="409.5" x14ac:dyDescent="0.25">
      <c r="B119" s="4" t="s">
        <v>1298</v>
      </c>
      <c r="C119" s="47" t="s">
        <v>1299</v>
      </c>
      <c r="D119" s="44"/>
      <c r="E119" s="4" t="s">
        <v>117</v>
      </c>
      <c r="F119" s="4" t="s">
        <v>5735</v>
      </c>
      <c r="G119" s="4" t="s">
        <v>5772</v>
      </c>
      <c r="H119" s="4" t="s">
        <v>46</v>
      </c>
      <c r="I119" s="4" t="s">
        <v>5905</v>
      </c>
      <c r="J119" s="4" t="s">
        <v>59</v>
      </c>
      <c r="K119" s="4" t="s">
        <v>46</v>
      </c>
      <c r="L119" s="4" t="s">
        <v>6103</v>
      </c>
      <c r="M119" s="4" t="s">
        <v>6104</v>
      </c>
      <c r="N119" s="4" t="s">
        <v>46</v>
      </c>
      <c r="O119" s="4" t="s">
        <v>5908</v>
      </c>
      <c r="P119" s="4" t="s">
        <v>6105</v>
      </c>
      <c r="Q119" s="4" t="s">
        <v>59</v>
      </c>
      <c r="R119" s="4" t="s">
        <v>46</v>
      </c>
    </row>
    <row r="120" spans="2:18" ht="409.5" x14ac:dyDescent="0.25">
      <c r="B120" s="4" t="s">
        <v>180</v>
      </c>
      <c r="C120" s="47" t="s">
        <v>181</v>
      </c>
      <c r="D120" s="44"/>
      <c r="E120" s="4" t="s">
        <v>183</v>
      </c>
      <c r="F120" s="4" t="s">
        <v>5636</v>
      </c>
      <c r="G120" s="4" t="s">
        <v>5618</v>
      </c>
      <c r="H120" s="4" t="s">
        <v>46</v>
      </c>
      <c r="I120" s="4" t="s">
        <v>6106</v>
      </c>
      <c r="J120" s="4" t="s">
        <v>5620</v>
      </c>
      <c r="K120" s="4" t="s">
        <v>6107</v>
      </c>
      <c r="L120" s="4" t="s">
        <v>6108</v>
      </c>
      <c r="M120" s="4" t="s">
        <v>6109</v>
      </c>
      <c r="N120" s="4" t="s">
        <v>46</v>
      </c>
      <c r="O120" s="4" t="s">
        <v>6110</v>
      </c>
      <c r="P120" s="4" t="s">
        <v>6111</v>
      </c>
      <c r="Q120" s="4" t="s">
        <v>59</v>
      </c>
      <c r="R120" s="4" t="s">
        <v>46</v>
      </c>
    </row>
    <row r="121" spans="2:18" ht="409.5" x14ac:dyDescent="0.25">
      <c r="B121" s="4" t="s">
        <v>1172</v>
      </c>
      <c r="C121" s="47" t="s">
        <v>1173</v>
      </c>
      <c r="D121" s="44"/>
      <c r="E121" s="4" t="s">
        <v>283</v>
      </c>
      <c r="F121" s="4" t="s">
        <v>5771</v>
      </c>
      <c r="G121" s="4" t="s">
        <v>5618</v>
      </c>
      <c r="H121" s="4" t="s">
        <v>46</v>
      </c>
      <c r="I121" s="4" t="s">
        <v>6112</v>
      </c>
      <c r="J121" s="4" t="s">
        <v>59</v>
      </c>
      <c r="K121" s="4" t="s">
        <v>46</v>
      </c>
      <c r="L121" s="4" t="s">
        <v>6113</v>
      </c>
      <c r="M121" s="4" t="s">
        <v>6114</v>
      </c>
      <c r="N121" s="4" t="s">
        <v>46</v>
      </c>
      <c r="O121" s="4" t="s">
        <v>6115</v>
      </c>
      <c r="P121" s="4" t="s">
        <v>6116</v>
      </c>
      <c r="Q121" s="4" t="s">
        <v>59</v>
      </c>
      <c r="R121" s="4" t="s">
        <v>46</v>
      </c>
    </row>
    <row r="122" spans="2:18" ht="409.5" x14ac:dyDescent="0.25">
      <c r="B122" s="4" t="s">
        <v>833</v>
      </c>
      <c r="C122" s="47" t="s">
        <v>834</v>
      </c>
      <c r="D122" s="44"/>
      <c r="E122" s="4" t="s">
        <v>835</v>
      </c>
      <c r="F122" s="4" t="s">
        <v>5636</v>
      </c>
      <c r="G122" s="4" t="s">
        <v>5772</v>
      </c>
      <c r="H122" s="4" t="s">
        <v>46</v>
      </c>
      <c r="I122" s="4" t="s">
        <v>6117</v>
      </c>
      <c r="J122" s="4" t="s">
        <v>5620</v>
      </c>
      <c r="K122" s="4" t="s">
        <v>6118</v>
      </c>
      <c r="L122" s="4" t="s">
        <v>6119</v>
      </c>
      <c r="M122" s="4" t="s">
        <v>6120</v>
      </c>
      <c r="N122" s="4" t="s">
        <v>46</v>
      </c>
      <c r="O122" s="4" t="s">
        <v>6121</v>
      </c>
      <c r="P122" s="4" t="s">
        <v>6122</v>
      </c>
      <c r="Q122" s="4" t="s">
        <v>59</v>
      </c>
      <c r="R122" s="4" t="s">
        <v>46</v>
      </c>
    </row>
    <row r="123" spans="2:18" ht="409.5" x14ac:dyDescent="0.25">
      <c r="B123" s="4" t="s">
        <v>403</v>
      </c>
      <c r="C123" s="47" t="s">
        <v>404</v>
      </c>
      <c r="D123" s="44"/>
      <c r="E123" s="4" t="s">
        <v>394</v>
      </c>
      <c r="F123" s="4" t="s">
        <v>5617</v>
      </c>
      <c r="G123" s="4" t="s">
        <v>5618</v>
      </c>
      <c r="H123" s="4" t="s">
        <v>46</v>
      </c>
      <c r="I123" s="4" t="s">
        <v>6123</v>
      </c>
      <c r="J123" s="4" t="s">
        <v>5620</v>
      </c>
      <c r="K123" s="4" t="s">
        <v>6124</v>
      </c>
      <c r="L123" s="4" t="s">
        <v>6125</v>
      </c>
      <c r="M123" s="4" t="s">
        <v>6126</v>
      </c>
      <c r="N123" s="4" t="s">
        <v>46</v>
      </c>
      <c r="O123" s="4" t="s">
        <v>6127</v>
      </c>
      <c r="P123" s="4" t="s">
        <v>6128</v>
      </c>
      <c r="Q123" s="4" t="s">
        <v>59</v>
      </c>
      <c r="R123" s="4" t="s">
        <v>46</v>
      </c>
    </row>
    <row r="124" spans="2:18" ht="199.5" x14ac:dyDescent="0.25">
      <c r="B124" s="4" t="s">
        <v>671</v>
      </c>
      <c r="C124" s="47" t="s">
        <v>672</v>
      </c>
      <c r="D124" s="44"/>
      <c r="E124" s="4" t="s">
        <v>673</v>
      </c>
      <c r="F124" s="4" t="s">
        <v>5685</v>
      </c>
      <c r="G124" s="4" t="s">
        <v>5618</v>
      </c>
      <c r="H124" s="4" t="s">
        <v>46</v>
      </c>
      <c r="I124" s="4" t="s">
        <v>6129</v>
      </c>
      <c r="J124" s="4" t="s">
        <v>59</v>
      </c>
      <c r="K124" s="4" t="s">
        <v>46</v>
      </c>
      <c r="L124" s="4" t="s">
        <v>6129</v>
      </c>
      <c r="M124" s="4" t="s">
        <v>6130</v>
      </c>
      <c r="N124" s="4" t="s">
        <v>46</v>
      </c>
      <c r="O124" s="4" t="s">
        <v>6131</v>
      </c>
      <c r="P124" s="4" t="s">
        <v>6132</v>
      </c>
      <c r="Q124" s="4" t="s">
        <v>59</v>
      </c>
      <c r="R124" s="4" t="s">
        <v>46</v>
      </c>
    </row>
    <row r="125" spans="2:18" ht="185.25" x14ac:dyDescent="0.25">
      <c r="B125" s="4" t="s">
        <v>583</v>
      </c>
      <c r="C125" s="47" t="s">
        <v>584</v>
      </c>
      <c r="D125" s="44"/>
      <c r="E125" s="4" t="s">
        <v>585</v>
      </c>
      <c r="F125" s="4" t="s">
        <v>5636</v>
      </c>
      <c r="G125" s="4" t="s">
        <v>5772</v>
      </c>
      <c r="H125" s="4" t="s">
        <v>46</v>
      </c>
      <c r="I125" s="4" t="s">
        <v>6133</v>
      </c>
      <c r="J125" s="4" t="s">
        <v>59</v>
      </c>
      <c r="K125" s="4" t="s">
        <v>46</v>
      </c>
      <c r="L125" s="4" t="s">
        <v>6134</v>
      </c>
      <c r="M125" s="4" t="s">
        <v>6135</v>
      </c>
      <c r="N125" s="4" t="s">
        <v>46</v>
      </c>
      <c r="O125" s="4" t="s">
        <v>6136</v>
      </c>
      <c r="P125" s="4" t="s">
        <v>6032</v>
      </c>
      <c r="Q125" s="4" t="s">
        <v>59</v>
      </c>
      <c r="R125" s="4" t="s">
        <v>46</v>
      </c>
    </row>
    <row r="126" spans="2:18" ht="213.75" x14ac:dyDescent="0.25">
      <c r="B126" s="4" t="s">
        <v>1175</v>
      </c>
      <c r="C126" s="47" t="s">
        <v>1176</v>
      </c>
      <c r="D126" s="44"/>
      <c r="E126" s="4" t="s">
        <v>550</v>
      </c>
      <c r="F126" s="4" t="s">
        <v>5735</v>
      </c>
      <c r="G126" s="4" t="s">
        <v>5772</v>
      </c>
      <c r="H126" s="4" t="s">
        <v>46</v>
      </c>
      <c r="I126" s="4" t="s">
        <v>6137</v>
      </c>
      <c r="J126" s="4" t="s">
        <v>59</v>
      </c>
      <c r="K126" s="4" t="s">
        <v>46</v>
      </c>
      <c r="L126" s="4" t="s">
        <v>6138</v>
      </c>
      <c r="M126" s="4" t="s">
        <v>6139</v>
      </c>
      <c r="N126" s="4" t="s">
        <v>46</v>
      </c>
      <c r="O126" s="4" t="s">
        <v>6140</v>
      </c>
      <c r="P126" s="4" t="s">
        <v>3751</v>
      </c>
      <c r="Q126" s="4" t="s">
        <v>59</v>
      </c>
      <c r="R126" s="4" t="s">
        <v>46</v>
      </c>
    </row>
    <row r="127" spans="2:18" ht="409.5" x14ac:dyDescent="0.25">
      <c r="B127" s="4" t="s">
        <v>587</v>
      </c>
      <c r="C127" s="47" t="s">
        <v>588</v>
      </c>
      <c r="D127" s="44"/>
      <c r="E127" s="4" t="s">
        <v>589</v>
      </c>
      <c r="F127" s="4" t="s">
        <v>5685</v>
      </c>
      <c r="G127" s="4" t="s">
        <v>5772</v>
      </c>
      <c r="H127" s="4" t="s">
        <v>46</v>
      </c>
      <c r="I127" s="4" t="s">
        <v>6141</v>
      </c>
      <c r="J127" s="4" t="s">
        <v>59</v>
      </c>
      <c r="K127" s="4" t="s">
        <v>46</v>
      </c>
      <c r="L127" s="4" t="s">
        <v>6142</v>
      </c>
      <c r="M127" s="4" t="s">
        <v>6143</v>
      </c>
      <c r="N127" s="4" t="s">
        <v>46</v>
      </c>
      <c r="O127" s="4" t="s">
        <v>6144</v>
      </c>
      <c r="P127" s="4" t="s">
        <v>6145</v>
      </c>
      <c r="Q127" s="4" t="s">
        <v>59</v>
      </c>
      <c r="R127" s="4" t="s">
        <v>46</v>
      </c>
    </row>
    <row r="128" spans="2:18" ht="409.5" x14ac:dyDescent="0.25">
      <c r="B128" s="4" t="s">
        <v>792</v>
      </c>
      <c r="C128" s="47" t="s">
        <v>793</v>
      </c>
      <c r="D128" s="44"/>
      <c r="E128" s="4" t="s">
        <v>726</v>
      </c>
      <c r="F128" s="4" t="s">
        <v>5685</v>
      </c>
      <c r="G128" s="4" t="s">
        <v>5772</v>
      </c>
      <c r="H128" s="4" t="s">
        <v>46</v>
      </c>
      <c r="I128" s="4" t="s">
        <v>6146</v>
      </c>
      <c r="J128" s="4" t="s">
        <v>5620</v>
      </c>
      <c r="K128" s="4" t="s">
        <v>5866</v>
      </c>
      <c r="L128" s="4" t="s">
        <v>6147</v>
      </c>
      <c r="M128" s="4" t="s">
        <v>6148</v>
      </c>
      <c r="N128" s="4" t="s">
        <v>46</v>
      </c>
      <c r="O128" s="4" t="s">
        <v>5869</v>
      </c>
      <c r="P128" s="4" t="s">
        <v>6149</v>
      </c>
      <c r="Q128" s="4" t="s">
        <v>59</v>
      </c>
      <c r="R128" s="4" t="s">
        <v>46</v>
      </c>
    </row>
    <row r="129" spans="2:18" ht="409.5" x14ac:dyDescent="0.25">
      <c r="B129" s="4" t="s">
        <v>463</v>
      </c>
      <c r="C129" s="47" t="s">
        <v>464</v>
      </c>
      <c r="D129" s="44"/>
      <c r="E129" s="4" t="s">
        <v>442</v>
      </c>
      <c r="F129" s="4" t="s">
        <v>5617</v>
      </c>
      <c r="G129" s="4" t="s">
        <v>5618</v>
      </c>
      <c r="H129" s="4" t="s">
        <v>46</v>
      </c>
      <c r="I129" s="4" t="s">
        <v>6150</v>
      </c>
      <c r="J129" s="4" t="s">
        <v>59</v>
      </c>
      <c r="K129" s="4" t="s">
        <v>46</v>
      </c>
      <c r="L129" s="4" t="s">
        <v>6151</v>
      </c>
      <c r="M129" s="4" t="s">
        <v>6152</v>
      </c>
      <c r="N129" s="4" t="s">
        <v>46</v>
      </c>
      <c r="O129" s="4" t="s">
        <v>6153</v>
      </c>
      <c r="P129" s="4" t="s">
        <v>6154</v>
      </c>
      <c r="Q129" s="4" t="s">
        <v>59</v>
      </c>
      <c r="R129" s="4" t="s">
        <v>46</v>
      </c>
    </row>
    <row r="130" spans="2:18" ht="409.5" x14ac:dyDescent="0.25">
      <c r="B130" s="4" t="s">
        <v>1301</v>
      </c>
      <c r="C130" s="47" t="s">
        <v>1302</v>
      </c>
      <c r="D130" s="44"/>
      <c r="E130" s="4" t="s">
        <v>117</v>
      </c>
      <c r="F130" s="4" t="s">
        <v>5685</v>
      </c>
      <c r="G130" s="4" t="s">
        <v>5772</v>
      </c>
      <c r="H130" s="4" t="s">
        <v>46</v>
      </c>
      <c r="I130" s="4" t="s">
        <v>5905</v>
      </c>
      <c r="J130" s="4" t="s">
        <v>59</v>
      </c>
      <c r="K130" s="4" t="s">
        <v>46</v>
      </c>
      <c r="L130" s="4" t="s">
        <v>6155</v>
      </c>
      <c r="M130" s="4" t="s">
        <v>6156</v>
      </c>
      <c r="N130" s="4" t="s">
        <v>46</v>
      </c>
      <c r="O130" s="4" t="s">
        <v>5908</v>
      </c>
      <c r="P130" s="4" t="s">
        <v>6105</v>
      </c>
      <c r="Q130" s="4" t="s">
        <v>59</v>
      </c>
      <c r="R130" s="4" t="s">
        <v>46</v>
      </c>
    </row>
    <row r="131" spans="2:18" ht="409.5" x14ac:dyDescent="0.25">
      <c r="B131" s="4" t="s">
        <v>223</v>
      </c>
      <c r="C131" s="47" t="s">
        <v>224</v>
      </c>
      <c r="D131" s="44"/>
      <c r="E131" s="4" t="s">
        <v>142</v>
      </c>
      <c r="F131" s="4" t="s">
        <v>5636</v>
      </c>
      <c r="G131" s="4" t="s">
        <v>5772</v>
      </c>
      <c r="H131" s="4" t="s">
        <v>46</v>
      </c>
      <c r="I131" s="4" t="s">
        <v>6157</v>
      </c>
      <c r="J131" s="4" t="s">
        <v>59</v>
      </c>
      <c r="K131" s="4" t="s">
        <v>46</v>
      </c>
      <c r="L131" s="4" t="s">
        <v>6158</v>
      </c>
      <c r="M131" s="4" t="s">
        <v>6159</v>
      </c>
      <c r="N131" s="4" t="s">
        <v>46</v>
      </c>
      <c r="O131" s="4" t="s">
        <v>6160</v>
      </c>
      <c r="P131" s="4" t="s">
        <v>6161</v>
      </c>
      <c r="Q131" s="4" t="s">
        <v>59</v>
      </c>
      <c r="R131" s="4" t="s">
        <v>46</v>
      </c>
    </row>
    <row r="132" spans="2:18" ht="409.5" x14ac:dyDescent="0.25">
      <c r="B132" s="4" t="s">
        <v>800</v>
      </c>
      <c r="C132" s="47" t="s">
        <v>801</v>
      </c>
      <c r="D132" s="44"/>
      <c r="E132" s="4" t="s">
        <v>726</v>
      </c>
      <c r="F132" s="4" t="s">
        <v>5685</v>
      </c>
      <c r="G132" s="4" t="s">
        <v>5772</v>
      </c>
      <c r="H132" s="4" t="s">
        <v>46</v>
      </c>
      <c r="I132" s="4" t="s">
        <v>5865</v>
      </c>
      <c r="J132" s="4" t="s">
        <v>5620</v>
      </c>
      <c r="K132" s="4" t="s">
        <v>5866</v>
      </c>
      <c r="L132" s="4" t="s">
        <v>6147</v>
      </c>
      <c r="M132" s="4" t="s">
        <v>6148</v>
      </c>
      <c r="N132" s="4" t="s">
        <v>46</v>
      </c>
      <c r="O132" s="4" t="s">
        <v>5869</v>
      </c>
      <c r="P132" s="4" t="s">
        <v>6162</v>
      </c>
      <c r="Q132" s="4" t="s">
        <v>59</v>
      </c>
      <c r="R132" s="4" t="s">
        <v>46</v>
      </c>
    </row>
    <row r="133" spans="2:18" ht="213.75" x14ac:dyDescent="0.25">
      <c r="B133" s="4" t="s">
        <v>139</v>
      </c>
      <c r="C133" s="47" t="s">
        <v>140</v>
      </c>
      <c r="D133" s="44"/>
      <c r="E133" s="4" t="s">
        <v>142</v>
      </c>
      <c r="F133" s="4" t="s">
        <v>5688</v>
      </c>
      <c r="G133" s="4" t="s">
        <v>5637</v>
      </c>
      <c r="H133" s="4" t="s">
        <v>46</v>
      </c>
      <c r="I133" s="4" t="s">
        <v>6163</v>
      </c>
      <c r="J133" s="4" t="s">
        <v>59</v>
      </c>
      <c r="K133" s="4" t="s">
        <v>46</v>
      </c>
      <c r="L133" s="4" t="s">
        <v>6164</v>
      </c>
      <c r="M133" s="4" t="s">
        <v>6165</v>
      </c>
      <c r="N133" s="4" t="s">
        <v>46</v>
      </c>
      <c r="O133" s="4" t="s">
        <v>6166</v>
      </c>
      <c r="P133" s="4" t="s">
        <v>6166</v>
      </c>
      <c r="Q133" s="4" t="s">
        <v>59</v>
      </c>
      <c r="R133" s="4" t="s">
        <v>46</v>
      </c>
    </row>
    <row r="134" spans="2:18" ht="409.5" x14ac:dyDescent="0.25">
      <c r="B134" s="4" t="s">
        <v>405</v>
      </c>
      <c r="C134" s="47" t="s">
        <v>406</v>
      </c>
      <c r="D134" s="44"/>
      <c r="E134" s="4" t="s">
        <v>397</v>
      </c>
      <c r="F134" s="4" t="s">
        <v>5685</v>
      </c>
      <c r="G134" s="4" t="s">
        <v>5893</v>
      </c>
      <c r="H134" s="4" t="s">
        <v>46</v>
      </c>
      <c r="I134" s="4" t="s">
        <v>6167</v>
      </c>
      <c r="J134" s="4" t="s">
        <v>59</v>
      </c>
      <c r="K134" s="4" t="s">
        <v>46</v>
      </c>
      <c r="L134" s="4" t="s">
        <v>6168</v>
      </c>
      <c r="M134" s="4" t="s">
        <v>6169</v>
      </c>
      <c r="N134" s="4" t="s">
        <v>46</v>
      </c>
      <c r="O134" s="4" t="s">
        <v>6170</v>
      </c>
      <c r="P134" s="4" t="s">
        <v>6171</v>
      </c>
      <c r="Q134" s="4" t="s">
        <v>59</v>
      </c>
      <c r="R134" s="4" t="s">
        <v>46</v>
      </c>
    </row>
    <row r="135" spans="2:18" ht="409.5" x14ac:dyDescent="0.25">
      <c r="B135" s="4" t="s">
        <v>803</v>
      </c>
      <c r="C135" s="47" t="s">
        <v>804</v>
      </c>
      <c r="D135" s="44"/>
      <c r="E135" s="4" t="s">
        <v>726</v>
      </c>
      <c r="F135" s="4" t="s">
        <v>5685</v>
      </c>
      <c r="G135" s="4" t="s">
        <v>5772</v>
      </c>
      <c r="H135" s="4" t="s">
        <v>46</v>
      </c>
      <c r="I135" s="4" t="s">
        <v>6172</v>
      </c>
      <c r="J135" s="4" t="s">
        <v>5620</v>
      </c>
      <c r="K135" s="4" t="s">
        <v>6173</v>
      </c>
      <c r="L135" s="4" t="s">
        <v>6174</v>
      </c>
      <c r="M135" s="4" t="s">
        <v>6175</v>
      </c>
      <c r="N135" s="4" t="s">
        <v>46</v>
      </c>
      <c r="O135" s="4" t="s">
        <v>6176</v>
      </c>
      <c r="P135" s="4" t="s">
        <v>6177</v>
      </c>
      <c r="Q135" s="4" t="s">
        <v>59</v>
      </c>
      <c r="R135" s="4" t="s">
        <v>46</v>
      </c>
    </row>
    <row r="136" spans="2:18" ht="409.5" x14ac:dyDescent="0.25">
      <c r="B136" s="4" t="s">
        <v>544</v>
      </c>
      <c r="C136" s="47" t="s">
        <v>545</v>
      </c>
      <c r="D136" s="44"/>
      <c r="E136" s="4" t="s">
        <v>546</v>
      </c>
      <c r="F136" s="4" t="s">
        <v>5636</v>
      </c>
      <c r="G136" s="4" t="s">
        <v>5772</v>
      </c>
      <c r="H136" s="4" t="s">
        <v>46</v>
      </c>
      <c r="I136" s="4" t="s">
        <v>6178</v>
      </c>
      <c r="J136" s="4" t="s">
        <v>59</v>
      </c>
      <c r="K136" s="4" t="s">
        <v>46</v>
      </c>
      <c r="L136" s="4" t="s">
        <v>6179</v>
      </c>
      <c r="M136" s="4" t="s">
        <v>6180</v>
      </c>
      <c r="N136" s="4" t="s">
        <v>46</v>
      </c>
      <c r="O136" s="4" t="s">
        <v>6181</v>
      </c>
      <c r="P136" s="4" t="s">
        <v>6182</v>
      </c>
      <c r="Q136" s="4" t="s">
        <v>59</v>
      </c>
      <c r="R136" s="4" t="s">
        <v>46</v>
      </c>
    </row>
    <row r="137" spans="2:18" ht="342" x14ac:dyDescent="0.25">
      <c r="B137" s="4" t="s">
        <v>1304</v>
      </c>
      <c r="C137" s="47" t="s">
        <v>1305</v>
      </c>
      <c r="D137" s="44"/>
      <c r="E137" s="4" t="s">
        <v>1306</v>
      </c>
      <c r="F137" s="4" t="s">
        <v>5685</v>
      </c>
      <c r="G137" s="4" t="s">
        <v>5741</v>
      </c>
      <c r="H137" s="4" t="s">
        <v>46</v>
      </c>
      <c r="I137" s="4" t="s">
        <v>6183</v>
      </c>
      <c r="J137" s="4" t="s">
        <v>59</v>
      </c>
      <c r="K137" s="4" t="s">
        <v>46</v>
      </c>
      <c r="L137" s="4" t="s">
        <v>6184</v>
      </c>
      <c r="M137" s="4" t="s">
        <v>6185</v>
      </c>
      <c r="N137" s="4" t="s">
        <v>46</v>
      </c>
      <c r="O137" s="4" t="s">
        <v>6186</v>
      </c>
      <c r="P137" s="4" t="s">
        <v>5835</v>
      </c>
      <c r="Q137" s="4" t="s">
        <v>59</v>
      </c>
      <c r="R137" s="4" t="s">
        <v>46</v>
      </c>
    </row>
    <row r="138" spans="2:18" ht="399" x14ac:dyDescent="0.25">
      <c r="B138" s="4" t="s">
        <v>822</v>
      </c>
      <c r="C138" s="47" t="s">
        <v>823</v>
      </c>
      <c r="D138" s="44"/>
      <c r="E138" s="4" t="s">
        <v>328</v>
      </c>
      <c r="F138" s="4" t="s">
        <v>5698</v>
      </c>
      <c r="G138" s="4" t="s">
        <v>5772</v>
      </c>
      <c r="H138" s="4" t="s">
        <v>46</v>
      </c>
      <c r="I138" s="4" t="s">
        <v>6187</v>
      </c>
      <c r="J138" s="4" t="s">
        <v>59</v>
      </c>
      <c r="K138" s="4" t="s">
        <v>46</v>
      </c>
      <c r="L138" s="4" t="s">
        <v>6187</v>
      </c>
      <c r="M138" s="4" t="s">
        <v>6188</v>
      </c>
      <c r="N138" s="4" t="s">
        <v>46</v>
      </c>
      <c r="O138" s="4" t="s">
        <v>6189</v>
      </c>
      <c r="P138" s="4" t="s">
        <v>6187</v>
      </c>
      <c r="Q138" s="4" t="s">
        <v>59</v>
      </c>
      <c r="R138" s="4" t="s">
        <v>46</v>
      </c>
    </row>
    <row r="139" spans="2:18" ht="42.75" x14ac:dyDescent="0.25">
      <c r="B139" s="4" t="s">
        <v>98</v>
      </c>
      <c r="C139" s="47" t="s">
        <v>99</v>
      </c>
      <c r="D139" s="44"/>
      <c r="E139" s="4" t="s">
        <v>101</v>
      </c>
      <c r="F139" s="4" t="s">
        <v>5674</v>
      </c>
      <c r="G139" s="4" t="s">
        <v>46</v>
      </c>
      <c r="H139" s="4" t="s">
        <v>46</v>
      </c>
      <c r="I139" s="4" t="s">
        <v>6190</v>
      </c>
      <c r="J139" s="4" t="s">
        <v>59</v>
      </c>
      <c r="K139" s="4" t="s">
        <v>46</v>
      </c>
      <c r="L139" s="4" t="s">
        <v>6191</v>
      </c>
      <c r="M139" s="4" t="s">
        <v>100</v>
      </c>
      <c r="N139" s="4" t="s">
        <v>46</v>
      </c>
      <c r="O139" s="4" t="s">
        <v>6192</v>
      </c>
      <c r="P139" s="4" t="s">
        <v>6192</v>
      </c>
      <c r="Q139" s="4" t="s">
        <v>59</v>
      </c>
      <c r="R139" s="4" t="s">
        <v>46</v>
      </c>
    </row>
    <row r="140" spans="2:18" ht="409.5" x14ac:dyDescent="0.25">
      <c r="B140" s="4" t="s">
        <v>274</v>
      </c>
      <c r="C140" s="47" t="s">
        <v>275</v>
      </c>
      <c r="D140" s="44"/>
      <c r="E140" s="4" t="s">
        <v>277</v>
      </c>
      <c r="F140" s="4" t="s">
        <v>5685</v>
      </c>
      <c r="G140" s="4" t="s">
        <v>5741</v>
      </c>
      <c r="H140" s="4" t="s">
        <v>46</v>
      </c>
      <c r="I140" s="4" t="s">
        <v>6193</v>
      </c>
      <c r="J140" s="4" t="s">
        <v>59</v>
      </c>
      <c r="K140" s="4" t="s">
        <v>46</v>
      </c>
      <c r="L140" s="4" t="s">
        <v>6194</v>
      </c>
      <c r="M140" s="4" t="s">
        <v>5833</v>
      </c>
      <c r="N140" s="4" t="s">
        <v>46</v>
      </c>
      <c r="O140" s="4" t="s">
        <v>6186</v>
      </c>
      <c r="P140" s="4" t="s">
        <v>6195</v>
      </c>
      <c r="Q140" s="4" t="s">
        <v>59</v>
      </c>
      <c r="R140" s="4" t="s">
        <v>46</v>
      </c>
    </row>
    <row r="141" spans="2:18" ht="409.5" x14ac:dyDescent="0.25">
      <c r="B141" s="4" t="s">
        <v>1011</v>
      </c>
      <c r="C141" s="47" t="s">
        <v>1012</v>
      </c>
      <c r="D141" s="44"/>
      <c r="E141" s="4" t="s">
        <v>826</v>
      </c>
      <c r="F141" s="4" t="s">
        <v>5698</v>
      </c>
      <c r="G141" s="4" t="s">
        <v>5618</v>
      </c>
      <c r="H141" s="4" t="s">
        <v>46</v>
      </c>
      <c r="I141" s="4" t="s">
        <v>6196</v>
      </c>
      <c r="J141" s="4" t="s">
        <v>59</v>
      </c>
      <c r="K141" s="4" t="s">
        <v>46</v>
      </c>
      <c r="L141" s="4" t="s">
        <v>6197</v>
      </c>
      <c r="M141" s="4" t="s">
        <v>6198</v>
      </c>
      <c r="N141" s="4" t="s">
        <v>46</v>
      </c>
      <c r="O141" s="4" t="s">
        <v>6199</v>
      </c>
      <c r="P141" s="4" t="s">
        <v>6200</v>
      </c>
      <c r="Q141" s="4" t="s">
        <v>59</v>
      </c>
      <c r="R141" s="4" t="s">
        <v>46</v>
      </c>
    </row>
    <row r="142" spans="2:18" ht="409.5" x14ac:dyDescent="0.25">
      <c r="B142" s="4" t="s">
        <v>719</v>
      </c>
      <c r="C142" s="47" t="s">
        <v>720</v>
      </c>
      <c r="D142" s="44"/>
      <c r="E142" s="4" t="s">
        <v>397</v>
      </c>
      <c r="F142" s="4" t="s">
        <v>5685</v>
      </c>
      <c r="G142" s="4" t="s">
        <v>5893</v>
      </c>
      <c r="H142" s="4" t="s">
        <v>46</v>
      </c>
      <c r="I142" s="4" t="s">
        <v>6201</v>
      </c>
      <c r="J142" s="4" t="s">
        <v>59</v>
      </c>
      <c r="K142" s="4" t="s">
        <v>46</v>
      </c>
      <c r="L142" s="4" t="s">
        <v>6202</v>
      </c>
      <c r="M142" s="4" t="s">
        <v>6203</v>
      </c>
      <c r="N142" s="4" t="s">
        <v>46</v>
      </c>
      <c r="O142" s="4" t="s">
        <v>6204</v>
      </c>
      <c r="P142" s="4" t="s">
        <v>6205</v>
      </c>
      <c r="Q142" s="4" t="s">
        <v>59</v>
      </c>
      <c r="R142" s="4" t="s">
        <v>46</v>
      </c>
    </row>
    <row r="143" spans="2:18" ht="299.25" x14ac:dyDescent="0.25">
      <c r="B143" s="4" t="s">
        <v>1178</v>
      </c>
      <c r="C143" s="47" t="s">
        <v>1179</v>
      </c>
      <c r="D143" s="44"/>
      <c r="E143" s="4" t="s">
        <v>213</v>
      </c>
      <c r="F143" s="4" t="s">
        <v>5735</v>
      </c>
      <c r="G143" s="4" t="s">
        <v>5618</v>
      </c>
      <c r="H143" s="4" t="s">
        <v>46</v>
      </c>
      <c r="I143" s="4" t="s">
        <v>6206</v>
      </c>
      <c r="J143" s="4" t="s">
        <v>59</v>
      </c>
      <c r="K143" s="4" t="s">
        <v>46</v>
      </c>
      <c r="L143" s="4" t="s">
        <v>6207</v>
      </c>
      <c r="M143" s="4" t="s">
        <v>6208</v>
      </c>
      <c r="N143" s="4" t="s">
        <v>46</v>
      </c>
      <c r="O143" s="4" t="s">
        <v>6209</v>
      </c>
      <c r="P143" s="4" t="s">
        <v>6210</v>
      </c>
      <c r="Q143" s="4" t="s">
        <v>59</v>
      </c>
      <c r="R143" s="4" t="s">
        <v>46</v>
      </c>
    </row>
    <row r="144" spans="2:18" ht="409.5" x14ac:dyDescent="0.25">
      <c r="B144" s="4" t="s">
        <v>869</v>
      </c>
      <c r="C144" s="47" t="s">
        <v>870</v>
      </c>
      <c r="D144" s="44"/>
      <c r="E144" s="4" t="s">
        <v>871</v>
      </c>
      <c r="F144" s="4" t="s">
        <v>5655</v>
      </c>
      <c r="G144" s="4" t="s">
        <v>5618</v>
      </c>
      <c r="H144" s="4" t="s">
        <v>46</v>
      </c>
      <c r="I144" s="4" t="s">
        <v>6211</v>
      </c>
      <c r="J144" s="4" t="s">
        <v>5644</v>
      </c>
      <c r="K144" s="4" t="s">
        <v>6212</v>
      </c>
      <c r="L144" s="4" t="s">
        <v>6213</v>
      </c>
      <c r="M144" s="4" t="s">
        <v>6214</v>
      </c>
      <c r="N144" s="4" t="s">
        <v>46</v>
      </c>
      <c r="O144" s="4" t="s">
        <v>6215</v>
      </c>
      <c r="P144" s="4" t="s">
        <v>6216</v>
      </c>
      <c r="Q144" s="4" t="s">
        <v>59</v>
      </c>
      <c r="R144" s="4" t="s">
        <v>46</v>
      </c>
    </row>
    <row r="145" spans="2:18" ht="171" x14ac:dyDescent="0.25">
      <c r="B145" s="4" t="s">
        <v>87</v>
      </c>
      <c r="C145" s="47" t="s">
        <v>88</v>
      </c>
      <c r="D145" s="44"/>
      <c r="E145" s="4" t="s">
        <v>89</v>
      </c>
      <c r="F145" s="4" t="s">
        <v>5661</v>
      </c>
      <c r="G145" s="4" t="s">
        <v>46</v>
      </c>
      <c r="H145" s="4" t="s">
        <v>46</v>
      </c>
      <c r="I145" s="4" t="s">
        <v>6217</v>
      </c>
      <c r="J145" s="4" t="s">
        <v>59</v>
      </c>
      <c r="K145" s="4" t="s">
        <v>46</v>
      </c>
      <c r="L145" s="4" t="s">
        <v>6218</v>
      </c>
      <c r="M145" s="4" t="s">
        <v>6219</v>
      </c>
      <c r="N145" s="4" t="s">
        <v>46</v>
      </c>
      <c r="O145" s="4" t="s">
        <v>6220</v>
      </c>
      <c r="P145" s="4" t="s">
        <v>149</v>
      </c>
      <c r="Q145" s="4" t="s">
        <v>59</v>
      </c>
      <c r="R145" s="4" t="s">
        <v>46</v>
      </c>
    </row>
    <row r="146" spans="2:18" ht="409.5" x14ac:dyDescent="0.25">
      <c r="B146" s="4" t="s">
        <v>466</v>
      </c>
      <c r="C146" s="47" t="s">
        <v>467</v>
      </c>
      <c r="D146" s="44"/>
      <c r="E146" s="4" t="s">
        <v>468</v>
      </c>
      <c r="F146" s="4" t="s">
        <v>5685</v>
      </c>
      <c r="G146" s="4" t="s">
        <v>5637</v>
      </c>
      <c r="H146" s="4" t="s">
        <v>46</v>
      </c>
      <c r="I146" s="4" t="s">
        <v>6221</v>
      </c>
      <c r="J146" s="4" t="s">
        <v>59</v>
      </c>
      <c r="K146" s="4" t="s">
        <v>46</v>
      </c>
      <c r="L146" s="4" t="s">
        <v>6222</v>
      </c>
      <c r="M146" s="4" t="s">
        <v>6223</v>
      </c>
      <c r="N146" s="4" t="s">
        <v>46</v>
      </c>
      <c r="O146" s="4" t="s">
        <v>6224</v>
      </c>
      <c r="P146" s="4" t="s">
        <v>6225</v>
      </c>
      <c r="Q146" s="4" t="s">
        <v>59</v>
      </c>
      <c r="R146" s="4" t="s">
        <v>46</v>
      </c>
    </row>
    <row r="147" spans="2:18" ht="409.5" x14ac:dyDescent="0.25">
      <c r="B147" s="4" t="s">
        <v>1061</v>
      </c>
      <c r="C147" s="47" t="s">
        <v>1062</v>
      </c>
      <c r="D147" s="44"/>
      <c r="E147" s="4" t="s">
        <v>1063</v>
      </c>
      <c r="F147" s="4" t="s">
        <v>5617</v>
      </c>
      <c r="G147" s="4" t="s">
        <v>5618</v>
      </c>
      <c r="H147" s="4" t="s">
        <v>46</v>
      </c>
      <c r="I147" s="4" t="s">
        <v>6226</v>
      </c>
      <c r="J147" s="4" t="s">
        <v>5620</v>
      </c>
      <c r="K147" s="4" t="s">
        <v>6227</v>
      </c>
      <c r="L147" s="4" t="s">
        <v>6228</v>
      </c>
      <c r="M147" s="4" t="s">
        <v>6229</v>
      </c>
      <c r="N147" s="4" t="s">
        <v>46</v>
      </c>
      <c r="O147" s="4" t="s">
        <v>6230</v>
      </c>
      <c r="P147" s="4" t="s">
        <v>6231</v>
      </c>
      <c r="Q147" s="4" t="s">
        <v>59</v>
      </c>
      <c r="R147" s="4" t="s">
        <v>46</v>
      </c>
    </row>
    <row r="148" spans="2:18" ht="171" x14ac:dyDescent="0.25">
      <c r="B148" s="4" t="s">
        <v>778</v>
      </c>
      <c r="C148" s="47" t="s">
        <v>779</v>
      </c>
      <c r="D148" s="44"/>
      <c r="E148" s="4" t="s">
        <v>776</v>
      </c>
      <c r="F148" s="4" t="s">
        <v>5685</v>
      </c>
      <c r="G148" s="4" t="s">
        <v>5618</v>
      </c>
      <c r="H148" s="4" t="s">
        <v>46</v>
      </c>
      <c r="I148" s="4" t="s">
        <v>6232</v>
      </c>
      <c r="J148" s="4" t="s">
        <v>59</v>
      </c>
      <c r="K148" s="4" t="s">
        <v>46</v>
      </c>
      <c r="L148" s="4" t="s">
        <v>6233</v>
      </c>
      <c r="M148" s="4" t="s">
        <v>6234</v>
      </c>
      <c r="N148" s="4" t="s">
        <v>46</v>
      </c>
      <c r="O148" s="4" t="s">
        <v>6235</v>
      </c>
      <c r="P148" s="4" t="s">
        <v>6236</v>
      </c>
      <c r="Q148" s="4" t="s">
        <v>59</v>
      </c>
      <c r="R148" s="4" t="s">
        <v>46</v>
      </c>
    </row>
    <row r="149" spans="2:18" ht="409.5" x14ac:dyDescent="0.25">
      <c r="B149" s="4" t="s">
        <v>841</v>
      </c>
      <c r="C149" s="47" t="s">
        <v>842</v>
      </c>
      <c r="D149" s="44"/>
      <c r="E149" s="4" t="s">
        <v>843</v>
      </c>
      <c r="F149" s="4" t="s">
        <v>5636</v>
      </c>
      <c r="G149" s="4" t="s">
        <v>5772</v>
      </c>
      <c r="H149" s="4" t="s">
        <v>46</v>
      </c>
      <c r="I149" s="4" t="s">
        <v>6237</v>
      </c>
      <c r="J149" s="4" t="s">
        <v>5620</v>
      </c>
      <c r="K149" s="4" t="s">
        <v>6238</v>
      </c>
      <c r="L149" s="4" t="s">
        <v>6239</v>
      </c>
      <c r="M149" s="4" t="s">
        <v>6240</v>
      </c>
      <c r="N149" s="4" t="s">
        <v>46</v>
      </c>
      <c r="O149" s="4" t="s">
        <v>6241</v>
      </c>
      <c r="P149" s="4" t="s">
        <v>6242</v>
      </c>
      <c r="Q149" s="4" t="s">
        <v>59</v>
      </c>
      <c r="R149" s="4" t="s">
        <v>46</v>
      </c>
    </row>
    <row r="150" spans="2:18" ht="409.5" x14ac:dyDescent="0.25">
      <c r="B150" s="4" t="s">
        <v>795</v>
      </c>
      <c r="C150" s="47" t="s">
        <v>796</v>
      </c>
      <c r="D150" s="44"/>
      <c r="E150" s="4" t="s">
        <v>726</v>
      </c>
      <c r="F150" s="4" t="s">
        <v>5685</v>
      </c>
      <c r="G150" s="4" t="s">
        <v>5772</v>
      </c>
      <c r="H150" s="4" t="s">
        <v>46</v>
      </c>
      <c r="I150" s="4" t="s">
        <v>6172</v>
      </c>
      <c r="J150" s="4" t="s">
        <v>5620</v>
      </c>
      <c r="K150" s="4" t="s">
        <v>6173</v>
      </c>
      <c r="L150" s="4" t="s">
        <v>6243</v>
      </c>
      <c r="M150" s="4" t="s">
        <v>6148</v>
      </c>
      <c r="N150" s="4" t="s">
        <v>46</v>
      </c>
      <c r="O150" s="4" t="s">
        <v>6176</v>
      </c>
      <c r="P150" s="4" t="s">
        <v>6177</v>
      </c>
      <c r="Q150" s="4" t="s">
        <v>59</v>
      </c>
      <c r="R150" s="4" t="s">
        <v>46</v>
      </c>
    </row>
    <row r="151" spans="2:18" ht="409.5" x14ac:dyDescent="0.25">
      <c r="B151" s="4" t="s">
        <v>1014</v>
      </c>
      <c r="C151" s="47" t="s">
        <v>1015</v>
      </c>
      <c r="D151" s="44"/>
      <c r="E151" s="4" t="s">
        <v>1016</v>
      </c>
      <c r="F151" s="4" t="s">
        <v>5685</v>
      </c>
      <c r="G151" s="4" t="s">
        <v>5772</v>
      </c>
      <c r="H151" s="4" t="s">
        <v>46</v>
      </c>
      <c r="I151" s="4" t="s">
        <v>6244</v>
      </c>
      <c r="J151" s="4" t="s">
        <v>5620</v>
      </c>
      <c r="K151" s="4" t="s">
        <v>6245</v>
      </c>
      <c r="L151" s="4" t="s">
        <v>6246</v>
      </c>
      <c r="M151" s="4" t="s">
        <v>6247</v>
      </c>
      <c r="N151" s="4" t="s">
        <v>46</v>
      </c>
      <c r="O151" s="4" t="s">
        <v>6248</v>
      </c>
      <c r="P151" s="4" t="s">
        <v>6249</v>
      </c>
      <c r="Q151" s="4" t="s">
        <v>59</v>
      </c>
      <c r="R151" s="4" t="s">
        <v>46</v>
      </c>
    </row>
    <row r="152" spans="2:18" ht="409.5" x14ac:dyDescent="0.25">
      <c r="B152" s="4" t="s">
        <v>1018</v>
      </c>
      <c r="C152" s="47" t="s">
        <v>1019</v>
      </c>
      <c r="D152" s="44"/>
      <c r="E152" s="4" t="s">
        <v>826</v>
      </c>
      <c r="F152" s="4" t="s">
        <v>5698</v>
      </c>
      <c r="G152" s="4" t="s">
        <v>5618</v>
      </c>
      <c r="H152" s="4" t="s">
        <v>46</v>
      </c>
      <c r="I152" s="4" t="s">
        <v>6250</v>
      </c>
      <c r="J152" s="4" t="s">
        <v>59</v>
      </c>
      <c r="K152" s="4" t="s">
        <v>46</v>
      </c>
      <c r="L152" s="4" t="s">
        <v>6251</v>
      </c>
      <c r="M152" s="4" t="s">
        <v>6252</v>
      </c>
      <c r="N152" s="4" t="s">
        <v>46</v>
      </c>
      <c r="O152" s="4" t="s">
        <v>6253</v>
      </c>
      <c r="P152" s="4" t="s">
        <v>6254</v>
      </c>
      <c r="Q152" s="4" t="s">
        <v>59</v>
      </c>
      <c r="R152" s="4" t="s">
        <v>46</v>
      </c>
    </row>
    <row r="153" spans="2:18" ht="409.5" x14ac:dyDescent="0.25">
      <c r="B153" s="4" t="s">
        <v>752</v>
      </c>
      <c r="C153" s="47" t="s">
        <v>753</v>
      </c>
      <c r="D153" s="44"/>
      <c r="E153" s="4" t="s">
        <v>754</v>
      </c>
      <c r="F153" s="4" t="s">
        <v>5698</v>
      </c>
      <c r="G153" s="4" t="s">
        <v>5618</v>
      </c>
      <c r="H153" s="4" t="s">
        <v>46</v>
      </c>
      <c r="I153" s="4" t="s">
        <v>6255</v>
      </c>
      <c r="J153" s="4" t="s">
        <v>5700</v>
      </c>
      <c r="K153" s="4" t="s">
        <v>6256</v>
      </c>
      <c r="L153" s="4" t="s">
        <v>6257</v>
      </c>
      <c r="M153" s="4" t="s">
        <v>6258</v>
      </c>
      <c r="N153" s="4" t="s">
        <v>46</v>
      </c>
      <c r="O153" s="4" t="s">
        <v>6259</v>
      </c>
      <c r="P153" s="4" t="s">
        <v>6260</v>
      </c>
      <c r="Q153" s="4" t="s">
        <v>59</v>
      </c>
      <c r="R153" s="4" t="s">
        <v>46</v>
      </c>
    </row>
    <row r="154" spans="2:18" ht="313.5" x14ac:dyDescent="0.25">
      <c r="B154" s="4" t="s">
        <v>502</v>
      </c>
      <c r="C154" s="47" t="s">
        <v>503</v>
      </c>
      <c r="D154" s="44"/>
      <c r="E154" s="4" t="s">
        <v>328</v>
      </c>
      <c r="F154" s="4" t="s">
        <v>5698</v>
      </c>
      <c r="G154" s="4" t="s">
        <v>5741</v>
      </c>
      <c r="H154" s="4" t="s">
        <v>46</v>
      </c>
      <c r="I154" s="4" t="s">
        <v>6261</v>
      </c>
      <c r="J154" s="4" t="s">
        <v>59</v>
      </c>
      <c r="K154" s="4" t="s">
        <v>46</v>
      </c>
      <c r="L154" s="4" t="s">
        <v>6261</v>
      </c>
      <c r="M154" s="4" t="s">
        <v>6262</v>
      </c>
      <c r="N154" s="4" t="s">
        <v>46</v>
      </c>
      <c r="O154" s="4" t="s">
        <v>6263</v>
      </c>
      <c r="P154" s="4" t="s">
        <v>149</v>
      </c>
      <c r="Q154" s="4" t="s">
        <v>59</v>
      </c>
      <c r="R154" s="4" t="s">
        <v>46</v>
      </c>
    </row>
    <row r="155" spans="2:18" ht="409.5" x14ac:dyDescent="0.25">
      <c r="B155" s="4" t="s">
        <v>470</v>
      </c>
      <c r="C155" s="47" t="s">
        <v>471</v>
      </c>
      <c r="D155" s="44"/>
      <c r="E155" s="4" t="s">
        <v>472</v>
      </c>
      <c r="F155" s="4" t="s">
        <v>5655</v>
      </c>
      <c r="G155" s="4" t="s">
        <v>5772</v>
      </c>
      <c r="H155" s="4" t="s">
        <v>46</v>
      </c>
      <c r="I155" s="4" t="s">
        <v>6264</v>
      </c>
      <c r="J155" s="4" t="s">
        <v>5620</v>
      </c>
      <c r="K155" s="4" t="s">
        <v>6265</v>
      </c>
      <c r="L155" s="4" t="s">
        <v>6266</v>
      </c>
      <c r="M155" s="4" t="s">
        <v>6267</v>
      </c>
      <c r="N155" s="4" t="s">
        <v>46</v>
      </c>
      <c r="O155" s="4" t="s">
        <v>6268</v>
      </c>
      <c r="P155" s="4" t="s">
        <v>6269</v>
      </c>
      <c r="Q155" s="4" t="s">
        <v>59</v>
      </c>
      <c r="R155" s="4" t="s">
        <v>46</v>
      </c>
    </row>
    <row r="156" spans="2:18" ht="213.75" x14ac:dyDescent="0.25">
      <c r="B156" s="4" t="s">
        <v>1308</v>
      </c>
      <c r="C156" s="47" t="s">
        <v>1309</v>
      </c>
      <c r="D156" s="44"/>
      <c r="E156" s="4" t="s">
        <v>1310</v>
      </c>
      <c r="F156" s="4" t="s">
        <v>5631</v>
      </c>
      <c r="G156" s="4" t="s">
        <v>46</v>
      </c>
      <c r="H156" s="4" t="s">
        <v>46</v>
      </c>
      <c r="I156" s="4" t="s">
        <v>6270</v>
      </c>
      <c r="J156" s="4" t="s">
        <v>59</v>
      </c>
      <c r="K156" s="4" t="s">
        <v>46</v>
      </c>
      <c r="L156" s="4" t="s">
        <v>6271</v>
      </c>
      <c r="M156" s="4" t="s">
        <v>6272</v>
      </c>
      <c r="N156" s="4" t="s">
        <v>46</v>
      </c>
      <c r="O156" s="4" t="s">
        <v>6273</v>
      </c>
      <c r="P156" s="4" t="s">
        <v>6274</v>
      </c>
      <c r="Q156" s="4" t="s">
        <v>59</v>
      </c>
      <c r="R156" s="4" t="s">
        <v>46</v>
      </c>
    </row>
    <row r="157" spans="2:18" ht="409.5" x14ac:dyDescent="0.25">
      <c r="B157" s="4" t="s">
        <v>1180</v>
      </c>
      <c r="C157" s="47" t="s">
        <v>1181</v>
      </c>
      <c r="D157" s="44"/>
      <c r="E157" s="4" t="s">
        <v>1182</v>
      </c>
      <c r="F157" s="4" t="s">
        <v>5685</v>
      </c>
      <c r="G157" s="4" t="s">
        <v>5741</v>
      </c>
      <c r="H157" s="4" t="s">
        <v>46</v>
      </c>
      <c r="I157" s="4" t="s">
        <v>6275</v>
      </c>
      <c r="J157" s="4" t="s">
        <v>59</v>
      </c>
      <c r="K157" s="4" t="s">
        <v>46</v>
      </c>
      <c r="L157" s="4" t="s">
        <v>6276</v>
      </c>
      <c r="M157" s="4" t="s">
        <v>6277</v>
      </c>
      <c r="N157" s="4" t="s">
        <v>46</v>
      </c>
      <c r="O157" s="4" t="s">
        <v>6278</v>
      </c>
      <c r="P157" s="4" t="s">
        <v>6279</v>
      </c>
      <c r="Q157" s="4" t="s">
        <v>59</v>
      </c>
      <c r="R157" s="4" t="s">
        <v>46</v>
      </c>
    </row>
    <row r="158" spans="2:18" ht="384.75" x14ac:dyDescent="0.25">
      <c r="B158" s="4" t="s">
        <v>658</v>
      </c>
      <c r="C158" s="47" t="s">
        <v>659</v>
      </c>
      <c r="D158" s="44"/>
      <c r="E158" s="4" t="s">
        <v>74</v>
      </c>
      <c r="F158" s="4" t="s">
        <v>5771</v>
      </c>
      <c r="G158" s="4" t="s">
        <v>5772</v>
      </c>
      <c r="H158" s="4" t="s">
        <v>46</v>
      </c>
      <c r="I158" s="4" t="s">
        <v>6280</v>
      </c>
      <c r="J158" s="4" t="s">
        <v>59</v>
      </c>
      <c r="K158" s="4" t="s">
        <v>46</v>
      </c>
      <c r="L158" s="4" t="s">
        <v>5992</v>
      </c>
      <c r="M158" s="4" t="s">
        <v>5993</v>
      </c>
      <c r="N158" s="4" t="s">
        <v>46</v>
      </c>
      <c r="O158" s="4" t="s">
        <v>5994</v>
      </c>
      <c r="P158" s="4" t="s">
        <v>5995</v>
      </c>
      <c r="Q158" s="4" t="s">
        <v>59</v>
      </c>
      <c r="R158" s="4" t="s">
        <v>46</v>
      </c>
    </row>
    <row r="159" spans="2:18" ht="242.25" x14ac:dyDescent="0.25">
      <c r="B159" s="4" t="s">
        <v>1312</v>
      </c>
      <c r="C159" s="47" t="s">
        <v>1313</v>
      </c>
      <c r="D159" s="44"/>
      <c r="E159" s="4" t="s">
        <v>1314</v>
      </c>
      <c r="F159" s="4" t="s">
        <v>5735</v>
      </c>
      <c r="G159" s="4" t="s">
        <v>5741</v>
      </c>
      <c r="H159" s="4" t="s">
        <v>46</v>
      </c>
      <c r="I159" s="4" t="s">
        <v>5973</v>
      </c>
      <c r="J159" s="4" t="s">
        <v>59</v>
      </c>
      <c r="K159" s="4" t="s">
        <v>46</v>
      </c>
      <c r="L159" s="4" t="s">
        <v>6281</v>
      </c>
      <c r="M159" s="4" t="s">
        <v>375</v>
      </c>
      <c r="N159" s="4" t="s">
        <v>46</v>
      </c>
      <c r="O159" s="4" t="s">
        <v>6282</v>
      </c>
      <c r="P159" s="4" t="s">
        <v>346</v>
      </c>
      <c r="Q159" s="4" t="s">
        <v>59</v>
      </c>
      <c r="R159" s="4" t="s">
        <v>46</v>
      </c>
    </row>
    <row r="160" spans="2:18" ht="242.25" x14ac:dyDescent="0.25">
      <c r="B160" s="4" t="s">
        <v>1316</v>
      </c>
      <c r="C160" s="47" t="s">
        <v>1317</v>
      </c>
      <c r="D160" s="44"/>
      <c r="E160" s="4" t="s">
        <v>1314</v>
      </c>
      <c r="F160" s="4" t="s">
        <v>5735</v>
      </c>
      <c r="G160" s="4" t="s">
        <v>5741</v>
      </c>
      <c r="H160" s="4" t="s">
        <v>46</v>
      </c>
      <c r="I160" s="4" t="s">
        <v>5973</v>
      </c>
      <c r="J160" s="4" t="s">
        <v>59</v>
      </c>
      <c r="K160" s="4" t="s">
        <v>46</v>
      </c>
      <c r="L160" s="4" t="s">
        <v>6283</v>
      </c>
      <c r="M160" s="4" t="s">
        <v>375</v>
      </c>
      <c r="N160" s="4" t="s">
        <v>46</v>
      </c>
      <c r="O160" s="4" t="s">
        <v>6284</v>
      </c>
      <c r="P160" s="4" t="s">
        <v>346</v>
      </c>
      <c r="Q160" s="4" t="s">
        <v>59</v>
      </c>
      <c r="R160" s="4" t="s">
        <v>46</v>
      </c>
    </row>
    <row r="161" spans="2:18" ht="270.75" x14ac:dyDescent="0.25">
      <c r="B161" s="4" t="s">
        <v>1318</v>
      </c>
      <c r="C161" s="47" t="s">
        <v>1319</v>
      </c>
      <c r="D161" s="44"/>
      <c r="E161" s="4" t="s">
        <v>1314</v>
      </c>
      <c r="F161" s="4" t="s">
        <v>5735</v>
      </c>
      <c r="G161" s="4" t="s">
        <v>5741</v>
      </c>
      <c r="H161" s="4" t="s">
        <v>46</v>
      </c>
      <c r="I161" s="4" t="s">
        <v>6285</v>
      </c>
      <c r="J161" s="4" t="s">
        <v>59</v>
      </c>
      <c r="K161" s="4" t="s">
        <v>46</v>
      </c>
      <c r="L161" s="4" t="s">
        <v>6286</v>
      </c>
      <c r="M161" s="4" t="s">
        <v>375</v>
      </c>
      <c r="N161" s="4" t="s">
        <v>46</v>
      </c>
      <c r="O161" s="4" t="s">
        <v>6287</v>
      </c>
      <c r="P161" s="4" t="s">
        <v>149</v>
      </c>
      <c r="Q161" s="4" t="s">
        <v>59</v>
      </c>
      <c r="R161" s="4" t="s">
        <v>46</v>
      </c>
    </row>
    <row r="162" spans="2:18" ht="409.5" x14ac:dyDescent="0.25">
      <c r="B162" s="4" t="s">
        <v>407</v>
      </c>
      <c r="C162" s="47" t="s">
        <v>408</v>
      </c>
      <c r="D162" s="44"/>
      <c r="E162" s="4" t="s">
        <v>409</v>
      </c>
      <c r="F162" s="4" t="s">
        <v>5771</v>
      </c>
      <c r="G162" s="4" t="s">
        <v>5772</v>
      </c>
      <c r="H162" s="4" t="s">
        <v>46</v>
      </c>
      <c r="I162" s="4" t="s">
        <v>6288</v>
      </c>
      <c r="J162" s="4" t="s">
        <v>5620</v>
      </c>
      <c r="K162" s="4" t="s">
        <v>6289</v>
      </c>
      <c r="L162" s="4" t="s">
        <v>6289</v>
      </c>
      <c r="M162" s="4" t="s">
        <v>6290</v>
      </c>
      <c r="N162" s="4" t="s">
        <v>46</v>
      </c>
      <c r="O162" s="4" t="s">
        <v>6291</v>
      </c>
      <c r="P162" s="4" t="s">
        <v>6292</v>
      </c>
      <c r="Q162" s="4" t="s">
        <v>59</v>
      </c>
      <c r="R162" s="4" t="s">
        <v>46</v>
      </c>
    </row>
    <row r="163" spans="2:18" ht="409.5" x14ac:dyDescent="0.25">
      <c r="B163" s="4" t="s">
        <v>382</v>
      </c>
      <c r="C163" s="47" t="s">
        <v>383</v>
      </c>
      <c r="D163" s="44"/>
      <c r="E163" s="4" t="s">
        <v>384</v>
      </c>
      <c r="F163" s="4" t="s">
        <v>5735</v>
      </c>
      <c r="G163" s="4" t="s">
        <v>5772</v>
      </c>
      <c r="H163" s="4" t="s">
        <v>46</v>
      </c>
      <c r="I163" s="4" t="s">
        <v>6293</v>
      </c>
      <c r="J163" s="4" t="s">
        <v>5620</v>
      </c>
      <c r="K163" s="4" t="s">
        <v>6294</v>
      </c>
      <c r="L163" s="4" t="s">
        <v>6295</v>
      </c>
      <c r="M163" s="4" t="s">
        <v>6296</v>
      </c>
      <c r="N163" s="4" t="s">
        <v>46</v>
      </c>
      <c r="O163" s="4" t="s">
        <v>6297</v>
      </c>
      <c r="P163" s="4" t="s">
        <v>6298</v>
      </c>
      <c r="Q163" s="4" t="s">
        <v>59</v>
      </c>
      <c r="R163" s="4" t="s">
        <v>46</v>
      </c>
    </row>
    <row r="164" spans="2:18" ht="114" x14ac:dyDescent="0.25">
      <c r="B164" s="4" t="s">
        <v>1320</v>
      </c>
      <c r="C164" s="47" t="s">
        <v>1321</v>
      </c>
      <c r="D164" s="44"/>
      <c r="E164" s="4" t="s">
        <v>117</v>
      </c>
      <c r="F164" s="4" t="s">
        <v>5661</v>
      </c>
      <c r="G164" s="4" t="s">
        <v>46</v>
      </c>
      <c r="H164" s="4" t="s">
        <v>46</v>
      </c>
      <c r="I164" s="4" t="s">
        <v>2496</v>
      </c>
      <c r="J164" s="4" t="s">
        <v>59</v>
      </c>
      <c r="K164" s="4" t="s">
        <v>46</v>
      </c>
      <c r="L164" s="4" t="s">
        <v>6299</v>
      </c>
      <c r="M164" s="4" t="s">
        <v>5886</v>
      </c>
      <c r="N164" s="4" t="s">
        <v>46</v>
      </c>
      <c r="O164" s="4" t="s">
        <v>5887</v>
      </c>
      <c r="P164" s="4" t="s">
        <v>5888</v>
      </c>
      <c r="Q164" s="4" t="s">
        <v>59</v>
      </c>
      <c r="R164" s="4" t="s">
        <v>46</v>
      </c>
    </row>
    <row r="165" spans="2:18" ht="199.5" x14ac:dyDescent="0.25">
      <c r="B165" s="4" t="s">
        <v>292</v>
      </c>
      <c r="C165" s="47" t="s">
        <v>293</v>
      </c>
      <c r="D165" s="44"/>
      <c r="E165" s="4" t="s">
        <v>147</v>
      </c>
      <c r="F165" s="4" t="s">
        <v>5910</v>
      </c>
      <c r="G165" s="4" t="s">
        <v>46</v>
      </c>
      <c r="H165" s="4" t="s">
        <v>46</v>
      </c>
      <c r="I165" s="4" t="s">
        <v>6300</v>
      </c>
      <c r="J165" s="4" t="s">
        <v>59</v>
      </c>
      <c r="K165" s="4" t="s">
        <v>46</v>
      </c>
      <c r="L165" s="4" t="s">
        <v>6301</v>
      </c>
      <c r="M165" s="4" t="s">
        <v>6302</v>
      </c>
      <c r="N165" s="4" t="s">
        <v>46</v>
      </c>
      <c r="O165" s="4" t="s">
        <v>6303</v>
      </c>
      <c r="P165" s="4" t="s">
        <v>6304</v>
      </c>
      <c r="Q165" s="4" t="s">
        <v>59</v>
      </c>
      <c r="R165" s="4" t="s">
        <v>46</v>
      </c>
    </row>
    <row r="166" spans="2:18" ht="409.5" x14ac:dyDescent="0.25">
      <c r="B166" s="4" t="s">
        <v>548</v>
      </c>
      <c r="C166" s="47" t="s">
        <v>549</v>
      </c>
      <c r="D166" s="44"/>
      <c r="E166" s="4" t="s">
        <v>550</v>
      </c>
      <c r="F166" s="4" t="s">
        <v>5636</v>
      </c>
      <c r="G166" s="4" t="s">
        <v>5772</v>
      </c>
      <c r="H166" s="4" t="s">
        <v>46</v>
      </c>
      <c r="I166" s="4" t="s">
        <v>6305</v>
      </c>
      <c r="J166" s="4" t="s">
        <v>5620</v>
      </c>
      <c r="K166" s="4" t="s">
        <v>6306</v>
      </c>
      <c r="L166" s="4" t="s">
        <v>6307</v>
      </c>
      <c r="M166" s="4" t="s">
        <v>5802</v>
      </c>
      <c r="N166" s="4" t="s">
        <v>46</v>
      </c>
      <c r="O166" s="4" t="s">
        <v>5803</v>
      </c>
      <c r="P166" s="4" t="s">
        <v>6308</v>
      </c>
      <c r="Q166" s="4" t="s">
        <v>59</v>
      </c>
      <c r="R166" s="4" t="s">
        <v>46</v>
      </c>
    </row>
    <row r="167" spans="2:18" ht="409.5" x14ac:dyDescent="0.25">
      <c r="B167" s="4" t="s">
        <v>152</v>
      </c>
      <c r="C167" s="47" t="s">
        <v>153</v>
      </c>
      <c r="D167" s="44"/>
      <c r="E167" s="4" t="s">
        <v>155</v>
      </c>
      <c r="F167" s="4" t="s">
        <v>6309</v>
      </c>
      <c r="G167" s="4" t="s">
        <v>5618</v>
      </c>
      <c r="H167" s="4" t="s">
        <v>46</v>
      </c>
      <c r="I167" s="4" t="s">
        <v>6310</v>
      </c>
      <c r="J167" s="4" t="s">
        <v>5620</v>
      </c>
      <c r="K167" s="4" t="s">
        <v>6311</v>
      </c>
      <c r="L167" s="4" t="s">
        <v>6312</v>
      </c>
      <c r="M167" s="4" t="s">
        <v>6313</v>
      </c>
      <c r="N167" s="4" t="s">
        <v>46</v>
      </c>
      <c r="O167" s="4" t="s">
        <v>6314</v>
      </c>
      <c r="P167" s="4" t="s">
        <v>6315</v>
      </c>
      <c r="Q167" s="4" t="s">
        <v>59</v>
      </c>
      <c r="R167" s="4" t="s">
        <v>46</v>
      </c>
    </row>
    <row r="168" spans="2:18" ht="409.5" x14ac:dyDescent="0.25">
      <c r="B168" s="4" t="s">
        <v>412</v>
      </c>
      <c r="C168" s="47" t="s">
        <v>413</v>
      </c>
      <c r="D168" s="44"/>
      <c r="E168" s="4" t="s">
        <v>409</v>
      </c>
      <c r="F168" s="4" t="s">
        <v>5685</v>
      </c>
      <c r="G168" s="4" t="s">
        <v>5618</v>
      </c>
      <c r="H168" s="4" t="s">
        <v>46</v>
      </c>
      <c r="I168" s="4" t="s">
        <v>6316</v>
      </c>
      <c r="J168" s="4" t="s">
        <v>59</v>
      </c>
      <c r="K168" s="4" t="s">
        <v>46</v>
      </c>
      <c r="L168" s="4" t="s">
        <v>6317</v>
      </c>
      <c r="M168" s="4" t="s">
        <v>6318</v>
      </c>
      <c r="N168" s="4" t="s">
        <v>46</v>
      </c>
      <c r="O168" s="4" t="s">
        <v>6319</v>
      </c>
      <c r="P168" s="4" t="s">
        <v>6292</v>
      </c>
      <c r="Q168" s="4" t="s">
        <v>59</v>
      </c>
      <c r="R168" s="4" t="s">
        <v>46</v>
      </c>
    </row>
    <row r="169" spans="2:18" ht="409.5" x14ac:dyDescent="0.25">
      <c r="B169" s="4" t="s">
        <v>1322</v>
      </c>
      <c r="C169" s="47" t="s">
        <v>1323</v>
      </c>
      <c r="D169" s="44"/>
      <c r="E169" s="4" t="s">
        <v>1324</v>
      </c>
      <c r="F169" s="4" t="s">
        <v>5655</v>
      </c>
      <c r="G169" s="4" t="s">
        <v>5772</v>
      </c>
      <c r="H169" s="4" t="s">
        <v>46</v>
      </c>
      <c r="I169" s="4" t="s">
        <v>6320</v>
      </c>
      <c r="J169" s="4" t="s">
        <v>5620</v>
      </c>
      <c r="K169" s="4" t="s">
        <v>6321</v>
      </c>
      <c r="L169" s="4" t="s">
        <v>6322</v>
      </c>
      <c r="M169" s="4" t="s">
        <v>6323</v>
      </c>
      <c r="N169" s="4" t="s">
        <v>46</v>
      </c>
      <c r="O169" s="4" t="s">
        <v>6324</v>
      </c>
      <c r="P169" s="4" t="s">
        <v>6325</v>
      </c>
      <c r="Q169" s="4" t="s">
        <v>59</v>
      </c>
      <c r="R169" s="4" t="s">
        <v>46</v>
      </c>
    </row>
    <row r="170" spans="2:18" ht="85.5" x14ac:dyDescent="0.25">
      <c r="B170" s="4" t="s">
        <v>1326</v>
      </c>
      <c r="C170" s="47" t="s">
        <v>1327</v>
      </c>
      <c r="D170" s="44"/>
      <c r="E170" s="4" t="s">
        <v>117</v>
      </c>
      <c r="F170" s="4" t="s">
        <v>5674</v>
      </c>
      <c r="G170" s="4" t="s">
        <v>46</v>
      </c>
      <c r="H170" s="4" t="s">
        <v>46</v>
      </c>
      <c r="I170" s="4" t="s">
        <v>5889</v>
      </c>
      <c r="J170" s="4" t="s">
        <v>59</v>
      </c>
      <c r="K170" s="4" t="s">
        <v>46</v>
      </c>
      <c r="L170" s="4" t="s">
        <v>5889</v>
      </c>
      <c r="M170" s="4" t="s">
        <v>116</v>
      </c>
      <c r="N170" s="4" t="s">
        <v>46</v>
      </c>
      <c r="O170" s="4" t="s">
        <v>5891</v>
      </c>
      <c r="P170" s="4" t="s">
        <v>5888</v>
      </c>
      <c r="Q170" s="4" t="s">
        <v>59</v>
      </c>
      <c r="R170" s="4" t="s">
        <v>46</v>
      </c>
    </row>
    <row r="171" spans="2:18" ht="409.5" x14ac:dyDescent="0.25">
      <c r="B171" s="4" t="s">
        <v>591</v>
      </c>
      <c r="C171" s="47" t="s">
        <v>592</v>
      </c>
      <c r="D171" s="44"/>
      <c r="E171" s="4" t="s">
        <v>155</v>
      </c>
      <c r="F171" s="4" t="s">
        <v>5636</v>
      </c>
      <c r="G171" s="4" t="s">
        <v>5637</v>
      </c>
      <c r="H171" s="4" t="s">
        <v>46</v>
      </c>
      <c r="I171" s="4" t="s">
        <v>6326</v>
      </c>
      <c r="J171" s="4" t="s">
        <v>5620</v>
      </c>
      <c r="K171" s="4" t="s">
        <v>6327</v>
      </c>
      <c r="L171" s="4" t="s">
        <v>6328</v>
      </c>
      <c r="M171" s="4" t="s">
        <v>6329</v>
      </c>
      <c r="N171" s="4" t="s">
        <v>46</v>
      </c>
      <c r="O171" s="4" t="s">
        <v>6330</v>
      </c>
      <c r="P171" s="4" t="s">
        <v>6331</v>
      </c>
      <c r="Q171" s="4" t="s">
        <v>59</v>
      </c>
      <c r="R171" s="4" t="s">
        <v>46</v>
      </c>
    </row>
    <row r="172" spans="2:18" ht="409.5" x14ac:dyDescent="0.25">
      <c r="B172" s="4" t="s">
        <v>760</v>
      </c>
      <c r="C172" s="47" t="s">
        <v>761</v>
      </c>
      <c r="D172" s="44"/>
      <c r="E172" s="4" t="s">
        <v>746</v>
      </c>
      <c r="F172" s="4" t="s">
        <v>5771</v>
      </c>
      <c r="G172" s="4" t="s">
        <v>5618</v>
      </c>
      <c r="H172" s="4" t="s">
        <v>46</v>
      </c>
      <c r="I172" s="4" t="s">
        <v>5699</v>
      </c>
      <c r="J172" s="4" t="s">
        <v>5700</v>
      </c>
      <c r="K172" s="4" t="s">
        <v>6332</v>
      </c>
      <c r="L172" s="4" t="s">
        <v>6333</v>
      </c>
      <c r="M172" s="4" t="s">
        <v>6334</v>
      </c>
      <c r="N172" s="4" t="s">
        <v>46</v>
      </c>
      <c r="O172" s="4" t="s">
        <v>6335</v>
      </c>
      <c r="P172" s="4" t="s">
        <v>6336</v>
      </c>
      <c r="Q172" s="4" t="s">
        <v>59</v>
      </c>
      <c r="R172" s="4" t="s">
        <v>46</v>
      </c>
    </row>
    <row r="173" spans="2:18" ht="409.5" x14ac:dyDescent="0.25">
      <c r="B173" s="4" t="s">
        <v>417</v>
      </c>
      <c r="C173" s="47" t="s">
        <v>418</v>
      </c>
      <c r="D173" s="44"/>
      <c r="E173" s="4" t="s">
        <v>409</v>
      </c>
      <c r="F173" s="4" t="s">
        <v>5685</v>
      </c>
      <c r="G173" s="4" t="s">
        <v>5618</v>
      </c>
      <c r="H173" s="4" t="s">
        <v>46</v>
      </c>
      <c r="I173" s="4" t="s">
        <v>6337</v>
      </c>
      <c r="J173" s="4" t="s">
        <v>5620</v>
      </c>
      <c r="K173" s="4" t="s">
        <v>6289</v>
      </c>
      <c r="L173" s="4" t="s">
        <v>6338</v>
      </c>
      <c r="M173" s="4" t="s">
        <v>6339</v>
      </c>
      <c r="N173" s="4" t="s">
        <v>46</v>
      </c>
      <c r="O173" s="4" t="s">
        <v>6340</v>
      </c>
      <c r="P173" s="4" t="s">
        <v>6292</v>
      </c>
      <c r="Q173" s="4" t="s">
        <v>59</v>
      </c>
      <c r="R173" s="4" t="s">
        <v>46</v>
      </c>
    </row>
    <row r="174" spans="2:18" ht="71.25" x14ac:dyDescent="0.25">
      <c r="B174" s="4" t="s">
        <v>1329</v>
      </c>
      <c r="C174" s="47" t="s">
        <v>1330</v>
      </c>
      <c r="D174" s="44"/>
      <c r="E174" s="4" t="s">
        <v>776</v>
      </c>
      <c r="F174" s="4" t="s">
        <v>5735</v>
      </c>
      <c r="G174" s="4" t="s">
        <v>5741</v>
      </c>
      <c r="H174" s="4" t="s">
        <v>46</v>
      </c>
      <c r="I174" s="4" t="s">
        <v>6341</v>
      </c>
      <c r="J174" s="4" t="s">
        <v>59</v>
      </c>
      <c r="K174" s="4" t="s">
        <v>46</v>
      </c>
      <c r="L174" s="4" t="s">
        <v>6342</v>
      </c>
      <c r="M174" s="4" t="s">
        <v>6342</v>
      </c>
      <c r="N174" s="4" t="s">
        <v>46</v>
      </c>
      <c r="O174" s="4" t="s">
        <v>6342</v>
      </c>
      <c r="P174" s="4" t="s">
        <v>6342</v>
      </c>
      <c r="Q174" s="4" t="s">
        <v>59</v>
      </c>
      <c r="R174" s="4" t="s">
        <v>46</v>
      </c>
    </row>
    <row r="175" spans="2:18" ht="409.5" x14ac:dyDescent="0.25">
      <c r="B175" s="4" t="s">
        <v>861</v>
      </c>
      <c r="C175" s="47" t="s">
        <v>862</v>
      </c>
      <c r="D175" s="44"/>
      <c r="E175" s="4" t="s">
        <v>863</v>
      </c>
      <c r="F175" s="4" t="s">
        <v>5636</v>
      </c>
      <c r="G175" s="4" t="s">
        <v>5618</v>
      </c>
      <c r="H175" s="4" t="s">
        <v>46</v>
      </c>
      <c r="I175" s="4" t="s">
        <v>6343</v>
      </c>
      <c r="J175" s="4" t="s">
        <v>59</v>
      </c>
      <c r="K175" s="4" t="s">
        <v>46</v>
      </c>
      <c r="L175" s="4" t="s">
        <v>6344</v>
      </c>
      <c r="M175" s="4" t="s">
        <v>6345</v>
      </c>
      <c r="N175" s="4" t="s">
        <v>46</v>
      </c>
      <c r="O175" s="4" t="s">
        <v>6346</v>
      </c>
      <c r="P175" s="4" t="s">
        <v>5753</v>
      </c>
      <c r="Q175" s="4" t="s">
        <v>59</v>
      </c>
      <c r="R175" s="4" t="s">
        <v>46</v>
      </c>
    </row>
    <row r="176" spans="2:18" ht="409.5" x14ac:dyDescent="0.25">
      <c r="B176" s="4" t="s">
        <v>421</v>
      </c>
      <c r="C176" s="47" t="s">
        <v>422</v>
      </c>
      <c r="D176" s="44"/>
      <c r="E176" s="4" t="s">
        <v>423</v>
      </c>
      <c r="F176" s="4" t="s">
        <v>5685</v>
      </c>
      <c r="G176" s="4" t="s">
        <v>5935</v>
      </c>
      <c r="H176" s="4" t="s">
        <v>46</v>
      </c>
      <c r="I176" s="4" t="s">
        <v>6347</v>
      </c>
      <c r="J176" s="4" t="s">
        <v>5620</v>
      </c>
      <c r="K176" s="4" t="s">
        <v>6348</v>
      </c>
      <c r="L176" s="4" t="s">
        <v>6349</v>
      </c>
      <c r="M176" s="4" t="s">
        <v>6350</v>
      </c>
      <c r="N176" s="4" t="s">
        <v>46</v>
      </c>
      <c r="O176" s="4" t="s">
        <v>6351</v>
      </c>
      <c r="P176" s="4" t="s">
        <v>6352</v>
      </c>
      <c r="Q176" s="4" t="s">
        <v>59</v>
      </c>
      <c r="R176" s="4" t="s">
        <v>46</v>
      </c>
    </row>
    <row r="177" spans="2:18" ht="409.5" x14ac:dyDescent="0.25">
      <c r="B177" s="4" t="s">
        <v>1331</v>
      </c>
      <c r="C177" s="47" t="s">
        <v>1332</v>
      </c>
      <c r="D177" s="44"/>
      <c r="E177" s="4" t="s">
        <v>1324</v>
      </c>
      <c r="F177" s="4" t="s">
        <v>5655</v>
      </c>
      <c r="G177" s="4" t="s">
        <v>5772</v>
      </c>
      <c r="H177" s="4" t="s">
        <v>46</v>
      </c>
      <c r="I177" s="4" t="s">
        <v>6353</v>
      </c>
      <c r="J177" s="4" t="s">
        <v>5620</v>
      </c>
      <c r="K177" s="4" t="s">
        <v>6354</v>
      </c>
      <c r="L177" s="4" t="s">
        <v>6355</v>
      </c>
      <c r="M177" s="4" t="s">
        <v>6356</v>
      </c>
      <c r="N177" s="4" t="s">
        <v>46</v>
      </c>
      <c r="O177" s="4" t="s">
        <v>6357</v>
      </c>
      <c r="P177" s="4" t="s">
        <v>6358</v>
      </c>
      <c r="Q177" s="4" t="s">
        <v>59</v>
      </c>
      <c r="R177" s="4" t="s">
        <v>46</v>
      </c>
    </row>
    <row r="178" spans="2:18" ht="409.5" x14ac:dyDescent="0.25">
      <c r="B178" s="4" t="s">
        <v>1109</v>
      </c>
      <c r="C178" s="47" t="s">
        <v>1110</v>
      </c>
      <c r="D178" s="44"/>
      <c r="E178" s="4" t="s">
        <v>328</v>
      </c>
      <c r="F178" s="4" t="s">
        <v>5642</v>
      </c>
      <c r="G178" s="4" t="s">
        <v>46</v>
      </c>
      <c r="H178" s="4" t="s">
        <v>46</v>
      </c>
      <c r="I178" s="4" t="s">
        <v>6359</v>
      </c>
      <c r="J178" s="4" t="s">
        <v>59</v>
      </c>
      <c r="K178" s="4" t="s">
        <v>46</v>
      </c>
      <c r="L178" s="4" t="s">
        <v>6360</v>
      </c>
      <c r="M178" s="4" t="s">
        <v>6361</v>
      </c>
      <c r="N178" s="4" t="s">
        <v>46</v>
      </c>
      <c r="O178" s="4" t="s">
        <v>6362</v>
      </c>
      <c r="P178" s="4" t="s">
        <v>149</v>
      </c>
      <c r="Q178" s="4" t="s">
        <v>59</v>
      </c>
      <c r="R178" s="4" t="s">
        <v>46</v>
      </c>
    </row>
    <row r="179" spans="2:18" ht="156.75" x14ac:dyDescent="0.25">
      <c r="B179" s="4" t="s">
        <v>145</v>
      </c>
      <c r="C179" s="47" t="s">
        <v>146</v>
      </c>
      <c r="D179" s="44"/>
      <c r="E179" s="4" t="s">
        <v>147</v>
      </c>
      <c r="F179" s="4" t="s">
        <v>5642</v>
      </c>
      <c r="G179" s="4" t="s">
        <v>46</v>
      </c>
      <c r="H179" s="4" t="s">
        <v>46</v>
      </c>
      <c r="I179" s="4" t="s">
        <v>4070</v>
      </c>
      <c r="J179" s="4" t="s">
        <v>59</v>
      </c>
      <c r="K179" s="4" t="s">
        <v>46</v>
      </c>
      <c r="L179" s="4" t="s">
        <v>6363</v>
      </c>
      <c r="M179" s="4" t="s">
        <v>6364</v>
      </c>
      <c r="N179" s="4" t="s">
        <v>46</v>
      </c>
      <c r="O179" s="4" t="s">
        <v>6303</v>
      </c>
      <c r="P179" s="4" t="s">
        <v>6304</v>
      </c>
      <c r="Q179" s="4" t="s">
        <v>59</v>
      </c>
      <c r="R179" s="4" t="s">
        <v>46</v>
      </c>
    </row>
    <row r="180" spans="2:18" ht="409.5" x14ac:dyDescent="0.25">
      <c r="B180" s="4" t="s">
        <v>1111</v>
      </c>
      <c r="C180" s="47" t="s">
        <v>1112</v>
      </c>
      <c r="D180" s="44"/>
      <c r="E180" s="4" t="s">
        <v>283</v>
      </c>
      <c r="F180" s="4" t="s">
        <v>5636</v>
      </c>
      <c r="G180" s="4" t="s">
        <v>5618</v>
      </c>
      <c r="H180" s="4" t="s">
        <v>46</v>
      </c>
      <c r="I180" s="4" t="s">
        <v>6365</v>
      </c>
      <c r="J180" s="4" t="s">
        <v>5700</v>
      </c>
      <c r="K180" s="4" t="s">
        <v>6366</v>
      </c>
      <c r="L180" s="4" t="s">
        <v>6367</v>
      </c>
      <c r="M180" s="4" t="s">
        <v>6368</v>
      </c>
      <c r="N180" s="4" t="s">
        <v>46</v>
      </c>
      <c r="O180" s="4" t="s">
        <v>6369</v>
      </c>
      <c r="P180" s="4" t="s">
        <v>6370</v>
      </c>
      <c r="Q180" s="4" t="s">
        <v>59</v>
      </c>
      <c r="R180" s="4" t="s">
        <v>46</v>
      </c>
    </row>
    <row r="181" spans="2:18" ht="409.5" x14ac:dyDescent="0.25">
      <c r="B181" s="4" t="s">
        <v>424</v>
      </c>
      <c r="C181" s="47" t="s">
        <v>425</v>
      </c>
      <c r="D181" s="44"/>
      <c r="E181" s="4" t="s">
        <v>426</v>
      </c>
      <c r="F181" s="4" t="s">
        <v>5636</v>
      </c>
      <c r="G181" s="4" t="s">
        <v>5618</v>
      </c>
      <c r="H181" s="4" t="s">
        <v>46</v>
      </c>
      <c r="I181" s="4" t="s">
        <v>6371</v>
      </c>
      <c r="J181" s="4" t="s">
        <v>59</v>
      </c>
      <c r="K181" s="4" t="s">
        <v>46</v>
      </c>
      <c r="L181" s="4" t="s">
        <v>6372</v>
      </c>
      <c r="M181" s="4" t="s">
        <v>6373</v>
      </c>
      <c r="N181" s="4" t="s">
        <v>46</v>
      </c>
      <c r="O181" s="4" t="s">
        <v>6374</v>
      </c>
      <c r="P181" s="4" t="s">
        <v>6375</v>
      </c>
      <c r="Q181" s="4" t="s">
        <v>59</v>
      </c>
      <c r="R181" s="4" t="s">
        <v>46</v>
      </c>
    </row>
    <row r="182" spans="2:18" ht="409.5" x14ac:dyDescent="0.25">
      <c r="B182" s="4" t="s">
        <v>515</v>
      </c>
      <c r="C182" s="47" t="s">
        <v>516</v>
      </c>
      <c r="D182" s="44"/>
      <c r="E182" s="4" t="s">
        <v>155</v>
      </c>
      <c r="F182" s="4" t="s">
        <v>5698</v>
      </c>
      <c r="G182" s="4" t="s">
        <v>5618</v>
      </c>
      <c r="H182" s="4" t="s">
        <v>46</v>
      </c>
      <c r="I182" s="4" t="s">
        <v>6376</v>
      </c>
      <c r="J182" s="4" t="s">
        <v>5620</v>
      </c>
      <c r="K182" s="4" t="s">
        <v>6377</v>
      </c>
      <c r="L182" s="4" t="s">
        <v>6378</v>
      </c>
      <c r="M182" s="4" t="s">
        <v>6379</v>
      </c>
      <c r="N182" s="4" t="s">
        <v>46</v>
      </c>
      <c r="O182" s="4" t="s">
        <v>6380</v>
      </c>
      <c r="P182" s="4" t="s">
        <v>6381</v>
      </c>
      <c r="Q182" s="4" t="s">
        <v>59</v>
      </c>
      <c r="R182" s="4" t="s">
        <v>46</v>
      </c>
    </row>
    <row r="183" spans="2:18" ht="409.5" x14ac:dyDescent="0.25">
      <c r="B183" s="4" t="s">
        <v>280</v>
      </c>
      <c r="C183" s="47" t="s">
        <v>281</v>
      </c>
      <c r="D183" s="44"/>
      <c r="E183" s="4" t="s">
        <v>283</v>
      </c>
      <c r="F183" s="4" t="s">
        <v>5685</v>
      </c>
      <c r="G183" s="4" t="s">
        <v>5618</v>
      </c>
      <c r="H183" s="4" t="s">
        <v>46</v>
      </c>
      <c r="I183" s="4" t="s">
        <v>6382</v>
      </c>
      <c r="J183" s="4" t="s">
        <v>59</v>
      </c>
      <c r="K183" s="4" t="s">
        <v>46</v>
      </c>
      <c r="L183" s="4" t="s">
        <v>6383</v>
      </c>
      <c r="M183" s="4" t="s">
        <v>6384</v>
      </c>
      <c r="N183" s="4" t="s">
        <v>46</v>
      </c>
      <c r="O183" s="4" t="s">
        <v>6385</v>
      </c>
      <c r="P183" s="4" t="s">
        <v>6386</v>
      </c>
      <c r="Q183" s="4" t="s">
        <v>59</v>
      </c>
      <c r="R183" s="4" t="s">
        <v>46</v>
      </c>
    </row>
    <row r="184" spans="2:18" ht="409.5" x14ac:dyDescent="0.25">
      <c r="B184" s="4" t="s">
        <v>1116</v>
      </c>
      <c r="C184" s="47" t="s">
        <v>1117</v>
      </c>
      <c r="D184" s="44"/>
      <c r="E184" s="4" t="s">
        <v>283</v>
      </c>
      <c r="F184" s="4" t="s">
        <v>5631</v>
      </c>
      <c r="G184" s="4" t="s">
        <v>46</v>
      </c>
      <c r="H184" s="4" t="s">
        <v>46</v>
      </c>
      <c r="I184" s="4" t="s">
        <v>6387</v>
      </c>
      <c r="J184" s="4" t="s">
        <v>59</v>
      </c>
      <c r="K184" s="4" t="s">
        <v>46</v>
      </c>
      <c r="L184" s="4" t="s">
        <v>6388</v>
      </c>
      <c r="M184" s="4" t="s">
        <v>6389</v>
      </c>
      <c r="N184" s="4" t="s">
        <v>46</v>
      </c>
      <c r="O184" s="4" t="s">
        <v>6390</v>
      </c>
      <c r="P184" s="4" t="s">
        <v>6370</v>
      </c>
      <c r="Q184" s="4" t="s">
        <v>59</v>
      </c>
      <c r="R184" s="4" t="s">
        <v>46</v>
      </c>
    </row>
    <row r="185" spans="2:18" ht="409.5" x14ac:dyDescent="0.25">
      <c r="B185" s="4" t="s">
        <v>849</v>
      </c>
      <c r="C185" s="47" t="s">
        <v>845</v>
      </c>
      <c r="D185" s="44"/>
      <c r="E185" s="4" t="s">
        <v>283</v>
      </c>
      <c r="F185" s="4" t="s">
        <v>5771</v>
      </c>
      <c r="G185" s="4" t="s">
        <v>5618</v>
      </c>
      <c r="H185" s="4" t="s">
        <v>46</v>
      </c>
      <c r="I185" s="4" t="s">
        <v>6391</v>
      </c>
      <c r="J185" s="4" t="s">
        <v>59</v>
      </c>
      <c r="K185" s="4" t="s">
        <v>46</v>
      </c>
      <c r="L185" s="4" t="s">
        <v>6392</v>
      </c>
      <c r="M185" s="4" t="s">
        <v>6393</v>
      </c>
      <c r="N185" s="4" t="s">
        <v>46</v>
      </c>
      <c r="O185" s="4" t="s">
        <v>6394</v>
      </c>
      <c r="P185" s="4" t="s">
        <v>6386</v>
      </c>
      <c r="Q185" s="4" t="s">
        <v>59</v>
      </c>
      <c r="R185" s="4" t="s">
        <v>46</v>
      </c>
    </row>
    <row r="186" spans="2:18" ht="285" x14ac:dyDescent="0.25">
      <c r="B186" s="4" t="s">
        <v>593</v>
      </c>
      <c r="C186" s="47" t="s">
        <v>594</v>
      </c>
      <c r="D186" s="44"/>
      <c r="E186" s="4" t="s">
        <v>596</v>
      </c>
      <c r="F186" s="4" t="s">
        <v>5698</v>
      </c>
      <c r="G186" s="4" t="s">
        <v>5772</v>
      </c>
      <c r="H186" s="4" t="s">
        <v>46</v>
      </c>
      <c r="I186" s="4" t="s">
        <v>6395</v>
      </c>
      <c r="J186" s="4" t="s">
        <v>59</v>
      </c>
      <c r="K186" s="4" t="s">
        <v>46</v>
      </c>
      <c r="L186" s="4" t="s">
        <v>6396</v>
      </c>
      <c r="M186" s="4" t="s">
        <v>6397</v>
      </c>
      <c r="N186" s="4" t="s">
        <v>46</v>
      </c>
      <c r="O186" s="4" t="s">
        <v>6398</v>
      </c>
      <c r="P186" s="4" t="s">
        <v>6399</v>
      </c>
      <c r="Q186" s="4" t="s">
        <v>59</v>
      </c>
      <c r="R186" s="4" t="s">
        <v>46</v>
      </c>
    </row>
    <row r="187" spans="2:18" ht="409.5" x14ac:dyDescent="0.25">
      <c r="B187" s="4" t="s">
        <v>325</v>
      </c>
      <c r="C187" s="47" t="s">
        <v>326</v>
      </c>
      <c r="D187" s="44"/>
      <c r="E187" s="4" t="s">
        <v>328</v>
      </c>
      <c r="F187" s="4" t="s">
        <v>5685</v>
      </c>
      <c r="G187" s="4" t="s">
        <v>5772</v>
      </c>
      <c r="H187" s="4" t="s">
        <v>46</v>
      </c>
      <c r="I187" s="4" t="s">
        <v>6400</v>
      </c>
      <c r="J187" s="4" t="s">
        <v>59</v>
      </c>
      <c r="K187" s="4" t="s">
        <v>46</v>
      </c>
      <c r="L187" s="4" t="s">
        <v>6401</v>
      </c>
      <c r="M187" s="4" t="s">
        <v>6402</v>
      </c>
      <c r="N187" s="4" t="s">
        <v>46</v>
      </c>
      <c r="O187" s="4" t="s">
        <v>6403</v>
      </c>
      <c r="P187" s="4" t="s">
        <v>149</v>
      </c>
      <c r="Q187" s="4" t="s">
        <v>59</v>
      </c>
      <c r="R187" s="4" t="s">
        <v>46</v>
      </c>
    </row>
    <row r="188" spans="2:18" ht="409.5" x14ac:dyDescent="0.25">
      <c r="B188" s="4" t="s">
        <v>1333</v>
      </c>
      <c r="C188" s="47" t="s">
        <v>1334</v>
      </c>
      <c r="D188" s="44"/>
      <c r="E188" s="4" t="s">
        <v>328</v>
      </c>
      <c r="F188" s="4" t="s">
        <v>5685</v>
      </c>
      <c r="G188" s="4" t="s">
        <v>5772</v>
      </c>
      <c r="H188" s="4" t="s">
        <v>46</v>
      </c>
      <c r="I188" s="4" t="s">
        <v>6404</v>
      </c>
      <c r="J188" s="4" t="s">
        <v>59</v>
      </c>
      <c r="K188" s="4" t="s">
        <v>46</v>
      </c>
      <c r="L188" s="4" t="s">
        <v>6405</v>
      </c>
      <c r="M188" s="4" t="s">
        <v>6406</v>
      </c>
      <c r="N188" s="4" t="s">
        <v>46</v>
      </c>
      <c r="O188" s="4" t="s">
        <v>6407</v>
      </c>
      <c r="P188" s="4" t="s">
        <v>3806</v>
      </c>
      <c r="Q188" s="4" t="s">
        <v>59</v>
      </c>
      <c r="R188" s="4" t="s">
        <v>46</v>
      </c>
    </row>
    <row r="189" spans="2:18" ht="242.25" x14ac:dyDescent="0.25">
      <c r="B189" s="4" t="s">
        <v>1335</v>
      </c>
      <c r="C189" s="47" t="s">
        <v>1336</v>
      </c>
      <c r="D189" s="44"/>
      <c r="E189" s="4" t="s">
        <v>550</v>
      </c>
      <c r="F189" s="4" t="s">
        <v>5735</v>
      </c>
      <c r="G189" s="4" t="s">
        <v>5618</v>
      </c>
      <c r="H189" s="4" t="s">
        <v>46</v>
      </c>
      <c r="I189" s="4" t="s">
        <v>6408</v>
      </c>
      <c r="J189" s="4" t="s">
        <v>59</v>
      </c>
      <c r="K189" s="4" t="s">
        <v>46</v>
      </c>
      <c r="L189" s="4" t="s">
        <v>6409</v>
      </c>
      <c r="M189" s="4" t="s">
        <v>6410</v>
      </c>
      <c r="N189" s="4" t="s">
        <v>46</v>
      </c>
      <c r="O189" s="4" t="s">
        <v>6411</v>
      </c>
      <c r="P189" s="4" t="s">
        <v>149</v>
      </c>
      <c r="Q189" s="4" t="s">
        <v>59</v>
      </c>
      <c r="R189" s="4" t="s">
        <v>46</v>
      </c>
    </row>
    <row r="190" spans="2:18" ht="409.5" x14ac:dyDescent="0.25">
      <c r="B190" s="4" t="s">
        <v>186</v>
      </c>
      <c r="C190" s="47" t="s">
        <v>187</v>
      </c>
      <c r="D190" s="44"/>
      <c r="E190" s="4" t="s">
        <v>147</v>
      </c>
      <c r="F190" s="4" t="s">
        <v>5698</v>
      </c>
      <c r="G190" s="4" t="s">
        <v>5772</v>
      </c>
      <c r="H190" s="4" t="s">
        <v>46</v>
      </c>
      <c r="I190" s="4" t="s">
        <v>6412</v>
      </c>
      <c r="J190" s="4" t="s">
        <v>5620</v>
      </c>
      <c r="K190" s="4" t="s">
        <v>6413</v>
      </c>
      <c r="L190" s="4" t="s">
        <v>6414</v>
      </c>
      <c r="M190" s="4" t="s">
        <v>6415</v>
      </c>
      <c r="N190" s="4" t="s">
        <v>46</v>
      </c>
      <c r="O190" s="4" t="s">
        <v>6416</v>
      </c>
      <c r="P190" s="4" t="s">
        <v>6304</v>
      </c>
      <c r="Q190" s="4" t="s">
        <v>59</v>
      </c>
      <c r="R190" s="4" t="s">
        <v>46</v>
      </c>
    </row>
    <row r="191" spans="2:18" ht="409.5" x14ac:dyDescent="0.25">
      <c r="B191" s="4" t="s">
        <v>157</v>
      </c>
      <c r="C191" s="47" t="s">
        <v>158</v>
      </c>
      <c r="D191" s="44"/>
      <c r="E191" s="4" t="s">
        <v>159</v>
      </c>
      <c r="F191" s="4" t="s">
        <v>6417</v>
      </c>
      <c r="G191" s="4" t="s">
        <v>5741</v>
      </c>
      <c r="H191" s="4" t="s">
        <v>46</v>
      </c>
      <c r="I191" s="4" t="s">
        <v>6418</v>
      </c>
      <c r="J191" s="4" t="s">
        <v>5620</v>
      </c>
      <c r="K191" s="4" t="s">
        <v>6419</v>
      </c>
      <c r="L191" s="4" t="s">
        <v>6420</v>
      </c>
      <c r="M191" s="4" t="s">
        <v>6313</v>
      </c>
      <c r="N191" s="4" t="s">
        <v>46</v>
      </c>
      <c r="O191" s="4" t="s">
        <v>6421</v>
      </c>
      <c r="P191" s="4" t="s">
        <v>6422</v>
      </c>
      <c r="Q191" s="4" t="s">
        <v>59</v>
      </c>
      <c r="R191" s="4" t="s">
        <v>46</v>
      </c>
    </row>
    <row r="192" spans="2:18" ht="85.5" x14ac:dyDescent="0.25">
      <c r="B192" s="4" t="s">
        <v>249</v>
      </c>
      <c r="C192" s="47" t="s">
        <v>250</v>
      </c>
      <c r="D192" s="44"/>
      <c r="E192" s="4" t="s">
        <v>101</v>
      </c>
      <c r="F192" s="4" t="s">
        <v>5674</v>
      </c>
      <c r="G192" s="4" t="s">
        <v>46</v>
      </c>
      <c r="H192" s="4" t="s">
        <v>46</v>
      </c>
      <c r="I192" s="4" t="s">
        <v>6423</v>
      </c>
      <c r="J192" s="4" t="s">
        <v>59</v>
      </c>
      <c r="K192" s="4" t="s">
        <v>46</v>
      </c>
      <c r="L192" s="4" t="s">
        <v>6424</v>
      </c>
      <c r="M192" s="4" t="s">
        <v>6192</v>
      </c>
      <c r="N192" s="4" t="s">
        <v>46</v>
      </c>
      <c r="O192" s="4" t="s">
        <v>6425</v>
      </c>
      <c r="P192" s="4" t="s">
        <v>6192</v>
      </c>
      <c r="Q192" s="4" t="s">
        <v>59</v>
      </c>
      <c r="R192" s="4" t="s">
        <v>46</v>
      </c>
    </row>
    <row r="193" spans="2:18" ht="128.25" x14ac:dyDescent="0.25">
      <c r="B193" s="4" t="s">
        <v>1120</v>
      </c>
      <c r="C193" s="47" t="s">
        <v>1121</v>
      </c>
      <c r="D193" s="44"/>
      <c r="E193" s="4" t="s">
        <v>349</v>
      </c>
      <c r="F193" s="4" t="s">
        <v>5685</v>
      </c>
      <c r="G193" s="4" t="s">
        <v>5618</v>
      </c>
      <c r="H193" s="4" t="s">
        <v>46</v>
      </c>
      <c r="I193" s="4" t="s">
        <v>6426</v>
      </c>
      <c r="J193" s="4" t="s">
        <v>59</v>
      </c>
      <c r="K193" s="4" t="s">
        <v>46</v>
      </c>
      <c r="L193" s="4" t="s">
        <v>6427</v>
      </c>
      <c r="M193" s="4" t="s">
        <v>100</v>
      </c>
      <c r="N193" s="4" t="s">
        <v>46</v>
      </c>
      <c r="O193" s="4" t="s">
        <v>6428</v>
      </c>
      <c r="P193" s="4" t="s">
        <v>3751</v>
      </c>
      <c r="Q193" s="4" t="s">
        <v>59</v>
      </c>
      <c r="R193" s="4" t="s">
        <v>46</v>
      </c>
    </row>
    <row r="194" spans="2:18" ht="409.5" x14ac:dyDescent="0.25">
      <c r="B194" s="4" t="s">
        <v>955</v>
      </c>
      <c r="C194" s="47" t="s">
        <v>956</v>
      </c>
      <c r="D194" s="44"/>
      <c r="E194" s="4" t="s">
        <v>957</v>
      </c>
      <c r="F194" s="4" t="s">
        <v>5698</v>
      </c>
      <c r="G194" s="4" t="s">
        <v>5772</v>
      </c>
      <c r="H194" s="4" t="s">
        <v>46</v>
      </c>
      <c r="I194" s="4" t="s">
        <v>6429</v>
      </c>
      <c r="J194" s="4" t="s">
        <v>59</v>
      </c>
      <c r="K194" s="4" t="s">
        <v>46</v>
      </c>
      <c r="L194" s="4" t="s">
        <v>6430</v>
      </c>
      <c r="M194" s="4" t="s">
        <v>6431</v>
      </c>
      <c r="N194" s="4" t="s">
        <v>46</v>
      </c>
      <c r="O194" s="4" t="s">
        <v>6432</v>
      </c>
      <c r="P194" s="4" t="s">
        <v>6433</v>
      </c>
      <c r="Q194" s="4" t="s">
        <v>59</v>
      </c>
      <c r="R194" s="4" t="s">
        <v>46</v>
      </c>
    </row>
    <row r="195" spans="2:18" ht="409.5" x14ac:dyDescent="0.25">
      <c r="B195" s="4" t="s">
        <v>474</v>
      </c>
      <c r="C195" s="47" t="s">
        <v>475</v>
      </c>
      <c r="D195" s="44"/>
      <c r="E195" s="4" t="s">
        <v>426</v>
      </c>
      <c r="F195" s="4" t="s">
        <v>5655</v>
      </c>
      <c r="G195" s="4" t="s">
        <v>5772</v>
      </c>
      <c r="H195" s="4" t="s">
        <v>46</v>
      </c>
      <c r="I195" s="4" t="s">
        <v>6434</v>
      </c>
      <c r="J195" s="4" t="s">
        <v>59</v>
      </c>
      <c r="K195" s="4" t="s">
        <v>46</v>
      </c>
      <c r="L195" s="4" t="s">
        <v>6435</v>
      </c>
      <c r="M195" s="4" t="s">
        <v>6436</v>
      </c>
      <c r="N195" s="4" t="s">
        <v>46</v>
      </c>
      <c r="O195" s="4" t="s">
        <v>6437</v>
      </c>
      <c r="P195" s="4" t="s">
        <v>6438</v>
      </c>
      <c r="Q195" s="4" t="s">
        <v>59</v>
      </c>
      <c r="R195" s="4" t="s">
        <v>46</v>
      </c>
    </row>
    <row r="196" spans="2:18" ht="128.25" x14ac:dyDescent="0.25">
      <c r="B196" s="4" t="s">
        <v>1122</v>
      </c>
      <c r="C196" s="47" t="s">
        <v>1123</v>
      </c>
      <c r="D196" s="44"/>
      <c r="E196" s="4" t="s">
        <v>1124</v>
      </c>
      <c r="F196" s="4" t="s">
        <v>5685</v>
      </c>
      <c r="G196" s="4" t="s">
        <v>5618</v>
      </c>
      <c r="H196" s="4" t="s">
        <v>46</v>
      </c>
      <c r="I196" s="4" t="s">
        <v>6439</v>
      </c>
      <c r="J196" s="4" t="s">
        <v>59</v>
      </c>
      <c r="K196" s="4" t="s">
        <v>46</v>
      </c>
      <c r="L196" s="4" t="s">
        <v>6440</v>
      </c>
      <c r="M196" s="4" t="s">
        <v>100</v>
      </c>
      <c r="N196" s="4" t="s">
        <v>46</v>
      </c>
      <c r="O196" s="4" t="s">
        <v>6441</v>
      </c>
      <c r="P196" s="4" t="s">
        <v>149</v>
      </c>
      <c r="Q196" s="4" t="s">
        <v>59</v>
      </c>
      <c r="R196" s="4" t="s">
        <v>46</v>
      </c>
    </row>
    <row r="197" spans="2:18" ht="409.5" x14ac:dyDescent="0.25">
      <c r="B197" s="4" t="s">
        <v>231</v>
      </c>
      <c r="C197" s="47" t="s">
        <v>232</v>
      </c>
      <c r="D197" s="44"/>
      <c r="E197" s="4" t="s">
        <v>117</v>
      </c>
      <c r="F197" s="4" t="s">
        <v>5685</v>
      </c>
      <c r="G197" s="4" t="s">
        <v>5772</v>
      </c>
      <c r="H197" s="4" t="s">
        <v>46</v>
      </c>
      <c r="I197" s="4" t="s">
        <v>5905</v>
      </c>
      <c r="J197" s="4" t="s">
        <v>59</v>
      </c>
      <c r="K197" s="4" t="s">
        <v>46</v>
      </c>
      <c r="L197" s="4" t="s">
        <v>6442</v>
      </c>
      <c r="M197" s="4" t="s">
        <v>6443</v>
      </c>
      <c r="N197" s="4" t="s">
        <v>46</v>
      </c>
      <c r="O197" s="4" t="s">
        <v>5908</v>
      </c>
      <c r="P197" s="4" t="s">
        <v>6105</v>
      </c>
      <c r="Q197" s="4" t="s">
        <v>59</v>
      </c>
      <c r="R197" s="4" t="s">
        <v>46</v>
      </c>
    </row>
    <row r="198" spans="2:18" ht="409.5" x14ac:dyDescent="0.25">
      <c r="B198" s="4" t="s">
        <v>886</v>
      </c>
      <c r="C198" s="47" t="s">
        <v>887</v>
      </c>
      <c r="D198" s="44"/>
      <c r="E198" s="4" t="s">
        <v>101</v>
      </c>
      <c r="F198" s="4" t="s">
        <v>5685</v>
      </c>
      <c r="G198" s="4" t="s">
        <v>5772</v>
      </c>
      <c r="H198" s="4" t="s">
        <v>46</v>
      </c>
      <c r="I198" s="4" t="s">
        <v>6444</v>
      </c>
      <c r="J198" s="4" t="s">
        <v>5620</v>
      </c>
      <c r="K198" s="4" t="s">
        <v>6445</v>
      </c>
      <c r="L198" s="4" t="s">
        <v>6446</v>
      </c>
      <c r="M198" s="4" t="s">
        <v>6447</v>
      </c>
      <c r="N198" s="4" t="s">
        <v>46</v>
      </c>
      <c r="O198" s="4" t="s">
        <v>6448</v>
      </c>
      <c r="P198" s="4" t="s">
        <v>6352</v>
      </c>
      <c r="Q198" s="4" t="s">
        <v>59</v>
      </c>
      <c r="R198" s="4" t="s">
        <v>46</v>
      </c>
    </row>
    <row r="199" spans="2:18" ht="409.5" x14ac:dyDescent="0.25">
      <c r="B199" s="4" t="s">
        <v>255</v>
      </c>
      <c r="C199" s="47" t="s">
        <v>256</v>
      </c>
      <c r="D199" s="44"/>
      <c r="E199" s="4" t="s">
        <v>101</v>
      </c>
      <c r="F199" s="4" t="s">
        <v>5685</v>
      </c>
      <c r="G199" s="4" t="s">
        <v>5772</v>
      </c>
      <c r="H199" s="4" t="s">
        <v>46</v>
      </c>
      <c r="I199" s="4" t="s">
        <v>6449</v>
      </c>
      <c r="J199" s="4" t="s">
        <v>5620</v>
      </c>
      <c r="K199" s="4" t="s">
        <v>6450</v>
      </c>
      <c r="L199" s="4" t="s">
        <v>6451</v>
      </c>
      <c r="M199" s="4" t="s">
        <v>6452</v>
      </c>
      <c r="N199" s="4" t="s">
        <v>46</v>
      </c>
      <c r="O199" s="4" t="s">
        <v>6453</v>
      </c>
      <c r="P199" s="4" t="s">
        <v>6352</v>
      </c>
      <c r="Q199" s="4" t="s">
        <v>59</v>
      </c>
      <c r="R199" s="4" t="s">
        <v>46</v>
      </c>
    </row>
    <row r="200" spans="2:18" ht="128.25" x14ac:dyDescent="0.25">
      <c r="B200" s="4" t="s">
        <v>361</v>
      </c>
      <c r="C200" s="47" t="s">
        <v>362</v>
      </c>
      <c r="D200" s="44"/>
      <c r="E200" s="4" t="s">
        <v>364</v>
      </c>
      <c r="F200" s="4" t="s">
        <v>5680</v>
      </c>
      <c r="G200" s="4" t="s">
        <v>46</v>
      </c>
      <c r="H200" s="4" t="s">
        <v>46</v>
      </c>
      <c r="I200" s="4" t="s">
        <v>6454</v>
      </c>
      <c r="J200" s="4" t="s">
        <v>59</v>
      </c>
      <c r="K200" s="4" t="s">
        <v>46</v>
      </c>
      <c r="L200" s="4" t="s">
        <v>6455</v>
      </c>
      <c r="M200" s="4" t="s">
        <v>6456</v>
      </c>
      <c r="N200" s="4" t="s">
        <v>46</v>
      </c>
      <c r="O200" s="4" t="s">
        <v>6457</v>
      </c>
      <c r="P200" s="4" t="s">
        <v>346</v>
      </c>
      <c r="Q200" s="4" t="s">
        <v>59</v>
      </c>
      <c r="R200" s="4" t="s">
        <v>46</v>
      </c>
    </row>
    <row r="201" spans="2:18" ht="409.5" x14ac:dyDescent="0.25">
      <c r="B201" s="4" t="s">
        <v>967</v>
      </c>
      <c r="C201" s="47" t="s">
        <v>968</v>
      </c>
      <c r="D201" s="44"/>
      <c r="E201" s="4" t="s">
        <v>969</v>
      </c>
      <c r="F201" s="4" t="s">
        <v>5685</v>
      </c>
      <c r="G201" s="4" t="s">
        <v>5893</v>
      </c>
      <c r="H201" s="4" t="s">
        <v>46</v>
      </c>
      <c r="I201" s="4" t="s">
        <v>6458</v>
      </c>
      <c r="J201" s="4" t="s">
        <v>5620</v>
      </c>
      <c r="K201" s="4" t="s">
        <v>6459</v>
      </c>
      <c r="L201" s="4" t="s">
        <v>6460</v>
      </c>
      <c r="M201" s="4" t="s">
        <v>6461</v>
      </c>
      <c r="N201" s="4" t="s">
        <v>46</v>
      </c>
      <c r="O201" s="4" t="s">
        <v>6462</v>
      </c>
      <c r="P201" s="4" t="s">
        <v>6463</v>
      </c>
      <c r="Q201" s="4" t="s">
        <v>59</v>
      </c>
      <c r="R201" s="4" t="s">
        <v>46</v>
      </c>
    </row>
    <row r="202" spans="2:18" ht="409.5" x14ac:dyDescent="0.25">
      <c r="B202" s="4" t="s">
        <v>386</v>
      </c>
      <c r="C202" s="47" t="s">
        <v>387</v>
      </c>
      <c r="D202" s="44"/>
      <c r="E202" s="4" t="s">
        <v>388</v>
      </c>
      <c r="F202" s="4" t="s">
        <v>5685</v>
      </c>
      <c r="G202" s="4" t="s">
        <v>5772</v>
      </c>
      <c r="H202" s="4" t="s">
        <v>46</v>
      </c>
      <c r="I202" s="4" t="s">
        <v>6464</v>
      </c>
      <c r="J202" s="4" t="s">
        <v>5620</v>
      </c>
      <c r="K202" s="4" t="s">
        <v>6465</v>
      </c>
      <c r="L202" s="4" t="s">
        <v>6466</v>
      </c>
      <c r="M202" s="4" t="s">
        <v>6467</v>
      </c>
      <c r="N202" s="4" t="s">
        <v>46</v>
      </c>
      <c r="O202" s="4" t="s">
        <v>6468</v>
      </c>
      <c r="P202" s="4" t="s">
        <v>6469</v>
      </c>
      <c r="Q202" s="4" t="s">
        <v>59</v>
      </c>
      <c r="R202" s="4" t="s">
        <v>46</v>
      </c>
    </row>
    <row r="203" spans="2:18" ht="409.5" x14ac:dyDescent="0.25">
      <c r="B203" s="4" t="s">
        <v>235</v>
      </c>
      <c r="C203" s="47" t="s">
        <v>236</v>
      </c>
      <c r="D203" s="44"/>
      <c r="E203" s="4" t="s">
        <v>117</v>
      </c>
      <c r="F203" s="4" t="s">
        <v>5685</v>
      </c>
      <c r="G203" s="4" t="s">
        <v>5772</v>
      </c>
      <c r="H203" s="4" t="s">
        <v>46</v>
      </c>
      <c r="I203" s="4" t="s">
        <v>6470</v>
      </c>
      <c r="J203" s="4" t="s">
        <v>59</v>
      </c>
      <c r="K203" s="4" t="s">
        <v>46</v>
      </c>
      <c r="L203" s="4" t="s">
        <v>6471</v>
      </c>
      <c r="M203" s="4" t="s">
        <v>6443</v>
      </c>
      <c r="N203" s="4" t="s">
        <v>46</v>
      </c>
      <c r="O203" s="4" t="s">
        <v>5908</v>
      </c>
      <c r="P203" s="4" t="s">
        <v>6105</v>
      </c>
      <c r="Q203" s="4" t="s">
        <v>59</v>
      </c>
      <c r="R203" s="4" t="s">
        <v>46</v>
      </c>
    </row>
    <row r="204" spans="2:18" ht="409.5" x14ac:dyDescent="0.25">
      <c r="B204" s="4" t="s">
        <v>238</v>
      </c>
      <c r="C204" s="47" t="s">
        <v>239</v>
      </c>
      <c r="D204" s="44"/>
      <c r="E204" s="4" t="s">
        <v>117</v>
      </c>
      <c r="F204" s="4" t="s">
        <v>5735</v>
      </c>
      <c r="G204" s="4" t="s">
        <v>5772</v>
      </c>
      <c r="H204" s="4" t="s">
        <v>46</v>
      </c>
      <c r="I204" s="4" t="s">
        <v>6472</v>
      </c>
      <c r="J204" s="4" t="s">
        <v>59</v>
      </c>
      <c r="K204" s="4" t="s">
        <v>46</v>
      </c>
      <c r="L204" s="4" t="s">
        <v>6473</v>
      </c>
      <c r="M204" s="4" t="s">
        <v>6443</v>
      </c>
      <c r="N204" s="4" t="s">
        <v>46</v>
      </c>
      <c r="O204" s="4" t="s">
        <v>5908</v>
      </c>
      <c r="P204" s="4" t="s">
        <v>6105</v>
      </c>
      <c r="Q204" s="4" t="s">
        <v>59</v>
      </c>
      <c r="R204" s="4" t="s">
        <v>46</v>
      </c>
    </row>
    <row r="205" spans="2:18" ht="409.5" x14ac:dyDescent="0.25">
      <c r="B205" s="4" t="s">
        <v>864</v>
      </c>
      <c r="C205" s="47" t="s">
        <v>865</v>
      </c>
      <c r="D205" s="44"/>
      <c r="E205" s="4" t="s">
        <v>859</v>
      </c>
      <c r="F205" s="4" t="s">
        <v>5636</v>
      </c>
      <c r="G205" s="4" t="s">
        <v>5637</v>
      </c>
      <c r="H205" s="4" t="s">
        <v>46</v>
      </c>
      <c r="I205" s="4" t="s">
        <v>6474</v>
      </c>
      <c r="J205" s="4" t="s">
        <v>59</v>
      </c>
      <c r="K205" s="4" t="s">
        <v>46</v>
      </c>
      <c r="L205" s="4" t="s">
        <v>6475</v>
      </c>
      <c r="M205" s="4" t="s">
        <v>6476</v>
      </c>
      <c r="N205" s="4" t="s">
        <v>46</v>
      </c>
      <c r="O205" s="4" t="s">
        <v>6477</v>
      </c>
      <c r="P205" s="4" t="s">
        <v>6478</v>
      </c>
      <c r="Q205" s="4" t="s">
        <v>59</v>
      </c>
      <c r="R205" s="4" t="s">
        <v>46</v>
      </c>
    </row>
    <row r="206" spans="2:18" ht="409.5" x14ac:dyDescent="0.25">
      <c r="B206" s="4" t="s">
        <v>928</v>
      </c>
      <c r="C206" s="47" t="s">
        <v>929</v>
      </c>
      <c r="D206" s="44"/>
      <c r="E206" s="4" t="s">
        <v>930</v>
      </c>
      <c r="F206" s="4" t="s">
        <v>5685</v>
      </c>
      <c r="G206" s="4" t="s">
        <v>5772</v>
      </c>
      <c r="H206" s="4" t="s">
        <v>46</v>
      </c>
      <c r="I206" s="4" t="s">
        <v>6479</v>
      </c>
      <c r="J206" s="4" t="s">
        <v>59</v>
      </c>
      <c r="K206" s="4" t="s">
        <v>46</v>
      </c>
      <c r="L206" s="4" t="s">
        <v>6480</v>
      </c>
      <c r="M206" s="4" t="s">
        <v>6481</v>
      </c>
      <c r="N206" s="4" t="s">
        <v>46</v>
      </c>
      <c r="O206" s="4" t="s">
        <v>6482</v>
      </c>
      <c r="P206" s="4" t="s">
        <v>6483</v>
      </c>
      <c r="Q206" s="4" t="s">
        <v>59</v>
      </c>
      <c r="R206" s="4" t="s">
        <v>46</v>
      </c>
    </row>
    <row r="207" spans="2:18" ht="342" x14ac:dyDescent="0.25">
      <c r="B207" s="4" t="s">
        <v>196</v>
      </c>
      <c r="C207" s="47" t="s">
        <v>197</v>
      </c>
      <c r="D207" s="44"/>
      <c r="E207" s="4" t="s">
        <v>198</v>
      </c>
      <c r="F207" s="4" t="s">
        <v>6309</v>
      </c>
      <c r="G207" s="4" t="s">
        <v>5772</v>
      </c>
      <c r="H207" s="4" t="s">
        <v>46</v>
      </c>
      <c r="I207" s="4" t="s">
        <v>6484</v>
      </c>
      <c r="J207" s="4" t="s">
        <v>5620</v>
      </c>
      <c r="K207" s="4" t="s">
        <v>6485</v>
      </c>
      <c r="L207" s="4" t="s">
        <v>6486</v>
      </c>
      <c r="M207" s="4" t="s">
        <v>6487</v>
      </c>
      <c r="N207" s="4" t="s">
        <v>46</v>
      </c>
      <c r="O207" s="4" t="s">
        <v>6488</v>
      </c>
      <c r="P207" s="4" t="s">
        <v>6111</v>
      </c>
      <c r="Q207" s="4" t="s">
        <v>59</v>
      </c>
      <c r="R207" s="4" t="s">
        <v>46</v>
      </c>
    </row>
    <row r="208" spans="2:18" ht="409.5" x14ac:dyDescent="0.25">
      <c r="B208" s="4" t="s">
        <v>599</v>
      </c>
      <c r="C208" s="47" t="s">
        <v>600</v>
      </c>
      <c r="D208" s="44"/>
      <c r="E208" s="4" t="s">
        <v>550</v>
      </c>
      <c r="F208" s="4" t="s">
        <v>5636</v>
      </c>
      <c r="G208" s="4" t="s">
        <v>5772</v>
      </c>
      <c r="H208" s="4" t="s">
        <v>46</v>
      </c>
      <c r="I208" s="4" t="s">
        <v>6489</v>
      </c>
      <c r="J208" s="4" t="s">
        <v>5620</v>
      </c>
      <c r="K208" s="4" t="s">
        <v>6490</v>
      </c>
      <c r="L208" s="4" t="s">
        <v>6491</v>
      </c>
      <c r="M208" s="4" t="s">
        <v>5802</v>
      </c>
      <c r="N208" s="4" t="s">
        <v>46</v>
      </c>
      <c r="O208" s="4" t="s">
        <v>5803</v>
      </c>
      <c r="P208" s="4" t="s">
        <v>6308</v>
      </c>
      <c r="Q208" s="4" t="s">
        <v>59</v>
      </c>
      <c r="R208" s="4" t="s">
        <v>46</v>
      </c>
    </row>
    <row r="209" spans="2:18" ht="409.5" x14ac:dyDescent="0.25">
      <c r="B209" s="4" t="s">
        <v>477</v>
      </c>
      <c r="C209" s="47" t="s">
        <v>478</v>
      </c>
      <c r="D209" s="44"/>
      <c r="E209" s="4" t="s">
        <v>456</v>
      </c>
      <c r="F209" s="4" t="s">
        <v>5636</v>
      </c>
      <c r="G209" s="4" t="s">
        <v>5772</v>
      </c>
      <c r="H209" s="4" t="s">
        <v>46</v>
      </c>
      <c r="I209" s="4" t="s">
        <v>6492</v>
      </c>
      <c r="J209" s="4" t="s">
        <v>59</v>
      </c>
      <c r="K209" s="4" t="s">
        <v>46</v>
      </c>
      <c r="L209" s="4" t="s">
        <v>6493</v>
      </c>
      <c r="M209" s="4" t="s">
        <v>6494</v>
      </c>
      <c r="N209" s="4" t="s">
        <v>46</v>
      </c>
      <c r="O209" s="4" t="s">
        <v>6495</v>
      </c>
      <c r="P209" s="4" t="s">
        <v>6496</v>
      </c>
      <c r="Q209" s="4" t="s">
        <v>59</v>
      </c>
      <c r="R209" s="4" t="s">
        <v>46</v>
      </c>
    </row>
    <row r="210" spans="2:18" ht="171" x14ac:dyDescent="0.25">
      <c r="B210" s="4" t="s">
        <v>998</v>
      </c>
      <c r="C210" s="47" t="s">
        <v>999</v>
      </c>
      <c r="D210" s="44"/>
      <c r="E210" s="4" t="s">
        <v>124</v>
      </c>
      <c r="F210" s="4" t="s">
        <v>5636</v>
      </c>
      <c r="G210" s="4" t="s">
        <v>5772</v>
      </c>
      <c r="H210" s="4" t="s">
        <v>46</v>
      </c>
      <c r="I210" s="4" t="s">
        <v>6497</v>
      </c>
      <c r="J210" s="4" t="s">
        <v>5620</v>
      </c>
      <c r="K210" s="4" t="s">
        <v>6485</v>
      </c>
      <c r="L210" s="4" t="s">
        <v>6497</v>
      </c>
      <c r="M210" s="4" t="s">
        <v>6498</v>
      </c>
      <c r="N210" s="4" t="s">
        <v>46</v>
      </c>
      <c r="O210" s="4" t="s">
        <v>6497</v>
      </c>
      <c r="P210" s="4" t="s">
        <v>5778</v>
      </c>
      <c r="Q210" s="4" t="s">
        <v>59</v>
      </c>
      <c r="R210" s="4" t="s">
        <v>46</v>
      </c>
    </row>
    <row r="211" spans="2:18" ht="409.5" x14ac:dyDescent="0.25">
      <c r="B211" s="4" t="s">
        <v>813</v>
      </c>
      <c r="C211" s="47" t="s">
        <v>814</v>
      </c>
      <c r="D211" s="44"/>
      <c r="E211" s="4" t="s">
        <v>815</v>
      </c>
      <c r="F211" s="4" t="s">
        <v>5636</v>
      </c>
      <c r="G211" s="4" t="s">
        <v>5618</v>
      </c>
      <c r="H211" s="4" t="s">
        <v>46</v>
      </c>
      <c r="I211" s="4" t="s">
        <v>6499</v>
      </c>
      <c r="J211" s="4" t="s">
        <v>5620</v>
      </c>
      <c r="K211" s="4" t="s">
        <v>6500</v>
      </c>
      <c r="L211" s="4" t="s">
        <v>6501</v>
      </c>
      <c r="M211" s="4" t="s">
        <v>6502</v>
      </c>
      <c r="N211" s="4" t="s">
        <v>46</v>
      </c>
      <c r="O211" s="4" t="s">
        <v>6503</v>
      </c>
      <c r="P211" s="4" t="s">
        <v>6504</v>
      </c>
      <c r="Q211" s="4" t="s">
        <v>59</v>
      </c>
      <c r="R211" s="4" t="s">
        <v>46</v>
      </c>
    </row>
    <row r="212" spans="2:18" ht="409.5" x14ac:dyDescent="0.25">
      <c r="B212" s="4" t="s">
        <v>479</v>
      </c>
      <c r="C212" s="47" t="s">
        <v>480</v>
      </c>
      <c r="D212" s="44"/>
      <c r="E212" s="4" t="s">
        <v>155</v>
      </c>
      <c r="F212" s="4" t="s">
        <v>5698</v>
      </c>
      <c r="G212" s="4" t="s">
        <v>5618</v>
      </c>
      <c r="H212" s="4" t="s">
        <v>46</v>
      </c>
      <c r="I212" s="4" t="s">
        <v>6505</v>
      </c>
      <c r="J212" s="4" t="s">
        <v>5620</v>
      </c>
      <c r="K212" s="4" t="s">
        <v>6506</v>
      </c>
      <c r="L212" s="4" t="s">
        <v>6507</v>
      </c>
      <c r="M212" s="4" t="s">
        <v>6508</v>
      </c>
      <c r="N212" s="4" t="s">
        <v>46</v>
      </c>
      <c r="O212" s="4" t="s">
        <v>6509</v>
      </c>
      <c r="P212" s="4" t="s">
        <v>6510</v>
      </c>
      <c r="Q212" s="4" t="s">
        <v>59</v>
      </c>
      <c r="R212" s="4" t="s">
        <v>46</v>
      </c>
    </row>
    <row r="213" spans="2:18" ht="409.5" x14ac:dyDescent="0.25">
      <c r="B213" s="4" t="s">
        <v>428</v>
      </c>
      <c r="C213" s="47" t="s">
        <v>429</v>
      </c>
      <c r="D213" s="44"/>
      <c r="E213" s="4" t="s">
        <v>394</v>
      </c>
      <c r="F213" s="4" t="s">
        <v>5617</v>
      </c>
      <c r="G213" s="4" t="s">
        <v>5618</v>
      </c>
      <c r="H213" s="4" t="s">
        <v>46</v>
      </c>
      <c r="I213" s="4" t="s">
        <v>6511</v>
      </c>
      <c r="J213" s="4" t="s">
        <v>5620</v>
      </c>
      <c r="K213" s="4" t="s">
        <v>5621</v>
      </c>
      <c r="L213" s="4" t="s">
        <v>5622</v>
      </c>
      <c r="M213" s="4" t="s">
        <v>5623</v>
      </c>
      <c r="N213" s="4" t="s">
        <v>46</v>
      </c>
      <c r="O213" s="4" t="s">
        <v>5621</v>
      </c>
      <c r="P213" s="4" t="s">
        <v>5624</v>
      </c>
      <c r="Q213" s="4" t="s">
        <v>59</v>
      </c>
      <c r="R213" s="4" t="s">
        <v>46</v>
      </c>
    </row>
    <row r="214" spans="2:18" ht="409.5" x14ac:dyDescent="0.25">
      <c r="B214" s="4" t="s">
        <v>392</v>
      </c>
      <c r="C214" s="47" t="s">
        <v>393</v>
      </c>
      <c r="D214" s="44"/>
      <c r="E214" s="4" t="s">
        <v>394</v>
      </c>
      <c r="F214" s="4" t="s">
        <v>5617</v>
      </c>
      <c r="G214" s="4" t="s">
        <v>5618</v>
      </c>
      <c r="H214" s="4" t="s">
        <v>46</v>
      </c>
      <c r="I214" s="4" t="s">
        <v>6512</v>
      </c>
      <c r="J214" s="4" t="s">
        <v>5620</v>
      </c>
      <c r="K214" s="4" t="s">
        <v>5621</v>
      </c>
      <c r="L214" s="4" t="s">
        <v>6513</v>
      </c>
      <c r="M214" s="4" t="s">
        <v>5623</v>
      </c>
      <c r="N214" s="4" t="s">
        <v>46</v>
      </c>
      <c r="O214" s="4" t="s">
        <v>5621</v>
      </c>
      <c r="P214" s="4" t="s">
        <v>5624</v>
      </c>
      <c r="Q214" s="4" t="s">
        <v>59</v>
      </c>
      <c r="R214" s="4" t="s">
        <v>46</v>
      </c>
    </row>
    <row r="215" spans="2:18" ht="128.25" x14ac:dyDescent="0.25">
      <c r="B215" s="4" t="s">
        <v>1338</v>
      </c>
      <c r="C215" s="47" t="s">
        <v>1339</v>
      </c>
      <c r="D215" s="44"/>
      <c r="E215" s="4" t="s">
        <v>1340</v>
      </c>
      <c r="F215" s="4" t="s">
        <v>5617</v>
      </c>
      <c r="G215" s="4" t="s">
        <v>5618</v>
      </c>
      <c r="H215" s="4" t="s">
        <v>46</v>
      </c>
      <c r="I215" s="4" t="s">
        <v>6514</v>
      </c>
      <c r="J215" s="4" t="s">
        <v>59</v>
      </c>
      <c r="K215" s="4" t="s">
        <v>46</v>
      </c>
      <c r="L215" s="4" t="s">
        <v>6515</v>
      </c>
      <c r="M215" s="4" t="s">
        <v>6516</v>
      </c>
      <c r="N215" s="4" t="s">
        <v>46</v>
      </c>
      <c r="O215" s="4" t="s">
        <v>6517</v>
      </c>
      <c r="P215" s="4" t="s">
        <v>3844</v>
      </c>
      <c r="Q215" s="4" t="s">
        <v>59</v>
      </c>
      <c r="R215" s="4" t="s">
        <v>46</v>
      </c>
    </row>
    <row r="216" spans="2:18" ht="128.25" x14ac:dyDescent="0.25">
      <c r="B216" s="4" t="s">
        <v>1344</v>
      </c>
      <c r="C216" s="47" t="s">
        <v>1345</v>
      </c>
      <c r="D216" s="44"/>
      <c r="E216" s="4" t="s">
        <v>1340</v>
      </c>
      <c r="F216" s="4" t="s">
        <v>5617</v>
      </c>
      <c r="G216" s="4" t="s">
        <v>5618</v>
      </c>
      <c r="H216" s="4" t="s">
        <v>46</v>
      </c>
      <c r="I216" s="4" t="s">
        <v>6518</v>
      </c>
      <c r="J216" s="4" t="s">
        <v>59</v>
      </c>
      <c r="K216" s="4" t="s">
        <v>46</v>
      </c>
      <c r="L216" s="4" t="s">
        <v>6519</v>
      </c>
      <c r="M216" s="4" t="s">
        <v>6516</v>
      </c>
      <c r="N216" s="4" t="s">
        <v>46</v>
      </c>
      <c r="O216" s="4" t="s">
        <v>6520</v>
      </c>
      <c r="P216" s="4" t="s">
        <v>3844</v>
      </c>
      <c r="Q216" s="4" t="s">
        <v>59</v>
      </c>
      <c r="R216" s="4" t="s">
        <v>46</v>
      </c>
    </row>
    <row r="217" spans="2:18" ht="409.5" x14ac:dyDescent="0.25">
      <c r="B217" s="4" t="s">
        <v>602</v>
      </c>
      <c r="C217" s="47" t="s">
        <v>603</v>
      </c>
      <c r="D217" s="44"/>
      <c r="E217" s="4" t="s">
        <v>604</v>
      </c>
      <c r="F217" s="4" t="s">
        <v>5617</v>
      </c>
      <c r="G217" s="4" t="s">
        <v>5618</v>
      </c>
      <c r="H217" s="4" t="s">
        <v>46</v>
      </c>
      <c r="I217" s="4" t="s">
        <v>6521</v>
      </c>
      <c r="J217" s="4" t="s">
        <v>5620</v>
      </c>
      <c r="K217" s="4" t="s">
        <v>5621</v>
      </c>
      <c r="L217" s="4" t="s">
        <v>6522</v>
      </c>
      <c r="M217" s="4" t="s">
        <v>5623</v>
      </c>
      <c r="N217" s="4" t="s">
        <v>46</v>
      </c>
      <c r="O217" s="4" t="s">
        <v>5621</v>
      </c>
      <c r="P217" s="4" t="s">
        <v>5624</v>
      </c>
      <c r="Q217" s="4" t="s">
        <v>59</v>
      </c>
      <c r="R217" s="4" t="s">
        <v>46</v>
      </c>
    </row>
    <row r="218" spans="2:18" ht="256.5" x14ac:dyDescent="0.25">
      <c r="B218" s="4" t="s">
        <v>649</v>
      </c>
      <c r="C218" s="47" t="s">
        <v>650</v>
      </c>
      <c r="D218" s="44"/>
      <c r="E218" s="4" t="s">
        <v>124</v>
      </c>
      <c r="F218" s="4" t="s">
        <v>5636</v>
      </c>
      <c r="G218" s="4" t="s">
        <v>5772</v>
      </c>
      <c r="H218" s="4" t="s">
        <v>46</v>
      </c>
      <c r="I218" s="4" t="s">
        <v>6523</v>
      </c>
      <c r="J218" s="4" t="s">
        <v>5620</v>
      </c>
      <c r="K218" s="4" t="s">
        <v>6485</v>
      </c>
      <c r="L218" s="4" t="s">
        <v>6524</v>
      </c>
      <c r="M218" s="4" t="s">
        <v>6525</v>
      </c>
      <c r="N218" s="4" t="s">
        <v>46</v>
      </c>
      <c r="O218" s="4" t="s">
        <v>6526</v>
      </c>
      <c r="P218" s="4" t="s">
        <v>5753</v>
      </c>
      <c r="Q218" s="4" t="s">
        <v>59</v>
      </c>
      <c r="R218" s="4" t="s">
        <v>46</v>
      </c>
    </row>
    <row r="219" spans="2:18" ht="409.5" x14ac:dyDescent="0.25">
      <c r="B219" s="4" t="s">
        <v>879</v>
      </c>
      <c r="C219" s="47" t="s">
        <v>880</v>
      </c>
      <c r="D219" s="44"/>
      <c r="E219" s="4" t="s">
        <v>124</v>
      </c>
      <c r="F219" s="4" t="s">
        <v>5636</v>
      </c>
      <c r="G219" s="4" t="s">
        <v>5772</v>
      </c>
      <c r="H219" s="4" t="s">
        <v>46</v>
      </c>
      <c r="I219" s="4" t="s">
        <v>6527</v>
      </c>
      <c r="J219" s="4" t="s">
        <v>5620</v>
      </c>
      <c r="K219" s="4" t="s">
        <v>6485</v>
      </c>
      <c r="L219" s="4" t="s">
        <v>6528</v>
      </c>
      <c r="M219" s="4" t="s">
        <v>6529</v>
      </c>
      <c r="N219" s="4" t="s">
        <v>46</v>
      </c>
      <c r="O219" s="4" t="s">
        <v>6530</v>
      </c>
      <c r="P219" s="4" t="s">
        <v>5753</v>
      </c>
      <c r="Q219" s="4" t="s">
        <v>59</v>
      </c>
      <c r="R219" s="4" t="s">
        <v>46</v>
      </c>
    </row>
    <row r="220" spans="2:18" ht="409.5" x14ac:dyDescent="0.25">
      <c r="B220" s="4" t="s">
        <v>1347</v>
      </c>
      <c r="C220" s="47" t="s">
        <v>1348</v>
      </c>
      <c r="D220" s="44"/>
      <c r="E220" s="4" t="s">
        <v>604</v>
      </c>
      <c r="F220" s="4" t="s">
        <v>5617</v>
      </c>
      <c r="G220" s="4" t="s">
        <v>5618</v>
      </c>
      <c r="H220" s="4" t="s">
        <v>46</v>
      </c>
      <c r="I220" s="4" t="s">
        <v>6531</v>
      </c>
      <c r="J220" s="4" t="s">
        <v>5620</v>
      </c>
      <c r="K220" s="4" t="s">
        <v>5621</v>
      </c>
      <c r="L220" s="4" t="s">
        <v>6532</v>
      </c>
      <c r="M220" s="4" t="s">
        <v>5623</v>
      </c>
      <c r="N220" s="4" t="s">
        <v>46</v>
      </c>
      <c r="O220" s="4" t="s">
        <v>5621</v>
      </c>
      <c r="P220" s="4" t="s">
        <v>5624</v>
      </c>
      <c r="Q220" s="4" t="s">
        <v>59</v>
      </c>
      <c r="R220" s="4" t="s">
        <v>46</v>
      </c>
    </row>
    <row r="221" spans="2:18" ht="409.5" x14ac:dyDescent="0.25">
      <c r="B221" s="4" t="s">
        <v>1021</v>
      </c>
      <c r="C221" s="47" t="s">
        <v>1022</v>
      </c>
      <c r="D221" s="44"/>
      <c r="E221" s="4" t="s">
        <v>1023</v>
      </c>
      <c r="F221" s="4" t="s">
        <v>5685</v>
      </c>
      <c r="G221" s="4" t="s">
        <v>5741</v>
      </c>
      <c r="H221" s="4" t="s">
        <v>46</v>
      </c>
      <c r="I221" s="4" t="s">
        <v>6533</v>
      </c>
      <c r="J221" s="4" t="s">
        <v>59</v>
      </c>
      <c r="K221" s="4" t="s">
        <v>46</v>
      </c>
      <c r="L221" s="4" t="s">
        <v>6534</v>
      </c>
      <c r="M221" s="4" t="s">
        <v>6535</v>
      </c>
      <c r="N221" s="4" t="s">
        <v>46</v>
      </c>
      <c r="O221" s="4" t="s">
        <v>6536</v>
      </c>
      <c r="P221" s="4" t="s">
        <v>6537</v>
      </c>
      <c r="Q221" s="4" t="s">
        <v>59</v>
      </c>
      <c r="R221" s="4" t="s">
        <v>46</v>
      </c>
    </row>
    <row r="222" spans="2:18" ht="409.5" x14ac:dyDescent="0.25">
      <c r="B222" s="4" t="s">
        <v>93</v>
      </c>
      <c r="C222" s="47" t="s">
        <v>94</v>
      </c>
      <c r="D222" s="44"/>
      <c r="E222" s="4" t="s">
        <v>57</v>
      </c>
      <c r="F222" s="4" t="s">
        <v>5685</v>
      </c>
      <c r="G222" s="4" t="s">
        <v>5741</v>
      </c>
      <c r="H222" s="4" t="s">
        <v>46</v>
      </c>
      <c r="I222" s="4" t="s">
        <v>6538</v>
      </c>
      <c r="J222" s="4" t="s">
        <v>59</v>
      </c>
      <c r="K222" s="4" t="s">
        <v>46</v>
      </c>
      <c r="L222" s="4" t="s">
        <v>6539</v>
      </c>
      <c r="M222" s="4" t="s">
        <v>6540</v>
      </c>
      <c r="N222" s="4" t="s">
        <v>46</v>
      </c>
      <c r="O222" s="4" t="s">
        <v>6541</v>
      </c>
      <c r="P222" s="4" t="s">
        <v>5654</v>
      </c>
      <c r="Q222" s="4" t="s">
        <v>59</v>
      </c>
      <c r="R222" s="4" t="s">
        <v>46</v>
      </c>
    </row>
    <row r="223" spans="2:18" ht="409.5" x14ac:dyDescent="0.25">
      <c r="B223" s="4" t="s">
        <v>714</v>
      </c>
      <c r="C223" s="47" t="s">
        <v>715</v>
      </c>
      <c r="D223" s="44"/>
      <c r="E223" s="4" t="s">
        <v>124</v>
      </c>
      <c r="F223" s="4" t="s">
        <v>5685</v>
      </c>
      <c r="G223" s="4" t="s">
        <v>5741</v>
      </c>
      <c r="H223" s="4" t="s">
        <v>46</v>
      </c>
      <c r="I223" s="4" t="s">
        <v>6542</v>
      </c>
      <c r="J223" s="4" t="s">
        <v>5644</v>
      </c>
      <c r="K223" s="4" t="s">
        <v>6543</v>
      </c>
      <c r="L223" s="4" t="s">
        <v>6544</v>
      </c>
      <c r="M223" s="4" t="s">
        <v>6545</v>
      </c>
      <c r="N223" s="4" t="s">
        <v>46</v>
      </c>
      <c r="O223" s="4" t="s">
        <v>6546</v>
      </c>
      <c r="P223" s="4" t="s">
        <v>5630</v>
      </c>
      <c r="Q223" s="4" t="s">
        <v>59</v>
      </c>
      <c r="R223" s="4" t="s">
        <v>46</v>
      </c>
    </row>
    <row r="224" spans="2:18" ht="199.5" x14ac:dyDescent="0.25">
      <c r="B224" s="4" t="s">
        <v>787</v>
      </c>
      <c r="C224" s="47" t="s">
        <v>788</v>
      </c>
      <c r="D224" s="44"/>
      <c r="E224" s="4" t="s">
        <v>244</v>
      </c>
      <c r="F224" s="4" t="s">
        <v>5685</v>
      </c>
      <c r="G224" s="4" t="s">
        <v>5772</v>
      </c>
      <c r="H224" s="4" t="s">
        <v>46</v>
      </c>
      <c r="I224" s="4" t="s">
        <v>6547</v>
      </c>
      <c r="J224" s="4" t="s">
        <v>59</v>
      </c>
      <c r="K224" s="4" t="s">
        <v>46</v>
      </c>
      <c r="L224" s="4" t="s">
        <v>6548</v>
      </c>
      <c r="M224" s="4" t="s">
        <v>6549</v>
      </c>
      <c r="N224" s="4" t="s">
        <v>46</v>
      </c>
      <c r="O224" s="4" t="s">
        <v>6550</v>
      </c>
      <c r="P224" s="4" t="s">
        <v>3751</v>
      </c>
      <c r="Q224" s="4" t="s">
        <v>59</v>
      </c>
      <c r="R224" s="4" t="s">
        <v>46</v>
      </c>
    </row>
    <row r="225" spans="2:18" ht="313.5" x14ac:dyDescent="0.25">
      <c r="B225" s="4" t="s">
        <v>882</v>
      </c>
      <c r="C225" s="47" t="s">
        <v>883</v>
      </c>
      <c r="D225" s="44"/>
      <c r="E225" s="4" t="s">
        <v>124</v>
      </c>
      <c r="F225" s="4" t="s">
        <v>5636</v>
      </c>
      <c r="G225" s="4" t="s">
        <v>5893</v>
      </c>
      <c r="H225" s="4" t="s">
        <v>46</v>
      </c>
      <c r="I225" s="4" t="s">
        <v>6551</v>
      </c>
      <c r="J225" s="4" t="s">
        <v>59</v>
      </c>
      <c r="K225" s="4" t="s">
        <v>46</v>
      </c>
      <c r="L225" s="4" t="s">
        <v>6551</v>
      </c>
      <c r="M225" s="4" t="s">
        <v>6552</v>
      </c>
      <c r="N225" s="4" t="s">
        <v>46</v>
      </c>
      <c r="O225" s="4" t="s">
        <v>6551</v>
      </c>
      <c r="P225" s="4" t="s">
        <v>5778</v>
      </c>
      <c r="Q225" s="4" t="s">
        <v>59</v>
      </c>
      <c r="R225" s="4" t="s">
        <v>46</v>
      </c>
    </row>
    <row r="226" spans="2:18" ht="409.5" x14ac:dyDescent="0.25">
      <c r="B226" s="4" t="s">
        <v>430</v>
      </c>
      <c r="C226" s="47" t="s">
        <v>431</v>
      </c>
      <c r="D226" s="44"/>
      <c r="E226" s="4" t="s">
        <v>394</v>
      </c>
      <c r="F226" s="4" t="s">
        <v>5617</v>
      </c>
      <c r="G226" s="4" t="s">
        <v>5618</v>
      </c>
      <c r="H226" s="4" t="s">
        <v>46</v>
      </c>
      <c r="I226" s="4" t="s">
        <v>6553</v>
      </c>
      <c r="J226" s="4" t="s">
        <v>5620</v>
      </c>
      <c r="K226" s="4" t="s">
        <v>5621</v>
      </c>
      <c r="L226" s="4" t="s">
        <v>6554</v>
      </c>
      <c r="M226" s="4" t="s">
        <v>5623</v>
      </c>
      <c r="N226" s="4" t="s">
        <v>46</v>
      </c>
      <c r="O226" s="4" t="s">
        <v>5621</v>
      </c>
      <c r="P226" s="4" t="s">
        <v>5624</v>
      </c>
      <c r="Q226" s="4" t="s">
        <v>59</v>
      </c>
      <c r="R226" s="4" t="s">
        <v>46</v>
      </c>
    </row>
    <row r="227" spans="2:18" ht="85.5" x14ac:dyDescent="0.25">
      <c r="B227" s="4" t="s">
        <v>1349</v>
      </c>
      <c r="C227" s="47" t="s">
        <v>1350</v>
      </c>
      <c r="D227" s="44"/>
      <c r="E227" s="4" t="s">
        <v>117</v>
      </c>
      <c r="F227" s="4" t="s">
        <v>5674</v>
      </c>
      <c r="G227" s="4" t="s">
        <v>46</v>
      </c>
      <c r="H227" s="4" t="s">
        <v>46</v>
      </c>
      <c r="I227" s="4" t="s">
        <v>5889</v>
      </c>
      <c r="J227" s="4" t="s">
        <v>59</v>
      </c>
      <c r="K227" s="4" t="s">
        <v>46</v>
      </c>
      <c r="L227" s="4" t="s">
        <v>6555</v>
      </c>
      <c r="M227" s="4" t="s">
        <v>6556</v>
      </c>
      <c r="N227" s="4" t="s">
        <v>46</v>
      </c>
      <c r="O227" s="4" t="s">
        <v>5891</v>
      </c>
      <c r="P227" s="4" t="s">
        <v>5888</v>
      </c>
      <c r="Q227" s="4" t="s">
        <v>59</v>
      </c>
      <c r="R227" s="4" t="s">
        <v>46</v>
      </c>
    </row>
    <row r="228" spans="2:18" ht="409.5" x14ac:dyDescent="0.25">
      <c r="B228" s="4" t="s">
        <v>911</v>
      </c>
      <c r="C228" s="47" t="s">
        <v>912</v>
      </c>
      <c r="D228" s="44"/>
      <c r="E228" s="4" t="s">
        <v>895</v>
      </c>
      <c r="F228" s="4" t="s">
        <v>5685</v>
      </c>
      <c r="G228" s="4" t="s">
        <v>5772</v>
      </c>
      <c r="H228" s="4" t="s">
        <v>46</v>
      </c>
      <c r="I228" s="4" t="s">
        <v>6044</v>
      </c>
      <c r="J228" s="4" t="s">
        <v>5620</v>
      </c>
      <c r="K228" s="4" t="s">
        <v>6045</v>
      </c>
      <c r="L228" s="4" t="s">
        <v>6046</v>
      </c>
      <c r="M228" s="4" t="s">
        <v>6557</v>
      </c>
      <c r="N228" s="4" t="s">
        <v>46</v>
      </c>
      <c r="O228" s="4" t="s">
        <v>6048</v>
      </c>
      <c r="P228" s="4" t="s">
        <v>6049</v>
      </c>
      <c r="Q228" s="4" t="s">
        <v>59</v>
      </c>
      <c r="R228" s="4" t="s">
        <v>46</v>
      </c>
    </row>
    <row r="229" spans="2:18" ht="409.5" x14ac:dyDescent="0.25">
      <c r="B229" s="4" t="s">
        <v>1351</v>
      </c>
      <c r="C229" s="47" t="s">
        <v>1352</v>
      </c>
      <c r="D229" s="44"/>
      <c r="E229" s="4" t="s">
        <v>283</v>
      </c>
      <c r="F229" s="4" t="s">
        <v>5636</v>
      </c>
      <c r="G229" s="4" t="s">
        <v>5637</v>
      </c>
      <c r="H229" s="4" t="s">
        <v>46</v>
      </c>
      <c r="I229" s="4" t="s">
        <v>6558</v>
      </c>
      <c r="J229" s="4" t="s">
        <v>59</v>
      </c>
      <c r="K229" s="4" t="s">
        <v>46</v>
      </c>
      <c r="L229" s="4" t="s">
        <v>6559</v>
      </c>
      <c r="M229" s="4" t="s">
        <v>282</v>
      </c>
      <c r="N229" s="4" t="s">
        <v>46</v>
      </c>
      <c r="O229" s="4" t="s">
        <v>6560</v>
      </c>
      <c r="P229" s="4" t="s">
        <v>6560</v>
      </c>
      <c r="Q229" s="4" t="s">
        <v>59</v>
      </c>
      <c r="R229" s="4" t="s">
        <v>46</v>
      </c>
    </row>
    <row r="230" spans="2:18" ht="409.5" x14ac:dyDescent="0.25">
      <c r="B230" s="4" t="s">
        <v>518</v>
      </c>
      <c r="C230" s="47" t="s">
        <v>519</v>
      </c>
      <c r="D230" s="44"/>
      <c r="E230" s="4" t="s">
        <v>520</v>
      </c>
      <c r="F230" s="4" t="s">
        <v>5698</v>
      </c>
      <c r="G230" s="4" t="s">
        <v>5618</v>
      </c>
      <c r="H230" s="4" t="s">
        <v>46</v>
      </c>
      <c r="I230" s="4" t="s">
        <v>6561</v>
      </c>
      <c r="J230" s="4" t="s">
        <v>5620</v>
      </c>
      <c r="K230" s="4" t="s">
        <v>6562</v>
      </c>
      <c r="L230" s="4" t="s">
        <v>6563</v>
      </c>
      <c r="M230" s="4" t="s">
        <v>6564</v>
      </c>
      <c r="N230" s="4" t="s">
        <v>46</v>
      </c>
      <c r="O230" s="4" t="s">
        <v>6565</v>
      </c>
      <c r="P230" s="4" t="s">
        <v>6566</v>
      </c>
      <c r="Q230" s="4" t="s">
        <v>59</v>
      </c>
      <c r="R230" s="4" t="s">
        <v>46</v>
      </c>
    </row>
    <row r="231" spans="2:18" ht="409.5" x14ac:dyDescent="0.25">
      <c r="B231" s="4" t="s">
        <v>1355</v>
      </c>
      <c r="C231" s="47" t="s">
        <v>1356</v>
      </c>
      <c r="D231" s="44"/>
      <c r="E231" s="4" t="s">
        <v>1187</v>
      </c>
      <c r="F231" s="4" t="s">
        <v>5685</v>
      </c>
      <c r="G231" s="4" t="s">
        <v>5618</v>
      </c>
      <c r="H231" s="4" t="s">
        <v>46</v>
      </c>
      <c r="I231" s="4" t="s">
        <v>6567</v>
      </c>
      <c r="J231" s="4" t="s">
        <v>59</v>
      </c>
      <c r="K231" s="4" t="s">
        <v>46</v>
      </c>
      <c r="L231" s="4" t="s">
        <v>6568</v>
      </c>
      <c r="M231" s="4" t="s">
        <v>6569</v>
      </c>
      <c r="N231" s="4" t="s">
        <v>46</v>
      </c>
      <c r="O231" s="4" t="s">
        <v>6570</v>
      </c>
      <c r="P231" s="4" t="s">
        <v>6571</v>
      </c>
      <c r="Q231" s="4" t="s">
        <v>59</v>
      </c>
      <c r="R231" s="4" t="s">
        <v>46</v>
      </c>
    </row>
    <row r="232" spans="2:18" ht="42.75" x14ac:dyDescent="0.25">
      <c r="B232" s="4" t="s">
        <v>1125</v>
      </c>
      <c r="C232" s="47" t="s">
        <v>1126</v>
      </c>
      <c r="D232" s="44"/>
      <c r="E232" s="4" t="s">
        <v>394</v>
      </c>
      <c r="F232" s="4" t="s">
        <v>5680</v>
      </c>
      <c r="G232" s="4" t="s">
        <v>46</v>
      </c>
      <c r="H232" s="4" t="s">
        <v>46</v>
      </c>
      <c r="I232" s="4" t="s">
        <v>6572</v>
      </c>
      <c r="J232" s="4" t="s">
        <v>59</v>
      </c>
      <c r="K232" s="4" t="s">
        <v>46</v>
      </c>
      <c r="L232" s="4" t="s">
        <v>6573</v>
      </c>
      <c r="M232" s="4" t="s">
        <v>6574</v>
      </c>
      <c r="N232" s="4" t="s">
        <v>46</v>
      </c>
      <c r="O232" s="4" t="s">
        <v>2360</v>
      </c>
      <c r="P232" s="4" t="s">
        <v>2360</v>
      </c>
      <c r="Q232" s="4" t="s">
        <v>59</v>
      </c>
      <c r="R232" s="4" t="s">
        <v>46</v>
      </c>
    </row>
    <row r="233" spans="2:18" ht="409.5" x14ac:dyDescent="0.25">
      <c r="B233" s="4" t="s">
        <v>330</v>
      </c>
      <c r="C233" s="47" t="s">
        <v>331</v>
      </c>
      <c r="D233" s="44"/>
      <c r="E233" s="4" t="s">
        <v>333</v>
      </c>
      <c r="F233" s="4" t="s">
        <v>5685</v>
      </c>
      <c r="G233" s="4" t="s">
        <v>5772</v>
      </c>
      <c r="H233" s="4" t="s">
        <v>46</v>
      </c>
      <c r="I233" s="4" t="s">
        <v>5795</v>
      </c>
      <c r="J233" s="4" t="s">
        <v>59</v>
      </c>
      <c r="K233" s="4" t="s">
        <v>46</v>
      </c>
      <c r="L233" s="4" t="s">
        <v>5796</v>
      </c>
      <c r="M233" s="4" t="s">
        <v>6575</v>
      </c>
      <c r="N233" s="4" t="s">
        <v>46</v>
      </c>
      <c r="O233" s="4" t="s">
        <v>6576</v>
      </c>
      <c r="P233" s="4" t="s">
        <v>149</v>
      </c>
      <c r="Q233" s="4" t="s">
        <v>59</v>
      </c>
      <c r="R233" s="4" t="s">
        <v>46</v>
      </c>
    </row>
    <row r="234" spans="2:18" ht="409.5" x14ac:dyDescent="0.25">
      <c r="B234" s="4" t="s">
        <v>1128</v>
      </c>
      <c r="C234" s="47" t="s">
        <v>1129</v>
      </c>
      <c r="D234" s="44"/>
      <c r="E234" s="4" t="s">
        <v>277</v>
      </c>
      <c r="F234" s="4" t="s">
        <v>5661</v>
      </c>
      <c r="G234" s="4" t="s">
        <v>46</v>
      </c>
      <c r="H234" s="4" t="s">
        <v>46</v>
      </c>
      <c r="I234" s="4" t="s">
        <v>6577</v>
      </c>
      <c r="J234" s="4" t="s">
        <v>59</v>
      </c>
      <c r="K234" s="4" t="s">
        <v>46</v>
      </c>
      <c r="L234" s="4" t="s">
        <v>6578</v>
      </c>
      <c r="M234" s="4" t="s">
        <v>6579</v>
      </c>
      <c r="N234" s="4" t="s">
        <v>46</v>
      </c>
      <c r="O234" s="4" t="s">
        <v>6580</v>
      </c>
      <c r="P234" s="4" t="s">
        <v>6581</v>
      </c>
      <c r="Q234" s="4" t="s">
        <v>59</v>
      </c>
      <c r="R234" s="4" t="s">
        <v>46</v>
      </c>
    </row>
    <row r="235" spans="2:18" ht="409.5" x14ac:dyDescent="0.25">
      <c r="B235" s="4" t="s">
        <v>1185</v>
      </c>
      <c r="C235" s="47" t="s">
        <v>1186</v>
      </c>
      <c r="D235" s="44"/>
      <c r="E235" s="4" t="s">
        <v>1187</v>
      </c>
      <c r="F235" s="4" t="s">
        <v>5685</v>
      </c>
      <c r="G235" s="4" t="s">
        <v>5618</v>
      </c>
      <c r="H235" s="4" t="s">
        <v>46</v>
      </c>
      <c r="I235" s="4" t="s">
        <v>6582</v>
      </c>
      <c r="J235" s="4" t="s">
        <v>59</v>
      </c>
      <c r="K235" s="4" t="s">
        <v>46</v>
      </c>
      <c r="L235" s="4" t="s">
        <v>6583</v>
      </c>
      <c r="M235" s="4" t="s">
        <v>6584</v>
      </c>
      <c r="N235" s="4" t="s">
        <v>46</v>
      </c>
      <c r="O235" s="4" t="s">
        <v>6585</v>
      </c>
      <c r="P235" s="4" t="s">
        <v>6571</v>
      </c>
      <c r="Q235" s="4" t="s">
        <v>59</v>
      </c>
      <c r="R235" s="4" t="s">
        <v>46</v>
      </c>
    </row>
    <row r="236" spans="2:18" ht="409.5" x14ac:dyDescent="0.25">
      <c r="B236" s="4" t="s">
        <v>1357</v>
      </c>
      <c r="C236" s="47" t="s">
        <v>1358</v>
      </c>
      <c r="D236" s="44"/>
      <c r="E236" s="4" t="s">
        <v>283</v>
      </c>
      <c r="F236" s="4" t="s">
        <v>5661</v>
      </c>
      <c r="G236" s="4" t="s">
        <v>46</v>
      </c>
      <c r="H236" s="4" t="s">
        <v>46</v>
      </c>
      <c r="I236" s="4" t="s">
        <v>6586</v>
      </c>
      <c r="J236" s="4" t="s">
        <v>5620</v>
      </c>
      <c r="K236" s="4" t="s">
        <v>6586</v>
      </c>
      <c r="L236" s="4" t="s">
        <v>6586</v>
      </c>
      <c r="M236" s="4" t="s">
        <v>6586</v>
      </c>
      <c r="N236" s="4" t="s">
        <v>46</v>
      </c>
      <c r="O236" s="4" t="s">
        <v>6587</v>
      </c>
      <c r="P236" s="4" t="s">
        <v>6588</v>
      </c>
      <c r="Q236" s="4" t="s">
        <v>59</v>
      </c>
      <c r="R236" s="4" t="s">
        <v>46</v>
      </c>
    </row>
    <row r="237" spans="2:18" ht="409.5" x14ac:dyDescent="0.25">
      <c r="B237" s="4" t="s">
        <v>310</v>
      </c>
      <c r="C237" s="47" t="s">
        <v>311</v>
      </c>
      <c r="D237" s="44"/>
      <c r="E237" s="4" t="s">
        <v>313</v>
      </c>
      <c r="F237" s="4" t="s">
        <v>5685</v>
      </c>
      <c r="G237" s="4" t="s">
        <v>5772</v>
      </c>
      <c r="H237" s="4" t="s">
        <v>46</v>
      </c>
      <c r="I237" s="4" t="s">
        <v>6589</v>
      </c>
      <c r="J237" s="4" t="s">
        <v>5620</v>
      </c>
      <c r="K237" s="4" t="s">
        <v>6590</v>
      </c>
      <c r="L237" s="4" t="s">
        <v>6591</v>
      </c>
      <c r="M237" s="4" t="s">
        <v>6592</v>
      </c>
      <c r="N237" s="4" t="s">
        <v>46</v>
      </c>
      <c r="O237" s="4" t="s">
        <v>6593</v>
      </c>
      <c r="P237" s="4" t="s">
        <v>6594</v>
      </c>
      <c r="Q237" s="4" t="s">
        <v>59</v>
      </c>
      <c r="R237" s="4" t="s">
        <v>46</v>
      </c>
    </row>
    <row r="238" spans="2:18" ht="409.5" x14ac:dyDescent="0.25">
      <c r="B238" s="4" t="s">
        <v>353</v>
      </c>
      <c r="C238" s="47" t="s">
        <v>354</v>
      </c>
      <c r="D238" s="44"/>
      <c r="E238" s="4" t="s">
        <v>356</v>
      </c>
      <c r="F238" s="4" t="s">
        <v>5636</v>
      </c>
      <c r="G238" s="4" t="s">
        <v>5618</v>
      </c>
      <c r="H238" s="4" t="s">
        <v>46</v>
      </c>
      <c r="I238" s="4" t="s">
        <v>6595</v>
      </c>
      <c r="J238" s="4" t="s">
        <v>5620</v>
      </c>
      <c r="K238" s="4" t="s">
        <v>6596</v>
      </c>
      <c r="L238" s="4" t="s">
        <v>6597</v>
      </c>
      <c r="M238" s="4" t="s">
        <v>6598</v>
      </c>
      <c r="N238" s="4" t="s">
        <v>46</v>
      </c>
      <c r="O238" s="4" t="s">
        <v>6599</v>
      </c>
      <c r="P238" s="4" t="s">
        <v>6600</v>
      </c>
      <c r="Q238" s="4" t="s">
        <v>59</v>
      </c>
      <c r="R238" s="4" t="s">
        <v>46</v>
      </c>
    </row>
    <row r="239" spans="2:18" ht="384.75" x14ac:dyDescent="0.25">
      <c r="B239" s="4" t="s">
        <v>1132</v>
      </c>
      <c r="C239" s="47" t="s">
        <v>1133</v>
      </c>
      <c r="D239" s="44"/>
      <c r="E239" s="4" t="s">
        <v>277</v>
      </c>
      <c r="F239" s="4" t="s">
        <v>5661</v>
      </c>
      <c r="G239" s="4" t="s">
        <v>46</v>
      </c>
      <c r="H239" s="4" t="s">
        <v>46</v>
      </c>
      <c r="I239" s="4" t="s">
        <v>6601</v>
      </c>
      <c r="J239" s="4" t="s">
        <v>59</v>
      </c>
      <c r="K239" s="4" t="s">
        <v>46</v>
      </c>
      <c r="L239" s="4" t="s">
        <v>6602</v>
      </c>
      <c r="M239" s="4" t="s">
        <v>6603</v>
      </c>
      <c r="N239" s="4" t="s">
        <v>46</v>
      </c>
      <c r="O239" s="4" t="s">
        <v>6604</v>
      </c>
      <c r="P239" s="4" t="s">
        <v>6581</v>
      </c>
      <c r="Q239" s="4" t="s">
        <v>59</v>
      </c>
      <c r="R239" s="4" t="s">
        <v>46</v>
      </c>
    </row>
    <row r="240" spans="2:18" ht="409.5" x14ac:dyDescent="0.25">
      <c r="B240" s="4" t="s">
        <v>368</v>
      </c>
      <c r="C240" s="47" t="s">
        <v>369</v>
      </c>
      <c r="D240" s="44"/>
      <c r="E240" s="4" t="s">
        <v>328</v>
      </c>
      <c r="F240" s="4" t="s">
        <v>5698</v>
      </c>
      <c r="G240" s="4" t="s">
        <v>5772</v>
      </c>
      <c r="H240" s="4" t="s">
        <v>46</v>
      </c>
      <c r="I240" s="4" t="s">
        <v>6605</v>
      </c>
      <c r="J240" s="4" t="s">
        <v>59</v>
      </c>
      <c r="K240" s="4" t="s">
        <v>46</v>
      </c>
      <c r="L240" s="4" t="s">
        <v>6606</v>
      </c>
      <c r="M240" s="4" t="s">
        <v>6361</v>
      </c>
      <c r="N240" s="4" t="s">
        <v>46</v>
      </c>
      <c r="O240" s="4" t="s">
        <v>5709</v>
      </c>
      <c r="P240" s="4" t="s">
        <v>149</v>
      </c>
      <c r="Q240" s="4" t="s">
        <v>59</v>
      </c>
      <c r="R240" s="4" t="s">
        <v>46</v>
      </c>
    </row>
    <row r="241" spans="2:18" ht="399" x14ac:dyDescent="0.25">
      <c r="B241" s="4" t="s">
        <v>1360</v>
      </c>
      <c r="C241" s="47" t="s">
        <v>1361</v>
      </c>
      <c r="D241" s="44"/>
      <c r="E241" s="4" t="s">
        <v>1362</v>
      </c>
      <c r="F241" s="4" t="s">
        <v>5680</v>
      </c>
      <c r="G241" s="4" t="s">
        <v>46</v>
      </c>
      <c r="H241" s="4" t="s">
        <v>46</v>
      </c>
      <c r="I241" s="4" t="s">
        <v>6607</v>
      </c>
      <c r="J241" s="4" t="s">
        <v>59</v>
      </c>
      <c r="K241" s="4" t="s">
        <v>46</v>
      </c>
      <c r="L241" s="4" t="s">
        <v>6608</v>
      </c>
      <c r="M241" s="4" t="s">
        <v>6609</v>
      </c>
      <c r="N241" s="4" t="s">
        <v>46</v>
      </c>
      <c r="O241" s="4" t="s">
        <v>6610</v>
      </c>
      <c r="P241" s="4" t="s">
        <v>6611</v>
      </c>
      <c r="Q241" s="4" t="s">
        <v>59</v>
      </c>
      <c r="R241" s="4" t="s">
        <v>46</v>
      </c>
    </row>
    <row r="242" spans="2:18" ht="409.5" x14ac:dyDescent="0.25">
      <c r="B242" s="4" t="s">
        <v>336</v>
      </c>
      <c r="C242" s="47" t="s">
        <v>337</v>
      </c>
      <c r="D242" s="44"/>
      <c r="E242" s="4" t="s">
        <v>328</v>
      </c>
      <c r="F242" s="4" t="s">
        <v>5685</v>
      </c>
      <c r="G242" s="4" t="s">
        <v>5772</v>
      </c>
      <c r="H242" s="4" t="s">
        <v>46</v>
      </c>
      <c r="I242" s="4" t="s">
        <v>6612</v>
      </c>
      <c r="J242" s="4" t="s">
        <v>59</v>
      </c>
      <c r="K242" s="4" t="s">
        <v>46</v>
      </c>
      <c r="L242" s="4" t="s">
        <v>6613</v>
      </c>
      <c r="M242" s="4" t="s">
        <v>5797</v>
      </c>
      <c r="N242" s="4" t="s">
        <v>46</v>
      </c>
      <c r="O242" s="4" t="s">
        <v>6614</v>
      </c>
      <c r="P242" s="4" t="s">
        <v>149</v>
      </c>
      <c r="Q242" s="4" t="s">
        <v>59</v>
      </c>
      <c r="R242" s="4" t="s">
        <v>46</v>
      </c>
    </row>
    <row r="243" spans="2:18" ht="228" x14ac:dyDescent="0.25">
      <c r="B243" s="4" t="s">
        <v>295</v>
      </c>
      <c r="C243" s="47" t="s">
        <v>296</v>
      </c>
      <c r="D243" s="44"/>
      <c r="E243" s="4" t="s">
        <v>124</v>
      </c>
      <c r="F243" s="4" t="s">
        <v>5771</v>
      </c>
      <c r="G243" s="4" t="s">
        <v>5741</v>
      </c>
      <c r="H243" s="4" t="s">
        <v>46</v>
      </c>
      <c r="I243" s="4" t="s">
        <v>6615</v>
      </c>
      <c r="J243" s="4" t="s">
        <v>59</v>
      </c>
      <c r="K243" s="4" t="s">
        <v>46</v>
      </c>
      <c r="L243" s="4" t="s">
        <v>6616</v>
      </c>
      <c r="M243" s="4" t="s">
        <v>6617</v>
      </c>
      <c r="N243" s="4" t="s">
        <v>46</v>
      </c>
      <c r="O243" s="4" t="s">
        <v>6618</v>
      </c>
      <c r="P243" s="4" t="s">
        <v>6478</v>
      </c>
      <c r="Q243" s="4" t="s">
        <v>59</v>
      </c>
      <c r="R243" s="4" t="s">
        <v>46</v>
      </c>
    </row>
    <row r="244" spans="2:18" ht="399" x14ac:dyDescent="0.25">
      <c r="B244" s="4" t="s">
        <v>552</v>
      </c>
      <c r="C244" s="47" t="s">
        <v>553</v>
      </c>
      <c r="D244" s="44"/>
      <c r="E244" s="4" t="s">
        <v>532</v>
      </c>
      <c r="F244" s="4" t="s">
        <v>5685</v>
      </c>
      <c r="G244" s="4" t="s">
        <v>5772</v>
      </c>
      <c r="H244" s="4" t="s">
        <v>46</v>
      </c>
      <c r="I244" s="4" t="s">
        <v>6024</v>
      </c>
      <c r="J244" s="4" t="s">
        <v>59</v>
      </c>
      <c r="K244" s="4" t="s">
        <v>46</v>
      </c>
      <c r="L244" s="4" t="s">
        <v>6025</v>
      </c>
      <c r="M244" s="4" t="s">
        <v>1668</v>
      </c>
      <c r="N244" s="4" t="s">
        <v>46</v>
      </c>
      <c r="O244" s="4" t="s">
        <v>6026</v>
      </c>
      <c r="P244" s="4" t="s">
        <v>5822</v>
      </c>
      <c r="Q244" s="4" t="s">
        <v>59</v>
      </c>
      <c r="R244" s="4" t="s">
        <v>46</v>
      </c>
    </row>
    <row r="245" spans="2:18" ht="256.5" x14ac:dyDescent="0.25">
      <c r="B245" s="4" t="s">
        <v>1363</v>
      </c>
      <c r="C245" s="47" t="s">
        <v>1364</v>
      </c>
      <c r="D245" s="44"/>
      <c r="E245" s="4" t="s">
        <v>1365</v>
      </c>
      <c r="F245" s="4" t="s">
        <v>5735</v>
      </c>
      <c r="G245" s="4" t="s">
        <v>5893</v>
      </c>
      <c r="H245" s="4" t="s">
        <v>46</v>
      </c>
      <c r="I245" s="4" t="s">
        <v>6619</v>
      </c>
      <c r="J245" s="4" t="s">
        <v>5620</v>
      </c>
      <c r="K245" s="4" t="s">
        <v>6620</v>
      </c>
      <c r="L245" s="4" t="s">
        <v>6621</v>
      </c>
      <c r="M245" s="4" t="s">
        <v>6622</v>
      </c>
      <c r="N245" s="4" t="s">
        <v>46</v>
      </c>
      <c r="O245" s="4" t="s">
        <v>6619</v>
      </c>
      <c r="P245" s="4" t="s">
        <v>6623</v>
      </c>
      <c r="Q245" s="4" t="s">
        <v>59</v>
      </c>
      <c r="R245" s="4" t="s">
        <v>46</v>
      </c>
    </row>
    <row r="246" spans="2:18" ht="409.5" x14ac:dyDescent="0.25">
      <c r="B246" s="4" t="s">
        <v>606</v>
      </c>
      <c r="C246" s="47" t="s">
        <v>607</v>
      </c>
      <c r="D246" s="44"/>
      <c r="E246" s="4" t="s">
        <v>608</v>
      </c>
      <c r="F246" s="4" t="s">
        <v>5636</v>
      </c>
      <c r="G246" s="4" t="s">
        <v>5772</v>
      </c>
      <c r="H246" s="4" t="s">
        <v>46</v>
      </c>
      <c r="I246" s="4" t="s">
        <v>6624</v>
      </c>
      <c r="J246" s="4" t="s">
        <v>59</v>
      </c>
      <c r="K246" s="4" t="s">
        <v>46</v>
      </c>
      <c r="L246" s="4" t="s">
        <v>6625</v>
      </c>
      <c r="M246" s="4" t="s">
        <v>6626</v>
      </c>
      <c r="N246" s="4" t="s">
        <v>46</v>
      </c>
      <c r="O246" s="4" t="s">
        <v>6627</v>
      </c>
      <c r="P246" s="4" t="s">
        <v>6027</v>
      </c>
      <c r="Q246" s="4" t="s">
        <v>59</v>
      </c>
      <c r="R246" s="4" t="s">
        <v>46</v>
      </c>
    </row>
    <row r="247" spans="2:18" ht="242.25" x14ac:dyDescent="0.25">
      <c r="B247" s="4" t="s">
        <v>555</v>
      </c>
      <c r="C247" s="47" t="s">
        <v>556</v>
      </c>
      <c r="D247" s="44"/>
      <c r="E247" s="4" t="s">
        <v>532</v>
      </c>
      <c r="F247" s="4" t="s">
        <v>5685</v>
      </c>
      <c r="G247" s="4" t="s">
        <v>5772</v>
      </c>
      <c r="H247" s="4" t="s">
        <v>46</v>
      </c>
      <c r="I247" s="4" t="s">
        <v>5819</v>
      </c>
      <c r="J247" s="4" t="s">
        <v>59</v>
      </c>
      <c r="K247" s="4" t="s">
        <v>46</v>
      </c>
      <c r="L247" s="4" t="s">
        <v>5820</v>
      </c>
      <c r="M247" s="4" t="s">
        <v>375</v>
      </c>
      <c r="N247" s="4" t="s">
        <v>46</v>
      </c>
      <c r="O247" s="4" t="s">
        <v>5821</v>
      </c>
      <c r="P247" s="4" t="s">
        <v>5822</v>
      </c>
      <c r="Q247" s="4" t="s">
        <v>59</v>
      </c>
      <c r="R247" s="4" t="s">
        <v>46</v>
      </c>
    </row>
    <row r="248" spans="2:18" ht="409.5" x14ac:dyDescent="0.25">
      <c r="B248" s="4" t="s">
        <v>610</v>
      </c>
      <c r="C248" s="47" t="s">
        <v>611</v>
      </c>
      <c r="D248" s="44"/>
      <c r="E248" s="4" t="s">
        <v>596</v>
      </c>
      <c r="F248" s="4" t="s">
        <v>5698</v>
      </c>
      <c r="G248" s="4" t="s">
        <v>5772</v>
      </c>
      <c r="H248" s="4" t="s">
        <v>46</v>
      </c>
      <c r="I248" s="4" t="s">
        <v>6628</v>
      </c>
      <c r="J248" s="4" t="s">
        <v>59</v>
      </c>
      <c r="K248" s="4" t="s">
        <v>46</v>
      </c>
      <c r="L248" s="4" t="s">
        <v>6629</v>
      </c>
      <c r="M248" s="4" t="s">
        <v>6397</v>
      </c>
      <c r="N248" s="4" t="s">
        <v>46</v>
      </c>
      <c r="O248" s="4" t="s">
        <v>6630</v>
      </c>
      <c r="P248" s="4" t="s">
        <v>6399</v>
      </c>
      <c r="Q248" s="4" t="s">
        <v>59</v>
      </c>
      <c r="R248" s="4" t="s">
        <v>46</v>
      </c>
    </row>
    <row r="249" spans="2:18" ht="409.5" x14ac:dyDescent="0.25">
      <c r="B249" s="4" t="s">
        <v>1190</v>
      </c>
      <c r="C249" s="47" t="s">
        <v>1191</v>
      </c>
      <c r="D249" s="44"/>
      <c r="E249" s="4" t="s">
        <v>1192</v>
      </c>
      <c r="F249" s="4" t="s">
        <v>5735</v>
      </c>
      <c r="G249" s="4" t="s">
        <v>5618</v>
      </c>
      <c r="H249" s="4" t="s">
        <v>46</v>
      </c>
      <c r="I249" s="4" t="s">
        <v>6631</v>
      </c>
      <c r="J249" s="4" t="s">
        <v>59</v>
      </c>
      <c r="K249" s="4" t="s">
        <v>46</v>
      </c>
      <c r="L249" s="4" t="s">
        <v>6632</v>
      </c>
      <c r="M249" s="4" t="s">
        <v>6633</v>
      </c>
      <c r="N249" s="4" t="s">
        <v>46</v>
      </c>
      <c r="O249" s="4" t="s">
        <v>6634</v>
      </c>
      <c r="P249" s="4" t="s">
        <v>6635</v>
      </c>
      <c r="Q249" s="4" t="s">
        <v>59</v>
      </c>
      <c r="R249" s="4" t="s">
        <v>46</v>
      </c>
    </row>
    <row r="250" spans="2:18" ht="409.5" x14ac:dyDescent="0.25">
      <c r="B250" s="4" t="s">
        <v>481</v>
      </c>
      <c r="C250" s="47" t="s">
        <v>482</v>
      </c>
      <c r="D250" s="44"/>
      <c r="E250" s="4" t="s">
        <v>483</v>
      </c>
      <c r="F250" s="4" t="s">
        <v>5636</v>
      </c>
      <c r="G250" s="4" t="s">
        <v>5618</v>
      </c>
      <c r="H250" s="4" t="s">
        <v>46</v>
      </c>
      <c r="I250" s="4" t="s">
        <v>6636</v>
      </c>
      <c r="J250" s="4" t="s">
        <v>5620</v>
      </c>
      <c r="K250" s="4" t="s">
        <v>6637</v>
      </c>
      <c r="L250" s="4" t="s">
        <v>6638</v>
      </c>
      <c r="M250" s="4" t="s">
        <v>6639</v>
      </c>
      <c r="N250" s="4" t="s">
        <v>46</v>
      </c>
      <c r="O250" s="4" t="s">
        <v>6640</v>
      </c>
      <c r="P250" s="4" t="s">
        <v>6641</v>
      </c>
      <c r="Q250" s="4" t="s">
        <v>59</v>
      </c>
      <c r="R250" s="4" t="s">
        <v>46</v>
      </c>
    </row>
    <row r="251" spans="2:18" ht="409.5" x14ac:dyDescent="0.25">
      <c r="B251" s="4" t="s">
        <v>1026</v>
      </c>
      <c r="C251" s="47" t="s">
        <v>1027</v>
      </c>
      <c r="D251" s="44"/>
      <c r="E251" s="4" t="s">
        <v>1016</v>
      </c>
      <c r="F251" s="4" t="s">
        <v>5685</v>
      </c>
      <c r="G251" s="4" t="s">
        <v>5772</v>
      </c>
      <c r="H251" s="4" t="s">
        <v>46</v>
      </c>
      <c r="I251" s="4" t="s">
        <v>6642</v>
      </c>
      <c r="J251" s="4" t="s">
        <v>5620</v>
      </c>
      <c r="K251" s="4" t="s">
        <v>6643</v>
      </c>
      <c r="L251" s="4" t="s">
        <v>6644</v>
      </c>
      <c r="M251" s="4" t="s">
        <v>6645</v>
      </c>
      <c r="N251" s="4" t="s">
        <v>46</v>
      </c>
      <c r="O251" s="4" t="s">
        <v>6646</v>
      </c>
      <c r="P251" s="4" t="s">
        <v>6647</v>
      </c>
      <c r="Q251" s="4" t="s">
        <v>59</v>
      </c>
      <c r="R251" s="4" t="s">
        <v>46</v>
      </c>
    </row>
    <row r="252" spans="2:18" ht="409.5" x14ac:dyDescent="0.25">
      <c r="B252" s="4" t="s">
        <v>1367</v>
      </c>
      <c r="C252" s="47" t="s">
        <v>1368</v>
      </c>
      <c r="D252" s="44"/>
      <c r="E252" s="4" t="s">
        <v>277</v>
      </c>
      <c r="F252" s="4" t="s">
        <v>5735</v>
      </c>
      <c r="G252" s="4" t="s">
        <v>5741</v>
      </c>
      <c r="H252" s="4" t="s">
        <v>46</v>
      </c>
      <c r="I252" s="4" t="s">
        <v>6648</v>
      </c>
      <c r="J252" s="4" t="s">
        <v>59</v>
      </c>
      <c r="K252" s="4" t="s">
        <v>46</v>
      </c>
      <c r="L252" s="4" t="s">
        <v>6649</v>
      </c>
      <c r="M252" s="4" t="s">
        <v>6650</v>
      </c>
      <c r="N252" s="4" t="s">
        <v>46</v>
      </c>
      <c r="O252" s="4" t="s">
        <v>6651</v>
      </c>
      <c r="P252" s="4" t="s">
        <v>6652</v>
      </c>
      <c r="Q252" s="4" t="s">
        <v>59</v>
      </c>
      <c r="R252" s="4" t="s">
        <v>46</v>
      </c>
    </row>
    <row r="253" spans="2:18" ht="409.5" x14ac:dyDescent="0.25">
      <c r="B253" s="4" t="s">
        <v>304</v>
      </c>
      <c r="C253" s="47" t="s">
        <v>305</v>
      </c>
      <c r="D253" s="44"/>
      <c r="E253" s="4" t="s">
        <v>307</v>
      </c>
      <c r="F253" s="4" t="s">
        <v>5685</v>
      </c>
      <c r="G253" s="4" t="s">
        <v>5772</v>
      </c>
      <c r="H253" s="4" t="s">
        <v>46</v>
      </c>
      <c r="I253" s="4" t="s">
        <v>6653</v>
      </c>
      <c r="J253" s="4" t="s">
        <v>5620</v>
      </c>
      <c r="K253" s="4" t="s">
        <v>6654</v>
      </c>
      <c r="L253" s="4" t="s">
        <v>6655</v>
      </c>
      <c r="M253" s="4" t="s">
        <v>6656</v>
      </c>
      <c r="N253" s="4" t="s">
        <v>46</v>
      </c>
      <c r="O253" s="4" t="s">
        <v>6657</v>
      </c>
      <c r="P253" s="4" t="s">
        <v>6594</v>
      </c>
      <c r="Q253" s="4" t="s">
        <v>59</v>
      </c>
      <c r="R253" s="4" t="s">
        <v>46</v>
      </c>
    </row>
    <row r="254" spans="2:18" ht="71.25" x14ac:dyDescent="0.25">
      <c r="B254" s="4" t="s">
        <v>1136</v>
      </c>
      <c r="C254" s="47" t="s">
        <v>1137</v>
      </c>
      <c r="D254" s="44"/>
      <c r="E254" s="4" t="s">
        <v>1138</v>
      </c>
      <c r="F254" s="4" t="s">
        <v>5661</v>
      </c>
      <c r="G254" s="4" t="s">
        <v>46</v>
      </c>
      <c r="H254" s="4" t="s">
        <v>46</v>
      </c>
      <c r="I254" s="4" t="s">
        <v>5848</v>
      </c>
      <c r="J254" s="4" t="s">
        <v>59</v>
      </c>
      <c r="K254" s="4" t="s">
        <v>46</v>
      </c>
      <c r="L254" s="4" t="s">
        <v>5849</v>
      </c>
      <c r="M254" s="4" t="s">
        <v>6658</v>
      </c>
      <c r="N254" s="4" t="s">
        <v>46</v>
      </c>
      <c r="O254" s="4" t="s">
        <v>5850</v>
      </c>
      <c r="P254" s="4" t="s">
        <v>149</v>
      </c>
      <c r="Q254" s="4" t="s">
        <v>59</v>
      </c>
      <c r="R254" s="4" t="s">
        <v>46</v>
      </c>
    </row>
    <row r="255" spans="2:18" ht="256.5" x14ac:dyDescent="0.25">
      <c r="B255" s="4" t="s">
        <v>1370</v>
      </c>
      <c r="C255" s="47" t="s">
        <v>1371</v>
      </c>
      <c r="D255" s="44"/>
      <c r="E255" s="4" t="s">
        <v>1372</v>
      </c>
      <c r="F255" s="4" t="s">
        <v>5735</v>
      </c>
      <c r="G255" s="4" t="s">
        <v>5893</v>
      </c>
      <c r="H255" s="4" t="s">
        <v>46</v>
      </c>
      <c r="I255" s="4" t="s">
        <v>6659</v>
      </c>
      <c r="J255" s="4" t="s">
        <v>5620</v>
      </c>
      <c r="K255" s="4" t="s">
        <v>6660</v>
      </c>
      <c r="L255" s="4" t="s">
        <v>6661</v>
      </c>
      <c r="M255" s="4" t="s">
        <v>6622</v>
      </c>
      <c r="N255" s="4" t="s">
        <v>46</v>
      </c>
      <c r="O255" s="4" t="s">
        <v>6659</v>
      </c>
      <c r="P255" s="4" t="s">
        <v>6623</v>
      </c>
      <c r="Q255" s="4" t="s">
        <v>59</v>
      </c>
      <c r="R255" s="4" t="s">
        <v>46</v>
      </c>
    </row>
    <row r="256" spans="2:18" ht="409.5" x14ac:dyDescent="0.25">
      <c r="B256" s="4" t="s">
        <v>1028</v>
      </c>
      <c r="C256" s="47" t="s">
        <v>1029</v>
      </c>
      <c r="D256" s="44"/>
      <c r="E256" s="4" t="s">
        <v>826</v>
      </c>
      <c r="F256" s="4" t="s">
        <v>5685</v>
      </c>
      <c r="G256" s="4" t="s">
        <v>5618</v>
      </c>
      <c r="H256" s="4" t="s">
        <v>46</v>
      </c>
      <c r="I256" s="4" t="s">
        <v>6662</v>
      </c>
      <c r="J256" s="4" t="s">
        <v>59</v>
      </c>
      <c r="K256" s="4" t="s">
        <v>46</v>
      </c>
      <c r="L256" s="4" t="s">
        <v>6663</v>
      </c>
      <c r="M256" s="4" t="s">
        <v>6664</v>
      </c>
      <c r="N256" s="4" t="s">
        <v>46</v>
      </c>
      <c r="O256" s="4" t="s">
        <v>6665</v>
      </c>
      <c r="P256" s="4" t="s">
        <v>6537</v>
      </c>
      <c r="Q256" s="4" t="s">
        <v>59</v>
      </c>
      <c r="R256" s="4" t="s">
        <v>46</v>
      </c>
    </row>
    <row r="257" spans="2:18" ht="128.25" x14ac:dyDescent="0.25">
      <c r="B257" s="4" t="s">
        <v>1195</v>
      </c>
      <c r="C257" s="47" t="s">
        <v>1196</v>
      </c>
      <c r="D257" s="44"/>
      <c r="E257" s="4" t="s">
        <v>290</v>
      </c>
      <c r="F257" s="4" t="s">
        <v>5625</v>
      </c>
      <c r="G257" s="4" t="s">
        <v>46</v>
      </c>
      <c r="H257" s="4" t="s">
        <v>46</v>
      </c>
      <c r="I257" s="4" t="s">
        <v>5711</v>
      </c>
      <c r="J257" s="4" t="s">
        <v>59</v>
      </c>
      <c r="K257" s="4" t="s">
        <v>46</v>
      </c>
      <c r="L257" s="4" t="s">
        <v>5712</v>
      </c>
      <c r="M257" s="4" t="s">
        <v>5713</v>
      </c>
      <c r="N257" s="4" t="s">
        <v>46</v>
      </c>
      <c r="O257" s="4" t="s">
        <v>5714</v>
      </c>
      <c r="P257" s="4" t="s">
        <v>5715</v>
      </c>
      <c r="Q257" s="4" t="s">
        <v>59</v>
      </c>
      <c r="R257" s="4" t="s">
        <v>46</v>
      </c>
    </row>
    <row r="258" spans="2:18" ht="370.5" x14ac:dyDescent="0.25">
      <c r="B258" s="4" t="s">
        <v>1199</v>
      </c>
      <c r="C258" s="47" t="s">
        <v>1200</v>
      </c>
      <c r="D258" s="44"/>
      <c r="E258" s="4" t="s">
        <v>1201</v>
      </c>
      <c r="F258" s="4" t="s">
        <v>5735</v>
      </c>
      <c r="G258" s="4" t="s">
        <v>5741</v>
      </c>
      <c r="H258" s="4" t="s">
        <v>46</v>
      </c>
      <c r="I258" s="4" t="s">
        <v>6666</v>
      </c>
      <c r="J258" s="4" t="s">
        <v>5620</v>
      </c>
      <c r="K258" s="4" t="s">
        <v>6667</v>
      </c>
      <c r="L258" s="4" t="s">
        <v>6668</v>
      </c>
      <c r="M258" s="4" t="s">
        <v>6669</v>
      </c>
      <c r="N258" s="4" t="s">
        <v>46</v>
      </c>
      <c r="O258" s="4" t="s">
        <v>6670</v>
      </c>
      <c r="P258" s="4" t="s">
        <v>6671</v>
      </c>
      <c r="Q258" s="4" t="s">
        <v>59</v>
      </c>
      <c r="R258" s="4" t="s">
        <v>46</v>
      </c>
    </row>
    <row r="259" spans="2:18" ht="242.25" x14ac:dyDescent="0.25">
      <c r="B259" s="4" t="s">
        <v>696</v>
      </c>
      <c r="C259" s="47" t="s">
        <v>697</v>
      </c>
      <c r="D259" s="44"/>
      <c r="E259" s="4" t="s">
        <v>155</v>
      </c>
      <c r="F259" s="4" t="s">
        <v>5636</v>
      </c>
      <c r="G259" s="4" t="s">
        <v>5618</v>
      </c>
      <c r="H259" s="4" t="s">
        <v>46</v>
      </c>
      <c r="I259" s="4" t="s">
        <v>6672</v>
      </c>
      <c r="J259" s="4" t="s">
        <v>5620</v>
      </c>
      <c r="K259" s="4" t="s">
        <v>5937</v>
      </c>
      <c r="L259" s="4" t="s">
        <v>6673</v>
      </c>
      <c r="M259" s="4" t="s">
        <v>6674</v>
      </c>
      <c r="N259" s="4" t="s">
        <v>46</v>
      </c>
      <c r="O259" s="4" t="s">
        <v>6675</v>
      </c>
      <c r="P259" s="4" t="s">
        <v>346</v>
      </c>
      <c r="Q259" s="4" t="s">
        <v>59</v>
      </c>
      <c r="R259" s="4" t="s">
        <v>46</v>
      </c>
    </row>
    <row r="260" spans="2:18" ht="409.5" x14ac:dyDescent="0.25">
      <c r="B260" s="4" t="s">
        <v>189</v>
      </c>
      <c r="C260" s="47" t="s">
        <v>190</v>
      </c>
      <c r="D260" s="44"/>
      <c r="E260" s="4" t="s">
        <v>191</v>
      </c>
      <c r="F260" s="4" t="s">
        <v>5698</v>
      </c>
      <c r="G260" s="4" t="s">
        <v>5772</v>
      </c>
      <c r="H260" s="4" t="s">
        <v>46</v>
      </c>
      <c r="I260" s="4" t="s">
        <v>6676</v>
      </c>
      <c r="J260" s="4" t="s">
        <v>5620</v>
      </c>
      <c r="K260" s="4" t="s">
        <v>6677</v>
      </c>
      <c r="L260" s="4" t="s">
        <v>6678</v>
      </c>
      <c r="M260" s="4" t="s">
        <v>6679</v>
      </c>
      <c r="N260" s="4" t="s">
        <v>46</v>
      </c>
      <c r="O260" s="4" t="s">
        <v>6680</v>
      </c>
      <c r="P260" s="4" t="s">
        <v>6681</v>
      </c>
      <c r="Q260" s="4" t="s">
        <v>59</v>
      </c>
      <c r="R260" s="4" t="s">
        <v>46</v>
      </c>
    </row>
    <row r="261" spans="2:18" ht="299.25" x14ac:dyDescent="0.25">
      <c r="B261" s="4" t="s">
        <v>1374</v>
      </c>
      <c r="C261" s="47" t="s">
        <v>1375</v>
      </c>
      <c r="D261" s="44"/>
      <c r="E261" s="4" t="s">
        <v>1376</v>
      </c>
      <c r="F261" s="4" t="s">
        <v>5685</v>
      </c>
      <c r="G261" s="4" t="s">
        <v>5618</v>
      </c>
      <c r="H261" s="4" t="s">
        <v>46</v>
      </c>
      <c r="I261" s="4" t="s">
        <v>6682</v>
      </c>
      <c r="J261" s="4" t="s">
        <v>5700</v>
      </c>
      <c r="K261" s="4" t="s">
        <v>6683</v>
      </c>
      <c r="L261" s="4" t="s">
        <v>6684</v>
      </c>
      <c r="M261" s="4" t="s">
        <v>123</v>
      </c>
      <c r="N261" s="4" t="s">
        <v>46</v>
      </c>
      <c r="O261" s="4" t="s">
        <v>6685</v>
      </c>
      <c r="P261" s="4" t="s">
        <v>5630</v>
      </c>
      <c r="Q261" s="4" t="s">
        <v>59</v>
      </c>
      <c r="R261" s="4" t="s">
        <v>46</v>
      </c>
    </row>
    <row r="262" spans="2:18" ht="114" x14ac:dyDescent="0.25">
      <c r="B262" s="4" t="s">
        <v>873</v>
      </c>
      <c r="C262" s="47" t="s">
        <v>874</v>
      </c>
      <c r="D262" s="44"/>
      <c r="E262" s="4" t="s">
        <v>124</v>
      </c>
      <c r="F262" s="4" t="s">
        <v>5661</v>
      </c>
      <c r="G262" s="4" t="s">
        <v>46</v>
      </c>
      <c r="H262" s="4" t="s">
        <v>46</v>
      </c>
      <c r="I262" s="4" t="s">
        <v>6686</v>
      </c>
      <c r="J262" s="4" t="s">
        <v>59</v>
      </c>
      <c r="K262" s="4" t="s">
        <v>46</v>
      </c>
      <c r="L262" s="4" t="s">
        <v>6687</v>
      </c>
      <c r="M262" s="4" t="s">
        <v>6688</v>
      </c>
      <c r="N262" s="4" t="s">
        <v>46</v>
      </c>
      <c r="O262" s="4" t="s">
        <v>5629</v>
      </c>
      <c r="P262" s="4" t="s">
        <v>5630</v>
      </c>
      <c r="Q262" s="4" t="s">
        <v>59</v>
      </c>
      <c r="R262" s="4" t="s">
        <v>46</v>
      </c>
    </row>
    <row r="263" spans="2:18" ht="114" x14ac:dyDescent="0.25">
      <c r="B263" s="4" t="s">
        <v>1204</v>
      </c>
      <c r="C263" s="47" t="s">
        <v>1205</v>
      </c>
      <c r="D263" s="44"/>
      <c r="E263" s="4" t="s">
        <v>74</v>
      </c>
      <c r="F263" s="4" t="s">
        <v>5735</v>
      </c>
      <c r="G263" s="4" t="s">
        <v>5741</v>
      </c>
      <c r="H263" s="4" t="s">
        <v>46</v>
      </c>
      <c r="I263" s="4" t="s">
        <v>6689</v>
      </c>
      <c r="J263" s="4" t="s">
        <v>59</v>
      </c>
      <c r="K263" s="4" t="s">
        <v>46</v>
      </c>
      <c r="L263" s="4" t="s">
        <v>6690</v>
      </c>
      <c r="M263" s="4" t="s">
        <v>6691</v>
      </c>
      <c r="N263" s="4" t="s">
        <v>46</v>
      </c>
      <c r="O263" s="4" t="s">
        <v>6692</v>
      </c>
      <c r="P263" s="4" t="s">
        <v>6693</v>
      </c>
      <c r="Q263" s="4" t="s">
        <v>59</v>
      </c>
      <c r="R263" s="4" t="s">
        <v>46</v>
      </c>
    </row>
    <row r="264" spans="2:18" ht="342" x14ac:dyDescent="0.25">
      <c r="B264" s="4" t="s">
        <v>193</v>
      </c>
      <c r="C264" s="47" t="s">
        <v>194</v>
      </c>
      <c r="D264" s="44"/>
      <c r="E264" s="4" t="s">
        <v>124</v>
      </c>
      <c r="F264" s="4" t="s">
        <v>6309</v>
      </c>
      <c r="G264" s="4" t="s">
        <v>5772</v>
      </c>
      <c r="H264" s="4" t="s">
        <v>46</v>
      </c>
      <c r="I264" s="4" t="s">
        <v>6484</v>
      </c>
      <c r="J264" s="4" t="s">
        <v>5620</v>
      </c>
      <c r="K264" s="4" t="s">
        <v>6485</v>
      </c>
      <c r="L264" s="4" t="s">
        <v>6486</v>
      </c>
      <c r="M264" s="4" t="s">
        <v>6694</v>
      </c>
      <c r="N264" s="4" t="s">
        <v>46</v>
      </c>
      <c r="O264" s="4" t="s">
        <v>6488</v>
      </c>
      <c r="P264" s="4" t="s">
        <v>6111</v>
      </c>
      <c r="Q264" s="4" t="s">
        <v>59</v>
      </c>
      <c r="R264" s="4" t="s">
        <v>46</v>
      </c>
    </row>
    <row r="265" spans="2:18" ht="285" x14ac:dyDescent="0.25">
      <c r="B265" s="4" t="s">
        <v>642</v>
      </c>
      <c r="C265" s="47" t="s">
        <v>643</v>
      </c>
      <c r="D265" s="44"/>
      <c r="E265" s="4" t="s">
        <v>244</v>
      </c>
      <c r="F265" s="4" t="s">
        <v>5685</v>
      </c>
      <c r="G265" s="4" t="s">
        <v>5772</v>
      </c>
      <c r="H265" s="4" t="s">
        <v>46</v>
      </c>
      <c r="I265" s="4" t="s">
        <v>6695</v>
      </c>
      <c r="J265" s="4" t="s">
        <v>59</v>
      </c>
      <c r="K265" s="4" t="s">
        <v>46</v>
      </c>
      <c r="L265" s="4" t="s">
        <v>6696</v>
      </c>
      <c r="M265" s="4" t="s">
        <v>6697</v>
      </c>
      <c r="N265" s="4" t="s">
        <v>46</v>
      </c>
      <c r="O265" s="4" t="s">
        <v>6698</v>
      </c>
      <c r="P265" s="4" t="s">
        <v>6132</v>
      </c>
      <c r="Q265" s="4" t="s">
        <v>59</v>
      </c>
      <c r="R265" s="4" t="s">
        <v>46</v>
      </c>
    </row>
    <row r="266" spans="2:18" ht="409.5" x14ac:dyDescent="0.25">
      <c r="B266" s="4" t="s">
        <v>613</v>
      </c>
      <c r="C266" s="47" t="s">
        <v>614</v>
      </c>
      <c r="D266" s="44"/>
      <c r="E266" s="4" t="s">
        <v>550</v>
      </c>
      <c r="F266" s="4" t="s">
        <v>5636</v>
      </c>
      <c r="G266" s="4" t="s">
        <v>5772</v>
      </c>
      <c r="H266" s="4" t="s">
        <v>46</v>
      </c>
      <c r="I266" s="4" t="s">
        <v>6699</v>
      </c>
      <c r="J266" s="4" t="s">
        <v>5620</v>
      </c>
      <c r="K266" s="4" t="s">
        <v>6490</v>
      </c>
      <c r="L266" s="4" t="s">
        <v>6700</v>
      </c>
      <c r="M266" s="4" t="s">
        <v>5802</v>
      </c>
      <c r="N266" s="4" t="s">
        <v>46</v>
      </c>
      <c r="O266" s="4" t="s">
        <v>5803</v>
      </c>
      <c r="P266" s="4" t="s">
        <v>6308</v>
      </c>
      <c r="Q266" s="4" t="s">
        <v>59</v>
      </c>
      <c r="R266" s="4" t="s">
        <v>46</v>
      </c>
    </row>
    <row r="267" spans="2:18" ht="409.5" x14ac:dyDescent="0.25">
      <c r="B267" s="4" t="s">
        <v>615</v>
      </c>
      <c r="C267" s="47" t="s">
        <v>616</v>
      </c>
      <c r="D267" s="44"/>
      <c r="E267" s="4" t="s">
        <v>550</v>
      </c>
      <c r="F267" s="4" t="s">
        <v>5636</v>
      </c>
      <c r="G267" s="4" t="s">
        <v>5772</v>
      </c>
      <c r="H267" s="4" t="s">
        <v>46</v>
      </c>
      <c r="I267" s="4" t="s">
        <v>6701</v>
      </c>
      <c r="J267" s="4" t="s">
        <v>5620</v>
      </c>
      <c r="K267" s="4" t="s">
        <v>6702</v>
      </c>
      <c r="L267" s="4" t="s">
        <v>6703</v>
      </c>
      <c r="M267" s="4" t="s">
        <v>6704</v>
      </c>
      <c r="N267" s="4" t="s">
        <v>46</v>
      </c>
      <c r="O267" s="4" t="s">
        <v>6705</v>
      </c>
      <c r="P267" s="4" t="s">
        <v>6706</v>
      </c>
      <c r="Q267" s="4" t="s">
        <v>59</v>
      </c>
      <c r="R267" s="4" t="s">
        <v>46</v>
      </c>
    </row>
    <row r="268" spans="2:18" ht="409.5" x14ac:dyDescent="0.25">
      <c r="B268" s="4" t="s">
        <v>1380</v>
      </c>
      <c r="C268" s="47" t="s">
        <v>1381</v>
      </c>
      <c r="D268" s="44"/>
      <c r="E268" s="4" t="s">
        <v>483</v>
      </c>
      <c r="F268" s="4" t="s">
        <v>5655</v>
      </c>
      <c r="G268" s="4" t="s">
        <v>5741</v>
      </c>
      <c r="H268" s="4" t="s">
        <v>46</v>
      </c>
      <c r="I268" s="4" t="s">
        <v>6707</v>
      </c>
      <c r="J268" s="4" t="s">
        <v>59</v>
      </c>
      <c r="K268" s="4" t="s">
        <v>46</v>
      </c>
      <c r="L268" s="4" t="s">
        <v>6708</v>
      </c>
      <c r="M268" s="4" t="s">
        <v>6709</v>
      </c>
      <c r="N268" s="4" t="s">
        <v>46</v>
      </c>
      <c r="O268" s="4" t="s">
        <v>6710</v>
      </c>
      <c r="P268" s="4" t="s">
        <v>6711</v>
      </c>
      <c r="Q268" s="4" t="s">
        <v>59</v>
      </c>
      <c r="R268" s="4" t="s">
        <v>46</v>
      </c>
    </row>
    <row r="269" spans="2:18" ht="409.5" x14ac:dyDescent="0.25">
      <c r="B269" s="4" t="s">
        <v>485</v>
      </c>
      <c r="C269" s="47" t="s">
        <v>486</v>
      </c>
      <c r="D269" s="44"/>
      <c r="E269" s="4" t="s">
        <v>456</v>
      </c>
      <c r="F269" s="4" t="s">
        <v>5636</v>
      </c>
      <c r="G269" s="4" t="s">
        <v>5772</v>
      </c>
      <c r="H269" s="4" t="s">
        <v>46</v>
      </c>
      <c r="I269" s="4" t="s">
        <v>6712</v>
      </c>
      <c r="J269" s="4" t="s">
        <v>59</v>
      </c>
      <c r="K269" s="4" t="s">
        <v>46</v>
      </c>
      <c r="L269" s="4" t="s">
        <v>6713</v>
      </c>
      <c r="M269" s="4" t="s">
        <v>6714</v>
      </c>
      <c r="N269" s="4" t="s">
        <v>46</v>
      </c>
      <c r="O269" s="4" t="s">
        <v>6715</v>
      </c>
      <c r="P269" s="4" t="s">
        <v>6716</v>
      </c>
      <c r="Q269" s="4" t="s">
        <v>59</v>
      </c>
      <c r="R269" s="4" t="s">
        <v>46</v>
      </c>
    </row>
    <row r="270" spans="2:18" ht="399" x14ac:dyDescent="0.25">
      <c r="B270" s="4" t="s">
        <v>558</v>
      </c>
      <c r="C270" s="47" t="s">
        <v>559</v>
      </c>
      <c r="D270" s="44"/>
      <c r="E270" s="4" t="s">
        <v>532</v>
      </c>
      <c r="F270" s="4" t="s">
        <v>5685</v>
      </c>
      <c r="G270" s="4" t="s">
        <v>5772</v>
      </c>
      <c r="H270" s="4" t="s">
        <v>46</v>
      </c>
      <c r="I270" s="4" t="s">
        <v>6024</v>
      </c>
      <c r="J270" s="4" t="s">
        <v>59</v>
      </c>
      <c r="K270" s="4" t="s">
        <v>46</v>
      </c>
      <c r="L270" s="4" t="s">
        <v>6025</v>
      </c>
      <c r="M270" s="4" t="s">
        <v>1668</v>
      </c>
      <c r="N270" s="4" t="s">
        <v>46</v>
      </c>
      <c r="O270" s="4" t="s">
        <v>6026</v>
      </c>
      <c r="P270" s="4" t="s">
        <v>6027</v>
      </c>
      <c r="Q270" s="4" t="s">
        <v>59</v>
      </c>
      <c r="R270" s="4" t="s">
        <v>46</v>
      </c>
    </row>
    <row r="271" spans="2:18" ht="313.5" x14ac:dyDescent="0.25">
      <c r="B271" s="4" t="s">
        <v>1207</v>
      </c>
      <c r="C271" s="47" t="s">
        <v>1208</v>
      </c>
      <c r="D271" s="44"/>
      <c r="E271" s="4" t="s">
        <v>1171</v>
      </c>
      <c r="F271" s="4" t="s">
        <v>5674</v>
      </c>
      <c r="G271" s="4" t="s">
        <v>46</v>
      </c>
      <c r="H271" s="4" t="s">
        <v>46</v>
      </c>
      <c r="I271" s="4" t="s">
        <v>6717</v>
      </c>
      <c r="J271" s="4" t="s">
        <v>5620</v>
      </c>
      <c r="K271" s="4" t="s">
        <v>6718</v>
      </c>
      <c r="L271" s="4" t="s">
        <v>6719</v>
      </c>
      <c r="M271" s="4" t="s">
        <v>6535</v>
      </c>
      <c r="N271" s="4" t="s">
        <v>46</v>
      </c>
      <c r="O271" s="4" t="s">
        <v>6042</v>
      </c>
      <c r="P271" s="4" t="s">
        <v>6043</v>
      </c>
      <c r="Q271" s="4" t="s">
        <v>59</v>
      </c>
      <c r="R271" s="4" t="s">
        <v>46</v>
      </c>
    </row>
    <row r="272" spans="2:18" ht="213.75" x14ac:dyDescent="0.25">
      <c r="B272" s="4" t="s">
        <v>975</v>
      </c>
      <c r="C272" s="47" t="s">
        <v>976</v>
      </c>
      <c r="D272" s="44"/>
      <c r="E272" s="4" t="s">
        <v>213</v>
      </c>
      <c r="F272" s="4" t="s">
        <v>5735</v>
      </c>
      <c r="G272" s="4" t="s">
        <v>5741</v>
      </c>
      <c r="H272" s="4" t="s">
        <v>46</v>
      </c>
      <c r="I272" s="4" t="s">
        <v>6720</v>
      </c>
      <c r="J272" s="4" t="s">
        <v>59</v>
      </c>
      <c r="K272" s="4" t="s">
        <v>46</v>
      </c>
      <c r="L272" s="4" t="s">
        <v>6721</v>
      </c>
      <c r="M272" s="4" t="s">
        <v>6722</v>
      </c>
      <c r="N272" s="4" t="s">
        <v>46</v>
      </c>
      <c r="O272" s="4" t="s">
        <v>6723</v>
      </c>
      <c r="P272" s="4" t="s">
        <v>149</v>
      </c>
      <c r="Q272" s="4" t="s">
        <v>59</v>
      </c>
      <c r="R272" s="4" t="s">
        <v>46</v>
      </c>
    </row>
    <row r="273" spans="2:18" ht="409.5" x14ac:dyDescent="0.25">
      <c r="B273" s="4" t="s">
        <v>617</v>
      </c>
      <c r="C273" s="47" t="s">
        <v>618</v>
      </c>
      <c r="D273" s="44"/>
      <c r="E273" s="4" t="s">
        <v>619</v>
      </c>
      <c r="F273" s="4" t="s">
        <v>5685</v>
      </c>
      <c r="G273" s="4" t="s">
        <v>5618</v>
      </c>
      <c r="H273" s="4" t="s">
        <v>46</v>
      </c>
      <c r="I273" s="4" t="s">
        <v>6724</v>
      </c>
      <c r="J273" s="4" t="s">
        <v>59</v>
      </c>
      <c r="K273" s="4" t="s">
        <v>46</v>
      </c>
      <c r="L273" s="4" t="s">
        <v>6725</v>
      </c>
      <c r="M273" s="4" t="s">
        <v>6726</v>
      </c>
      <c r="N273" s="4" t="s">
        <v>46</v>
      </c>
      <c r="O273" s="4" t="s">
        <v>6727</v>
      </c>
      <c r="P273" s="4" t="s">
        <v>6728</v>
      </c>
      <c r="Q273" s="4" t="s">
        <v>59</v>
      </c>
      <c r="R273" s="4" t="s">
        <v>46</v>
      </c>
    </row>
    <row r="274" spans="2:18" ht="409.5" x14ac:dyDescent="0.25">
      <c r="B274" s="4" t="s">
        <v>971</v>
      </c>
      <c r="C274" s="47" t="s">
        <v>972</v>
      </c>
      <c r="D274" s="44"/>
      <c r="E274" s="4" t="s">
        <v>961</v>
      </c>
      <c r="F274" s="4" t="s">
        <v>5636</v>
      </c>
      <c r="G274" s="4" t="s">
        <v>5772</v>
      </c>
      <c r="H274" s="4" t="s">
        <v>46</v>
      </c>
      <c r="I274" s="4" t="s">
        <v>5810</v>
      </c>
      <c r="J274" s="4" t="s">
        <v>59</v>
      </c>
      <c r="K274" s="4" t="s">
        <v>46</v>
      </c>
      <c r="L274" s="4" t="s">
        <v>5876</v>
      </c>
      <c r="M274" s="4" t="s">
        <v>6729</v>
      </c>
      <c r="N274" s="4" t="s">
        <v>46</v>
      </c>
      <c r="O274" s="4" t="s">
        <v>6730</v>
      </c>
      <c r="P274" s="4" t="s">
        <v>6731</v>
      </c>
      <c r="Q274" s="4" t="s">
        <v>59</v>
      </c>
      <c r="R274" s="4" t="s">
        <v>46</v>
      </c>
    </row>
    <row r="275" spans="2:18" ht="384.75" x14ac:dyDescent="0.25">
      <c r="B275" s="4" t="s">
        <v>651</v>
      </c>
      <c r="C275" s="47" t="s">
        <v>652</v>
      </c>
      <c r="D275" s="44"/>
      <c r="E275" s="4" t="s">
        <v>74</v>
      </c>
      <c r="F275" s="4" t="s">
        <v>5771</v>
      </c>
      <c r="G275" s="4" t="s">
        <v>5772</v>
      </c>
      <c r="H275" s="4" t="s">
        <v>46</v>
      </c>
      <c r="I275" s="4" t="s">
        <v>6280</v>
      </c>
      <c r="J275" s="4" t="s">
        <v>59</v>
      </c>
      <c r="K275" s="4" t="s">
        <v>46</v>
      </c>
      <c r="L275" s="4" t="s">
        <v>5992</v>
      </c>
      <c r="M275" s="4" t="s">
        <v>5993</v>
      </c>
      <c r="N275" s="4" t="s">
        <v>46</v>
      </c>
      <c r="O275" s="4" t="s">
        <v>5994</v>
      </c>
      <c r="P275" s="4" t="s">
        <v>5995</v>
      </c>
      <c r="Q275" s="4" t="s">
        <v>59</v>
      </c>
      <c r="R275" s="4" t="s">
        <v>46</v>
      </c>
    </row>
    <row r="276" spans="2:18" ht="409.5" x14ac:dyDescent="0.25">
      <c r="B276" s="4" t="s">
        <v>106</v>
      </c>
      <c r="C276" s="47" t="s">
        <v>107</v>
      </c>
      <c r="D276" s="44"/>
      <c r="E276" s="4" t="s">
        <v>109</v>
      </c>
      <c r="F276" s="4" t="s">
        <v>5674</v>
      </c>
      <c r="G276" s="4" t="s">
        <v>46</v>
      </c>
      <c r="H276" s="4" t="s">
        <v>46</v>
      </c>
      <c r="I276" s="4" t="s">
        <v>6732</v>
      </c>
      <c r="J276" s="4" t="s">
        <v>59</v>
      </c>
      <c r="K276" s="4" t="s">
        <v>46</v>
      </c>
      <c r="L276" s="4" t="s">
        <v>6733</v>
      </c>
      <c r="M276" s="4" t="s">
        <v>6734</v>
      </c>
      <c r="N276" s="4" t="s">
        <v>46</v>
      </c>
      <c r="O276" s="4" t="s">
        <v>6735</v>
      </c>
      <c r="P276" s="4" t="s">
        <v>6736</v>
      </c>
      <c r="Q276" s="4" t="s">
        <v>59</v>
      </c>
      <c r="R276" s="4" t="s">
        <v>46</v>
      </c>
    </row>
    <row r="277" spans="2:18" ht="409.5" x14ac:dyDescent="0.25">
      <c r="B277" s="4" t="s">
        <v>259</v>
      </c>
      <c r="C277" s="47" t="s">
        <v>260</v>
      </c>
      <c r="D277" s="44"/>
      <c r="E277" s="4" t="s">
        <v>262</v>
      </c>
      <c r="F277" s="4" t="s">
        <v>5685</v>
      </c>
      <c r="G277" s="4" t="s">
        <v>5772</v>
      </c>
      <c r="H277" s="4" t="s">
        <v>46</v>
      </c>
      <c r="I277" s="4" t="s">
        <v>6737</v>
      </c>
      <c r="J277" s="4" t="s">
        <v>5620</v>
      </c>
      <c r="K277" s="4" t="s">
        <v>6738</v>
      </c>
      <c r="L277" s="4" t="s">
        <v>6451</v>
      </c>
      <c r="M277" s="4" t="s">
        <v>6452</v>
      </c>
      <c r="N277" s="4" t="s">
        <v>46</v>
      </c>
      <c r="O277" s="4" t="s">
        <v>6739</v>
      </c>
      <c r="P277" s="4" t="s">
        <v>6740</v>
      </c>
      <c r="Q277" s="4" t="s">
        <v>59</v>
      </c>
      <c r="R277" s="4" t="s">
        <v>46</v>
      </c>
    </row>
    <row r="278" spans="2:18" ht="285" x14ac:dyDescent="0.25">
      <c r="B278" s="4" t="s">
        <v>268</v>
      </c>
      <c r="C278" s="47" t="s">
        <v>269</v>
      </c>
      <c r="D278" s="44"/>
      <c r="E278" s="4" t="s">
        <v>262</v>
      </c>
      <c r="F278" s="4" t="s">
        <v>5735</v>
      </c>
      <c r="G278" s="4" t="s">
        <v>5772</v>
      </c>
      <c r="H278" s="4" t="s">
        <v>46</v>
      </c>
      <c r="I278" s="4" t="s">
        <v>6741</v>
      </c>
      <c r="J278" s="4" t="s">
        <v>59</v>
      </c>
      <c r="K278" s="4" t="s">
        <v>46</v>
      </c>
      <c r="L278" s="4" t="s">
        <v>6742</v>
      </c>
      <c r="M278" s="4" t="s">
        <v>6743</v>
      </c>
      <c r="N278" s="4" t="s">
        <v>46</v>
      </c>
      <c r="O278" s="4" t="s">
        <v>6744</v>
      </c>
      <c r="P278" s="4" t="s">
        <v>5783</v>
      </c>
      <c r="Q278" s="4" t="s">
        <v>59</v>
      </c>
      <c r="R278" s="4" t="s">
        <v>46</v>
      </c>
    </row>
    <row r="279" spans="2:18" ht="409.5" x14ac:dyDescent="0.25">
      <c r="B279" s="4" t="s">
        <v>339</v>
      </c>
      <c r="C279" s="47" t="s">
        <v>340</v>
      </c>
      <c r="D279" s="44"/>
      <c r="E279" s="4" t="s">
        <v>323</v>
      </c>
      <c r="F279" s="4" t="s">
        <v>5685</v>
      </c>
      <c r="G279" s="4" t="s">
        <v>5772</v>
      </c>
      <c r="H279" s="4" t="s">
        <v>46</v>
      </c>
      <c r="I279" s="4" t="s">
        <v>5795</v>
      </c>
      <c r="J279" s="4" t="s">
        <v>59</v>
      </c>
      <c r="K279" s="4" t="s">
        <v>46</v>
      </c>
      <c r="L279" s="4" t="s">
        <v>5796</v>
      </c>
      <c r="M279" s="4" t="s">
        <v>5797</v>
      </c>
      <c r="N279" s="4" t="s">
        <v>46</v>
      </c>
      <c r="O279" s="4" t="s">
        <v>6745</v>
      </c>
      <c r="P279" s="4" t="s">
        <v>149</v>
      </c>
      <c r="Q279" s="4" t="s">
        <v>59</v>
      </c>
      <c r="R279" s="4" t="s">
        <v>46</v>
      </c>
    </row>
    <row r="280" spans="2:18" ht="342" x14ac:dyDescent="0.25">
      <c r="B280" s="4" t="s">
        <v>1209</v>
      </c>
      <c r="C280" s="47" t="s">
        <v>1210</v>
      </c>
      <c r="D280" s="44"/>
      <c r="E280" s="4" t="s">
        <v>213</v>
      </c>
      <c r="F280" s="4" t="s">
        <v>5688</v>
      </c>
      <c r="G280" s="4" t="s">
        <v>5618</v>
      </c>
      <c r="H280" s="4" t="s">
        <v>46</v>
      </c>
      <c r="I280" s="4" t="s">
        <v>6746</v>
      </c>
      <c r="J280" s="4" t="s">
        <v>59</v>
      </c>
      <c r="K280" s="4" t="s">
        <v>46</v>
      </c>
      <c r="L280" s="4" t="s">
        <v>6747</v>
      </c>
      <c r="M280" s="4" t="s">
        <v>6748</v>
      </c>
      <c r="N280" s="4" t="s">
        <v>46</v>
      </c>
      <c r="O280" s="4" t="s">
        <v>6749</v>
      </c>
      <c r="P280" s="4" t="s">
        <v>149</v>
      </c>
      <c r="Q280" s="4" t="s">
        <v>59</v>
      </c>
      <c r="R280" s="4" t="s">
        <v>46</v>
      </c>
    </row>
    <row r="281" spans="2:18" ht="409.5" x14ac:dyDescent="0.25">
      <c r="B281" s="4" t="s">
        <v>487</v>
      </c>
      <c r="C281" s="47" t="s">
        <v>488</v>
      </c>
      <c r="D281" s="44"/>
      <c r="E281" s="4" t="s">
        <v>456</v>
      </c>
      <c r="F281" s="4" t="s">
        <v>5636</v>
      </c>
      <c r="G281" s="4" t="s">
        <v>5772</v>
      </c>
      <c r="H281" s="4" t="s">
        <v>46</v>
      </c>
      <c r="I281" s="4" t="s">
        <v>6750</v>
      </c>
      <c r="J281" s="4" t="s">
        <v>59</v>
      </c>
      <c r="K281" s="4" t="s">
        <v>46</v>
      </c>
      <c r="L281" s="4" t="s">
        <v>6751</v>
      </c>
      <c r="M281" s="4" t="s">
        <v>6752</v>
      </c>
      <c r="N281" s="4" t="s">
        <v>46</v>
      </c>
      <c r="O281" s="4" t="s">
        <v>6495</v>
      </c>
      <c r="P281" s="4" t="s">
        <v>6753</v>
      </c>
      <c r="Q281" s="4" t="s">
        <v>59</v>
      </c>
      <c r="R281" s="4" t="s">
        <v>46</v>
      </c>
    </row>
    <row r="282" spans="2:18" ht="409.5" x14ac:dyDescent="0.25">
      <c r="B282" s="4" t="s">
        <v>1382</v>
      </c>
      <c r="C282" s="47" t="s">
        <v>1383</v>
      </c>
      <c r="D282" s="44"/>
      <c r="E282" s="4" t="s">
        <v>155</v>
      </c>
      <c r="F282" s="4" t="s">
        <v>5698</v>
      </c>
      <c r="G282" s="4" t="s">
        <v>5618</v>
      </c>
      <c r="H282" s="4" t="s">
        <v>46</v>
      </c>
      <c r="I282" s="4" t="s">
        <v>6754</v>
      </c>
      <c r="J282" s="4" t="s">
        <v>5620</v>
      </c>
      <c r="K282" s="4" t="s">
        <v>6755</v>
      </c>
      <c r="L282" s="4" t="s">
        <v>6756</v>
      </c>
      <c r="M282" s="4" t="s">
        <v>6757</v>
      </c>
      <c r="N282" s="4" t="s">
        <v>46</v>
      </c>
      <c r="O282" s="4" t="s">
        <v>6758</v>
      </c>
      <c r="P282" s="4" t="s">
        <v>6759</v>
      </c>
      <c r="Q282" s="4" t="s">
        <v>59</v>
      </c>
      <c r="R282" s="4" t="s">
        <v>46</v>
      </c>
    </row>
    <row r="283" spans="2:18" ht="409.5" x14ac:dyDescent="0.25">
      <c r="B283" s="4" t="s">
        <v>817</v>
      </c>
      <c r="C283" s="47" t="s">
        <v>818</v>
      </c>
      <c r="D283" s="44"/>
      <c r="E283" s="4" t="s">
        <v>364</v>
      </c>
      <c r="F283" s="4" t="s">
        <v>5636</v>
      </c>
      <c r="G283" s="4" t="s">
        <v>5618</v>
      </c>
      <c r="H283" s="4" t="s">
        <v>46</v>
      </c>
      <c r="I283" s="4" t="s">
        <v>6760</v>
      </c>
      <c r="J283" s="4" t="s">
        <v>5620</v>
      </c>
      <c r="K283" s="4" t="s">
        <v>6500</v>
      </c>
      <c r="L283" s="4" t="s">
        <v>6761</v>
      </c>
      <c r="M283" s="4" t="s">
        <v>6762</v>
      </c>
      <c r="N283" s="4" t="s">
        <v>46</v>
      </c>
      <c r="O283" s="4" t="s">
        <v>6763</v>
      </c>
      <c r="P283" s="4" t="s">
        <v>6600</v>
      </c>
      <c r="Q283" s="4" t="s">
        <v>59</v>
      </c>
      <c r="R283" s="4" t="s">
        <v>46</v>
      </c>
    </row>
    <row r="284" spans="2:18" ht="409.5" x14ac:dyDescent="0.25">
      <c r="B284" s="4" t="s">
        <v>979</v>
      </c>
      <c r="C284" s="47" t="s">
        <v>980</v>
      </c>
      <c r="D284" s="44"/>
      <c r="E284" s="4" t="s">
        <v>532</v>
      </c>
      <c r="F284" s="4" t="s">
        <v>5685</v>
      </c>
      <c r="G284" s="4" t="s">
        <v>5772</v>
      </c>
      <c r="H284" s="4" t="s">
        <v>46</v>
      </c>
      <c r="I284" s="4" t="s">
        <v>6764</v>
      </c>
      <c r="J284" s="4" t="s">
        <v>59</v>
      </c>
      <c r="K284" s="4" t="s">
        <v>46</v>
      </c>
      <c r="L284" s="4" t="s">
        <v>6765</v>
      </c>
      <c r="M284" s="4" t="s">
        <v>6766</v>
      </c>
      <c r="N284" s="4" t="s">
        <v>46</v>
      </c>
      <c r="O284" s="4" t="s">
        <v>6767</v>
      </c>
      <c r="P284" s="4" t="s">
        <v>6768</v>
      </c>
      <c r="Q284" s="4" t="s">
        <v>59</v>
      </c>
      <c r="R284" s="4" t="s">
        <v>46</v>
      </c>
    </row>
    <row r="285" spans="2:18" ht="185.25" x14ac:dyDescent="0.25">
      <c r="B285" s="4" t="s">
        <v>165</v>
      </c>
      <c r="C285" s="47" t="s">
        <v>166</v>
      </c>
      <c r="D285" s="44"/>
      <c r="E285" s="4" t="s">
        <v>167</v>
      </c>
      <c r="F285" s="4" t="s">
        <v>5771</v>
      </c>
      <c r="G285" s="4" t="s">
        <v>5772</v>
      </c>
      <c r="H285" s="4" t="s">
        <v>46</v>
      </c>
      <c r="I285" s="4" t="s">
        <v>6769</v>
      </c>
      <c r="J285" s="4" t="s">
        <v>59</v>
      </c>
      <c r="K285" s="4" t="s">
        <v>46</v>
      </c>
      <c r="L285" s="4" t="s">
        <v>6770</v>
      </c>
      <c r="M285" s="4" t="s">
        <v>6771</v>
      </c>
      <c r="N285" s="4" t="s">
        <v>46</v>
      </c>
      <c r="O285" s="4" t="s">
        <v>5903</v>
      </c>
      <c r="P285" s="4" t="s">
        <v>5809</v>
      </c>
      <c r="Q285" s="4" t="s">
        <v>59</v>
      </c>
      <c r="R285" s="4" t="s">
        <v>46</v>
      </c>
    </row>
    <row r="286" spans="2:18" ht="256.5" x14ac:dyDescent="0.25">
      <c r="B286" s="4" t="s">
        <v>241</v>
      </c>
      <c r="C286" s="47" t="s">
        <v>242</v>
      </c>
      <c r="D286" s="44"/>
      <c r="E286" s="4" t="s">
        <v>244</v>
      </c>
      <c r="F286" s="4" t="s">
        <v>5685</v>
      </c>
      <c r="G286" s="4" t="s">
        <v>5618</v>
      </c>
      <c r="H286" s="4" t="s">
        <v>46</v>
      </c>
      <c r="I286" s="4" t="s">
        <v>6772</v>
      </c>
      <c r="J286" s="4" t="s">
        <v>59</v>
      </c>
      <c r="K286" s="4" t="s">
        <v>46</v>
      </c>
      <c r="L286" s="4" t="s">
        <v>6773</v>
      </c>
      <c r="M286" s="4" t="s">
        <v>6774</v>
      </c>
      <c r="N286" s="4" t="s">
        <v>46</v>
      </c>
      <c r="O286" s="4" t="s">
        <v>6550</v>
      </c>
      <c r="P286" s="4" t="s">
        <v>6132</v>
      </c>
      <c r="Q286" s="4" t="s">
        <v>59</v>
      </c>
      <c r="R286" s="4" t="s">
        <v>46</v>
      </c>
    </row>
    <row r="287" spans="2:18" ht="156.75" x14ac:dyDescent="0.25">
      <c r="B287" s="4" t="s">
        <v>807</v>
      </c>
      <c r="C287" s="47" t="s">
        <v>806</v>
      </c>
      <c r="D287" s="44"/>
      <c r="E287" s="4" t="s">
        <v>808</v>
      </c>
      <c r="F287" s="4" t="s">
        <v>5680</v>
      </c>
      <c r="G287" s="4" t="s">
        <v>46</v>
      </c>
      <c r="H287" s="4" t="s">
        <v>46</v>
      </c>
      <c r="I287" s="4" t="s">
        <v>6775</v>
      </c>
      <c r="J287" s="4" t="s">
        <v>59</v>
      </c>
      <c r="K287" s="4" t="s">
        <v>46</v>
      </c>
      <c r="L287" s="4" t="s">
        <v>6775</v>
      </c>
      <c r="M287" s="4" t="s">
        <v>6776</v>
      </c>
      <c r="N287" s="4" t="s">
        <v>46</v>
      </c>
      <c r="O287" s="4" t="s">
        <v>6777</v>
      </c>
      <c r="P287" s="4" t="s">
        <v>6778</v>
      </c>
      <c r="Q287" s="4" t="s">
        <v>59</v>
      </c>
      <c r="R287" s="4" t="s">
        <v>46</v>
      </c>
    </row>
    <row r="288" spans="2:18" ht="409.5" x14ac:dyDescent="0.25">
      <c r="B288" s="4" t="s">
        <v>782</v>
      </c>
      <c r="C288" s="47" t="s">
        <v>783</v>
      </c>
      <c r="D288" s="44"/>
      <c r="E288" s="4" t="s">
        <v>784</v>
      </c>
      <c r="F288" s="4" t="s">
        <v>5685</v>
      </c>
      <c r="G288" s="4" t="s">
        <v>5618</v>
      </c>
      <c r="H288" s="4" t="s">
        <v>46</v>
      </c>
      <c r="I288" s="4" t="s">
        <v>6779</v>
      </c>
      <c r="J288" s="4" t="s">
        <v>5620</v>
      </c>
      <c r="K288" s="4" t="s">
        <v>6780</v>
      </c>
      <c r="L288" s="4" t="s">
        <v>6781</v>
      </c>
      <c r="M288" s="4" t="s">
        <v>6782</v>
      </c>
      <c r="N288" s="4" t="s">
        <v>46</v>
      </c>
      <c r="O288" s="4" t="s">
        <v>6783</v>
      </c>
      <c r="P288" s="4" t="s">
        <v>6784</v>
      </c>
      <c r="Q288" s="4" t="s">
        <v>59</v>
      </c>
      <c r="R288" s="4" t="s">
        <v>46</v>
      </c>
    </row>
    <row r="289" spans="2:18" ht="128.25" x14ac:dyDescent="0.25">
      <c r="B289" s="4" t="s">
        <v>1384</v>
      </c>
      <c r="C289" s="47" t="s">
        <v>1385</v>
      </c>
      <c r="D289" s="44"/>
      <c r="E289" s="4" t="s">
        <v>124</v>
      </c>
      <c r="F289" s="4" t="s">
        <v>5636</v>
      </c>
      <c r="G289" s="4" t="s">
        <v>5618</v>
      </c>
      <c r="H289" s="4" t="s">
        <v>46</v>
      </c>
      <c r="I289" s="4" t="s">
        <v>6785</v>
      </c>
      <c r="J289" s="4" t="s">
        <v>59</v>
      </c>
      <c r="K289" s="4" t="s">
        <v>46</v>
      </c>
      <c r="L289" s="4" t="s">
        <v>6786</v>
      </c>
      <c r="M289" s="4" t="s">
        <v>123</v>
      </c>
      <c r="N289" s="4" t="s">
        <v>46</v>
      </c>
      <c r="O289" s="4" t="s">
        <v>6787</v>
      </c>
      <c r="P289" s="4" t="s">
        <v>5630</v>
      </c>
      <c r="Q289" s="4" t="s">
        <v>59</v>
      </c>
      <c r="R289" s="4" t="s">
        <v>46</v>
      </c>
    </row>
    <row r="290" spans="2:18" ht="85.5" x14ac:dyDescent="0.25">
      <c r="B290" s="4" t="s">
        <v>1212</v>
      </c>
      <c r="C290" s="47" t="s">
        <v>1213</v>
      </c>
      <c r="D290" s="44"/>
      <c r="E290" s="4" t="s">
        <v>1214</v>
      </c>
      <c r="F290" s="4" t="s">
        <v>5680</v>
      </c>
      <c r="G290" s="4" t="s">
        <v>46</v>
      </c>
      <c r="H290" s="4" t="s">
        <v>46</v>
      </c>
      <c r="I290" s="4" t="s">
        <v>6788</v>
      </c>
      <c r="J290" s="4" t="s">
        <v>59</v>
      </c>
      <c r="K290" s="4" t="s">
        <v>46</v>
      </c>
      <c r="L290" s="4" t="s">
        <v>6789</v>
      </c>
      <c r="M290" s="4" t="s">
        <v>5921</v>
      </c>
      <c r="N290" s="4" t="s">
        <v>46</v>
      </c>
      <c r="O290" s="4" t="s">
        <v>5891</v>
      </c>
      <c r="P290" s="4" t="s">
        <v>5892</v>
      </c>
      <c r="Q290" s="4" t="s">
        <v>59</v>
      </c>
      <c r="R290" s="4" t="s">
        <v>46</v>
      </c>
    </row>
    <row r="291" spans="2:18" ht="171" x14ac:dyDescent="0.25">
      <c r="B291" s="4" t="s">
        <v>1141</v>
      </c>
      <c r="C291" s="47" t="s">
        <v>1142</v>
      </c>
      <c r="D291" s="44"/>
      <c r="E291" s="4" t="s">
        <v>1143</v>
      </c>
      <c r="F291" s="4" t="s">
        <v>5685</v>
      </c>
      <c r="G291" s="4" t="s">
        <v>5741</v>
      </c>
      <c r="H291" s="4" t="s">
        <v>46</v>
      </c>
      <c r="I291" s="4" t="s">
        <v>6790</v>
      </c>
      <c r="J291" s="4" t="s">
        <v>59</v>
      </c>
      <c r="K291" s="4" t="s">
        <v>46</v>
      </c>
      <c r="L291" s="4" t="s">
        <v>6791</v>
      </c>
      <c r="M291" s="4" t="s">
        <v>6792</v>
      </c>
      <c r="N291" s="4" t="s">
        <v>46</v>
      </c>
      <c r="O291" s="4" t="s">
        <v>6793</v>
      </c>
      <c r="P291" s="4" t="s">
        <v>1570</v>
      </c>
      <c r="Q291" s="4" t="s">
        <v>59</v>
      </c>
      <c r="R291" s="4" t="s">
        <v>46</v>
      </c>
    </row>
    <row r="292" spans="2:18" ht="171" x14ac:dyDescent="0.25">
      <c r="B292" s="4" t="s">
        <v>199</v>
      </c>
      <c r="C292" s="47" t="s">
        <v>200</v>
      </c>
      <c r="D292" s="44"/>
      <c r="E292" s="4" t="s">
        <v>201</v>
      </c>
      <c r="F292" s="4" t="s">
        <v>5685</v>
      </c>
      <c r="G292" s="4" t="s">
        <v>5772</v>
      </c>
      <c r="H292" s="4" t="s">
        <v>46</v>
      </c>
      <c r="I292" s="4" t="s">
        <v>6794</v>
      </c>
      <c r="J292" s="4" t="s">
        <v>59</v>
      </c>
      <c r="K292" s="4" t="s">
        <v>46</v>
      </c>
      <c r="L292" s="4" t="s">
        <v>6795</v>
      </c>
      <c r="M292" s="4" t="s">
        <v>123</v>
      </c>
      <c r="N292" s="4" t="s">
        <v>46</v>
      </c>
      <c r="O292" s="4" t="s">
        <v>6796</v>
      </c>
      <c r="P292" s="4" t="s">
        <v>6797</v>
      </c>
      <c r="Q292" s="4" t="s">
        <v>59</v>
      </c>
      <c r="R292" s="4" t="s">
        <v>46</v>
      </c>
    </row>
    <row r="293" spans="2:18" ht="370.5" x14ac:dyDescent="0.25">
      <c r="B293" s="4" t="s">
        <v>1145</v>
      </c>
      <c r="C293" s="47" t="s">
        <v>1146</v>
      </c>
      <c r="D293" s="44"/>
      <c r="E293" s="4" t="s">
        <v>1147</v>
      </c>
      <c r="F293" s="4" t="s">
        <v>5636</v>
      </c>
      <c r="G293" s="4" t="s">
        <v>5637</v>
      </c>
      <c r="H293" s="4" t="s">
        <v>46</v>
      </c>
      <c r="I293" s="4" t="s">
        <v>6798</v>
      </c>
      <c r="J293" s="4" t="s">
        <v>59</v>
      </c>
      <c r="K293" s="4" t="s">
        <v>46</v>
      </c>
      <c r="L293" s="4" t="s">
        <v>6799</v>
      </c>
      <c r="M293" s="4" t="s">
        <v>6800</v>
      </c>
      <c r="N293" s="4" t="s">
        <v>46</v>
      </c>
      <c r="O293" s="4" t="s">
        <v>3928</v>
      </c>
      <c r="P293" s="4" t="s">
        <v>3928</v>
      </c>
      <c r="Q293" s="4" t="s">
        <v>59</v>
      </c>
      <c r="R293" s="4" t="s">
        <v>46</v>
      </c>
    </row>
    <row r="294" spans="2:18" ht="409.5" x14ac:dyDescent="0.25">
      <c r="B294" s="4" t="s">
        <v>432</v>
      </c>
      <c r="C294" s="47" t="s">
        <v>433</v>
      </c>
      <c r="D294" s="44"/>
      <c r="E294" s="4" t="s">
        <v>435</v>
      </c>
      <c r="F294" s="4" t="s">
        <v>5617</v>
      </c>
      <c r="G294" s="4" t="s">
        <v>5935</v>
      </c>
      <c r="H294" s="4" t="s">
        <v>46</v>
      </c>
      <c r="I294" s="4" t="s">
        <v>6801</v>
      </c>
      <c r="J294" s="4" t="s">
        <v>59</v>
      </c>
      <c r="K294" s="4" t="s">
        <v>46</v>
      </c>
      <c r="L294" s="4" t="s">
        <v>6802</v>
      </c>
      <c r="M294" s="4" t="s">
        <v>6803</v>
      </c>
      <c r="N294" s="4" t="s">
        <v>46</v>
      </c>
      <c r="O294" s="4" t="s">
        <v>6804</v>
      </c>
      <c r="P294" s="4" t="s">
        <v>6805</v>
      </c>
      <c r="Q294" s="4" t="s">
        <v>59</v>
      </c>
      <c r="R294" s="4" t="s">
        <v>46</v>
      </c>
    </row>
    <row r="295" spans="2:18" ht="409.5" x14ac:dyDescent="0.25">
      <c r="B295" s="4" t="s">
        <v>341</v>
      </c>
      <c r="C295" s="47" t="s">
        <v>342</v>
      </c>
      <c r="D295" s="44"/>
      <c r="E295" s="4" t="s">
        <v>344</v>
      </c>
      <c r="F295" s="4" t="s">
        <v>5685</v>
      </c>
      <c r="G295" s="4" t="s">
        <v>5618</v>
      </c>
      <c r="H295" s="4" t="s">
        <v>46</v>
      </c>
      <c r="I295" s="4" t="s">
        <v>6806</v>
      </c>
      <c r="J295" s="4" t="s">
        <v>59</v>
      </c>
      <c r="K295" s="4" t="s">
        <v>46</v>
      </c>
      <c r="L295" s="4" t="s">
        <v>6807</v>
      </c>
      <c r="M295" s="4" t="s">
        <v>5797</v>
      </c>
      <c r="N295" s="4" t="s">
        <v>46</v>
      </c>
      <c r="O295" s="4" t="s">
        <v>6576</v>
      </c>
      <c r="P295" s="4" t="s">
        <v>346</v>
      </c>
      <c r="Q295" s="4" t="s">
        <v>59</v>
      </c>
      <c r="R295" s="4" t="s">
        <v>46</v>
      </c>
    </row>
    <row r="296" spans="2:18" ht="242.25" x14ac:dyDescent="0.25">
      <c r="B296" s="4" t="s">
        <v>653</v>
      </c>
      <c r="C296" s="47" t="s">
        <v>654</v>
      </c>
      <c r="D296" s="44"/>
      <c r="E296" s="4" t="s">
        <v>244</v>
      </c>
      <c r="F296" s="4" t="s">
        <v>5685</v>
      </c>
      <c r="G296" s="4" t="s">
        <v>5618</v>
      </c>
      <c r="H296" s="4" t="s">
        <v>46</v>
      </c>
      <c r="I296" s="4" t="s">
        <v>6808</v>
      </c>
      <c r="J296" s="4" t="s">
        <v>59</v>
      </c>
      <c r="K296" s="4" t="s">
        <v>46</v>
      </c>
      <c r="L296" s="4" t="s">
        <v>6809</v>
      </c>
      <c r="M296" s="4" t="s">
        <v>6810</v>
      </c>
      <c r="N296" s="4" t="s">
        <v>46</v>
      </c>
      <c r="O296" s="4" t="s">
        <v>6811</v>
      </c>
      <c r="P296" s="4" t="s">
        <v>6132</v>
      </c>
      <c r="Q296" s="4" t="s">
        <v>59</v>
      </c>
      <c r="R296" s="4" t="s">
        <v>46</v>
      </c>
    </row>
    <row r="297" spans="2:18" ht="242.25" x14ac:dyDescent="0.25">
      <c r="B297" s="4" t="s">
        <v>981</v>
      </c>
      <c r="C297" s="47" t="s">
        <v>982</v>
      </c>
      <c r="D297" s="44"/>
      <c r="E297" s="4" t="s">
        <v>532</v>
      </c>
      <c r="F297" s="4" t="s">
        <v>5685</v>
      </c>
      <c r="G297" s="4" t="s">
        <v>5772</v>
      </c>
      <c r="H297" s="4" t="s">
        <v>46</v>
      </c>
      <c r="I297" s="4" t="s">
        <v>6812</v>
      </c>
      <c r="J297" s="4" t="s">
        <v>59</v>
      </c>
      <c r="K297" s="4" t="s">
        <v>46</v>
      </c>
      <c r="L297" s="4" t="s">
        <v>5820</v>
      </c>
      <c r="M297" s="4" t="s">
        <v>375</v>
      </c>
      <c r="N297" s="4" t="s">
        <v>46</v>
      </c>
      <c r="O297" s="4" t="s">
        <v>5821</v>
      </c>
      <c r="P297" s="4" t="s">
        <v>5822</v>
      </c>
      <c r="Q297" s="4" t="s">
        <v>59</v>
      </c>
      <c r="R297" s="4" t="s">
        <v>46</v>
      </c>
    </row>
    <row r="298" spans="2:18" ht="213.75" x14ac:dyDescent="0.25">
      <c r="B298" s="4" t="s">
        <v>984</v>
      </c>
      <c r="C298" s="47" t="s">
        <v>985</v>
      </c>
      <c r="D298" s="44"/>
      <c r="E298" s="4" t="s">
        <v>532</v>
      </c>
      <c r="F298" s="4" t="s">
        <v>5685</v>
      </c>
      <c r="G298" s="4" t="s">
        <v>5772</v>
      </c>
      <c r="H298" s="4" t="s">
        <v>46</v>
      </c>
      <c r="I298" s="4" t="s">
        <v>6813</v>
      </c>
      <c r="J298" s="4" t="s">
        <v>59</v>
      </c>
      <c r="K298" s="4" t="s">
        <v>46</v>
      </c>
      <c r="L298" s="4" t="s">
        <v>6814</v>
      </c>
      <c r="M298" s="4" t="s">
        <v>6467</v>
      </c>
      <c r="N298" s="4" t="s">
        <v>46</v>
      </c>
      <c r="O298" s="4" t="s">
        <v>6815</v>
      </c>
      <c r="P298" s="4" t="s">
        <v>6816</v>
      </c>
      <c r="Q298" s="4" t="s">
        <v>59</v>
      </c>
      <c r="R298" s="4" t="s">
        <v>46</v>
      </c>
    </row>
    <row r="299" spans="2:18" ht="409.5" x14ac:dyDescent="0.25">
      <c r="B299" s="4" t="s">
        <v>395</v>
      </c>
      <c r="C299" s="47" t="s">
        <v>396</v>
      </c>
      <c r="D299" s="44"/>
      <c r="E299" s="4" t="s">
        <v>397</v>
      </c>
      <c r="F299" s="4" t="s">
        <v>5685</v>
      </c>
      <c r="G299" s="4" t="s">
        <v>5893</v>
      </c>
      <c r="H299" s="4" t="s">
        <v>46</v>
      </c>
      <c r="I299" s="4" t="s">
        <v>6817</v>
      </c>
      <c r="J299" s="4" t="s">
        <v>59</v>
      </c>
      <c r="K299" s="4" t="s">
        <v>46</v>
      </c>
      <c r="L299" s="4" t="s">
        <v>6818</v>
      </c>
      <c r="M299" s="4" t="s">
        <v>6169</v>
      </c>
      <c r="N299" s="4" t="s">
        <v>46</v>
      </c>
      <c r="O299" s="4" t="s">
        <v>6819</v>
      </c>
      <c r="P299" s="4" t="s">
        <v>6820</v>
      </c>
      <c r="Q299" s="4" t="s">
        <v>59</v>
      </c>
      <c r="R299" s="4" t="s">
        <v>46</v>
      </c>
    </row>
    <row r="300" spans="2:18" ht="213.75" x14ac:dyDescent="0.25">
      <c r="B300" s="4" t="s">
        <v>987</v>
      </c>
      <c r="C300" s="47" t="s">
        <v>988</v>
      </c>
      <c r="D300" s="44"/>
      <c r="E300" s="4" t="s">
        <v>532</v>
      </c>
      <c r="F300" s="4" t="s">
        <v>5685</v>
      </c>
      <c r="G300" s="4" t="s">
        <v>5772</v>
      </c>
      <c r="H300" s="4" t="s">
        <v>46</v>
      </c>
      <c r="I300" s="4" t="s">
        <v>6821</v>
      </c>
      <c r="J300" s="4" t="s">
        <v>59</v>
      </c>
      <c r="K300" s="4" t="s">
        <v>46</v>
      </c>
      <c r="L300" s="4" t="s">
        <v>6814</v>
      </c>
      <c r="M300" s="4" t="s">
        <v>6822</v>
      </c>
      <c r="N300" s="4" t="s">
        <v>46</v>
      </c>
      <c r="O300" s="4" t="s">
        <v>6815</v>
      </c>
      <c r="P300" s="4" t="s">
        <v>6816</v>
      </c>
      <c r="Q300" s="4" t="s">
        <v>59</v>
      </c>
      <c r="R300" s="4" t="s">
        <v>46</v>
      </c>
    </row>
    <row r="301" spans="2:18" ht="342" x14ac:dyDescent="0.25">
      <c r="B301" s="4" t="s">
        <v>674</v>
      </c>
      <c r="C301" s="47" t="s">
        <v>675</v>
      </c>
      <c r="D301" s="44"/>
      <c r="E301" s="4" t="s">
        <v>676</v>
      </c>
      <c r="F301" s="4" t="s">
        <v>5685</v>
      </c>
      <c r="G301" s="4" t="s">
        <v>5618</v>
      </c>
      <c r="H301" s="4" t="s">
        <v>46</v>
      </c>
      <c r="I301" s="4" t="s">
        <v>6823</v>
      </c>
      <c r="J301" s="4" t="s">
        <v>59</v>
      </c>
      <c r="K301" s="4" t="s">
        <v>46</v>
      </c>
      <c r="L301" s="4" t="s">
        <v>6824</v>
      </c>
      <c r="M301" s="4" t="s">
        <v>6825</v>
      </c>
      <c r="N301" s="4" t="s">
        <v>46</v>
      </c>
      <c r="O301" s="4" t="s">
        <v>6826</v>
      </c>
      <c r="P301" s="4" t="s">
        <v>3751</v>
      </c>
      <c r="Q301" s="4" t="s">
        <v>59</v>
      </c>
      <c r="R301" s="4" t="s">
        <v>46</v>
      </c>
    </row>
    <row r="302" spans="2:18" ht="409.5" x14ac:dyDescent="0.25">
      <c r="B302" s="4" t="s">
        <v>437</v>
      </c>
      <c r="C302" s="47" t="s">
        <v>438</v>
      </c>
      <c r="D302" s="44"/>
      <c r="E302" s="4" t="s">
        <v>397</v>
      </c>
      <c r="F302" s="4" t="s">
        <v>5685</v>
      </c>
      <c r="G302" s="4" t="s">
        <v>5893</v>
      </c>
      <c r="H302" s="4" t="s">
        <v>46</v>
      </c>
      <c r="I302" s="4" t="s">
        <v>6827</v>
      </c>
      <c r="J302" s="4" t="s">
        <v>59</v>
      </c>
      <c r="K302" s="4" t="s">
        <v>46</v>
      </c>
      <c r="L302" s="4" t="s">
        <v>6828</v>
      </c>
      <c r="M302" s="4" t="s">
        <v>6829</v>
      </c>
      <c r="N302" s="4" t="s">
        <v>46</v>
      </c>
      <c r="O302" s="4" t="s">
        <v>6830</v>
      </c>
      <c r="P302" s="4" t="s">
        <v>6831</v>
      </c>
      <c r="Q302" s="4" t="s">
        <v>59</v>
      </c>
      <c r="R302" s="4" t="s">
        <v>46</v>
      </c>
    </row>
    <row r="303" spans="2:18" ht="409.5" x14ac:dyDescent="0.25">
      <c r="B303" s="4" t="s">
        <v>560</v>
      </c>
      <c r="C303" s="47" t="s">
        <v>561</v>
      </c>
      <c r="D303" s="44"/>
      <c r="E303" s="4" t="s">
        <v>155</v>
      </c>
      <c r="F303" s="4" t="s">
        <v>5698</v>
      </c>
      <c r="G303" s="4" t="s">
        <v>5772</v>
      </c>
      <c r="H303" s="4" t="s">
        <v>46</v>
      </c>
      <c r="I303" s="4" t="s">
        <v>6832</v>
      </c>
      <c r="J303" s="4" t="s">
        <v>5620</v>
      </c>
      <c r="K303" s="4" t="s">
        <v>6833</v>
      </c>
      <c r="L303" s="4" t="s">
        <v>6834</v>
      </c>
      <c r="M303" s="4" t="s">
        <v>6835</v>
      </c>
      <c r="N303" s="4" t="s">
        <v>46</v>
      </c>
      <c r="O303" s="4" t="s">
        <v>6836</v>
      </c>
      <c r="P303" s="4" t="s">
        <v>6837</v>
      </c>
      <c r="Q303" s="4" t="s">
        <v>59</v>
      </c>
      <c r="R303" s="4" t="s">
        <v>46</v>
      </c>
    </row>
    <row r="304" spans="2:18" ht="409.5" x14ac:dyDescent="0.25">
      <c r="B304" s="4" t="s">
        <v>373</v>
      </c>
      <c r="C304" s="47" t="s">
        <v>374</v>
      </c>
      <c r="D304" s="44"/>
      <c r="E304" s="4" t="s">
        <v>376</v>
      </c>
      <c r="F304" s="4" t="s">
        <v>5685</v>
      </c>
      <c r="G304" s="4" t="s">
        <v>5772</v>
      </c>
      <c r="H304" s="4" t="s">
        <v>46</v>
      </c>
      <c r="I304" s="4" t="s">
        <v>6838</v>
      </c>
      <c r="J304" s="4" t="s">
        <v>5620</v>
      </c>
      <c r="K304" s="4" t="s">
        <v>6839</v>
      </c>
      <c r="L304" s="4" t="s">
        <v>6840</v>
      </c>
      <c r="M304" s="4" t="s">
        <v>6841</v>
      </c>
      <c r="N304" s="4" t="s">
        <v>46</v>
      </c>
      <c r="O304" s="4" t="s">
        <v>6842</v>
      </c>
      <c r="P304" s="4" t="s">
        <v>6843</v>
      </c>
      <c r="Q304" s="4" t="s">
        <v>59</v>
      </c>
      <c r="R304" s="4" t="s">
        <v>46</v>
      </c>
    </row>
    <row r="305" spans="2:18" ht="256.5" x14ac:dyDescent="0.25">
      <c r="B305" s="4" t="s">
        <v>698</v>
      </c>
      <c r="C305" s="47" t="s">
        <v>695</v>
      </c>
      <c r="D305" s="44"/>
      <c r="E305" s="4" t="s">
        <v>700</v>
      </c>
      <c r="F305" s="4" t="s">
        <v>5636</v>
      </c>
      <c r="G305" s="4" t="s">
        <v>5772</v>
      </c>
      <c r="H305" s="4" t="s">
        <v>46</v>
      </c>
      <c r="I305" s="4" t="s">
        <v>6844</v>
      </c>
      <c r="J305" s="4" t="s">
        <v>5620</v>
      </c>
      <c r="K305" s="4" t="s">
        <v>6845</v>
      </c>
      <c r="L305" s="4" t="s">
        <v>6846</v>
      </c>
      <c r="M305" s="4" t="s">
        <v>6847</v>
      </c>
      <c r="N305" s="4" t="s">
        <v>46</v>
      </c>
      <c r="O305" s="4" t="s">
        <v>6848</v>
      </c>
      <c r="P305" s="4" t="s">
        <v>346</v>
      </c>
      <c r="Q305" s="4" t="s">
        <v>59</v>
      </c>
      <c r="R305" s="4" t="s">
        <v>46</v>
      </c>
    </row>
    <row r="306" spans="2:18" ht="409.5" x14ac:dyDescent="0.25">
      <c r="B306" s="4" t="s">
        <v>490</v>
      </c>
      <c r="C306" s="47" t="s">
        <v>491</v>
      </c>
      <c r="D306" s="44"/>
      <c r="E306" s="4" t="s">
        <v>456</v>
      </c>
      <c r="F306" s="4" t="s">
        <v>5636</v>
      </c>
      <c r="G306" s="4" t="s">
        <v>5772</v>
      </c>
      <c r="H306" s="4" t="s">
        <v>46</v>
      </c>
      <c r="I306" s="4" t="s">
        <v>6492</v>
      </c>
      <c r="J306" s="4" t="s">
        <v>59</v>
      </c>
      <c r="K306" s="4" t="s">
        <v>46</v>
      </c>
      <c r="L306" s="4" t="s">
        <v>6493</v>
      </c>
      <c r="M306" s="4" t="s">
        <v>6494</v>
      </c>
      <c r="N306" s="4" t="s">
        <v>46</v>
      </c>
      <c r="O306" s="4" t="s">
        <v>6495</v>
      </c>
      <c r="P306" s="4" t="s">
        <v>6496</v>
      </c>
      <c r="Q306" s="4" t="s">
        <v>59</v>
      </c>
      <c r="R306" s="4" t="s">
        <v>46</v>
      </c>
    </row>
    <row r="307" spans="2:18" ht="171" x14ac:dyDescent="0.25">
      <c r="B307" s="4" t="s">
        <v>702</v>
      </c>
      <c r="C307" s="47" t="s">
        <v>703</v>
      </c>
      <c r="D307" s="44"/>
      <c r="E307" s="4" t="s">
        <v>524</v>
      </c>
      <c r="F307" s="4" t="s">
        <v>5685</v>
      </c>
      <c r="G307" s="4" t="s">
        <v>5772</v>
      </c>
      <c r="H307" s="4" t="s">
        <v>46</v>
      </c>
      <c r="I307" s="4" t="s">
        <v>6849</v>
      </c>
      <c r="J307" s="4" t="s">
        <v>59</v>
      </c>
      <c r="K307" s="4" t="s">
        <v>46</v>
      </c>
      <c r="L307" s="4" t="s">
        <v>6850</v>
      </c>
      <c r="M307" s="4" t="s">
        <v>6851</v>
      </c>
      <c r="N307" s="4" t="s">
        <v>46</v>
      </c>
      <c r="O307" s="4" t="s">
        <v>6852</v>
      </c>
      <c r="P307" s="4" t="s">
        <v>6853</v>
      </c>
      <c r="Q307" s="4" t="s">
        <v>59</v>
      </c>
      <c r="R307" s="4" t="s">
        <v>46</v>
      </c>
    </row>
    <row r="308" spans="2:18" ht="171" x14ac:dyDescent="0.25">
      <c r="B308" s="4" t="s">
        <v>522</v>
      </c>
      <c r="C308" s="47" t="s">
        <v>523</v>
      </c>
      <c r="D308" s="44"/>
      <c r="E308" s="4" t="s">
        <v>524</v>
      </c>
      <c r="F308" s="4" t="s">
        <v>5685</v>
      </c>
      <c r="G308" s="4" t="s">
        <v>5772</v>
      </c>
      <c r="H308" s="4" t="s">
        <v>46</v>
      </c>
      <c r="I308" s="4" t="s">
        <v>6849</v>
      </c>
      <c r="J308" s="4" t="s">
        <v>59</v>
      </c>
      <c r="K308" s="4" t="s">
        <v>46</v>
      </c>
      <c r="L308" s="4" t="s">
        <v>6850</v>
      </c>
      <c r="M308" s="4" t="s">
        <v>6854</v>
      </c>
      <c r="N308" s="4" t="s">
        <v>46</v>
      </c>
      <c r="O308" s="4" t="s">
        <v>6852</v>
      </c>
      <c r="P308" s="4" t="s">
        <v>6853</v>
      </c>
      <c r="Q308" s="4" t="s">
        <v>59</v>
      </c>
      <c r="R308" s="4" t="s">
        <v>46</v>
      </c>
    </row>
    <row r="309" spans="2:18" ht="409.5" x14ac:dyDescent="0.25">
      <c r="B309" s="4" t="s">
        <v>347</v>
      </c>
      <c r="C309" s="47" t="s">
        <v>348</v>
      </c>
      <c r="D309" s="44"/>
      <c r="E309" s="4" t="s">
        <v>349</v>
      </c>
      <c r="F309" s="4" t="s">
        <v>5685</v>
      </c>
      <c r="G309" s="4" t="s">
        <v>5772</v>
      </c>
      <c r="H309" s="4" t="s">
        <v>46</v>
      </c>
      <c r="I309" s="4" t="s">
        <v>6855</v>
      </c>
      <c r="J309" s="4" t="s">
        <v>59</v>
      </c>
      <c r="K309" s="4" t="s">
        <v>46</v>
      </c>
      <c r="L309" s="4" t="s">
        <v>6856</v>
      </c>
      <c r="M309" s="4" t="s">
        <v>5797</v>
      </c>
      <c r="N309" s="4" t="s">
        <v>46</v>
      </c>
      <c r="O309" s="4" t="s">
        <v>6857</v>
      </c>
      <c r="P309" s="4" t="s">
        <v>149</v>
      </c>
      <c r="Q309" s="4" t="s">
        <v>59</v>
      </c>
      <c r="R309" s="4" t="s">
        <v>46</v>
      </c>
    </row>
    <row r="310" spans="2:18" ht="409.5" x14ac:dyDescent="0.25">
      <c r="B310" s="4" t="s">
        <v>204</v>
      </c>
      <c r="C310" s="47" t="s">
        <v>205</v>
      </c>
      <c r="D310" s="44"/>
      <c r="E310" s="4" t="s">
        <v>206</v>
      </c>
      <c r="F310" s="4" t="s">
        <v>5636</v>
      </c>
      <c r="G310" s="4" t="s">
        <v>5618</v>
      </c>
      <c r="H310" s="4" t="s">
        <v>46</v>
      </c>
      <c r="I310" s="4" t="s">
        <v>6858</v>
      </c>
      <c r="J310" s="4" t="s">
        <v>59</v>
      </c>
      <c r="K310" s="4" t="s">
        <v>46</v>
      </c>
      <c r="L310" s="4" t="s">
        <v>6859</v>
      </c>
      <c r="M310" s="4" t="s">
        <v>6860</v>
      </c>
      <c r="N310" s="4" t="s">
        <v>46</v>
      </c>
      <c r="O310" s="4" t="s">
        <v>6861</v>
      </c>
      <c r="P310" s="4" t="s">
        <v>3751</v>
      </c>
      <c r="Q310" s="4" t="s">
        <v>59</v>
      </c>
      <c r="R310" s="4" t="s">
        <v>46</v>
      </c>
    </row>
    <row r="311" spans="2:18" ht="409.5" x14ac:dyDescent="0.25">
      <c r="B311" s="4" t="s">
        <v>824</v>
      </c>
      <c r="C311" s="47" t="s">
        <v>825</v>
      </c>
      <c r="D311" s="44"/>
      <c r="E311" s="4" t="s">
        <v>826</v>
      </c>
      <c r="F311" s="4" t="s">
        <v>5698</v>
      </c>
      <c r="G311" s="4" t="s">
        <v>5618</v>
      </c>
      <c r="H311" s="4" t="s">
        <v>46</v>
      </c>
      <c r="I311" s="4" t="s">
        <v>6862</v>
      </c>
      <c r="J311" s="4" t="s">
        <v>59</v>
      </c>
      <c r="K311" s="4" t="s">
        <v>46</v>
      </c>
      <c r="L311" s="4" t="s">
        <v>6863</v>
      </c>
      <c r="M311" s="4" t="s">
        <v>6864</v>
      </c>
      <c r="N311" s="4" t="s">
        <v>46</v>
      </c>
      <c r="O311" s="4" t="s">
        <v>6865</v>
      </c>
      <c r="P311" s="4" t="s">
        <v>6254</v>
      </c>
      <c r="Q311" s="4" t="s">
        <v>59</v>
      </c>
      <c r="R311" s="4" t="s">
        <v>46</v>
      </c>
    </row>
    <row r="312" spans="2:18" ht="171" x14ac:dyDescent="0.25">
      <c r="B312" s="4" t="s">
        <v>526</v>
      </c>
      <c r="C312" s="47" t="s">
        <v>527</v>
      </c>
      <c r="D312" s="44"/>
      <c r="E312" s="4" t="s">
        <v>524</v>
      </c>
      <c r="F312" s="4" t="s">
        <v>5685</v>
      </c>
      <c r="G312" s="4" t="s">
        <v>5772</v>
      </c>
      <c r="H312" s="4" t="s">
        <v>46</v>
      </c>
      <c r="I312" s="4" t="s">
        <v>6849</v>
      </c>
      <c r="J312" s="4" t="s">
        <v>59</v>
      </c>
      <c r="K312" s="4" t="s">
        <v>46</v>
      </c>
      <c r="L312" s="4" t="s">
        <v>6850</v>
      </c>
      <c r="M312" s="4" t="s">
        <v>6866</v>
      </c>
      <c r="N312" s="4" t="s">
        <v>46</v>
      </c>
      <c r="O312" s="4" t="s">
        <v>6852</v>
      </c>
      <c r="P312" s="4" t="s">
        <v>6853</v>
      </c>
      <c r="Q312" s="4" t="s">
        <v>59</v>
      </c>
      <c r="R312" s="4" t="s">
        <v>46</v>
      </c>
    </row>
    <row r="313" spans="2:18" ht="156.75" x14ac:dyDescent="0.25">
      <c r="B313" s="4" t="s">
        <v>620</v>
      </c>
      <c r="C313" s="47" t="s">
        <v>621</v>
      </c>
      <c r="D313" s="44"/>
      <c r="E313" s="4" t="s">
        <v>524</v>
      </c>
      <c r="F313" s="4" t="s">
        <v>5674</v>
      </c>
      <c r="G313" s="4" t="s">
        <v>46</v>
      </c>
      <c r="H313" s="4" t="s">
        <v>46</v>
      </c>
      <c r="I313" s="4" t="s">
        <v>6849</v>
      </c>
      <c r="J313" s="4" t="s">
        <v>59</v>
      </c>
      <c r="K313" s="4" t="s">
        <v>46</v>
      </c>
      <c r="L313" s="4" t="s">
        <v>6850</v>
      </c>
      <c r="M313" s="4" t="s">
        <v>6867</v>
      </c>
      <c r="N313" s="4" t="s">
        <v>46</v>
      </c>
      <c r="O313" s="4" t="s">
        <v>6852</v>
      </c>
      <c r="P313" s="4" t="s">
        <v>6853</v>
      </c>
      <c r="Q313" s="4" t="s">
        <v>59</v>
      </c>
      <c r="R313" s="4" t="s">
        <v>46</v>
      </c>
    </row>
    <row r="314" spans="2:18" ht="409.5" x14ac:dyDescent="0.25">
      <c r="B314" s="4" t="s">
        <v>622</v>
      </c>
      <c r="C314" s="47" t="s">
        <v>623</v>
      </c>
      <c r="D314" s="44"/>
      <c r="E314" s="4" t="s">
        <v>532</v>
      </c>
      <c r="F314" s="4" t="s">
        <v>5636</v>
      </c>
      <c r="G314" s="4" t="s">
        <v>5772</v>
      </c>
      <c r="H314" s="4" t="s">
        <v>46</v>
      </c>
      <c r="I314" s="4" t="s">
        <v>6868</v>
      </c>
      <c r="J314" s="4" t="s">
        <v>59</v>
      </c>
      <c r="K314" s="4" t="s">
        <v>46</v>
      </c>
      <c r="L314" s="4" t="s">
        <v>6869</v>
      </c>
      <c r="M314" s="4" t="s">
        <v>6870</v>
      </c>
      <c r="N314" s="4" t="s">
        <v>46</v>
      </c>
      <c r="O314" s="4" t="s">
        <v>6871</v>
      </c>
      <c r="P314" s="4" t="s">
        <v>6872</v>
      </c>
      <c r="Q314" s="4" t="s">
        <v>59</v>
      </c>
      <c r="R314" s="4" t="s">
        <v>46</v>
      </c>
    </row>
    <row r="315" spans="2:18" ht="409.5" x14ac:dyDescent="0.25">
      <c r="B315" s="4" t="s">
        <v>1053</v>
      </c>
      <c r="C315" s="47" t="s">
        <v>1054</v>
      </c>
      <c r="D315" s="44"/>
      <c r="E315" s="4" t="s">
        <v>468</v>
      </c>
      <c r="F315" s="4" t="s">
        <v>5685</v>
      </c>
      <c r="G315" s="4" t="s">
        <v>5637</v>
      </c>
      <c r="H315" s="4" t="s">
        <v>46</v>
      </c>
      <c r="I315" s="4" t="s">
        <v>6873</v>
      </c>
      <c r="J315" s="4" t="s">
        <v>59</v>
      </c>
      <c r="K315" s="4" t="s">
        <v>46</v>
      </c>
      <c r="L315" s="4" t="s">
        <v>6874</v>
      </c>
      <c r="M315" s="4" t="s">
        <v>6875</v>
      </c>
      <c r="N315" s="4" t="s">
        <v>46</v>
      </c>
      <c r="O315" s="4" t="s">
        <v>6224</v>
      </c>
      <c r="P315" s="4" t="s">
        <v>6876</v>
      </c>
      <c r="Q315" s="4" t="s">
        <v>59</v>
      </c>
      <c r="R315" s="4" t="s">
        <v>46</v>
      </c>
    </row>
    <row r="316" spans="2:18" ht="409.5" x14ac:dyDescent="0.25">
      <c r="B316" s="4" t="s">
        <v>626</v>
      </c>
      <c r="C316" s="47" t="s">
        <v>627</v>
      </c>
      <c r="D316" s="44"/>
      <c r="E316" s="4" t="s">
        <v>550</v>
      </c>
      <c r="F316" s="4" t="s">
        <v>5636</v>
      </c>
      <c r="G316" s="4" t="s">
        <v>5772</v>
      </c>
      <c r="H316" s="4" t="s">
        <v>46</v>
      </c>
      <c r="I316" s="4" t="s">
        <v>6877</v>
      </c>
      <c r="J316" s="4" t="s">
        <v>5620</v>
      </c>
      <c r="K316" s="4" t="s">
        <v>6878</v>
      </c>
      <c r="L316" s="4" t="s">
        <v>6879</v>
      </c>
      <c r="M316" s="4" t="s">
        <v>6880</v>
      </c>
      <c r="N316" s="4" t="s">
        <v>46</v>
      </c>
      <c r="O316" s="4" t="s">
        <v>6881</v>
      </c>
      <c r="P316" s="4" t="s">
        <v>5804</v>
      </c>
      <c r="Q316" s="4" t="s">
        <v>59</v>
      </c>
      <c r="R316" s="4" t="s">
        <v>46</v>
      </c>
    </row>
    <row r="317" spans="2:18" ht="409.5" x14ac:dyDescent="0.25">
      <c r="B317" s="4" t="s">
        <v>665</v>
      </c>
      <c r="C317" s="47" t="s">
        <v>666</v>
      </c>
      <c r="D317" s="44"/>
      <c r="E317" s="4" t="s">
        <v>667</v>
      </c>
      <c r="F317" s="4" t="s">
        <v>5636</v>
      </c>
      <c r="G317" s="4" t="s">
        <v>5772</v>
      </c>
      <c r="H317" s="4" t="s">
        <v>46</v>
      </c>
      <c r="I317" s="4" t="s">
        <v>6882</v>
      </c>
      <c r="J317" s="4" t="s">
        <v>59</v>
      </c>
      <c r="K317" s="4" t="s">
        <v>46</v>
      </c>
      <c r="L317" s="4" t="s">
        <v>6883</v>
      </c>
      <c r="M317" s="4" t="s">
        <v>6884</v>
      </c>
      <c r="N317" s="4" t="s">
        <v>46</v>
      </c>
      <c r="O317" s="4" t="s">
        <v>6885</v>
      </c>
      <c r="P317" s="4" t="s">
        <v>6886</v>
      </c>
      <c r="Q317" s="4" t="s">
        <v>59</v>
      </c>
      <c r="R317" s="4" t="s">
        <v>46</v>
      </c>
    </row>
    <row r="318" spans="2:18" ht="409.5" x14ac:dyDescent="0.25">
      <c r="B318" s="4" t="s">
        <v>504</v>
      </c>
      <c r="C318" s="47" t="s">
        <v>505</v>
      </c>
      <c r="D318" s="44"/>
      <c r="E318" s="4" t="s">
        <v>506</v>
      </c>
      <c r="F318" s="4" t="s">
        <v>5636</v>
      </c>
      <c r="G318" s="4" t="s">
        <v>5772</v>
      </c>
      <c r="H318" s="4" t="s">
        <v>46</v>
      </c>
      <c r="I318" s="4" t="s">
        <v>6887</v>
      </c>
      <c r="J318" s="4" t="s">
        <v>5620</v>
      </c>
      <c r="K318" s="4" t="s">
        <v>6888</v>
      </c>
      <c r="L318" s="4" t="s">
        <v>6889</v>
      </c>
      <c r="M318" s="4" t="s">
        <v>6890</v>
      </c>
      <c r="N318" s="4" t="s">
        <v>46</v>
      </c>
      <c r="O318" s="4" t="s">
        <v>6891</v>
      </c>
      <c r="P318" s="4" t="s">
        <v>6892</v>
      </c>
      <c r="Q318" s="4" t="s">
        <v>59</v>
      </c>
      <c r="R318" s="4" t="s">
        <v>46</v>
      </c>
    </row>
    <row r="319" spans="2:18" ht="409.5" x14ac:dyDescent="0.25">
      <c r="B319" s="4" t="s">
        <v>1217</v>
      </c>
      <c r="C319" s="47" t="s">
        <v>1218</v>
      </c>
      <c r="D319" s="44"/>
      <c r="E319" s="4" t="s">
        <v>1219</v>
      </c>
      <c r="F319" s="4" t="s">
        <v>5698</v>
      </c>
      <c r="G319" s="4" t="s">
        <v>5772</v>
      </c>
      <c r="H319" s="4" t="s">
        <v>46</v>
      </c>
      <c r="I319" s="4" t="s">
        <v>6893</v>
      </c>
      <c r="J319" s="4" t="s">
        <v>5620</v>
      </c>
      <c r="K319" s="4" t="s">
        <v>6894</v>
      </c>
      <c r="L319" s="4" t="s">
        <v>6895</v>
      </c>
      <c r="M319" s="4" t="s">
        <v>6896</v>
      </c>
      <c r="N319" s="4" t="s">
        <v>46</v>
      </c>
      <c r="O319" s="4" t="s">
        <v>6897</v>
      </c>
      <c r="P319" s="4" t="s">
        <v>6898</v>
      </c>
      <c r="Q319" s="4" t="s">
        <v>59</v>
      </c>
      <c r="R319" s="4" t="s">
        <v>46</v>
      </c>
    </row>
    <row r="320" spans="2:18" ht="171" x14ac:dyDescent="0.25">
      <c r="B320" s="4" t="s">
        <v>989</v>
      </c>
      <c r="C320" s="47" t="s">
        <v>990</v>
      </c>
      <c r="D320" s="44"/>
      <c r="E320" s="4" t="s">
        <v>532</v>
      </c>
      <c r="F320" s="4" t="s">
        <v>5685</v>
      </c>
      <c r="G320" s="4" t="s">
        <v>5772</v>
      </c>
      <c r="H320" s="4" t="s">
        <v>46</v>
      </c>
      <c r="I320" s="4" t="s">
        <v>6899</v>
      </c>
      <c r="J320" s="4" t="s">
        <v>59</v>
      </c>
      <c r="K320" s="4" t="s">
        <v>46</v>
      </c>
      <c r="L320" s="4" t="s">
        <v>6900</v>
      </c>
      <c r="M320" s="4" t="s">
        <v>6901</v>
      </c>
      <c r="N320" s="4" t="s">
        <v>46</v>
      </c>
      <c r="O320" s="4" t="s">
        <v>6902</v>
      </c>
      <c r="P320" s="4" t="s">
        <v>6768</v>
      </c>
      <c r="Q320" s="4" t="s">
        <v>59</v>
      </c>
      <c r="R320" s="4" t="s">
        <v>46</v>
      </c>
    </row>
    <row r="321" spans="2:18" ht="409.5" x14ac:dyDescent="0.25">
      <c r="B321" s="4" t="s">
        <v>629</v>
      </c>
      <c r="C321" s="47" t="s">
        <v>630</v>
      </c>
      <c r="D321" s="44"/>
      <c r="E321" s="4" t="s">
        <v>631</v>
      </c>
      <c r="F321" s="4" t="s">
        <v>5636</v>
      </c>
      <c r="G321" s="4" t="s">
        <v>5772</v>
      </c>
      <c r="H321" s="4" t="s">
        <v>46</v>
      </c>
      <c r="I321" s="4" t="s">
        <v>6903</v>
      </c>
      <c r="J321" s="4" t="s">
        <v>5620</v>
      </c>
      <c r="K321" s="4" t="s">
        <v>6904</v>
      </c>
      <c r="L321" s="4" t="s">
        <v>6905</v>
      </c>
      <c r="M321" s="4" t="s">
        <v>6906</v>
      </c>
      <c r="N321" s="4" t="s">
        <v>46</v>
      </c>
      <c r="O321" s="4" t="s">
        <v>6705</v>
      </c>
      <c r="P321" s="4" t="s">
        <v>6907</v>
      </c>
      <c r="Q321" s="4" t="s">
        <v>59</v>
      </c>
      <c r="R321" s="4" t="s">
        <v>46</v>
      </c>
    </row>
    <row r="322" spans="2:18" ht="242.25" x14ac:dyDescent="0.25">
      <c r="B322" s="4" t="s">
        <v>492</v>
      </c>
      <c r="C322" s="47" t="s">
        <v>493</v>
      </c>
      <c r="D322" s="44"/>
      <c r="E322" s="4" t="s">
        <v>456</v>
      </c>
      <c r="F322" s="4" t="s">
        <v>5636</v>
      </c>
      <c r="G322" s="4" t="s">
        <v>5772</v>
      </c>
      <c r="H322" s="4" t="s">
        <v>46</v>
      </c>
      <c r="I322" s="4" t="s">
        <v>6908</v>
      </c>
      <c r="J322" s="4" t="s">
        <v>59</v>
      </c>
      <c r="K322" s="4" t="s">
        <v>46</v>
      </c>
      <c r="L322" s="4" t="s">
        <v>6909</v>
      </c>
      <c r="M322" s="4" t="s">
        <v>6910</v>
      </c>
      <c r="N322" s="4" t="s">
        <v>46</v>
      </c>
      <c r="O322" s="4" t="s">
        <v>6911</v>
      </c>
      <c r="P322" s="4" t="s">
        <v>6912</v>
      </c>
      <c r="Q322" s="4" t="s">
        <v>59</v>
      </c>
      <c r="R322" s="4" t="s">
        <v>46</v>
      </c>
    </row>
    <row r="323" spans="2:18" ht="384.75" x14ac:dyDescent="0.25">
      <c r="B323" s="4" t="s">
        <v>949</v>
      </c>
      <c r="C323" s="47" t="s">
        <v>950</v>
      </c>
      <c r="D323" s="44"/>
      <c r="E323" s="4" t="s">
        <v>942</v>
      </c>
      <c r="F323" s="4" t="s">
        <v>5685</v>
      </c>
      <c r="G323" s="4" t="s">
        <v>5893</v>
      </c>
      <c r="H323" s="4" t="s">
        <v>46</v>
      </c>
      <c r="I323" s="4" t="s">
        <v>6913</v>
      </c>
      <c r="J323" s="4" t="s">
        <v>59</v>
      </c>
      <c r="K323" s="4" t="s">
        <v>46</v>
      </c>
      <c r="L323" s="4" t="s">
        <v>6014</v>
      </c>
      <c r="M323" s="4" t="s">
        <v>6914</v>
      </c>
      <c r="N323" s="4" t="s">
        <v>46</v>
      </c>
      <c r="O323" s="4" t="s">
        <v>6016</v>
      </c>
      <c r="P323" s="4" t="s">
        <v>1198</v>
      </c>
      <c r="Q323" s="4" t="s">
        <v>59</v>
      </c>
      <c r="R323" s="4" t="s">
        <v>46</v>
      </c>
    </row>
    <row r="324" spans="2:18" ht="384.75" x14ac:dyDescent="0.25">
      <c r="B324" s="4" t="s">
        <v>940</v>
      </c>
      <c r="C324" s="47" t="s">
        <v>941</v>
      </c>
      <c r="D324" s="44"/>
      <c r="E324" s="4" t="s">
        <v>942</v>
      </c>
      <c r="F324" s="4" t="s">
        <v>5685</v>
      </c>
      <c r="G324" s="4" t="s">
        <v>5893</v>
      </c>
      <c r="H324" s="4" t="s">
        <v>46</v>
      </c>
      <c r="I324" s="4" t="s">
        <v>6013</v>
      </c>
      <c r="J324" s="4" t="s">
        <v>59</v>
      </c>
      <c r="K324" s="4" t="s">
        <v>46</v>
      </c>
      <c r="L324" s="4" t="s">
        <v>6014</v>
      </c>
      <c r="M324" s="4" t="s">
        <v>6015</v>
      </c>
      <c r="N324" s="4" t="s">
        <v>46</v>
      </c>
      <c r="O324" s="4" t="s">
        <v>6016</v>
      </c>
      <c r="P324" s="4" t="s">
        <v>3736</v>
      </c>
      <c r="Q324" s="4" t="s">
        <v>59</v>
      </c>
      <c r="R324" s="4" t="s">
        <v>46</v>
      </c>
    </row>
    <row r="325" spans="2:18" ht="384.75" x14ac:dyDescent="0.25">
      <c r="B325" s="4" t="s">
        <v>951</v>
      </c>
      <c r="C325" s="47" t="s">
        <v>952</v>
      </c>
      <c r="D325" s="44"/>
      <c r="E325" s="4" t="s">
        <v>946</v>
      </c>
      <c r="F325" s="4" t="s">
        <v>5685</v>
      </c>
      <c r="G325" s="4" t="s">
        <v>5893</v>
      </c>
      <c r="H325" s="4" t="s">
        <v>46</v>
      </c>
      <c r="I325" s="4" t="s">
        <v>6913</v>
      </c>
      <c r="J325" s="4" t="s">
        <v>59</v>
      </c>
      <c r="K325" s="4" t="s">
        <v>46</v>
      </c>
      <c r="L325" s="4" t="s">
        <v>6014</v>
      </c>
      <c r="M325" s="4" t="s">
        <v>6914</v>
      </c>
      <c r="N325" s="4" t="s">
        <v>46</v>
      </c>
      <c r="O325" s="4" t="s">
        <v>6016</v>
      </c>
      <c r="P325" s="4" t="s">
        <v>3736</v>
      </c>
      <c r="Q325" s="4" t="s">
        <v>59</v>
      </c>
      <c r="R325" s="4" t="s">
        <v>46</v>
      </c>
    </row>
    <row r="326" spans="2:18" ht="399" x14ac:dyDescent="0.25">
      <c r="B326" s="4" t="s">
        <v>562</v>
      </c>
      <c r="C326" s="47" t="s">
        <v>563</v>
      </c>
      <c r="D326" s="44"/>
      <c r="E326" s="4" t="s">
        <v>532</v>
      </c>
      <c r="F326" s="4" t="s">
        <v>5685</v>
      </c>
      <c r="G326" s="4" t="s">
        <v>5772</v>
      </c>
      <c r="H326" s="4" t="s">
        <v>46</v>
      </c>
      <c r="I326" s="4" t="s">
        <v>6024</v>
      </c>
      <c r="J326" s="4" t="s">
        <v>59</v>
      </c>
      <c r="K326" s="4" t="s">
        <v>46</v>
      </c>
      <c r="L326" s="4" t="s">
        <v>6025</v>
      </c>
      <c r="M326" s="4" t="s">
        <v>1668</v>
      </c>
      <c r="N326" s="4" t="s">
        <v>46</v>
      </c>
      <c r="O326" s="4" t="s">
        <v>6026</v>
      </c>
      <c r="P326" s="4" t="s">
        <v>6027</v>
      </c>
      <c r="Q326" s="4" t="s">
        <v>59</v>
      </c>
      <c r="R326" s="4" t="s">
        <v>46</v>
      </c>
    </row>
    <row r="327" spans="2:18" ht="409.5" x14ac:dyDescent="0.25">
      <c r="B327" s="4" t="s">
        <v>931</v>
      </c>
      <c r="C327" s="47" t="s">
        <v>932</v>
      </c>
      <c r="D327" s="44"/>
      <c r="E327" s="4" t="s">
        <v>283</v>
      </c>
      <c r="F327" s="4" t="s">
        <v>5636</v>
      </c>
      <c r="G327" s="4" t="s">
        <v>5772</v>
      </c>
      <c r="H327" s="4" t="s">
        <v>46</v>
      </c>
      <c r="I327" s="4" t="s">
        <v>2360</v>
      </c>
      <c r="J327" s="4" t="s">
        <v>59</v>
      </c>
      <c r="K327" s="4" t="s">
        <v>46</v>
      </c>
      <c r="L327" s="4" t="s">
        <v>6915</v>
      </c>
      <c r="M327" s="4" t="s">
        <v>6916</v>
      </c>
      <c r="N327" s="4" t="s">
        <v>46</v>
      </c>
      <c r="O327" s="4" t="s">
        <v>2360</v>
      </c>
      <c r="P327" s="4" t="s">
        <v>2360</v>
      </c>
      <c r="Q327" s="4" t="s">
        <v>59</v>
      </c>
      <c r="R327" s="4" t="s">
        <v>46</v>
      </c>
    </row>
    <row r="328" spans="2:18" ht="185.25" x14ac:dyDescent="0.25">
      <c r="B328" s="4" t="s">
        <v>1221</v>
      </c>
      <c r="C328" s="47" t="s">
        <v>1222</v>
      </c>
      <c r="D328" s="44"/>
      <c r="E328" s="4" t="s">
        <v>1223</v>
      </c>
      <c r="F328" s="4" t="s">
        <v>5617</v>
      </c>
      <c r="G328" s="4" t="s">
        <v>5741</v>
      </c>
      <c r="H328" s="4" t="s">
        <v>46</v>
      </c>
      <c r="I328" s="4" t="s">
        <v>6917</v>
      </c>
      <c r="J328" s="4" t="s">
        <v>5620</v>
      </c>
      <c r="K328" s="4" t="s">
        <v>6918</v>
      </c>
      <c r="L328" s="4" t="s">
        <v>6919</v>
      </c>
      <c r="M328" s="4" t="s">
        <v>6920</v>
      </c>
      <c r="N328" s="4" t="s">
        <v>46</v>
      </c>
      <c r="O328" s="4" t="s">
        <v>6921</v>
      </c>
      <c r="P328" s="4" t="s">
        <v>6922</v>
      </c>
      <c r="Q328" s="4" t="s">
        <v>59</v>
      </c>
      <c r="R328" s="4" t="s">
        <v>46</v>
      </c>
    </row>
    <row r="329" spans="2:18" ht="409.5" x14ac:dyDescent="0.25">
      <c r="B329" s="4" t="s">
        <v>1055</v>
      </c>
      <c r="C329" s="47" t="s">
        <v>1056</v>
      </c>
      <c r="D329" s="44"/>
      <c r="E329" s="4" t="s">
        <v>1035</v>
      </c>
      <c r="F329" s="4" t="s">
        <v>5685</v>
      </c>
      <c r="G329" s="4" t="s">
        <v>5772</v>
      </c>
      <c r="H329" s="4" t="s">
        <v>46</v>
      </c>
      <c r="I329" s="4" t="s">
        <v>6054</v>
      </c>
      <c r="J329" s="4" t="s">
        <v>59</v>
      </c>
      <c r="K329" s="4" t="s">
        <v>46</v>
      </c>
      <c r="L329" s="4" t="s">
        <v>6059</v>
      </c>
      <c r="M329" s="4" t="s">
        <v>6056</v>
      </c>
      <c r="N329" s="4" t="s">
        <v>46</v>
      </c>
      <c r="O329" s="4" t="s">
        <v>6057</v>
      </c>
      <c r="P329" s="4" t="s">
        <v>6058</v>
      </c>
      <c r="Q329" s="4" t="s">
        <v>59</v>
      </c>
      <c r="R329" s="4" t="s">
        <v>46</v>
      </c>
    </row>
    <row r="330" spans="2:18" ht="409.5" x14ac:dyDescent="0.25">
      <c r="B330" s="4" t="s">
        <v>1057</v>
      </c>
      <c r="C330" s="47" t="s">
        <v>1058</v>
      </c>
      <c r="D330" s="44"/>
      <c r="E330" s="4" t="s">
        <v>1035</v>
      </c>
      <c r="F330" s="4" t="s">
        <v>5685</v>
      </c>
      <c r="G330" s="4" t="s">
        <v>5772</v>
      </c>
      <c r="H330" s="4" t="s">
        <v>46</v>
      </c>
      <c r="I330" s="4" t="s">
        <v>6054</v>
      </c>
      <c r="J330" s="4" t="s">
        <v>59</v>
      </c>
      <c r="K330" s="4" t="s">
        <v>46</v>
      </c>
      <c r="L330" s="4" t="s">
        <v>6059</v>
      </c>
      <c r="M330" s="4" t="s">
        <v>6056</v>
      </c>
      <c r="N330" s="4" t="s">
        <v>46</v>
      </c>
      <c r="O330" s="4" t="s">
        <v>6057</v>
      </c>
      <c r="P330" s="4" t="s">
        <v>6058</v>
      </c>
      <c r="Q330" s="4" t="s">
        <v>59</v>
      </c>
      <c r="R330" s="4" t="s">
        <v>46</v>
      </c>
    </row>
    <row r="331" spans="2:18" ht="409.5" x14ac:dyDescent="0.25">
      <c r="B331" s="4" t="s">
        <v>901</v>
      </c>
      <c r="C331" s="47" t="s">
        <v>902</v>
      </c>
      <c r="D331" s="44"/>
      <c r="E331" s="4" t="s">
        <v>895</v>
      </c>
      <c r="F331" s="4" t="s">
        <v>5685</v>
      </c>
      <c r="G331" s="4" t="s">
        <v>5772</v>
      </c>
      <c r="H331" s="4" t="s">
        <v>46</v>
      </c>
      <c r="I331" s="4" t="s">
        <v>6044</v>
      </c>
      <c r="J331" s="4" t="s">
        <v>5620</v>
      </c>
      <c r="K331" s="4" t="s">
        <v>6045</v>
      </c>
      <c r="L331" s="4" t="s">
        <v>6046</v>
      </c>
      <c r="M331" s="4" t="s">
        <v>6047</v>
      </c>
      <c r="N331" s="4" t="s">
        <v>46</v>
      </c>
      <c r="O331" s="4" t="s">
        <v>6048</v>
      </c>
      <c r="P331" s="4" t="s">
        <v>6049</v>
      </c>
      <c r="Q331" s="4" t="s">
        <v>59</v>
      </c>
      <c r="R331" s="4" t="s">
        <v>46</v>
      </c>
    </row>
    <row r="332" spans="2:18" ht="409.5" x14ac:dyDescent="0.25">
      <c r="B332" s="4" t="s">
        <v>633</v>
      </c>
      <c r="C332" s="47" t="s">
        <v>634</v>
      </c>
      <c r="D332" s="44"/>
      <c r="E332" s="4" t="s">
        <v>155</v>
      </c>
      <c r="F332" s="4" t="s">
        <v>5698</v>
      </c>
      <c r="G332" s="4" t="s">
        <v>5618</v>
      </c>
      <c r="H332" s="4" t="s">
        <v>46</v>
      </c>
      <c r="I332" s="4" t="s">
        <v>6923</v>
      </c>
      <c r="J332" s="4" t="s">
        <v>5620</v>
      </c>
      <c r="K332" s="4" t="s">
        <v>6924</v>
      </c>
      <c r="L332" s="4" t="s">
        <v>6925</v>
      </c>
      <c r="M332" s="4" t="s">
        <v>6926</v>
      </c>
      <c r="N332" s="4" t="s">
        <v>46</v>
      </c>
      <c r="O332" s="4" t="s">
        <v>6927</v>
      </c>
      <c r="P332" s="4" t="s">
        <v>6928</v>
      </c>
      <c r="Q332" s="4" t="s">
        <v>59</v>
      </c>
      <c r="R332" s="4" t="s">
        <v>46</v>
      </c>
    </row>
    <row r="333" spans="2:18" ht="171" x14ac:dyDescent="0.25">
      <c r="B333" s="4" t="s">
        <v>1387</v>
      </c>
      <c r="C333" s="47" t="s">
        <v>1388</v>
      </c>
      <c r="D333" s="44"/>
      <c r="E333" s="4" t="s">
        <v>596</v>
      </c>
      <c r="F333" s="4" t="s">
        <v>5617</v>
      </c>
      <c r="G333" s="4" t="s">
        <v>5618</v>
      </c>
      <c r="H333" s="4" t="s">
        <v>46</v>
      </c>
      <c r="I333" s="4" t="s">
        <v>6929</v>
      </c>
      <c r="J333" s="4" t="s">
        <v>5700</v>
      </c>
      <c r="K333" s="4" t="s">
        <v>6930</v>
      </c>
      <c r="L333" s="4" t="s">
        <v>6931</v>
      </c>
      <c r="M333" s="4" t="s">
        <v>1198</v>
      </c>
      <c r="N333" s="4" t="s">
        <v>46</v>
      </c>
      <c r="O333" s="4" t="s">
        <v>6932</v>
      </c>
      <c r="P333" s="4" t="s">
        <v>1198</v>
      </c>
      <c r="Q333" s="4" t="s">
        <v>59</v>
      </c>
      <c r="R333" s="4" t="s">
        <v>46</v>
      </c>
    </row>
    <row r="334" spans="2:18" ht="71.25" x14ac:dyDescent="0.25">
      <c r="B334" s="4" t="s">
        <v>1224</v>
      </c>
      <c r="C334" s="47" t="s">
        <v>1225</v>
      </c>
      <c r="D334" s="44"/>
      <c r="E334" s="4" t="s">
        <v>1226</v>
      </c>
      <c r="F334" s="4" t="s">
        <v>5735</v>
      </c>
      <c r="G334" s="4" t="s">
        <v>5741</v>
      </c>
      <c r="H334" s="4" t="s">
        <v>46</v>
      </c>
      <c r="I334" s="4" t="s">
        <v>6933</v>
      </c>
      <c r="J334" s="4" t="s">
        <v>5620</v>
      </c>
      <c r="K334" s="4" t="s">
        <v>149</v>
      </c>
      <c r="L334" s="4" t="s">
        <v>6934</v>
      </c>
      <c r="M334" s="4" t="s">
        <v>100</v>
      </c>
      <c r="N334" s="4" t="s">
        <v>46</v>
      </c>
      <c r="O334" s="4" t="s">
        <v>149</v>
      </c>
      <c r="P334" s="4" t="s">
        <v>149</v>
      </c>
      <c r="Q334" s="4" t="s">
        <v>59</v>
      </c>
      <c r="R334" s="4" t="s">
        <v>46</v>
      </c>
    </row>
    <row r="335" spans="2:18" ht="270.75" x14ac:dyDescent="0.25">
      <c r="B335" s="4" t="s">
        <v>1390</v>
      </c>
      <c r="C335" s="47" t="s">
        <v>1391</v>
      </c>
      <c r="D335" s="44"/>
      <c r="E335" s="4" t="s">
        <v>596</v>
      </c>
      <c r="F335" s="4" t="s">
        <v>5735</v>
      </c>
      <c r="G335" s="4" t="s">
        <v>5618</v>
      </c>
      <c r="H335" s="4" t="s">
        <v>46</v>
      </c>
      <c r="I335" s="4" t="s">
        <v>6935</v>
      </c>
      <c r="J335" s="4" t="s">
        <v>59</v>
      </c>
      <c r="K335" s="4" t="s">
        <v>46</v>
      </c>
      <c r="L335" s="4" t="s">
        <v>6936</v>
      </c>
      <c r="M335" s="4" t="s">
        <v>1198</v>
      </c>
      <c r="N335" s="4" t="s">
        <v>46</v>
      </c>
      <c r="O335" s="4" t="s">
        <v>6932</v>
      </c>
      <c r="P335" s="4" t="s">
        <v>1198</v>
      </c>
      <c r="Q335" s="4" t="s">
        <v>59</v>
      </c>
      <c r="R335" s="4" t="s">
        <v>46</v>
      </c>
    </row>
    <row r="336" spans="2:18" ht="409.5" x14ac:dyDescent="0.25">
      <c r="B336" s="4" t="s">
        <v>1393</v>
      </c>
      <c r="C336" s="47" t="s">
        <v>1394</v>
      </c>
      <c r="D336" s="44"/>
      <c r="E336" s="4" t="s">
        <v>1297</v>
      </c>
      <c r="F336" s="4" t="s">
        <v>5685</v>
      </c>
      <c r="G336" s="4" t="s">
        <v>5772</v>
      </c>
      <c r="H336" s="4" t="s">
        <v>46</v>
      </c>
      <c r="I336" s="4" t="s">
        <v>6082</v>
      </c>
      <c r="J336" s="4" t="s">
        <v>59</v>
      </c>
      <c r="K336" s="4" t="s">
        <v>46</v>
      </c>
      <c r="L336" s="4" t="s">
        <v>6083</v>
      </c>
      <c r="M336" s="4" t="s">
        <v>6084</v>
      </c>
      <c r="N336" s="4" t="s">
        <v>46</v>
      </c>
      <c r="O336" s="4" t="s">
        <v>6085</v>
      </c>
      <c r="P336" s="4" t="s">
        <v>6086</v>
      </c>
      <c r="Q336" s="4" t="s">
        <v>59</v>
      </c>
      <c r="R336" s="4" t="s">
        <v>46</v>
      </c>
    </row>
    <row r="337" spans="2:18" ht="409.5" x14ac:dyDescent="0.25">
      <c r="B337" s="4" t="s">
        <v>635</v>
      </c>
      <c r="C337" s="47" t="s">
        <v>636</v>
      </c>
      <c r="D337" s="44"/>
      <c r="E337" s="4" t="s">
        <v>638</v>
      </c>
      <c r="F337" s="4" t="s">
        <v>5685</v>
      </c>
      <c r="G337" s="4" t="s">
        <v>5618</v>
      </c>
      <c r="H337" s="4" t="s">
        <v>46</v>
      </c>
      <c r="I337" s="4" t="s">
        <v>6937</v>
      </c>
      <c r="J337" s="4" t="s">
        <v>5620</v>
      </c>
      <c r="K337" s="4" t="s">
        <v>6938</v>
      </c>
      <c r="L337" s="4" t="s">
        <v>6939</v>
      </c>
      <c r="M337" s="4" t="s">
        <v>6940</v>
      </c>
      <c r="N337" s="4" t="s">
        <v>46</v>
      </c>
      <c r="O337" s="4" t="s">
        <v>6941</v>
      </c>
      <c r="P337" s="4" t="s">
        <v>6942</v>
      </c>
      <c r="Q337" s="4" t="s">
        <v>59</v>
      </c>
      <c r="R337" s="4" t="s">
        <v>46</v>
      </c>
    </row>
    <row r="338" spans="2:18" ht="409.5" x14ac:dyDescent="0.25">
      <c r="B338" s="4" t="s">
        <v>936</v>
      </c>
      <c r="C338" s="47" t="s">
        <v>937</v>
      </c>
      <c r="D338" s="44"/>
      <c r="E338" s="4" t="s">
        <v>835</v>
      </c>
      <c r="F338" s="4" t="s">
        <v>5636</v>
      </c>
      <c r="G338" s="4" t="s">
        <v>5772</v>
      </c>
      <c r="H338" s="4" t="s">
        <v>46</v>
      </c>
      <c r="I338" s="4" t="s">
        <v>6943</v>
      </c>
      <c r="J338" s="4" t="s">
        <v>5620</v>
      </c>
      <c r="K338" s="4" t="s">
        <v>6944</v>
      </c>
      <c r="L338" s="4" t="s">
        <v>6945</v>
      </c>
      <c r="M338" s="4" t="s">
        <v>6946</v>
      </c>
      <c r="N338" s="4" t="s">
        <v>46</v>
      </c>
      <c r="O338" s="4" t="s">
        <v>6947</v>
      </c>
      <c r="P338" s="4" t="s">
        <v>6948</v>
      </c>
      <c r="Q338" s="4" t="s">
        <v>59</v>
      </c>
      <c r="R338" s="4" t="s">
        <v>46</v>
      </c>
    </row>
    <row r="339" spans="2:18" ht="85.5" x14ac:dyDescent="0.25">
      <c r="B339" s="4" t="s">
        <v>1149</v>
      </c>
      <c r="C339" s="47" t="s">
        <v>1150</v>
      </c>
      <c r="D339" s="44"/>
      <c r="E339" s="4" t="s">
        <v>117</v>
      </c>
      <c r="F339" s="4" t="s">
        <v>5661</v>
      </c>
      <c r="G339" s="4" t="s">
        <v>46</v>
      </c>
      <c r="H339" s="4" t="s">
        <v>46</v>
      </c>
      <c r="I339" s="4" t="s">
        <v>6949</v>
      </c>
      <c r="J339" s="4" t="s">
        <v>59</v>
      </c>
      <c r="K339" s="4" t="s">
        <v>46</v>
      </c>
      <c r="L339" s="4" t="s">
        <v>6950</v>
      </c>
      <c r="M339" s="4" t="s">
        <v>116</v>
      </c>
      <c r="N339" s="4" t="s">
        <v>46</v>
      </c>
      <c r="O339" s="4" t="s">
        <v>5891</v>
      </c>
      <c r="P339" s="4" t="s">
        <v>5892</v>
      </c>
      <c r="Q339" s="4" t="s">
        <v>59</v>
      </c>
      <c r="R339" s="4" t="s">
        <v>46</v>
      </c>
    </row>
    <row r="340" spans="2:18" ht="85.5" x14ac:dyDescent="0.25">
      <c r="B340" s="4" t="s">
        <v>1228</v>
      </c>
      <c r="C340" s="47" t="s">
        <v>1229</v>
      </c>
      <c r="D340" s="44"/>
      <c r="E340" s="4" t="s">
        <v>117</v>
      </c>
      <c r="F340" s="4" t="s">
        <v>5661</v>
      </c>
      <c r="G340" s="4" t="s">
        <v>46</v>
      </c>
      <c r="H340" s="4" t="s">
        <v>46</v>
      </c>
      <c r="I340" s="4" t="s">
        <v>6949</v>
      </c>
      <c r="J340" s="4" t="s">
        <v>59</v>
      </c>
      <c r="K340" s="4" t="s">
        <v>46</v>
      </c>
      <c r="L340" s="4" t="s">
        <v>6950</v>
      </c>
      <c r="M340" s="4" t="s">
        <v>116</v>
      </c>
      <c r="N340" s="4" t="s">
        <v>46</v>
      </c>
      <c r="O340" s="4" t="s">
        <v>5891</v>
      </c>
      <c r="P340" s="4" t="s">
        <v>5892</v>
      </c>
      <c r="Q340" s="4" t="s">
        <v>59</v>
      </c>
      <c r="R340" s="4" t="s">
        <v>46</v>
      </c>
    </row>
    <row r="341" spans="2:18" ht="409.5" x14ac:dyDescent="0.25">
      <c r="B341" s="4" t="s">
        <v>494</v>
      </c>
      <c r="C341" s="47" t="s">
        <v>495</v>
      </c>
      <c r="D341" s="44"/>
      <c r="E341" s="4" t="s">
        <v>266</v>
      </c>
      <c r="F341" s="4" t="s">
        <v>5636</v>
      </c>
      <c r="G341" s="4" t="s">
        <v>5618</v>
      </c>
      <c r="H341" s="4" t="s">
        <v>46</v>
      </c>
      <c r="I341" s="4" t="s">
        <v>6951</v>
      </c>
      <c r="J341" s="4" t="s">
        <v>5620</v>
      </c>
      <c r="K341" s="4" t="s">
        <v>6952</v>
      </c>
      <c r="L341" s="4" t="s">
        <v>6953</v>
      </c>
      <c r="M341" s="4" t="s">
        <v>6954</v>
      </c>
      <c r="N341" s="4" t="s">
        <v>46</v>
      </c>
      <c r="O341" s="4" t="s">
        <v>6955</v>
      </c>
      <c r="P341" s="4" t="s">
        <v>6956</v>
      </c>
      <c r="Q341" s="4" t="s">
        <v>59</v>
      </c>
      <c r="R341" s="4" t="s">
        <v>46</v>
      </c>
    </row>
    <row r="342" spans="2:18" ht="409.5" x14ac:dyDescent="0.25">
      <c r="B342" s="4" t="s">
        <v>496</v>
      </c>
      <c r="C342" s="47" t="s">
        <v>497</v>
      </c>
      <c r="D342" s="44"/>
      <c r="E342" s="4" t="s">
        <v>266</v>
      </c>
      <c r="F342" s="4" t="s">
        <v>5636</v>
      </c>
      <c r="G342" s="4" t="s">
        <v>5618</v>
      </c>
      <c r="H342" s="4" t="s">
        <v>46</v>
      </c>
      <c r="I342" s="4" t="s">
        <v>6957</v>
      </c>
      <c r="J342" s="4" t="s">
        <v>5620</v>
      </c>
      <c r="K342" s="4" t="s">
        <v>6952</v>
      </c>
      <c r="L342" s="4" t="s">
        <v>6953</v>
      </c>
      <c r="M342" s="4" t="s">
        <v>6958</v>
      </c>
      <c r="N342" s="4" t="s">
        <v>46</v>
      </c>
      <c r="O342" s="4" t="s">
        <v>6959</v>
      </c>
      <c r="P342" s="4" t="s">
        <v>6960</v>
      </c>
      <c r="Q342" s="4" t="s">
        <v>59</v>
      </c>
      <c r="R342" s="4" t="s">
        <v>46</v>
      </c>
    </row>
    <row r="343" spans="2:18" ht="409.5" x14ac:dyDescent="0.25">
      <c r="B343" s="4" t="s">
        <v>509</v>
      </c>
      <c r="C343" s="47" t="s">
        <v>510</v>
      </c>
      <c r="D343" s="44"/>
      <c r="E343" s="4" t="s">
        <v>511</v>
      </c>
      <c r="F343" s="4" t="s">
        <v>5636</v>
      </c>
      <c r="G343" s="4" t="s">
        <v>5772</v>
      </c>
      <c r="H343" s="4" t="s">
        <v>46</v>
      </c>
      <c r="I343" s="4" t="s">
        <v>6887</v>
      </c>
      <c r="J343" s="4" t="s">
        <v>5620</v>
      </c>
      <c r="K343" s="4" t="s">
        <v>6961</v>
      </c>
      <c r="L343" s="4" t="s">
        <v>6962</v>
      </c>
      <c r="M343" s="4" t="s">
        <v>6963</v>
      </c>
      <c r="N343" s="4" t="s">
        <v>46</v>
      </c>
      <c r="O343" s="4" t="s">
        <v>6964</v>
      </c>
      <c r="P343" s="4" t="s">
        <v>6965</v>
      </c>
      <c r="Q343" s="4" t="s">
        <v>59</v>
      </c>
      <c r="R343" s="4" t="s">
        <v>46</v>
      </c>
    </row>
    <row r="344" spans="2:18" ht="409.5" x14ac:dyDescent="0.25">
      <c r="B344" s="4" t="s">
        <v>498</v>
      </c>
      <c r="C344" s="47" t="s">
        <v>499</v>
      </c>
      <c r="D344" s="44"/>
      <c r="E344" s="4" t="s">
        <v>456</v>
      </c>
      <c r="F344" s="4" t="s">
        <v>5636</v>
      </c>
      <c r="G344" s="4" t="s">
        <v>5772</v>
      </c>
      <c r="H344" s="4" t="s">
        <v>46</v>
      </c>
      <c r="I344" s="4" t="s">
        <v>6492</v>
      </c>
      <c r="J344" s="4" t="s">
        <v>59</v>
      </c>
      <c r="K344" s="4" t="s">
        <v>46</v>
      </c>
      <c r="L344" s="4" t="s">
        <v>6493</v>
      </c>
      <c r="M344" s="4" t="s">
        <v>6494</v>
      </c>
      <c r="N344" s="4" t="s">
        <v>46</v>
      </c>
      <c r="O344" s="4" t="s">
        <v>6495</v>
      </c>
      <c r="P344" s="4" t="s">
        <v>6496</v>
      </c>
      <c r="Q344" s="4" t="s">
        <v>59</v>
      </c>
      <c r="R344" s="4" t="s">
        <v>46</v>
      </c>
    </row>
    <row r="345" spans="2:18" ht="409.5" x14ac:dyDescent="0.25">
      <c r="B345" s="4" t="s">
        <v>1232</v>
      </c>
      <c r="C345" s="47" t="s">
        <v>1233</v>
      </c>
      <c r="D345" s="44"/>
      <c r="E345" s="4" t="s">
        <v>328</v>
      </c>
      <c r="F345" s="4" t="s">
        <v>5636</v>
      </c>
      <c r="G345" s="4" t="s">
        <v>5893</v>
      </c>
      <c r="H345" s="4" t="s">
        <v>46</v>
      </c>
      <c r="I345" s="4" t="s">
        <v>6966</v>
      </c>
      <c r="J345" s="4" t="s">
        <v>59</v>
      </c>
      <c r="K345" s="4" t="s">
        <v>46</v>
      </c>
      <c r="L345" s="4" t="s">
        <v>6966</v>
      </c>
      <c r="M345" s="4" t="s">
        <v>6967</v>
      </c>
      <c r="N345" s="4" t="s">
        <v>46</v>
      </c>
      <c r="O345" s="4" t="s">
        <v>6968</v>
      </c>
      <c r="P345" s="4" t="s">
        <v>149</v>
      </c>
      <c r="Q345" s="4" t="s">
        <v>59</v>
      </c>
      <c r="R345" s="4" t="s">
        <v>46</v>
      </c>
    </row>
    <row r="346" spans="2:18" ht="370.5" x14ac:dyDescent="0.25">
      <c r="B346" s="4" t="s">
        <v>114</v>
      </c>
      <c r="C346" s="47" t="s">
        <v>115</v>
      </c>
      <c r="D346" s="44"/>
      <c r="E346" s="4" t="s">
        <v>117</v>
      </c>
      <c r="F346" s="4" t="s">
        <v>5674</v>
      </c>
      <c r="G346" s="4" t="s">
        <v>46</v>
      </c>
      <c r="H346" s="4" t="s">
        <v>46</v>
      </c>
      <c r="I346" s="4" t="s">
        <v>6969</v>
      </c>
      <c r="J346" s="4" t="s">
        <v>59</v>
      </c>
      <c r="K346" s="4" t="s">
        <v>46</v>
      </c>
      <c r="L346" s="4" t="s">
        <v>6970</v>
      </c>
      <c r="M346" s="4" t="s">
        <v>6971</v>
      </c>
      <c r="N346" s="4" t="s">
        <v>46</v>
      </c>
      <c r="O346" s="4" t="s">
        <v>5891</v>
      </c>
      <c r="P346" s="4" t="s">
        <v>5888</v>
      </c>
      <c r="Q346" s="4" t="s">
        <v>59</v>
      </c>
      <c r="R346" s="4" t="s">
        <v>46</v>
      </c>
    </row>
    <row r="347" spans="2:18" ht="409.5" x14ac:dyDescent="0.25">
      <c r="B347" s="4" t="s">
        <v>264</v>
      </c>
      <c r="C347" s="47" t="s">
        <v>265</v>
      </c>
      <c r="D347" s="44"/>
      <c r="E347" s="4" t="s">
        <v>266</v>
      </c>
      <c r="F347" s="4" t="s">
        <v>5636</v>
      </c>
      <c r="G347" s="4" t="s">
        <v>5618</v>
      </c>
      <c r="H347" s="4" t="s">
        <v>46</v>
      </c>
      <c r="I347" s="4" t="s">
        <v>6972</v>
      </c>
      <c r="J347" s="4" t="s">
        <v>5620</v>
      </c>
      <c r="K347" s="4" t="s">
        <v>6973</v>
      </c>
      <c r="L347" s="4" t="s">
        <v>6974</v>
      </c>
      <c r="M347" s="4" t="s">
        <v>6975</v>
      </c>
      <c r="N347" s="4" t="s">
        <v>46</v>
      </c>
      <c r="O347" s="4" t="s">
        <v>6976</v>
      </c>
      <c r="P347" s="4" t="s">
        <v>6956</v>
      </c>
      <c r="Q347" s="4" t="s">
        <v>59</v>
      </c>
      <c r="R347" s="4" t="s">
        <v>46</v>
      </c>
    </row>
    <row r="348" spans="2:18" ht="409.5" x14ac:dyDescent="0.25">
      <c r="B348" s="4" t="s">
        <v>270</v>
      </c>
      <c r="C348" s="47" t="s">
        <v>271</v>
      </c>
      <c r="D348" s="44"/>
      <c r="E348" s="4" t="s">
        <v>266</v>
      </c>
      <c r="F348" s="4" t="s">
        <v>5636</v>
      </c>
      <c r="G348" s="4" t="s">
        <v>5618</v>
      </c>
      <c r="H348" s="4" t="s">
        <v>46</v>
      </c>
      <c r="I348" s="4" t="s">
        <v>6957</v>
      </c>
      <c r="J348" s="4" t="s">
        <v>5620</v>
      </c>
      <c r="K348" s="4" t="s">
        <v>6952</v>
      </c>
      <c r="L348" s="4" t="s">
        <v>6953</v>
      </c>
      <c r="M348" s="4" t="s">
        <v>6977</v>
      </c>
      <c r="N348" s="4" t="s">
        <v>46</v>
      </c>
      <c r="O348" s="4" t="s">
        <v>6978</v>
      </c>
      <c r="P348" s="4" t="s">
        <v>6960</v>
      </c>
      <c r="Q348" s="4" t="s">
        <v>59</v>
      </c>
      <c r="R348" s="4" t="s">
        <v>46</v>
      </c>
    </row>
    <row r="349" spans="2:18" ht="409.5" x14ac:dyDescent="0.25">
      <c r="B349" s="4" t="s">
        <v>65</v>
      </c>
      <c r="C349" s="47" t="s">
        <v>66</v>
      </c>
      <c r="D349" s="44"/>
      <c r="E349" s="4" t="s">
        <v>67</v>
      </c>
      <c r="F349" s="4" t="s">
        <v>5636</v>
      </c>
      <c r="G349" s="4" t="s">
        <v>5637</v>
      </c>
      <c r="H349" s="4" t="s">
        <v>46</v>
      </c>
      <c r="I349" s="4" t="s">
        <v>6979</v>
      </c>
      <c r="J349" s="4" t="s">
        <v>59</v>
      </c>
      <c r="K349" s="4" t="s">
        <v>46</v>
      </c>
      <c r="L349" s="4" t="s">
        <v>6980</v>
      </c>
      <c r="M349" s="4" t="s">
        <v>6981</v>
      </c>
      <c r="N349" s="4" t="s">
        <v>46</v>
      </c>
      <c r="O349" s="4" t="s">
        <v>5669</v>
      </c>
      <c r="P349" s="4" t="s">
        <v>5654</v>
      </c>
      <c r="Q349" s="4" t="s">
        <v>59</v>
      </c>
      <c r="R349" s="4" t="s">
        <v>46</v>
      </c>
    </row>
    <row r="350" spans="2:18" ht="409.5" x14ac:dyDescent="0.25">
      <c r="B350" s="4" t="s">
        <v>1039</v>
      </c>
      <c r="C350" s="47" t="s">
        <v>1040</v>
      </c>
      <c r="D350" s="44"/>
      <c r="E350" s="4" t="s">
        <v>1035</v>
      </c>
      <c r="F350" s="4" t="s">
        <v>5685</v>
      </c>
      <c r="G350" s="4" t="s">
        <v>5772</v>
      </c>
      <c r="H350" s="4" t="s">
        <v>46</v>
      </c>
      <c r="I350" s="4" t="s">
        <v>6054</v>
      </c>
      <c r="J350" s="4" t="s">
        <v>59</v>
      </c>
      <c r="K350" s="4" t="s">
        <v>46</v>
      </c>
      <c r="L350" s="4" t="s">
        <v>6059</v>
      </c>
      <c r="M350" s="4" t="s">
        <v>6056</v>
      </c>
      <c r="N350" s="4" t="s">
        <v>46</v>
      </c>
      <c r="O350" s="4" t="s">
        <v>6057</v>
      </c>
      <c r="P350" s="4" t="s">
        <v>6058</v>
      </c>
      <c r="Q350" s="4" t="s">
        <v>59</v>
      </c>
      <c r="R350" s="4" t="s">
        <v>46</v>
      </c>
    </row>
  </sheetData>
  <mergeCells count="348">
    <mergeCell ref="C349:D349"/>
    <mergeCell ref="C350:D350"/>
    <mergeCell ref="C344:D344"/>
    <mergeCell ref="C345:D345"/>
    <mergeCell ref="C346:D346"/>
    <mergeCell ref="C347:D347"/>
    <mergeCell ref="C348:D348"/>
    <mergeCell ref="C339:D339"/>
    <mergeCell ref="C340:D340"/>
    <mergeCell ref="C341:D341"/>
    <mergeCell ref="C342:D342"/>
    <mergeCell ref="C343:D343"/>
    <mergeCell ref="C334:D334"/>
    <mergeCell ref="C335:D335"/>
    <mergeCell ref="C336:D336"/>
    <mergeCell ref="C337:D337"/>
    <mergeCell ref="C338:D338"/>
    <mergeCell ref="C329:D329"/>
    <mergeCell ref="C330:D330"/>
    <mergeCell ref="C331:D331"/>
    <mergeCell ref="C332:D332"/>
    <mergeCell ref="C333:D333"/>
    <mergeCell ref="C324:D324"/>
    <mergeCell ref="C325:D325"/>
    <mergeCell ref="C326:D326"/>
    <mergeCell ref="C327:D327"/>
    <mergeCell ref="C328:D328"/>
    <mergeCell ref="C319:D319"/>
    <mergeCell ref="C320:D320"/>
    <mergeCell ref="C321:D321"/>
    <mergeCell ref="C322:D322"/>
    <mergeCell ref="C323:D323"/>
    <mergeCell ref="C314:D314"/>
    <mergeCell ref="C315:D315"/>
    <mergeCell ref="C316:D316"/>
    <mergeCell ref="C317:D317"/>
    <mergeCell ref="C318:D318"/>
    <mergeCell ref="C309:D309"/>
    <mergeCell ref="C310:D310"/>
    <mergeCell ref="C311:D311"/>
    <mergeCell ref="C312:D312"/>
    <mergeCell ref="C313:D313"/>
    <mergeCell ref="C304:D304"/>
    <mergeCell ref="C305:D305"/>
    <mergeCell ref="C306:D306"/>
    <mergeCell ref="C307:D307"/>
    <mergeCell ref="C308:D308"/>
    <mergeCell ref="C299:D299"/>
    <mergeCell ref="C300:D300"/>
    <mergeCell ref="C301:D301"/>
    <mergeCell ref="C302:D302"/>
    <mergeCell ref="C303:D303"/>
    <mergeCell ref="C294:D294"/>
    <mergeCell ref="C295:D295"/>
    <mergeCell ref="C296:D296"/>
    <mergeCell ref="C297:D297"/>
    <mergeCell ref="C298:D298"/>
    <mergeCell ref="C289:D289"/>
    <mergeCell ref="C290:D290"/>
    <mergeCell ref="C291:D291"/>
    <mergeCell ref="C292:D292"/>
    <mergeCell ref="C293:D293"/>
    <mergeCell ref="C284:D284"/>
    <mergeCell ref="C285:D285"/>
    <mergeCell ref="C286:D286"/>
    <mergeCell ref="C287:D287"/>
    <mergeCell ref="C288:D288"/>
    <mergeCell ref="C279:D279"/>
    <mergeCell ref="C280:D280"/>
    <mergeCell ref="C281:D281"/>
    <mergeCell ref="C282:D282"/>
    <mergeCell ref="C283:D283"/>
    <mergeCell ref="C274:D274"/>
    <mergeCell ref="C275:D275"/>
    <mergeCell ref="C276:D276"/>
    <mergeCell ref="C277:D277"/>
    <mergeCell ref="C278:D278"/>
    <mergeCell ref="C269:D269"/>
    <mergeCell ref="C270:D270"/>
    <mergeCell ref="C271:D271"/>
    <mergeCell ref="C272:D272"/>
    <mergeCell ref="C273:D273"/>
    <mergeCell ref="C264:D264"/>
    <mergeCell ref="C265:D265"/>
    <mergeCell ref="C266:D266"/>
    <mergeCell ref="C267:D267"/>
    <mergeCell ref="C268:D268"/>
    <mergeCell ref="C259:D259"/>
    <mergeCell ref="C260:D260"/>
    <mergeCell ref="C261:D261"/>
    <mergeCell ref="C262:D262"/>
    <mergeCell ref="C263:D263"/>
    <mergeCell ref="C254:D254"/>
    <mergeCell ref="C255:D255"/>
    <mergeCell ref="C256:D256"/>
    <mergeCell ref="C257:D257"/>
    <mergeCell ref="C258:D258"/>
    <mergeCell ref="C249:D249"/>
    <mergeCell ref="C250:D250"/>
    <mergeCell ref="C251:D251"/>
    <mergeCell ref="C252:D252"/>
    <mergeCell ref="C253:D253"/>
    <mergeCell ref="C244:D244"/>
    <mergeCell ref="C245:D245"/>
    <mergeCell ref="C246:D246"/>
    <mergeCell ref="C247:D247"/>
    <mergeCell ref="C248:D248"/>
    <mergeCell ref="C239:D239"/>
    <mergeCell ref="C240:D240"/>
    <mergeCell ref="C241:D241"/>
    <mergeCell ref="C242:D242"/>
    <mergeCell ref="C243:D243"/>
    <mergeCell ref="C234:D234"/>
    <mergeCell ref="C235:D235"/>
    <mergeCell ref="C236:D236"/>
    <mergeCell ref="C237:D237"/>
    <mergeCell ref="C238:D238"/>
    <mergeCell ref="C229:D229"/>
    <mergeCell ref="C230:D230"/>
    <mergeCell ref="C231:D231"/>
    <mergeCell ref="C232:D232"/>
    <mergeCell ref="C233:D233"/>
    <mergeCell ref="C224:D224"/>
    <mergeCell ref="C225:D225"/>
    <mergeCell ref="C226:D226"/>
    <mergeCell ref="C227:D227"/>
    <mergeCell ref="C228:D228"/>
    <mergeCell ref="C219:D219"/>
    <mergeCell ref="C220:D220"/>
    <mergeCell ref="C221:D221"/>
    <mergeCell ref="C222:D222"/>
    <mergeCell ref="C223:D223"/>
    <mergeCell ref="C214:D214"/>
    <mergeCell ref="C215:D215"/>
    <mergeCell ref="C216:D216"/>
    <mergeCell ref="C217:D217"/>
    <mergeCell ref="C218:D218"/>
    <mergeCell ref="C209:D209"/>
    <mergeCell ref="C210:D210"/>
    <mergeCell ref="C211:D211"/>
    <mergeCell ref="C212:D212"/>
    <mergeCell ref="C213:D213"/>
    <mergeCell ref="C204:D204"/>
    <mergeCell ref="C205:D205"/>
    <mergeCell ref="C206:D206"/>
    <mergeCell ref="C207:D207"/>
    <mergeCell ref="C208:D208"/>
    <mergeCell ref="C199:D199"/>
    <mergeCell ref="C200:D200"/>
    <mergeCell ref="C201:D201"/>
    <mergeCell ref="C202:D202"/>
    <mergeCell ref="C203:D203"/>
    <mergeCell ref="C194:D194"/>
    <mergeCell ref="C195:D195"/>
    <mergeCell ref="C196:D196"/>
    <mergeCell ref="C197:D197"/>
    <mergeCell ref="C198:D198"/>
    <mergeCell ref="C189:D189"/>
    <mergeCell ref="C190:D190"/>
    <mergeCell ref="C191:D191"/>
    <mergeCell ref="C192:D192"/>
    <mergeCell ref="C193:D193"/>
    <mergeCell ref="C184:D184"/>
    <mergeCell ref="C185:D185"/>
    <mergeCell ref="C186:D186"/>
    <mergeCell ref="C187:D187"/>
    <mergeCell ref="C188:D188"/>
    <mergeCell ref="C179:D179"/>
    <mergeCell ref="C180:D180"/>
    <mergeCell ref="C181:D181"/>
    <mergeCell ref="C182:D182"/>
    <mergeCell ref="C183:D183"/>
    <mergeCell ref="C174:D174"/>
    <mergeCell ref="C175:D175"/>
    <mergeCell ref="C176:D176"/>
    <mergeCell ref="C177:D177"/>
    <mergeCell ref="C178:D178"/>
    <mergeCell ref="C169:D169"/>
    <mergeCell ref="C170:D170"/>
    <mergeCell ref="C171:D171"/>
    <mergeCell ref="C172:D172"/>
    <mergeCell ref="C173:D173"/>
    <mergeCell ref="C164:D164"/>
    <mergeCell ref="C165:D165"/>
    <mergeCell ref="C166:D166"/>
    <mergeCell ref="C167:D167"/>
    <mergeCell ref="C168:D168"/>
    <mergeCell ref="C159:D159"/>
    <mergeCell ref="C160:D160"/>
    <mergeCell ref="C161:D161"/>
    <mergeCell ref="C162:D162"/>
    <mergeCell ref="C163:D163"/>
    <mergeCell ref="C154:D154"/>
    <mergeCell ref="C155:D155"/>
    <mergeCell ref="C156:D156"/>
    <mergeCell ref="C157:D157"/>
    <mergeCell ref="C158:D158"/>
    <mergeCell ref="C149:D149"/>
    <mergeCell ref="C150:D150"/>
    <mergeCell ref="C151:D151"/>
    <mergeCell ref="C152:D152"/>
    <mergeCell ref="C153:D153"/>
    <mergeCell ref="C144:D144"/>
    <mergeCell ref="C145:D145"/>
    <mergeCell ref="C146:D146"/>
    <mergeCell ref="C147:D147"/>
    <mergeCell ref="C148:D148"/>
    <mergeCell ref="C139:D139"/>
    <mergeCell ref="C140:D140"/>
    <mergeCell ref="C141:D141"/>
    <mergeCell ref="C142:D142"/>
    <mergeCell ref="C143:D143"/>
    <mergeCell ref="C134:D134"/>
    <mergeCell ref="C135:D135"/>
    <mergeCell ref="C136:D136"/>
    <mergeCell ref="C137:D137"/>
    <mergeCell ref="C138:D138"/>
    <mergeCell ref="C129:D129"/>
    <mergeCell ref="C130:D130"/>
    <mergeCell ref="C131:D131"/>
    <mergeCell ref="C132:D132"/>
    <mergeCell ref="C133:D133"/>
    <mergeCell ref="C124:D124"/>
    <mergeCell ref="C125:D125"/>
    <mergeCell ref="C126:D126"/>
    <mergeCell ref="C127:D127"/>
    <mergeCell ref="C128:D128"/>
    <mergeCell ref="C119:D119"/>
    <mergeCell ref="C120:D120"/>
    <mergeCell ref="C121:D121"/>
    <mergeCell ref="C122:D122"/>
    <mergeCell ref="C123:D123"/>
    <mergeCell ref="C114:D114"/>
    <mergeCell ref="C115:D115"/>
    <mergeCell ref="C116:D116"/>
    <mergeCell ref="C117:D117"/>
    <mergeCell ref="C118:D118"/>
    <mergeCell ref="C109:D109"/>
    <mergeCell ref="C110:D110"/>
    <mergeCell ref="C111:D111"/>
    <mergeCell ref="C112:D112"/>
    <mergeCell ref="C113:D113"/>
    <mergeCell ref="C104:D104"/>
    <mergeCell ref="C105:D105"/>
    <mergeCell ref="C106:D106"/>
    <mergeCell ref="C107:D107"/>
    <mergeCell ref="C108:D108"/>
    <mergeCell ref="C99:D99"/>
    <mergeCell ref="C100:D100"/>
    <mergeCell ref="C101:D101"/>
    <mergeCell ref="C102:D102"/>
    <mergeCell ref="C103:D103"/>
    <mergeCell ref="C94:D94"/>
    <mergeCell ref="C95:D95"/>
    <mergeCell ref="C96:D96"/>
    <mergeCell ref="C97:D97"/>
    <mergeCell ref="C98:D98"/>
    <mergeCell ref="C89:D89"/>
    <mergeCell ref="C90:D90"/>
    <mergeCell ref="C91:D91"/>
    <mergeCell ref="C92:D92"/>
    <mergeCell ref="C93:D93"/>
    <mergeCell ref="C84:D84"/>
    <mergeCell ref="C85:D85"/>
    <mergeCell ref="C86:D86"/>
    <mergeCell ref="C87:D87"/>
    <mergeCell ref="C88:D88"/>
    <mergeCell ref="C79:D79"/>
    <mergeCell ref="C80:D80"/>
    <mergeCell ref="C81:D81"/>
    <mergeCell ref="C82:D82"/>
    <mergeCell ref="C83:D83"/>
    <mergeCell ref="C73:D73"/>
    <mergeCell ref="C74:D74"/>
    <mergeCell ref="C75:D75"/>
    <mergeCell ref="C76:D76"/>
    <mergeCell ref="C78:D78"/>
    <mergeCell ref="C68:D68"/>
    <mergeCell ref="C69:D69"/>
    <mergeCell ref="C70:D70"/>
    <mergeCell ref="C71:D71"/>
    <mergeCell ref="C72:D72"/>
    <mergeCell ref="C77:D77"/>
    <mergeCell ref="C63:D63"/>
    <mergeCell ref="C64:D64"/>
    <mergeCell ref="C65:D65"/>
    <mergeCell ref="C66:D66"/>
    <mergeCell ref="C67:D67"/>
    <mergeCell ref="C58:D58"/>
    <mergeCell ref="C59:D59"/>
    <mergeCell ref="C60:D60"/>
    <mergeCell ref="C61:D61"/>
    <mergeCell ref="C62:D62"/>
    <mergeCell ref="C53:D53"/>
    <mergeCell ref="C54:D54"/>
    <mergeCell ref="C55:D55"/>
    <mergeCell ref="C56:D56"/>
    <mergeCell ref="C57:D57"/>
    <mergeCell ref="C48:D48"/>
    <mergeCell ref="C49:D49"/>
    <mergeCell ref="C50:D50"/>
    <mergeCell ref="C51:D51"/>
    <mergeCell ref="C52:D52"/>
    <mergeCell ref="C44:D44"/>
    <mergeCell ref="C45:D45"/>
    <mergeCell ref="C46:D46"/>
    <mergeCell ref="C47:D47"/>
    <mergeCell ref="C38:D38"/>
    <mergeCell ref="C39:D39"/>
    <mergeCell ref="C40:D40"/>
    <mergeCell ref="C41:D41"/>
    <mergeCell ref="C42:D42"/>
    <mergeCell ref="C35:D35"/>
    <mergeCell ref="C36:D36"/>
    <mergeCell ref="C37:D37"/>
    <mergeCell ref="C28:D28"/>
    <mergeCell ref="C29:D29"/>
    <mergeCell ref="C30:D30"/>
    <mergeCell ref="C31:D31"/>
    <mergeCell ref="C32:D32"/>
    <mergeCell ref="C43:D43"/>
    <mergeCell ref="C26:D26"/>
    <mergeCell ref="C27:D27"/>
    <mergeCell ref="C18:D18"/>
    <mergeCell ref="C19:D19"/>
    <mergeCell ref="C20:D20"/>
    <mergeCell ref="C21:D21"/>
    <mergeCell ref="C22:D22"/>
    <mergeCell ref="C33:D33"/>
    <mergeCell ref="C34:D34"/>
    <mergeCell ref="C17:D17"/>
    <mergeCell ref="C8:D8"/>
    <mergeCell ref="C9:D9"/>
    <mergeCell ref="C10:D10"/>
    <mergeCell ref="C11:D11"/>
    <mergeCell ref="C12:D12"/>
    <mergeCell ref="C23:D23"/>
    <mergeCell ref="C24:D24"/>
    <mergeCell ref="C25:D25"/>
    <mergeCell ref="B3:K3"/>
    <mergeCell ref="C4:D4"/>
    <mergeCell ref="C5:D5"/>
    <mergeCell ref="C6:D6"/>
    <mergeCell ref="C7:D7"/>
    <mergeCell ref="C13:D13"/>
    <mergeCell ref="C14:D14"/>
    <mergeCell ref="C15:D15"/>
    <mergeCell ref="C16:D16"/>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B1:AG86"/>
  <sheetViews>
    <sheetView showGridLines="0" workbookViewId="0">
      <selection activeCell="C41" sqref="C41:D41"/>
    </sheetView>
  </sheetViews>
  <sheetFormatPr defaultRowHeight="15" x14ac:dyDescent="0.25"/>
  <cols>
    <col min="1" max="1" width="1" customWidth="1"/>
    <col min="2" max="2" width="13.42578125" customWidth="1"/>
    <col min="3" max="3" width="26.85546875" customWidth="1"/>
    <col min="4" max="4" width="27.140625" customWidth="1"/>
    <col min="5" max="5" width="32.42578125" customWidth="1"/>
    <col min="6" max="7" width="21.5703125" customWidth="1"/>
    <col min="8" max="8" width="27" customWidth="1"/>
    <col min="9" max="9" width="43.140625" customWidth="1"/>
    <col min="10" max="11" width="27" customWidth="1"/>
    <col min="12" max="12" width="24.28515625" customWidth="1"/>
    <col min="13" max="13" width="24.85546875" customWidth="1"/>
    <col min="14" max="14" width="22.140625" customWidth="1"/>
    <col min="15" max="15" width="23.28515625" customWidth="1"/>
    <col min="16" max="16" width="24.5703125" customWidth="1"/>
    <col min="17" max="17" width="20.85546875" customWidth="1"/>
    <col min="18" max="18" width="20.140625" customWidth="1"/>
    <col min="19" max="19" width="19.7109375" customWidth="1"/>
    <col min="20" max="20" width="21.5703125" customWidth="1"/>
    <col min="21" max="21" width="20.140625" customWidth="1"/>
    <col min="22" max="22" width="19.85546875" customWidth="1"/>
    <col min="23" max="23" width="20.140625" customWidth="1"/>
    <col min="24" max="24" width="19.140625" customWidth="1"/>
    <col min="25" max="25" width="20" customWidth="1"/>
    <col min="26" max="26" width="21.42578125" customWidth="1"/>
    <col min="27" max="27" width="29.5703125" customWidth="1"/>
    <col min="28" max="29" width="20.5703125" customWidth="1"/>
    <col min="30" max="30" width="29.7109375" customWidth="1"/>
    <col min="31" max="31" width="20.5703125" customWidth="1"/>
    <col min="32" max="32" width="22.140625" customWidth="1"/>
    <col min="33" max="33" width="24.5703125" customWidth="1"/>
  </cols>
  <sheetData>
    <row r="1" spans="2:33" ht="7.9" customHeight="1" x14ac:dyDescent="0.25"/>
    <row r="2" spans="2:33" ht="3.95" customHeight="1" x14ac:dyDescent="0.25"/>
    <row r="3" spans="2:33" ht="25.5" x14ac:dyDescent="0.25">
      <c r="B3" s="48" t="s">
        <v>6982</v>
      </c>
      <c r="C3" s="42"/>
      <c r="D3" s="42"/>
      <c r="E3" s="42"/>
      <c r="F3" s="42"/>
      <c r="G3" s="42"/>
      <c r="H3" s="42"/>
      <c r="I3" s="42"/>
      <c r="J3" s="42"/>
      <c r="K3" s="42"/>
      <c r="L3" s="10" t="s">
        <v>46</v>
      </c>
      <c r="M3" s="10" t="s">
        <v>46</v>
      </c>
      <c r="N3" s="10" t="s">
        <v>46</v>
      </c>
      <c r="O3" s="10" t="s">
        <v>46</v>
      </c>
      <c r="P3" s="10" t="s">
        <v>46</v>
      </c>
      <c r="Q3" s="10" t="s">
        <v>46</v>
      </c>
      <c r="R3" s="10" t="s">
        <v>46</v>
      </c>
      <c r="S3" s="10" t="s">
        <v>46</v>
      </c>
      <c r="T3" s="10" t="s">
        <v>46</v>
      </c>
      <c r="U3" s="10" t="s">
        <v>46</v>
      </c>
      <c r="V3" s="10" t="s">
        <v>46</v>
      </c>
      <c r="W3" s="10" t="s">
        <v>46</v>
      </c>
      <c r="X3" s="10" t="s">
        <v>46</v>
      </c>
      <c r="Y3" s="10" t="s">
        <v>46</v>
      </c>
      <c r="Z3" s="10" t="s">
        <v>46</v>
      </c>
      <c r="AA3" s="10" t="s">
        <v>46</v>
      </c>
      <c r="AB3" s="10" t="s">
        <v>46</v>
      </c>
      <c r="AC3" s="10" t="s">
        <v>46</v>
      </c>
      <c r="AD3" s="10" t="s">
        <v>46</v>
      </c>
      <c r="AE3" s="10" t="s">
        <v>46</v>
      </c>
      <c r="AF3" s="10" t="s">
        <v>46</v>
      </c>
      <c r="AG3" s="10" t="s">
        <v>46</v>
      </c>
    </row>
    <row r="4" spans="2:33" ht="42.75" x14ac:dyDescent="0.25">
      <c r="B4" s="2" t="s">
        <v>9</v>
      </c>
      <c r="C4" s="45" t="s">
        <v>11</v>
      </c>
      <c r="D4" s="42"/>
      <c r="E4" s="2" t="s">
        <v>15</v>
      </c>
      <c r="F4" s="2" t="s">
        <v>6983</v>
      </c>
      <c r="G4" s="2" t="s">
        <v>6984</v>
      </c>
      <c r="H4" s="2" t="s">
        <v>6985</v>
      </c>
      <c r="I4" s="2" t="s">
        <v>6986</v>
      </c>
      <c r="J4" s="2" t="s">
        <v>6987</v>
      </c>
      <c r="K4" s="2" t="s">
        <v>6988</v>
      </c>
      <c r="L4" s="2" t="s">
        <v>6989</v>
      </c>
      <c r="M4" s="2" t="s">
        <v>6990</v>
      </c>
      <c r="N4" s="2" t="s">
        <v>6991</v>
      </c>
      <c r="O4" s="2" t="s">
        <v>6992</v>
      </c>
      <c r="P4" s="2" t="s">
        <v>6993</v>
      </c>
      <c r="Q4" s="2" t="s">
        <v>6994</v>
      </c>
      <c r="R4" s="2" t="s">
        <v>6995</v>
      </c>
      <c r="S4" s="2" t="s">
        <v>6996</v>
      </c>
      <c r="T4" s="2" t="s">
        <v>6997</v>
      </c>
      <c r="U4" s="2" t="s">
        <v>6998</v>
      </c>
      <c r="V4" s="2" t="s">
        <v>6999</v>
      </c>
      <c r="W4" s="2" t="s">
        <v>7000</v>
      </c>
      <c r="X4" s="2" t="s">
        <v>7001</v>
      </c>
      <c r="Y4" s="2" t="s">
        <v>7002</v>
      </c>
      <c r="Z4" s="2" t="s">
        <v>7003</v>
      </c>
      <c r="AA4" s="2" t="s">
        <v>7004</v>
      </c>
      <c r="AB4" s="2" t="s">
        <v>7005</v>
      </c>
      <c r="AC4" s="2" t="s">
        <v>7006</v>
      </c>
      <c r="AD4" s="2" t="s">
        <v>7007</v>
      </c>
      <c r="AE4" s="2" t="s">
        <v>7008</v>
      </c>
      <c r="AF4" s="2" t="s">
        <v>7009</v>
      </c>
      <c r="AG4" s="2" t="s">
        <v>7010</v>
      </c>
    </row>
    <row r="5" spans="2:33" ht="42.75" x14ac:dyDescent="0.25">
      <c r="B5" s="4" t="s">
        <v>1064</v>
      </c>
      <c r="C5" s="47" t="s">
        <v>1065</v>
      </c>
      <c r="D5" s="44"/>
      <c r="E5" s="4" t="s">
        <v>124</v>
      </c>
      <c r="F5" s="4" t="s">
        <v>63</v>
      </c>
      <c r="G5" s="4" t="s">
        <v>63</v>
      </c>
      <c r="H5" s="4" t="s">
        <v>63</v>
      </c>
      <c r="I5" s="4" t="s">
        <v>46</v>
      </c>
      <c r="J5" s="4" t="s">
        <v>63</v>
      </c>
      <c r="K5" s="4" t="s">
        <v>63</v>
      </c>
      <c r="L5" s="4" t="s">
        <v>46</v>
      </c>
      <c r="M5" s="4" t="s">
        <v>149</v>
      </c>
      <c r="N5" s="4" t="s">
        <v>149</v>
      </c>
      <c r="O5" s="4" t="s">
        <v>63</v>
      </c>
      <c r="P5" s="4" t="s">
        <v>7011</v>
      </c>
      <c r="Q5" s="4" t="s">
        <v>63</v>
      </c>
      <c r="R5" s="4" t="s">
        <v>46</v>
      </c>
      <c r="S5" s="4" t="s">
        <v>63</v>
      </c>
      <c r="T5" s="4" t="s">
        <v>63</v>
      </c>
      <c r="U5" s="4" t="s">
        <v>63</v>
      </c>
      <c r="V5" s="4" t="s">
        <v>63</v>
      </c>
      <c r="W5" s="4" t="s">
        <v>63</v>
      </c>
      <c r="X5" s="4" t="s">
        <v>63</v>
      </c>
      <c r="Y5" s="4" t="s">
        <v>149</v>
      </c>
      <c r="Z5" s="4" t="s">
        <v>149</v>
      </c>
      <c r="AA5" s="4" t="s">
        <v>149</v>
      </c>
      <c r="AB5" s="4" t="s">
        <v>149</v>
      </c>
      <c r="AC5" s="4" t="s">
        <v>59</v>
      </c>
      <c r="AD5" s="4" t="s">
        <v>46</v>
      </c>
      <c r="AE5" s="4" t="s">
        <v>46</v>
      </c>
      <c r="AF5" s="4" t="s">
        <v>63</v>
      </c>
      <c r="AG5" s="4" t="s">
        <v>46</v>
      </c>
    </row>
    <row r="6" spans="2:33" ht="42.75" x14ac:dyDescent="0.25">
      <c r="B6" s="4" t="s">
        <v>1234</v>
      </c>
      <c r="C6" s="47" t="s">
        <v>1235</v>
      </c>
      <c r="D6" s="44"/>
      <c r="E6" s="4" t="s">
        <v>124</v>
      </c>
      <c r="F6" s="4" t="s">
        <v>63</v>
      </c>
      <c r="G6" s="4" t="s">
        <v>63</v>
      </c>
      <c r="H6" s="4" t="s">
        <v>63</v>
      </c>
      <c r="I6" s="4" t="s">
        <v>46</v>
      </c>
      <c r="J6" s="4" t="s">
        <v>63</v>
      </c>
      <c r="K6" s="4" t="s">
        <v>63</v>
      </c>
      <c r="L6" s="4" t="s">
        <v>46</v>
      </c>
      <c r="M6" s="4" t="s">
        <v>149</v>
      </c>
      <c r="N6" s="4" t="s">
        <v>149</v>
      </c>
      <c r="O6" s="4" t="s">
        <v>63</v>
      </c>
      <c r="P6" s="4" t="s">
        <v>7012</v>
      </c>
      <c r="Q6" s="4" t="s">
        <v>63</v>
      </c>
      <c r="R6" s="4" t="s">
        <v>46</v>
      </c>
      <c r="S6" s="4" t="s">
        <v>63</v>
      </c>
      <c r="T6" s="4" t="s">
        <v>63</v>
      </c>
      <c r="U6" s="4" t="s">
        <v>63</v>
      </c>
      <c r="V6" s="4" t="s">
        <v>63</v>
      </c>
      <c r="W6" s="4" t="s">
        <v>63</v>
      </c>
      <c r="X6" s="4" t="s">
        <v>63</v>
      </c>
      <c r="Y6" s="4" t="s">
        <v>149</v>
      </c>
      <c r="Z6" s="4" t="s">
        <v>149</v>
      </c>
      <c r="AA6" s="4" t="s">
        <v>149</v>
      </c>
      <c r="AB6" s="4" t="s">
        <v>149</v>
      </c>
      <c r="AC6" s="4" t="s">
        <v>59</v>
      </c>
      <c r="AD6" s="4" t="s">
        <v>46</v>
      </c>
      <c r="AE6" s="4" t="s">
        <v>46</v>
      </c>
      <c r="AF6" s="4" t="s">
        <v>63</v>
      </c>
      <c r="AG6" s="4" t="s">
        <v>46</v>
      </c>
    </row>
    <row r="7" spans="2:33" ht="409.5" x14ac:dyDescent="0.25">
      <c r="B7" s="4" t="s">
        <v>852</v>
      </c>
      <c r="C7" s="47" t="s">
        <v>853</v>
      </c>
      <c r="D7" s="44"/>
      <c r="E7" s="4" t="s">
        <v>854</v>
      </c>
      <c r="F7" s="4" t="s">
        <v>59</v>
      </c>
      <c r="G7" s="4" t="s">
        <v>59</v>
      </c>
      <c r="H7" s="4" t="s">
        <v>63</v>
      </c>
      <c r="I7" s="4" t="s">
        <v>7013</v>
      </c>
      <c r="J7" s="4" t="s">
        <v>59</v>
      </c>
      <c r="K7" s="4" t="s">
        <v>59</v>
      </c>
      <c r="L7" s="4" t="s">
        <v>7014</v>
      </c>
      <c r="M7" s="4" t="s">
        <v>149</v>
      </c>
      <c r="N7" s="4" t="s">
        <v>149</v>
      </c>
      <c r="O7" s="4" t="s">
        <v>59</v>
      </c>
      <c r="P7" s="4" t="s">
        <v>7015</v>
      </c>
      <c r="Q7" s="4" t="s">
        <v>63</v>
      </c>
      <c r="R7" s="4" t="s">
        <v>7016</v>
      </c>
      <c r="S7" s="4" t="s">
        <v>63</v>
      </c>
      <c r="T7" s="4" t="s">
        <v>59</v>
      </c>
      <c r="U7" s="4" t="s">
        <v>63</v>
      </c>
      <c r="V7" s="4" t="s">
        <v>63</v>
      </c>
      <c r="W7" s="4" t="s">
        <v>63</v>
      </c>
      <c r="X7" s="4" t="s">
        <v>63</v>
      </c>
      <c r="Y7" s="4" t="s">
        <v>149</v>
      </c>
      <c r="Z7" s="4" t="s">
        <v>149</v>
      </c>
      <c r="AA7" s="4" t="s">
        <v>149</v>
      </c>
      <c r="AB7" s="4" t="s">
        <v>149</v>
      </c>
      <c r="AC7" s="4" t="s">
        <v>59</v>
      </c>
      <c r="AD7" s="4" t="s">
        <v>7017</v>
      </c>
      <c r="AE7" s="4" t="s">
        <v>7018</v>
      </c>
      <c r="AF7" s="4" t="s">
        <v>59</v>
      </c>
      <c r="AG7" s="4" t="s">
        <v>7019</v>
      </c>
    </row>
    <row r="8" spans="2:33" ht="409.5" x14ac:dyDescent="0.25">
      <c r="B8" s="4" t="s">
        <v>1153</v>
      </c>
      <c r="C8" s="47" t="s">
        <v>1154</v>
      </c>
      <c r="D8" s="44"/>
      <c r="E8" s="4" t="s">
        <v>1156</v>
      </c>
      <c r="F8" s="4" t="s">
        <v>63</v>
      </c>
      <c r="G8" s="4" t="s">
        <v>63</v>
      </c>
      <c r="H8" s="4" t="s">
        <v>63</v>
      </c>
      <c r="I8" s="4" t="s">
        <v>7020</v>
      </c>
      <c r="J8" s="4" t="s">
        <v>59</v>
      </c>
      <c r="K8" s="4" t="s">
        <v>63</v>
      </c>
      <c r="L8" s="4" t="s">
        <v>7021</v>
      </c>
      <c r="M8" s="4" t="s">
        <v>149</v>
      </c>
      <c r="N8" s="4" t="s">
        <v>149</v>
      </c>
      <c r="O8" s="4" t="s">
        <v>59</v>
      </c>
      <c r="P8" s="4" t="s">
        <v>7022</v>
      </c>
      <c r="Q8" s="4" t="s">
        <v>63</v>
      </c>
      <c r="R8" s="4" t="s">
        <v>7023</v>
      </c>
      <c r="S8" s="4" t="s">
        <v>63</v>
      </c>
      <c r="T8" s="4" t="s">
        <v>63</v>
      </c>
      <c r="U8" s="4" t="s">
        <v>63</v>
      </c>
      <c r="V8" s="4" t="s">
        <v>59</v>
      </c>
      <c r="W8" s="4" t="s">
        <v>149</v>
      </c>
      <c r="X8" s="4" t="s">
        <v>63</v>
      </c>
      <c r="Y8" s="4" t="s">
        <v>149</v>
      </c>
      <c r="Z8" s="4" t="s">
        <v>149</v>
      </c>
      <c r="AA8" s="4" t="s">
        <v>149</v>
      </c>
      <c r="AB8" s="4" t="s">
        <v>149</v>
      </c>
      <c r="AC8" s="4" t="s">
        <v>59</v>
      </c>
      <c r="AD8" s="4" t="s">
        <v>7024</v>
      </c>
      <c r="AE8" s="4" t="s">
        <v>46</v>
      </c>
      <c r="AF8" s="4" t="s">
        <v>63</v>
      </c>
      <c r="AG8" s="4" t="s">
        <v>3464</v>
      </c>
    </row>
    <row r="9" spans="2:33" ht="409.5" x14ac:dyDescent="0.25">
      <c r="B9" s="4" t="s">
        <v>84</v>
      </c>
      <c r="C9" s="47" t="s">
        <v>85</v>
      </c>
      <c r="D9" s="44"/>
      <c r="E9" s="4" t="s">
        <v>57</v>
      </c>
      <c r="F9" s="4" t="s">
        <v>63</v>
      </c>
      <c r="G9" s="4" t="s">
        <v>63</v>
      </c>
      <c r="H9" s="4" t="s">
        <v>63</v>
      </c>
      <c r="I9" s="4" t="s">
        <v>7025</v>
      </c>
      <c r="J9" s="4" t="s">
        <v>63</v>
      </c>
      <c r="K9" s="4" t="s">
        <v>63</v>
      </c>
      <c r="L9" s="4" t="s">
        <v>7026</v>
      </c>
      <c r="M9" s="4" t="s">
        <v>149</v>
      </c>
      <c r="N9" s="4" t="s">
        <v>149</v>
      </c>
      <c r="O9" s="4" t="s">
        <v>59</v>
      </c>
      <c r="P9" s="4" t="s">
        <v>7027</v>
      </c>
      <c r="Q9" s="4" t="s">
        <v>63</v>
      </c>
      <c r="R9" s="4" t="s">
        <v>7028</v>
      </c>
      <c r="S9" s="4" t="s">
        <v>63</v>
      </c>
      <c r="T9" s="4" t="s">
        <v>63</v>
      </c>
      <c r="U9" s="4" t="s">
        <v>59</v>
      </c>
      <c r="V9" s="4" t="s">
        <v>63</v>
      </c>
      <c r="W9" s="4" t="s">
        <v>149</v>
      </c>
      <c r="X9" s="4" t="s">
        <v>59</v>
      </c>
      <c r="Y9" s="4" t="s">
        <v>149</v>
      </c>
      <c r="Z9" s="4" t="s">
        <v>149</v>
      </c>
      <c r="AA9" s="4" t="s">
        <v>63</v>
      </c>
      <c r="AB9" s="4" t="s">
        <v>63</v>
      </c>
      <c r="AC9" s="4" t="s">
        <v>59</v>
      </c>
      <c r="AD9" s="4" t="s">
        <v>7029</v>
      </c>
      <c r="AE9" s="4" t="s">
        <v>59</v>
      </c>
      <c r="AF9" s="4" t="s">
        <v>59</v>
      </c>
      <c r="AG9" s="4" t="s">
        <v>7030</v>
      </c>
    </row>
    <row r="10" spans="2:33" ht="409.5" x14ac:dyDescent="0.25">
      <c r="B10" s="4" t="s">
        <v>54</v>
      </c>
      <c r="C10" s="47" t="s">
        <v>55</v>
      </c>
      <c r="D10" s="44"/>
      <c r="E10" s="4" t="s">
        <v>57</v>
      </c>
      <c r="F10" s="4" t="s">
        <v>63</v>
      </c>
      <c r="G10" s="4" t="s">
        <v>63</v>
      </c>
      <c r="H10" s="4" t="s">
        <v>63</v>
      </c>
      <c r="I10" s="4" t="s">
        <v>7025</v>
      </c>
      <c r="J10" s="4" t="s">
        <v>63</v>
      </c>
      <c r="K10" s="4" t="s">
        <v>63</v>
      </c>
      <c r="L10" s="4" t="s">
        <v>7026</v>
      </c>
      <c r="M10" s="4" t="s">
        <v>149</v>
      </c>
      <c r="N10" s="4" t="s">
        <v>149</v>
      </c>
      <c r="O10" s="4" t="s">
        <v>59</v>
      </c>
      <c r="P10" s="4" t="s">
        <v>7031</v>
      </c>
      <c r="Q10" s="4" t="s">
        <v>63</v>
      </c>
      <c r="R10" s="4" t="s">
        <v>7028</v>
      </c>
      <c r="S10" s="4" t="s">
        <v>63</v>
      </c>
      <c r="T10" s="4" t="s">
        <v>63</v>
      </c>
      <c r="U10" s="4" t="s">
        <v>59</v>
      </c>
      <c r="V10" s="4" t="s">
        <v>63</v>
      </c>
      <c r="W10" s="4" t="s">
        <v>149</v>
      </c>
      <c r="X10" s="4" t="s">
        <v>59</v>
      </c>
      <c r="Y10" s="4" t="s">
        <v>149</v>
      </c>
      <c r="Z10" s="4" t="s">
        <v>149</v>
      </c>
      <c r="AA10" s="4" t="s">
        <v>63</v>
      </c>
      <c r="AB10" s="4" t="s">
        <v>63</v>
      </c>
      <c r="AC10" s="4" t="s">
        <v>59</v>
      </c>
      <c r="AD10" s="4" t="s">
        <v>7029</v>
      </c>
      <c r="AE10" s="4" t="s">
        <v>7032</v>
      </c>
      <c r="AF10" s="4" t="s">
        <v>59</v>
      </c>
      <c r="AG10" s="4" t="s">
        <v>7033</v>
      </c>
    </row>
    <row r="11" spans="2:33" ht="99.75" x14ac:dyDescent="0.25">
      <c r="B11" s="4" t="s">
        <v>71</v>
      </c>
      <c r="C11" s="47" t="s">
        <v>72</v>
      </c>
      <c r="D11" s="44"/>
      <c r="E11" s="4" t="s">
        <v>74</v>
      </c>
      <c r="F11" s="4" t="s">
        <v>63</v>
      </c>
      <c r="G11" s="4" t="s">
        <v>63</v>
      </c>
      <c r="H11" s="4" t="s">
        <v>63</v>
      </c>
      <c r="I11" s="4" t="s">
        <v>7034</v>
      </c>
      <c r="J11" s="4" t="s">
        <v>63</v>
      </c>
      <c r="K11" s="4" t="s">
        <v>63</v>
      </c>
      <c r="L11" s="4" t="s">
        <v>7035</v>
      </c>
      <c r="M11" s="4" t="s">
        <v>149</v>
      </c>
      <c r="N11" s="4" t="s">
        <v>149</v>
      </c>
      <c r="O11" s="4" t="s">
        <v>59</v>
      </c>
      <c r="P11" s="4" t="s">
        <v>7036</v>
      </c>
      <c r="Q11" s="4" t="s">
        <v>63</v>
      </c>
      <c r="R11" s="4" t="s">
        <v>7037</v>
      </c>
      <c r="S11" s="4" t="s">
        <v>63</v>
      </c>
      <c r="T11" s="4" t="s">
        <v>63</v>
      </c>
      <c r="U11" s="4" t="s">
        <v>63</v>
      </c>
      <c r="V11" s="4" t="s">
        <v>63</v>
      </c>
      <c r="W11" s="4" t="s">
        <v>63</v>
      </c>
      <c r="X11" s="4" t="s">
        <v>63</v>
      </c>
      <c r="Y11" s="4" t="s">
        <v>149</v>
      </c>
      <c r="Z11" s="4" t="s">
        <v>149</v>
      </c>
      <c r="AA11" s="4" t="s">
        <v>149</v>
      </c>
      <c r="AB11" s="4" t="s">
        <v>149</v>
      </c>
      <c r="AC11" s="4" t="s">
        <v>59</v>
      </c>
      <c r="AD11" s="4" t="s">
        <v>7038</v>
      </c>
      <c r="AE11" s="4" t="s">
        <v>46</v>
      </c>
      <c r="AF11" s="4" t="s">
        <v>59</v>
      </c>
      <c r="AG11" s="4" t="s">
        <v>46</v>
      </c>
    </row>
    <row r="12" spans="2:33" ht="185.25" x14ac:dyDescent="0.25">
      <c r="B12" s="4" t="s">
        <v>1236</v>
      </c>
      <c r="C12" s="47" t="s">
        <v>1237</v>
      </c>
      <c r="D12" s="44"/>
      <c r="E12" s="4" t="s">
        <v>74</v>
      </c>
      <c r="F12" s="4" t="s">
        <v>63</v>
      </c>
      <c r="G12" s="4" t="s">
        <v>63</v>
      </c>
      <c r="H12" s="4" t="s">
        <v>63</v>
      </c>
      <c r="I12" s="4" t="s">
        <v>7039</v>
      </c>
      <c r="J12" s="4" t="s">
        <v>63</v>
      </c>
      <c r="K12" s="4" t="s">
        <v>63</v>
      </c>
      <c r="L12" s="4" t="s">
        <v>7040</v>
      </c>
      <c r="M12" s="4" t="s">
        <v>149</v>
      </c>
      <c r="N12" s="4" t="s">
        <v>149</v>
      </c>
      <c r="O12" s="4" t="s">
        <v>59</v>
      </c>
      <c r="P12" s="4" t="s">
        <v>7041</v>
      </c>
      <c r="Q12" s="4" t="s">
        <v>63</v>
      </c>
      <c r="R12" s="4" t="s">
        <v>7037</v>
      </c>
      <c r="S12" s="4" t="s">
        <v>63</v>
      </c>
      <c r="T12" s="4" t="s">
        <v>63</v>
      </c>
      <c r="U12" s="4" t="s">
        <v>63</v>
      </c>
      <c r="V12" s="4" t="s">
        <v>63</v>
      </c>
      <c r="W12" s="4" t="s">
        <v>63</v>
      </c>
      <c r="X12" s="4" t="s">
        <v>63</v>
      </c>
      <c r="Y12" s="4" t="s">
        <v>149</v>
      </c>
      <c r="Z12" s="4" t="s">
        <v>149</v>
      </c>
      <c r="AA12" s="4" t="s">
        <v>149</v>
      </c>
      <c r="AB12" s="4" t="s">
        <v>149</v>
      </c>
      <c r="AC12" s="4" t="s">
        <v>59</v>
      </c>
      <c r="AD12" s="4" t="s">
        <v>7038</v>
      </c>
      <c r="AE12" s="4" t="s">
        <v>46</v>
      </c>
      <c r="AF12" s="4" t="s">
        <v>59</v>
      </c>
      <c r="AG12" s="4" t="s">
        <v>46</v>
      </c>
    </row>
    <row r="13" spans="2:33" ht="185.25" x14ac:dyDescent="0.25">
      <c r="B13" s="4" t="s">
        <v>130</v>
      </c>
      <c r="C13" s="47" t="s">
        <v>131</v>
      </c>
      <c r="D13" s="44"/>
      <c r="E13" s="4" t="s">
        <v>74</v>
      </c>
      <c r="F13" s="4" t="s">
        <v>63</v>
      </c>
      <c r="G13" s="4" t="s">
        <v>63</v>
      </c>
      <c r="H13" s="4" t="s">
        <v>63</v>
      </c>
      <c r="I13" s="4" t="s">
        <v>7039</v>
      </c>
      <c r="J13" s="4" t="s">
        <v>63</v>
      </c>
      <c r="K13" s="4" t="s">
        <v>63</v>
      </c>
      <c r="L13" s="4" t="s">
        <v>7040</v>
      </c>
      <c r="M13" s="4" t="s">
        <v>149</v>
      </c>
      <c r="N13" s="4" t="s">
        <v>149</v>
      </c>
      <c r="O13" s="4" t="s">
        <v>59</v>
      </c>
      <c r="P13" s="4" t="s">
        <v>7042</v>
      </c>
      <c r="Q13" s="4" t="s">
        <v>63</v>
      </c>
      <c r="R13" s="4" t="s">
        <v>7037</v>
      </c>
      <c r="S13" s="4" t="s">
        <v>63</v>
      </c>
      <c r="T13" s="4" t="s">
        <v>63</v>
      </c>
      <c r="U13" s="4" t="s">
        <v>63</v>
      </c>
      <c r="V13" s="4" t="s">
        <v>63</v>
      </c>
      <c r="W13" s="4" t="s">
        <v>63</v>
      </c>
      <c r="X13" s="4" t="s">
        <v>63</v>
      </c>
      <c r="Y13" s="4" t="s">
        <v>149</v>
      </c>
      <c r="Z13" s="4" t="s">
        <v>149</v>
      </c>
      <c r="AA13" s="4" t="s">
        <v>149</v>
      </c>
      <c r="AB13" s="4" t="s">
        <v>149</v>
      </c>
      <c r="AC13" s="4" t="s">
        <v>59</v>
      </c>
      <c r="AD13" s="4" t="s">
        <v>7038</v>
      </c>
      <c r="AE13" s="4" t="s">
        <v>46</v>
      </c>
      <c r="AF13" s="4" t="s">
        <v>59</v>
      </c>
      <c r="AG13" s="4" t="s">
        <v>46</v>
      </c>
    </row>
    <row r="14" spans="2:33" ht="399" x14ac:dyDescent="0.25">
      <c r="B14" s="4" t="s">
        <v>1068</v>
      </c>
      <c r="C14" s="47" t="s">
        <v>1069</v>
      </c>
      <c r="D14" s="44"/>
      <c r="E14" s="4" t="s">
        <v>277</v>
      </c>
      <c r="F14" s="4" t="s">
        <v>63</v>
      </c>
      <c r="G14" s="4" t="s">
        <v>63</v>
      </c>
      <c r="H14" s="4" t="s">
        <v>63</v>
      </c>
      <c r="I14" s="4" t="s">
        <v>46</v>
      </c>
      <c r="J14" s="4" t="s">
        <v>63</v>
      </c>
      <c r="K14" s="4" t="s">
        <v>63</v>
      </c>
      <c r="L14" s="4" t="s">
        <v>46</v>
      </c>
      <c r="M14" s="4" t="s">
        <v>149</v>
      </c>
      <c r="N14" s="4" t="s">
        <v>149</v>
      </c>
      <c r="O14" s="4" t="s">
        <v>63</v>
      </c>
      <c r="P14" s="4" t="s">
        <v>7043</v>
      </c>
      <c r="Q14" s="4" t="s">
        <v>63</v>
      </c>
      <c r="R14" s="4" t="s">
        <v>46</v>
      </c>
      <c r="S14" s="4" t="s">
        <v>63</v>
      </c>
      <c r="T14" s="4" t="s">
        <v>63</v>
      </c>
      <c r="U14" s="4" t="s">
        <v>63</v>
      </c>
      <c r="V14" s="4" t="s">
        <v>63</v>
      </c>
      <c r="W14" s="4" t="s">
        <v>63</v>
      </c>
      <c r="X14" s="4" t="s">
        <v>59</v>
      </c>
      <c r="Y14" s="4" t="s">
        <v>149</v>
      </c>
      <c r="Z14" s="4" t="s">
        <v>149</v>
      </c>
      <c r="AA14" s="4" t="s">
        <v>63</v>
      </c>
      <c r="AB14" s="4" t="s">
        <v>63</v>
      </c>
      <c r="AC14" s="4" t="s">
        <v>63</v>
      </c>
      <c r="AD14" s="4" t="s">
        <v>2245</v>
      </c>
      <c r="AE14" s="4" t="s">
        <v>2245</v>
      </c>
      <c r="AF14" s="4" t="s">
        <v>59</v>
      </c>
      <c r="AG14" s="4" t="s">
        <v>46</v>
      </c>
    </row>
    <row r="15" spans="2:33" x14ac:dyDescent="0.25">
      <c r="B15" s="4" t="s">
        <v>706</v>
      </c>
      <c r="C15" s="47" t="s">
        <v>707</v>
      </c>
      <c r="D15" s="44"/>
      <c r="E15" s="4" t="s">
        <v>708</v>
      </c>
      <c r="F15" s="4" t="s">
        <v>63</v>
      </c>
      <c r="G15" s="4" t="s">
        <v>63</v>
      </c>
      <c r="H15" s="4" t="s">
        <v>46</v>
      </c>
      <c r="I15" s="4" t="s">
        <v>46</v>
      </c>
      <c r="J15" s="4" t="s">
        <v>59</v>
      </c>
      <c r="K15" s="4" t="s">
        <v>59</v>
      </c>
      <c r="L15" s="4" t="s">
        <v>46</v>
      </c>
      <c r="M15" s="4" t="s">
        <v>149</v>
      </c>
      <c r="N15" s="4" t="s">
        <v>149</v>
      </c>
      <c r="O15" s="4" t="s">
        <v>59</v>
      </c>
      <c r="P15" s="4" t="s">
        <v>149</v>
      </c>
      <c r="Q15" s="4" t="s">
        <v>149</v>
      </c>
      <c r="R15" s="4" t="s">
        <v>46</v>
      </c>
      <c r="S15" s="4" t="s">
        <v>63</v>
      </c>
      <c r="T15" s="4" t="s">
        <v>63</v>
      </c>
      <c r="U15" s="4" t="s">
        <v>63</v>
      </c>
      <c r="V15" s="4" t="s">
        <v>63</v>
      </c>
      <c r="W15" s="4" t="s">
        <v>63</v>
      </c>
      <c r="X15" s="4" t="s">
        <v>63</v>
      </c>
      <c r="Y15" s="4" t="s">
        <v>149</v>
      </c>
      <c r="Z15" s="4" t="s">
        <v>149</v>
      </c>
      <c r="AA15" s="4" t="s">
        <v>149</v>
      </c>
      <c r="AB15" s="4" t="s">
        <v>149</v>
      </c>
      <c r="AC15" s="4" t="s">
        <v>59</v>
      </c>
      <c r="AD15" s="4" t="s">
        <v>3736</v>
      </c>
      <c r="AE15" s="4" t="s">
        <v>3736</v>
      </c>
      <c r="AF15" s="4" t="s">
        <v>59</v>
      </c>
      <c r="AG15" s="4" t="s">
        <v>46</v>
      </c>
    </row>
    <row r="16" spans="2:33" ht="409.5" x14ac:dyDescent="0.25">
      <c r="B16" s="4" t="s">
        <v>1239</v>
      </c>
      <c r="C16" s="47" t="s">
        <v>1240</v>
      </c>
      <c r="D16" s="44"/>
      <c r="E16" s="4" t="s">
        <v>328</v>
      </c>
      <c r="F16" s="4" t="s">
        <v>63</v>
      </c>
      <c r="G16" s="4" t="s">
        <v>63</v>
      </c>
      <c r="H16" s="4" t="s">
        <v>63</v>
      </c>
      <c r="I16" s="4" t="s">
        <v>7044</v>
      </c>
      <c r="J16" s="4" t="s">
        <v>63</v>
      </c>
      <c r="K16" s="4" t="s">
        <v>63</v>
      </c>
      <c r="L16" s="4" t="s">
        <v>7045</v>
      </c>
      <c r="M16" s="4" t="s">
        <v>149</v>
      </c>
      <c r="N16" s="4" t="s">
        <v>149</v>
      </c>
      <c r="O16" s="4" t="s">
        <v>63</v>
      </c>
      <c r="P16" s="4" t="s">
        <v>7046</v>
      </c>
      <c r="Q16" s="4" t="s">
        <v>149</v>
      </c>
      <c r="R16" s="4" t="s">
        <v>46</v>
      </c>
      <c r="S16" s="4" t="s">
        <v>63</v>
      </c>
      <c r="T16" s="4" t="s">
        <v>63</v>
      </c>
      <c r="U16" s="4" t="s">
        <v>63</v>
      </c>
      <c r="V16" s="4" t="s">
        <v>63</v>
      </c>
      <c r="W16" s="4"/>
      <c r="X16" s="4"/>
      <c r="Y16" s="4" t="s">
        <v>149</v>
      </c>
      <c r="Z16" s="4" t="s">
        <v>149</v>
      </c>
      <c r="AA16" s="4" t="s">
        <v>63</v>
      </c>
      <c r="AB16" s="4" t="s">
        <v>63</v>
      </c>
      <c r="AC16" s="4" t="s">
        <v>59</v>
      </c>
      <c r="AD16" s="4" t="s">
        <v>7047</v>
      </c>
      <c r="AE16" s="4" t="s">
        <v>46</v>
      </c>
      <c r="AF16" s="4" t="s">
        <v>63</v>
      </c>
      <c r="AG16" s="4" t="s">
        <v>46</v>
      </c>
    </row>
    <row r="17" spans="2:33" ht="42.75" x14ac:dyDescent="0.25">
      <c r="B17" s="4" t="s">
        <v>288</v>
      </c>
      <c r="C17" s="47" t="s">
        <v>289</v>
      </c>
      <c r="D17" s="44"/>
      <c r="E17" s="4" t="s">
        <v>290</v>
      </c>
      <c r="F17" s="4" t="s">
        <v>63</v>
      </c>
      <c r="G17" s="4" t="s">
        <v>63</v>
      </c>
      <c r="H17" s="4" t="s">
        <v>63</v>
      </c>
      <c r="I17" s="4" t="s">
        <v>46</v>
      </c>
      <c r="J17" s="4" t="s">
        <v>63</v>
      </c>
      <c r="K17" s="4" t="s">
        <v>63</v>
      </c>
      <c r="L17" s="4" t="s">
        <v>46</v>
      </c>
      <c r="M17" s="4" t="s">
        <v>149</v>
      </c>
      <c r="N17" s="4" t="s">
        <v>149</v>
      </c>
      <c r="O17" s="4" t="s">
        <v>63</v>
      </c>
      <c r="P17" s="4" t="s">
        <v>7048</v>
      </c>
      <c r="Q17" s="4" t="s">
        <v>63</v>
      </c>
      <c r="R17" s="4" t="s">
        <v>46</v>
      </c>
      <c r="S17" s="4" t="s">
        <v>63</v>
      </c>
      <c r="T17" s="4" t="s">
        <v>63</v>
      </c>
      <c r="U17" s="4" t="s">
        <v>63</v>
      </c>
      <c r="V17" s="4" t="s">
        <v>63</v>
      </c>
      <c r="W17" s="4" t="s">
        <v>63</v>
      </c>
      <c r="X17" s="4" t="s">
        <v>63</v>
      </c>
      <c r="Y17" s="4" t="s">
        <v>149</v>
      </c>
      <c r="Z17" s="4" t="s">
        <v>149</v>
      </c>
      <c r="AA17" s="4" t="s">
        <v>63</v>
      </c>
      <c r="AB17" s="4" t="s">
        <v>63</v>
      </c>
      <c r="AC17" s="4" t="s">
        <v>63</v>
      </c>
      <c r="AD17" s="4" t="s">
        <v>46</v>
      </c>
      <c r="AE17" s="4" t="s">
        <v>46</v>
      </c>
      <c r="AF17" s="4" t="s">
        <v>63</v>
      </c>
      <c r="AG17" s="4" t="s">
        <v>46</v>
      </c>
    </row>
    <row r="18" spans="2:33" ht="99.75" x14ac:dyDescent="0.25">
      <c r="B18" s="4" t="s">
        <v>1072</v>
      </c>
      <c r="C18" s="47" t="s">
        <v>1073</v>
      </c>
      <c r="D18" s="44"/>
      <c r="E18" s="4" t="s">
        <v>277</v>
      </c>
      <c r="F18" s="4" t="s">
        <v>63</v>
      </c>
      <c r="G18" s="4" t="s">
        <v>63</v>
      </c>
      <c r="H18" s="4" t="s">
        <v>46</v>
      </c>
      <c r="I18" s="4" t="s">
        <v>46</v>
      </c>
      <c r="J18" s="4" t="s">
        <v>59</v>
      </c>
      <c r="K18" s="4" t="s">
        <v>59</v>
      </c>
      <c r="L18" s="4" t="s">
        <v>46</v>
      </c>
      <c r="M18" s="4" t="s">
        <v>149</v>
      </c>
      <c r="N18" s="4" t="s">
        <v>149</v>
      </c>
      <c r="O18" s="4" t="s">
        <v>59</v>
      </c>
      <c r="P18" s="4" t="s">
        <v>7049</v>
      </c>
      <c r="Q18" s="4" t="s">
        <v>59</v>
      </c>
      <c r="R18" s="4" t="s">
        <v>46</v>
      </c>
      <c r="S18" s="4"/>
      <c r="T18" s="4"/>
      <c r="U18" s="4"/>
      <c r="V18" s="4"/>
      <c r="W18" s="4"/>
      <c r="X18" s="4"/>
      <c r="Y18" s="4" t="s">
        <v>149</v>
      </c>
      <c r="Z18" s="4" t="s">
        <v>149</v>
      </c>
      <c r="AA18" s="4" t="s">
        <v>149</v>
      </c>
      <c r="AB18" s="4" t="s">
        <v>149</v>
      </c>
      <c r="AC18" s="4" t="s">
        <v>59</v>
      </c>
      <c r="AD18" s="4" t="s">
        <v>46</v>
      </c>
      <c r="AE18" s="4" t="s">
        <v>46</v>
      </c>
      <c r="AF18" s="4" t="s">
        <v>59</v>
      </c>
      <c r="AG18" s="4" t="s">
        <v>46</v>
      </c>
    </row>
    <row r="19" spans="2:33" ht="42.75" x14ac:dyDescent="0.25">
      <c r="B19" s="4" t="s">
        <v>121</v>
      </c>
      <c r="C19" s="47" t="s">
        <v>122</v>
      </c>
      <c r="D19" s="44"/>
      <c r="E19" s="4" t="s">
        <v>124</v>
      </c>
      <c r="F19" s="4" t="s">
        <v>63</v>
      </c>
      <c r="G19" s="4" t="s">
        <v>63</v>
      </c>
      <c r="H19" s="4" t="s">
        <v>63</v>
      </c>
      <c r="I19" s="4" t="s">
        <v>46</v>
      </c>
      <c r="J19" s="4" t="s">
        <v>63</v>
      </c>
      <c r="K19" s="4" t="s">
        <v>63</v>
      </c>
      <c r="L19" s="4" t="s">
        <v>46</v>
      </c>
      <c r="M19" s="4" t="s">
        <v>63</v>
      </c>
      <c r="N19" s="4" t="s">
        <v>63</v>
      </c>
      <c r="O19" s="4" t="s">
        <v>63</v>
      </c>
      <c r="P19" s="4" t="s">
        <v>7050</v>
      </c>
      <c r="Q19" s="4" t="s">
        <v>63</v>
      </c>
      <c r="R19" s="4" t="s">
        <v>46</v>
      </c>
      <c r="S19" s="4" t="s">
        <v>63</v>
      </c>
      <c r="T19" s="4" t="s">
        <v>63</v>
      </c>
      <c r="U19" s="4" t="s">
        <v>63</v>
      </c>
      <c r="V19" s="4" t="s">
        <v>63</v>
      </c>
      <c r="W19" s="4" t="s">
        <v>63</v>
      </c>
      <c r="X19" s="4" t="s">
        <v>63</v>
      </c>
      <c r="Y19" s="4" t="s">
        <v>63</v>
      </c>
      <c r="Z19" s="4" t="s">
        <v>63</v>
      </c>
      <c r="AA19" s="4" t="s">
        <v>63</v>
      </c>
      <c r="AB19" s="4" t="s">
        <v>63</v>
      </c>
      <c r="AC19" s="4" t="s">
        <v>63</v>
      </c>
      <c r="AD19" s="4" t="s">
        <v>46</v>
      </c>
      <c r="AE19" s="4" t="s">
        <v>46</v>
      </c>
      <c r="AF19" s="4" t="s">
        <v>63</v>
      </c>
      <c r="AG19" s="4" t="s">
        <v>46</v>
      </c>
    </row>
    <row r="20" spans="2:33" ht="409.5" x14ac:dyDescent="0.25">
      <c r="B20" s="4" t="s">
        <v>1079</v>
      </c>
      <c r="C20" s="47" t="s">
        <v>1080</v>
      </c>
      <c r="D20" s="44"/>
      <c r="E20" s="4" t="s">
        <v>1081</v>
      </c>
      <c r="F20" s="4" t="s">
        <v>63</v>
      </c>
      <c r="G20" s="4" t="s">
        <v>63</v>
      </c>
      <c r="H20" s="4" t="s">
        <v>63</v>
      </c>
      <c r="I20" s="4" t="s">
        <v>46</v>
      </c>
      <c r="J20" s="4" t="s">
        <v>63</v>
      </c>
      <c r="K20" s="4" t="s">
        <v>63</v>
      </c>
      <c r="L20" s="4" t="s">
        <v>46</v>
      </c>
      <c r="M20" s="4" t="s">
        <v>149</v>
      </c>
      <c r="N20" s="4" t="s">
        <v>149</v>
      </c>
      <c r="O20" s="4" t="s">
        <v>63</v>
      </c>
      <c r="P20" s="4" t="s">
        <v>7051</v>
      </c>
      <c r="Q20" s="4" t="s">
        <v>63</v>
      </c>
      <c r="R20" s="4" t="s">
        <v>7052</v>
      </c>
      <c r="S20" s="4" t="s">
        <v>63</v>
      </c>
      <c r="T20" s="4" t="s">
        <v>63</v>
      </c>
      <c r="U20" s="4" t="s">
        <v>63</v>
      </c>
      <c r="V20" s="4" t="s">
        <v>149</v>
      </c>
      <c r="W20" s="4" t="s">
        <v>63</v>
      </c>
      <c r="X20" s="4" t="s">
        <v>63</v>
      </c>
      <c r="Y20" s="4" t="s">
        <v>149</v>
      </c>
      <c r="Z20" s="4" t="s">
        <v>149</v>
      </c>
      <c r="AA20" s="4" t="s">
        <v>63</v>
      </c>
      <c r="AB20" s="4" t="s">
        <v>63</v>
      </c>
      <c r="AC20" s="4" t="s">
        <v>63</v>
      </c>
      <c r="AD20" s="4" t="s">
        <v>7053</v>
      </c>
      <c r="AE20" s="4" t="s">
        <v>7054</v>
      </c>
      <c r="AF20" s="4" t="s">
        <v>63</v>
      </c>
      <c r="AG20" s="4" t="s">
        <v>7055</v>
      </c>
    </row>
    <row r="21" spans="2:33" ht="409.5" x14ac:dyDescent="0.25">
      <c r="B21" s="4" t="s">
        <v>857</v>
      </c>
      <c r="C21" s="47" t="s">
        <v>858</v>
      </c>
      <c r="D21" s="44"/>
      <c r="E21" s="4" t="s">
        <v>859</v>
      </c>
      <c r="F21" s="4" t="s">
        <v>63</v>
      </c>
      <c r="G21" s="4" t="s">
        <v>63</v>
      </c>
      <c r="H21" s="4" t="s">
        <v>63</v>
      </c>
      <c r="I21" s="4" t="s">
        <v>7056</v>
      </c>
      <c r="J21" s="4" t="s">
        <v>63</v>
      </c>
      <c r="K21" s="4" t="s">
        <v>63</v>
      </c>
      <c r="L21" s="4" t="s">
        <v>7057</v>
      </c>
      <c r="M21" s="4" t="s">
        <v>149</v>
      </c>
      <c r="N21" s="4" t="s">
        <v>149</v>
      </c>
      <c r="O21" s="4" t="s">
        <v>63</v>
      </c>
      <c r="P21" s="4" t="s">
        <v>7058</v>
      </c>
      <c r="Q21" s="4" t="s">
        <v>63</v>
      </c>
      <c r="R21" s="4" t="s">
        <v>7059</v>
      </c>
      <c r="S21" s="4" t="s">
        <v>63</v>
      </c>
      <c r="T21" s="4" t="s">
        <v>63</v>
      </c>
      <c r="U21" s="4" t="s">
        <v>63</v>
      </c>
      <c r="V21" s="4" t="s">
        <v>59</v>
      </c>
      <c r="W21" s="4" t="s">
        <v>63</v>
      </c>
      <c r="X21" s="4" t="s">
        <v>59</v>
      </c>
      <c r="Y21" s="4" t="s">
        <v>149</v>
      </c>
      <c r="Z21" s="4" t="s">
        <v>149</v>
      </c>
      <c r="AA21" s="4" t="s">
        <v>63</v>
      </c>
      <c r="AB21" s="4" t="s">
        <v>63</v>
      </c>
      <c r="AC21" s="4" t="s">
        <v>59</v>
      </c>
      <c r="AD21" s="4" t="s">
        <v>7060</v>
      </c>
      <c r="AE21" s="4" t="s">
        <v>7018</v>
      </c>
      <c r="AF21" s="4" t="s">
        <v>63</v>
      </c>
      <c r="AG21" s="4" t="s">
        <v>7019</v>
      </c>
    </row>
    <row r="22" spans="2:33" ht="409.5" x14ac:dyDescent="0.25">
      <c r="B22" s="4" t="s">
        <v>1159</v>
      </c>
      <c r="C22" s="47" t="s">
        <v>1160</v>
      </c>
      <c r="D22" s="44"/>
      <c r="E22" s="4" t="s">
        <v>1081</v>
      </c>
      <c r="F22" s="4" t="s">
        <v>63</v>
      </c>
      <c r="G22" s="4" t="s">
        <v>63</v>
      </c>
      <c r="H22" s="4" t="s">
        <v>63</v>
      </c>
      <c r="I22" s="4" t="s">
        <v>7061</v>
      </c>
      <c r="J22" s="4" t="s">
        <v>63</v>
      </c>
      <c r="K22" s="4" t="s">
        <v>63</v>
      </c>
      <c r="L22" s="4" t="s">
        <v>7062</v>
      </c>
      <c r="M22" s="4" t="s">
        <v>149</v>
      </c>
      <c r="N22" s="4" t="s">
        <v>149</v>
      </c>
      <c r="O22" s="4" t="s">
        <v>63</v>
      </c>
      <c r="P22" s="4" t="s">
        <v>7063</v>
      </c>
      <c r="Q22" s="4" t="s">
        <v>63</v>
      </c>
      <c r="R22" s="4" t="s">
        <v>7064</v>
      </c>
      <c r="S22" s="4" t="s">
        <v>63</v>
      </c>
      <c r="T22" s="4" t="s">
        <v>63</v>
      </c>
      <c r="U22" s="4" t="s">
        <v>63</v>
      </c>
      <c r="V22" s="4" t="s">
        <v>149</v>
      </c>
      <c r="W22" s="4" t="s">
        <v>63</v>
      </c>
      <c r="X22" s="4" t="s">
        <v>63</v>
      </c>
      <c r="Y22" s="4" t="s">
        <v>149</v>
      </c>
      <c r="Z22" s="4" t="s">
        <v>149</v>
      </c>
      <c r="AA22" s="4" t="s">
        <v>63</v>
      </c>
      <c r="AB22" s="4" t="s">
        <v>63</v>
      </c>
      <c r="AC22" s="4" t="s">
        <v>63</v>
      </c>
      <c r="AD22" s="4" t="s">
        <v>7065</v>
      </c>
      <c r="AE22" s="4" t="s">
        <v>7066</v>
      </c>
      <c r="AF22" s="4" t="s">
        <v>63</v>
      </c>
      <c r="AG22" s="4" t="s">
        <v>7067</v>
      </c>
    </row>
    <row r="23" spans="2:33" ht="185.25" x14ac:dyDescent="0.25">
      <c r="B23" s="4" t="s">
        <v>136</v>
      </c>
      <c r="C23" s="47" t="s">
        <v>137</v>
      </c>
      <c r="D23" s="44"/>
      <c r="E23" s="4" t="s">
        <v>74</v>
      </c>
      <c r="F23" s="4" t="s">
        <v>63</v>
      </c>
      <c r="G23" s="4" t="s">
        <v>63</v>
      </c>
      <c r="H23" s="4" t="s">
        <v>63</v>
      </c>
      <c r="I23" s="4" t="s">
        <v>7039</v>
      </c>
      <c r="J23" s="4" t="s">
        <v>63</v>
      </c>
      <c r="K23" s="4" t="s">
        <v>63</v>
      </c>
      <c r="L23" s="4" t="s">
        <v>7040</v>
      </c>
      <c r="M23" s="4" t="s">
        <v>149</v>
      </c>
      <c r="N23" s="4" t="s">
        <v>149</v>
      </c>
      <c r="O23" s="4" t="s">
        <v>59</v>
      </c>
      <c r="P23" s="4" t="s">
        <v>7068</v>
      </c>
      <c r="Q23" s="4" t="s">
        <v>63</v>
      </c>
      <c r="R23" s="4" t="s">
        <v>7037</v>
      </c>
      <c r="S23" s="4" t="s">
        <v>63</v>
      </c>
      <c r="T23" s="4" t="s">
        <v>63</v>
      </c>
      <c r="U23" s="4" t="s">
        <v>63</v>
      </c>
      <c r="V23" s="4" t="s">
        <v>63</v>
      </c>
      <c r="W23" s="4" t="s">
        <v>63</v>
      </c>
      <c r="X23" s="4" t="s">
        <v>63</v>
      </c>
      <c r="Y23" s="4" t="s">
        <v>149</v>
      </c>
      <c r="Z23" s="4" t="s">
        <v>149</v>
      </c>
      <c r="AA23" s="4" t="s">
        <v>149</v>
      </c>
      <c r="AB23" s="4" t="s">
        <v>149</v>
      </c>
      <c r="AC23" s="4" t="s">
        <v>59</v>
      </c>
      <c r="AD23" s="4" t="s">
        <v>7038</v>
      </c>
      <c r="AE23" s="4" t="s">
        <v>46</v>
      </c>
      <c r="AF23" s="4" t="s">
        <v>59</v>
      </c>
      <c r="AG23" s="4" t="s">
        <v>46</v>
      </c>
    </row>
    <row r="24" spans="2:33" ht="185.25" x14ac:dyDescent="0.25">
      <c r="B24" s="4" t="s">
        <v>79</v>
      </c>
      <c r="C24" s="47" t="s">
        <v>80</v>
      </c>
      <c r="D24" s="44"/>
      <c r="E24" s="4" t="s">
        <v>74</v>
      </c>
      <c r="F24" s="4" t="s">
        <v>63</v>
      </c>
      <c r="G24" s="4" t="s">
        <v>63</v>
      </c>
      <c r="H24" s="4" t="s">
        <v>63</v>
      </c>
      <c r="I24" s="4" t="s">
        <v>7039</v>
      </c>
      <c r="J24" s="4" t="s">
        <v>63</v>
      </c>
      <c r="K24" s="4" t="s">
        <v>63</v>
      </c>
      <c r="L24" s="4" t="s">
        <v>7040</v>
      </c>
      <c r="M24" s="4" t="s">
        <v>149</v>
      </c>
      <c r="N24" s="4" t="s">
        <v>149</v>
      </c>
      <c r="O24" s="4" t="s">
        <v>59</v>
      </c>
      <c r="P24" s="4" t="s">
        <v>7069</v>
      </c>
      <c r="Q24" s="4" t="s">
        <v>63</v>
      </c>
      <c r="R24" s="4" t="s">
        <v>7037</v>
      </c>
      <c r="S24" s="4" t="s">
        <v>63</v>
      </c>
      <c r="T24" s="4" t="s">
        <v>63</v>
      </c>
      <c r="U24" s="4" t="s">
        <v>63</v>
      </c>
      <c r="V24" s="4" t="s">
        <v>63</v>
      </c>
      <c r="W24" s="4" t="s">
        <v>63</v>
      </c>
      <c r="X24" s="4" t="s">
        <v>63</v>
      </c>
      <c r="Y24" s="4" t="s">
        <v>149</v>
      </c>
      <c r="Z24" s="4" t="s">
        <v>149</v>
      </c>
      <c r="AA24" s="4" t="s">
        <v>149</v>
      </c>
      <c r="AB24" s="4" t="s">
        <v>149</v>
      </c>
      <c r="AC24" s="4" t="s">
        <v>59</v>
      </c>
      <c r="AD24" s="4" t="s">
        <v>7038</v>
      </c>
      <c r="AE24" s="4" t="s">
        <v>46</v>
      </c>
      <c r="AF24" s="4" t="s">
        <v>59</v>
      </c>
      <c r="AG24" s="4" t="s">
        <v>46</v>
      </c>
    </row>
    <row r="25" spans="2:33" ht="409.5" x14ac:dyDescent="0.25">
      <c r="B25" s="4" t="s">
        <v>1085</v>
      </c>
      <c r="C25" s="47" t="s">
        <v>1086</v>
      </c>
      <c r="D25" s="44"/>
      <c r="E25" s="4" t="s">
        <v>1081</v>
      </c>
      <c r="F25" s="4" t="s">
        <v>63</v>
      </c>
      <c r="G25" s="4" t="s">
        <v>63</v>
      </c>
      <c r="H25" s="4" t="s">
        <v>63</v>
      </c>
      <c r="I25" s="4" t="s">
        <v>46</v>
      </c>
      <c r="J25" s="4" t="s">
        <v>63</v>
      </c>
      <c r="K25" s="4" t="s">
        <v>63</v>
      </c>
      <c r="L25" s="4" t="s">
        <v>46</v>
      </c>
      <c r="M25" s="4" t="s">
        <v>149</v>
      </c>
      <c r="N25" s="4" t="s">
        <v>149</v>
      </c>
      <c r="O25" s="4" t="s">
        <v>63</v>
      </c>
      <c r="P25" s="4" t="s">
        <v>7070</v>
      </c>
      <c r="Q25" s="4" t="s">
        <v>63</v>
      </c>
      <c r="R25" s="4" t="s">
        <v>7052</v>
      </c>
      <c r="S25" s="4" t="s">
        <v>63</v>
      </c>
      <c r="T25" s="4" t="s">
        <v>63</v>
      </c>
      <c r="U25" s="4" t="s">
        <v>63</v>
      </c>
      <c r="V25" s="4" t="s">
        <v>149</v>
      </c>
      <c r="W25" s="4" t="s">
        <v>63</v>
      </c>
      <c r="X25" s="4" t="s">
        <v>63</v>
      </c>
      <c r="Y25" s="4" t="s">
        <v>149</v>
      </c>
      <c r="Z25" s="4" t="s">
        <v>149</v>
      </c>
      <c r="AA25" s="4" t="s">
        <v>63</v>
      </c>
      <c r="AB25" s="4" t="s">
        <v>63</v>
      </c>
      <c r="AC25" s="4" t="s">
        <v>63</v>
      </c>
      <c r="AD25" s="4" t="s">
        <v>7071</v>
      </c>
      <c r="AE25" s="4" t="s">
        <v>7054</v>
      </c>
      <c r="AF25" s="4" t="s">
        <v>63</v>
      </c>
      <c r="AG25" s="4" t="s">
        <v>7072</v>
      </c>
    </row>
    <row r="26" spans="2:33" ht="409.5" x14ac:dyDescent="0.25">
      <c r="B26" s="4" t="s">
        <v>1242</v>
      </c>
      <c r="C26" s="47" t="s">
        <v>1243</v>
      </c>
      <c r="D26" s="44"/>
      <c r="E26" s="4" t="s">
        <v>1081</v>
      </c>
      <c r="F26" s="4" t="s">
        <v>63</v>
      </c>
      <c r="G26" s="4" t="s">
        <v>63</v>
      </c>
      <c r="H26" s="4" t="s">
        <v>63</v>
      </c>
      <c r="I26" s="4" t="s">
        <v>7073</v>
      </c>
      <c r="J26" s="4" t="s">
        <v>63</v>
      </c>
      <c r="K26" s="4" t="s">
        <v>63</v>
      </c>
      <c r="L26" s="4" t="s">
        <v>7074</v>
      </c>
      <c r="M26" s="4" t="s">
        <v>149</v>
      </c>
      <c r="N26" s="4" t="s">
        <v>149</v>
      </c>
      <c r="O26" s="4" t="s">
        <v>63</v>
      </c>
      <c r="P26" s="4" t="s">
        <v>7075</v>
      </c>
      <c r="Q26" s="4" t="s">
        <v>149</v>
      </c>
      <c r="R26" s="4" t="s">
        <v>46</v>
      </c>
      <c r="S26" s="4" t="s">
        <v>63</v>
      </c>
      <c r="T26" s="4" t="s">
        <v>63</v>
      </c>
      <c r="U26" s="4" t="s">
        <v>63</v>
      </c>
      <c r="V26" s="4" t="s">
        <v>149</v>
      </c>
      <c r="W26" s="4" t="s">
        <v>63</v>
      </c>
      <c r="X26" s="4" t="s">
        <v>63</v>
      </c>
      <c r="Y26" s="4" t="s">
        <v>149</v>
      </c>
      <c r="Z26" s="4" t="s">
        <v>149</v>
      </c>
      <c r="AA26" s="4" t="s">
        <v>63</v>
      </c>
      <c r="AB26" s="4" t="s">
        <v>63</v>
      </c>
      <c r="AC26" s="4" t="s">
        <v>63</v>
      </c>
      <c r="AD26" s="4" t="s">
        <v>7071</v>
      </c>
      <c r="AE26" s="4" t="s">
        <v>7076</v>
      </c>
      <c r="AF26" s="4" t="s">
        <v>63</v>
      </c>
      <c r="AG26" s="4" t="s">
        <v>7067</v>
      </c>
    </row>
    <row r="27" spans="2:33" ht="42.75" x14ac:dyDescent="0.25">
      <c r="B27" s="4" t="s">
        <v>1163</v>
      </c>
      <c r="C27" s="47" t="s">
        <v>1164</v>
      </c>
      <c r="D27" s="44"/>
      <c r="E27" s="4" t="s">
        <v>349</v>
      </c>
      <c r="F27" s="4" t="s">
        <v>63</v>
      </c>
      <c r="G27" s="4" t="s">
        <v>63</v>
      </c>
      <c r="H27" s="4" t="s">
        <v>46</v>
      </c>
      <c r="I27" s="4" t="s">
        <v>46</v>
      </c>
      <c r="J27" s="4" t="s">
        <v>59</v>
      </c>
      <c r="K27" s="4" t="s">
        <v>63</v>
      </c>
      <c r="L27" s="4" t="s">
        <v>46</v>
      </c>
      <c r="M27" s="4" t="s">
        <v>149</v>
      </c>
      <c r="N27" s="4" t="s">
        <v>149</v>
      </c>
      <c r="O27" s="4" t="s">
        <v>59</v>
      </c>
      <c r="P27" s="4" t="s">
        <v>7077</v>
      </c>
      <c r="Q27" s="4" t="s">
        <v>59</v>
      </c>
      <c r="R27" s="4" t="s">
        <v>46</v>
      </c>
      <c r="S27" s="4" t="s">
        <v>63</v>
      </c>
      <c r="T27" s="4" t="s">
        <v>63</v>
      </c>
      <c r="U27" s="4" t="s">
        <v>63</v>
      </c>
      <c r="V27" s="4" t="s">
        <v>149</v>
      </c>
      <c r="W27" s="4" t="s">
        <v>149</v>
      </c>
      <c r="X27" s="4" t="s">
        <v>7078</v>
      </c>
      <c r="Y27" s="4" t="s">
        <v>59</v>
      </c>
      <c r="Z27" s="4" t="s">
        <v>149</v>
      </c>
      <c r="AA27" s="4" t="s">
        <v>63</v>
      </c>
      <c r="AB27" s="4" t="s">
        <v>63</v>
      </c>
      <c r="AC27" s="4" t="s">
        <v>59</v>
      </c>
      <c r="AD27" s="4" t="s">
        <v>46</v>
      </c>
      <c r="AE27" s="4" t="s">
        <v>46</v>
      </c>
      <c r="AF27" s="4" t="s">
        <v>63</v>
      </c>
      <c r="AG27" s="4" t="s">
        <v>46</v>
      </c>
    </row>
    <row r="28" spans="2:33" x14ac:dyDescent="0.25">
      <c r="B28" s="4" t="s">
        <v>1090</v>
      </c>
      <c r="C28" s="47" t="s">
        <v>1091</v>
      </c>
      <c r="D28" s="44"/>
      <c r="E28" s="4" t="s">
        <v>1092</v>
      </c>
      <c r="F28" s="4" t="s">
        <v>63</v>
      </c>
      <c r="G28" s="4" t="s">
        <v>63</v>
      </c>
      <c r="H28" s="4" t="s">
        <v>63</v>
      </c>
      <c r="I28" s="4" t="s">
        <v>46</v>
      </c>
      <c r="J28" s="4" t="s">
        <v>63</v>
      </c>
      <c r="K28" s="4" t="s">
        <v>59</v>
      </c>
      <c r="L28" s="4" t="s">
        <v>46</v>
      </c>
      <c r="M28" s="4" t="s">
        <v>149</v>
      </c>
      <c r="N28" s="4" t="s">
        <v>149</v>
      </c>
      <c r="O28" s="4" t="s">
        <v>63</v>
      </c>
      <c r="P28" s="4" t="s">
        <v>1198</v>
      </c>
      <c r="Q28" s="4" t="s">
        <v>149</v>
      </c>
      <c r="R28" s="4" t="s">
        <v>46</v>
      </c>
      <c r="S28" s="4"/>
      <c r="T28" s="4"/>
      <c r="U28" s="4"/>
      <c r="V28" s="4"/>
      <c r="W28" s="4"/>
      <c r="X28" s="4"/>
      <c r="Y28" s="4" t="s">
        <v>149</v>
      </c>
      <c r="Z28" s="4" t="s">
        <v>149</v>
      </c>
      <c r="AA28" s="4" t="s">
        <v>149</v>
      </c>
      <c r="AB28" s="4" t="s">
        <v>149</v>
      </c>
      <c r="AC28" s="4" t="s">
        <v>59</v>
      </c>
      <c r="AD28" s="4" t="s">
        <v>46</v>
      </c>
      <c r="AE28" s="4" t="s">
        <v>46</v>
      </c>
      <c r="AF28" s="4" t="s">
        <v>59</v>
      </c>
      <c r="AG28" s="4" t="s">
        <v>46</v>
      </c>
    </row>
    <row r="29" spans="2:33" ht="28.5" x14ac:dyDescent="0.25">
      <c r="B29" s="4" t="s">
        <v>1095</v>
      </c>
      <c r="C29" s="47" t="s">
        <v>1096</v>
      </c>
      <c r="D29" s="44"/>
      <c r="E29" s="4" t="s">
        <v>1097</v>
      </c>
      <c r="F29" s="4" t="s">
        <v>63</v>
      </c>
      <c r="G29" s="4" t="s">
        <v>59</v>
      </c>
      <c r="H29" s="4" t="s">
        <v>63</v>
      </c>
      <c r="I29" s="4" t="s">
        <v>46</v>
      </c>
      <c r="J29" s="4" t="s">
        <v>59</v>
      </c>
      <c r="K29" s="4" t="s">
        <v>63</v>
      </c>
      <c r="L29" s="4" t="s">
        <v>46</v>
      </c>
      <c r="M29" s="4" t="s">
        <v>149</v>
      </c>
      <c r="N29" s="4" t="s">
        <v>149</v>
      </c>
      <c r="O29" s="4" t="s">
        <v>59</v>
      </c>
      <c r="P29" s="4" t="s">
        <v>7079</v>
      </c>
      <c r="Q29" s="4" t="s">
        <v>63</v>
      </c>
      <c r="R29" s="4" t="s">
        <v>46</v>
      </c>
      <c r="S29" s="4" t="s">
        <v>63</v>
      </c>
      <c r="T29" s="4" t="s">
        <v>63</v>
      </c>
      <c r="U29" s="4" t="s">
        <v>63</v>
      </c>
      <c r="V29" s="4" t="s">
        <v>59</v>
      </c>
      <c r="W29" s="4" t="s">
        <v>63</v>
      </c>
      <c r="X29" s="4" t="s">
        <v>59</v>
      </c>
      <c r="Y29" s="4" t="s">
        <v>149</v>
      </c>
      <c r="Z29" s="4" t="s">
        <v>149</v>
      </c>
      <c r="AA29" s="4" t="s">
        <v>149</v>
      </c>
      <c r="AB29" s="4" t="s">
        <v>149</v>
      </c>
      <c r="AC29" s="4" t="s">
        <v>59</v>
      </c>
      <c r="AD29" s="4" t="s">
        <v>46</v>
      </c>
      <c r="AE29" s="4" t="s">
        <v>46</v>
      </c>
      <c r="AF29" s="4" t="s">
        <v>59</v>
      </c>
      <c r="AG29" s="4" t="s">
        <v>46</v>
      </c>
    </row>
    <row r="30" spans="2:33" ht="42.75" x14ac:dyDescent="0.25">
      <c r="B30" s="4" t="s">
        <v>846</v>
      </c>
      <c r="C30" s="47" t="s">
        <v>847</v>
      </c>
      <c r="D30" s="44"/>
      <c r="E30" s="4" t="s">
        <v>277</v>
      </c>
      <c r="F30" s="4" t="s">
        <v>59</v>
      </c>
      <c r="G30" s="4" t="s">
        <v>59</v>
      </c>
      <c r="H30" s="4" t="s">
        <v>46</v>
      </c>
      <c r="I30" s="4" t="s">
        <v>46</v>
      </c>
      <c r="J30" s="4" t="s">
        <v>59</v>
      </c>
      <c r="K30" s="4" t="s">
        <v>59</v>
      </c>
      <c r="L30" s="4" t="s">
        <v>6581</v>
      </c>
      <c r="M30" s="4" t="s">
        <v>149</v>
      </c>
      <c r="N30" s="4" t="s">
        <v>149</v>
      </c>
      <c r="O30" s="4" t="s">
        <v>59</v>
      </c>
      <c r="P30" s="4" t="s">
        <v>6581</v>
      </c>
      <c r="Q30" s="4" t="s">
        <v>149</v>
      </c>
      <c r="R30" s="4" t="s">
        <v>46</v>
      </c>
      <c r="S30" s="4"/>
      <c r="T30" s="4"/>
      <c r="U30" s="4"/>
      <c r="V30" s="4"/>
      <c r="W30" s="4"/>
      <c r="X30" s="4"/>
      <c r="Y30" s="4" t="s">
        <v>149</v>
      </c>
      <c r="Z30" s="4" t="s">
        <v>149</v>
      </c>
      <c r="AA30" s="4" t="s">
        <v>149</v>
      </c>
      <c r="AB30" s="4" t="s">
        <v>149</v>
      </c>
      <c r="AC30" s="4" t="s">
        <v>59</v>
      </c>
      <c r="AD30" s="4" t="s">
        <v>6581</v>
      </c>
      <c r="AE30" s="4" t="s">
        <v>46</v>
      </c>
      <c r="AF30" s="4" t="s">
        <v>59</v>
      </c>
      <c r="AG30" s="4" t="s">
        <v>46</v>
      </c>
    </row>
    <row r="31" spans="2:33" ht="199.5" x14ac:dyDescent="0.25">
      <c r="B31" s="4" t="s">
        <v>1100</v>
      </c>
      <c r="C31" s="47" t="s">
        <v>1101</v>
      </c>
      <c r="D31" s="44"/>
      <c r="E31" s="4" t="s">
        <v>1102</v>
      </c>
      <c r="F31" s="4" t="s">
        <v>59</v>
      </c>
      <c r="G31" s="4" t="s">
        <v>59</v>
      </c>
      <c r="H31" s="4" t="s">
        <v>59</v>
      </c>
      <c r="I31" s="4" t="s">
        <v>46</v>
      </c>
      <c r="J31" s="4" t="s">
        <v>59</v>
      </c>
      <c r="K31" s="4" t="s">
        <v>59</v>
      </c>
      <c r="L31" s="4" t="s">
        <v>46</v>
      </c>
      <c r="M31" s="4" t="s">
        <v>149</v>
      </c>
      <c r="N31" s="4" t="s">
        <v>149</v>
      </c>
      <c r="O31" s="4" t="s">
        <v>59</v>
      </c>
      <c r="P31" s="4" t="s">
        <v>7080</v>
      </c>
      <c r="Q31" s="4" t="s">
        <v>63</v>
      </c>
      <c r="R31" s="4" t="s">
        <v>7081</v>
      </c>
      <c r="S31" s="4" t="s">
        <v>149</v>
      </c>
      <c r="T31" s="4" t="s">
        <v>149</v>
      </c>
      <c r="U31" s="4" t="s">
        <v>149</v>
      </c>
      <c r="V31" s="4" t="s">
        <v>149</v>
      </c>
      <c r="W31" s="4" t="s">
        <v>149</v>
      </c>
      <c r="X31" s="4" t="s">
        <v>7078</v>
      </c>
      <c r="Y31" s="4" t="s">
        <v>149</v>
      </c>
      <c r="Z31" s="4" t="s">
        <v>149</v>
      </c>
      <c r="AA31" s="4" t="s">
        <v>63</v>
      </c>
      <c r="AB31" s="4" t="s">
        <v>63</v>
      </c>
      <c r="AC31" s="4" t="s">
        <v>63</v>
      </c>
      <c r="AD31" s="4" t="s">
        <v>46</v>
      </c>
      <c r="AE31" s="4" t="s">
        <v>46</v>
      </c>
      <c r="AF31" s="4" t="s">
        <v>63</v>
      </c>
      <c r="AG31" s="4" t="s">
        <v>46</v>
      </c>
    </row>
    <row r="32" spans="2:33" ht="156.75" x14ac:dyDescent="0.25">
      <c r="B32" s="4" t="s">
        <v>1252</v>
      </c>
      <c r="C32" s="47" t="s">
        <v>1253</v>
      </c>
      <c r="D32" s="44"/>
      <c r="E32" s="4" t="s">
        <v>117</v>
      </c>
      <c r="F32" s="4" t="s">
        <v>63</v>
      </c>
      <c r="G32" s="4" t="s">
        <v>63</v>
      </c>
      <c r="H32" s="4" t="s">
        <v>63</v>
      </c>
      <c r="I32" s="4" t="s">
        <v>7082</v>
      </c>
      <c r="J32" s="4" t="s">
        <v>63</v>
      </c>
      <c r="K32" s="4" t="s">
        <v>63</v>
      </c>
      <c r="L32" s="4" t="s">
        <v>7083</v>
      </c>
      <c r="M32" s="4" t="s">
        <v>149</v>
      </c>
      <c r="N32" s="4" t="s">
        <v>149</v>
      </c>
      <c r="O32" s="4" t="s">
        <v>63</v>
      </c>
      <c r="P32" s="4" t="s">
        <v>7084</v>
      </c>
      <c r="Q32" s="4" t="s">
        <v>149</v>
      </c>
      <c r="R32" s="4" t="s">
        <v>46</v>
      </c>
      <c r="S32" s="4" t="s">
        <v>63</v>
      </c>
      <c r="T32" s="4" t="s">
        <v>63</v>
      </c>
      <c r="U32" s="4" t="s">
        <v>63</v>
      </c>
      <c r="V32" s="4" t="s">
        <v>63</v>
      </c>
      <c r="W32" s="4" t="s">
        <v>63</v>
      </c>
      <c r="X32" s="4" t="s">
        <v>59</v>
      </c>
      <c r="Y32" s="4" t="s">
        <v>149</v>
      </c>
      <c r="Z32" s="4" t="s">
        <v>149</v>
      </c>
      <c r="AA32" s="4" t="s">
        <v>63</v>
      </c>
      <c r="AB32" s="4" t="s">
        <v>63</v>
      </c>
      <c r="AC32" s="4" t="s">
        <v>63</v>
      </c>
      <c r="AD32" s="4" t="s">
        <v>7085</v>
      </c>
      <c r="AE32" s="4" t="s">
        <v>46</v>
      </c>
      <c r="AF32" s="4" t="s">
        <v>63</v>
      </c>
      <c r="AG32" s="4" t="s">
        <v>3433</v>
      </c>
    </row>
    <row r="33" spans="2:33" ht="156.75" x14ac:dyDescent="0.25">
      <c r="B33" s="4" t="s">
        <v>1255</v>
      </c>
      <c r="C33" s="47" t="s">
        <v>1256</v>
      </c>
      <c r="D33" s="44"/>
      <c r="E33" s="4" t="s">
        <v>117</v>
      </c>
      <c r="F33" s="4" t="s">
        <v>63</v>
      </c>
      <c r="G33" s="4" t="s">
        <v>63</v>
      </c>
      <c r="H33" s="4" t="s">
        <v>63</v>
      </c>
      <c r="I33" s="4" t="s">
        <v>7082</v>
      </c>
      <c r="J33" s="4" t="s">
        <v>63</v>
      </c>
      <c r="K33" s="4" t="s">
        <v>63</v>
      </c>
      <c r="L33" s="4" t="s">
        <v>7086</v>
      </c>
      <c r="M33" s="4" t="s">
        <v>149</v>
      </c>
      <c r="N33" s="4" t="s">
        <v>149</v>
      </c>
      <c r="O33" s="4" t="s">
        <v>63</v>
      </c>
      <c r="P33" s="4" t="s">
        <v>7084</v>
      </c>
      <c r="Q33" s="4" t="s">
        <v>149</v>
      </c>
      <c r="R33" s="4" t="s">
        <v>46</v>
      </c>
      <c r="S33" s="4" t="s">
        <v>63</v>
      </c>
      <c r="T33" s="4" t="s">
        <v>63</v>
      </c>
      <c r="U33" s="4" t="s">
        <v>63</v>
      </c>
      <c r="V33" s="4" t="s">
        <v>63</v>
      </c>
      <c r="W33" s="4" t="s">
        <v>63</v>
      </c>
      <c r="X33" s="4" t="s">
        <v>59</v>
      </c>
      <c r="Y33" s="4" t="s">
        <v>149</v>
      </c>
      <c r="Z33" s="4" t="s">
        <v>149</v>
      </c>
      <c r="AA33" s="4" t="s">
        <v>63</v>
      </c>
      <c r="AB33" s="4" t="s">
        <v>63</v>
      </c>
      <c r="AC33" s="4" t="s">
        <v>63</v>
      </c>
      <c r="AD33" s="4" t="s">
        <v>7087</v>
      </c>
      <c r="AE33" s="4" t="s">
        <v>46</v>
      </c>
      <c r="AF33" s="4" t="s">
        <v>63</v>
      </c>
      <c r="AG33" s="4" t="s">
        <v>3433</v>
      </c>
    </row>
    <row r="34" spans="2:33" ht="409.5" x14ac:dyDescent="0.25">
      <c r="B34" s="4" t="s">
        <v>1257</v>
      </c>
      <c r="C34" s="47" t="s">
        <v>1258</v>
      </c>
      <c r="D34" s="44"/>
      <c r="E34" s="4" t="s">
        <v>1081</v>
      </c>
      <c r="F34" s="4" t="s">
        <v>63</v>
      </c>
      <c r="G34" s="4" t="s">
        <v>63</v>
      </c>
      <c r="H34" s="4" t="s">
        <v>63</v>
      </c>
      <c r="I34" s="4" t="s">
        <v>46</v>
      </c>
      <c r="J34" s="4" t="s">
        <v>63</v>
      </c>
      <c r="K34" s="4" t="s">
        <v>63</v>
      </c>
      <c r="L34" s="4" t="s">
        <v>46</v>
      </c>
      <c r="M34" s="4" t="s">
        <v>149</v>
      </c>
      <c r="N34" s="4" t="s">
        <v>149</v>
      </c>
      <c r="O34" s="4" t="s">
        <v>59</v>
      </c>
      <c r="P34" s="4" t="s">
        <v>7088</v>
      </c>
      <c r="Q34" s="4" t="s">
        <v>63</v>
      </c>
      <c r="R34" s="4" t="s">
        <v>7089</v>
      </c>
      <c r="S34" s="4" t="s">
        <v>63</v>
      </c>
      <c r="T34" s="4" t="s">
        <v>63</v>
      </c>
      <c r="U34" s="4" t="s">
        <v>63</v>
      </c>
      <c r="V34" s="4" t="s">
        <v>149</v>
      </c>
      <c r="W34" s="4" t="s">
        <v>63</v>
      </c>
      <c r="X34" s="4" t="s">
        <v>63</v>
      </c>
      <c r="Y34" s="4" t="s">
        <v>149</v>
      </c>
      <c r="Z34" s="4" t="s">
        <v>149</v>
      </c>
      <c r="AA34" s="4" t="s">
        <v>63</v>
      </c>
      <c r="AB34" s="4" t="s">
        <v>63</v>
      </c>
      <c r="AC34" s="4" t="s">
        <v>63</v>
      </c>
      <c r="AD34" s="4" t="s">
        <v>7071</v>
      </c>
      <c r="AE34" s="4" t="s">
        <v>7054</v>
      </c>
      <c r="AF34" s="4" t="s">
        <v>63</v>
      </c>
      <c r="AG34" s="4" t="s">
        <v>7067</v>
      </c>
    </row>
    <row r="35" spans="2:33" x14ac:dyDescent="0.25">
      <c r="B35" s="4" t="s">
        <v>1105</v>
      </c>
      <c r="C35" s="47" t="s">
        <v>1106</v>
      </c>
      <c r="D35" s="44"/>
      <c r="E35" s="4" t="s">
        <v>124</v>
      </c>
      <c r="F35" s="4" t="s">
        <v>63</v>
      </c>
      <c r="G35" s="4" t="s">
        <v>63</v>
      </c>
      <c r="H35" s="4" t="s">
        <v>63</v>
      </c>
      <c r="I35" s="4" t="s">
        <v>46</v>
      </c>
      <c r="J35" s="4" t="s">
        <v>63</v>
      </c>
      <c r="K35" s="4" t="s">
        <v>63</v>
      </c>
      <c r="L35" s="4" t="s">
        <v>46</v>
      </c>
      <c r="M35" s="4" t="s">
        <v>149</v>
      </c>
      <c r="N35" s="4" t="s">
        <v>149</v>
      </c>
      <c r="O35" s="4" t="s">
        <v>63</v>
      </c>
      <c r="P35" s="4" t="s">
        <v>7090</v>
      </c>
      <c r="Q35" s="4" t="s">
        <v>63</v>
      </c>
      <c r="R35" s="4" t="s">
        <v>46</v>
      </c>
      <c r="S35" s="4" t="s">
        <v>63</v>
      </c>
      <c r="T35" s="4" t="s">
        <v>63</v>
      </c>
      <c r="U35" s="4" t="s">
        <v>63</v>
      </c>
      <c r="V35" s="4" t="s">
        <v>63</v>
      </c>
      <c r="W35" s="4" t="s">
        <v>63</v>
      </c>
      <c r="X35" s="4" t="s">
        <v>63</v>
      </c>
      <c r="Y35" s="4" t="s">
        <v>149</v>
      </c>
      <c r="Z35" s="4" t="s">
        <v>149</v>
      </c>
      <c r="AA35" s="4" t="s">
        <v>63</v>
      </c>
      <c r="AB35" s="4" t="s">
        <v>63</v>
      </c>
      <c r="AC35" s="4" t="s">
        <v>59</v>
      </c>
      <c r="AD35" s="4" t="s">
        <v>46</v>
      </c>
      <c r="AE35" s="4" t="s">
        <v>46</v>
      </c>
      <c r="AF35" s="4" t="s">
        <v>63</v>
      </c>
      <c r="AG35" s="4" t="s">
        <v>46</v>
      </c>
    </row>
    <row r="36" spans="2:33" ht="85.5" x14ac:dyDescent="0.25">
      <c r="B36" s="4" t="s">
        <v>689</v>
      </c>
      <c r="C36" s="47" t="s">
        <v>690</v>
      </c>
      <c r="D36" s="44"/>
      <c r="E36" s="4" t="s">
        <v>691</v>
      </c>
      <c r="F36" s="4" t="s">
        <v>63</v>
      </c>
      <c r="G36" s="4" t="s">
        <v>63</v>
      </c>
      <c r="H36" s="4" t="s">
        <v>63</v>
      </c>
      <c r="I36" s="4" t="s">
        <v>7091</v>
      </c>
      <c r="J36" s="4" t="s">
        <v>59</v>
      </c>
      <c r="K36" s="4" t="s">
        <v>63</v>
      </c>
      <c r="L36" s="4" t="s">
        <v>7092</v>
      </c>
      <c r="M36" s="4" t="s">
        <v>149</v>
      </c>
      <c r="N36" s="4" t="s">
        <v>149</v>
      </c>
      <c r="O36" s="4" t="s">
        <v>63</v>
      </c>
      <c r="P36" s="4" t="s">
        <v>7093</v>
      </c>
      <c r="Q36" s="4" t="s">
        <v>63</v>
      </c>
      <c r="R36" s="4" t="s">
        <v>7094</v>
      </c>
      <c r="S36" s="4" t="s">
        <v>63</v>
      </c>
      <c r="T36" s="4" t="s">
        <v>63</v>
      </c>
      <c r="U36" s="4" t="s">
        <v>63</v>
      </c>
      <c r="V36" s="4" t="s">
        <v>149</v>
      </c>
      <c r="W36" s="4" t="s">
        <v>63</v>
      </c>
      <c r="X36" s="4" t="s">
        <v>63</v>
      </c>
      <c r="Y36" s="4" t="s">
        <v>149</v>
      </c>
      <c r="Z36" s="4" t="s">
        <v>149</v>
      </c>
      <c r="AA36" s="4" t="s">
        <v>59</v>
      </c>
      <c r="AB36" s="4" t="s">
        <v>63</v>
      </c>
      <c r="AC36" s="4" t="s">
        <v>59</v>
      </c>
      <c r="AD36" s="4" t="s">
        <v>7095</v>
      </c>
      <c r="AE36" s="4" t="s">
        <v>46</v>
      </c>
      <c r="AF36" s="4" t="s">
        <v>63</v>
      </c>
      <c r="AG36" s="4" t="s">
        <v>46</v>
      </c>
    </row>
    <row r="37" spans="2:33" x14ac:dyDescent="0.25">
      <c r="B37" s="4" t="s">
        <v>1266</v>
      </c>
      <c r="C37" s="47" t="s">
        <v>1267</v>
      </c>
      <c r="D37" s="44"/>
      <c r="E37" s="4" t="s">
        <v>1268</v>
      </c>
      <c r="F37" s="4" t="s">
        <v>63</v>
      </c>
      <c r="G37" s="4" t="s">
        <v>63</v>
      </c>
      <c r="H37" s="4" t="s">
        <v>46</v>
      </c>
      <c r="I37" s="4" t="s">
        <v>46</v>
      </c>
      <c r="J37" s="4" t="s">
        <v>63</v>
      </c>
      <c r="K37" s="4" t="s">
        <v>63</v>
      </c>
      <c r="L37" s="4" t="s">
        <v>46</v>
      </c>
      <c r="M37" s="4" t="s">
        <v>149</v>
      </c>
      <c r="N37" s="4" t="s">
        <v>149</v>
      </c>
      <c r="O37" s="4" t="s">
        <v>59</v>
      </c>
      <c r="P37" s="4" t="s">
        <v>2061</v>
      </c>
      <c r="Q37" s="4" t="s">
        <v>63</v>
      </c>
      <c r="R37" s="4" t="s">
        <v>46</v>
      </c>
      <c r="S37" s="4" t="s">
        <v>63</v>
      </c>
      <c r="T37" s="4" t="s">
        <v>63</v>
      </c>
      <c r="U37" s="4" t="s">
        <v>63</v>
      </c>
      <c r="V37" s="4" t="s">
        <v>63</v>
      </c>
      <c r="W37" s="4" t="s">
        <v>63</v>
      </c>
      <c r="X37" s="4" t="s">
        <v>63</v>
      </c>
      <c r="Y37" s="4" t="s">
        <v>149</v>
      </c>
      <c r="Z37" s="4" t="s">
        <v>149</v>
      </c>
      <c r="AA37" s="4" t="s">
        <v>149</v>
      </c>
      <c r="AB37" s="4" t="s">
        <v>149</v>
      </c>
      <c r="AC37" s="4" t="s">
        <v>63</v>
      </c>
      <c r="AD37" s="4" t="s">
        <v>2245</v>
      </c>
      <c r="AE37" s="4" t="s">
        <v>2245</v>
      </c>
      <c r="AF37" s="4" t="s">
        <v>63</v>
      </c>
      <c r="AG37" s="4" t="s">
        <v>2245</v>
      </c>
    </row>
    <row r="38" spans="2:33" ht="28.5" x14ac:dyDescent="0.25">
      <c r="B38" s="4" t="s">
        <v>774</v>
      </c>
      <c r="C38" s="47" t="s">
        <v>775</v>
      </c>
      <c r="D38" s="44"/>
      <c r="E38" s="4" t="s">
        <v>776</v>
      </c>
      <c r="F38" s="4" t="s">
        <v>59</v>
      </c>
      <c r="G38" s="4" t="s">
        <v>59</v>
      </c>
      <c r="H38" s="4" t="s">
        <v>46</v>
      </c>
      <c r="I38" s="4" t="s">
        <v>46</v>
      </c>
      <c r="J38" s="4" t="s">
        <v>59</v>
      </c>
      <c r="K38" s="4" t="s">
        <v>59</v>
      </c>
      <c r="L38" s="4" t="s">
        <v>46</v>
      </c>
      <c r="M38" s="4" t="s">
        <v>149</v>
      </c>
      <c r="N38" s="4" t="s">
        <v>149</v>
      </c>
      <c r="O38" s="4" t="s">
        <v>59</v>
      </c>
      <c r="P38" s="4" t="s">
        <v>7096</v>
      </c>
      <c r="Q38" s="4" t="s">
        <v>149</v>
      </c>
      <c r="R38" s="4" t="s">
        <v>46</v>
      </c>
      <c r="S38" s="4"/>
      <c r="T38" s="4"/>
      <c r="U38" s="4"/>
      <c r="V38" s="4"/>
      <c r="W38" s="4"/>
      <c r="X38" s="4"/>
      <c r="Y38" s="4" t="s">
        <v>149</v>
      </c>
      <c r="Z38" s="4" t="s">
        <v>149</v>
      </c>
      <c r="AA38" s="4" t="s">
        <v>149</v>
      </c>
      <c r="AB38" s="4" t="s">
        <v>149</v>
      </c>
      <c r="AC38" s="4" t="s">
        <v>59</v>
      </c>
      <c r="AD38" s="4" t="s">
        <v>46</v>
      </c>
      <c r="AE38" s="4" t="s">
        <v>46</v>
      </c>
      <c r="AF38" s="4" t="s">
        <v>59</v>
      </c>
      <c r="AG38" s="4" t="s">
        <v>46</v>
      </c>
    </row>
    <row r="39" spans="2:33" ht="42.75" x14ac:dyDescent="0.25">
      <c r="B39" s="4" t="s">
        <v>1293</v>
      </c>
      <c r="C39" s="47" t="s">
        <v>1294</v>
      </c>
      <c r="D39" s="44"/>
      <c r="E39" s="4" t="s">
        <v>356</v>
      </c>
      <c r="F39" s="4" t="s">
        <v>59</v>
      </c>
      <c r="G39" s="4" t="s">
        <v>59</v>
      </c>
      <c r="H39" s="4" t="s">
        <v>63</v>
      </c>
      <c r="I39" s="4" t="s">
        <v>7097</v>
      </c>
      <c r="J39" s="4" t="s">
        <v>63</v>
      </c>
      <c r="K39" s="4" t="s">
        <v>63</v>
      </c>
      <c r="L39" s="4" t="s">
        <v>7097</v>
      </c>
      <c r="M39" s="4" t="s">
        <v>149</v>
      </c>
      <c r="N39" s="4" t="s">
        <v>149</v>
      </c>
      <c r="O39" s="4" t="s">
        <v>63</v>
      </c>
      <c r="P39" s="4" t="s">
        <v>7098</v>
      </c>
      <c r="Q39" s="4" t="s">
        <v>149</v>
      </c>
      <c r="R39" s="4" t="s">
        <v>46</v>
      </c>
      <c r="S39" s="4"/>
      <c r="T39" s="4"/>
      <c r="U39" s="4"/>
      <c r="V39" s="4"/>
      <c r="W39" s="4"/>
      <c r="X39" s="4"/>
      <c r="Y39" s="4" t="s">
        <v>149</v>
      </c>
      <c r="Z39" s="4" t="s">
        <v>149</v>
      </c>
      <c r="AA39" s="4" t="s">
        <v>63</v>
      </c>
      <c r="AB39" s="4" t="s">
        <v>63</v>
      </c>
      <c r="AC39" s="4" t="s">
        <v>59</v>
      </c>
      <c r="AD39" s="4" t="s">
        <v>46</v>
      </c>
      <c r="AE39" s="4" t="s">
        <v>46</v>
      </c>
      <c r="AF39" s="4" t="s">
        <v>63</v>
      </c>
      <c r="AG39" s="4" t="s">
        <v>3730</v>
      </c>
    </row>
    <row r="40" spans="2:33" x14ac:dyDescent="0.25">
      <c r="B40" s="4" t="s">
        <v>1271</v>
      </c>
      <c r="C40" s="47" t="s">
        <v>1272</v>
      </c>
      <c r="D40" s="44"/>
      <c r="E40" s="4" t="s">
        <v>1273</v>
      </c>
      <c r="F40" s="4" t="s">
        <v>59</v>
      </c>
      <c r="G40" s="4" t="s">
        <v>59</v>
      </c>
      <c r="H40" s="4" t="s">
        <v>63</v>
      </c>
      <c r="I40" s="4" t="s">
        <v>46</v>
      </c>
      <c r="J40" s="4" t="s">
        <v>59</v>
      </c>
      <c r="K40" s="4" t="s">
        <v>59</v>
      </c>
      <c r="L40" s="4" t="s">
        <v>46</v>
      </c>
      <c r="M40" s="4" t="s">
        <v>149</v>
      </c>
      <c r="N40" s="4" t="s">
        <v>149</v>
      </c>
      <c r="O40" s="4" t="s">
        <v>59</v>
      </c>
      <c r="P40" s="4" t="s">
        <v>7099</v>
      </c>
      <c r="Q40" s="4" t="s">
        <v>149</v>
      </c>
      <c r="R40" s="4" t="s">
        <v>46</v>
      </c>
      <c r="S40" s="4" t="s">
        <v>63</v>
      </c>
      <c r="T40" s="4" t="s">
        <v>63</v>
      </c>
      <c r="U40" s="4" t="s">
        <v>149</v>
      </c>
      <c r="V40" s="4" t="s">
        <v>149</v>
      </c>
      <c r="W40" s="4" t="s">
        <v>149</v>
      </c>
      <c r="X40" s="4" t="s">
        <v>59</v>
      </c>
      <c r="Y40" s="4" t="s">
        <v>149</v>
      </c>
      <c r="Z40" s="4" t="s">
        <v>149</v>
      </c>
      <c r="AA40" s="4" t="s">
        <v>149</v>
      </c>
      <c r="AB40" s="4" t="s">
        <v>149</v>
      </c>
      <c r="AC40" s="4" t="s">
        <v>59</v>
      </c>
      <c r="AD40" s="4" t="s">
        <v>46</v>
      </c>
      <c r="AE40" s="4" t="s">
        <v>46</v>
      </c>
      <c r="AF40" s="4" t="s">
        <v>59</v>
      </c>
      <c r="AG40" s="4" t="s">
        <v>46</v>
      </c>
    </row>
    <row r="41" spans="2:33" ht="142.5" x14ac:dyDescent="0.25">
      <c r="B41" s="4" t="s">
        <v>300</v>
      </c>
      <c r="C41" s="47" t="s">
        <v>301</v>
      </c>
      <c r="D41" s="44"/>
      <c r="E41" s="4" t="s">
        <v>142</v>
      </c>
      <c r="F41" s="4" t="s">
        <v>63</v>
      </c>
      <c r="G41" s="4" t="s">
        <v>63</v>
      </c>
      <c r="H41" s="4" t="s">
        <v>46</v>
      </c>
      <c r="I41" s="4" t="s">
        <v>46</v>
      </c>
      <c r="J41" s="4" t="s">
        <v>59</v>
      </c>
      <c r="K41" s="4" t="s">
        <v>59</v>
      </c>
      <c r="L41" s="4" t="s">
        <v>46</v>
      </c>
      <c r="M41" s="4" t="s">
        <v>149</v>
      </c>
      <c r="N41" s="4" t="s">
        <v>149</v>
      </c>
      <c r="O41" s="4" t="s">
        <v>59</v>
      </c>
      <c r="P41" s="4" t="s">
        <v>7100</v>
      </c>
      <c r="Q41" s="4" t="s">
        <v>63</v>
      </c>
      <c r="R41" s="4" t="s">
        <v>7101</v>
      </c>
      <c r="S41" s="4"/>
      <c r="T41" s="4"/>
      <c r="U41" s="4"/>
      <c r="V41" s="4"/>
      <c r="W41" s="4"/>
      <c r="X41" s="4"/>
      <c r="Y41" s="4" t="s">
        <v>149</v>
      </c>
      <c r="Z41" s="4" t="s">
        <v>149</v>
      </c>
      <c r="AA41" s="4" t="s">
        <v>149</v>
      </c>
      <c r="AB41" s="4" t="s">
        <v>149</v>
      </c>
      <c r="AC41" s="4" t="s">
        <v>59</v>
      </c>
      <c r="AD41" s="4" t="s">
        <v>46</v>
      </c>
      <c r="AE41" s="4" t="s">
        <v>7102</v>
      </c>
      <c r="AF41" s="4" t="s">
        <v>63</v>
      </c>
      <c r="AG41" s="4" t="s">
        <v>46</v>
      </c>
    </row>
    <row r="42" spans="2:33" ht="185.25" x14ac:dyDescent="0.25">
      <c r="B42" s="4" t="s">
        <v>1172</v>
      </c>
      <c r="C42" s="47" t="s">
        <v>1173</v>
      </c>
      <c r="D42" s="44"/>
      <c r="E42" s="4" t="s">
        <v>283</v>
      </c>
      <c r="F42" s="4" t="s">
        <v>63</v>
      </c>
      <c r="G42" s="4" t="s">
        <v>63</v>
      </c>
      <c r="H42" s="4" t="s">
        <v>46</v>
      </c>
      <c r="I42" s="4" t="s">
        <v>46</v>
      </c>
      <c r="J42" s="4" t="s">
        <v>63</v>
      </c>
      <c r="K42" s="4" t="s">
        <v>63</v>
      </c>
      <c r="L42" s="4" t="s">
        <v>7103</v>
      </c>
      <c r="M42" s="4" t="s">
        <v>149</v>
      </c>
      <c r="N42" s="4" t="s">
        <v>149</v>
      </c>
      <c r="O42" s="4" t="s">
        <v>59</v>
      </c>
      <c r="P42" s="4" t="s">
        <v>7104</v>
      </c>
      <c r="Q42" s="4" t="s">
        <v>63</v>
      </c>
      <c r="R42" s="4" t="s">
        <v>7105</v>
      </c>
      <c r="S42" s="4" t="s">
        <v>63</v>
      </c>
      <c r="T42" s="4" t="s">
        <v>63</v>
      </c>
      <c r="U42" s="4" t="s">
        <v>63</v>
      </c>
      <c r="V42" s="4" t="s">
        <v>63</v>
      </c>
      <c r="W42" s="4" t="s">
        <v>63</v>
      </c>
      <c r="X42" s="4" t="s">
        <v>59</v>
      </c>
      <c r="Y42" s="4" t="s">
        <v>149</v>
      </c>
      <c r="Z42" s="4" t="s">
        <v>149</v>
      </c>
      <c r="AA42" s="4" t="s">
        <v>63</v>
      </c>
      <c r="AB42" s="4" t="s">
        <v>63</v>
      </c>
      <c r="AC42" s="4" t="s">
        <v>59</v>
      </c>
      <c r="AD42" s="4" t="s">
        <v>7106</v>
      </c>
      <c r="AE42" s="4" t="s">
        <v>46</v>
      </c>
      <c r="AF42" s="4" t="s">
        <v>63</v>
      </c>
      <c r="AG42" s="4" t="s">
        <v>46</v>
      </c>
    </row>
    <row r="43" spans="2:33" x14ac:dyDescent="0.25">
      <c r="B43" s="4" t="s">
        <v>139</v>
      </c>
      <c r="C43" s="47" t="s">
        <v>140</v>
      </c>
      <c r="D43" s="44"/>
      <c r="E43" s="4" t="s">
        <v>142</v>
      </c>
      <c r="F43" s="4" t="s">
        <v>63</v>
      </c>
      <c r="G43" s="4" t="s">
        <v>63</v>
      </c>
      <c r="H43" s="4" t="s">
        <v>63</v>
      </c>
      <c r="I43" s="4" t="s">
        <v>46</v>
      </c>
      <c r="J43" s="4" t="s">
        <v>63</v>
      </c>
      <c r="K43" s="4" t="s">
        <v>63</v>
      </c>
      <c r="L43" s="4" t="s">
        <v>46</v>
      </c>
      <c r="M43" s="4" t="s">
        <v>149</v>
      </c>
      <c r="N43" s="4" t="s">
        <v>149</v>
      </c>
      <c r="O43" s="4" t="s">
        <v>59</v>
      </c>
      <c r="P43" s="4" t="s">
        <v>6166</v>
      </c>
      <c r="Q43" s="4" t="s">
        <v>63</v>
      </c>
      <c r="R43" s="4" t="s">
        <v>46</v>
      </c>
      <c r="S43" s="4" t="s">
        <v>63</v>
      </c>
      <c r="T43" s="4" t="s">
        <v>63</v>
      </c>
      <c r="U43" s="4" t="s">
        <v>63</v>
      </c>
      <c r="V43" s="4" t="s">
        <v>149</v>
      </c>
      <c r="W43" s="4" t="s">
        <v>63</v>
      </c>
      <c r="X43" s="4" t="s">
        <v>59</v>
      </c>
      <c r="Y43" s="4" t="s">
        <v>149</v>
      </c>
      <c r="Z43" s="4" t="s">
        <v>149</v>
      </c>
      <c r="AA43" s="4" t="s">
        <v>63</v>
      </c>
      <c r="AB43" s="4" t="s">
        <v>63</v>
      </c>
      <c r="AC43" s="4" t="s">
        <v>59</v>
      </c>
      <c r="AD43" s="4" t="s">
        <v>46</v>
      </c>
      <c r="AE43" s="4" t="s">
        <v>46</v>
      </c>
      <c r="AF43" s="4" t="s">
        <v>63</v>
      </c>
      <c r="AG43" s="4" t="s">
        <v>46</v>
      </c>
    </row>
    <row r="44" spans="2:33" ht="28.5" x14ac:dyDescent="0.25">
      <c r="B44" s="4" t="s">
        <v>98</v>
      </c>
      <c r="C44" s="47" t="s">
        <v>99</v>
      </c>
      <c r="D44" s="44"/>
      <c r="E44" s="4" t="s">
        <v>101</v>
      </c>
      <c r="F44" s="4" t="s">
        <v>59</v>
      </c>
      <c r="G44" s="4" t="s">
        <v>59</v>
      </c>
      <c r="H44" s="4" t="s">
        <v>59</v>
      </c>
      <c r="I44" s="4" t="s">
        <v>46</v>
      </c>
      <c r="J44" s="4" t="s">
        <v>59</v>
      </c>
      <c r="K44" s="4" t="s">
        <v>59</v>
      </c>
      <c r="L44" s="4" t="s">
        <v>46</v>
      </c>
      <c r="M44" s="4" t="s">
        <v>59</v>
      </c>
      <c r="N44" s="4" t="s">
        <v>59</v>
      </c>
      <c r="O44" s="4" t="s">
        <v>59</v>
      </c>
      <c r="P44" s="4" t="s">
        <v>6192</v>
      </c>
      <c r="Q44" s="4" t="s">
        <v>59</v>
      </c>
      <c r="R44" s="4" t="s">
        <v>46</v>
      </c>
      <c r="S44" s="4"/>
      <c r="T44" s="4"/>
      <c r="U44" s="4"/>
      <c r="V44" s="4"/>
      <c r="W44" s="4"/>
      <c r="X44" s="4"/>
      <c r="Y44" s="4" t="s">
        <v>59</v>
      </c>
      <c r="Z44" s="4" t="s">
        <v>59</v>
      </c>
      <c r="AA44" s="4" t="s">
        <v>59</v>
      </c>
      <c r="AB44" s="4" t="s">
        <v>59</v>
      </c>
      <c r="AC44" s="4" t="s">
        <v>59</v>
      </c>
      <c r="AD44" s="4" t="s">
        <v>46</v>
      </c>
      <c r="AE44" s="4" t="s">
        <v>46</v>
      </c>
      <c r="AF44" s="4" t="s">
        <v>59</v>
      </c>
      <c r="AG44" s="4" t="s">
        <v>46</v>
      </c>
    </row>
    <row r="45" spans="2:33" ht="409.5" x14ac:dyDescent="0.25">
      <c r="B45" s="4" t="s">
        <v>869</v>
      </c>
      <c r="C45" s="47" t="s">
        <v>870</v>
      </c>
      <c r="D45" s="44"/>
      <c r="E45" s="4" t="s">
        <v>871</v>
      </c>
      <c r="F45" s="4" t="s">
        <v>63</v>
      </c>
      <c r="G45" s="4" t="s">
        <v>63</v>
      </c>
      <c r="H45" s="4" t="s">
        <v>63</v>
      </c>
      <c r="I45" s="4" t="s">
        <v>7107</v>
      </c>
      <c r="J45" s="4" t="s">
        <v>63</v>
      </c>
      <c r="K45" s="4" t="s">
        <v>63</v>
      </c>
      <c r="L45" s="4" t="s">
        <v>7108</v>
      </c>
      <c r="M45" s="4" t="s">
        <v>149</v>
      </c>
      <c r="N45" s="4" t="s">
        <v>149</v>
      </c>
      <c r="O45" s="4" t="s">
        <v>63</v>
      </c>
      <c r="P45" s="4" t="s">
        <v>7109</v>
      </c>
      <c r="Q45" s="4" t="s">
        <v>63</v>
      </c>
      <c r="R45" s="4" t="s">
        <v>7110</v>
      </c>
      <c r="S45" s="4" t="s">
        <v>63</v>
      </c>
      <c r="T45" s="4" t="s">
        <v>63</v>
      </c>
      <c r="U45" s="4" t="s">
        <v>63</v>
      </c>
      <c r="V45" s="4" t="s">
        <v>63</v>
      </c>
      <c r="W45" s="4" t="s">
        <v>63</v>
      </c>
      <c r="X45" s="4" t="s">
        <v>59</v>
      </c>
      <c r="Y45" s="4" t="s">
        <v>149</v>
      </c>
      <c r="Z45" s="4" t="s">
        <v>149</v>
      </c>
      <c r="AA45" s="4" t="s">
        <v>63</v>
      </c>
      <c r="AB45" s="4" t="s">
        <v>63</v>
      </c>
      <c r="AC45" s="4" t="s">
        <v>59</v>
      </c>
      <c r="AD45" s="4" t="s">
        <v>7111</v>
      </c>
      <c r="AE45" s="4" t="s">
        <v>7112</v>
      </c>
      <c r="AF45" s="4" t="s">
        <v>63</v>
      </c>
      <c r="AG45" s="4" t="s">
        <v>7113</v>
      </c>
    </row>
    <row r="46" spans="2:33" ht="28.5" x14ac:dyDescent="0.25">
      <c r="B46" s="4" t="s">
        <v>87</v>
      </c>
      <c r="C46" s="47" t="s">
        <v>88</v>
      </c>
      <c r="D46" s="44"/>
      <c r="E46" s="4" t="s">
        <v>89</v>
      </c>
      <c r="F46" s="4" t="s">
        <v>59</v>
      </c>
      <c r="G46" s="4" t="s">
        <v>59</v>
      </c>
      <c r="H46" s="4" t="s">
        <v>46</v>
      </c>
      <c r="I46" s="4" t="s">
        <v>46</v>
      </c>
      <c r="J46" s="4" t="s">
        <v>59</v>
      </c>
      <c r="K46" s="4" t="s">
        <v>59</v>
      </c>
      <c r="L46" s="4" t="s">
        <v>46</v>
      </c>
      <c r="M46" s="4" t="s">
        <v>149</v>
      </c>
      <c r="N46" s="4" t="s">
        <v>63</v>
      </c>
      <c r="O46" s="4" t="s">
        <v>59</v>
      </c>
      <c r="P46" s="4" t="s">
        <v>7114</v>
      </c>
      <c r="Q46" s="4" t="s">
        <v>149</v>
      </c>
      <c r="R46" s="4" t="s">
        <v>46</v>
      </c>
      <c r="S46" s="4"/>
      <c r="T46" s="4"/>
      <c r="U46" s="4"/>
      <c r="V46" s="4"/>
      <c r="W46" s="4"/>
      <c r="X46" s="4"/>
      <c r="Y46" s="4" t="s">
        <v>63</v>
      </c>
      <c r="Z46" s="4" t="s">
        <v>63</v>
      </c>
      <c r="AA46" s="4" t="s">
        <v>149</v>
      </c>
      <c r="AB46" s="4" t="s">
        <v>149</v>
      </c>
      <c r="AC46" s="4" t="s">
        <v>63</v>
      </c>
      <c r="AD46" s="4" t="s">
        <v>46</v>
      </c>
      <c r="AE46" s="4" t="s">
        <v>46</v>
      </c>
      <c r="AF46" s="4" t="s">
        <v>59</v>
      </c>
      <c r="AG46" s="4" t="s">
        <v>7114</v>
      </c>
    </row>
    <row r="47" spans="2:33" ht="156.75" x14ac:dyDescent="0.25">
      <c r="B47" s="4" t="s">
        <v>1320</v>
      </c>
      <c r="C47" s="47" t="s">
        <v>1321</v>
      </c>
      <c r="D47" s="44"/>
      <c r="E47" s="4" t="s">
        <v>117</v>
      </c>
      <c r="F47" s="4" t="s">
        <v>63</v>
      </c>
      <c r="G47" s="4" t="s">
        <v>63</v>
      </c>
      <c r="H47" s="4" t="s">
        <v>63</v>
      </c>
      <c r="I47" s="4" t="s">
        <v>7082</v>
      </c>
      <c r="J47" s="4" t="s">
        <v>63</v>
      </c>
      <c r="K47" s="4" t="s">
        <v>63</v>
      </c>
      <c r="L47" s="4" t="s">
        <v>7086</v>
      </c>
      <c r="M47" s="4" t="s">
        <v>149</v>
      </c>
      <c r="N47" s="4" t="s">
        <v>149</v>
      </c>
      <c r="O47" s="4" t="s">
        <v>63</v>
      </c>
      <c r="P47" s="4" t="s">
        <v>7115</v>
      </c>
      <c r="Q47" s="4" t="s">
        <v>149</v>
      </c>
      <c r="R47" s="4" t="s">
        <v>46</v>
      </c>
      <c r="S47" s="4" t="s">
        <v>63</v>
      </c>
      <c r="T47" s="4" t="s">
        <v>63</v>
      </c>
      <c r="U47" s="4" t="s">
        <v>63</v>
      </c>
      <c r="V47" s="4" t="s">
        <v>63</v>
      </c>
      <c r="W47" s="4" t="s">
        <v>63</v>
      </c>
      <c r="X47" s="4" t="s">
        <v>59</v>
      </c>
      <c r="Y47" s="4" t="s">
        <v>149</v>
      </c>
      <c r="Z47" s="4" t="s">
        <v>149</v>
      </c>
      <c r="AA47" s="4" t="s">
        <v>63</v>
      </c>
      <c r="AB47" s="4" t="s">
        <v>63</v>
      </c>
      <c r="AC47" s="4" t="s">
        <v>63</v>
      </c>
      <c r="AD47" s="4" t="s">
        <v>7085</v>
      </c>
      <c r="AE47" s="4" t="s">
        <v>46</v>
      </c>
      <c r="AF47" s="4" t="s">
        <v>63</v>
      </c>
      <c r="AG47" s="4" t="s">
        <v>3433</v>
      </c>
    </row>
    <row r="48" spans="2:33" ht="142.5" x14ac:dyDescent="0.25">
      <c r="B48" s="4" t="s">
        <v>292</v>
      </c>
      <c r="C48" s="47" t="s">
        <v>293</v>
      </c>
      <c r="D48" s="44"/>
      <c r="E48" s="4" t="s">
        <v>147</v>
      </c>
      <c r="F48" s="4" t="s">
        <v>63</v>
      </c>
      <c r="G48" s="4" t="s">
        <v>63</v>
      </c>
      <c r="H48" s="4" t="s">
        <v>63</v>
      </c>
      <c r="I48" s="4" t="s">
        <v>46</v>
      </c>
      <c r="J48" s="4" t="s">
        <v>63</v>
      </c>
      <c r="K48" s="4" t="s">
        <v>63</v>
      </c>
      <c r="L48" s="4" t="s">
        <v>7116</v>
      </c>
      <c r="M48" s="4" t="s">
        <v>149</v>
      </c>
      <c r="N48" s="4" t="s">
        <v>149</v>
      </c>
      <c r="O48" s="4" t="s">
        <v>59</v>
      </c>
      <c r="P48" s="4" t="s">
        <v>7117</v>
      </c>
      <c r="Q48" s="4" t="s">
        <v>63</v>
      </c>
      <c r="R48" s="4" t="s">
        <v>7101</v>
      </c>
      <c r="S48" s="4" t="s">
        <v>63</v>
      </c>
      <c r="T48" s="4" t="s">
        <v>63</v>
      </c>
      <c r="U48" s="4" t="s">
        <v>63</v>
      </c>
      <c r="V48" s="4" t="s">
        <v>59</v>
      </c>
      <c r="W48" s="4" t="s">
        <v>63</v>
      </c>
      <c r="X48" s="4" t="s">
        <v>59</v>
      </c>
      <c r="Y48" s="4" t="s">
        <v>149</v>
      </c>
      <c r="Z48" s="4" t="s">
        <v>149</v>
      </c>
      <c r="AA48" s="4" t="s">
        <v>149</v>
      </c>
      <c r="AB48" s="4" t="s">
        <v>149</v>
      </c>
      <c r="AC48" s="4" t="s">
        <v>59</v>
      </c>
      <c r="AD48" s="4" t="s">
        <v>7118</v>
      </c>
      <c r="AE48" s="4" t="s">
        <v>7102</v>
      </c>
      <c r="AF48" s="4" t="s">
        <v>63</v>
      </c>
      <c r="AG48" s="4" t="s">
        <v>46</v>
      </c>
    </row>
    <row r="49" spans="2:33" ht="99.75" x14ac:dyDescent="0.25">
      <c r="B49" s="4" t="s">
        <v>1326</v>
      </c>
      <c r="C49" s="47" t="s">
        <v>1327</v>
      </c>
      <c r="D49" s="44"/>
      <c r="E49" s="4" t="s">
        <v>117</v>
      </c>
      <c r="F49" s="4" t="s">
        <v>63</v>
      </c>
      <c r="G49" s="4" t="s">
        <v>63</v>
      </c>
      <c r="H49" s="4" t="s">
        <v>46</v>
      </c>
      <c r="I49" s="4" t="s">
        <v>46</v>
      </c>
      <c r="J49" s="4" t="s">
        <v>63</v>
      </c>
      <c r="K49" s="4" t="s">
        <v>63</v>
      </c>
      <c r="L49" s="4" t="s">
        <v>46</v>
      </c>
      <c r="M49" s="4" t="s">
        <v>149</v>
      </c>
      <c r="N49" s="4" t="s">
        <v>149</v>
      </c>
      <c r="O49" s="4" t="s">
        <v>63</v>
      </c>
      <c r="P49" s="4" t="s">
        <v>7119</v>
      </c>
      <c r="Q49" s="4" t="s">
        <v>149</v>
      </c>
      <c r="R49" s="4" t="s">
        <v>46</v>
      </c>
      <c r="S49" s="4" t="s">
        <v>63</v>
      </c>
      <c r="T49" s="4" t="s">
        <v>63</v>
      </c>
      <c r="U49" s="4" t="s">
        <v>63</v>
      </c>
      <c r="V49" s="4" t="s">
        <v>63</v>
      </c>
      <c r="W49" s="4" t="s">
        <v>63</v>
      </c>
      <c r="X49" s="4" t="s">
        <v>59</v>
      </c>
      <c r="Y49" s="4" t="s">
        <v>149</v>
      </c>
      <c r="Z49" s="4" t="s">
        <v>149</v>
      </c>
      <c r="AA49" s="4" t="s">
        <v>63</v>
      </c>
      <c r="AB49" s="4" t="s">
        <v>63</v>
      </c>
      <c r="AC49" s="4" t="s">
        <v>59</v>
      </c>
      <c r="AD49" s="4" t="s">
        <v>7085</v>
      </c>
      <c r="AE49" s="4" t="s">
        <v>46</v>
      </c>
      <c r="AF49" s="4" t="s">
        <v>63</v>
      </c>
      <c r="AG49" s="4" t="s">
        <v>3433</v>
      </c>
    </row>
    <row r="50" spans="2:33" ht="409.5" x14ac:dyDescent="0.25">
      <c r="B50" s="4" t="s">
        <v>1109</v>
      </c>
      <c r="C50" s="47" t="s">
        <v>1110</v>
      </c>
      <c r="D50" s="44"/>
      <c r="E50" s="4" t="s">
        <v>328</v>
      </c>
      <c r="F50" s="4" t="s">
        <v>63</v>
      </c>
      <c r="G50" s="4" t="s">
        <v>63</v>
      </c>
      <c r="H50" s="4" t="s">
        <v>46</v>
      </c>
      <c r="I50" s="4" t="s">
        <v>46</v>
      </c>
      <c r="J50" s="4" t="s">
        <v>63</v>
      </c>
      <c r="K50" s="4" t="s">
        <v>63</v>
      </c>
      <c r="L50" s="4" t="s">
        <v>7045</v>
      </c>
      <c r="M50" s="4" t="s">
        <v>149</v>
      </c>
      <c r="N50" s="4" t="s">
        <v>63</v>
      </c>
      <c r="O50" s="4" t="s">
        <v>59</v>
      </c>
      <c r="P50" s="4" t="s">
        <v>7120</v>
      </c>
      <c r="Q50" s="4" t="s">
        <v>149</v>
      </c>
      <c r="R50" s="4" t="s">
        <v>46</v>
      </c>
      <c r="S50" s="4" t="s">
        <v>63</v>
      </c>
      <c r="T50" s="4" t="s">
        <v>63</v>
      </c>
      <c r="U50" s="4" t="s">
        <v>63</v>
      </c>
      <c r="V50" s="4" t="s">
        <v>63</v>
      </c>
      <c r="W50" s="4"/>
      <c r="X50" s="4"/>
      <c r="Y50" s="4" t="s">
        <v>149</v>
      </c>
      <c r="Z50" s="4" t="s">
        <v>63</v>
      </c>
      <c r="AA50" s="4" t="s">
        <v>63</v>
      </c>
      <c r="AB50" s="4" t="s">
        <v>149</v>
      </c>
      <c r="AC50" s="4" t="s">
        <v>59</v>
      </c>
      <c r="AD50" s="4" t="s">
        <v>7121</v>
      </c>
      <c r="AE50" s="4" t="s">
        <v>7122</v>
      </c>
      <c r="AF50" s="4" t="s">
        <v>63</v>
      </c>
      <c r="AG50" s="4" t="s">
        <v>46</v>
      </c>
    </row>
    <row r="51" spans="2:33" ht="171" x14ac:dyDescent="0.25">
      <c r="B51" s="4" t="s">
        <v>145</v>
      </c>
      <c r="C51" s="47" t="s">
        <v>146</v>
      </c>
      <c r="D51" s="44"/>
      <c r="E51" s="4" t="s">
        <v>147</v>
      </c>
      <c r="F51" s="4" t="s">
        <v>63</v>
      </c>
      <c r="G51" s="4" t="s">
        <v>63</v>
      </c>
      <c r="H51" s="4" t="s">
        <v>63</v>
      </c>
      <c r="I51" s="4" t="s">
        <v>46</v>
      </c>
      <c r="J51" s="4" t="s">
        <v>63</v>
      </c>
      <c r="K51" s="4" t="s">
        <v>63</v>
      </c>
      <c r="L51" s="4" t="s">
        <v>7123</v>
      </c>
      <c r="M51" s="4" t="s">
        <v>149</v>
      </c>
      <c r="N51" s="4" t="s">
        <v>149</v>
      </c>
      <c r="O51" s="4" t="s">
        <v>59</v>
      </c>
      <c r="P51" s="4" t="s">
        <v>7124</v>
      </c>
      <c r="Q51" s="4" t="s">
        <v>63</v>
      </c>
      <c r="R51" s="4" t="s">
        <v>46</v>
      </c>
      <c r="S51" s="4" t="s">
        <v>63</v>
      </c>
      <c r="T51" s="4" t="s">
        <v>63</v>
      </c>
      <c r="U51" s="4" t="s">
        <v>63</v>
      </c>
      <c r="V51" s="4" t="s">
        <v>59</v>
      </c>
      <c r="W51" s="4" t="s">
        <v>63</v>
      </c>
      <c r="X51" s="4" t="s">
        <v>59</v>
      </c>
      <c r="Y51" s="4" t="s">
        <v>149</v>
      </c>
      <c r="Z51" s="4" t="s">
        <v>149</v>
      </c>
      <c r="AA51" s="4" t="s">
        <v>149</v>
      </c>
      <c r="AB51" s="4" t="s">
        <v>149</v>
      </c>
      <c r="AC51" s="4" t="s">
        <v>59</v>
      </c>
      <c r="AD51" s="4" t="s">
        <v>46</v>
      </c>
      <c r="AE51" s="4" t="s">
        <v>7102</v>
      </c>
      <c r="AF51" s="4" t="s">
        <v>63</v>
      </c>
      <c r="AG51" s="4" t="s">
        <v>46</v>
      </c>
    </row>
    <row r="52" spans="2:33" ht="199.5" x14ac:dyDescent="0.25">
      <c r="B52" s="4" t="s">
        <v>1111</v>
      </c>
      <c r="C52" s="47" t="s">
        <v>1112</v>
      </c>
      <c r="D52" s="44"/>
      <c r="E52" s="4" t="s">
        <v>283</v>
      </c>
      <c r="F52" s="4" t="s">
        <v>63</v>
      </c>
      <c r="G52" s="4" t="s">
        <v>63</v>
      </c>
      <c r="H52" s="4" t="s">
        <v>63</v>
      </c>
      <c r="I52" s="4" t="s">
        <v>7125</v>
      </c>
      <c r="J52" s="4" t="s">
        <v>63</v>
      </c>
      <c r="K52" s="4" t="s">
        <v>63</v>
      </c>
      <c r="L52" s="4" t="s">
        <v>7126</v>
      </c>
      <c r="M52" s="4" t="s">
        <v>149</v>
      </c>
      <c r="N52" s="4" t="s">
        <v>149</v>
      </c>
      <c r="O52" s="4" t="s">
        <v>59</v>
      </c>
      <c r="P52" s="4" t="s">
        <v>7127</v>
      </c>
      <c r="Q52" s="4" t="s">
        <v>63</v>
      </c>
      <c r="R52" s="4" t="s">
        <v>7128</v>
      </c>
      <c r="S52" s="4" t="s">
        <v>63</v>
      </c>
      <c r="T52" s="4" t="s">
        <v>63</v>
      </c>
      <c r="U52" s="4" t="s">
        <v>63</v>
      </c>
      <c r="V52" s="4" t="s">
        <v>63</v>
      </c>
      <c r="W52" s="4" t="s">
        <v>63</v>
      </c>
      <c r="X52" s="4" t="s">
        <v>59</v>
      </c>
      <c r="Y52" s="4" t="s">
        <v>149</v>
      </c>
      <c r="Z52" s="4" t="s">
        <v>149</v>
      </c>
      <c r="AA52" s="4" t="s">
        <v>63</v>
      </c>
      <c r="AB52" s="4" t="s">
        <v>63</v>
      </c>
      <c r="AC52" s="4" t="s">
        <v>63</v>
      </c>
      <c r="AD52" s="4" t="s">
        <v>7129</v>
      </c>
      <c r="AE52" s="4" t="s">
        <v>46</v>
      </c>
      <c r="AF52" s="4" t="s">
        <v>63</v>
      </c>
      <c r="AG52" s="4" t="s">
        <v>46</v>
      </c>
    </row>
    <row r="53" spans="2:33" ht="213.75" x14ac:dyDescent="0.25">
      <c r="B53" s="4" t="s">
        <v>1116</v>
      </c>
      <c r="C53" s="47" t="s">
        <v>1117</v>
      </c>
      <c r="D53" s="44"/>
      <c r="E53" s="4" t="s">
        <v>283</v>
      </c>
      <c r="F53" s="4" t="s">
        <v>63</v>
      </c>
      <c r="G53" s="4" t="s">
        <v>63</v>
      </c>
      <c r="H53" s="4" t="s">
        <v>63</v>
      </c>
      <c r="I53" s="4" t="s">
        <v>7130</v>
      </c>
      <c r="J53" s="4" t="s">
        <v>63</v>
      </c>
      <c r="K53" s="4" t="s">
        <v>63</v>
      </c>
      <c r="L53" s="4" t="s">
        <v>7131</v>
      </c>
      <c r="M53" s="4" t="s">
        <v>149</v>
      </c>
      <c r="N53" s="4" t="s">
        <v>149</v>
      </c>
      <c r="O53" s="4" t="s">
        <v>59</v>
      </c>
      <c r="P53" s="4" t="s">
        <v>7132</v>
      </c>
      <c r="Q53" s="4" t="s">
        <v>63</v>
      </c>
      <c r="R53" s="4" t="s">
        <v>7128</v>
      </c>
      <c r="S53" s="4" t="s">
        <v>63</v>
      </c>
      <c r="T53" s="4" t="s">
        <v>63</v>
      </c>
      <c r="U53" s="4" t="s">
        <v>63</v>
      </c>
      <c r="V53" s="4" t="s">
        <v>63</v>
      </c>
      <c r="W53" s="4" t="s">
        <v>63</v>
      </c>
      <c r="X53" s="4" t="s">
        <v>7078</v>
      </c>
      <c r="Y53" s="4" t="s">
        <v>149</v>
      </c>
      <c r="Z53" s="4" t="s">
        <v>149</v>
      </c>
      <c r="AA53" s="4" t="s">
        <v>149</v>
      </c>
      <c r="AB53" s="4" t="s">
        <v>63</v>
      </c>
      <c r="AC53" s="4" t="s">
        <v>59</v>
      </c>
      <c r="AD53" s="4" t="s">
        <v>7133</v>
      </c>
      <c r="AE53" s="4" t="s">
        <v>46</v>
      </c>
      <c r="AF53" s="4" t="s">
        <v>63</v>
      </c>
      <c r="AG53" s="4" t="s">
        <v>46</v>
      </c>
    </row>
    <row r="54" spans="2:33" ht="199.5" x14ac:dyDescent="0.25">
      <c r="B54" s="4" t="s">
        <v>849</v>
      </c>
      <c r="C54" s="47" t="s">
        <v>845</v>
      </c>
      <c r="D54" s="44"/>
      <c r="E54" s="4" t="s">
        <v>283</v>
      </c>
      <c r="F54" s="4" t="s">
        <v>63</v>
      </c>
      <c r="G54" s="4" t="s">
        <v>63</v>
      </c>
      <c r="H54" s="4" t="s">
        <v>63</v>
      </c>
      <c r="I54" s="4" t="s">
        <v>46</v>
      </c>
      <c r="J54" s="4" t="s">
        <v>63</v>
      </c>
      <c r="K54" s="4" t="s">
        <v>63</v>
      </c>
      <c r="L54" s="4" t="s">
        <v>46</v>
      </c>
      <c r="M54" s="4" t="s">
        <v>149</v>
      </c>
      <c r="N54" s="4" t="s">
        <v>149</v>
      </c>
      <c r="O54" s="4" t="s">
        <v>59</v>
      </c>
      <c r="P54" s="4" t="s">
        <v>7134</v>
      </c>
      <c r="Q54" s="4" t="s">
        <v>63</v>
      </c>
      <c r="R54" s="4" t="s">
        <v>46</v>
      </c>
      <c r="S54" s="4" t="s">
        <v>63</v>
      </c>
      <c r="T54" s="4" t="s">
        <v>63</v>
      </c>
      <c r="U54" s="4" t="s">
        <v>63</v>
      </c>
      <c r="V54" s="4" t="s">
        <v>63</v>
      </c>
      <c r="W54" s="4" t="s">
        <v>63</v>
      </c>
      <c r="X54" s="4" t="s">
        <v>59</v>
      </c>
      <c r="Y54" s="4" t="s">
        <v>149</v>
      </c>
      <c r="Z54" s="4" t="s">
        <v>149</v>
      </c>
      <c r="AA54" s="4" t="s">
        <v>63</v>
      </c>
      <c r="AB54" s="4" t="s">
        <v>63</v>
      </c>
      <c r="AC54" s="4" t="s">
        <v>59</v>
      </c>
      <c r="AD54" s="4" t="s">
        <v>7129</v>
      </c>
      <c r="AE54" s="4" t="s">
        <v>46</v>
      </c>
      <c r="AF54" s="4" t="s">
        <v>63</v>
      </c>
      <c r="AG54" s="4" t="s">
        <v>46</v>
      </c>
    </row>
    <row r="55" spans="2:33" ht="28.5" x14ac:dyDescent="0.25">
      <c r="B55" s="4" t="s">
        <v>249</v>
      </c>
      <c r="C55" s="47" t="s">
        <v>250</v>
      </c>
      <c r="D55" s="44"/>
      <c r="E55" s="4" t="s">
        <v>101</v>
      </c>
      <c r="F55" s="4" t="s">
        <v>59</v>
      </c>
      <c r="G55" s="4" t="s">
        <v>59</v>
      </c>
      <c r="H55" s="4" t="s">
        <v>46</v>
      </c>
      <c r="I55" s="4" t="s">
        <v>46</v>
      </c>
      <c r="J55" s="4" t="s">
        <v>59</v>
      </c>
      <c r="K55" s="4" t="s">
        <v>59</v>
      </c>
      <c r="L55" s="4" t="s">
        <v>46</v>
      </c>
      <c r="M55" s="4" t="s">
        <v>149</v>
      </c>
      <c r="N55" s="4" t="s">
        <v>149</v>
      </c>
      <c r="O55" s="4" t="s">
        <v>59</v>
      </c>
      <c r="P55" s="4" t="s">
        <v>7135</v>
      </c>
      <c r="Q55" s="4" t="s">
        <v>59</v>
      </c>
      <c r="R55" s="4" t="s">
        <v>46</v>
      </c>
      <c r="S55" s="4" t="s">
        <v>59</v>
      </c>
      <c r="T55" s="4" t="s">
        <v>59</v>
      </c>
      <c r="U55" s="4" t="s">
        <v>59</v>
      </c>
      <c r="V55" s="4" t="s">
        <v>59</v>
      </c>
      <c r="W55" s="4" t="s">
        <v>59</v>
      </c>
      <c r="X55" s="4" t="s">
        <v>59</v>
      </c>
      <c r="Y55" s="4" t="s">
        <v>59</v>
      </c>
      <c r="Z55" s="4" t="s">
        <v>59</v>
      </c>
      <c r="AA55" s="4" t="s">
        <v>59</v>
      </c>
      <c r="AB55" s="4" t="s">
        <v>59</v>
      </c>
      <c r="AC55" s="4" t="s">
        <v>59</v>
      </c>
      <c r="AD55" s="4" t="s">
        <v>46</v>
      </c>
      <c r="AE55" s="4" t="s">
        <v>46</v>
      </c>
      <c r="AF55" s="4" t="s">
        <v>59</v>
      </c>
      <c r="AG55" s="4" t="s">
        <v>46</v>
      </c>
    </row>
    <row r="56" spans="2:33" ht="114" x14ac:dyDescent="0.25">
      <c r="B56" s="4" t="s">
        <v>361</v>
      </c>
      <c r="C56" s="47" t="s">
        <v>362</v>
      </c>
      <c r="D56" s="44"/>
      <c r="E56" s="4" t="s">
        <v>364</v>
      </c>
      <c r="F56" s="4" t="s">
        <v>63</v>
      </c>
      <c r="G56" s="4" t="s">
        <v>63</v>
      </c>
      <c r="H56" s="4" t="s">
        <v>63</v>
      </c>
      <c r="I56" s="4" t="s">
        <v>7136</v>
      </c>
      <c r="J56" s="4" t="s">
        <v>63</v>
      </c>
      <c r="K56" s="4" t="s">
        <v>63</v>
      </c>
      <c r="L56" s="4" t="s">
        <v>7137</v>
      </c>
      <c r="M56" s="4" t="s">
        <v>149</v>
      </c>
      <c r="N56" s="4" t="s">
        <v>149</v>
      </c>
      <c r="O56" s="4" t="s">
        <v>59</v>
      </c>
      <c r="P56" s="4" t="s">
        <v>7138</v>
      </c>
      <c r="Q56" s="4" t="s">
        <v>63</v>
      </c>
      <c r="R56" s="4" t="s">
        <v>7139</v>
      </c>
      <c r="S56" s="4" t="s">
        <v>63</v>
      </c>
      <c r="T56" s="4" t="s">
        <v>63</v>
      </c>
      <c r="U56" s="4" t="s">
        <v>63</v>
      </c>
      <c r="V56" s="4" t="s">
        <v>63</v>
      </c>
      <c r="W56" s="4" t="s">
        <v>63</v>
      </c>
      <c r="X56" s="4" t="s">
        <v>63</v>
      </c>
      <c r="Y56" s="4" t="s">
        <v>149</v>
      </c>
      <c r="Z56" s="4" t="s">
        <v>149</v>
      </c>
      <c r="AA56" s="4" t="s">
        <v>149</v>
      </c>
      <c r="AB56" s="4" t="s">
        <v>149</v>
      </c>
      <c r="AC56" s="4" t="s">
        <v>59</v>
      </c>
      <c r="AD56" s="4" t="s">
        <v>46</v>
      </c>
      <c r="AE56" s="4" t="s">
        <v>46</v>
      </c>
      <c r="AF56" s="4" t="s">
        <v>59</v>
      </c>
      <c r="AG56" s="4" t="s">
        <v>7140</v>
      </c>
    </row>
    <row r="57" spans="2:33" ht="42.75" x14ac:dyDescent="0.25">
      <c r="B57" s="4" t="s">
        <v>1338</v>
      </c>
      <c r="C57" s="47" t="s">
        <v>1339</v>
      </c>
      <c r="D57" s="44"/>
      <c r="E57" s="4" t="s">
        <v>1340</v>
      </c>
      <c r="F57" s="4" t="s">
        <v>59</v>
      </c>
      <c r="G57" s="4" t="s">
        <v>59</v>
      </c>
      <c r="H57" s="4" t="s">
        <v>46</v>
      </c>
      <c r="I57" s="4" t="s">
        <v>46</v>
      </c>
      <c r="J57" s="4" t="s">
        <v>59</v>
      </c>
      <c r="K57" s="4" t="s">
        <v>59</v>
      </c>
      <c r="L57" s="4" t="s">
        <v>46</v>
      </c>
      <c r="M57" s="4" t="s">
        <v>149</v>
      </c>
      <c r="N57" s="4" t="s">
        <v>149</v>
      </c>
      <c r="O57" s="4" t="s">
        <v>59</v>
      </c>
      <c r="P57" s="4" t="s">
        <v>7141</v>
      </c>
      <c r="Q57" s="4" t="s">
        <v>63</v>
      </c>
      <c r="R57" s="4" t="s">
        <v>7142</v>
      </c>
      <c r="S57" s="4" t="s">
        <v>63</v>
      </c>
      <c r="T57" s="4" t="s">
        <v>63</v>
      </c>
      <c r="U57" s="4" t="s">
        <v>59</v>
      </c>
      <c r="V57" s="4" t="s">
        <v>59</v>
      </c>
      <c r="W57" s="4" t="s">
        <v>59</v>
      </c>
      <c r="X57" s="4" t="s">
        <v>59</v>
      </c>
      <c r="Y57" s="4" t="s">
        <v>149</v>
      </c>
      <c r="Z57" s="4" t="s">
        <v>149</v>
      </c>
      <c r="AA57" s="4" t="s">
        <v>149</v>
      </c>
      <c r="AB57" s="4" t="s">
        <v>149</v>
      </c>
      <c r="AC57" s="4" t="s">
        <v>63</v>
      </c>
      <c r="AD57" s="4" t="s">
        <v>46</v>
      </c>
      <c r="AE57" s="4" t="s">
        <v>46</v>
      </c>
      <c r="AF57" s="4" t="s">
        <v>59</v>
      </c>
      <c r="AG57" s="4" t="s">
        <v>46</v>
      </c>
    </row>
    <row r="58" spans="2:33" x14ac:dyDescent="0.25">
      <c r="B58" s="4" t="s">
        <v>1344</v>
      </c>
      <c r="C58" s="47" t="s">
        <v>1345</v>
      </c>
      <c r="D58" s="44"/>
      <c r="E58" s="4" t="s">
        <v>1340</v>
      </c>
      <c r="F58" s="4" t="s">
        <v>59</v>
      </c>
      <c r="G58" s="4" t="s">
        <v>59</v>
      </c>
      <c r="H58" s="4" t="s">
        <v>46</v>
      </c>
      <c r="I58" s="4" t="s">
        <v>46</v>
      </c>
      <c r="J58" s="4" t="s">
        <v>59</v>
      </c>
      <c r="K58" s="4" t="s">
        <v>59</v>
      </c>
      <c r="L58" s="4" t="s">
        <v>46</v>
      </c>
      <c r="M58" s="4" t="s">
        <v>149</v>
      </c>
      <c r="N58" s="4" t="s">
        <v>149</v>
      </c>
      <c r="O58" s="4" t="s">
        <v>59</v>
      </c>
      <c r="P58" s="4" t="s">
        <v>7143</v>
      </c>
      <c r="Q58" s="4" t="s">
        <v>63</v>
      </c>
      <c r="R58" s="4" t="s">
        <v>7142</v>
      </c>
      <c r="S58" s="4" t="s">
        <v>63</v>
      </c>
      <c r="T58" s="4" t="s">
        <v>63</v>
      </c>
      <c r="U58" s="4" t="s">
        <v>59</v>
      </c>
      <c r="V58" s="4" t="s">
        <v>59</v>
      </c>
      <c r="W58" s="4" t="s">
        <v>59</v>
      </c>
      <c r="X58" s="4" t="s">
        <v>59</v>
      </c>
      <c r="Y58" s="4" t="s">
        <v>149</v>
      </c>
      <c r="Z58" s="4" t="s">
        <v>149</v>
      </c>
      <c r="AA58" s="4" t="s">
        <v>149</v>
      </c>
      <c r="AB58" s="4" t="s">
        <v>149</v>
      </c>
      <c r="AC58" s="4" t="s">
        <v>63</v>
      </c>
      <c r="AD58" s="4" t="s">
        <v>46</v>
      </c>
      <c r="AE58" s="4" t="s">
        <v>46</v>
      </c>
      <c r="AF58" s="4" t="s">
        <v>59</v>
      </c>
      <c r="AG58" s="4" t="s">
        <v>46</v>
      </c>
    </row>
    <row r="59" spans="2:33" ht="409.5" x14ac:dyDescent="0.25">
      <c r="B59" s="4" t="s">
        <v>93</v>
      </c>
      <c r="C59" s="47" t="s">
        <v>94</v>
      </c>
      <c r="D59" s="44"/>
      <c r="E59" s="4" t="s">
        <v>57</v>
      </c>
      <c r="F59" s="4" t="s">
        <v>63</v>
      </c>
      <c r="G59" s="4" t="s">
        <v>63</v>
      </c>
      <c r="H59" s="4" t="s">
        <v>63</v>
      </c>
      <c r="I59" s="4" t="s">
        <v>7025</v>
      </c>
      <c r="J59" s="4" t="s">
        <v>63</v>
      </c>
      <c r="K59" s="4" t="s">
        <v>63</v>
      </c>
      <c r="L59" s="4" t="s">
        <v>7026</v>
      </c>
      <c r="M59" s="4" t="s">
        <v>149</v>
      </c>
      <c r="N59" s="4" t="s">
        <v>149</v>
      </c>
      <c r="O59" s="4" t="s">
        <v>59</v>
      </c>
      <c r="P59" s="4" t="s">
        <v>7144</v>
      </c>
      <c r="Q59" s="4" t="s">
        <v>63</v>
      </c>
      <c r="R59" s="4" t="s">
        <v>7145</v>
      </c>
      <c r="S59" s="4" t="s">
        <v>63</v>
      </c>
      <c r="T59" s="4" t="s">
        <v>63</v>
      </c>
      <c r="U59" s="4" t="s">
        <v>59</v>
      </c>
      <c r="V59" s="4" t="s">
        <v>63</v>
      </c>
      <c r="W59" s="4" t="s">
        <v>149</v>
      </c>
      <c r="X59" s="4" t="s">
        <v>59</v>
      </c>
      <c r="Y59" s="4" t="s">
        <v>149</v>
      </c>
      <c r="Z59" s="4" t="s">
        <v>149</v>
      </c>
      <c r="AA59" s="4" t="s">
        <v>63</v>
      </c>
      <c r="AB59" s="4" t="s">
        <v>63</v>
      </c>
      <c r="AC59" s="4" t="s">
        <v>59</v>
      </c>
      <c r="AD59" s="4" t="s">
        <v>7029</v>
      </c>
      <c r="AE59" s="4" t="s">
        <v>46</v>
      </c>
      <c r="AF59" s="4" t="s">
        <v>59</v>
      </c>
      <c r="AG59" s="4" t="s">
        <v>7146</v>
      </c>
    </row>
    <row r="60" spans="2:33" ht="28.5" x14ac:dyDescent="0.25">
      <c r="B60" s="4" t="s">
        <v>714</v>
      </c>
      <c r="C60" s="47" t="s">
        <v>715</v>
      </c>
      <c r="D60" s="44"/>
      <c r="E60" s="4" t="s">
        <v>124</v>
      </c>
      <c r="F60" s="4" t="s">
        <v>63</v>
      </c>
      <c r="G60" s="4" t="s">
        <v>63</v>
      </c>
      <c r="H60" s="4" t="s">
        <v>63</v>
      </c>
      <c r="I60" s="4" t="s">
        <v>46</v>
      </c>
      <c r="J60" s="4" t="s">
        <v>63</v>
      </c>
      <c r="K60" s="4" t="s">
        <v>63</v>
      </c>
      <c r="L60" s="4" t="s">
        <v>46</v>
      </c>
      <c r="M60" s="4" t="s">
        <v>149</v>
      </c>
      <c r="N60" s="4" t="s">
        <v>149</v>
      </c>
      <c r="O60" s="4" t="s">
        <v>59</v>
      </c>
      <c r="P60" s="4" t="s">
        <v>7147</v>
      </c>
      <c r="Q60" s="4" t="s">
        <v>63</v>
      </c>
      <c r="R60" s="4" t="s">
        <v>46</v>
      </c>
      <c r="S60" s="4" t="s">
        <v>63</v>
      </c>
      <c r="T60" s="4" t="s">
        <v>63</v>
      </c>
      <c r="U60" s="4" t="s">
        <v>63</v>
      </c>
      <c r="V60" s="4" t="s">
        <v>63</v>
      </c>
      <c r="W60" s="4" t="s">
        <v>63</v>
      </c>
      <c r="X60" s="4" t="s">
        <v>63</v>
      </c>
      <c r="Y60" s="4" t="s">
        <v>149</v>
      </c>
      <c r="Z60" s="4" t="s">
        <v>149</v>
      </c>
      <c r="AA60" s="4" t="s">
        <v>149</v>
      </c>
      <c r="AB60" s="4" t="s">
        <v>149</v>
      </c>
      <c r="AC60" s="4" t="s">
        <v>59</v>
      </c>
      <c r="AD60" s="4" t="s">
        <v>46</v>
      </c>
      <c r="AE60" s="4" t="s">
        <v>46</v>
      </c>
      <c r="AF60" s="4" t="s">
        <v>63</v>
      </c>
      <c r="AG60" s="4" t="s">
        <v>46</v>
      </c>
    </row>
    <row r="61" spans="2:33" x14ac:dyDescent="0.25">
      <c r="B61" s="4" t="s">
        <v>882</v>
      </c>
      <c r="C61" s="47" t="s">
        <v>883</v>
      </c>
      <c r="D61" s="44"/>
      <c r="E61" s="4" t="s">
        <v>124</v>
      </c>
      <c r="F61" s="4" t="s">
        <v>63</v>
      </c>
      <c r="G61" s="4" t="s">
        <v>63</v>
      </c>
      <c r="H61" s="4" t="s">
        <v>63</v>
      </c>
      <c r="I61" s="4" t="s">
        <v>46</v>
      </c>
      <c r="J61" s="4" t="s">
        <v>63</v>
      </c>
      <c r="K61" s="4" t="s">
        <v>63</v>
      </c>
      <c r="L61" s="4" t="s">
        <v>46</v>
      </c>
      <c r="M61" s="4" t="s">
        <v>149</v>
      </c>
      <c r="N61" s="4" t="s">
        <v>149</v>
      </c>
      <c r="O61" s="4" t="s">
        <v>63</v>
      </c>
      <c r="P61" s="4" t="s">
        <v>90</v>
      </c>
      <c r="Q61" s="4" t="s">
        <v>63</v>
      </c>
      <c r="R61" s="4" t="s">
        <v>46</v>
      </c>
      <c r="S61" s="4"/>
      <c r="T61" s="4"/>
      <c r="U61" s="4"/>
      <c r="V61" s="4"/>
      <c r="W61" s="4"/>
      <c r="X61" s="4"/>
      <c r="Y61" s="4" t="s">
        <v>149</v>
      </c>
      <c r="Z61" s="4" t="s">
        <v>149</v>
      </c>
      <c r="AA61" s="4" t="s">
        <v>149</v>
      </c>
      <c r="AB61" s="4" t="s">
        <v>149</v>
      </c>
      <c r="AC61" s="4" t="s">
        <v>59</v>
      </c>
      <c r="AD61" s="4" t="s">
        <v>46</v>
      </c>
      <c r="AE61" s="4" t="s">
        <v>46</v>
      </c>
      <c r="AF61" s="4" t="s">
        <v>63</v>
      </c>
      <c r="AG61" s="4" t="s">
        <v>46</v>
      </c>
    </row>
    <row r="62" spans="2:33" ht="156.75" x14ac:dyDescent="0.25">
      <c r="B62" s="4" t="s">
        <v>1349</v>
      </c>
      <c r="C62" s="47" t="s">
        <v>1350</v>
      </c>
      <c r="D62" s="44"/>
      <c r="E62" s="4" t="s">
        <v>117</v>
      </c>
      <c r="F62" s="4" t="s">
        <v>63</v>
      </c>
      <c r="G62" s="4" t="s">
        <v>63</v>
      </c>
      <c r="H62" s="4" t="s">
        <v>63</v>
      </c>
      <c r="I62" s="4" t="s">
        <v>7082</v>
      </c>
      <c r="J62" s="4" t="s">
        <v>63</v>
      </c>
      <c r="K62" s="4" t="s">
        <v>63</v>
      </c>
      <c r="L62" s="4" t="s">
        <v>7083</v>
      </c>
      <c r="M62" s="4" t="s">
        <v>149</v>
      </c>
      <c r="N62" s="4" t="s">
        <v>149</v>
      </c>
      <c r="O62" s="4" t="s">
        <v>63</v>
      </c>
      <c r="P62" s="4" t="s">
        <v>7084</v>
      </c>
      <c r="Q62" s="4" t="s">
        <v>149</v>
      </c>
      <c r="R62" s="4" t="s">
        <v>46</v>
      </c>
      <c r="S62" s="4" t="s">
        <v>63</v>
      </c>
      <c r="T62" s="4" t="s">
        <v>63</v>
      </c>
      <c r="U62" s="4" t="s">
        <v>63</v>
      </c>
      <c r="V62" s="4" t="s">
        <v>63</v>
      </c>
      <c r="W62" s="4" t="s">
        <v>63</v>
      </c>
      <c r="X62" s="4" t="s">
        <v>59</v>
      </c>
      <c r="Y62" s="4" t="s">
        <v>149</v>
      </c>
      <c r="Z62" s="4" t="s">
        <v>149</v>
      </c>
      <c r="AA62" s="4" t="s">
        <v>63</v>
      </c>
      <c r="AB62" s="4" t="s">
        <v>63</v>
      </c>
      <c r="AC62" s="4" t="s">
        <v>63</v>
      </c>
      <c r="AD62" s="4" t="s">
        <v>7087</v>
      </c>
      <c r="AE62" s="4" t="s">
        <v>46</v>
      </c>
      <c r="AF62" s="4" t="s">
        <v>63</v>
      </c>
      <c r="AG62" s="4" t="s">
        <v>3433</v>
      </c>
    </row>
    <row r="63" spans="2:33" x14ac:dyDescent="0.25">
      <c r="B63" s="4" t="s">
        <v>1351</v>
      </c>
      <c r="C63" s="47" t="s">
        <v>1352</v>
      </c>
      <c r="D63" s="44"/>
      <c r="E63" s="4" t="s">
        <v>283</v>
      </c>
      <c r="F63" s="4" t="s">
        <v>59</v>
      </c>
      <c r="G63" s="4" t="s">
        <v>59</v>
      </c>
      <c r="H63" s="4" t="s">
        <v>46</v>
      </c>
      <c r="I63" s="4" t="s">
        <v>46</v>
      </c>
      <c r="J63" s="4" t="s">
        <v>59</v>
      </c>
      <c r="K63" s="4" t="s">
        <v>59</v>
      </c>
      <c r="L63" s="4" t="s">
        <v>46</v>
      </c>
      <c r="M63" s="4" t="s">
        <v>149</v>
      </c>
      <c r="N63" s="4" t="s">
        <v>149</v>
      </c>
      <c r="O63" s="4" t="s">
        <v>59</v>
      </c>
      <c r="P63" s="4" t="s">
        <v>5289</v>
      </c>
      <c r="Q63" s="4" t="s">
        <v>149</v>
      </c>
      <c r="R63" s="4" t="s">
        <v>46</v>
      </c>
      <c r="S63" s="4"/>
      <c r="T63" s="4"/>
      <c r="U63" s="4"/>
      <c r="V63" s="4"/>
      <c r="W63" s="4"/>
      <c r="X63" s="4"/>
      <c r="Y63" s="4" t="s">
        <v>149</v>
      </c>
      <c r="Z63" s="4" t="s">
        <v>149</v>
      </c>
      <c r="AA63" s="4" t="s">
        <v>149</v>
      </c>
      <c r="AB63" s="4" t="s">
        <v>149</v>
      </c>
      <c r="AC63" s="4" t="s">
        <v>63</v>
      </c>
      <c r="AD63" s="4" t="s">
        <v>46</v>
      </c>
      <c r="AE63" s="4" t="s">
        <v>46</v>
      </c>
      <c r="AF63" s="4" t="s">
        <v>59</v>
      </c>
      <c r="AG63" s="4" t="s">
        <v>46</v>
      </c>
    </row>
    <row r="64" spans="2:33" ht="409.5" x14ac:dyDescent="0.25">
      <c r="B64" s="4" t="s">
        <v>1125</v>
      </c>
      <c r="C64" s="47" t="s">
        <v>1126</v>
      </c>
      <c r="D64" s="44"/>
      <c r="E64" s="4" t="s">
        <v>394</v>
      </c>
      <c r="F64" s="4" t="s">
        <v>63</v>
      </c>
      <c r="G64" s="4" t="s">
        <v>63</v>
      </c>
      <c r="H64" s="4" t="s">
        <v>46</v>
      </c>
      <c r="I64" s="4" t="s">
        <v>46</v>
      </c>
      <c r="J64" s="4" t="s">
        <v>63</v>
      </c>
      <c r="K64" s="4" t="s">
        <v>63</v>
      </c>
      <c r="L64" s="4" t="s">
        <v>46</v>
      </c>
      <c r="M64" s="4" t="s">
        <v>149</v>
      </c>
      <c r="N64" s="4" t="s">
        <v>149</v>
      </c>
      <c r="O64" s="4" t="s">
        <v>59</v>
      </c>
      <c r="P64" s="4" t="s">
        <v>7148</v>
      </c>
      <c r="Q64" s="4" t="s">
        <v>63</v>
      </c>
      <c r="R64" s="4" t="s">
        <v>7149</v>
      </c>
      <c r="S64" s="4" t="s">
        <v>63</v>
      </c>
      <c r="T64" s="4" t="s">
        <v>63</v>
      </c>
      <c r="U64" s="4" t="s">
        <v>63</v>
      </c>
      <c r="V64" s="4" t="s">
        <v>63</v>
      </c>
      <c r="W64" s="4" t="s">
        <v>63</v>
      </c>
      <c r="X64" s="4" t="s">
        <v>63</v>
      </c>
      <c r="Y64" s="4" t="s">
        <v>149</v>
      </c>
      <c r="Z64" s="4" t="s">
        <v>149</v>
      </c>
      <c r="AA64" s="4" t="s">
        <v>149</v>
      </c>
      <c r="AB64" s="4" t="s">
        <v>149</v>
      </c>
      <c r="AC64" s="4" t="s">
        <v>59</v>
      </c>
      <c r="AD64" s="4" t="s">
        <v>46</v>
      </c>
      <c r="AE64" s="4" t="s">
        <v>46</v>
      </c>
      <c r="AF64" s="4" t="s">
        <v>63</v>
      </c>
      <c r="AG64" s="4" t="s">
        <v>46</v>
      </c>
    </row>
    <row r="65" spans="2:33" ht="99.75" x14ac:dyDescent="0.25">
      <c r="B65" s="4" t="s">
        <v>1128</v>
      </c>
      <c r="C65" s="47" t="s">
        <v>1129</v>
      </c>
      <c r="D65" s="44"/>
      <c r="E65" s="4" t="s">
        <v>277</v>
      </c>
      <c r="F65" s="4" t="s">
        <v>63</v>
      </c>
      <c r="G65" s="4" t="s">
        <v>63</v>
      </c>
      <c r="H65" s="4" t="s">
        <v>46</v>
      </c>
      <c r="I65" s="4" t="s">
        <v>46</v>
      </c>
      <c r="J65" s="4" t="s">
        <v>63</v>
      </c>
      <c r="K65" s="4" t="s">
        <v>63</v>
      </c>
      <c r="L65" s="4" t="s">
        <v>7150</v>
      </c>
      <c r="M65" s="4" t="s">
        <v>149</v>
      </c>
      <c r="N65" s="4" t="s">
        <v>149</v>
      </c>
      <c r="O65" s="4" t="s">
        <v>59</v>
      </c>
      <c r="P65" s="4" t="s">
        <v>7151</v>
      </c>
      <c r="Q65" s="4" t="s">
        <v>149</v>
      </c>
      <c r="R65" s="4" t="s">
        <v>46</v>
      </c>
      <c r="S65" s="4" t="s">
        <v>63</v>
      </c>
      <c r="T65" s="4" t="s">
        <v>63</v>
      </c>
      <c r="U65" s="4" t="s">
        <v>63</v>
      </c>
      <c r="V65" s="4" t="s">
        <v>63</v>
      </c>
      <c r="W65" s="4" t="s">
        <v>63</v>
      </c>
      <c r="X65" s="4" t="s">
        <v>59</v>
      </c>
      <c r="Y65" s="4" t="s">
        <v>149</v>
      </c>
      <c r="Z65" s="4" t="s">
        <v>149</v>
      </c>
      <c r="AA65" s="4" t="s">
        <v>149</v>
      </c>
      <c r="AB65" s="4" t="s">
        <v>149</v>
      </c>
      <c r="AC65" s="4" t="s">
        <v>59</v>
      </c>
      <c r="AD65" s="4" t="s">
        <v>6581</v>
      </c>
      <c r="AE65" s="4" t="s">
        <v>46</v>
      </c>
      <c r="AF65" s="4" t="s">
        <v>59</v>
      </c>
      <c r="AG65" s="4" t="s">
        <v>46</v>
      </c>
    </row>
    <row r="66" spans="2:33" ht="57" x14ac:dyDescent="0.25">
      <c r="B66" s="4" t="s">
        <v>1357</v>
      </c>
      <c r="C66" s="47" t="s">
        <v>1358</v>
      </c>
      <c r="D66" s="44"/>
      <c r="E66" s="4" t="s">
        <v>283</v>
      </c>
      <c r="F66" s="4" t="s">
        <v>63</v>
      </c>
      <c r="G66" s="4" t="s">
        <v>63</v>
      </c>
      <c r="H66" s="4" t="s">
        <v>63</v>
      </c>
      <c r="I66" s="4" t="s">
        <v>46</v>
      </c>
      <c r="J66" s="4" t="s">
        <v>63</v>
      </c>
      <c r="K66" s="4" t="s">
        <v>63</v>
      </c>
      <c r="L66" s="4" t="s">
        <v>46</v>
      </c>
      <c r="M66" s="4" t="s">
        <v>149</v>
      </c>
      <c r="N66" s="4" t="s">
        <v>149</v>
      </c>
      <c r="O66" s="4" t="s">
        <v>63</v>
      </c>
      <c r="P66" s="4" t="s">
        <v>7152</v>
      </c>
      <c r="Q66" s="4" t="s">
        <v>63</v>
      </c>
      <c r="R66" s="4" t="s">
        <v>46</v>
      </c>
      <c r="S66" s="4" t="s">
        <v>63</v>
      </c>
      <c r="T66" s="4" t="s">
        <v>63</v>
      </c>
      <c r="U66" s="4" t="s">
        <v>63</v>
      </c>
      <c r="V66" s="4"/>
      <c r="W66" s="4"/>
      <c r="X66" s="4"/>
      <c r="Y66" s="4" t="s">
        <v>149</v>
      </c>
      <c r="Z66" s="4" t="s">
        <v>149</v>
      </c>
      <c r="AA66" s="4" t="s">
        <v>149</v>
      </c>
      <c r="AB66" s="4" t="s">
        <v>149</v>
      </c>
      <c r="AC66" s="4" t="s">
        <v>59</v>
      </c>
      <c r="AD66" s="4" t="s">
        <v>46</v>
      </c>
      <c r="AE66" s="4" t="s">
        <v>46</v>
      </c>
      <c r="AF66" s="4" t="s">
        <v>63</v>
      </c>
      <c r="AG66" s="4" t="s">
        <v>46</v>
      </c>
    </row>
    <row r="67" spans="2:33" ht="99.75" x14ac:dyDescent="0.25">
      <c r="B67" s="4" t="s">
        <v>1132</v>
      </c>
      <c r="C67" s="47" t="s">
        <v>1133</v>
      </c>
      <c r="D67" s="44"/>
      <c r="E67" s="4" t="s">
        <v>277</v>
      </c>
      <c r="F67" s="4" t="s">
        <v>63</v>
      </c>
      <c r="G67" s="4" t="s">
        <v>63</v>
      </c>
      <c r="H67" s="4" t="s">
        <v>46</v>
      </c>
      <c r="I67" s="4" t="s">
        <v>46</v>
      </c>
      <c r="J67" s="4" t="s">
        <v>63</v>
      </c>
      <c r="K67" s="4" t="s">
        <v>63</v>
      </c>
      <c r="L67" s="4" t="s">
        <v>7153</v>
      </c>
      <c r="M67" s="4" t="s">
        <v>149</v>
      </c>
      <c r="N67" s="4" t="s">
        <v>149</v>
      </c>
      <c r="O67" s="4" t="s">
        <v>59</v>
      </c>
      <c r="P67" s="4" t="s">
        <v>7154</v>
      </c>
      <c r="Q67" s="4" t="s">
        <v>149</v>
      </c>
      <c r="R67" s="4" t="s">
        <v>46</v>
      </c>
      <c r="S67" s="4" t="s">
        <v>63</v>
      </c>
      <c r="T67" s="4" t="s">
        <v>63</v>
      </c>
      <c r="U67" s="4" t="s">
        <v>63</v>
      </c>
      <c r="V67" s="4" t="s">
        <v>63</v>
      </c>
      <c r="W67" s="4" t="s">
        <v>63</v>
      </c>
      <c r="X67" s="4" t="s">
        <v>59</v>
      </c>
      <c r="Y67" s="4" t="s">
        <v>149</v>
      </c>
      <c r="Z67" s="4" t="s">
        <v>149</v>
      </c>
      <c r="AA67" s="4" t="s">
        <v>149</v>
      </c>
      <c r="AB67" s="4" t="s">
        <v>149</v>
      </c>
      <c r="AC67" s="4" t="s">
        <v>59</v>
      </c>
      <c r="AD67" s="4" t="s">
        <v>7155</v>
      </c>
      <c r="AE67" s="4" t="s">
        <v>46</v>
      </c>
      <c r="AF67" s="4" t="s">
        <v>59</v>
      </c>
      <c r="AG67" s="4" t="s">
        <v>46</v>
      </c>
    </row>
    <row r="68" spans="2:33" ht="327.75" x14ac:dyDescent="0.25">
      <c r="B68" s="4" t="s">
        <v>368</v>
      </c>
      <c r="C68" s="47" t="s">
        <v>369</v>
      </c>
      <c r="D68" s="44"/>
      <c r="E68" s="4" t="s">
        <v>328</v>
      </c>
      <c r="F68" s="4" t="s">
        <v>63</v>
      </c>
      <c r="G68" s="4" t="s">
        <v>63</v>
      </c>
      <c r="H68" s="4" t="s">
        <v>63</v>
      </c>
      <c r="I68" s="4" t="s">
        <v>46</v>
      </c>
      <c r="J68" s="4" t="s">
        <v>59</v>
      </c>
      <c r="K68" s="4" t="s">
        <v>63</v>
      </c>
      <c r="L68" s="4" t="s">
        <v>46</v>
      </c>
      <c r="M68" s="4" t="s">
        <v>149</v>
      </c>
      <c r="N68" s="4" t="s">
        <v>149</v>
      </c>
      <c r="O68" s="4" t="s">
        <v>59</v>
      </c>
      <c r="P68" s="4" t="s">
        <v>7156</v>
      </c>
      <c r="Q68" s="4" t="s">
        <v>149</v>
      </c>
      <c r="R68" s="4" t="s">
        <v>46</v>
      </c>
      <c r="S68" s="4" t="s">
        <v>63</v>
      </c>
      <c r="T68" s="4" t="s">
        <v>63</v>
      </c>
      <c r="U68" s="4" t="s">
        <v>63</v>
      </c>
      <c r="V68" s="4" t="s">
        <v>63</v>
      </c>
      <c r="W68" s="4"/>
      <c r="X68" s="4"/>
      <c r="Y68" s="4" t="s">
        <v>149</v>
      </c>
      <c r="Z68" s="4" t="s">
        <v>149</v>
      </c>
      <c r="AA68" s="4" t="s">
        <v>63</v>
      </c>
      <c r="AB68" s="4" t="s">
        <v>63</v>
      </c>
      <c r="AC68" s="4" t="s">
        <v>59</v>
      </c>
      <c r="AD68" s="4" t="s">
        <v>46</v>
      </c>
      <c r="AE68" s="4" t="s">
        <v>46</v>
      </c>
      <c r="AF68" s="4" t="s">
        <v>63</v>
      </c>
      <c r="AG68" s="4" t="s">
        <v>46</v>
      </c>
    </row>
    <row r="69" spans="2:33" ht="85.5" x14ac:dyDescent="0.25">
      <c r="B69" s="4" t="s">
        <v>1360</v>
      </c>
      <c r="C69" s="47" t="s">
        <v>1361</v>
      </c>
      <c r="D69" s="44"/>
      <c r="E69" s="4" t="s">
        <v>1362</v>
      </c>
      <c r="F69" s="4" t="s">
        <v>63</v>
      </c>
      <c r="G69" s="4" t="s">
        <v>63</v>
      </c>
      <c r="H69" s="4" t="s">
        <v>63</v>
      </c>
      <c r="I69" s="4" t="s">
        <v>7157</v>
      </c>
      <c r="J69" s="4" t="s">
        <v>63</v>
      </c>
      <c r="K69" s="4" t="s">
        <v>63</v>
      </c>
      <c r="L69" s="4" t="s">
        <v>7158</v>
      </c>
      <c r="M69" s="4" t="s">
        <v>149</v>
      </c>
      <c r="N69" s="4" t="s">
        <v>149</v>
      </c>
      <c r="O69" s="4" t="s">
        <v>59</v>
      </c>
      <c r="P69" s="4" t="s">
        <v>7159</v>
      </c>
      <c r="Q69" s="4" t="s">
        <v>63</v>
      </c>
      <c r="R69" s="4" t="s">
        <v>7160</v>
      </c>
      <c r="S69" s="4" t="s">
        <v>63</v>
      </c>
      <c r="T69" s="4" t="s">
        <v>63</v>
      </c>
      <c r="U69" s="4" t="s">
        <v>63</v>
      </c>
      <c r="V69" s="4" t="s">
        <v>63</v>
      </c>
      <c r="W69" s="4" t="s">
        <v>63</v>
      </c>
      <c r="X69" s="4" t="s">
        <v>7078</v>
      </c>
      <c r="Y69" s="4" t="s">
        <v>149</v>
      </c>
      <c r="Z69" s="4" t="s">
        <v>149</v>
      </c>
      <c r="AA69" s="4" t="s">
        <v>149</v>
      </c>
      <c r="AB69" s="4" t="s">
        <v>63</v>
      </c>
      <c r="AC69" s="4" t="s">
        <v>59</v>
      </c>
      <c r="AD69" s="4" t="s">
        <v>7161</v>
      </c>
      <c r="AE69" s="4" t="s">
        <v>7162</v>
      </c>
      <c r="AF69" s="4" t="s">
        <v>63</v>
      </c>
      <c r="AG69" s="4" t="s">
        <v>7163</v>
      </c>
    </row>
    <row r="70" spans="2:33" ht="57" x14ac:dyDescent="0.25">
      <c r="B70" s="4" t="s">
        <v>295</v>
      </c>
      <c r="C70" s="47" t="s">
        <v>296</v>
      </c>
      <c r="D70" s="44"/>
      <c r="E70" s="4" t="s">
        <v>124</v>
      </c>
      <c r="F70" s="4" t="s">
        <v>63</v>
      </c>
      <c r="G70" s="4" t="s">
        <v>63</v>
      </c>
      <c r="H70" s="4" t="s">
        <v>63</v>
      </c>
      <c r="I70" s="4" t="s">
        <v>46</v>
      </c>
      <c r="J70" s="4" t="s">
        <v>63</v>
      </c>
      <c r="K70" s="4" t="s">
        <v>63</v>
      </c>
      <c r="L70" s="4" t="s">
        <v>46</v>
      </c>
      <c r="M70" s="4" t="s">
        <v>149</v>
      </c>
      <c r="N70" s="4" t="s">
        <v>149</v>
      </c>
      <c r="O70" s="4" t="s">
        <v>63</v>
      </c>
      <c r="P70" s="4" t="s">
        <v>7164</v>
      </c>
      <c r="Q70" s="4" t="s">
        <v>63</v>
      </c>
      <c r="R70" s="4" t="s">
        <v>46</v>
      </c>
      <c r="S70" s="4" t="s">
        <v>63</v>
      </c>
      <c r="T70" s="4" t="s">
        <v>63</v>
      </c>
      <c r="U70" s="4" t="s">
        <v>63</v>
      </c>
      <c r="V70" s="4" t="s">
        <v>63</v>
      </c>
      <c r="W70" s="4" t="s">
        <v>63</v>
      </c>
      <c r="X70" s="4" t="s">
        <v>63</v>
      </c>
      <c r="Y70" s="4" t="s">
        <v>149</v>
      </c>
      <c r="Z70" s="4" t="s">
        <v>149</v>
      </c>
      <c r="AA70" s="4" t="s">
        <v>149</v>
      </c>
      <c r="AB70" s="4" t="s">
        <v>63</v>
      </c>
      <c r="AC70" s="4" t="s">
        <v>59</v>
      </c>
      <c r="AD70" s="4" t="s">
        <v>46</v>
      </c>
      <c r="AE70" s="4" t="s">
        <v>46</v>
      </c>
      <c r="AF70" s="4" t="s">
        <v>63</v>
      </c>
      <c r="AG70" s="4" t="s">
        <v>46</v>
      </c>
    </row>
    <row r="71" spans="2:33" ht="99.75" x14ac:dyDescent="0.25">
      <c r="B71" s="4" t="s">
        <v>1367</v>
      </c>
      <c r="C71" s="47" t="s">
        <v>1368</v>
      </c>
      <c r="D71" s="44"/>
      <c r="E71" s="4" t="s">
        <v>277</v>
      </c>
      <c r="F71" s="4" t="s">
        <v>63</v>
      </c>
      <c r="G71" s="4" t="s">
        <v>63</v>
      </c>
      <c r="H71" s="4" t="s">
        <v>46</v>
      </c>
      <c r="I71" s="4" t="s">
        <v>46</v>
      </c>
      <c r="J71" s="4" t="s">
        <v>63</v>
      </c>
      <c r="K71" s="4" t="s">
        <v>63</v>
      </c>
      <c r="L71" s="4" t="s">
        <v>46</v>
      </c>
      <c r="M71" s="4" t="s">
        <v>149</v>
      </c>
      <c r="N71" s="4" t="s">
        <v>149</v>
      </c>
      <c r="O71" s="4" t="s">
        <v>59</v>
      </c>
      <c r="P71" s="4" t="s">
        <v>7165</v>
      </c>
      <c r="Q71" s="4" t="s">
        <v>149</v>
      </c>
      <c r="R71" s="4" t="s">
        <v>46</v>
      </c>
      <c r="S71" s="4" t="s">
        <v>63</v>
      </c>
      <c r="T71" s="4" t="s">
        <v>63</v>
      </c>
      <c r="U71" s="4" t="s">
        <v>63</v>
      </c>
      <c r="V71" s="4" t="s">
        <v>63</v>
      </c>
      <c r="W71" s="4" t="s">
        <v>63</v>
      </c>
      <c r="X71" s="4" t="s">
        <v>59</v>
      </c>
      <c r="Y71" s="4" t="s">
        <v>149</v>
      </c>
      <c r="Z71" s="4" t="s">
        <v>149</v>
      </c>
      <c r="AA71" s="4" t="s">
        <v>149</v>
      </c>
      <c r="AB71" s="4" t="s">
        <v>149</v>
      </c>
      <c r="AC71" s="4" t="s">
        <v>59</v>
      </c>
      <c r="AD71" s="4" t="s">
        <v>46</v>
      </c>
      <c r="AE71" s="4" t="s">
        <v>46</v>
      </c>
      <c r="AF71" s="4" t="s">
        <v>59</v>
      </c>
      <c r="AG71" s="4" t="s">
        <v>46</v>
      </c>
    </row>
    <row r="72" spans="2:33" ht="28.5" x14ac:dyDescent="0.25">
      <c r="B72" s="4" t="s">
        <v>1136</v>
      </c>
      <c r="C72" s="47" t="s">
        <v>1137</v>
      </c>
      <c r="D72" s="44"/>
      <c r="E72" s="4" t="s">
        <v>1138</v>
      </c>
      <c r="F72" s="4" t="s">
        <v>59</v>
      </c>
      <c r="G72" s="4" t="s">
        <v>59</v>
      </c>
      <c r="H72" s="4" t="s">
        <v>46</v>
      </c>
      <c r="I72" s="4" t="s">
        <v>46</v>
      </c>
      <c r="J72" s="4" t="s">
        <v>59</v>
      </c>
      <c r="K72" s="4" t="s">
        <v>59</v>
      </c>
      <c r="L72" s="4" t="s">
        <v>46</v>
      </c>
      <c r="M72" s="4" t="s">
        <v>149</v>
      </c>
      <c r="N72" s="4" t="s">
        <v>149</v>
      </c>
      <c r="O72" s="4" t="s">
        <v>59</v>
      </c>
      <c r="P72" s="4" t="s">
        <v>7166</v>
      </c>
      <c r="Q72" s="4" t="s">
        <v>149</v>
      </c>
      <c r="R72" s="4" t="s">
        <v>46</v>
      </c>
      <c r="S72" s="4"/>
      <c r="T72" s="4"/>
      <c r="U72" s="4"/>
      <c r="V72" s="4"/>
      <c r="W72" s="4"/>
      <c r="X72" s="4"/>
      <c r="Y72" s="4" t="s">
        <v>149</v>
      </c>
      <c r="Z72" s="4" t="s">
        <v>149</v>
      </c>
      <c r="AA72" s="4" t="s">
        <v>149</v>
      </c>
      <c r="AB72" s="4" t="s">
        <v>149</v>
      </c>
      <c r="AC72" s="4" t="s">
        <v>59</v>
      </c>
      <c r="AD72" s="4" t="s">
        <v>46</v>
      </c>
      <c r="AE72" s="4" t="s">
        <v>46</v>
      </c>
      <c r="AF72" s="4" t="s">
        <v>63</v>
      </c>
      <c r="AG72" s="4" t="s">
        <v>46</v>
      </c>
    </row>
    <row r="73" spans="2:33" ht="42.75" x14ac:dyDescent="0.25">
      <c r="B73" s="4" t="s">
        <v>1195</v>
      </c>
      <c r="C73" s="47" t="s">
        <v>1196</v>
      </c>
      <c r="D73" s="44"/>
      <c r="E73" s="4" t="s">
        <v>290</v>
      </c>
      <c r="F73" s="4" t="s">
        <v>63</v>
      </c>
      <c r="G73" s="4" t="s">
        <v>63</v>
      </c>
      <c r="H73" s="4" t="s">
        <v>63</v>
      </c>
      <c r="I73" s="4" t="s">
        <v>46</v>
      </c>
      <c r="J73" s="4" t="s">
        <v>63</v>
      </c>
      <c r="K73" s="4" t="s">
        <v>63</v>
      </c>
      <c r="L73" s="4" t="s">
        <v>46</v>
      </c>
      <c r="M73" s="4" t="s">
        <v>149</v>
      </c>
      <c r="N73" s="4" t="s">
        <v>149</v>
      </c>
      <c r="O73" s="4" t="s">
        <v>63</v>
      </c>
      <c r="P73" s="4" t="s">
        <v>7167</v>
      </c>
      <c r="Q73" s="4" t="s">
        <v>63</v>
      </c>
      <c r="R73" s="4" t="s">
        <v>46</v>
      </c>
      <c r="S73" s="4"/>
      <c r="T73" s="4"/>
      <c r="U73" s="4"/>
      <c r="V73" s="4"/>
      <c r="W73" s="4"/>
      <c r="X73" s="4"/>
      <c r="Y73" s="4" t="s">
        <v>149</v>
      </c>
      <c r="Z73" s="4" t="s">
        <v>149</v>
      </c>
      <c r="AA73" s="4" t="s">
        <v>63</v>
      </c>
      <c r="AB73" s="4" t="s">
        <v>63</v>
      </c>
      <c r="AC73" s="4" t="s">
        <v>63</v>
      </c>
      <c r="AD73" s="4" t="s">
        <v>46</v>
      </c>
      <c r="AE73" s="4" t="s">
        <v>46</v>
      </c>
      <c r="AF73" s="4" t="s">
        <v>63</v>
      </c>
      <c r="AG73" s="4" t="s">
        <v>46</v>
      </c>
    </row>
    <row r="74" spans="2:33" ht="71.25" x14ac:dyDescent="0.25">
      <c r="B74" s="4" t="s">
        <v>1199</v>
      </c>
      <c r="C74" s="47" t="s">
        <v>1200</v>
      </c>
      <c r="D74" s="44"/>
      <c r="E74" s="4" t="s">
        <v>1201</v>
      </c>
      <c r="F74" s="4" t="s">
        <v>59</v>
      </c>
      <c r="G74" s="4" t="s">
        <v>59</v>
      </c>
      <c r="H74" s="4" t="s">
        <v>46</v>
      </c>
      <c r="I74" s="4" t="s">
        <v>46</v>
      </c>
      <c r="J74" s="4" t="s">
        <v>59</v>
      </c>
      <c r="K74" s="4" t="s">
        <v>59</v>
      </c>
      <c r="L74" s="4" t="s">
        <v>7168</v>
      </c>
      <c r="M74" s="4" t="s">
        <v>149</v>
      </c>
      <c r="N74" s="4" t="s">
        <v>149</v>
      </c>
      <c r="O74" s="4" t="s">
        <v>59</v>
      </c>
      <c r="P74" s="4" t="s">
        <v>7168</v>
      </c>
      <c r="Q74" s="4" t="s">
        <v>59</v>
      </c>
      <c r="R74" s="4" t="s">
        <v>7168</v>
      </c>
      <c r="S74" s="4"/>
      <c r="T74" s="4"/>
      <c r="U74" s="4"/>
      <c r="V74" s="4"/>
      <c r="W74" s="4"/>
      <c r="X74" s="4"/>
      <c r="Y74" s="4" t="s">
        <v>149</v>
      </c>
      <c r="Z74" s="4" t="s">
        <v>149</v>
      </c>
      <c r="AA74" s="4" t="s">
        <v>149</v>
      </c>
      <c r="AB74" s="4" t="s">
        <v>149</v>
      </c>
      <c r="AC74" s="4" t="s">
        <v>59</v>
      </c>
      <c r="AD74" s="4" t="s">
        <v>7168</v>
      </c>
      <c r="AE74" s="4" t="s">
        <v>7168</v>
      </c>
      <c r="AF74" s="4" t="s">
        <v>59</v>
      </c>
      <c r="AG74" s="4" t="s">
        <v>7168</v>
      </c>
    </row>
    <row r="75" spans="2:33" ht="42.75" x14ac:dyDescent="0.25">
      <c r="B75" s="4" t="s">
        <v>1374</v>
      </c>
      <c r="C75" s="47" t="s">
        <v>1375</v>
      </c>
      <c r="D75" s="44"/>
      <c r="E75" s="4" t="s">
        <v>1376</v>
      </c>
      <c r="F75" s="4" t="s">
        <v>63</v>
      </c>
      <c r="G75" s="4" t="s">
        <v>63</v>
      </c>
      <c r="H75" s="4" t="s">
        <v>63</v>
      </c>
      <c r="I75" s="4" t="s">
        <v>46</v>
      </c>
      <c r="J75" s="4" t="s">
        <v>63</v>
      </c>
      <c r="K75" s="4" t="s">
        <v>63</v>
      </c>
      <c r="L75" s="4" t="s">
        <v>46</v>
      </c>
      <c r="M75" s="4" t="s">
        <v>149</v>
      </c>
      <c r="N75" s="4" t="s">
        <v>149</v>
      </c>
      <c r="O75" s="4" t="s">
        <v>63</v>
      </c>
      <c r="P75" s="4" t="s">
        <v>7169</v>
      </c>
      <c r="Q75" s="4" t="s">
        <v>63</v>
      </c>
      <c r="R75" s="4" t="s">
        <v>46</v>
      </c>
      <c r="S75" s="4" t="s">
        <v>63</v>
      </c>
      <c r="T75" s="4" t="s">
        <v>63</v>
      </c>
      <c r="U75" s="4" t="s">
        <v>63</v>
      </c>
      <c r="V75" s="4" t="s">
        <v>63</v>
      </c>
      <c r="W75" s="4" t="s">
        <v>63</v>
      </c>
      <c r="X75" s="4" t="s">
        <v>63</v>
      </c>
      <c r="Y75" s="4" t="s">
        <v>149</v>
      </c>
      <c r="Z75" s="4" t="s">
        <v>149</v>
      </c>
      <c r="AA75" s="4" t="s">
        <v>149</v>
      </c>
      <c r="AB75" s="4" t="s">
        <v>149</v>
      </c>
      <c r="AC75" s="4" t="s">
        <v>59</v>
      </c>
      <c r="AD75" s="4" t="s">
        <v>46</v>
      </c>
      <c r="AE75" s="4" t="s">
        <v>46</v>
      </c>
      <c r="AF75" s="4" t="s">
        <v>63</v>
      </c>
      <c r="AG75" s="4" t="s">
        <v>46</v>
      </c>
    </row>
    <row r="76" spans="2:33" ht="42.75" x14ac:dyDescent="0.25">
      <c r="B76" s="4" t="s">
        <v>873</v>
      </c>
      <c r="C76" s="47" t="s">
        <v>874</v>
      </c>
      <c r="D76" s="44"/>
      <c r="E76" s="4" t="s">
        <v>124</v>
      </c>
      <c r="F76" s="4" t="s">
        <v>63</v>
      </c>
      <c r="G76" s="4" t="s">
        <v>63</v>
      </c>
      <c r="H76" s="4" t="s">
        <v>63</v>
      </c>
      <c r="I76" s="4" t="s">
        <v>46</v>
      </c>
      <c r="J76" s="4" t="s">
        <v>63</v>
      </c>
      <c r="K76" s="4" t="s">
        <v>63</v>
      </c>
      <c r="L76" s="4" t="s">
        <v>46</v>
      </c>
      <c r="M76" s="4" t="s">
        <v>149</v>
      </c>
      <c r="N76" s="4" t="s">
        <v>149</v>
      </c>
      <c r="O76" s="4" t="s">
        <v>63</v>
      </c>
      <c r="P76" s="4" t="s">
        <v>7170</v>
      </c>
      <c r="Q76" s="4" t="s">
        <v>63</v>
      </c>
      <c r="R76" s="4" t="s">
        <v>46</v>
      </c>
      <c r="S76" s="4" t="s">
        <v>63</v>
      </c>
      <c r="T76" s="4" t="s">
        <v>63</v>
      </c>
      <c r="U76" s="4" t="s">
        <v>63</v>
      </c>
      <c r="V76" s="4" t="s">
        <v>63</v>
      </c>
      <c r="W76" s="4" t="s">
        <v>63</v>
      </c>
      <c r="X76" s="4" t="s">
        <v>63</v>
      </c>
      <c r="Y76" s="4" t="s">
        <v>149</v>
      </c>
      <c r="Z76" s="4" t="s">
        <v>149</v>
      </c>
      <c r="AA76" s="4" t="s">
        <v>149</v>
      </c>
      <c r="AB76" s="4" t="s">
        <v>149</v>
      </c>
      <c r="AC76" s="4" t="s">
        <v>59</v>
      </c>
      <c r="AD76" s="4" t="s">
        <v>46</v>
      </c>
      <c r="AE76" s="4" t="s">
        <v>46</v>
      </c>
      <c r="AF76" s="4" t="s">
        <v>63</v>
      </c>
      <c r="AG76" s="4" t="s">
        <v>46</v>
      </c>
    </row>
    <row r="77" spans="2:33" ht="99.75" x14ac:dyDescent="0.25">
      <c r="B77" s="4" t="s">
        <v>106</v>
      </c>
      <c r="C77" s="47" t="s">
        <v>107</v>
      </c>
      <c r="D77" s="44"/>
      <c r="E77" s="4" t="s">
        <v>109</v>
      </c>
      <c r="F77" s="4" t="s">
        <v>63</v>
      </c>
      <c r="G77" s="4" t="s">
        <v>63</v>
      </c>
      <c r="H77" s="4" t="s">
        <v>63</v>
      </c>
      <c r="I77" s="4" t="s">
        <v>7171</v>
      </c>
      <c r="J77" s="4" t="s">
        <v>59</v>
      </c>
      <c r="K77" s="4" t="s">
        <v>63</v>
      </c>
      <c r="L77" s="4" t="s">
        <v>7172</v>
      </c>
      <c r="M77" s="4" t="s">
        <v>149</v>
      </c>
      <c r="N77" s="4" t="s">
        <v>149</v>
      </c>
      <c r="O77" s="4" t="s">
        <v>63</v>
      </c>
      <c r="P77" s="4" t="s">
        <v>7173</v>
      </c>
      <c r="Q77" s="4" t="s">
        <v>63</v>
      </c>
      <c r="R77" s="4" t="s">
        <v>46</v>
      </c>
      <c r="S77" s="4" t="s">
        <v>63</v>
      </c>
      <c r="T77" s="4" t="s">
        <v>63</v>
      </c>
      <c r="U77" s="4" t="s">
        <v>63</v>
      </c>
      <c r="V77" s="4" t="s">
        <v>149</v>
      </c>
      <c r="W77" s="4" t="s">
        <v>63</v>
      </c>
      <c r="X77" s="4" t="s">
        <v>63</v>
      </c>
      <c r="Y77" s="4" t="s">
        <v>149</v>
      </c>
      <c r="Z77" s="4" t="s">
        <v>149</v>
      </c>
      <c r="AA77" s="4" t="s">
        <v>59</v>
      </c>
      <c r="AB77" s="4" t="s">
        <v>59</v>
      </c>
      <c r="AC77" s="4" t="s">
        <v>59</v>
      </c>
      <c r="AD77" s="4" t="s">
        <v>7174</v>
      </c>
      <c r="AE77" s="4" t="s">
        <v>46</v>
      </c>
      <c r="AF77" s="4" t="s">
        <v>63</v>
      </c>
      <c r="AG77" s="4" t="s">
        <v>46</v>
      </c>
    </row>
    <row r="78" spans="2:33" ht="114" x14ac:dyDescent="0.25">
      <c r="B78" s="4" t="s">
        <v>807</v>
      </c>
      <c r="C78" s="47" t="s">
        <v>806</v>
      </c>
      <c r="D78" s="44"/>
      <c r="E78" s="4" t="s">
        <v>808</v>
      </c>
      <c r="F78" s="4" t="s">
        <v>63</v>
      </c>
      <c r="G78" s="4" t="s">
        <v>63</v>
      </c>
      <c r="H78" s="4" t="s">
        <v>63</v>
      </c>
      <c r="I78" s="4" t="s">
        <v>7175</v>
      </c>
      <c r="J78" s="4" t="s">
        <v>63</v>
      </c>
      <c r="K78" s="4" t="s">
        <v>63</v>
      </c>
      <c r="L78" s="4" t="s">
        <v>7137</v>
      </c>
      <c r="M78" s="4" t="s">
        <v>149</v>
      </c>
      <c r="N78" s="4" t="s">
        <v>149</v>
      </c>
      <c r="O78" s="4" t="s">
        <v>59</v>
      </c>
      <c r="P78" s="4" t="s">
        <v>7176</v>
      </c>
      <c r="Q78" s="4" t="s">
        <v>63</v>
      </c>
      <c r="R78" s="4" t="s">
        <v>7139</v>
      </c>
      <c r="S78" s="4" t="s">
        <v>63</v>
      </c>
      <c r="T78" s="4" t="s">
        <v>63</v>
      </c>
      <c r="U78" s="4" t="s">
        <v>63</v>
      </c>
      <c r="V78" s="4" t="s">
        <v>63</v>
      </c>
      <c r="W78" s="4" t="s">
        <v>63</v>
      </c>
      <c r="X78" s="4" t="s">
        <v>63</v>
      </c>
      <c r="Y78" s="4" t="s">
        <v>149</v>
      </c>
      <c r="Z78" s="4" t="s">
        <v>149</v>
      </c>
      <c r="AA78" s="4" t="s">
        <v>149</v>
      </c>
      <c r="AB78" s="4" t="s">
        <v>149</v>
      </c>
      <c r="AC78" s="4" t="s">
        <v>59</v>
      </c>
      <c r="AD78" s="4" t="s">
        <v>46</v>
      </c>
      <c r="AE78" s="4" t="s">
        <v>46</v>
      </c>
      <c r="AF78" s="4" t="s">
        <v>59</v>
      </c>
      <c r="AG78" s="4" t="s">
        <v>7177</v>
      </c>
    </row>
    <row r="79" spans="2:33" ht="156.75" x14ac:dyDescent="0.25">
      <c r="B79" s="4" t="s">
        <v>1212</v>
      </c>
      <c r="C79" s="47" t="s">
        <v>1213</v>
      </c>
      <c r="D79" s="44"/>
      <c r="E79" s="4" t="s">
        <v>1214</v>
      </c>
      <c r="F79" s="4" t="s">
        <v>63</v>
      </c>
      <c r="G79" s="4" t="s">
        <v>63</v>
      </c>
      <c r="H79" s="4" t="s">
        <v>63</v>
      </c>
      <c r="I79" s="4" t="s">
        <v>7082</v>
      </c>
      <c r="J79" s="4" t="s">
        <v>63</v>
      </c>
      <c r="K79" s="4" t="s">
        <v>63</v>
      </c>
      <c r="L79" s="4" t="s">
        <v>7083</v>
      </c>
      <c r="M79" s="4" t="s">
        <v>149</v>
      </c>
      <c r="N79" s="4" t="s">
        <v>149</v>
      </c>
      <c r="O79" s="4" t="s">
        <v>63</v>
      </c>
      <c r="P79" s="4" t="s">
        <v>7084</v>
      </c>
      <c r="Q79" s="4" t="s">
        <v>149</v>
      </c>
      <c r="R79" s="4" t="s">
        <v>46</v>
      </c>
      <c r="S79" s="4" t="s">
        <v>63</v>
      </c>
      <c r="T79" s="4" t="s">
        <v>63</v>
      </c>
      <c r="U79" s="4" t="s">
        <v>63</v>
      </c>
      <c r="V79" s="4" t="s">
        <v>63</v>
      </c>
      <c r="W79" s="4" t="s">
        <v>63</v>
      </c>
      <c r="X79" s="4" t="s">
        <v>59</v>
      </c>
      <c r="Y79" s="4" t="s">
        <v>149</v>
      </c>
      <c r="Z79" s="4" t="s">
        <v>149</v>
      </c>
      <c r="AA79" s="4" t="s">
        <v>63</v>
      </c>
      <c r="AB79" s="4" t="s">
        <v>63</v>
      </c>
      <c r="AC79" s="4" t="s">
        <v>63</v>
      </c>
      <c r="AD79" s="4" t="s">
        <v>7085</v>
      </c>
      <c r="AE79" s="4" t="s">
        <v>46</v>
      </c>
      <c r="AF79" s="4" t="s">
        <v>63</v>
      </c>
      <c r="AG79" s="4" t="s">
        <v>3433</v>
      </c>
    </row>
    <row r="80" spans="2:33" ht="28.5" x14ac:dyDescent="0.25">
      <c r="B80" s="4" t="s">
        <v>1145</v>
      </c>
      <c r="C80" s="47" t="s">
        <v>1146</v>
      </c>
      <c r="D80" s="44"/>
      <c r="E80" s="4" t="s">
        <v>1147</v>
      </c>
      <c r="F80" s="4" t="s">
        <v>59</v>
      </c>
      <c r="G80" s="4" t="s">
        <v>59</v>
      </c>
      <c r="H80" s="4" t="s">
        <v>46</v>
      </c>
      <c r="I80" s="4" t="s">
        <v>46</v>
      </c>
      <c r="J80" s="4" t="s">
        <v>63</v>
      </c>
      <c r="K80" s="4" t="s">
        <v>59</v>
      </c>
      <c r="L80" s="4" t="s">
        <v>7178</v>
      </c>
      <c r="M80" s="4" t="s">
        <v>149</v>
      </c>
      <c r="N80" s="4" t="s">
        <v>149</v>
      </c>
      <c r="O80" s="4" t="s">
        <v>59</v>
      </c>
      <c r="P80" s="4" t="s">
        <v>3928</v>
      </c>
      <c r="Q80" s="4" t="s">
        <v>149</v>
      </c>
      <c r="R80" s="4" t="s">
        <v>46</v>
      </c>
      <c r="S80" s="4"/>
      <c r="T80" s="4"/>
      <c r="U80" s="4"/>
      <c r="V80" s="4"/>
      <c r="W80" s="4"/>
      <c r="X80" s="4"/>
      <c r="Y80" s="4" t="s">
        <v>149</v>
      </c>
      <c r="Z80" s="4" t="s">
        <v>149</v>
      </c>
      <c r="AA80" s="4" t="s">
        <v>149</v>
      </c>
      <c r="AB80" s="4" t="s">
        <v>149</v>
      </c>
      <c r="AC80" s="4" t="s">
        <v>59</v>
      </c>
      <c r="AD80" s="4" t="s">
        <v>7179</v>
      </c>
      <c r="AE80" s="4" t="s">
        <v>46</v>
      </c>
      <c r="AF80" s="4" t="s">
        <v>63</v>
      </c>
      <c r="AG80" s="4" t="s">
        <v>46</v>
      </c>
    </row>
    <row r="81" spans="2:33" ht="71.25" x14ac:dyDescent="0.25">
      <c r="B81" s="4" t="s">
        <v>1387</v>
      </c>
      <c r="C81" s="47" t="s">
        <v>1388</v>
      </c>
      <c r="D81" s="44"/>
      <c r="E81" s="4" t="s">
        <v>596</v>
      </c>
      <c r="F81" s="4" t="s">
        <v>59</v>
      </c>
      <c r="G81" s="4" t="s">
        <v>59</v>
      </c>
      <c r="H81" s="4" t="s">
        <v>63</v>
      </c>
      <c r="I81" s="4" t="s">
        <v>7180</v>
      </c>
      <c r="J81" s="4" t="s">
        <v>63</v>
      </c>
      <c r="K81" s="4" t="s">
        <v>59</v>
      </c>
      <c r="L81" s="4" t="s">
        <v>46</v>
      </c>
      <c r="M81" s="4" t="s">
        <v>149</v>
      </c>
      <c r="N81" s="4" t="s">
        <v>149</v>
      </c>
      <c r="O81" s="4" t="s">
        <v>59</v>
      </c>
      <c r="P81" s="4" t="s">
        <v>7181</v>
      </c>
      <c r="Q81" s="4" t="s">
        <v>63</v>
      </c>
      <c r="R81" s="4" t="s">
        <v>7182</v>
      </c>
      <c r="S81" s="4" t="s">
        <v>63</v>
      </c>
      <c r="T81" s="4" t="s">
        <v>63</v>
      </c>
      <c r="U81" s="4" t="s">
        <v>63</v>
      </c>
      <c r="V81" s="4" t="s">
        <v>63</v>
      </c>
      <c r="W81" s="4" t="s">
        <v>63</v>
      </c>
      <c r="X81" s="4" t="s">
        <v>63</v>
      </c>
      <c r="Y81" s="4" t="s">
        <v>149</v>
      </c>
      <c r="Z81" s="4" t="s">
        <v>149</v>
      </c>
      <c r="AA81" s="4" t="s">
        <v>149</v>
      </c>
      <c r="AB81" s="4" t="s">
        <v>149</v>
      </c>
      <c r="AC81" s="4" t="s">
        <v>63</v>
      </c>
      <c r="AD81" s="4" t="s">
        <v>7183</v>
      </c>
      <c r="AE81" s="4" t="s">
        <v>46</v>
      </c>
      <c r="AF81" s="4" t="s">
        <v>63</v>
      </c>
      <c r="AG81" s="4" t="s">
        <v>46</v>
      </c>
    </row>
    <row r="82" spans="2:33" ht="99.75" x14ac:dyDescent="0.25">
      <c r="B82" s="4" t="s">
        <v>1149</v>
      </c>
      <c r="C82" s="47" t="s">
        <v>1150</v>
      </c>
      <c r="D82" s="44"/>
      <c r="E82" s="4" t="s">
        <v>117</v>
      </c>
      <c r="F82" s="4" t="s">
        <v>63</v>
      </c>
      <c r="G82" s="4" t="s">
        <v>63</v>
      </c>
      <c r="H82" s="4" t="s">
        <v>63</v>
      </c>
      <c r="I82" s="4" t="s">
        <v>7082</v>
      </c>
      <c r="J82" s="4" t="s">
        <v>59</v>
      </c>
      <c r="K82" s="4" t="s">
        <v>59</v>
      </c>
      <c r="L82" s="4" t="s">
        <v>46</v>
      </c>
      <c r="M82" s="4" t="s">
        <v>149</v>
      </c>
      <c r="N82" s="4" t="s">
        <v>149</v>
      </c>
      <c r="O82" s="4" t="s">
        <v>63</v>
      </c>
      <c r="P82" s="4" t="s">
        <v>7119</v>
      </c>
      <c r="Q82" s="4" t="s">
        <v>149</v>
      </c>
      <c r="R82" s="4" t="s">
        <v>46</v>
      </c>
      <c r="S82" s="4" t="s">
        <v>63</v>
      </c>
      <c r="T82" s="4" t="s">
        <v>63</v>
      </c>
      <c r="U82" s="4" t="s">
        <v>63</v>
      </c>
      <c r="V82" s="4" t="s">
        <v>63</v>
      </c>
      <c r="W82" s="4" t="s">
        <v>63</v>
      </c>
      <c r="X82" s="4" t="s">
        <v>59</v>
      </c>
      <c r="Y82" s="4" t="s">
        <v>149</v>
      </c>
      <c r="Z82" s="4" t="s">
        <v>149</v>
      </c>
      <c r="AA82" s="4" t="s">
        <v>63</v>
      </c>
      <c r="AB82" s="4" t="s">
        <v>63</v>
      </c>
      <c r="AC82" s="4" t="s">
        <v>59</v>
      </c>
      <c r="AD82" s="4" t="s">
        <v>7085</v>
      </c>
      <c r="AE82" s="4" t="s">
        <v>46</v>
      </c>
      <c r="AF82" s="4" t="s">
        <v>63</v>
      </c>
      <c r="AG82" s="4" t="s">
        <v>3433</v>
      </c>
    </row>
    <row r="83" spans="2:33" ht="71.25" x14ac:dyDescent="0.25">
      <c r="B83" s="4" t="s">
        <v>1228</v>
      </c>
      <c r="C83" s="47" t="s">
        <v>1229</v>
      </c>
      <c r="D83" s="44"/>
      <c r="E83" s="4" t="s">
        <v>117</v>
      </c>
      <c r="F83" s="4" t="s">
        <v>63</v>
      </c>
      <c r="G83" s="4" t="s">
        <v>63</v>
      </c>
      <c r="H83" s="4" t="s">
        <v>63</v>
      </c>
      <c r="I83" s="4" t="s">
        <v>7082</v>
      </c>
      <c r="J83" s="4" t="s">
        <v>59</v>
      </c>
      <c r="K83" s="4" t="s">
        <v>59</v>
      </c>
      <c r="L83" s="4" t="s">
        <v>46</v>
      </c>
      <c r="M83" s="4" t="s">
        <v>149</v>
      </c>
      <c r="N83" s="4" t="s">
        <v>149</v>
      </c>
      <c r="O83" s="4" t="s">
        <v>59</v>
      </c>
      <c r="P83" s="4" t="s">
        <v>7119</v>
      </c>
      <c r="Q83" s="4" t="s">
        <v>149</v>
      </c>
      <c r="R83" s="4" t="s">
        <v>46</v>
      </c>
      <c r="S83" s="4"/>
      <c r="T83" s="4"/>
      <c r="U83" s="4"/>
      <c r="V83" s="4"/>
      <c r="W83" s="4"/>
      <c r="X83" s="4"/>
      <c r="Y83" s="4" t="s">
        <v>149</v>
      </c>
      <c r="Z83" s="4" t="s">
        <v>149</v>
      </c>
      <c r="AA83" s="4" t="s">
        <v>63</v>
      </c>
      <c r="AB83" s="4" t="s">
        <v>63</v>
      </c>
      <c r="AC83" s="4" t="s">
        <v>59</v>
      </c>
      <c r="AD83" s="4" t="s">
        <v>46</v>
      </c>
      <c r="AE83" s="4" t="s">
        <v>46</v>
      </c>
      <c r="AF83" s="4" t="s">
        <v>63</v>
      </c>
      <c r="AG83" s="4" t="s">
        <v>3433</v>
      </c>
    </row>
    <row r="84" spans="2:33" ht="342" x14ac:dyDescent="0.25">
      <c r="B84" s="4" t="s">
        <v>1232</v>
      </c>
      <c r="C84" s="47" t="s">
        <v>1233</v>
      </c>
      <c r="D84" s="44"/>
      <c r="E84" s="4" t="s">
        <v>328</v>
      </c>
      <c r="F84" s="4" t="s">
        <v>63</v>
      </c>
      <c r="G84" s="4" t="s">
        <v>63</v>
      </c>
      <c r="H84" s="4" t="s">
        <v>46</v>
      </c>
      <c r="I84" s="4" t="s">
        <v>46</v>
      </c>
      <c r="J84" s="4" t="s">
        <v>63</v>
      </c>
      <c r="K84" s="4" t="s">
        <v>63</v>
      </c>
      <c r="L84" s="4" t="s">
        <v>7184</v>
      </c>
      <c r="M84" s="4" t="s">
        <v>149</v>
      </c>
      <c r="N84" s="4" t="s">
        <v>63</v>
      </c>
      <c r="O84" s="4" t="s">
        <v>59</v>
      </c>
      <c r="P84" s="4" t="s">
        <v>7120</v>
      </c>
      <c r="Q84" s="4" t="s">
        <v>149</v>
      </c>
      <c r="R84" s="4" t="s">
        <v>46</v>
      </c>
      <c r="S84" s="4" t="s">
        <v>63</v>
      </c>
      <c r="T84" s="4" t="s">
        <v>63</v>
      </c>
      <c r="U84" s="4" t="s">
        <v>63</v>
      </c>
      <c r="V84" s="4" t="s">
        <v>63</v>
      </c>
      <c r="W84" s="4"/>
      <c r="X84" s="4"/>
      <c r="Y84" s="4" t="s">
        <v>149</v>
      </c>
      <c r="Z84" s="4" t="s">
        <v>63</v>
      </c>
      <c r="AA84" s="4" t="s">
        <v>63</v>
      </c>
      <c r="AB84" s="4" t="s">
        <v>149</v>
      </c>
      <c r="AC84" s="4" t="s">
        <v>59</v>
      </c>
      <c r="AD84" s="4" t="s">
        <v>46</v>
      </c>
      <c r="AE84" s="4" t="s">
        <v>46</v>
      </c>
      <c r="AF84" s="4" t="s">
        <v>63</v>
      </c>
      <c r="AG84" s="4" t="s">
        <v>46</v>
      </c>
    </row>
    <row r="85" spans="2:33" ht="156.75" x14ac:dyDescent="0.25">
      <c r="B85" s="4" t="s">
        <v>114</v>
      </c>
      <c r="C85" s="47" t="s">
        <v>115</v>
      </c>
      <c r="D85" s="44"/>
      <c r="E85" s="4" t="s">
        <v>117</v>
      </c>
      <c r="F85" s="4" t="s">
        <v>63</v>
      </c>
      <c r="G85" s="4" t="s">
        <v>63</v>
      </c>
      <c r="H85" s="4" t="s">
        <v>63</v>
      </c>
      <c r="I85" s="4" t="s">
        <v>7185</v>
      </c>
      <c r="J85" s="4" t="s">
        <v>63</v>
      </c>
      <c r="K85" s="4" t="s">
        <v>59</v>
      </c>
      <c r="L85" s="4" t="s">
        <v>7083</v>
      </c>
      <c r="M85" s="4" t="s">
        <v>149</v>
      </c>
      <c r="N85" s="4" t="s">
        <v>149</v>
      </c>
      <c r="O85" s="4" t="s">
        <v>63</v>
      </c>
      <c r="P85" s="4" t="s">
        <v>7115</v>
      </c>
      <c r="Q85" s="4" t="s">
        <v>149</v>
      </c>
      <c r="R85" s="4" t="s">
        <v>46</v>
      </c>
      <c r="S85" s="4"/>
      <c r="T85" s="4"/>
      <c r="U85" s="4"/>
      <c r="V85" s="4"/>
      <c r="W85" s="4"/>
      <c r="X85" s="4"/>
      <c r="Y85" s="4" t="s">
        <v>149</v>
      </c>
      <c r="Z85" s="4" t="s">
        <v>149</v>
      </c>
      <c r="AA85" s="4" t="s">
        <v>63</v>
      </c>
      <c r="AB85" s="4" t="s">
        <v>63</v>
      </c>
      <c r="AC85" s="4" t="s">
        <v>63</v>
      </c>
      <c r="AD85" s="4" t="s">
        <v>46</v>
      </c>
      <c r="AE85" s="4" t="s">
        <v>7087</v>
      </c>
      <c r="AF85" s="4" t="s">
        <v>63</v>
      </c>
      <c r="AG85" s="4" t="s">
        <v>3433</v>
      </c>
    </row>
    <row r="86" spans="2:33" ht="409.5" x14ac:dyDescent="0.25">
      <c r="B86" s="4" t="s">
        <v>65</v>
      </c>
      <c r="C86" s="47" t="s">
        <v>66</v>
      </c>
      <c r="D86" s="44"/>
      <c r="E86" s="4" t="s">
        <v>67</v>
      </c>
      <c r="F86" s="4" t="s">
        <v>59</v>
      </c>
      <c r="G86" s="4" t="s">
        <v>59</v>
      </c>
      <c r="H86" s="4" t="s">
        <v>63</v>
      </c>
      <c r="I86" s="4" t="s">
        <v>46</v>
      </c>
      <c r="J86" s="4" t="s">
        <v>59</v>
      </c>
      <c r="K86" s="4" t="s">
        <v>59</v>
      </c>
      <c r="L86" s="4" t="s">
        <v>46</v>
      </c>
      <c r="M86" s="4" t="s">
        <v>63</v>
      </c>
      <c r="N86" s="4" t="s">
        <v>63</v>
      </c>
      <c r="O86" s="4" t="s">
        <v>59</v>
      </c>
      <c r="P86" s="4" t="s">
        <v>7186</v>
      </c>
      <c r="Q86" s="4" t="s">
        <v>63</v>
      </c>
      <c r="R86" s="4" t="s">
        <v>7187</v>
      </c>
      <c r="S86" s="4"/>
      <c r="T86" s="4"/>
      <c r="U86" s="4"/>
      <c r="V86" s="4"/>
      <c r="W86" s="4"/>
      <c r="X86" s="4"/>
      <c r="Y86" s="4" t="s">
        <v>149</v>
      </c>
      <c r="Z86" s="4" t="s">
        <v>149</v>
      </c>
      <c r="AA86" s="4" t="s">
        <v>63</v>
      </c>
      <c r="AB86" s="4" t="s">
        <v>63</v>
      </c>
      <c r="AC86" s="4" t="s">
        <v>59</v>
      </c>
      <c r="AD86" s="4" t="s">
        <v>46</v>
      </c>
      <c r="AE86" s="4" t="s">
        <v>46</v>
      </c>
      <c r="AF86" s="4" t="s">
        <v>59</v>
      </c>
      <c r="AG86" s="4" t="s">
        <v>46</v>
      </c>
    </row>
  </sheetData>
  <mergeCells count="84">
    <mergeCell ref="C84:D84"/>
    <mergeCell ref="C85:D85"/>
    <mergeCell ref="C86:D86"/>
    <mergeCell ref="C79:D79"/>
    <mergeCell ref="C80:D80"/>
    <mergeCell ref="C81:D81"/>
    <mergeCell ref="C82:D82"/>
    <mergeCell ref="C83:D83"/>
    <mergeCell ref="C74:D74"/>
    <mergeCell ref="C75:D75"/>
    <mergeCell ref="C76:D76"/>
    <mergeCell ref="C77:D77"/>
    <mergeCell ref="C78:D78"/>
    <mergeCell ref="C69:D69"/>
    <mergeCell ref="C70:D70"/>
    <mergeCell ref="C71:D71"/>
    <mergeCell ref="C72:D72"/>
    <mergeCell ref="C73:D73"/>
    <mergeCell ref="C64:D64"/>
    <mergeCell ref="C65:D65"/>
    <mergeCell ref="C66:D66"/>
    <mergeCell ref="C67:D67"/>
    <mergeCell ref="C68:D68"/>
    <mergeCell ref="C59:D59"/>
    <mergeCell ref="C60:D60"/>
    <mergeCell ref="C61:D61"/>
    <mergeCell ref="C62:D62"/>
    <mergeCell ref="C63:D63"/>
    <mergeCell ref="C54:D54"/>
    <mergeCell ref="C55:D55"/>
    <mergeCell ref="C56:D56"/>
    <mergeCell ref="C57:D57"/>
    <mergeCell ref="C58:D58"/>
    <mergeCell ref="C49:D49"/>
    <mergeCell ref="C50:D50"/>
    <mergeCell ref="C51:D51"/>
    <mergeCell ref="C52:D52"/>
    <mergeCell ref="C53:D53"/>
    <mergeCell ref="C44:D44"/>
    <mergeCell ref="C45:D45"/>
    <mergeCell ref="C46:D46"/>
    <mergeCell ref="C47:D47"/>
    <mergeCell ref="C48:D48"/>
    <mergeCell ref="C38:D38"/>
    <mergeCell ref="C39:D39"/>
    <mergeCell ref="C41:D41"/>
    <mergeCell ref="C42:D42"/>
    <mergeCell ref="C43:D43"/>
    <mergeCell ref="C40:D40"/>
    <mergeCell ref="C33:D33"/>
    <mergeCell ref="C34:D34"/>
    <mergeCell ref="C35:D35"/>
    <mergeCell ref="C36:D36"/>
    <mergeCell ref="C37:D37"/>
    <mergeCell ref="C28:D28"/>
    <mergeCell ref="C29:D29"/>
    <mergeCell ref="C30:D30"/>
    <mergeCell ref="C31:D31"/>
    <mergeCell ref="C32:D32"/>
    <mergeCell ref="C23:D23"/>
    <mergeCell ref="C24:D24"/>
    <mergeCell ref="C25:D25"/>
    <mergeCell ref="C26:D26"/>
    <mergeCell ref="C27:D27"/>
    <mergeCell ref="C18:D18"/>
    <mergeCell ref="C19:D19"/>
    <mergeCell ref="C20:D20"/>
    <mergeCell ref="C21:D21"/>
    <mergeCell ref="C22:D22"/>
    <mergeCell ref="C13:D13"/>
    <mergeCell ref="C14:D14"/>
    <mergeCell ref="C15:D15"/>
    <mergeCell ref="C16:D16"/>
    <mergeCell ref="C17:D17"/>
    <mergeCell ref="C8:D8"/>
    <mergeCell ref="C9:D9"/>
    <mergeCell ref="C10:D10"/>
    <mergeCell ref="C11:D11"/>
    <mergeCell ref="C12:D12"/>
    <mergeCell ref="B3:K3"/>
    <mergeCell ref="C4:D4"/>
    <mergeCell ref="C5:D5"/>
    <mergeCell ref="C6:D6"/>
    <mergeCell ref="C7:D7"/>
  </mergeCells>
  <pageMargins left="0.196850393700787" right="0.196850393700787" top="0.196850393700787" bottom="0.196850393700787" header="0.196850393700787" footer="0.196850393700787"/>
  <pageSetup paperSize="9" orientation="landscape" horizontalDpi="300" verticalDpi="300"/>
  <headerFooter alignWithMargins="0"/>
  <picture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98595299129C14C87594CD1E1DE1FF2" ma:contentTypeVersion="19" ma:contentTypeDescription="Create a new document." ma:contentTypeScope="" ma:versionID="35a2bac92336169abf4706181247d306">
  <xsd:schema xmlns:xsd="http://www.w3.org/2001/XMLSchema" xmlns:xs="http://www.w3.org/2001/XMLSchema" xmlns:p="http://schemas.microsoft.com/office/2006/metadata/properties" xmlns:ns2="660daea1-89f2-4198-b72b-53d8a9749dfb" xmlns:ns3="37ee97b4-73a0-450c-8517-7d8a14946e68" targetNamespace="http://schemas.microsoft.com/office/2006/metadata/properties" ma:root="true" ma:fieldsID="d8fa2c0c7b8c3ea0ae99b2ef843ccc9e" ns2:_="" ns3:_="">
    <xsd:import namespace="660daea1-89f2-4198-b72b-53d8a9749dfb"/>
    <xsd:import namespace="37ee97b4-73a0-450c-8517-7d8a14946e68"/>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2:MediaServiceOCR" minOccurs="0"/>
                <xsd:element ref="ns3:SharedWithUsers" minOccurs="0"/>
                <xsd:element ref="ns3:SharedWithDetails"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0daea1-89f2-4198-b72b-53d8a9749d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9f341b7-1cc6-4f7d-a23c-d8e53df16cc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7ee97b4-73a0-450c-8517-7d8a14946e68"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a8895ba9-6df1-46f9-870e-05eb7a12a4ff}" ma:internalName="TaxCatchAll" ma:showField="CatchAllData" ma:web="37ee97b4-73a0-450c-8517-7d8a14946e6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7ee97b4-73a0-450c-8517-7d8a14946e68" xsi:nil="true"/>
    <lcf76f155ced4ddcb4097134ff3c332f xmlns="660daea1-89f2-4198-b72b-53d8a9749df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A785AEB-CD52-4315-82A6-21FB933151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0daea1-89f2-4198-b72b-53d8a9749dfb"/>
    <ds:schemaRef ds:uri="37ee97b4-73a0-450c-8517-7d8a14946e6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1A7250A-B263-4525-89D0-13103372A4B8}">
  <ds:schemaRefs>
    <ds:schemaRef ds:uri="http://schemas.microsoft.com/sharepoint/v3/contenttype/forms"/>
  </ds:schemaRefs>
</ds:datastoreItem>
</file>

<file path=customXml/itemProps3.xml><?xml version="1.0" encoding="utf-8"?>
<ds:datastoreItem xmlns:ds="http://schemas.openxmlformats.org/officeDocument/2006/customXml" ds:itemID="{007D5EF9-B23A-490E-BF4F-A922350D97F2}">
  <ds:schemaRefs>
    <ds:schemaRef ds:uri="http://schemas.microsoft.com/office/2006/metadata/properties"/>
    <ds:schemaRef ds:uri="http://schemas.microsoft.com/office/infopath/2007/PartnerControls"/>
    <ds:schemaRef ds:uri="37ee97b4-73a0-450c-8517-7d8a14946e68"/>
    <ds:schemaRef ds:uri="660daea1-89f2-4198-b72b-53d8a9749dfb"/>
  </ds:schemaRefs>
</ds:datastoreItem>
</file>

<file path=docMetadata/LabelInfo.xml><?xml version="1.0" encoding="utf-8"?>
<clbl:labelList xmlns:clbl="http://schemas.microsoft.com/office/2020/mipLabelMetadata">
  <clbl:label id="{810584fd-69f9-4137-a6a1-c0e33280b15c}" enabled="0" method="" siteId="{810584fd-69f9-4137-a6a1-c0e33280b15c}" removed="1"/>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23</vt:i4>
      </vt:variant>
    </vt:vector>
  </HeadingPairs>
  <TitlesOfParts>
    <vt:vector size="23" baseType="lpstr">
      <vt:lpstr>Intro</vt:lpstr>
      <vt:lpstr>Project Main Info</vt:lpstr>
      <vt:lpstr>Project Detail </vt:lpstr>
      <vt:lpstr>H2T</vt:lpstr>
      <vt:lpstr>H2L</vt:lpstr>
      <vt:lpstr>H2S</vt:lpstr>
      <vt:lpstr>H2E</vt:lpstr>
      <vt:lpstr>TRA</vt:lpstr>
      <vt:lpstr>LNG</vt:lpstr>
      <vt:lpstr>UGS</vt:lpstr>
      <vt:lpstr>RET</vt:lpstr>
      <vt:lpstr>BIO</vt:lpstr>
      <vt:lpstr>OTH</vt:lpstr>
      <vt:lpstr>Time Schedule</vt:lpstr>
      <vt:lpstr>Capacity Increments</vt:lpstr>
      <vt:lpstr>Enablers</vt:lpstr>
      <vt:lpstr>Enhancers</vt:lpstr>
      <vt:lpstr>National Development Plan Info</vt:lpstr>
      <vt:lpstr>CBCA &amp; CEF</vt:lpstr>
      <vt:lpstr>Intergovernmental Agreements</vt:lpstr>
      <vt:lpstr>PRJ Groups Main Info</vt:lpstr>
      <vt:lpstr>Project Expected Impact</vt:lpstr>
      <vt:lpstr>Methane Mitigation Measures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Pierre Marani</dc:creator>
  <cp:keywords/>
  <dc:description/>
  <cp:lastModifiedBy>Alexandra Kiss</cp:lastModifiedBy>
  <cp:revision/>
  <dcterms:created xsi:type="dcterms:W3CDTF">2026-03-26T13:31:53Z</dcterms:created>
  <dcterms:modified xsi:type="dcterms:W3CDTF">2026-09-21T11:59:45Z</dcterms:modified>
  <cp:category/>
  <cp:contentStatus/>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0x010100098595299129C14C87594CD1E1DE1FF2</vt:lpwstr>
  </property>
  <property fmtid="{D5CDD505-2E9C-101B-9397-08002B2CF9AE}" pid="3" name="MediaServiceImageTags">
    <vt:lpwstr/>
  </property>
</Properties>
</file>