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7" r:id="rId4"/>
    <p:sldMasterId id="2147483648" r:id="rId5"/>
    <p:sldMasterId id="2147483729" r:id="rId6"/>
  </p:sldMasterIdLst>
  <p:notesMasterIdLst>
    <p:notesMasterId r:id="rId14"/>
  </p:notesMasterIdLst>
  <p:handoutMasterIdLst>
    <p:handoutMasterId r:id="rId15"/>
  </p:handoutMasterIdLst>
  <p:sldIdLst>
    <p:sldId id="849" r:id="rId7"/>
    <p:sldId id="850" r:id="rId8"/>
    <p:sldId id="822" r:id="rId9"/>
    <p:sldId id="820" r:id="rId10"/>
    <p:sldId id="852" r:id="rId11"/>
    <p:sldId id="853" r:id="rId12"/>
    <p:sldId id="85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mel Carey" initials="CC" lastIdx="28" clrIdx="0">
    <p:extLst>
      <p:ext uri="{19B8F6BF-5375-455C-9EA6-DF929625EA0E}">
        <p15:presenceInfo xmlns:p15="http://schemas.microsoft.com/office/powerpoint/2012/main" userId="S-1-5-21-950918155-2291974674-450208618-2842" providerId="AD"/>
      </p:ext>
    </p:extLst>
  </p:cmAuthor>
  <p:cmAuthor id="2" name="Patricia Orglerova" initials="PO" lastIdx="6" clrIdx="1">
    <p:extLst>
      <p:ext uri="{19B8F6BF-5375-455C-9EA6-DF929625EA0E}">
        <p15:presenceInfo xmlns:p15="http://schemas.microsoft.com/office/powerpoint/2012/main" userId="S-1-5-21-950918155-2291974674-450208618-2924" providerId="AD"/>
      </p:ext>
    </p:extLst>
  </p:cmAuthor>
  <p:cmAuthor id="3" name="Totterdell, Cillian" initials="TC" lastIdx="18" clrIdx="2">
    <p:extLst>
      <p:ext uri="{19B8F6BF-5375-455C-9EA6-DF929625EA0E}">
        <p15:presenceInfo xmlns:p15="http://schemas.microsoft.com/office/powerpoint/2012/main" userId="S-1-5-21-2000478354-261903793-682003330-475006" providerId="AD"/>
      </p:ext>
    </p:extLst>
  </p:cmAuthor>
  <p:cmAuthor id="4" name="Bogoly Sándor" initials="BS" lastIdx="1" clrIdx="3">
    <p:extLst>
      <p:ext uri="{19B8F6BF-5375-455C-9EA6-DF929625EA0E}">
        <p15:presenceInfo xmlns:p15="http://schemas.microsoft.com/office/powerpoint/2012/main" userId="S::SBogoly@FGSZ.HU::32c1ef1a-19ee-4f9a-a551-8e1f24efec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58D"/>
    <a:srgbClr val="76B828"/>
    <a:srgbClr val="EAF6FE"/>
    <a:srgbClr val="FFFFFF"/>
    <a:srgbClr val="92D050"/>
    <a:srgbClr val="37B629"/>
    <a:srgbClr val="060C28"/>
    <a:srgbClr val="165788"/>
    <a:srgbClr val="DBD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4B783E-9A9E-4E8D-954F-BDE13B5BAC65}" vWet="4" dt="2023-11-23T09:02:08.887"/>
    <p1510:client id="{3EF651BF-00FA-4C3B-BFD9-2F5E867231F1}" v="22" dt="2023-11-23T09:31:43.095"/>
    <p1510:client id="{503A0C15-4008-4510-B1E1-659CC81BA20F}" v="53" dt="2023-11-23T10:22:19.1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86331" autoAdjust="0"/>
  </p:normalViewPr>
  <p:slideViewPr>
    <p:cSldViewPr snapToObjects="1">
      <p:cViewPr varScale="1">
        <p:scale>
          <a:sx n="82" d="100"/>
          <a:sy n="82" d="100"/>
        </p:scale>
        <p:origin x="979" y="72"/>
      </p:cViewPr>
      <p:guideLst/>
    </p:cSldViewPr>
  </p:slideViewPr>
  <p:outlineViewPr>
    <p:cViewPr>
      <p:scale>
        <a:sx n="33" d="100"/>
        <a:sy n="33" d="100"/>
      </p:scale>
      <p:origin x="0" y="-65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eike Dollinger" userId="792049e6-56e8-48c4-9cac-0659f14bd2bc" providerId="ADAL" clId="{3EF651BF-00FA-4C3B-BFD9-2F5E867231F1}"/>
    <pc:docChg chg="modSld">
      <pc:chgData name="Mareike Dollinger" userId="792049e6-56e8-48c4-9cac-0659f14bd2bc" providerId="ADAL" clId="{3EF651BF-00FA-4C3B-BFD9-2F5E867231F1}" dt="2023-11-23T09:31:43.095" v="21" actId="20577"/>
      <pc:docMkLst>
        <pc:docMk/>
      </pc:docMkLst>
      <pc:sldChg chg="modSp mod">
        <pc:chgData name="Mareike Dollinger" userId="792049e6-56e8-48c4-9cac-0659f14bd2bc" providerId="ADAL" clId="{3EF651BF-00FA-4C3B-BFD9-2F5E867231F1}" dt="2023-11-23T09:31:43.095" v="21" actId="20577"/>
        <pc:sldMkLst>
          <pc:docMk/>
          <pc:sldMk cId="2269281323" sldId="849"/>
        </pc:sldMkLst>
        <pc:spChg chg="mod">
          <ac:chgData name="Mareike Dollinger" userId="792049e6-56e8-48c4-9cac-0659f14bd2bc" providerId="ADAL" clId="{3EF651BF-00FA-4C3B-BFD9-2F5E867231F1}" dt="2023-11-23T09:09:01.560" v="0"/>
          <ac:spMkLst>
            <pc:docMk/>
            <pc:sldMk cId="2269281323" sldId="849"/>
            <ac:spMk id="5" creationId="{C270E095-CF42-44E4-A0F0-8550B855C05F}"/>
          </ac:spMkLst>
        </pc:spChg>
        <pc:spChg chg="mod">
          <ac:chgData name="Mareike Dollinger" userId="792049e6-56e8-48c4-9cac-0659f14bd2bc" providerId="ADAL" clId="{3EF651BF-00FA-4C3B-BFD9-2F5E867231F1}" dt="2023-11-23T09:31:43.095" v="21" actId="20577"/>
          <ac:spMkLst>
            <pc:docMk/>
            <pc:sldMk cId="2269281323" sldId="849"/>
            <ac:spMk id="6" creationId="{D33121D3-AAC8-44F1-8F61-643BB1DBDB95}"/>
          </ac:spMkLst>
        </pc:spChg>
      </pc:sldChg>
    </pc:docChg>
  </pc:docChgLst>
  <pc:docChgLst>
    <pc:chgData name="Pierre Marani" userId="d9199951-04ae-46fc-a48b-da929f753e7b" providerId="ADAL" clId="{503A0C15-4008-4510-B1E1-659CC81BA20F}"/>
    <pc:docChg chg="undo custSel addSld delSld modSld">
      <pc:chgData name="Pierre Marani" userId="d9199951-04ae-46fc-a48b-da929f753e7b" providerId="ADAL" clId="{503A0C15-4008-4510-B1E1-659CC81BA20F}" dt="2023-11-23T10:22:19.149" v="151" actId="20577"/>
      <pc:docMkLst>
        <pc:docMk/>
      </pc:docMkLst>
      <pc:sldChg chg="del">
        <pc:chgData name="Pierre Marani" userId="d9199951-04ae-46fc-a48b-da929f753e7b" providerId="ADAL" clId="{503A0C15-4008-4510-B1E1-659CC81BA20F}" dt="2023-11-22T11:02:38.775" v="107" actId="47"/>
        <pc:sldMkLst>
          <pc:docMk/>
          <pc:sldMk cId="1054690419" sldId="823"/>
        </pc:sldMkLst>
      </pc:sldChg>
      <pc:sldChg chg="modSp mod">
        <pc:chgData name="Pierre Marani" userId="d9199951-04ae-46fc-a48b-da929f753e7b" providerId="ADAL" clId="{503A0C15-4008-4510-B1E1-659CC81BA20F}" dt="2023-11-22T11:05:18.109" v="112" actId="20577"/>
        <pc:sldMkLst>
          <pc:docMk/>
          <pc:sldMk cId="2269281323" sldId="849"/>
        </pc:sldMkLst>
        <pc:spChg chg="mod">
          <ac:chgData name="Pierre Marani" userId="d9199951-04ae-46fc-a48b-da929f753e7b" providerId="ADAL" clId="{503A0C15-4008-4510-B1E1-659CC81BA20F}" dt="2023-11-22T11:05:18.109" v="112" actId="20577"/>
          <ac:spMkLst>
            <pc:docMk/>
            <pc:sldMk cId="2269281323" sldId="849"/>
            <ac:spMk id="4" creationId="{DA335DB6-EB3B-489F-B240-BC370E0EA8F8}"/>
          </ac:spMkLst>
        </pc:spChg>
      </pc:sldChg>
      <pc:sldChg chg="modSp mod">
        <pc:chgData name="Pierre Marani" userId="d9199951-04ae-46fc-a48b-da929f753e7b" providerId="ADAL" clId="{503A0C15-4008-4510-B1E1-659CC81BA20F}" dt="2023-11-23T10:22:19.149" v="151" actId="20577"/>
        <pc:sldMkLst>
          <pc:docMk/>
          <pc:sldMk cId="3533216261" sldId="850"/>
        </pc:sldMkLst>
        <pc:spChg chg="mod">
          <ac:chgData name="Pierre Marani" userId="d9199951-04ae-46fc-a48b-da929f753e7b" providerId="ADAL" clId="{503A0C15-4008-4510-B1E1-659CC81BA20F}" dt="2023-11-23T10:22:19.149" v="151" actId="20577"/>
          <ac:spMkLst>
            <pc:docMk/>
            <pc:sldMk cId="3533216261" sldId="850"/>
            <ac:spMk id="7" creationId="{289E62C2-2E31-465D-A26F-A4C235254B28}"/>
          </ac:spMkLst>
        </pc:spChg>
      </pc:sldChg>
      <pc:sldChg chg="del">
        <pc:chgData name="Pierre Marani" userId="d9199951-04ae-46fc-a48b-da929f753e7b" providerId="ADAL" clId="{503A0C15-4008-4510-B1E1-659CC81BA20F}" dt="2023-11-22T11:02:40.052" v="108" actId="47"/>
        <pc:sldMkLst>
          <pc:docMk/>
          <pc:sldMk cId="2413969987" sldId="851"/>
        </pc:sldMkLst>
      </pc:sldChg>
      <pc:sldChg chg="addSp delSp modSp mod">
        <pc:chgData name="Pierre Marani" userId="d9199951-04ae-46fc-a48b-da929f753e7b" providerId="ADAL" clId="{503A0C15-4008-4510-B1E1-659CC81BA20F}" dt="2023-11-22T13:00:51.496" v="124" actId="1076"/>
        <pc:sldMkLst>
          <pc:docMk/>
          <pc:sldMk cId="1722881238" sldId="852"/>
        </pc:sldMkLst>
        <pc:spChg chg="del">
          <ac:chgData name="Pierre Marani" userId="d9199951-04ae-46fc-a48b-da929f753e7b" providerId="ADAL" clId="{503A0C15-4008-4510-B1E1-659CC81BA20F}" dt="2023-11-22T13:00:12.624" v="119" actId="478"/>
          <ac:spMkLst>
            <pc:docMk/>
            <pc:sldMk cId="1722881238" sldId="852"/>
            <ac:spMk id="4" creationId="{C8207102-89D2-B563-58A0-5A8049EA81C8}"/>
          </ac:spMkLst>
        </pc:spChg>
        <pc:spChg chg="del topLvl">
          <ac:chgData name="Pierre Marani" userId="d9199951-04ae-46fc-a48b-da929f753e7b" providerId="ADAL" clId="{503A0C15-4008-4510-B1E1-659CC81BA20F}" dt="2023-11-22T11:02:51.346" v="110" actId="478"/>
          <ac:spMkLst>
            <pc:docMk/>
            <pc:sldMk cId="1722881238" sldId="852"/>
            <ac:spMk id="26" creationId="{C5BC2E0C-870D-4541-84FE-095A80FDB260}"/>
          </ac:spMkLst>
        </pc:spChg>
        <pc:spChg chg="del topLvl">
          <ac:chgData name="Pierre Marani" userId="d9199951-04ae-46fc-a48b-da929f753e7b" providerId="ADAL" clId="{503A0C15-4008-4510-B1E1-659CC81BA20F}" dt="2023-11-22T11:02:49.275" v="109" actId="478"/>
          <ac:spMkLst>
            <pc:docMk/>
            <pc:sldMk cId="1722881238" sldId="852"/>
            <ac:spMk id="27" creationId="{3054F36C-23DA-45B1-8DBC-DF72AEEA4373}"/>
          </ac:spMkLst>
        </pc:spChg>
        <pc:grpChg chg="del">
          <ac:chgData name="Pierre Marani" userId="d9199951-04ae-46fc-a48b-da929f753e7b" providerId="ADAL" clId="{503A0C15-4008-4510-B1E1-659CC81BA20F}" dt="2023-11-22T11:02:49.275" v="109" actId="478"/>
          <ac:grpSpMkLst>
            <pc:docMk/>
            <pc:sldMk cId="1722881238" sldId="852"/>
            <ac:grpSpMk id="25" creationId="{2D85FACB-7952-4B3B-A262-B41AB01D1BA1}"/>
          </ac:grpSpMkLst>
        </pc:grpChg>
        <pc:picChg chg="add mod">
          <ac:chgData name="Pierre Marani" userId="d9199951-04ae-46fc-a48b-da929f753e7b" providerId="ADAL" clId="{503A0C15-4008-4510-B1E1-659CC81BA20F}" dt="2023-11-22T13:00:51.496" v="124" actId="1076"/>
          <ac:picMkLst>
            <pc:docMk/>
            <pc:sldMk cId="1722881238" sldId="852"/>
            <ac:picMk id="1026" creationId="{FFA089FB-482F-7D3A-D854-4558F23D6F17}"/>
          </ac:picMkLst>
        </pc:picChg>
      </pc:sldChg>
      <pc:sldChg chg="delSp modSp mod">
        <pc:chgData name="Pierre Marani" userId="d9199951-04ae-46fc-a48b-da929f753e7b" providerId="ADAL" clId="{503A0C15-4008-4510-B1E1-659CC81BA20F}" dt="2023-11-22T10:59:01.518" v="47" actId="1036"/>
        <pc:sldMkLst>
          <pc:docMk/>
          <pc:sldMk cId="833921393" sldId="853"/>
        </pc:sldMkLst>
        <pc:spChg chg="mod">
          <ac:chgData name="Pierre Marani" userId="d9199951-04ae-46fc-a48b-da929f753e7b" providerId="ADAL" clId="{503A0C15-4008-4510-B1E1-659CC81BA20F}" dt="2023-11-22T10:57:45.190" v="18" actId="20577"/>
          <ac:spMkLst>
            <pc:docMk/>
            <pc:sldMk cId="833921393" sldId="853"/>
            <ac:spMk id="2" creationId="{C86243AD-1E57-4C80-8CAB-A45903036131}"/>
          </ac:spMkLst>
        </pc:spChg>
        <pc:spChg chg="del">
          <ac:chgData name="Pierre Marani" userId="d9199951-04ae-46fc-a48b-da929f753e7b" providerId="ADAL" clId="{503A0C15-4008-4510-B1E1-659CC81BA20F}" dt="2023-11-22T10:58:31.895" v="26" actId="478"/>
          <ac:spMkLst>
            <pc:docMk/>
            <pc:sldMk cId="833921393" sldId="853"/>
            <ac:spMk id="4" creationId="{C8207102-89D2-B563-58A0-5A8049EA81C8}"/>
          </ac:spMkLst>
        </pc:spChg>
        <pc:spChg chg="mod">
          <ac:chgData name="Pierre Marani" userId="d9199951-04ae-46fc-a48b-da929f753e7b" providerId="ADAL" clId="{503A0C15-4008-4510-B1E1-659CC81BA20F}" dt="2023-11-22T10:58:27.441" v="24" actId="20577"/>
          <ac:spMkLst>
            <pc:docMk/>
            <pc:sldMk cId="833921393" sldId="853"/>
            <ac:spMk id="12" creationId="{B3BDA9BA-5537-44B5-8288-10CB2A00C8A8}"/>
          </ac:spMkLst>
        </pc:spChg>
        <pc:spChg chg="mod">
          <ac:chgData name="Pierre Marani" userId="d9199951-04ae-46fc-a48b-da929f753e7b" providerId="ADAL" clId="{503A0C15-4008-4510-B1E1-659CC81BA20F}" dt="2023-11-22T10:58:54.995" v="36" actId="208"/>
          <ac:spMkLst>
            <pc:docMk/>
            <pc:sldMk cId="833921393" sldId="853"/>
            <ac:spMk id="16" creationId="{E7F6F9BB-31C4-4B4C-AAF0-93E59C2B0934}"/>
          </ac:spMkLst>
        </pc:spChg>
        <pc:spChg chg="mod">
          <ac:chgData name="Pierre Marani" userId="d9199951-04ae-46fc-a48b-da929f753e7b" providerId="ADAL" clId="{503A0C15-4008-4510-B1E1-659CC81BA20F}" dt="2023-11-22T10:59:01.518" v="47" actId="1036"/>
          <ac:spMkLst>
            <pc:docMk/>
            <pc:sldMk cId="833921393" sldId="853"/>
            <ac:spMk id="17" creationId="{709DDC7A-65D8-4EE6-B39E-4E59ABDA6956}"/>
          </ac:spMkLst>
        </pc:spChg>
        <pc:spChg chg="mod">
          <ac:chgData name="Pierre Marani" userId="d9199951-04ae-46fc-a48b-da929f753e7b" providerId="ADAL" clId="{503A0C15-4008-4510-B1E1-659CC81BA20F}" dt="2023-11-22T10:58:59.055" v="42" actId="1036"/>
          <ac:spMkLst>
            <pc:docMk/>
            <pc:sldMk cId="833921393" sldId="853"/>
            <ac:spMk id="18" creationId="{6656BD72-43CB-4CAD-AFF4-6ED591B1A62D}"/>
          </ac:spMkLst>
        </pc:spChg>
        <pc:spChg chg="del topLvl">
          <ac:chgData name="Pierre Marani" userId="d9199951-04ae-46fc-a48b-da929f753e7b" providerId="ADAL" clId="{503A0C15-4008-4510-B1E1-659CC81BA20F}" dt="2023-11-22T10:58:36.630" v="29" actId="478"/>
          <ac:spMkLst>
            <pc:docMk/>
            <pc:sldMk cId="833921393" sldId="853"/>
            <ac:spMk id="26" creationId="{C5BC2E0C-870D-4541-84FE-095A80FDB260}"/>
          </ac:spMkLst>
        </pc:spChg>
        <pc:spChg chg="del mod topLvl">
          <ac:chgData name="Pierre Marani" userId="d9199951-04ae-46fc-a48b-da929f753e7b" providerId="ADAL" clId="{503A0C15-4008-4510-B1E1-659CC81BA20F}" dt="2023-11-22T10:58:34.940" v="28" actId="478"/>
          <ac:spMkLst>
            <pc:docMk/>
            <pc:sldMk cId="833921393" sldId="853"/>
            <ac:spMk id="27" creationId="{3054F36C-23DA-45B1-8DBC-DF72AEEA4373}"/>
          </ac:spMkLst>
        </pc:spChg>
        <pc:grpChg chg="del">
          <ac:chgData name="Pierre Marani" userId="d9199951-04ae-46fc-a48b-da929f753e7b" providerId="ADAL" clId="{503A0C15-4008-4510-B1E1-659CC81BA20F}" dt="2023-11-22T10:58:30.675" v="25" actId="478"/>
          <ac:grpSpMkLst>
            <pc:docMk/>
            <pc:sldMk cId="833921393" sldId="853"/>
            <ac:grpSpMk id="10" creationId="{CE5B1670-0326-4E54-BA56-354C026F6A55}"/>
          </ac:grpSpMkLst>
        </pc:grpChg>
        <pc:grpChg chg="del">
          <ac:chgData name="Pierre Marani" userId="d9199951-04ae-46fc-a48b-da929f753e7b" providerId="ADAL" clId="{503A0C15-4008-4510-B1E1-659CC81BA20F}" dt="2023-11-22T10:58:34.940" v="28" actId="478"/>
          <ac:grpSpMkLst>
            <pc:docMk/>
            <pc:sldMk cId="833921393" sldId="853"/>
            <ac:grpSpMk id="25" creationId="{2D85FACB-7952-4B3B-A262-B41AB01D1BA1}"/>
          </ac:grpSpMkLst>
        </pc:grpChg>
        <pc:graphicFrameChg chg="mod modGraphic">
          <ac:chgData name="Pierre Marani" userId="d9199951-04ae-46fc-a48b-da929f753e7b" providerId="ADAL" clId="{503A0C15-4008-4510-B1E1-659CC81BA20F}" dt="2023-11-22T10:58:22.898" v="23" actId="20577"/>
          <ac:graphicFrameMkLst>
            <pc:docMk/>
            <pc:sldMk cId="833921393" sldId="853"/>
            <ac:graphicFrameMk id="28" creationId="{55C71126-0E35-4933-BCC5-EFBF6C2B3D8F}"/>
          </ac:graphicFrameMkLst>
        </pc:graphicFrameChg>
      </pc:sldChg>
      <pc:sldChg chg="addSp delSp modSp add mod">
        <pc:chgData name="Pierre Marani" userId="d9199951-04ae-46fc-a48b-da929f753e7b" providerId="ADAL" clId="{503A0C15-4008-4510-B1E1-659CC81BA20F}" dt="2023-11-23T09:02:08.028" v="126" actId="478"/>
        <pc:sldMkLst>
          <pc:docMk/>
          <pc:sldMk cId="1996265964" sldId="854"/>
        </pc:sldMkLst>
        <pc:spChg chg="mod">
          <ac:chgData name="Pierre Marani" userId="d9199951-04ae-46fc-a48b-da929f753e7b" providerId="ADAL" clId="{503A0C15-4008-4510-B1E1-659CC81BA20F}" dt="2023-11-22T10:59:35.902" v="84" actId="20577"/>
          <ac:spMkLst>
            <pc:docMk/>
            <pc:sldMk cId="1996265964" sldId="854"/>
            <ac:spMk id="2" creationId="{C86243AD-1E57-4C80-8CAB-A45903036131}"/>
          </ac:spMkLst>
        </pc:spChg>
        <pc:spChg chg="del">
          <ac:chgData name="Pierre Marani" userId="d9199951-04ae-46fc-a48b-da929f753e7b" providerId="ADAL" clId="{503A0C15-4008-4510-B1E1-659CC81BA20F}" dt="2023-11-22T11:00:16.406" v="87" actId="478"/>
          <ac:spMkLst>
            <pc:docMk/>
            <pc:sldMk cId="1996265964" sldId="854"/>
            <ac:spMk id="4" creationId="{C8207102-89D2-B563-58A0-5A8049EA81C8}"/>
          </ac:spMkLst>
        </pc:spChg>
        <pc:spChg chg="add 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6" creationId="{F3534C8B-085A-9480-9F2E-C40D06B9F1B7}"/>
          </ac:spMkLst>
        </pc:spChg>
        <pc:spChg chg="add 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7" creationId="{3F915C3B-BF4F-338D-880B-BCE9B5ACAF43}"/>
          </ac:spMkLst>
        </pc:spChg>
        <pc:spChg chg="mod">
          <ac:chgData name="Pierre Marani" userId="d9199951-04ae-46fc-a48b-da929f753e7b" providerId="ADAL" clId="{503A0C15-4008-4510-B1E1-659CC81BA20F}" dt="2023-11-22T11:01:00.966" v="96" actId="207"/>
          <ac:spMkLst>
            <pc:docMk/>
            <pc:sldMk cId="1996265964" sldId="854"/>
            <ac:spMk id="9" creationId="{53E51F5F-FD8B-47D4-3343-CF81A24769DA}"/>
          </ac:spMkLst>
        </pc:spChg>
        <pc:spChg chg="mod">
          <ac:chgData name="Pierre Marani" userId="d9199951-04ae-46fc-a48b-da929f753e7b" providerId="ADAL" clId="{503A0C15-4008-4510-B1E1-659CC81BA20F}" dt="2023-11-22T11:00:33.602" v="94" actId="20577"/>
          <ac:spMkLst>
            <pc:docMk/>
            <pc:sldMk cId="1996265964" sldId="854"/>
            <ac:spMk id="13" creationId="{C8322877-4370-AEFF-9585-DAF2CEC3C651}"/>
          </ac:spMkLst>
        </pc:spChg>
        <pc:spChg chg="add mod">
          <ac:chgData name="Pierre Marani" userId="d9199951-04ae-46fc-a48b-da929f753e7b" providerId="ADAL" clId="{503A0C15-4008-4510-B1E1-659CC81BA20F}" dt="2023-11-22T11:02:08.176" v="101" actId="208"/>
          <ac:spMkLst>
            <pc:docMk/>
            <pc:sldMk cId="1996265964" sldId="854"/>
            <ac:spMk id="14" creationId="{E4B2B12B-01D5-E5EC-A180-98D3D46CEF7B}"/>
          </ac:spMkLst>
        </pc:spChg>
        <pc:spChg chg="add mod">
          <ac:chgData name="Pierre Marani" userId="d9199951-04ae-46fc-a48b-da929f753e7b" providerId="ADAL" clId="{503A0C15-4008-4510-B1E1-659CC81BA20F}" dt="2023-11-22T11:02:10.498" v="102" actId="208"/>
          <ac:spMkLst>
            <pc:docMk/>
            <pc:sldMk cId="1996265964" sldId="854"/>
            <ac:spMk id="15" creationId="{5CCA3D81-CAB4-61E6-77BA-3C2351B2A697}"/>
          </ac:spMkLst>
        </pc:spChg>
        <pc:spChg chg="del">
          <ac:chgData name="Pierre Marani" userId="d9199951-04ae-46fc-a48b-da929f753e7b" providerId="ADAL" clId="{503A0C15-4008-4510-B1E1-659CC81BA20F}" dt="2023-11-22T11:00:16.406" v="87" actId="478"/>
          <ac:spMkLst>
            <pc:docMk/>
            <pc:sldMk cId="1996265964" sldId="854"/>
            <ac:spMk id="16" creationId="{E7F6F9BB-31C4-4B4C-AAF0-93E59C2B0934}"/>
          </ac:spMkLst>
        </pc:spChg>
        <pc:spChg chg="del">
          <ac:chgData name="Pierre Marani" userId="d9199951-04ae-46fc-a48b-da929f753e7b" providerId="ADAL" clId="{503A0C15-4008-4510-B1E1-659CC81BA20F}" dt="2023-11-22T11:00:16.406" v="87" actId="478"/>
          <ac:spMkLst>
            <pc:docMk/>
            <pc:sldMk cId="1996265964" sldId="854"/>
            <ac:spMk id="17" creationId="{709DDC7A-65D8-4EE6-B39E-4E59ABDA6956}"/>
          </ac:spMkLst>
        </pc:spChg>
        <pc:spChg chg="del">
          <ac:chgData name="Pierre Marani" userId="d9199951-04ae-46fc-a48b-da929f753e7b" providerId="ADAL" clId="{503A0C15-4008-4510-B1E1-659CC81BA20F}" dt="2023-11-22T11:00:16.406" v="87" actId="478"/>
          <ac:spMkLst>
            <pc:docMk/>
            <pc:sldMk cId="1996265964" sldId="854"/>
            <ac:spMk id="18" creationId="{6656BD72-43CB-4CAD-AFF4-6ED591B1A62D}"/>
          </ac:spMkLst>
        </pc:spChg>
        <pc:spChg chg="add mod">
          <ac:chgData name="Pierre Marani" userId="d9199951-04ae-46fc-a48b-da929f753e7b" providerId="ADAL" clId="{503A0C15-4008-4510-B1E1-659CC81BA20F}" dt="2023-11-22T11:02:13.321" v="103" actId="208"/>
          <ac:spMkLst>
            <pc:docMk/>
            <pc:sldMk cId="1996265964" sldId="854"/>
            <ac:spMk id="19" creationId="{FEDBDFA9-57A0-820F-6632-D500CC252B8A}"/>
          </ac:spMkLst>
        </pc:spChg>
        <pc:spChg chg="add 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20" creationId="{E1E4D910-F406-DF18-22DC-AC3D34FFEF5B}"/>
          </ac:spMkLst>
        </pc:spChg>
        <pc:spChg chg="add 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21" creationId="{3B2E1751-7A52-341B-36B2-3D66D2D4F69F}"/>
          </ac:spMkLst>
        </pc:spChg>
        <pc:spChg chg="add 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22" creationId="{692470DE-3849-82E0-21E4-1CC65F418663}"/>
          </ac:spMkLst>
        </pc:spChg>
        <pc:spChg chg="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24" creationId="{E1E47828-DA9E-C1F9-DF93-A78E3C68EE22}"/>
          </ac:spMkLst>
        </pc:spChg>
        <pc:spChg chg="mod">
          <ac:chgData name="Pierre Marani" userId="d9199951-04ae-46fc-a48b-da929f753e7b" providerId="ADAL" clId="{503A0C15-4008-4510-B1E1-659CC81BA20F}" dt="2023-11-22T11:00:17.172" v="88"/>
          <ac:spMkLst>
            <pc:docMk/>
            <pc:sldMk cId="1996265964" sldId="854"/>
            <ac:spMk id="29" creationId="{56ED5677-0B30-42B0-26A2-F60361317C7A}"/>
          </ac:spMkLst>
        </pc:spChg>
        <pc:spChg chg="add del mod">
          <ac:chgData name="Pierre Marani" userId="d9199951-04ae-46fc-a48b-da929f753e7b" providerId="ADAL" clId="{503A0C15-4008-4510-B1E1-659CC81BA20F}" dt="2023-11-23T09:02:08.028" v="126" actId="478"/>
          <ac:spMkLst>
            <pc:docMk/>
            <pc:sldMk cId="1996265964" sldId="854"/>
            <ac:spMk id="31" creationId="{7B20A862-C1D6-A0BD-D1D6-65F71C207E7C}"/>
          </ac:spMkLst>
        </pc:spChg>
        <pc:grpChg chg="add mod">
          <ac:chgData name="Pierre Marani" userId="d9199951-04ae-46fc-a48b-da929f753e7b" providerId="ADAL" clId="{503A0C15-4008-4510-B1E1-659CC81BA20F}" dt="2023-11-22T11:00:17.172" v="88"/>
          <ac:grpSpMkLst>
            <pc:docMk/>
            <pc:sldMk cId="1996265964" sldId="854"/>
            <ac:grpSpMk id="8" creationId="{81F095B5-BA37-5532-5036-7C2B5A179568}"/>
          </ac:grpSpMkLst>
        </pc:grpChg>
        <pc:grpChg chg="del">
          <ac:chgData name="Pierre Marani" userId="d9199951-04ae-46fc-a48b-da929f753e7b" providerId="ADAL" clId="{503A0C15-4008-4510-B1E1-659CC81BA20F}" dt="2023-11-22T11:00:16.406" v="87" actId="478"/>
          <ac:grpSpMkLst>
            <pc:docMk/>
            <pc:sldMk cId="1996265964" sldId="854"/>
            <ac:grpSpMk id="10" creationId="{CE5B1670-0326-4E54-BA56-354C026F6A55}"/>
          </ac:grpSpMkLst>
        </pc:grpChg>
        <pc:grpChg chg="add mod">
          <ac:chgData name="Pierre Marani" userId="d9199951-04ae-46fc-a48b-da929f753e7b" providerId="ADAL" clId="{503A0C15-4008-4510-B1E1-659CC81BA20F}" dt="2023-11-22T11:00:17.172" v="88"/>
          <ac:grpSpMkLst>
            <pc:docMk/>
            <pc:sldMk cId="1996265964" sldId="854"/>
            <ac:grpSpMk id="23" creationId="{DC0FF9AD-646F-DDE2-6798-2FC888CE51F8}"/>
          </ac:grpSpMkLst>
        </pc:grpChg>
        <pc:grpChg chg="del">
          <ac:chgData name="Pierre Marani" userId="d9199951-04ae-46fc-a48b-da929f753e7b" providerId="ADAL" clId="{503A0C15-4008-4510-B1E1-659CC81BA20F}" dt="2023-11-22T11:02:33.844" v="106" actId="478"/>
          <ac:grpSpMkLst>
            <pc:docMk/>
            <pc:sldMk cId="1996265964" sldId="854"/>
            <ac:grpSpMk id="25" creationId="{2D85FACB-7952-4B3B-A262-B41AB01D1BA1}"/>
          </ac:grpSpMkLst>
        </pc:grpChg>
        <pc:graphicFrameChg chg="add mod modGraphic">
          <ac:chgData name="Pierre Marani" userId="d9199951-04ae-46fc-a48b-da929f753e7b" providerId="ADAL" clId="{503A0C15-4008-4510-B1E1-659CC81BA20F}" dt="2023-11-22T11:02:22.065" v="105" actId="20577"/>
          <ac:graphicFrameMkLst>
            <pc:docMk/>
            <pc:sldMk cId="1996265964" sldId="854"/>
            <ac:graphicFrameMk id="5" creationId="{2C64B5DA-01E9-4CC7-B581-38C0273F849A}"/>
          </ac:graphicFrameMkLst>
        </pc:graphicFrameChg>
        <pc:graphicFrameChg chg="del">
          <ac:chgData name="Pierre Marani" userId="d9199951-04ae-46fc-a48b-da929f753e7b" providerId="ADAL" clId="{503A0C15-4008-4510-B1E1-659CC81BA20F}" dt="2023-11-22T10:59:57.486" v="85" actId="478"/>
          <ac:graphicFrameMkLst>
            <pc:docMk/>
            <pc:sldMk cId="1996265964" sldId="854"/>
            <ac:graphicFrameMk id="28" creationId="{55C71126-0E35-4933-BCC5-EFBF6C2B3D8F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B6172-9436-4944-BA37-33126A6AF0B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1C7A081-A1D8-41B5-B9CB-EDC63FDE1974}">
      <dgm:prSet phldrT="[Text]" custT="1"/>
      <dgm:spPr>
        <a:solidFill>
          <a:srgbClr val="76B828"/>
        </a:solidFill>
      </dgm:spPr>
      <dgm:t>
        <a:bodyPr/>
        <a:lstStyle/>
        <a:p>
          <a:r>
            <a:rPr lang="en-GB" sz="1800" b="1" i="1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971C21BD-160E-4752-AE2A-BEED733C697A}" type="sibTrans" cxnId="{BBC9AF4F-E106-4B0B-8C61-874F4394089E}">
      <dgm:prSet/>
      <dgm:spPr/>
      <dgm:t>
        <a:bodyPr/>
        <a:lstStyle/>
        <a:p>
          <a:endParaRPr lang="en-GB"/>
        </a:p>
      </dgm:t>
    </dgm:pt>
    <dgm:pt modelId="{2F00BA9E-C4A4-4DBA-B1AE-BCD367C86B0C}" type="parTrans" cxnId="{BBC9AF4F-E106-4B0B-8C61-874F4394089E}">
      <dgm:prSet/>
      <dgm:spPr/>
      <dgm:t>
        <a:bodyPr/>
        <a:lstStyle/>
        <a:p>
          <a:endParaRPr lang="en-GB"/>
        </a:p>
      </dgm:t>
    </dgm:pt>
    <dgm:pt modelId="{766B7E8B-C34B-4D1D-AA6E-13D30CE14327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7FC6CC2C-1F92-4517-89A1-F3A30BF06DFF}" type="sibTrans" cxnId="{FD8CBD9A-F9F5-4D8D-AFE3-9D0C8486590C}">
      <dgm:prSet/>
      <dgm:spPr/>
      <dgm:t>
        <a:bodyPr/>
        <a:lstStyle/>
        <a:p>
          <a:endParaRPr lang="en-GB"/>
        </a:p>
      </dgm:t>
    </dgm:pt>
    <dgm:pt modelId="{D7F21038-9270-4DD2-9396-0C585E66BC8A}" type="parTrans" cxnId="{FD8CBD9A-F9F5-4D8D-AFE3-9D0C8486590C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3100A38F-67BA-450F-BA51-D94A26B6EEF0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40A6BAC0-C24B-4B3F-A191-6902CD1AAC3F}" type="sibTrans" cxnId="{04A8C2E0-547C-4B7B-A11F-23F9C4B049E5}">
      <dgm:prSet/>
      <dgm:spPr/>
      <dgm:t>
        <a:bodyPr/>
        <a:lstStyle/>
        <a:p>
          <a:endParaRPr lang="en-GB"/>
        </a:p>
      </dgm:t>
    </dgm:pt>
    <dgm:pt modelId="{20311D99-B1C8-4323-9DFB-D975A2ABE86E}" type="parTrans" cxnId="{04A8C2E0-547C-4B7B-A11F-23F9C4B049E5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 dirty="0"/>
        </a:p>
      </dgm:t>
    </dgm:pt>
    <dgm:pt modelId="{194E38FD-7442-4C68-98C4-7B01C3CB0128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01A11742-5179-4700-8F25-824504BB6403}" type="sibTrans" cxnId="{C73B4017-BA52-4DA8-80F4-3368E9EF0AFA}">
      <dgm:prSet/>
      <dgm:spPr/>
      <dgm:t>
        <a:bodyPr/>
        <a:lstStyle/>
        <a:p>
          <a:endParaRPr lang="en-GB"/>
        </a:p>
      </dgm:t>
    </dgm:pt>
    <dgm:pt modelId="{7C79C1E4-CE7A-4CB2-9C95-903B1D92E46F}" type="parTrans" cxnId="{C73B4017-BA52-4DA8-80F4-3368E9EF0AF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537C1009-527C-4DEA-ACE7-9266D69FE3F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FD7335E7-367B-4B3B-8347-876268B5CCE4}" type="sibTrans" cxnId="{6D244C58-3429-4C9D-8C6D-18200BDB448A}">
      <dgm:prSet/>
      <dgm:spPr/>
      <dgm:t>
        <a:bodyPr/>
        <a:lstStyle/>
        <a:p>
          <a:endParaRPr lang="en-GB"/>
        </a:p>
      </dgm:t>
    </dgm:pt>
    <dgm:pt modelId="{86A6536A-1F18-4A42-9CB5-78A66FE974CF}" type="parTrans" cxnId="{6D244C58-3429-4C9D-8C6D-18200BDB448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30251715-1BB3-414E-B4D9-263124A37DE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GB" sz="1600" b="1" i="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gm:t>
    </dgm:pt>
    <dgm:pt modelId="{6E934246-3440-402A-B14D-1999BCA0551A}" type="sibTrans" cxnId="{04A6CAEC-6B9F-4DD0-8321-44280671495A}">
      <dgm:prSet/>
      <dgm:spPr/>
      <dgm:t>
        <a:bodyPr/>
        <a:lstStyle/>
        <a:p>
          <a:endParaRPr lang="en-GB"/>
        </a:p>
      </dgm:t>
    </dgm:pt>
    <dgm:pt modelId="{CE67DC23-BB17-4C8E-AB89-8343C85DC913}" type="parTrans" cxnId="{04A6CAEC-6B9F-4DD0-8321-44280671495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CA1470E8-FEC2-4DCC-AA45-C77EE2972F69}" type="pres">
      <dgm:prSet presAssocID="{F84B6172-9436-4944-BA37-33126A6AF0B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236D396-42CC-43E7-9B15-3E1318817007}" type="pres">
      <dgm:prSet presAssocID="{A1C7A081-A1D8-41B5-B9CB-EDC63FDE1974}" presName="centerShape" presStyleLbl="node0" presStyleIdx="0" presStyleCnt="1"/>
      <dgm:spPr/>
    </dgm:pt>
    <dgm:pt modelId="{FDA10E3C-CE34-4FED-9E9C-B5CD8A483292}" type="pres">
      <dgm:prSet presAssocID="{D7F21038-9270-4DD2-9396-0C585E66BC8A}" presName="Name9" presStyleLbl="parChTrans1D2" presStyleIdx="0" presStyleCnt="5"/>
      <dgm:spPr/>
    </dgm:pt>
    <dgm:pt modelId="{D450510C-493F-448B-9138-74F68BE4E5E7}" type="pres">
      <dgm:prSet presAssocID="{D7F21038-9270-4DD2-9396-0C585E66BC8A}" presName="connTx" presStyleLbl="parChTrans1D2" presStyleIdx="0" presStyleCnt="5"/>
      <dgm:spPr/>
    </dgm:pt>
    <dgm:pt modelId="{17D8A738-B0E0-46C5-9413-DCB4E6595D5B}" type="pres">
      <dgm:prSet presAssocID="{766B7E8B-C34B-4D1D-AA6E-13D30CE14327}" presName="node" presStyleLbl="node1" presStyleIdx="0" presStyleCnt="5">
        <dgm:presLayoutVars>
          <dgm:bulletEnabled val="1"/>
        </dgm:presLayoutVars>
      </dgm:prSet>
      <dgm:spPr/>
    </dgm:pt>
    <dgm:pt modelId="{D6EBE191-B2E0-41B9-9DD9-A58B976A097F}" type="pres">
      <dgm:prSet presAssocID="{CE67DC23-BB17-4C8E-AB89-8343C85DC913}" presName="Name9" presStyleLbl="parChTrans1D2" presStyleIdx="1" presStyleCnt="5"/>
      <dgm:spPr/>
    </dgm:pt>
    <dgm:pt modelId="{47CFD848-8F96-4697-A162-25E9A1929359}" type="pres">
      <dgm:prSet presAssocID="{CE67DC23-BB17-4C8E-AB89-8343C85DC913}" presName="connTx" presStyleLbl="parChTrans1D2" presStyleIdx="1" presStyleCnt="5"/>
      <dgm:spPr/>
    </dgm:pt>
    <dgm:pt modelId="{603EE978-780F-4D1E-B483-091ED5CA10C4}" type="pres">
      <dgm:prSet presAssocID="{30251715-1BB3-414E-B4D9-263124A37DEE}" presName="node" presStyleLbl="node1" presStyleIdx="1" presStyleCnt="5">
        <dgm:presLayoutVars>
          <dgm:bulletEnabled val="1"/>
        </dgm:presLayoutVars>
      </dgm:prSet>
      <dgm:spPr/>
    </dgm:pt>
    <dgm:pt modelId="{F11A89B4-F5FE-4C03-84AE-5238D1193869}" type="pres">
      <dgm:prSet presAssocID="{86A6536A-1F18-4A42-9CB5-78A66FE974CF}" presName="Name9" presStyleLbl="parChTrans1D2" presStyleIdx="2" presStyleCnt="5"/>
      <dgm:spPr/>
    </dgm:pt>
    <dgm:pt modelId="{3A0FBDF2-0EAF-47F6-ACFF-B998380C2006}" type="pres">
      <dgm:prSet presAssocID="{86A6536A-1F18-4A42-9CB5-78A66FE974CF}" presName="connTx" presStyleLbl="parChTrans1D2" presStyleIdx="2" presStyleCnt="5"/>
      <dgm:spPr/>
    </dgm:pt>
    <dgm:pt modelId="{CC42B6B3-46DE-415E-B636-DC34F775D049}" type="pres">
      <dgm:prSet presAssocID="{537C1009-527C-4DEA-ACE7-9266D69FE3F1}" presName="node" presStyleLbl="node1" presStyleIdx="2" presStyleCnt="5">
        <dgm:presLayoutVars>
          <dgm:bulletEnabled val="1"/>
        </dgm:presLayoutVars>
      </dgm:prSet>
      <dgm:spPr/>
    </dgm:pt>
    <dgm:pt modelId="{F6CAB0C8-6E2C-4AC0-83C4-60FC104F06D5}" type="pres">
      <dgm:prSet presAssocID="{7C79C1E4-CE7A-4CB2-9C95-903B1D92E46F}" presName="Name9" presStyleLbl="parChTrans1D2" presStyleIdx="3" presStyleCnt="5"/>
      <dgm:spPr/>
    </dgm:pt>
    <dgm:pt modelId="{0AFC7BEE-11C8-48CA-8876-89B9AFAF2CD2}" type="pres">
      <dgm:prSet presAssocID="{7C79C1E4-CE7A-4CB2-9C95-903B1D92E46F}" presName="connTx" presStyleLbl="parChTrans1D2" presStyleIdx="3" presStyleCnt="5"/>
      <dgm:spPr/>
    </dgm:pt>
    <dgm:pt modelId="{BD40C928-C8B0-482A-B29E-A779C8F5D600}" type="pres">
      <dgm:prSet presAssocID="{194E38FD-7442-4C68-98C4-7B01C3CB0128}" presName="node" presStyleLbl="node1" presStyleIdx="3" presStyleCnt="5">
        <dgm:presLayoutVars>
          <dgm:bulletEnabled val="1"/>
        </dgm:presLayoutVars>
      </dgm:prSet>
      <dgm:spPr/>
    </dgm:pt>
    <dgm:pt modelId="{9663EA80-E9FC-4885-9CC4-8A416365F12C}" type="pres">
      <dgm:prSet presAssocID="{20311D99-B1C8-4323-9DFB-D975A2ABE86E}" presName="Name9" presStyleLbl="parChTrans1D2" presStyleIdx="4" presStyleCnt="5"/>
      <dgm:spPr/>
    </dgm:pt>
    <dgm:pt modelId="{06D5C582-0B5E-4060-B460-4DB1F42A2F27}" type="pres">
      <dgm:prSet presAssocID="{20311D99-B1C8-4323-9DFB-D975A2ABE86E}" presName="connTx" presStyleLbl="parChTrans1D2" presStyleIdx="4" presStyleCnt="5"/>
      <dgm:spPr/>
    </dgm:pt>
    <dgm:pt modelId="{664120FA-B610-4BD6-AD6E-54417C3AFB45}" type="pres">
      <dgm:prSet presAssocID="{3100A38F-67BA-450F-BA51-D94A26B6EEF0}" presName="node" presStyleLbl="node1" presStyleIdx="4" presStyleCnt="5">
        <dgm:presLayoutVars>
          <dgm:bulletEnabled val="1"/>
        </dgm:presLayoutVars>
      </dgm:prSet>
      <dgm:spPr/>
    </dgm:pt>
  </dgm:ptLst>
  <dgm:cxnLst>
    <dgm:cxn modelId="{A6387F04-95F5-44F0-9498-81BC53DBFE97}" type="presOf" srcId="{A1C7A081-A1D8-41B5-B9CB-EDC63FDE1974}" destId="{F236D396-42CC-43E7-9B15-3E1318817007}" srcOrd="0" destOrd="0" presId="urn:microsoft.com/office/officeart/2005/8/layout/radial1"/>
    <dgm:cxn modelId="{48EFA408-DB2C-47F5-8183-7C6314994EDF}" type="presOf" srcId="{CE67DC23-BB17-4C8E-AB89-8343C85DC913}" destId="{47CFD848-8F96-4697-A162-25E9A1929359}" srcOrd="1" destOrd="0" presId="urn:microsoft.com/office/officeart/2005/8/layout/radial1"/>
    <dgm:cxn modelId="{C73B4017-BA52-4DA8-80F4-3368E9EF0AFA}" srcId="{A1C7A081-A1D8-41B5-B9CB-EDC63FDE1974}" destId="{194E38FD-7442-4C68-98C4-7B01C3CB0128}" srcOrd="3" destOrd="0" parTransId="{7C79C1E4-CE7A-4CB2-9C95-903B1D92E46F}" sibTransId="{01A11742-5179-4700-8F25-824504BB6403}"/>
    <dgm:cxn modelId="{2F6F0421-9C5C-4360-ADD5-142504801166}" type="presOf" srcId="{7C79C1E4-CE7A-4CB2-9C95-903B1D92E46F}" destId="{0AFC7BEE-11C8-48CA-8876-89B9AFAF2CD2}" srcOrd="1" destOrd="0" presId="urn:microsoft.com/office/officeart/2005/8/layout/radial1"/>
    <dgm:cxn modelId="{30E8F12B-219A-416A-A3B5-6A4C41993A42}" type="presOf" srcId="{766B7E8B-C34B-4D1D-AA6E-13D30CE14327}" destId="{17D8A738-B0E0-46C5-9413-DCB4E6595D5B}" srcOrd="0" destOrd="0" presId="urn:microsoft.com/office/officeart/2005/8/layout/radial1"/>
    <dgm:cxn modelId="{F840553C-52BB-44B9-8169-E00864080E60}" type="presOf" srcId="{194E38FD-7442-4C68-98C4-7B01C3CB0128}" destId="{BD40C928-C8B0-482A-B29E-A779C8F5D600}" srcOrd="0" destOrd="0" presId="urn:microsoft.com/office/officeart/2005/8/layout/radial1"/>
    <dgm:cxn modelId="{EEFF4369-A3B6-49BB-9EFD-0F677E6FEB60}" type="presOf" srcId="{D7F21038-9270-4DD2-9396-0C585E66BC8A}" destId="{D450510C-493F-448B-9138-74F68BE4E5E7}" srcOrd="1" destOrd="0" presId="urn:microsoft.com/office/officeart/2005/8/layout/radial1"/>
    <dgm:cxn modelId="{1DD7ED4E-9E4D-4566-8DEC-5DBE9E7910C5}" type="presOf" srcId="{F84B6172-9436-4944-BA37-33126A6AF0BB}" destId="{CA1470E8-FEC2-4DCC-AA45-C77EE2972F69}" srcOrd="0" destOrd="0" presId="urn:microsoft.com/office/officeart/2005/8/layout/radial1"/>
    <dgm:cxn modelId="{BBC9AF4F-E106-4B0B-8C61-874F4394089E}" srcId="{F84B6172-9436-4944-BA37-33126A6AF0BB}" destId="{A1C7A081-A1D8-41B5-B9CB-EDC63FDE1974}" srcOrd="0" destOrd="0" parTransId="{2F00BA9E-C4A4-4DBA-B1AE-BCD367C86B0C}" sibTransId="{971C21BD-160E-4752-AE2A-BEED733C697A}"/>
    <dgm:cxn modelId="{57541F71-960B-44B6-84B6-251D7370F6CD}" type="presOf" srcId="{86A6536A-1F18-4A42-9CB5-78A66FE974CF}" destId="{3A0FBDF2-0EAF-47F6-ACFF-B998380C2006}" srcOrd="1" destOrd="0" presId="urn:microsoft.com/office/officeart/2005/8/layout/radial1"/>
    <dgm:cxn modelId="{5E888375-D0A8-4F03-9F13-6009C69122BD}" type="presOf" srcId="{3100A38F-67BA-450F-BA51-D94A26B6EEF0}" destId="{664120FA-B610-4BD6-AD6E-54417C3AFB45}" srcOrd="0" destOrd="0" presId="urn:microsoft.com/office/officeart/2005/8/layout/radial1"/>
    <dgm:cxn modelId="{64D5B856-6D28-4B0F-A18C-8513D5D5ACC2}" type="presOf" srcId="{30251715-1BB3-414E-B4D9-263124A37DEE}" destId="{603EE978-780F-4D1E-B483-091ED5CA10C4}" srcOrd="0" destOrd="0" presId="urn:microsoft.com/office/officeart/2005/8/layout/radial1"/>
    <dgm:cxn modelId="{5F8B4677-89B4-41E0-B52F-5E9C347B44BC}" type="presOf" srcId="{20311D99-B1C8-4323-9DFB-D975A2ABE86E}" destId="{06D5C582-0B5E-4060-B460-4DB1F42A2F27}" srcOrd="1" destOrd="0" presId="urn:microsoft.com/office/officeart/2005/8/layout/radial1"/>
    <dgm:cxn modelId="{6D244C58-3429-4C9D-8C6D-18200BDB448A}" srcId="{A1C7A081-A1D8-41B5-B9CB-EDC63FDE1974}" destId="{537C1009-527C-4DEA-ACE7-9266D69FE3F1}" srcOrd="2" destOrd="0" parTransId="{86A6536A-1F18-4A42-9CB5-78A66FE974CF}" sibTransId="{FD7335E7-367B-4B3B-8347-876268B5CCE4}"/>
    <dgm:cxn modelId="{A560F859-5FEF-40EA-99E3-3A028494BA70}" type="presOf" srcId="{537C1009-527C-4DEA-ACE7-9266D69FE3F1}" destId="{CC42B6B3-46DE-415E-B636-DC34F775D049}" srcOrd="0" destOrd="0" presId="urn:microsoft.com/office/officeart/2005/8/layout/radial1"/>
    <dgm:cxn modelId="{AB1EB58B-5C05-4963-9BFB-ADE28E1338FC}" type="presOf" srcId="{20311D99-B1C8-4323-9DFB-D975A2ABE86E}" destId="{9663EA80-E9FC-4885-9CC4-8A416365F12C}" srcOrd="0" destOrd="0" presId="urn:microsoft.com/office/officeart/2005/8/layout/radial1"/>
    <dgm:cxn modelId="{A893A998-A314-4298-A555-917E6AA3E451}" type="presOf" srcId="{7C79C1E4-CE7A-4CB2-9C95-903B1D92E46F}" destId="{F6CAB0C8-6E2C-4AC0-83C4-60FC104F06D5}" srcOrd="0" destOrd="0" presId="urn:microsoft.com/office/officeart/2005/8/layout/radial1"/>
    <dgm:cxn modelId="{FD8CBD9A-F9F5-4D8D-AFE3-9D0C8486590C}" srcId="{A1C7A081-A1D8-41B5-B9CB-EDC63FDE1974}" destId="{766B7E8B-C34B-4D1D-AA6E-13D30CE14327}" srcOrd="0" destOrd="0" parTransId="{D7F21038-9270-4DD2-9396-0C585E66BC8A}" sibTransId="{7FC6CC2C-1F92-4517-89A1-F3A30BF06DFF}"/>
    <dgm:cxn modelId="{A1EB76B1-6D82-4897-A8EA-4A9713A69BB7}" type="presOf" srcId="{D7F21038-9270-4DD2-9396-0C585E66BC8A}" destId="{FDA10E3C-CE34-4FED-9E9C-B5CD8A483292}" srcOrd="0" destOrd="0" presId="urn:microsoft.com/office/officeart/2005/8/layout/radial1"/>
    <dgm:cxn modelId="{0084A4C2-5BD0-41C3-8932-36F762EA059D}" type="presOf" srcId="{86A6536A-1F18-4A42-9CB5-78A66FE974CF}" destId="{F11A89B4-F5FE-4C03-84AE-5238D1193869}" srcOrd="0" destOrd="0" presId="urn:microsoft.com/office/officeart/2005/8/layout/radial1"/>
    <dgm:cxn modelId="{04A8C2E0-547C-4B7B-A11F-23F9C4B049E5}" srcId="{A1C7A081-A1D8-41B5-B9CB-EDC63FDE1974}" destId="{3100A38F-67BA-450F-BA51-D94A26B6EEF0}" srcOrd="4" destOrd="0" parTransId="{20311D99-B1C8-4323-9DFB-D975A2ABE86E}" sibTransId="{40A6BAC0-C24B-4B3F-A191-6902CD1AAC3F}"/>
    <dgm:cxn modelId="{04A6CAEC-6B9F-4DD0-8321-44280671495A}" srcId="{A1C7A081-A1D8-41B5-B9CB-EDC63FDE1974}" destId="{30251715-1BB3-414E-B4D9-263124A37DEE}" srcOrd="1" destOrd="0" parTransId="{CE67DC23-BB17-4C8E-AB89-8343C85DC913}" sibTransId="{6E934246-3440-402A-B14D-1999BCA0551A}"/>
    <dgm:cxn modelId="{46BEBCFD-2471-4411-A2C7-AB0C2F0C709B}" type="presOf" srcId="{CE67DC23-BB17-4C8E-AB89-8343C85DC913}" destId="{D6EBE191-B2E0-41B9-9DD9-A58B976A097F}" srcOrd="0" destOrd="0" presId="urn:microsoft.com/office/officeart/2005/8/layout/radial1"/>
    <dgm:cxn modelId="{9EDDC753-8883-47FA-96E3-C8A66B1CD3C9}" type="presParOf" srcId="{CA1470E8-FEC2-4DCC-AA45-C77EE2972F69}" destId="{F236D396-42CC-43E7-9B15-3E1318817007}" srcOrd="0" destOrd="0" presId="urn:microsoft.com/office/officeart/2005/8/layout/radial1"/>
    <dgm:cxn modelId="{E33B2384-70EF-4F80-83A7-9DD88D7E4E22}" type="presParOf" srcId="{CA1470E8-FEC2-4DCC-AA45-C77EE2972F69}" destId="{FDA10E3C-CE34-4FED-9E9C-B5CD8A483292}" srcOrd="1" destOrd="0" presId="urn:microsoft.com/office/officeart/2005/8/layout/radial1"/>
    <dgm:cxn modelId="{B0FB8785-78B4-4B00-992A-439C520903FE}" type="presParOf" srcId="{FDA10E3C-CE34-4FED-9E9C-B5CD8A483292}" destId="{D450510C-493F-448B-9138-74F68BE4E5E7}" srcOrd="0" destOrd="0" presId="urn:microsoft.com/office/officeart/2005/8/layout/radial1"/>
    <dgm:cxn modelId="{C4D82351-DA9C-456E-8A57-217BEE5799B5}" type="presParOf" srcId="{CA1470E8-FEC2-4DCC-AA45-C77EE2972F69}" destId="{17D8A738-B0E0-46C5-9413-DCB4E6595D5B}" srcOrd="2" destOrd="0" presId="urn:microsoft.com/office/officeart/2005/8/layout/radial1"/>
    <dgm:cxn modelId="{F2FCC428-AC20-41F3-AED4-7CF79C791364}" type="presParOf" srcId="{CA1470E8-FEC2-4DCC-AA45-C77EE2972F69}" destId="{D6EBE191-B2E0-41B9-9DD9-A58B976A097F}" srcOrd="3" destOrd="0" presId="urn:microsoft.com/office/officeart/2005/8/layout/radial1"/>
    <dgm:cxn modelId="{4C1F908B-4ED9-428C-B898-4D327C75F5DD}" type="presParOf" srcId="{D6EBE191-B2E0-41B9-9DD9-A58B976A097F}" destId="{47CFD848-8F96-4697-A162-25E9A1929359}" srcOrd="0" destOrd="0" presId="urn:microsoft.com/office/officeart/2005/8/layout/radial1"/>
    <dgm:cxn modelId="{55240C9E-08C9-409B-8AF8-11075A3A8ACE}" type="presParOf" srcId="{CA1470E8-FEC2-4DCC-AA45-C77EE2972F69}" destId="{603EE978-780F-4D1E-B483-091ED5CA10C4}" srcOrd="4" destOrd="0" presId="urn:microsoft.com/office/officeart/2005/8/layout/radial1"/>
    <dgm:cxn modelId="{7B2B0CD5-32AE-447C-BA25-850F09465A75}" type="presParOf" srcId="{CA1470E8-FEC2-4DCC-AA45-C77EE2972F69}" destId="{F11A89B4-F5FE-4C03-84AE-5238D1193869}" srcOrd="5" destOrd="0" presId="urn:microsoft.com/office/officeart/2005/8/layout/radial1"/>
    <dgm:cxn modelId="{552D3469-AB65-42BF-BBA2-781244204F55}" type="presParOf" srcId="{F11A89B4-F5FE-4C03-84AE-5238D1193869}" destId="{3A0FBDF2-0EAF-47F6-ACFF-B998380C2006}" srcOrd="0" destOrd="0" presId="urn:microsoft.com/office/officeart/2005/8/layout/radial1"/>
    <dgm:cxn modelId="{55BED1BE-78DF-44CA-8525-6B8F902F8461}" type="presParOf" srcId="{CA1470E8-FEC2-4DCC-AA45-C77EE2972F69}" destId="{CC42B6B3-46DE-415E-B636-DC34F775D049}" srcOrd="6" destOrd="0" presId="urn:microsoft.com/office/officeart/2005/8/layout/radial1"/>
    <dgm:cxn modelId="{9DE1A1E3-BEA9-41D8-8A42-0926011405B5}" type="presParOf" srcId="{CA1470E8-FEC2-4DCC-AA45-C77EE2972F69}" destId="{F6CAB0C8-6E2C-4AC0-83C4-60FC104F06D5}" srcOrd="7" destOrd="0" presId="urn:microsoft.com/office/officeart/2005/8/layout/radial1"/>
    <dgm:cxn modelId="{5598720D-131F-43C4-977A-69123D653B1C}" type="presParOf" srcId="{F6CAB0C8-6E2C-4AC0-83C4-60FC104F06D5}" destId="{0AFC7BEE-11C8-48CA-8876-89B9AFAF2CD2}" srcOrd="0" destOrd="0" presId="urn:microsoft.com/office/officeart/2005/8/layout/radial1"/>
    <dgm:cxn modelId="{476AB912-7C7D-46CF-AC0A-9BC6B44FFA3F}" type="presParOf" srcId="{CA1470E8-FEC2-4DCC-AA45-C77EE2972F69}" destId="{BD40C928-C8B0-482A-B29E-A779C8F5D600}" srcOrd="8" destOrd="0" presId="urn:microsoft.com/office/officeart/2005/8/layout/radial1"/>
    <dgm:cxn modelId="{DAF74EE7-A6F8-426D-BC76-8B75A792D372}" type="presParOf" srcId="{CA1470E8-FEC2-4DCC-AA45-C77EE2972F69}" destId="{9663EA80-E9FC-4885-9CC4-8A416365F12C}" srcOrd="9" destOrd="0" presId="urn:microsoft.com/office/officeart/2005/8/layout/radial1"/>
    <dgm:cxn modelId="{2E38DF44-C74B-4EF6-9A0D-47113D0B46E3}" type="presParOf" srcId="{9663EA80-E9FC-4885-9CC4-8A416365F12C}" destId="{06D5C582-0B5E-4060-B460-4DB1F42A2F27}" srcOrd="0" destOrd="0" presId="urn:microsoft.com/office/officeart/2005/8/layout/radial1"/>
    <dgm:cxn modelId="{F13F9ED7-BDDC-4FC8-9B01-D622F173368A}" type="presParOf" srcId="{CA1470E8-FEC2-4DCC-AA45-C77EE2972F69}" destId="{664120FA-B610-4BD6-AD6E-54417C3AFB45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785592-2F68-42EC-8BF4-AA860B39551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7CFFA9E-A248-4377-9930-D47956AA0216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000" b="1" i="0" dirty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gm:t>
    </dgm:pt>
    <dgm:pt modelId="{1F90758D-901A-4E35-9620-792EA2B62F07}" type="parTrans" cxnId="{5A5E8DE1-EED6-466D-BC67-BBC1101E2DA5}">
      <dgm:prSet/>
      <dgm:spPr/>
      <dgm:t>
        <a:bodyPr/>
        <a:lstStyle/>
        <a:p>
          <a:endParaRPr lang="en-GB"/>
        </a:p>
      </dgm:t>
    </dgm:pt>
    <dgm:pt modelId="{DA99FCB1-65D5-4C58-A004-85DACDD8E05D}" type="sibTrans" cxnId="{5A5E8DE1-EED6-466D-BC67-BBC1101E2DA5}">
      <dgm:prSet/>
      <dgm:spPr/>
      <dgm:t>
        <a:bodyPr/>
        <a:lstStyle/>
        <a:p>
          <a:endParaRPr lang="en-GB"/>
        </a:p>
      </dgm:t>
    </dgm:pt>
    <dgm:pt modelId="{8BAD8CAD-B098-4EF3-9B67-2402BB717E42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000" b="1" i="0" dirty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gm:t>
    </dgm:pt>
    <dgm:pt modelId="{297E8198-234D-4E13-85FE-8162C19A0247}" type="parTrans" cxnId="{CFF8E94E-9D36-4DF0-95BD-E3341409B9A6}">
      <dgm:prSet/>
      <dgm:spPr/>
      <dgm:t>
        <a:bodyPr/>
        <a:lstStyle/>
        <a:p>
          <a:endParaRPr lang="en-GB"/>
        </a:p>
      </dgm:t>
    </dgm:pt>
    <dgm:pt modelId="{86680DB5-8826-4603-B69B-9BB63AD9AD95}" type="sibTrans" cxnId="{CFF8E94E-9D36-4DF0-95BD-E3341409B9A6}">
      <dgm:prSet/>
      <dgm:spPr/>
      <dgm:t>
        <a:bodyPr/>
        <a:lstStyle/>
        <a:p>
          <a:endParaRPr lang="en-GB"/>
        </a:p>
      </dgm:t>
    </dgm:pt>
    <dgm:pt modelId="{DFE890D5-E8BA-4DB7-A77A-56267076155D}">
      <dgm:prSet phldrT="[Text]" custT="1"/>
      <dgm:spPr>
        <a:solidFill>
          <a:schemeClr val="bg1">
            <a:lumMod val="85000"/>
            <a:alpha val="50000"/>
          </a:schemeClr>
        </a:solidFill>
      </dgm:spPr>
      <dgm:t>
        <a:bodyPr/>
        <a:lstStyle/>
        <a:p>
          <a:r>
            <a:rPr lang="en-GB" sz="2000" b="1" i="0" dirty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gm:t>
    </dgm:pt>
    <dgm:pt modelId="{B51C37FD-3AE0-47C4-B3CB-1288D5093CF3}" type="parTrans" cxnId="{4BA0B06C-A613-404C-AEA4-25E444F17E6C}">
      <dgm:prSet/>
      <dgm:spPr/>
      <dgm:t>
        <a:bodyPr/>
        <a:lstStyle/>
        <a:p>
          <a:endParaRPr lang="en-GB"/>
        </a:p>
      </dgm:t>
    </dgm:pt>
    <dgm:pt modelId="{DCB4D96E-2937-48DF-A922-F3F41A922317}" type="sibTrans" cxnId="{4BA0B06C-A613-404C-AEA4-25E444F17E6C}">
      <dgm:prSet/>
      <dgm:spPr/>
      <dgm:t>
        <a:bodyPr/>
        <a:lstStyle/>
        <a:p>
          <a:endParaRPr lang="en-GB"/>
        </a:p>
      </dgm:t>
    </dgm:pt>
    <dgm:pt modelId="{077FF89F-D4B3-4864-A9D6-22D86C7CBEB6}" type="pres">
      <dgm:prSet presAssocID="{AD785592-2F68-42EC-8BF4-AA860B39551F}" presName="compositeShape" presStyleCnt="0">
        <dgm:presLayoutVars>
          <dgm:chMax val="7"/>
          <dgm:dir/>
          <dgm:resizeHandles val="exact"/>
        </dgm:presLayoutVars>
      </dgm:prSet>
      <dgm:spPr/>
    </dgm:pt>
    <dgm:pt modelId="{333069DA-6DA8-4278-A43B-7154C47576E5}" type="pres">
      <dgm:prSet presAssocID="{E7CFFA9E-A248-4377-9930-D47956AA0216}" presName="circ1" presStyleLbl="vennNode1" presStyleIdx="0" presStyleCnt="3"/>
      <dgm:spPr/>
    </dgm:pt>
    <dgm:pt modelId="{8F3CA133-02A5-42EB-8E74-52F50FCFC1A2}" type="pres">
      <dgm:prSet presAssocID="{E7CFFA9E-A248-4377-9930-D47956AA021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B219C3F-B539-4D23-9BC7-E9CEB2D722F3}" type="pres">
      <dgm:prSet presAssocID="{8BAD8CAD-B098-4EF3-9B67-2402BB717E42}" presName="circ2" presStyleLbl="vennNode1" presStyleIdx="1" presStyleCnt="3"/>
      <dgm:spPr/>
    </dgm:pt>
    <dgm:pt modelId="{8AD12BF8-AD2D-4E1B-BF49-F132D74D8E2B}" type="pres">
      <dgm:prSet presAssocID="{8BAD8CAD-B098-4EF3-9B67-2402BB717E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93A426A-CAA6-400C-A904-2C7BAF44B932}" type="pres">
      <dgm:prSet presAssocID="{DFE890D5-E8BA-4DB7-A77A-56267076155D}" presName="circ3" presStyleLbl="vennNode1" presStyleIdx="2" presStyleCnt="3"/>
      <dgm:spPr/>
    </dgm:pt>
    <dgm:pt modelId="{BB909E40-5136-483E-9B5B-C6FEE3C3B842}" type="pres">
      <dgm:prSet presAssocID="{DFE890D5-E8BA-4DB7-A77A-56267076155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FDA4309-5B7C-4E36-A6AF-70A50FCA2E0D}" type="presOf" srcId="{E7CFFA9E-A248-4377-9930-D47956AA0216}" destId="{333069DA-6DA8-4278-A43B-7154C47576E5}" srcOrd="0" destOrd="0" presId="urn:microsoft.com/office/officeart/2005/8/layout/venn1"/>
    <dgm:cxn modelId="{E71A1410-494A-4625-835D-1F577446D36C}" type="presOf" srcId="{8BAD8CAD-B098-4EF3-9B67-2402BB717E42}" destId="{8AD12BF8-AD2D-4E1B-BF49-F132D74D8E2B}" srcOrd="1" destOrd="0" presId="urn:microsoft.com/office/officeart/2005/8/layout/venn1"/>
    <dgm:cxn modelId="{E9E99821-2387-452A-8D80-93FD662851B0}" type="presOf" srcId="{DFE890D5-E8BA-4DB7-A77A-56267076155D}" destId="{E93A426A-CAA6-400C-A904-2C7BAF44B932}" srcOrd="0" destOrd="0" presId="urn:microsoft.com/office/officeart/2005/8/layout/venn1"/>
    <dgm:cxn modelId="{5FC51E27-7380-4F16-989D-37C0FF00010D}" type="presOf" srcId="{DFE890D5-E8BA-4DB7-A77A-56267076155D}" destId="{BB909E40-5136-483E-9B5B-C6FEE3C3B842}" srcOrd="1" destOrd="0" presId="urn:microsoft.com/office/officeart/2005/8/layout/venn1"/>
    <dgm:cxn modelId="{9DA71B3F-12FD-4362-8887-911E7D5E0AC9}" type="presOf" srcId="{8BAD8CAD-B098-4EF3-9B67-2402BB717E42}" destId="{4B219C3F-B539-4D23-9BC7-E9CEB2D722F3}" srcOrd="0" destOrd="0" presId="urn:microsoft.com/office/officeart/2005/8/layout/venn1"/>
    <dgm:cxn modelId="{4BA0B06C-A613-404C-AEA4-25E444F17E6C}" srcId="{AD785592-2F68-42EC-8BF4-AA860B39551F}" destId="{DFE890D5-E8BA-4DB7-A77A-56267076155D}" srcOrd="2" destOrd="0" parTransId="{B51C37FD-3AE0-47C4-B3CB-1288D5093CF3}" sibTransId="{DCB4D96E-2937-48DF-A922-F3F41A922317}"/>
    <dgm:cxn modelId="{CFF8E94E-9D36-4DF0-95BD-E3341409B9A6}" srcId="{AD785592-2F68-42EC-8BF4-AA860B39551F}" destId="{8BAD8CAD-B098-4EF3-9B67-2402BB717E42}" srcOrd="1" destOrd="0" parTransId="{297E8198-234D-4E13-85FE-8162C19A0247}" sibTransId="{86680DB5-8826-4603-B69B-9BB63AD9AD95}"/>
    <dgm:cxn modelId="{C9967774-0448-429F-868D-72CF199B2A47}" type="presOf" srcId="{E7CFFA9E-A248-4377-9930-D47956AA0216}" destId="{8F3CA133-02A5-42EB-8E74-52F50FCFC1A2}" srcOrd="1" destOrd="0" presId="urn:microsoft.com/office/officeart/2005/8/layout/venn1"/>
    <dgm:cxn modelId="{5A81369A-B6F7-4A42-96F4-383D4E1276D5}" type="presOf" srcId="{AD785592-2F68-42EC-8BF4-AA860B39551F}" destId="{077FF89F-D4B3-4864-A9D6-22D86C7CBEB6}" srcOrd="0" destOrd="0" presId="urn:microsoft.com/office/officeart/2005/8/layout/venn1"/>
    <dgm:cxn modelId="{5A5E8DE1-EED6-466D-BC67-BBC1101E2DA5}" srcId="{AD785592-2F68-42EC-8BF4-AA860B39551F}" destId="{E7CFFA9E-A248-4377-9930-D47956AA0216}" srcOrd="0" destOrd="0" parTransId="{1F90758D-901A-4E35-9620-792EA2B62F07}" sibTransId="{DA99FCB1-65D5-4C58-A004-85DACDD8E05D}"/>
    <dgm:cxn modelId="{728B7C54-B3A1-4A04-86F2-9DE4C9D5432E}" type="presParOf" srcId="{077FF89F-D4B3-4864-A9D6-22D86C7CBEB6}" destId="{333069DA-6DA8-4278-A43B-7154C47576E5}" srcOrd="0" destOrd="0" presId="urn:microsoft.com/office/officeart/2005/8/layout/venn1"/>
    <dgm:cxn modelId="{8B481D54-DB23-47B3-BC4D-7D5807F3A9AA}" type="presParOf" srcId="{077FF89F-D4B3-4864-A9D6-22D86C7CBEB6}" destId="{8F3CA133-02A5-42EB-8E74-52F50FCFC1A2}" srcOrd="1" destOrd="0" presId="urn:microsoft.com/office/officeart/2005/8/layout/venn1"/>
    <dgm:cxn modelId="{CAB3D560-3AAD-4369-B9EA-1750C77101CD}" type="presParOf" srcId="{077FF89F-D4B3-4864-A9D6-22D86C7CBEB6}" destId="{4B219C3F-B539-4D23-9BC7-E9CEB2D722F3}" srcOrd="2" destOrd="0" presId="urn:microsoft.com/office/officeart/2005/8/layout/venn1"/>
    <dgm:cxn modelId="{30BA6415-EA9F-4061-BB28-47FEDC8F17A7}" type="presParOf" srcId="{077FF89F-D4B3-4864-A9D6-22D86C7CBEB6}" destId="{8AD12BF8-AD2D-4E1B-BF49-F132D74D8E2B}" srcOrd="3" destOrd="0" presId="urn:microsoft.com/office/officeart/2005/8/layout/venn1"/>
    <dgm:cxn modelId="{CF0B2842-8CB7-4367-BF36-1849C0568932}" type="presParOf" srcId="{077FF89F-D4B3-4864-A9D6-22D86C7CBEB6}" destId="{E93A426A-CAA6-400C-A904-2C7BAF44B932}" srcOrd="4" destOrd="0" presId="urn:microsoft.com/office/officeart/2005/8/layout/venn1"/>
    <dgm:cxn modelId="{14FAB238-34A3-4636-B8FF-223F440DB023}" type="presParOf" srcId="{077FF89F-D4B3-4864-A9D6-22D86C7CBEB6}" destId="{BB909E40-5136-483E-9B5B-C6FEE3C3B84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6D396-42CC-43E7-9B15-3E1318817007}">
      <dsp:nvSpPr>
        <dsp:cNvPr id="0" name=""/>
        <dsp:cNvSpPr/>
      </dsp:nvSpPr>
      <dsp:spPr>
        <a:xfrm>
          <a:off x="2071125" y="1606358"/>
          <a:ext cx="1233749" cy="1233749"/>
        </a:xfrm>
        <a:prstGeom prst="ellipse">
          <a:avLst/>
        </a:prstGeom>
        <a:solidFill>
          <a:srgbClr val="76B82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1" kern="120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2251803" y="1787036"/>
        <a:ext cx="872393" cy="872393"/>
      </dsp:txXfrm>
    </dsp:sp>
    <dsp:sp modelId="{FDA10E3C-CE34-4FED-9E9C-B5CD8A483292}">
      <dsp:nvSpPr>
        <dsp:cNvPr id="0" name=""/>
        <dsp:cNvSpPr/>
      </dsp:nvSpPr>
      <dsp:spPr>
        <a:xfrm rot="16200000">
          <a:off x="2502535" y="1400239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678726" y="1411620"/>
        <a:ext cx="18546" cy="18546"/>
      </dsp:txXfrm>
    </dsp:sp>
    <dsp:sp modelId="{17D8A738-B0E0-46C5-9413-DCB4E6595D5B}">
      <dsp:nvSpPr>
        <dsp:cNvPr id="0" name=""/>
        <dsp:cNvSpPr/>
      </dsp:nvSpPr>
      <dsp:spPr>
        <a:xfrm>
          <a:off x="2071125" y="1679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2251803" y="182357"/>
        <a:ext cx="872393" cy="872393"/>
      </dsp:txXfrm>
    </dsp:sp>
    <dsp:sp modelId="{D6EBE191-B2E0-41B9-9DD9-A58B976A097F}">
      <dsp:nvSpPr>
        <dsp:cNvPr id="0" name=""/>
        <dsp:cNvSpPr/>
      </dsp:nvSpPr>
      <dsp:spPr>
        <a:xfrm rot="20520000">
          <a:off x="3265605" y="1954642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441796" y="1966023"/>
        <a:ext cx="18546" cy="18546"/>
      </dsp:txXfrm>
    </dsp:sp>
    <dsp:sp modelId="{603EE978-780F-4D1E-B483-091ED5CA10C4}">
      <dsp:nvSpPr>
        <dsp:cNvPr id="0" name=""/>
        <dsp:cNvSpPr/>
      </dsp:nvSpPr>
      <dsp:spPr>
        <a:xfrm>
          <a:off x="3597264" y="1110485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3777942" y="1291163"/>
        <a:ext cx="872393" cy="872393"/>
      </dsp:txXfrm>
    </dsp:sp>
    <dsp:sp modelId="{F11A89B4-F5FE-4C03-84AE-5238D1193869}">
      <dsp:nvSpPr>
        <dsp:cNvPr id="0" name=""/>
        <dsp:cNvSpPr/>
      </dsp:nvSpPr>
      <dsp:spPr>
        <a:xfrm rot="3240000">
          <a:off x="2974139" y="2851684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150329" y="2863065"/>
        <a:ext cx="18546" cy="18546"/>
      </dsp:txXfrm>
    </dsp:sp>
    <dsp:sp modelId="{CC42B6B3-46DE-415E-B636-DC34F775D049}">
      <dsp:nvSpPr>
        <dsp:cNvPr id="0" name=""/>
        <dsp:cNvSpPr/>
      </dsp:nvSpPr>
      <dsp:spPr>
        <a:xfrm>
          <a:off x="3014331" y="2904570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3195009" y="3085248"/>
        <a:ext cx="872393" cy="872393"/>
      </dsp:txXfrm>
    </dsp:sp>
    <dsp:sp modelId="{F6CAB0C8-6E2C-4AC0-83C4-60FC104F06D5}">
      <dsp:nvSpPr>
        <dsp:cNvPr id="0" name=""/>
        <dsp:cNvSpPr/>
      </dsp:nvSpPr>
      <dsp:spPr>
        <a:xfrm rot="7560000">
          <a:off x="2030932" y="2851684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207123" y="2863065"/>
        <a:ext cx="18546" cy="18546"/>
      </dsp:txXfrm>
    </dsp:sp>
    <dsp:sp modelId="{BD40C928-C8B0-482A-B29E-A779C8F5D600}">
      <dsp:nvSpPr>
        <dsp:cNvPr id="0" name=""/>
        <dsp:cNvSpPr/>
      </dsp:nvSpPr>
      <dsp:spPr>
        <a:xfrm>
          <a:off x="1127918" y="2904570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1308596" y="3085248"/>
        <a:ext cx="872393" cy="872393"/>
      </dsp:txXfrm>
    </dsp:sp>
    <dsp:sp modelId="{9663EA80-E9FC-4885-9CC4-8A416365F12C}">
      <dsp:nvSpPr>
        <dsp:cNvPr id="0" name=""/>
        <dsp:cNvSpPr/>
      </dsp:nvSpPr>
      <dsp:spPr>
        <a:xfrm rot="11880000">
          <a:off x="1739466" y="1954642"/>
          <a:ext cx="370928" cy="41308"/>
        </a:xfrm>
        <a:custGeom>
          <a:avLst/>
          <a:gdLst/>
          <a:ahLst/>
          <a:cxnLst/>
          <a:rect l="0" t="0" r="0" b="0"/>
          <a:pathLst>
            <a:path>
              <a:moveTo>
                <a:pt x="0" y="20654"/>
              </a:moveTo>
              <a:lnTo>
                <a:pt x="370928" y="20654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 rot="10800000">
        <a:off x="1915657" y="1966023"/>
        <a:ext cx="18546" cy="18546"/>
      </dsp:txXfrm>
    </dsp:sp>
    <dsp:sp modelId="{664120FA-B610-4BD6-AD6E-54417C3AFB45}">
      <dsp:nvSpPr>
        <dsp:cNvPr id="0" name=""/>
        <dsp:cNvSpPr/>
      </dsp:nvSpPr>
      <dsp:spPr>
        <a:xfrm>
          <a:off x="544985" y="1110485"/>
          <a:ext cx="1233749" cy="123374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i="0" kern="1200" dirty="0">
              <a:solidFill>
                <a:schemeClr val="bg1"/>
              </a:solidFill>
              <a:latin typeface="Lato" panose="020F0502020204030203" pitchFamily="34" charset="77"/>
            </a:rPr>
            <a:t>xxx</a:t>
          </a:r>
        </a:p>
      </dsp:txBody>
      <dsp:txXfrm>
        <a:off x="725663" y="1291163"/>
        <a:ext cx="872393" cy="872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069DA-6DA8-4278-A43B-7154C47576E5}">
      <dsp:nvSpPr>
        <dsp:cNvPr id="0" name=""/>
        <dsp:cNvSpPr/>
      </dsp:nvSpPr>
      <dsp:spPr>
        <a:xfrm>
          <a:off x="1349582" y="44349"/>
          <a:ext cx="2128790" cy="2128790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0" kern="1200" dirty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sp:txBody>
      <dsp:txXfrm>
        <a:off x="1633421" y="416888"/>
        <a:ext cx="1561112" cy="957955"/>
      </dsp:txXfrm>
    </dsp:sp>
    <dsp:sp modelId="{4B219C3F-B539-4D23-9BC7-E9CEB2D722F3}">
      <dsp:nvSpPr>
        <dsp:cNvPr id="0" name=""/>
        <dsp:cNvSpPr/>
      </dsp:nvSpPr>
      <dsp:spPr>
        <a:xfrm>
          <a:off x="2117721" y="1374843"/>
          <a:ext cx="2128790" cy="2128790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0" kern="1200" dirty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sp:txBody>
      <dsp:txXfrm>
        <a:off x="2768776" y="1924781"/>
        <a:ext cx="1277274" cy="1170834"/>
      </dsp:txXfrm>
    </dsp:sp>
    <dsp:sp modelId="{E93A426A-CAA6-400C-A904-2C7BAF44B932}">
      <dsp:nvSpPr>
        <dsp:cNvPr id="0" name=""/>
        <dsp:cNvSpPr/>
      </dsp:nvSpPr>
      <dsp:spPr>
        <a:xfrm>
          <a:off x="581444" y="1374843"/>
          <a:ext cx="2128790" cy="2128790"/>
        </a:xfrm>
        <a:prstGeom prst="ellipse">
          <a:avLst/>
        </a:prstGeom>
        <a:solidFill>
          <a:schemeClr val="bg1">
            <a:lumMod val="8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i="0" kern="1200" dirty="0">
              <a:solidFill>
                <a:schemeClr val="tx1"/>
              </a:solidFill>
              <a:latin typeface="Lato" panose="020F0502020204030203" pitchFamily="34" charset="0"/>
            </a:rPr>
            <a:t>xxx</a:t>
          </a:r>
        </a:p>
      </dsp:txBody>
      <dsp:txXfrm>
        <a:off x="781905" y="1924781"/>
        <a:ext cx="1277274" cy="1170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74F080-C86E-4088-9150-15549802C0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1C6F65-0D2E-4284-B0DA-66B34691C8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022EA-FE62-4834-8227-33EAA03A6D3E}" type="datetimeFigureOut">
              <a:rPr lang="en-GB" smtClean="0"/>
              <a:t>23/11/2023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9D574-61EA-40D1-BA31-37A4809803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33EDB-9345-45AA-B761-B90032D7519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B3DDA-4AAE-4526-8FE0-F041E083B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6308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BEF3E-E641-B94D-9D20-D99F4C1174B7}" type="datetimeFigureOut">
              <a:rPr lang="en-US" smtClean="0"/>
              <a:t>11/23/2023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5F5CB-68E5-C44B-9B80-07DECCFB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2747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s://www.linkedin.com/company/entsog---european-network-of-transmission-system-operators-for-gas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vimeo.com/entsog" TargetMode="External"/><Relationship Id="rId5" Type="http://schemas.openxmlformats.org/officeDocument/2006/relationships/image" Target="../media/image9.jpg"/><Relationship Id="rId4" Type="http://schemas.openxmlformats.org/officeDocument/2006/relationships/hyperlink" Target="https://twitter.com/ENTSOG" TargetMode="Externa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www.linkedin.com/company/entsog---european-network-of-transmission-system-operators-for-gas" TargetMode="External"/><Relationship Id="rId7" Type="http://schemas.openxmlformats.org/officeDocument/2006/relationships/hyperlink" Target="https://vimeo.com/entsog" TargetMode="External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jpg"/><Relationship Id="rId5" Type="http://schemas.openxmlformats.org/officeDocument/2006/relationships/hyperlink" Target="https://twitter.com/ENTSOG" TargetMode="Externa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34A09C5A-F1A0-48A1-AE21-E3D014AEDD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760" b="51907"/>
          <a:stretch/>
        </p:blipFill>
        <p:spPr>
          <a:xfrm>
            <a:off x="2" y="1447800"/>
            <a:ext cx="12191999" cy="2590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 </a:t>
            </a:r>
            <a:br>
              <a:rPr lang="en-US" dirty="0"/>
            </a:br>
            <a:r>
              <a:rPr lang="en-US" dirty="0"/>
              <a:t>Name, Position</a:t>
            </a:r>
          </a:p>
          <a:p>
            <a:pPr lvl="0"/>
            <a:endParaRPr lang="en-US" dirty="0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Title of the 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278631C-36F4-B440-9052-B5A2D19BB98E}"/>
              </a:ext>
            </a:extLst>
          </p:cNvPr>
          <p:cNvSpPr txBox="1">
            <a:spLocks/>
          </p:cNvSpPr>
          <p:nvPr userDrawn="1"/>
        </p:nvSpPr>
        <p:spPr>
          <a:xfrm>
            <a:off x="10591801" y="3826447"/>
            <a:ext cx="1600200" cy="212155"/>
          </a:xfrm>
          <a:prstGeom prst="rect">
            <a:avLst/>
          </a:prstGeom>
          <a:noFill/>
        </p:spPr>
        <p:txBody>
          <a:bodyPr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en-US" sz="800" dirty="0">
                <a:solidFill>
                  <a:schemeClr val="bg1"/>
                </a:solidFill>
              </a:rPr>
              <a:t>Picture courtesy of </a:t>
            </a:r>
            <a:r>
              <a:rPr lang="en-US" sz="800" dirty="0" err="1">
                <a:solidFill>
                  <a:schemeClr val="bg1"/>
                </a:solidFill>
              </a:rPr>
              <a:t>Bayernets</a:t>
            </a:r>
            <a:endParaRPr lang="en-US" sz="800" dirty="0">
              <a:solidFill>
                <a:schemeClr val="bg1"/>
              </a:solidFill>
            </a:endParaRPr>
          </a:p>
          <a:p>
            <a:pPr lvl="0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3B5C53F5-0EF2-432B-A4BD-419BD5AD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/>
              <a:t>Version #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7F358991-A6CE-4F5D-8EEB-0D44272272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 err="1"/>
              <a:t>Latest</a:t>
            </a:r>
            <a:r>
              <a:rPr lang="fr-FR" dirty="0"/>
              <a:t> </a:t>
            </a:r>
            <a:r>
              <a:rPr lang="fr-FR" dirty="0" err="1"/>
              <a:t>Revision</a:t>
            </a:r>
            <a:r>
              <a:rPr lang="fr-FR" dirty="0"/>
              <a:t> Date DD/MM/YYYY</a:t>
            </a: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D9B98224-E340-4D5C-BE13-70B1797079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2208572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box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FD86440-C7B1-44F7-9833-7BCD4DA17B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28800"/>
            <a:ext cx="1108620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656DFED-32B3-B745-8FE0-533CA1A1D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9F174D-9576-47AB-A08A-2A8DE97709A8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>
            <a:extLst>
              <a:ext uri="{FF2B5EF4-FFF2-40B4-BE49-F238E27FC236}">
                <a16:creationId xmlns:a16="http://schemas.microsoft.com/office/drawing/2014/main" id="{C6424883-D247-4FFE-8936-BDBE8F858B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9BD466D-8DA5-47E6-BCF8-333598FB4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603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Slide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8ED9F4-757D-3145-8964-057C19B07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568281-3A03-244C-830F-7B7DB6B7CA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  <a:endParaRPr lang="fr-FR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F073C10-843C-4C3B-893B-FF1F3A7A6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6136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 conten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499290"/>
            <a:ext cx="4546852" cy="444648"/>
          </a:xfrm>
        </p:spPr>
        <p:txBody>
          <a:bodyPr>
            <a:noAutofit/>
          </a:bodyPr>
          <a:lstStyle>
            <a:lvl1pPr marL="0" indent="0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02A8DA0-9F53-4FE7-BCD6-B35BB1AF49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044700"/>
            <a:ext cx="454754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4925128-3948-D241-B3D3-28CABD7CA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583687B-C918-0047-BD7D-DEDAF96EB0F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  <a:endParaRPr lang="fr-FR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9406B7D-BC65-4AA8-A93F-CC75B357B7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5326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 content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499290"/>
            <a:ext cx="4546852" cy="444648"/>
          </a:xfrm>
        </p:spPr>
        <p:txBody>
          <a:bodyPr>
            <a:noAutofit/>
          </a:bodyPr>
          <a:lstStyle>
            <a:lvl1pPr marL="0" indent="0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02A8DA0-9F53-4FE7-BCD6-B35BB1AF49B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044700"/>
            <a:ext cx="454754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CF730D-AB39-3541-BC14-A5E71A8B4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9" name="Straight Connector 7">
            <a:extLst>
              <a:ext uri="{FF2B5EF4-FFF2-40B4-BE49-F238E27FC236}">
                <a16:creationId xmlns:a16="http://schemas.microsoft.com/office/drawing/2014/main" id="{1B22E7C3-09FE-4490-8C49-38F4B3E02313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>
            <a:extLst>
              <a:ext uri="{FF2B5EF4-FFF2-40B4-BE49-F238E27FC236}">
                <a16:creationId xmlns:a16="http://schemas.microsoft.com/office/drawing/2014/main" id="{52517985-45D7-4022-A044-288B546C89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ACF1B9E-F3FF-4B23-9DA9-5F40775C0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642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boxes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0" y="1499290"/>
            <a:ext cx="4546852" cy="444648"/>
          </a:xfrm>
        </p:spPr>
        <p:txBody>
          <a:bodyPr>
            <a:noAutofit/>
          </a:bodyPr>
          <a:lstStyle>
            <a:lvl1pPr marL="0" indent="0" algn="ctr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BD3EF39D-A600-954C-B284-177747620DD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1016" y="2639411"/>
            <a:ext cx="3988821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77C2F615-8D65-B847-9F1D-1904031935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1016" y="4134836"/>
            <a:ext cx="3988820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0E968864-DC20-E44B-8A20-E885BC0B32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9096" y="2639411"/>
            <a:ext cx="4255444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5E3C2887-26D0-2E4E-87E3-C50B696D73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89613" y="4134836"/>
            <a:ext cx="4254927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73C879-7CD1-7648-A20C-BE2B54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D3A558-F958-F542-8EF3-7695687F55F4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  <a:endParaRPr lang="fr-FR" dirty="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952DB8E-BBED-44F1-BF35-553430C01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3061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lit boxes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A644356-6641-154E-87D0-473B72FAFE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0" y="1499290"/>
            <a:ext cx="4546852" cy="444648"/>
          </a:xfrm>
        </p:spPr>
        <p:txBody>
          <a:bodyPr>
            <a:noAutofit/>
          </a:bodyPr>
          <a:lstStyle>
            <a:lvl1pPr marL="0" indent="0" algn="ctr">
              <a:buNone/>
              <a:defRPr sz="26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BD3EF39D-A600-954C-B284-177747620DD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1016" y="2639411"/>
            <a:ext cx="3988821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77C2F615-8D65-B847-9F1D-1904031935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1016" y="4134836"/>
            <a:ext cx="3988820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0E968864-DC20-E44B-8A20-E885BC0B32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9096" y="2639411"/>
            <a:ext cx="4255444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5E3C2887-26D0-2E4E-87E3-C50B696D73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89613" y="4134836"/>
            <a:ext cx="4254927" cy="1142014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73C879-7CD1-7648-A20C-BE2B54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606AEC4B-F703-4B01-B5DB-85F21FE2C4D4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>
            <a:extLst>
              <a:ext uri="{FF2B5EF4-FFF2-40B4-BE49-F238E27FC236}">
                <a16:creationId xmlns:a16="http://schemas.microsoft.com/office/drawing/2014/main" id="{97B042A9-9BF4-4C6C-A77F-744CED812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D34DA4AF-6530-4F47-876A-219854255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13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layou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AF4BF73B-8AD4-4BB0-9D5C-2D30EFF6DDFF}"/>
              </a:ext>
            </a:extLst>
          </p:cNvPr>
          <p:cNvSpPr/>
          <p:nvPr userDrawn="1"/>
        </p:nvSpPr>
        <p:spPr>
          <a:xfrm>
            <a:off x="4470847" y="5562619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057670-63A2-4014-B18E-F407F85CBAE2}"/>
              </a:ext>
            </a:extLst>
          </p:cNvPr>
          <p:cNvSpPr/>
          <p:nvPr userDrawn="1"/>
        </p:nvSpPr>
        <p:spPr>
          <a:xfrm>
            <a:off x="449264" y="5529686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DB23BA-5AE4-44FE-B237-698742920278}"/>
              </a:ext>
            </a:extLst>
          </p:cNvPr>
          <p:cNvSpPr/>
          <p:nvPr userDrawn="1"/>
        </p:nvSpPr>
        <p:spPr>
          <a:xfrm>
            <a:off x="4457373" y="1371837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84F3960-C90A-4DB7-A67C-1CFA4081DBA6}"/>
              </a:ext>
            </a:extLst>
          </p:cNvPr>
          <p:cNvSpPr/>
          <p:nvPr userDrawn="1"/>
        </p:nvSpPr>
        <p:spPr>
          <a:xfrm>
            <a:off x="8485564" y="1368251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04713-0A0B-49AE-A112-EB196E90C907}"/>
              </a:ext>
            </a:extLst>
          </p:cNvPr>
          <p:cNvSpPr/>
          <p:nvPr userDrawn="1"/>
        </p:nvSpPr>
        <p:spPr>
          <a:xfrm>
            <a:off x="449177" y="1355295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4108329" y="201080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92A2691-56A3-4A37-B813-86C8A83184B5}"/>
              </a:ext>
            </a:extLst>
          </p:cNvPr>
          <p:cNvCxnSpPr/>
          <p:nvPr userDrawn="1"/>
        </p:nvCxnSpPr>
        <p:spPr>
          <a:xfrm>
            <a:off x="8160201" y="201612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414505" y="4654458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BB38B6E-0095-4399-B59C-096BA301E447}"/>
              </a:ext>
            </a:extLst>
          </p:cNvPr>
          <p:cNvCxnSpPr>
            <a:cxnSpLocks/>
          </p:cNvCxnSpPr>
          <p:nvPr userDrawn="1"/>
        </p:nvCxnSpPr>
        <p:spPr>
          <a:xfrm flipH="1">
            <a:off x="4482499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AD83E4-FF22-4059-9CD8-9A10158F5EA8}"/>
              </a:ext>
            </a:extLst>
          </p:cNvPr>
          <p:cNvCxnSpPr>
            <a:cxnSpLocks/>
          </p:cNvCxnSpPr>
          <p:nvPr userDrawn="1"/>
        </p:nvCxnSpPr>
        <p:spPr>
          <a:xfrm flipH="1">
            <a:off x="8495654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183" y="4834584"/>
            <a:ext cx="3329055" cy="47613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F883D7BA-A278-482E-A404-7507771F31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63211" y="4834584"/>
            <a:ext cx="3329055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401DF0F3-A93E-4548-807B-22F2B0B920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95653" y="4829053"/>
            <a:ext cx="3290707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DEA8E-1CC3-41FE-A678-3241A07840C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3273" y="1355171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31C53BF-17DE-4E50-9559-33AFB1BF043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63280" y="1355294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34BD5735-EFEF-4535-B2A0-6D999692B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89193" y="1355296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991E25-91B1-46E2-9C56-476B61EE08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9264" y="5529686"/>
            <a:ext cx="3328968" cy="395210"/>
          </a:xfrm>
          <a:solidFill>
            <a:schemeClr val="tx2"/>
          </a:solidFill>
        </p:spPr>
        <p:txBody>
          <a:bodyPr anchor="ctr">
            <a:noAutofit/>
          </a:bodyPr>
          <a:lstStyle>
            <a:lvl1pPr marL="0" indent="0" algn="ctr">
              <a:buNone/>
              <a:defRPr lang="en-IE" sz="1800" b="1" kern="1200" dirty="0" smtClean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8FC72B30-DFC0-4CB7-8955-31C8AB41DE6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63210" y="5532522"/>
            <a:ext cx="3329057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6D0C9B5F-7FBF-475A-AFEC-997AF61F71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92432" y="5532583"/>
            <a:ext cx="3328968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9F924C8-4796-D449-8860-5E8F91DE4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7" name="Espace réservé du pied de page 3">
            <a:extLst>
              <a:ext uri="{FF2B5EF4-FFF2-40B4-BE49-F238E27FC236}">
                <a16:creationId xmlns:a16="http://schemas.microsoft.com/office/drawing/2014/main" id="{29625B4F-047E-2E4E-B11F-7D1033946C1A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24220" y="6356353"/>
            <a:ext cx="1143438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Text here</a:t>
            </a:r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30A216-9BC8-4986-AC6E-A25E5D43B641}"/>
              </a:ext>
            </a:extLst>
          </p:cNvPr>
          <p:cNvSpPr txBox="1"/>
          <p:nvPr userDrawn="1"/>
        </p:nvSpPr>
        <p:spPr>
          <a:xfrm>
            <a:off x="449264" y="2238180"/>
            <a:ext cx="3333701" cy="2236157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87CE58D5-52FA-4860-A75E-576A5B67CE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3280" y="2238180"/>
            <a:ext cx="3328984" cy="2236157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 dirty="0"/>
              <a:t>Click to add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6C12C27-BDE2-4569-95DF-66C5EB2617C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8136" y="2213362"/>
            <a:ext cx="3328984" cy="2270202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 dirty="0"/>
              <a:t>Click to add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8DAB6AB3-D854-4266-93B2-D3192F9436C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9177" y="2236011"/>
            <a:ext cx="3328984" cy="2233439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 dirty="0"/>
              <a:t>Click to add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0F97DDFB-511B-4F8D-8DBE-0B84762AE6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6989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ree column layou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AF4BF73B-8AD4-4BB0-9D5C-2D30EFF6DDFF}"/>
              </a:ext>
            </a:extLst>
          </p:cNvPr>
          <p:cNvSpPr/>
          <p:nvPr userDrawn="1"/>
        </p:nvSpPr>
        <p:spPr>
          <a:xfrm>
            <a:off x="4470847" y="5562619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057670-63A2-4014-B18E-F407F85CBAE2}"/>
              </a:ext>
            </a:extLst>
          </p:cNvPr>
          <p:cNvSpPr/>
          <p:nvPr userDrawn="1"/>
        </p:nvSpPr>
        <p:spPr>
          <a:xfrm>
            <a:off x="449264" y="5529686"/>
            <a:ext cx="3328973" cy="365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DB23BA-5AE4-44FE-B237-698742920278}"/>
              </a:ext>
            </a:extLst>
          </p:cNvPr>
          <p:cNvSpPr/>
          <p:nvPr userDrawn="1"/>
        </p:nvSpPr>
        <p:spPr>
          <a:xfrm>
            <a:off x="4457373" y="1371837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84F3960-C90A-4DB7-A67C-1CFA4081DBA6}"/>
              </a:ext>
            </a:extLst>
          </p:cNvPr>
          <p:cNvSpPr/>
          <p:nvPr userDrawn="1"/>
        </p:nvSpPr>
        <p:spPr>
          <a:xfrm>
            <a:off x="8485564" y="1368251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04713-0A0B-49AE-A112-EB196E90C907}"/>
              </a:ext>
            </a:extLst>
          </p:cNvPr>
          <p:cNvSpPr/>
          <p:nvPr userDrawn="1"/>
        </p:nvSpPr>
        <p:spPr>
          <a:xfrm>
            <a:off x="449177" y="1355295"/>
            <a:ext cx="332898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4108329" y="201080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92A2691-56A3-4A37-B813-86C8A83184B5}"/>
              </a:ext>
            </a:extLst>
          </p:cNvPr>
          <p:cNvCxnSpPr/>
          <p:nvPr userDrawn="1"/>
        </p:nvCxnSpPr>
        <p:spPr>
          <a:xfrm>
            <a:off x="8160201" y="201612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414505" y="4654458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BB38B6E-0095-4399-B59C-096BA301E447}"/>
              </a:ext>
            </a:extLst>
          </p:cNvPr>
          <p:cNvCxnSpPr>
            <a:cxnSpLocks/>
          </p:cNvCxnSpPr>
          <p:nvPr userDrawn="1"/>
        </p:nvCxnSpPr>
        <p:spPr>
          <a:xfrm flipH="1">
            <a:off x="4482499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AD83E4-FF22-4059-9CD8-9A10158F5EA8}"/>
              </a:ext>
            </a:extLst>
          </p:cNvPr>
          <p:cNvCxnSpPr>
            <a:cxnSpLocks/>
          </p:cNvCxnSpPr>
          <p:nvPr userDrawn="1"/>
        </p:nvCxnSpPr>
        <p:spPr>
          <a:xfrm flipH="1">
            <a:off x="8495654" y="4654185"/>
            <a:ext cx="3329055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183" y="4834584"/>
            <a:ext cx="3329055" cy="476133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F883D7BA-A278-482E-A404-7507771F31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63211" y="4834584"/>
            <a:ext cx="3329055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401DF0F3-A93E-4548-807B-22F2B0B9209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95653" y="4829053"/>
            <a:ext cx="3290707" cy="518059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DEA8E-1CC3-41FE-A678-3241A07840C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3273" y="1355171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31C53BF-17DE-4E50-9559-33AFB1BF043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63280" y="1355294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34BD5735-EFEF-4535-B2A0-6D999692B1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89193" y="1355296"/>
            <a:ext cx="3328987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991E25-91B1-46E2-9C56-476B61EE08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9264" y="5529686"/>
            <a:ext cx="3328968" cy="395210"/>
          </a:xfrm>
          <a:solidFill>
            <a:schemeClr val="tx2"/>
          </a:solidFill>
        </p:spPr>
        <p:txBody>
          <a:bodyPr anchor="ctr">
            <a:noAutofit/>
          </a:bodyPr>
          <a:lstStyle>
            <a:lvl1pPr marL="0" indent="0" algn="ctr">
              <a:buNone/>
              <a:defRPr lang="en-IE" sz="1800" b="1" kern="1200" dirty="0" smtClean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8FC72B30-DFC0-4CB7-8955-31C8AB41DE6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63210" y="5532522"/>
            <a:ext cx="3329057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6D0C9B5F-7FBF-475A-AFEC-997AF61F71B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92432" y="5532583"/>
            <a:ext cx="3328968" cy="395210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IE" sz="18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9F924C8-4796-D449-8860-5E8F91DE4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30A216-9BC8-4986-AC6E-A25E5D43B641}"/>
              </a:ext>
            </a:extLst>
          </p:cNvPr>
          <p:cNvSpPr txBox="1"/>
          <p:nvPr userDrawn="1"/>
        </p:nvSpPr>
        <p:spPr>
          <a:xfrm>
            <a:off x="449264" y="2238180"/>
            <a:ext cx="3333701" cy="2236157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87CE58D5-52FA-4860-A75E-576A5B67CE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3280" y="2238180"/>
            <a:ext cx="3328984" cy="2236157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 dirty="0"/>
              <a:t>Click to add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6C12C27-BDE2-4569-95DF-66C5EB2617C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8136" y="2213362"/>
            <a:ext cx="3328984" cy="2270202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 dirty="0"/>
              <a:t>Click to add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8DAB6AB3-D854-4266-93B2-D3192F9436C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9177" y="2236011"/>
            <a:ext cx="3328984" cy="2233439"/>
          </a:xfrm>
        </p:spPr>
        <p:txBody>
          <a:bodyPr>
            <a:noAutofit/>
          </a:bodyPr>
          <a:lstStyle>
            <a:lvl1pPr marL="342900" marR="0" indent="-34290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 sz="1800">
                <a:solidFill>
                  <a:srgbClr val="1D458D"/>
                </a:solidFill>
              </a:defRPr>
            </a:lvl2pPr>
            <a:lvl3pPr marL="1200127" marR="0" indent="-28575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1600"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400"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1D458D"/>
                </a:solidFill>
              </a:defRPr>
            </a:lvl5pPr>
          </a:lstStyle>
          <a:p>
            <a:pPr lvl="0"/>
            <a:r>
              <a:rPr lang="en-US" dirty="0"/>
              <a:t>Click to add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4" name="Picture 2">
            <a:extLst>
              <a:ext uri="{FF2B5EF4-FFF2-40B4-BE49-F238E27FC236}">
                <a16:creationId xmlns:a16="http://schemas.microsoft.com/office/drawing/2014/main" id="{5F41921F-5C86-40A4-9FE4-79EBF8C394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Connector 7">
            <a:extLst>
              <a:ext uri="{FF2B5EF4-FFF2-40B4-BE49-F238E27FC236}">
                <a16:creationId xmlns:a16="http://schemas.microsoft.com/office/drawing/2014/main" id="{8073F4CE-AA28-4C91-AA11-3635BD3E4400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lide Number Placeholder 4">
            <a:extLst>
              <a:ext uri="{FF2B5EF4-FFF2-40B4-BE49-F238E27FC236}">
                <a16:creationId xmlns:a16="http://schemas.microsoft.com/office/drawing/2014/main" id="{5949672B-6CC2-4D29-BC12-0D71B9B0D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7537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 layou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3262979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647758" y="4660140"/>
            <a:ext cx="2376031" cy="2861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C2D3E08-280F-4481-9E8D-4708289DA0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759" y="2246994"/>
            <a:ext cx="2381967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371566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7758" y="4843398"/>
            <a:ext cx="2381967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2B8E4D9-A77A-4D3D-9336-5A02CE079D01}"/>
              </a:ext>
            </a:extLst>
          </p:cNvPr>
          <p:cNvCxnSpPr/>
          <p:nvPr userDrawn="1"/>
        </p:nvCxnSpPr>
        <p:spPr>
          <a:xfrm>
            <a:off x="6033207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55160A-3A09-4980-AD6F-0BA9FD0C128B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461571" y="4660138"/>
            <a:ext cx="2410693" cy="10292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E9263513-5A47-414C-9B8C-C73F32D489E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96233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492B84E-273B-42B9-BFD4-9F6D187453C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96234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AB01A1A-DA18-43AF-8E85-C55285CFCE9D}"/>
              </a:ext>
            </a:extLst>
          </p:cNvPr>
          <p:cNvCxnSpPr>
            <a:cxnSpLocks/>
          </p:cNvCxnSpPr>
          <p:nvPr userDrawn="1"/>
        </p:nvCxnSpPr>
        <p:spPr>
          <a:xfrm>
            <a:off x="8766600" y="202620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8B56584-DAC0-420A-B002-CBA46070771D}"/>
              </a:ext>
            </a:extLst>
          </p:cNvPr>
          <p:cNvCxnSpPr>
            <a:cxnSpLocks/>
          </p:cNvCxnSpPr>
          <p:nvPr userDrawn="1"/>
        </p:nvCxnSpPr>
        <p:spPr>
          <a:xfrm flipH="1">
            <a:off x="6215977" y="4664856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AB2BBD1-A415-4E63-90C8-3ECCDB9E78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15977" y="2248012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3EE86BCF-A55F-4056-B3EF-459A4D8198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5979" y="4844416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CEF61B4-6DDE-44B6-BFBB-566E9A41F3B4}"/>
              </a:ext>
            </a:extLst>
          </p:cNvPr>
          <p:cNvCxnSpPr>
            <a:cxnSpLocks/>
          </p:cNvCxnSpPr>
          <p:nvPr userDrawn="1"/>
        </p:nvCxnSpPr>
        <p:spPr>
          <a:xfrm flipH="1">
            <a:off x="8934824" y="4660977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Placeholder 14">
            <a:extLst>
              <a:ext uri="{FF2B5EF4-FFF2-40B4-BE49-F238E27FC236}">
                <a16:creationId xmlns:a16="http://schemas.microsoft.com/office/drawing/2014/main" id="{176A6764-56CF-44C5-84C5-61B3D0778D8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34824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4F461D09-C2DF-466E-ADB9-22014B619E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34826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565AE3-C68D-44D5-924E-779D96C9835A}"/>
              </a:ext>
            </a:extLst>
          </p:cNvPr>
          <p:cNvSpPr/>
          <p:nvPr userDrawn="1"/>
        </p:nvSpPr>
        <p:spPr>
          <a:xfrm>
            <a:off x="647728" y="1396872"/>
            <a:ext cx="2387903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70B2FEAF-3828-4C5B-8D52-E4E473BCB06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823" y="1396748"/>
            <a:ext cx="2387904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DCBF44-48FC-4F33-9E03-6BAECB689A26}"/>
              </a:ext>
            </a:extLst>
          </p:cNvPr>
          <p:cNvSpPr/>
          <p:nvPr userDrawn="1"/>
        </p:nvSpPr>
        <p:spPr>
          <a:xfrm>
            <a:off x="3496231" y="1396872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27E1A544-5FDF-4AB6-98C0-335328A4E46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484359" y="1396748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3223D6-2775-4835-B082-F3841F2188E6}"/>
              </a:ext>
            </a:extLst>
          </p:cNvPr>
          <p:cNvSpPr/>
          <p:nvPr userDrawn="1"/>
        </p:nvSpPr>
        <p:spPr>
          <a:xfrm>
            <a:off x="6227853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3" name="Text Placeholder 4">
            <a:extLst>
              <a:ext uri="{FF2B5EF4-FFF2-40B4-BE49-F238E27FC236}">
                <a16:creationId xmlns:a16="http://schemas.microsoft.com/office/drawing/2014/main" id="{7FAE8191-AC53-40FA-8377-6C6C0116932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15983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5C98CF6-F526-4583-AB26-5B52D6B78BAF}"/>
              </a:ext>
            </a:extLst>
          </p:cNvPr>
          <p:cNvSpPr/>
          <p:nvPr userDrawn="1"/>
        </p:nvSpPr>
        <p:spPr>
          <a:xfrm>
            <a:off x="8935497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5" name="Text Placeholder 4">
            <a:extLst>
              <a:ext uri="{FF2B5EF4-FFF2-40B4-BE49-F238E27FC236}">
                <a16:creationId xmlns:a16="http://schemas.microsoft.com/office/drawing/2014/main" id="{CC05C19A-51D9-4079-ABF3-7FCC4CB9E9E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23626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6A8D7EF-3F42-4BFD-B43A-4C811DC3938C}"/>
              </a:ext>
            </a:extLst>
          </p:cNvPr>
          <p:cNvSpPr/>
          <p:nvPr userDrawn="1"/>
        </p:nvSpPr>
        <p:spPr>
          <a:xfrm>
            <a:off x="653633" y="5543126"/>
            <a:ext cx="2387903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7" name="Text Placeholder 4">
            <a:extLst>
              <a:ext uri="{FF2B5EF4-FFF2-40B4-BE49-F238E27FC236}">
                <a16:creationId xmlns:a16="http://schemas.microsoft.com/office/drawing/2014/main" id="{81A8E5FB-B395-41EF-B953-D7A9B07285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7727" y="5543002"/>
            <a:ext cx="2387904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C11D080-0E07-42B9-8F02-9CCC397D190B}"/>
              </a:ext>
            </a:extLst>
          </p:cNvPr>
          <p:cNvSpPr/>
          <p:nvPr userDrawn="1"/>
        </p:nvSpPr>
        <p:spPr>
          <a:xfrm>
            <a:off x="8941404" y="5543250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3" name="Text Placeholder 4">
            <a:extLst>
              <a:ext uri="{FF2B5EF4-FFF2-40B4-BE49-F238E27FC236}">
                <a16:creationId xmlns:a16="http://schemas.microsoft.com/office/drawing/2014/main" id="{1A4BB08C-D7F4-4C3C-8271-0B822977F3E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35497" y="5543126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5FC537-7774-486A-95D0-565538455DE3}"/>
              </a:ext>
            </a:extLst>
          </p:cNvPr>
          <p:cNvSpPr/>
          <p:nvPr userDrawn="1"/>
        </p:nvSpPr>
        <p:spPr>
          <a:xfrm>
            <a:off x="3485281" y="5544572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7" name="Text Placeholder 4">
            <a:extLst>
              <a:ext uri="{FF2B5EF4-FFF2-40B4-BE49-F238E27FC236}">
                <a16:creationId xmlns:a16="http://schemas.microsoft.com/office/drawing/2014/main" id="{4C73CDC7-DDB1-4C1C-BE04-D46EC46D55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9373" y="5544448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9B50E82-68A3-40A0-9C2B-BE4057D73754}"/>
              </a:ext>
            </a:extLst>
          </p:cNvPr>
          <p:cNvSpPr/>
          <p:nvPr userDrawn="1"/>
        </p:nvSpPr>
        <p:spPr>
          <a:xfrm>
            <a:off x="6216294" y="5544696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9" name="Text Placeholder 4">
            <a:extLst>
              <a:ext uri="{FF2B5EF4-FFF2-40B4-BE49-F238E27FC236}">
                <a16:creationId xmlns:a16="http://schemas.microsoft.com/office/drawing/2014/main" id="{85172DA7-8AC4-4A03-A498-25A0E307AC4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10388" y="5544572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773712A-C6D5-0E48-B586-1BAC72AB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E0F342-B3AC-D346-87D0-62D1591FC7EA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r>
              <a:rPr lang="fr-FR"/>
              <a:t>Text here</a:t>
            </a:r>
            <a:endParaRPr lang="fr-FR" dirty="0"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2795814F-8CD6-4D57-A1AD-E9BCBED43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27060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ur column layout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BF214-4143-4F7E-9A67-5F74A78EEC19}"/>
              </a:ext>
            </a:extLst>
          </p:cNvPr>
          <p:cNvCxnSpPr/>
          <p:nvPr userDrawn="1"/>
        </p:nvCxnSpPr>
        <p:spPr>
          <a:xfrm>
            <a:off x="3262979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8CAA24C-2B21-454E-9CF3-A54D26F07B07}"/>
              </a:ext>
            </a:extLst>
          </p:cNvPr>
          <p:cNvCxnSpPr>
            <a:cxnSpLocks/>
          </p:cNvCxnSpPr>
          <p:nvPr userDrawn="1"/>
        </p:nvCxnSpPr>
        <p:spPr>
          <a:xfrm flipH="1">
            <a:off x="647758" y="4660140"/>
            <a:ext cx="2376031" cy="2861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C2D3E08-280F-4481-9E8D-4708289DA0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759" y="2246994"/>
            <a:ext cx="2381967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371566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DE108C4-8A80-41BC-B356-6DAFBEED4B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7758" y="4843398"/>
            <a:ext cx="2381967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2B8E4D9-A77A-4D3D-9336-5A02CE079D01}"/>
              </a:ext>
            </a:extLst>
          </p:cNvPr>
          <p:cNvCxnSpPr/>
          <p:nvPr userDrawn="1"/>
        </p:nvCxnSpPr>
        <p:spPr>
          <a:xfrm>
            <a:off x="6033207" y="2021678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D55160A-3A09-4980-AD6F-0BA9FD0C128B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461571" y="4660138"/>
            <a:ext cx="2410693" cy="10292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E9263513-5A47-414C-9B8C-C73F32D489E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96233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1828754" marR="0" indent="0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None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A492B84E-273B-42B9-BFD4-9F6D187453C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96234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AB01A1A-DA18-43AF-8E85-C55285CFCE9D}"/>
              </a:ext>
            </a:extLst>
          </p:cNvPr>
          <p:cNvCxnSpPr>
            <a:cxnSpLocks/>
          </p:cNvCxnSpPr>
          <p:nvPr userDrawn="1"/>
        </p:nvCxnSpPr>
        <p:spPr>
          <a:xfrm>
            <a:off x="8766600" y="2026205"/>
            <a:ext cx="0" cy="3516799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8B56584-DAC0-420A-B002-CBA46070771D}"/>
              </a:ext>
            </a:extLst>
          </p:cNvPr>
          <p:cNvCxnSpPr>
            <a:cxnSpLocks/>
          </p:cNvCxnSpPr>
          <p:nvPr userDrawn="1"/>
        </p:nvCxnSpPr>
        <p:spPr>
          <a:xfrm flipH="1">
            <a:off x="6215977" y="4664856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FAB2BBD1-A415-4E63-90C8-3ECCDB9E78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15977" y="2248012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55" name="Text Placeholder 14">
            <a:extLst>
              <a:ext uri="{FF2B5EF4-FFF2-40B4-BE49-F238E27FC236}">
                <a16:creationId xmlns:a16="http://schemas.microsoft.com/office/drawing/2014/main" id="{3EE86BCF-A55F-4056-B3EF-459A4D8198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5979" y="4844416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CEF61B4-6DDE-44B6-BFBB-566E9A41F3B4}"/>
              </a:ext>
            </a:extLst>
          </p:cNvPr>
          <p:cNvCxnSpPr>
            <a:cxnSpLocks/>
          </p:cNvCxnSpPr>
          <p:nvPr userDrawn="1"/>
        </p:nvCxnSpPr>
        <p:spPr>
          <a:xfrm flipH="1">
            <a:off x="8934824" y="4660977"/>
            <a:ext cx="2347299" cy="0"/>
          </a:xfrm>
          <a:prstGeom prst="line">
            <a:avLst/>
          </a:prstGeom>
          <a:ln w="15875">
            <a:solidFill>
              <a:srgbClr val="122E6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Placeholder 14">
            <a:extLst>
              <a:ext uri="{FF2B5EF4-FFF2-40B4-BE49-F238E27FC236}">
                <a16:creationId xmlns:a16="http://schemas.microsoft.com/office/drawing/2014/main" id="{176A6764-56CF-44C5-84C5-61B3D0778D8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34824" y="2244133"/>
            <a:ext cx="2347304" cy="2236157"/>
          </a:xfrm>
        </p:spPr>
        <p:txBody>
          <a:bodyPr>
            <a:normAutofit/>
          </a:bodyPr>
          <a:lstStyle>
            <a:lvl1pPr marL="342891" marR="0" indent="-342891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2D050"/>
              </a:buClr>
              <a:buSzTx/>
              <a:buFont typeface="Lato" panose="020F0502020204030203" pitchFamily="34" charset="0"/>
              <a:buChar char="—"/>
              <a:tabLst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783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2pPr>
            <a:lvl3pPr marL="1142971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3pPr>
            <a:lvl4pPr marL="1600160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4pPr>
            <a:lvl5pPr marL="2057349" marR="0" indent="-228594" algn="l" defTabSz="914377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2D050"/>
              </a:buClr>
              <a:buSzTx/>
              <a:buFont typeface="Symbol" panose="05050102010706020507" pitchFamily="18" charset="2"/>
              <a:buChar char="-"/>
              <a:tabLst/>
              <a:defRPr>
                <a:solidFill>
                  <a:srgbClr val="1D458D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4F461D09-C2DF-466E-ADB9-22014B619E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34826" y="4840537"/>
            <a:ext cx="2347303" cy="47613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565AE3-C68D-44D5-924E-779D96C9835A}"/>
              </a:ext>
            </a:extLst>
          </p:cNvPr>
          <p:cNvSpPr/>
          <p:nvPr userDrawn="1"/>
        </p:nvSpPr>
        <p:spPr>
          <a:xfrm>
            <a:off x="647728" y="1396872"/>
            <a:ext cx="2387903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70B2FEAF-3828-4C5B-8D52-E4E473BCB06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823" y="1396748"/>
            <a:ext cx="2387904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DCBF44-48FC-4F33-9E03-6BAECB689A26}"/>
              </a:ext>
            </a:extLst>
          </p:cNvPr>
          <p:cNvSpPr/>
          <p:nvPr userDrawn="1"/>
        </p:nvSpPr>
        <p:spPr>
          <a:xfrm>
            <a:off x="3496231" y="1396872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27E1A544-5FDF-4AB6-98C0-335328A4E46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484359" y="1396748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93223D6-2775-4835-B082-F3841F2188E6}"/>
              </a:ext>
            </a:extLst>
          </p:cNvPr>
          <p:cNvSpPr/>
          <p:nvPr userDrawn="1"/>
        </p:nvSpPr>
        <p:spPr>
          <a:xfrm>
            <a:off x="6227853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3" name="Text Placeholder 4">
            <a:extLst>
              <a:ext uri="{FF2B5EF4-FFF2-40B4-BE49-F238E27FC236}">
                <a16:creationId xmlns:a16="http://schemas.microsoft.com/office/drawing/2014/main" id="{7FAE8191-AC53-40FA-8377-6C6C0116932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15983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5C98CF6-F526-4583-AB26-5B52D6B78BAF}"/>
              </a:ext>
            </a:extLst>
          </p:cNvPr>
          <p:cNvSpPr/>
          <p:nvPr userDrawn="1"/>
        </p:nvSpPr>
        <p:spPr>
          <a:xfrm>
            <a:off x="8935497" y="1393148"/>
            <a:ext cx="2347307" cy="655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5" name="Text Placeholder 4">
            <a:extLst>
              <a:ext uri="{FF2B5EF4-FFF2-40B4-BE49-F238E27FC236}">
                <a16:creationId xmlns:a16="http://schemas.microsoft.com/office/drawing/2014/main" id="{CC05C19A-51D9-4079-ABF3-7FCC4CB9E9E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23626" y="1393024"/>
            <a:ext cx="2347300" cy="655637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2000" b="1" i="0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lvl="0" indent="0" algn="ctr" defTabSz="914377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Clr>
                <a:schemeClr val="accent3"/>
              </a:buClr>
              <a:buFont typeface="Symbol" panose="05050102010706020507" pitchFamily="18" charset="2"/>
              <a:buNone/>
            </a:pPr>
            <a:r>
              <a:rPr lang="en-IE" dirty="0"/>
              <a:t>Text</a:t>
            </a:r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6A8D7EF-3F42-4BFD-B43A-4C811DC3938C}"/>
              </a:ext>
            </a:extLst>
          </p:cNvPr>
          <p:cNvSpPr/>
          <p:nvPr userDrawn="1"/>
        </p:nvSpPr>
        <p:spPr>
          <a:xfrm>
            <a:off x="653633" y="5543126"/>
            <a:ext cx="2387903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7" name="Text Placeholder 4">
            <a:extLst>
              <a:ext uri="{FF2B5EF4-FFF2-40B4-BE49-F238E27FC236}">
                <a16:creationId xmlns:a16="http://schemas.microsoft.com/office/drawing/2014/main" id="{81A8E5FB-B395-41EF-B953-D7A9B07285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7727" y="5543002"/>
            <a:ext cx="2387904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C11D080-0E07-42B9-8F02-9CCC397D190B}"/>
              </a:ext>
            </a:extLst>
          </p:cNvPr>
          <p:cNvSpPr/>
          <p:nvPr userDrawn="1"/>
        </p:nvSpPr>
        <p:spPr>
          <a:xfrm>
            <a:off x="8941404" y="5543250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3" name="Text Placeholder 4">
            <a:extLst>
              <a:ext uri="{FF2B5EF4-FFF2-40B4-BE49-F238E27FC236}">
                <a16:creationId xmlns:a16="http://schemas.microsoft.com/office/drawing/2014/main" id="{1A4BB08C-D7F4-4C3C-8271-0B822977F3E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35497" y="5543126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15FC537-7774-486A-95D0-565538455DE3}"/>
              </a:ext>
            </a:extLst>
          </p:cNvPr>
          <p:cNvSpPr/>
          <p:nvPr userDrawn="1"/>
        </p:nvSpPr>
        <p:spPr>
          <a:xfrm>
            <a:off x="3485281" y="5544572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7" name="Text Placeholder 4">
            <a:extLst>
              <a:ext uri="{FF2B5EF4-FFF2-40B4-BE49-F238E27FC236}">
                <a16:creationId xmlns:a16="http://schemas.microsoft.com/office/drawing/2014/main" id="{4C73CDC7-DDB1-4C1C-BE04-D46EC46D55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9373" y="5544448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9B50E82-68A3-40A0-9C2B-BE4057D73754}"/>
              </a:ext>
            </a:extLst>
          </p:cNvPr>
          <p:cNvSpPr/>
          <p:nvPr userDrawn="1"/>
        </p:nvSpPr>
        <p:spPr>
          <a:xfrm>
            <a:off x="6216294" y="5544696"/>
            <a:ext cx="2347305" cy="394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9" name="Text Placeholder 4">
            <a:extLst>
              <a:ext uri="{FF2B5EF4-FFF2-40B4-BE49-F238E27FC236}">
                <a16:creationId xmlns:a16="http://schemas.microsoft.com/office/drawing/2014/main" id="{85172DA7-8AC4-4A03-A498-25A0E307AC4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10388" y="5544572"/>
            <a:ext cx="2347307" cy="394562"/>
          </a:xfrm>
          <a:solidFill>
            <a:schemeClr val="tx2"/>
          </a:solidFill>
        </p:spPr>
        <p:txBody>
          <a:bodyPr anchor="ctr">
            <a:normAutofit/>
          </a:bodyPr>
          <a:lstStyle>
            <a:lvl1pPr marL="0" indent="0" algn="ctr">
              <a:buNone/>
              <a:defRPr lang="en-US" sz="1800" b="1" kern="1200" dirty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IE" dirty="0"/>
              <a:t>Text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773712A-C6D5-0E48-B586-1BAC72AB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6B2851B1-BF28-4306-8563-9E9B2973A4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Straight Connector 7">
            <a:extLst>
              <a:ext uri="{FF2B5EF4-FFF2-40B4-BE49-F238E27FC236}">
                <a16:creationId xmlns:a16="http://schemas.microsoft.com/office/drawing/2014/main" id="{E7479188-1AB0-44E5-AB8F-D657004D1F88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lide Number Placeholder 4">
            <a:extLst>
              <a:ext uri="{FF2B5EF4-FFF2-40B4-BE49-F238E27FC236}">
                <a16:creationId xmlns:a16="http://schemas.microsoft.com/office/drawing/2014/main" id="{5A7DE27F-915C-43B0-A0D1-1F24A55AD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21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34A09C5A-F1A0-48A1-AE21-E3D014AEDD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53" t="32829" b="36166"/>
          <a:stretch/>
        </p:blipFill>
        <p:spPr>
          <a:xfrm>
            <a:off x="2" y="1447800"/>
            <a:ext cx="12191999" cy="2590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 </a:t>
            </a:r>
            <a:br>
              <a:rPr lang="en-US" dirty="0"/>
            </a:br>
            <a:r>
              <a:rPr lang="en-US" dirty="0"/>
              <a:t>Name, Position</a:t>
            </a:r>
          </a:p>
          <a:p>
            <a:pPr lvl="0"/>
            <a:endParaRPr lang="en-US" dirty="0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Title of the 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3FC3372-2C52-034A-99E6-FB0BA43394D1}"/>
              </a:ext>
            </a:extLst>
          </p:cNvPr>
          <p:cNvSpPr txBox="1">
            <a:spLocks/>
          </p:cNvSpPr>
          <p:nvPr userDrawn="1"/>
        </p:nvSpPr>
        <p:spPr>
          <a:xfrm>
            <a:off x="10370917" y="3826447"/>
            <a:ext cx="1821083" cy="212155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solidFill>
                  <a:schemeClr val="bg1"/>
                </a:solidFill>
              </a:rPr>
              <a:t>Picture courtesy of Gas Connect Austria</a:t>
            </a:r>
          </a:p>
          <a:p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E8682A37-5D5D-42EE-B47E-44DA5A048EF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/>
              <a:t>Version #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20736915-2A05-46C4-8577-D4333875E4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 err="1"/>
              <a:t>Latest</a:t>
            </a:r>
            <a:r>
              <a:rPr lang="fr-FR" dirty="0"/>
              <a:t> </a:t>
            </a:r>
            <a:r>
              <a:rPr lang="fr-FR" dirty="0" err="1"/>
              <a:t>Revision</a:t>
            </a:r>
            <a:r>
              <a:rPr lang="fr-FR" dirty="0"/>
              <a:t> Date DD/MM/YYYY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42FC2440-A17E-4BDD-B11E-980A67516A2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693309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 side image with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0F6AC7D-BDAB-A142-ADBA-5B94DD67F2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21713" y="-7542"/>
            <a:ext cx="5370287" cy="4172346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56943BB-1CC6-4EDD-AB27-2A4476773A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624" y="2037576"/>
            <a:ext cx="6041999" cy="418074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39EF40-280B-B748-8A3B-B33A5B444C83}"/>
              </a:ext>
            </a:extLst>
          </p:cNvPr>
          <p:cNvSpPr/>
          <p:nvPr userDrawn="1"/>
        </p:nvSpPr>
        <p:spPr>
          <a:xfrm>
            <a:off x="6821713" y="4164804"/>
            <a:ext cx="5370287" cy="2693196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457200" rtlCol="0" anchor="ctr"/>
          <a:lstStyle/>
          <a:p>
            <a:endParaRPr lang="en-US" sz="1800" b="1" dirty="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 dirty="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1800" dirty="0">
                <a:solidFill>
                  <a:srgbClr val="E1F4FC"/>
                </a:solidFill>
                <a:latin typeface="Lato" panose="020F0502020204030203" pitchFamily="34" charset="0"/>
              </a:rPr>
              <a:t> </a:t>
            </a:r>
          </a:p>
          <a:p>
            <a:endParaRPr lang="en-US" sz="1800" b="1" dirty="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 dirty="0">
              <a:solidFill>
                <a:srgbClr val="E1F4FC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2999C5-4BB0-284B-95ED-6BCA296D0D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81017" y="4707222"/>
            <a:ext cx="4559894" cy="1511094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800" b="0" i="1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vestibulum, ligula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curabitur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, </a:t>
            </a:r>
            <a:r>
              <a:rPr lang="en-US" dirty="0" err="1"/>
              <a:t>donec</a:t>
            </a:r>
            <a:r>
              <a:rPr lang="en-US" dirty="0"/>
              <a:t> dolor </a:t>
            </a:r>
            <a:r>
              <a:rPr lang="en-US" dirty="0" err="1"/>
              <a:t>interdum</a:t>
            </a:r>
            <a:r>
              <a:rPr lang="en-US" dirty="0"/>
              <a:t>. </a:t>
            </a:r>
          </a:p>
        </p:txBody>
      </p:sp>
      <p:sp>
        <p:nvSpPr>
          <p:cNvPr id="9" name="Espace réservé du titre 9">
            <a:extLst>
              <a:ext uri="{FF2B5EF4-FFF2-40B4-BE49-F238E27FC236}">
                <a16:creationId xmlns:a16="http://schemas.microsoft.com/office/drawing/2014/main" id="{06FC3DB6-1E99-4623-A4AF-68DF7F634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381001"/>
            <a:ext cx="6048375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cxnSp>
        <p:nvCxnSpPr>
          <p:cNvPr id="13" name="Straight Connector 7">
            <a:extLst>
              <a:ext uri="{FF2B5EF4-FFF2-40B4-BE49-F238E27FC236}">
                <a16:creationId xmlns:a16="http://schemas.microsoft.com/office/drawing/2014/main" id="{04DC1336-8542-435D-BAD7-8B0798916344}"/>
              </a:ext>
            </a:extLst>
          </p:cNvPr>
          <p:cNvCxnSpPr>
            <a:cxnSpLocks/>
          </p:cNvCxnSpPr>
          <p:nvPr userDrawn="1"/>
        </p:nvCxnSpPr>
        <p:spPr>
          <a:xfrm>
            <a:off x="2438400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DBA3C3C2-0B6C-4C2A-9277-6B2CE57A6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9833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 side image no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613F6E-A2F1-E94F-9545-C0B00FFF7B9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21488" y="0"/>
            <a:ext cx="5370512" cy="6858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6" name="Espace réservé du titre 9">
            <a:extLst>
              <a:ext uri="{FF2B5EF4-FFF2-40B4-BE49-F238E27FC236}">
                <a16:creationId xmlns:a16="http://schemas.microsoft.com/office/drawing/2014/main" id="{7EB9D8F5-DB1C-4A96-AC53-573FE3677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381001"/>
            <a:ext cx="6048375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2BC5E872-1F3B-4987-A513-AA0C7A91F179}"/>
              </a:ext>
            </a:extLst>
          </p:cNvPr>
          <p:cNvCxnSpPr>
            <a:cxnSpLocks/>
          </p:cNvCxnSpPr>
          <p:nvPr userDrawn="1"/>
        </p:nvCxnSpPr>
        <p:spPr>
          <a:xfrm>
            <a:off x="2438400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CD766CE-A12E-47CD-BA18-07117FCD4C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28624" y="2037576"/>
            <a:ext cx="6041999" cy="418074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46C3820-C7E2-436A-A7E0-02F84C43D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6577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 image no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1A8B926-DF0E-4E4D-BB2F-CB6C8ECF61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86426" y="2038945"/>
            <a:ext cx="4889449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17DDE-E827-C747-BD79-7516AC23F1B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5392739" cy="68580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10" name="Espace réservé du titre 9">
            <a:extLst>
              <a:ext uri="{FF2B5EF4-FFF2-40B4-BE49-F238E27FC236}">
                <a16:creationId xmlns:a16="http://schemas.microsoft.com/office/drawing/2014/main" id="{D1D976BA-1834-485A-81A3-AB6782BC5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6426" y="381001"/>
            <a:ext cx="4889450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9B4238D-4285-4B51-9E6F-96EC08D669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80A0E9E3-2F1A-46B3-BC3A-BED9E04D1167}"/>
              </a:ext>
            </a:extLst>
          </p:cNvPr>
          <p:cNvCxnSpPr>
            <a:cxnSpLocks/>
          </p:cNvCxnSpPr>
          <p:nvPr userDrawn="1"/>
        </p:nvCxnSpPr>
        <p:spPr>
          <a:xfrm>
            <a:off x="7041895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17D82B3E-141E-441E-8B73-A5DC0AF10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8717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 image with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5EA9303-4F0C-4982-8D94-CB8532ED42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86426" y="2038944"/>
            <a:ext cx="4889449" cy="4179371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17DDE-E827-C747-BD79-7516AC23F1B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0"/>
            <a:ext cx="5370287" cy="4169984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/>
              <a:t>Insert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9B6446-3AAA-4575-B621-69A60B86AA0E}"/>
              </a:ext>
            </a:extLst>
          </p:cNvPr>
          <p:cNvSpPr/>
          <p:nvPr userDrawn="1"/>
        </p:nvSpPr>
        <p:spPr>
          <a:xfrm>
            <a:off x="1" y="4169986"/>
            <a:ext cx="5370287" cy="2693195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457200" rtlCol="0" anchor="ctr"/>
          <a:lstStyle/>
          <a:p>
            <a:endParaRPr lang="en-US" sz="1800" b="1" dirty="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 dirty="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1800" dirty="0">
                <a:solidFill>
                  <a:srgbClr val="E1F4FC"/>
                </a:solidFill>
                <a:latin typeface="Lato" panose="020F0502020204030203" pitchFamily="34" charset="0"/>
              </a:rPr>
              <a:t> </a:t>
            </a:r>
          </a:p>
          <a:p>
            <a:endParaRPr lang="en-US" sz="1800" b="1" dirty="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en-US" sz="1800" b="1" dirty="0">
              <a:solidFill>
                <a:srgbClr val="E1F4FC"/>
              </a:solidFill>
            </a:endParaRP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B1A72A6-9FAF-46CB-AF40-E517B1CA26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25" y="4707222"/>
            <a:ext cx="4275035" cy="1511094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just">
              <a:lnSpc>
                <a:spcPct val="100000"/>
              </a:lnSpc>
              <a:buNone/>
              <a:defRPr sz="1800" b="0" i="1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vestibulum, ligula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curabitur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,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, </a:t>
            </a:r>
            <a:r>
              <a:rPr lang="en-US" dirty="0" err="1"/>
              <a:t>donec</a:t>
            </a:r>
            <a:r>
              <a:rPr lang="en-US" dirty="0"/>
              <a:t> dolor </a:t>
            </a:r>
            <a:r>
              <a:rPr lang="en-US" dirty="0" err="1"/>
              <a:t>interdum</a:t>
            </a:r>
            <a:r>
              <a:rPr lang="en-US" dirty="0"/>
              <a:t>. </a:t>
            </a:r>
          </a:p>
        </p:txBody>
      </p:sp>
      <p:sp>
        <p:nvSpPr>
          <p:cNvPr id="13" name="Espace réservé du titre 9">
            <a:extLst>
              <a:ext uri="{FF2B5EF4-FFF2-40B4-BE49-F238E27FC236}">
                <a16:creationId xmlns:a16="http://schemas.microsoft.com/office/drawing/2014/main" id="{FA20F3E5-38DF-4518-A93E-D6557AA58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6426" y="381001"/>
            <a:ext cx="4889450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AA2358C-BA93-4133-8154-C02C3F44DA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7">
            <a:extLst>
              <a:ext uri="{FF2B5EF4-FFF2-40B4-BE49-F238E27FC236}">
                <a16:creationId xmlns:a16="http://schemas.microsoft.com/office/drawing/2014/main" id="{067EE94E-A960-4D96-961B-B3440BA3E149}"/>
              </a:ext>
            </a:extLst>
          </p:cNvPr>
          <p:cNvCxnSpPr>
            <a:cxnSpLocks/>
          </p:cNvCxnSpPr>
          <p:nvPr userDrawn="1"/>
        </p:nvCxnSpPr>
        <p:spPr>
          <a:xfrm>
            <a:off x="7041895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D96D6620-453B-4D87-9EA7-91156D650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7763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te chart with bar &amp; f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F0F0123-9554-514B-955D-4C28D2D2C755}"/>
              </a:ext>
            </a:extLst>
          </p:cNvPr>
          <p:cNvGrpSpPr/>
          <p:nvPr userDrawn="1"/>
        </p:nvGrpSpPr>
        <p:grpSpPr>
          <a:xfrm>
            <a:off x="1456634" y="2016808"/>
            <a:ext cx="9278735" cy="3536914"/>
            <a:chOff x="607384" y="1572659"/>
            <a:chExt cx="10757780" cy="410070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E953062-48B9-F448-B222-757F29B48B29}"/>
                </a:ext>
              </a:extLst>
            </p:cNvPr>
            <p:cNvSpPr/>
            <p:nvPr userDrawn="1"/>
          </p:nvSpPr>
          <p:spPr>
            <a:xfrm>
              <a:off x="607384" y="1572659"/>
              <a:ext cx="910857" cy="9110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82803" tIns="91400" rIns="182803" bIns="91400" rtlCol="0" anchor="ctr"/>
            <a:lstStyle/>
            <a:p>
              <a:pPr algn="ctr"/>
              <a:endParaRPr lang="en-US" sz="1800" dirty="0">
                <a:solidFill>
                  <a:srgbClr val="1D458D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9B42D9C-9ED8-9044-A51F-F5083E39177C}"/>
                </a:ext>
              </a:extLst>
            </p:cNvPr>
            <p:cNvGrpSpPr/>
            <p:nvPr userDrawn="1"/>
          </p:nvGrpSpPr>
          <p:grpSpPr>
            <a:xfrm>
              <a:off x="1681919" y="1673247"/>
              <a:ext cx="9683245" cy="4000116"/>
              <a:chOff x="2253244" y="649881"/>
              <a:chExt cx="16442803" cy="6792465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5697B86D-262F-F54B-94CB-3051F2C741EB}"/>
                  </a:ext>
                </a:extLst>
              </p:cNvPr>
              <p:cNvSpPr/>
              <p:nvPr/>
            </p:nvSpPr>
            <p:spPr>
              <a:xfrm>
                <a:off x="11047826" y="1516618"/>
                <a:ext cx="1546697" cy="1547100"/>
              </a:xfrm>
              <a:prstGeom prst="ellipse">
                <a:avLst/>
              </a:prstGeom>
              <a:solidFill>
                <a:srgbClr val="165788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20" tIns="45709" rIns="91420" bIns="45709" rtlCol="0" anchor="ctr"/>
              <a:lstStyle/>
              <a:p>
                <a:pPr algn="ctr"/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9" name="Freeform 1">
                <a:extLst>
                  <a:ext uri="{FF2B5EF4-FFF2-40B4-BE49-F238E27FC236}">
                    <a16:creationId xmlns:a16="http://schemas.microsoft.com/office/drawing/2014/main" id="{359D49CF-E15F-8E4C-85A9-1FDB22441BC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15702846" y="409272"/>
                <a:ext cx="2752592" cy="3233810"/>
              </a:xfrm>
              <a:custGeom>
                <a:avLst/>
                <a:gdLst>
                  <a:gd name="T0" fmla="*/ 1782 w 2658"/>
                  <a:gd name="T1" fmla="*/ 0 h 2470"/>
                  <a:gd name="T2" fmla="*/ 1782 w 2658"/>
                  <a:gd name="T3" fmla="*/ 0 h 2470"/>
                  <a:gd name="T4" fmla="*/ 1782 w 2658"/>
                  <a:gd name="T5" fmla="*/ 438 h 2470"/>
                  <a:gd name="T6" fmla="*/ 1469 w 2658"/>
                  <a:gd name="T7" fmla="*/ 438 h 2470"/>
                  <a:gd name="T8" fmla="*/ 375 w 2658"/>
                  <a:gd name="T9" fmla="*/ 1219 h 2470"/>
                  <a:gd name="T10" fmla="*/ 1469 w 2658"/>
                  <a:gd name="T11" fmla="*/ 2032 h 2470"/>
                  <a:gd name="T12" fmla="*/ 2188 w 2658"/>
                  <a:gd name="T13" fmla="*/ 2032 h 2470"/>
                  <a:gd name="T14" fmla="*/ 2188 w 2658"/>
                  <a:gd name="T15" fmla="*/ 2469 h 2470"/>
                  <a:gd name="T16" fmla="*/ 2657 w 2658"/>
                  <a:gd name="T17" fmla="*/ 2469 h 2470"/>
                  <a:gd name="T18" fmla="*/ 1500 w 2658"/>
                  <a:gd name="T19" fmla="*/ 2469 h 2470"/>
                  <a:gd name="T20" fmla="*/ 0 w 2658"/>
                  <a:gd name="T21" fmla="*/ 1219 h 2470"/>
                  <a:gd name="T22" fmla="*/ 1469 w 2658"/>
                  <a:gd name="T23" fmla="*/ 0 h 2470"/>
                  <a:gd name="T24" fmla="*/ 1782 w 2658"/>
                  <a:gd name="T25" fmla="*/ 0 h 2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58" h="2470">
                    <a:moveTo>
                      <a:pt x="1782" y="0"/>
                    </a:moveTo>
                    <a:lnTo>
                      <a:pt x="1782" y="0"/>
                    </a:lnTo>
                    <a:cubicBezTo>
                      <a:pt x="1782" y="438"/>
                      <a:pt x="1782" y="438"/>
                      <a:pt x="1782" y="438"/>
                    </a:cubicBezTo>
                    <a:cubicBezTo>
                      <a:pt x="1469" y="438"/>
                      <a:pt x="1469" y="438"/>
                      <a:pt x="1469" y="438"/>
                    </a:cubicBezTo>
                    <a:cubicBezTo>
                      <a:pt x="688" y="438"/>
                      <a:pt x="375" y="781"/>
                      <a:pt x="375" y="1219"/>
                    </a:cubicBezTo>
                    <a:cubicBezTo>
                      <a:pt x="375" y="1719"/>
                      <a:pt x="719" y="2032"/>
                      <a:pt x="1469" y="2032"/>
                    </a:cubicBezTo>
                    <a:cubicBezTo>
                      <a:pt x="2188" y="2032"/>
                      <a:pt x="2188" y="2032"/>
                      <a:pt x="2188" y="2032"/>
                    </a:cubicBezTo>
                    <a:cubicBezTo>
                      <a:pt x="2188" y="2469"/>
                      <a:pt x="2188" y="2469"/>
                      <a:pt x="2188" y="2469"/>
                    </a:cubicBezTo>
                    <a:cubicBezTo>
                      <a:pt x="2657" y="2469"/>
                      <a:pt x="2657" y="2469"/>
                      <a:pt x="2657" y="2469"/>
                    </a:cubicBezTo>
                    <a:cubicBezTo>
                      <a:pt x="1500" y="2469"/>
                      <a:pt x="1500" y="2469"/>
                      <a:pt x="1500" y="2469"/>
                    </a:cubicBezTo>
                    <a:cubicBezTo>
                      <a:pt x="438" y="2469"/>
                      <a:pt x="0" y="1938"/>
                      <a:pt x="0" y="1219"/>
                    </a:cubicBezTo>
                    <a:cubicBezTo>
                      <a:pt x="0" y="532"/>
                      <a:pt x="407" y="0"/>
                      <a:pt x="1469" y="0"/>
                    </a:cubicBezTo>
                    <a:lnTo>
                      <a:pt x="1782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0" name="Freeform 2">
                <a:extLst>
                  <a:ext uri="{FF2B5EF4-FFF2-40B4-BE49-F238E27FC236}">
                    <a16:creationId xmlns:a16="http://schemas.microsoft.com/office/drawing/2014/main" id="{A0A16E5D-FDAE-244F-B3E5-69171CCF623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13314362" y="2485934"/>
                <a:ext cx="2264156" cy="3193388"/>
              </a:xfrm>
              <a:custGeom>
                <a:avLst/>
                <a:gdLst>
                  <a:gd name="T0" fmla="*/ 750 w 2187"/>
                  <a:gd name="T1" fmla="*/ 0 h 2438"/>
                  <a:gd name="T2" fmla="*/ 750 w 2187"/>
                  <a:gd name="T3" fmla="*/ 0 h 2438"/>
                  <a:gd name="T4" fmla="*/ 2186 w 2187"/>
                  <a:gd name="T5" fmla="*/ 1187 h 2438"/>
                  <a:gd name="T6" fmla="*/ 719 w 2187"/>
                  <a:gd name="T7" fmla="*/ 2437 h 2438"/>
                  <a:gd name="T8" fmla="*/ 0 w 2187"/>
                  <a:gd name="T9" fmla="*/ 2437 h 2438"/>
                  <a:gd name="T10" fmla="*/ 469 w 2187"/>
                  <a:gd name="T11" fmla="*/ 2437 h 2438"/>
                  <a:gd name="T12" fmla="*/ 469 w 2187"/>
                  <a:gd name="T13" fmla="*/ 2031 h 2438"/>
                  <a:gd name="T14" fmla="*/ 750 w 2187"/>
                  <a:gd name="T15" fmla="*/ 2031 h 2438"/>
                  <a:gd name="T16" fmla="*/ 1843 w 2187"/>
                  <a:gd name="T17" fmla="*/ 1218 h 2438"/>
                  <a:gd name="T18" fmla="*/ 750 w 2187"/>
                  <a:gd name="T19" fmla="*/ 437 h 2438"/>
                  <a:gd name="T20" fmla="*/ 469 w 2187"/>
                  <a:gd name="T21" fmla="*/ 437 h 2438"/>
                  <a:gd name="T22" fmla="*/ 0 w 2187"/>
                  <a:gd name="T23" fmla="*/ 437 h 2438"/>
                  <a:gd name="T24" fmla="*/ 0 w 2187"/>
                  <a:gd name="T25" fmla="*/ 0 h 2438"/>
                  <a:gd name="T26" fmla="*/ 750 w 2187"/>
                  <a:gd name="T27" fmla="*/ 0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7" h="2438">
                    <a:moveTo>
                      <a:pt x="750" y="0"/>
                    </a:moveTo>
                    <a:lnTo>
                      <a:pt x="750" y="0"/>
                    </a:lnTo>
                    <a:cubicBezTo>
                      <a:pt x="1780" y="0"/>
                      <a:pt x="2186" y="500"/>
                      <a:pt x="2186" y="1187"/>
                    </a:cubicBezTo>
                    <a:cubicBezTo>
                      <a:pt x="2186" y="1906"/>
                      <a:pt x="1749" y="2437"/>
                      <a:pt x="719" y="2437"/>
                    </a:cubicBezTo>
                    <a:cubicBezTo>
                      <a:pt x="0" y="2437"/>
                      <a:pt x="0" y="2437"/>
                      <a:pt x="0" y="2437"/>
                    </a:cubicBezTo>
                    <a:cubicBezTo>
                      <a:pt x="469" y="2437"/>
                      <a:pt x="469" y="2437"/>
                      <a:pt x="469" y="2437"/>
                    </a:cubicBezTo>
                    <a:cubicBezTo>
                      <a:pt x="469" y="2031"/>
                      <a:pt x="469" y="2031"/>
                      <a:pt x="469" y="2031"/>
                    </a:cubicBezTo>
                    <a:cubicBezTo>
                      <a:pt x="750" y="2031"/>
                      <a:pt x="750" y="2031"/>
                      <a:pt x="750" y="2031"/>
                    </a:cubicBezTo>
                    <a:cubicBezTo>
                      <a:pt x="1499" y="2031"/>
                      <a:pt x="1843" y="1687"/>
                      <a:pt x="1843" y="1218"/>
                    </a:cubicBezTo>
                    <a:cubicBezTo>
                      <a:pt x="1843" y="750"/>
                      <a:pt x="1499" y="437"/>
                      <a:pt x="750" y="437"/>
                    </a:cubicBezTo>
                    <a:cubicBezTo>
                      <a:pt x="469" y="437"/>
                      <a:pt x="469" y="437"/>
                      <a:pt x="469" y="437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5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1" name="Freeform 3">
                <a:extLst>
                  <a:ext uri="{FF2B5EF4-FFF2-40B4-BE49-F238E27FC236}">
                    <a16:creationId xmlns:a16="http://schemas.microsoft.com/office/drawing/2014/main" id="{9C5DD66B-A540-BA4A-86B3-5851D11C404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9958455" y="881402"/>
                <a:ext cx="3656426" cy="3193386"/>
              </a:xfrm>
              <a:custGeom>
                <a:avLst/>
                <a:gdLst>
                  <a:gd name="T0" fmla="*/ 2657 w 3532"/>
                  <a:gd name="T1" fmla="*/ 0 h 2437"/>
                  <a:gd name="T2" fmla="*/ 2657 w 3532"/>
                  <a:gd name="T3" fmla="*/ 0 h 2437"/>
                  <a:gd name="T4" fmla="*/ 2657 w 3532"/>
                  <a:gd name="T5" fmla="*/ 406 h 2437"/>
                  <a:gd name="T6" fmla="*/ 2188 w 3532"/>
                  <a:gd name="T7" fmla="*/ 406 h 2437"/>
                  <a:gd name="T8" fmla="*/ 1469 w 3532"/>
                  <a:gd name="T9" fmla="*/ 406 h 2437"/>
                  <a:gd name="T10" fmla="*/ 375 w 3532"/>
                  <a:gd name="T11" fmla="*/ 1187 h 2437"/>
                  <a:gd name="T12" fmla="*/ 1469 w 3532"/>
                  <a:gd name="T13" fmla="*/ 2000 h 2437"/>
                  <a:gd name="T14" fmla="*/ 1750 w 3532"/>
                  <a:gd name="T15" fmla="*/ 2000 h 2437"/>
                  <a:gd name="T16" fmla="*/ 1750 w 3532"/>
                  <a:gd name="T17" fmla="*/ 2436 h 2437"/>
                  <a:gd name="T18" fmla="*/ 3531 w 3532"/>
                  <a:gd name="T19" fmla="*/ 2436 h 2437"/>
                  <a:gd name="T20" fmla="*/ 1500 w 3532"/>
                  <a:gd name="T21" fmla="*/ 2436 h 2437"/>
                  <a:gd name="T22" fmla="*/ 0 w 3532"/>
                  <a:gd name="T23" fmla="*/ 1187 h 2437"/>
                  <a:gd name="T24" fmla="*/ 1469 w 3532"/>
                  <a:gd name="T25" fmla="*/ 0 h 2437"/>
                  <a:gd name="T26" fmla="*/ 2657 w 3532"/>
                  <a:gd name="T27" fmla="*/ 0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32" h="2437">
                    <a:moveTo>
                      <a:pt x="2657" y="0"/>
                    </a:moveTo>
                    <a:lnTo>
                      <a:pt x="2657" y="0"/>
                    </a:lnTo>
                    <a:cubicBezTo>
                      <a:pt x="2657" y="406"/>
                      <a:pt x="2657" y="406"/>
                      <a:pt x="2657" y="406"/>
                    </a:cubicBezTo>
                    <a:cubicBezTo>
                      <a:pt x="2188" y="406"/>
                      <a:pt x="2188" y="406"/>
                      <a:pt x="2188" y="406"/>
                    </a:cubicBezTo>
                    <a:cubicBezTo>
                      <a:pt x="1469" y="406"/>
                      <a:pt x="1469" y="406"/>
                      <a:pt x="1469" y="406"/>
                    </a:cubicBezTo>
                    <a:cubicBezTo>
                      <a:pt x="688" y="406"/>
                      <a:pt x="375" y="750"/>
                      <a:pt x="375" y="1187"/>
                    </a:cubicBezTo>
                    <a:cubicBezTo>
                      <a:pt x="375" y="1687"/>
                      <a:pt x="719" y="2000"/>
                      <a:pt x="1469" y="2000"/>
                    </a:cubicBezTo>
                    <a:cubicBezTo>
                      <a:pt x="1750" y="2000"/>
                      <a:pt x="1750" y="2000"/>
                      <a:pt x="1750" y="2000"/>
                    </a:cubicBezTo>
                    <a:cubicBezTo>
                      <a:pt x="1750" y="2436"/>
                      <a:pt x="1750" y="2436"/>
                      <a:pt x="1750" y="2436"/>
                    </a:cubicBezTo>
                    <a:cubicBezTo>
                      <a:pt x="3531" y="2436"/>
                      <a:pt x="3531" y="2436"/>
                      <a:pt x="3531" y="2436"/>
                    </a:cubicBezTo>
                    <a:cubicBezTo>
                      <a:pt x="1500" y="2436"/>
                      <a:pt x="1500" y="2436"/>
                      <a:pt x="1500" y="2436"/>
                    </a:cubicBezTo>
                    <a:cubicBezTo>
                      <a:pt x="438" y="2436"/>
                      <a:pt x="0" y="1906"/>
                      <a:pt x="0" y="1187"/>
                    </a:cubicBezTo>
                    <a:cubicBezTo>
                      <a:pt x="0" y="500"/>
                      <a:pt x="407" y="0"/>
                      <a:pt x="1469" y="0"/>
                    </a:cubicBezTo>
                    <a:lnTo>
                      <a:pt x="2657" y="0"/>
                    </a:lnTo>
                  </a:path>
                </a:pathLst>
              </a:custGeom>
              <a:solidFill>
                <a:srgbClr val="165788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2" name="Freeform 4">
                <a:extLst>
                  <a:ext uri="{FF2B5EF4-FFF2-40B4-BE49-F238E27FC236}">
                    <a16:creationId xmlns:a16="http://schemas.microsoft.com/office/drawing/2014/main" id="{6B371C5C-F6C3-DC40-8D90-7B4AFF9A957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7330176" y="2689403"/>
                <a:ext cx="3624474" cy="3233810"/>
              </a:xfrm>
              <a:custGeom>
                <a:avLst/>
                <a:gdLst>
                  <a:gd name="T0" fmla="*/ 2062 w 3500"/>
                  <a:gd name="T1" fmla="*/ 0 h 2469"/>
                  <a:gd name="T2" fmla="*/ 2062 w 3500"/>
                  <a:gd name="T3" fmla="*/ 0 h 2469"/>
                  <a:gd name="T4" fmla="*/ 3499 w 3500"/>
                  <a:gd name="T5" fmla="*/ 1186 h 2469"/>
                  <a:gd name="T6" fmla="*/ 2031 w 3500"/>
                  <a:gd name="T7" fmla="*/ 2468 h 2469"/>
                  <a:gd name="T8" fmla="*/ 0 w 3500"/>
                  <a:gd name="T9" fmla="*/ 2468 h 2469"/>
                  <a:gd name="T10" fmla="*/ 1781 w 3500"/>
                  <a:gd name="T11" fmla="*/ 2468 h 2469"/>
                  <a:gd name="T12" fmla="*/ 1781 w 3500"/>
                  <a:gd name="T13" fmla="*/ 2030 h 2469"/>
                  <a:gd name="T14" fmla="*/ 2062 w 3500"/>
                  <a:gd name="T15" fmla="*/ 2030 h 2469"/>
                  <a:gd name="T16" fmla="*/ 3156 w 3500"/>
                  <a:gd name="T17" fmla="*/ 1218 h 2469"/>
                  <a:gd name="T18" fmla="*/ 2062 w 3500"/>
                  <a:gd name="T19" fmla="*/ 436 h 2469"/>
                  <a:gd name="T20" fmla="*/ 1781 w 3500"/>
                  <a:gd name="T21" fmla="*/ 436 h 2469"/>
                  <a:gd name="T22" fmla="*/ 0 w 3500"/>
                  <a:gd name="T23" fmla="*/ 436 h 2469"/>
                  <a:gd name="T24" fmla="*/ 0 w 3500"/>
                  <a:gd name="T25" fmla="*/ 0 h 2469"/>
                  <a:gd name="T26" fmla="*/ 2062 w 3500"/>
                  <a:gd name="T27" fmla="*/ 0 h 2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00" h="2469">
                    <a:moveTo>
                      <a:pt x="2062" y="0"/>
                    </a:moveTo>
                    <a:lnTo>
                      <a:pt x="2062" y="0"/>
                    </a:lnTo>
                    <a:cubicBezTo>
                      <a:pt x="3093" y="0"/>
                      <a:pt x="3499" y="530"/>
                      <a:pt x="3499" y="1186"/>
                    </a:cubicBezTo>
                    <a:cubicBezTo>
                      <a:pt x="3499" y="1905"/>
                      <a:pt x="3062" y="2468"/>
                      <a:pt x="2031" y="2468"/>
                    </a:cubicBezTo>
                    <a:cubicBezTo>
                      <a:pt x="0" y="2468"/>
                      <a:pt x="0" y="2468"/>
                      <a:pt x="0" y="2468"/>
                    </a:cubicBezTo>
                    <a:cubicBezTo>
                      <a:pt x="1781" y="2468"/>
                      <a:pt x="1781" y="2468"/>
                      <a:pt x="1781" y="2468"/>
                    </a:cubicBezTo>
                    <a:cubicBezTo>
                      <a:pt x="1781" y="2030"/>
                      <a:pt x="1781" y="2030"/>
                      <a:pt x="1781" y="2030"/>
                    </a:cubicBezTo>
                    <a:cubicBezTo>
                      <a:pt x="2062" y="2030"/>
                      <a:pt x="2062" y="2030"/>
                      <a:pt x="2062" y="2030"/>
                    </a:cubicBezTo>
                    <a:cubicBezTo>
                      <a:pt x="2812" y="2030"/>
                      <a:pt x="3156" y="1718"/>
                      <a:pt x="3156" y="1218"/>
                    </a:cubicBezTo>
                    <a:cubicBezTo>
                      <a:pt x="3156" y="780"/>
                      <a:pt x="2812" y="436"/>
                      <a:pt x="2062" y="436"/>
                    </a:cubicBezTo>
                    <a:cubicBezTo>
                      <a:pt x="1781" y="436"/>
                      <a:pt x="1781" y="436"/>
                      <a:pt x="1781" y="436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062" y="0"/>
                    </a:ln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id="{A4088629-6F3D-8F4F-A651-352702E1FD0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 rot="5400000">
                <a:off x="489893" y="2445185"/>
                <a:ext cx="6760512" cy="3233810"/>
              </a:xfrm>
              <a:custGeom>
                <a:avLst/>
                <a:gdLst>
                  <a:gd name="T0" fmla="*/ 5062 w 6532"/>
                  <a:gd name="T1" fmla="*/ 0 h 2470"/>
                  <a:gd name="T2" fmla="*/ 5062 w 6532"/>
                  <a:gd name="T3" fmla="*/ 0 h 2470"/>
                  <a:gd name="T4" fmla="*/ 6531 w 6532"/>
                  <a:gd name="T5" fmla="*/ 1219 h 2470"/>
                  <a:gd name="T6" fmla="*/ 5062 w 6532"/>
                  <a:gd name="T7" fmla="*/ 2469 h 2470"/>
                  <a:gd name="T8" fmla="*/ 0 w 6532"/>
                  <a:gd name="T9" fmla="*/ 2469 h 2470"/>
                  <a:gd name="T10" fmla="*/ 0 w 6532"/>
                  <a:gd name="T11" fmla="*/ 2031 h 2470"/>
                  <a:gd name="T12" fmla="*/ 5062 w 6532"/>
                  <a:gd name="T13" fmla="*/ 2031 h 2470"/>
                  <a:gd name="T14" fmla="*/ 6156 w 6532"/>
                  <a:gd name="T15" fmla="*/ 1219 h 2470"/>
                  <a:gd name="T16" fmla="*/ 5062 w 6532"/>
                  <a:gd name="T17" fmla="*/ 438 h 2470"/>
                  <a:gd name="T18" fmla="*/ 4781 w 6532"/>
                  <a:gd name="T19" fmla="*/ 438 h 2470"/>
                  <a:gd name="T20" fmla="*/ 1750 w 6532"/>
                  <a:gd name="T21" fmla="*/ 438 h 2470"/>
                  <a:gd name="T22" fmla="*/ 1750 w 6532"/>
                  <a:gd name="T23" fmla="*/ 0 h 2470"/>
                  <a:gd name="T24" fmla="*/ 5062 w 6532"/>
                  <a:gd name="T25" fmla="*/ 0 h 2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32" h="2470">
                    <a:moveTo>
                      <a:pt x="5062" y="0"/>
                    </a:moveTo>
                    <a:lnTo>
                      <a:pt x="5062" y="0"/>
                    </a:lnTo>
                    <a:cubicBezTo>
                      <a:pt x="6124" y="0"/>
                      <a:pt x="6531" y="531"/>
                      <a:pt x="6531" y="1219"/>
                    </a:cubicBezTo>
                    <a:cubicBezTo>
                      <a:pt x="6531" y="1937"/>
                      <a:pt x="6093" y="2469"/>
                      <a:pt x="5062" y="2469"/>
                    </a:cubicBezTo>
                    <a:cubicBezTo>
                      <a:pt x="0" y="2469"/>
                      <a:pt x="0" y="2469"/>
                      <a:pt x="0" y="2469"/>
                    </a:cubicBezTo>
                    <a:cubicBezTo>
                      <a:pt x="0" y="2031"/>
                      <a:pt x="0" y="2031"/>
                      <a:pt x="0" y="2031"/>
                    </a:cubicBezTo>
                    <a:cubicBezTo>
                      <a:pt x="5062" y="2031"/>
                      <a:pt x="5062" y="2031"/>
                      <a:pt x="5062" y="2031"/>
                    </a:cubicBezTo>
                    <a:cubicBezTo>
                      <a:pt x="5843" y="2031"/>
                      <a:pt x="6156" y="1719"/>
                      <a:pt x="6156" y="1219"/>
                    </a:cubicBezTo>
                    <a:cubicBezTo>
                      <a:pt x="6156" y="781"/>
                      <a:pt x="5843" y="438"/>
                      <a:pt x="5062" y="438"/>
                    </a:cubicBezTo>
                    <a:cubicBezTo>
                      <a:pt x="4781" y="438"/>
                      <a:pt x="4781" y="438"/>
                      <a:pt x="4781" y="438"/>
                    </a:cubicBezTo>
                    <a:cubicBezTo>
                      <a:pt x="1750" y="438"/>
                      <a:pt x="1750" y="438"/>
                      <a:pt x="1750" y="438"/>
                    </a:cubicBezTo>
                    <a:cubicBezTo>
                      <a:pt x="1750" y="0"/>
                      <a:pt x="1750" y="0"/>
                      <a:pt x="1750" y="0"/>
                    </a:cubicBezTo>
                    <a:lnTo>
                      <a:pt x="5062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243785" tIns="121892" rIns="243785" bIns="121892" anchor="ctr"/>
              <a:lstStyle/>
              <a:p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535F50C7-9AC9-B140-8DEE-271879B4E107}"/>
                  </a:ext>
                </a:extLst>
              </p:cNvPr>
              <p:cNvSpPr/>
              <p:nvPr userDrawn="1"/>
            </p:nvSpPr>
            <p:spPr>
              <a:xfrm>
                <a:off x="5755308" y="1516618"/>
                <a:ext cx="1546697" cy="1547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46C7FC3-08A3-5A41-AC9C-FCD0ACB01F0A}"/>
                  </a:ext>
                </a:extLst>
              </p:cNvPr>
              <p:cNvSpPr/>
              <p:nvPr userDrawn="1"/>
            </p:nvSpPr>
            <p:spPr>
              <a:xfrm>
                <a:off x="8395830" y="3930587"/>
                <a:ext cx="1546697" cy="15471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66EFB2D-73F3-7745-BAD5-1328CF108A79}"/>
                  </a:ext>
                </a:extLst>
              </p:cNvPr>
              <p:cNvSpPr/>
              <p:nvPr userDrawn="1"/>
            </p:nvSpPr>
            <p:spPr>
              <a:xfrm>
                <a:off x="16334318" y="1516618"/>
                <a:ext cx="1546697" cy="15471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9246266-6E72-8F4A-B7CD-93FD876403F4}"/>
                  </a:ext>
                </a:extLst>
              </p:cNvPr>
              <p:cNvSpPr/>
              <p:nvPr userDrawn="1"/>
            </p:nvSpPr>
            <p:spPr>
              <a:xfrm>
                <a:off x="13714222" y="3044891"/>
                <a:ext cx="1546697" cy="15471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C80DE388-2F50-1A40-A24B-2C5D78552080}"/>
                  </a:ext>
                </a:extLst>
              </p:cNvPr>
              <p:cNvSpPr/>
              <p:nvPr userDrawn="1"/>
            </p:nvSpPr>
            <p:spPr>
              <a:xfrm>
                <a:off x="3100843" y="5214707"/>
                <a:ext cx="1546697" cy="15471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82803" tIns="91400" rIns="182803" bIns="91400" rtlCol="0" anchor="ctr"/>
              <a:lstStyle/>
              <a:p>
                <a:pPr algn="ctr"/>
                <a:endParaRPr lang="en-US" sz="1800" dirty="0">
                  <a:solidFill>
                    <a:srgbClr val="1D458D"/>
                  </a:solidFill>
                </a:endParaRPr>
              </a:p>
            </p:txBody>
          </p:sp>
        </p:grpSp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4117B1F5-AF1E-264F-8FF6-E037487B9AD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 rot="5400000">
              <a:off x="2745580" y="2206131"/>
              <a:ext cx="2899039" cy="1870904"/>
            </a:xfrm>
            <a:custGeom>
              <a:avLst/>
              <a:gdLst>
                <a:gd name="T0" fmla="*/ 1750 w 4782"/>
                <a:gd name="T1" fmla="*/ 2438 h 2439"/>
                <a:gd name="T2" fmla="*/ 1750 w 4782"/>
                <a:gd name="T3" fmla="*/ 2438 h 2439"/>
                <a:gd name="T4" fmla="*/ 1750 w 4782"/>
                <a:gd name="T5" fmla="*/ 2000 h 2439"/>
                <a:gd name="T6" fmla="*/ 1469 w 4782"/>
                <a:gd name="T7" fmla="*/ 2000 h 2439"/>
                <a:gd name="T8" fmla="*/ 375 w 4782"/>
                <a:gd name="T9" fmla="*/ 1188 h 2439"/>
                <a:gd name="T10" fmla="*/ 1469 w 4782"/>
                <a:gd name="T11" fmla="*/ 438 h 2439"/>
                <a:gd name="T12" fmla="*/ 1750 w 4782"/>
                <a:gd name="T13" fmla="*/ 438 h 2439"/>
                <a:gd name="T14" fmla="*/ 3531 w 4782"/>
                <a:gd name="T15" fmla="*/ 438 h 2439"/>
                <a:gd name="T16" fmla="*/ 3531 w 4782"/>
                <a:gd name="T17" fmla="*/ 0 h 2439"/>
                <a:gd name="T18" fmla="*/ 1469 w 4782"/>
                <a:gd name="T19" fmla="*/ 0 h 2439"/>
                <a:gd name="T20" fmla="*/ 0 w 4782"/>
                <a:gd name="T21" fmla="*/ 1188 h 2439"/>
                <a:gd name="T22" fmla="*/ 1500 w 4782"/>
                <a:gd name="T23" fmla="*/ 2438 h 2439"/>
                <a:gd name="T24" fmla="*/ 4781 w 4782"/>
                <a:gd name="T25" fmla="*/ 2438 h 2439"/>
                <a:gd name="T26" fmla="*/ 1750 w 4782"/>
                <a:gd name="T27" fmla="*/ 2438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82" h="2439">
                  <a:moveTo>
                    <a:pt x="1750" y="2438"/>
                  </a:moveTo>
                  <a:lnTo>
                    <a:pt x="1750" y="2438"/>
                  </a:lnTo>
                  <a:cubicBezTo>
                    <a:pt x="1750" y="2000"/>
                    <a:pt x="1750" y="2000"/>
                    <a:pt x="1750" y="2000"/>
                  </a:cubicBezTo>
                  <a:cubicBezTo>
                    <a:pt x="1469" y="2000"/>
                    <a:pt x="1469" y="2000"/>
                    <a:pt x="1469" y="2000"/>
                  </a:cubicBezTo>
                  <a:cubicBezTo>
                    <a:pt x="719" y="2000"/>
                    <a:pt x="375" y="1688"/>
                    <a:pt x="375" y="1188"/>
                  </a:cubicBezTo>
                  <a:cubicBezTo>
                    <a:pt x="375" y="750"/>
                    <a:pt x="688" y="438"/>
                    <a:pt x="1469" y="438"/>
                  </a:cubicBezTo>
                  <a:cubicBezTo>
                    <a:pt x="1750" y="438"/>
                    <a:pt x="1750" y="438"/>
                    <a:pt x="1750" y="438"/>
                  </a:cubicBezTo>
                  <a:cubicBezTo>
                    <a:pt x="3531" y="438"/>
                    <a:pt x="3531" y="438"/>
                    <a:pt x="3531" y="438"/>
                  </a:cubicBezTo>
                  <a:cubicBezTo>
                    <a:pt x="3531" y="0"/>
                    <a:pt x="3531" y="0"/>
                    <a:pt x="3531" y="0"/>
                  </a:cubicBezTo>
                  <a:cubicBezTo>
                    <a:pt x="1469" y="0"/>
                    <a:pt x="1469" y="0"/>
                    <a:pt x="1469" y="0"/>
                  </a:cubicBezTo>
                  <a:cubicBezTo>
                    <a:pt x="407" y="0"/>
                    <a:pt x="0" y="500"/>
                    <a:pt x="0" y="1188"/>
                  </a:cubicBezTo>
                  <a:cubicBezTo>
                    <a:pt x="0" y="1906"/>
                    <a:pt x="438" y="2438"/>
                    <a:pt x="1500" y="2438"/>
                  </a:cubicBezTo>
                  <a:cubicBezTo>
                    <a:pt x="4781" y="2438"/>
                    <a:pt x="4781" y="2438"/>
                    <a:pt x="4781" y="2438"/>
                  </a:cubicBezTo>
                  <a:lnTo>
                    <a:pt x="1750" y="2438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243785" tIns="121892" rIns="243785" bIns="121892" anchor="ctr"/>
            <a:lstStyle/>
            <a:p>
              <a:endParaRPr lang="en-US" sz="1800" dirty="0">
                <a:solidFill>
                  <a:srgbClr val="1D458D"/>
                </a:solidFill>
              </a:endParaRPr>
            </a:p>
          </p:txBody>
        </p:sp>
        <p:sp>
          <p:nvSpPr>
            <p:cNvPr id="28" name="AutoShape 29">
              <a:extLst>
                <a:ext uri="{FF2B5EF4-FFF2-40B4-BE49-F238E27FC236}">
                  <a16:creationId xmlns:a16="http://schemas.microsoft.com/office/drawing/2014/main" id="{9A1133CE-7A75-4944-B3F3-54AEE98EC3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744276" y="4495012"/>
              <a:ext cx="712107" cy="7122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172">
                <a:defRPr/>
              </a:pPr>
              <a:endParaRPr lang="es-ES" sz="5800" dirty="0">
                <a:solidFill>
                  <a:srgbClr val="1D458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29" name="AutoShape 29">
              <a:extLst>
                <a:ext uri="{FF2B5EF4-FFF2-40B4-BE49-F238E27FC236}">
                  <a16:creationId xmlns:a16="http://schemas.microsoft.com/office/drawing/2014/main" id="{75A03EC0-5892-A040-BC24-9BB308ED6D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5785" y="1804686"/>
              <a:ext cx="446924" cy="447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4172">
                <a:defRPr/>
              </a:pPr>
              <a:endParaRPr lang="es-ES" sz="5800" dirty="0">
                <a:solidFill>
                  <a:srgbClr val="1D458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382F1DA3-5072-604B-96F7-0EC5E6A4880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48845" y="4067094"/>
            <a:ext cx="689175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B3F037A4-B679-0348-A30E-3954888770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62651" y="3469290"/>
            <a:ext cx="696512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B0C3DEC6-B04A-3748-97E9-F91A1F064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64157" y="3347062"/>
            <a:ext cx="682592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9821EC20-F74B-8445-B0A7-BD7CC2D8EB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28147" y="3468697"/>
            <a:ext cx="689756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37845820-D16B-3C47-90AA-BE703E3925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58131" y="2945402"/>
            <a:ext cx="629368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7E2538D2-C302-8947-80DF-7D38F2F1A57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28373" y="3518468"/>
            <a:ext cx="693009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9C7A890C-93D4-4E98-840F-3325A576C5F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330" y="2262918"/>
            <a:ext cx="689175" cy="309306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16172D3-8A0A-784D-9169-B04B0733D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1" name="Footer Placeholder 8">
            <a:extLst>
              <a:ext uri="{FF2B5EF4-FFF2-40B4-BE49-F238E27FC236}">
                <a16:creationId xmlns:a16="http://schemas.microsoft.com/office/drawing/2014/main" id="{C9B3E0FA-4EAB-D046-8256-234450201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  <a:endParaRPr lang="en-GB" dirty="0"/>
          </a:p>
        </p:txBody>
      </p:sp>
      <p:sp>
        <p:nvSpPr>
          <p:cNvPr id="42" name="Slide Number Placeholder 4">
            <a:extLst>
              <a:ext uri="{FF2B5EF4-FFF2-40B4-BE49-F238E27FC236}">
                <a16:creationId xmlns:a16="http://schemas.microsoft.com/office/drawing/2014/main" id="{38C6CA26-105B-4CF1-BF0D-6C0C6AC15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72218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 char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97BE166-79A3-194D-84A2-4F0EE6F9CAB7}"/>
              </a:ext>
            </a:extLst>
          </p:cNvPr>
          <p:cNvGrpSpPr/>
          <p:nvPr userDrawn="1"/>
        </p:nvGrpSpPr>
        <p:grpSpPr>
          <a:xfrm>
            <a:off x="4717356" y="1224707"/>
            <a:ext cx="2741064" cy="5039141"/>
            <a:chOff x="8688271" y="5127"/>
            <a:chExt cx="7126532" cy="136524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ACE731B-3843-E647-832D-B0BD8BC36CA8}"/>
                </a:ext>
              </a:extLst>
            </p:cNvPr>
            <p:cNvGrpSpPr/>
            <p:nvPr userDrawn="1"/>
          </p:nvGrpSpPr>
          <p:grpSpPr>
            <a:xfrm>
              <a:off x="13535240" y="4290533"/>
              <a:ext cx="2273896" cy="2307090"/>
              <a:chOff x="2285781" y="4847654"/>
              <a:chExt cx="952480" cy="966132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9BBB9A9-01F4-9F49-9731-4975E9F08586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accent1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72F77A77-D3AA-574A-92BE-3DDEDD24EA40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C8700E-A503-E947-86A8-3331E2B642C5}"/>
                </a:ext>
              </a:extLst>
            </p:cNvPr>
            <p:cNvGrpSpPr/>
            <p:nvPr userDrawn="1"/>
          </p:nvGrpSpPr>
          <p:grpSpPr>
            <a:xfrm>
              <a:off x="8688271" y="1483933"/>
              <a:ext cx="2273896" cy="2307090"/>
              <a:chOff x="2285781" y="4847654"/>
              <a:chExt cx="952480" cy="966132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E51F72F-9EAE-2645-B458-36B08DF9343C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rgbClr val="76B828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0232E66-7657-2141-BCEC-AE0774C28359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B1BCFD9-C123-A249-807C-21BCA542497B}"/>
                </a:ext>
              </a:extLst>
            </p:cNvPr>
            <p:cNvCxnSpPr/>
            <p:nvPr userDrawn="1"/>
          </p:nvCxnSpPr>
          <p:spPr>
            <a:xfrm>
              <a:off x="12238390" y="5127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DFC1580-4007-0B4A-A1BC-EDEBB0A37E07}"/>
                </a:ext>
              </a:extLst>
            </p:cNvPr>
            <p:cNvSpPr/>
            <p:nvPr userDrawn="1"/>
          </p:nvSpPr>
          <p:spPr>
            <a:xfrm>
              <a:off x="12125298" y="2534636"/>
              <a:ext cx="226185" cy="226244"/>
            </a:xfrm>
            <a:prstGeom prst="ellipse">
              <a:avLst/>
            </a:prstGeom>
            <a:solidFill>
              <a:schemeClr val="accent3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41346C6-3EB5-194E-814A-46E2EFFBC5EC}"/>
                </a:ext>
              </a:extLst>
            </p:cNvPr>
            <p:cNvCxnSpPr/>
            <p:nvPr userDrawn="1"/>
          </p:nvCxnSpPr>
          <p:spPr>
            <a:xfrm>
              <a:off x="11076054" y="2685466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88078EA-358A-2942-B35C-CEF73BC27467}"/>
                </a:ext>
              </a:extLst>
            </p:cNvPr>
            <p:cNvCxnSpPr/>
            <p:nvPr userDrawn="1"/>
          </p:nvCxnSpPr>
          <p:spPr>
            <a:xfrm>
              <a:off x="12238390" y="2778377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D97BB5A-D995-254B-8787-6CF92CA04CC3}"/>
                </a:ext>
              </a:extLst>
            </p:cNvPr>
            <p:cNvSpPr/>
            <p:nvPr userDrawn="1"/>
          </p:nvSpPr>
          <p:spPr>
            <a:xfrm>
              <a:off x="12125298" y="5307886"/>
              <a:ext cx="226185" cy="226244"/>
            </a:xfrm>
            <a:prstGeom prst="ellipse">
              <a:avLst/>
            </a:prstGeom>
            <a:solidFill>
              <a:schemeClr val="accent4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CC1CBBE-E61D-A649-B002-BE712A5F9641}"/>
                </a:ext>
              </a:extLst>
            </p:cNvPr>
            <p:cNvCxnSpPr/>
            <p:nvPr userDrawn="1"/>
          </p:nvCxnSpPr>
          <p:spPr>
            <a:xfrm>
              <a:off x="12351483" y="5458716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B412DB-C019-C045-814F-83570C3BF1EC}"/>
                </a:ext>
              </a:extLst>
            </p:cNvPr>
            <p:cNvGrpSpPr/>
            <p:nvPr userDrawn="1"/>
          </p:nvGrpSpPr>
          <p:grpSpPr>
            <a:xfrm>
              <a:off x="13540907" y="9856605"/>
              <a:ext cx="2273896" cy="2307090"/>
              <a:chOff x="2285781" y="4847654"/>
              <a:chExt cx="952480" cy="966132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C1C3D79-6CC8-ED4E-A4F2-ADB9DCA40C20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chemeClr val="accent1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A1AB5E2B-2C05-C843-9300-BA23F0BDB4C9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130A369-07F9-5A46-8D5C-8A6751A0AF6A}"/>
                </a:ext>
              </a:extLst>
            </p:cNvPr>
            <p:cNvGrpSpPr/>
            <p:nvPr userDrawn="1"/>
          </p:nvGrpSpPr>
          <p:grpSpPr>
            <a:xfrm>
              <a:off x="8693937" y="7050005"/>
              <a:ext cx="2273896" cy="2307090"/>
              <a:chOff x="2285781" y="4847654"/>
              <a:chExt cx="952480" cy="96613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7AA64A4-846C-9A4E-9B2B-5C11433B3CD2}"/>
                  </a:ext>
                </a:extLst>
              </p:cNvPr>
              <p:cNvSpPr/>
              <p:nvPr/>
            </p:nvSpPr>
            <p:spPr bwMode="auto">
              <a:xfrm>
                <a:off x="2346028" y="4908765"/>
                <a:ext cx="840592" cy="852640"/>
              </a:xfrm>
              <a:prstGeom prst="ellipse">
                <a:avLst/>
              </a:prstGeom>
              <a:solidFill>
                <a:srgbClr val="76B828"/>
              </a:solidFill>
              <a:ln w="3175" cmpd="sng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33AFD608-8961-4A4C-B6F0-5EC3A58D4125}"/>
                  </a:ext>
                </a:extLst>
              </p:cNvPr>
              <p:cNvSpPr/>
              <p:nvPr/>
            </p:nvSpPr>
            <p:spPr bwMode="auto">
              <a:xfrm>
                <a:off x="2285781" y="4847654"/>
                <a:ext cx="952480" cy="966132"/>
              </a:xfrm>
              <a:prstGeom prst="ellipse">
                <a:avLst/>
              </a:prstGeom>
              <a:noFill/>
              <a:ln w="3175" cmpd="sng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 dirty="0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16D696B-8B30-0A42-8F4D-1DD4D62981E2}"/>
                </a:ext>
              </a:extLst>
            </p:cNvPr>
            <p:cNvCxnSpPr/>
            <p:nvPr userDrawn="1"/>
          </p:nvCxnSpPr>
          <p:spPr>
            <a:xfrm>
              <a:off x="12244057" y="5571199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C3898EF-C66D-964E-8BEE-2B4AD432E77D}"/>
                </a:ext>
              </a:extLst>
            </p:cNvPr>
            <p:cNvSpPr/>
            <p:nvPr userDrawn="1"/>
          </p:nvSpPr>
          <p:spPr>
            <a:xfrm>
              <a:off x="12130964" y="8100708"/>
              <a:ext cx="226185" cy="226244"/>
            </a:xfrm>
            <a:prstGeom prst="ellipse">
              <a:avLst/>
            </a:prstGeom>
            <a:solidFill>
              <a:schemeClr val="accent5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550E0E4-DA95-8948-B849-CE8DD3E78B80}"/>
                </a:ext>
              </a:extLst>
            </p:cNvPr>
            <p:cNvCxnSpPr/>
            <p:nvPr userDrawn="1"/>
          </p:nvCxnSpPr>
          <p:spPr>
            <a:xfrm>
              <a:off x="11081720" y="8251538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B5E996B-7236-9B4C-BF9F-270BA68E444A}"/>
                </a:ext>
              </a:extLst>
            </p:cNvPr>
            <p:cNvCxnSpPr/>
            <p:nvPr userDrawn="1"/>
          </p:nvCxnSpPr>
          <p:spPr>
            <a:xfrm>
              <a:off x="12244057" y="8344449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5182BEE-6D2F-7F49-95F4-75F6586BBA46}"/>
                </a:ext>
              </a:extLst>
            </p:cNvPr>
            <p:cNvSpPr/>
            <p:nvPr userDrawn="1"/>
          </p:nvSpPr>
          <p:spPr>
            <a:xfrm>
              <a:off x="12130964" y="10873958"/>
              <a:ext cx="226185" cy="226244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80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6FDD4D1-298B-7345-969C-9AF47F1D9E33}"/>
                </a:ext>
              </a:extLst>
            </p:cNvPr>
            <p:cNvCxnSpPr/>
            <p:nvPr userDrawn="1"/>
          </p:nvCxnSpPr>
          <p:spPr>
            <a:xfrm>
              <a:off x="12357150" y="11024788"/>
              <a:ext cx="1049245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D03B329-5FFF-D74B-9FC9-D3C9196452A8}"/>
                </a:ext>
              </a:extLst>
            </p:cNvPr>
            <p:cNvCxnSpPr/>
            <p:nvPr userDrawn="1"/>
          </p:nvCxnSpPr>
          <p:spPr>
            <a:xfrm>
              <a:off x="12238390" y="11159183"/>
              <a:ext cx="0" cy="249835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47370168-F6E3-0147-8725-5DB7400D97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65992" y="1893889"/>
            <a:ext cx="687375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0F9E570D-DE42-F249-9AC6-B4F0467788C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59753" y="2785366"/>
            <a:ext cx="687375" cy="309306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B1C300CF-B4F0-7248-A723-9ED2BC28C4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65991" y="3827421"/>
            <a:ext cx="687375" cy="309306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CFCF9589-6F1E-C34C-BD7C-FD5B9D8EE7D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59751" y="5017209"/>
            <a:ext cx="687375" cy="309306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AC2929B5-F711-284B-8BA0-B63E1E44DA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9749" y="3257653"/>
            <a:ext cx="2663035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vestibulum, ligula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BA3F8C2A-A579-2643-A910-FA357FB758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67860" y="5423964"/>
            <a:ext cx="2663035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vestibulum, ligula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7B5C7080-6D5C-1749-B793-624159FC80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781603" y="2324382"/>
            <a:ext cx="2371167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vestibulum, ligula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2671BB3-B16B-BF4B-A472-137893EBDC9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44885" y="4320507"/>
            <a:ext cx="2371167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vestibulum, ligula</a:t>
            </a:r>
          </a:p>
        </p:txBody>
      </p:sp>
      <p:sp>
        <p:nvSpPr>
          <p:cNvPr id="29" name="Titre 28">
            <a:extLst>
              <a:ext uri="{FF2B5EF4-FFF2-40B4-BE49-F238E27FC236}">
                <a16:creationId xmlns:a16="http://schemas.microsoft.com/office/drawing/2014/main" id="{FCCBB8B1-1B5A-E943-AA74-44965C341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6" name="Footer Placeholder 8">
            <a:extLst>
              <a:ext uri="{FF2B5EF4-FFF2-40B4-BE49-F238E27FC236}">
                <a16:creationId xmlns:a16="http://schemas.microsoft.com/office/drawing/2014/main" id="{D42051FA-CAA2-BF45-9758-DEAEEA12EE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  <a:endParaRPr lang="en-GB" dirty="0"/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86241E28-A44B-42F1-816A-D2C7DC0AB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7764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chart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C8700E-A503-E947-86A8-3331E2B642C5}"/>
              </a:ext>
            </a:extLst>
          </p:cNvPr>
          <p:cNvGrpSpPr/>
          <p:nvPr userDrawn="1"/>
        </p:nvGrpSpPr>
        <p:grpSpPr>
          <a:xfrm rot="16200000">
            <a:off x="2131985" y="4083595"/>
            <a:ext cx="874604" cy="887371"/>
            <a:chOff x="2285781" y="4847654"/>
            <a:chExt cx="952480" cy="96613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E51F72F-9EAE-2645-B458-36B08DF9343C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rgbClr val="76B828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0232E66-7657-2141-BCEC-AE0774C28359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1BCFD9-C123-A249-807C-21BCA542497B}"/>
              </a:ext>
            </a:extLst>
          </p:cNvPr>
          <p:cNvCxnSpPr/>
          <p:nvPr userDrawn="1"/>
        </p:nvCxnSpPr>
        <p:spPr>
          <a:xfrm rot="16200000">
            <a:off x="1999571" y="3109213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DFC1580-4007-0B4A-A1BC-EDEBB0A37E07}"/>
              </a:ext>
            </a:extLst>
          </p:cNvPr>
          <p:cNvSpPr/>
          <p:nvPr userDrawn="1"/>
        </p:nvSpPr>
        <p:spPr>
          <a:xfrm rot="16200000">
            <a:off x="2492035" y="3546171"/>
            <a:ext cx="86997" cy="8702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41346C6-3EB5-194E-814A-46E2EFFBC5EC}"/>
              </a:ext>
            </a:extLst>
          </p:cNvPr>
          <p:cNvCxnSpPr/>
          <p:nvPr userDrawn="1"/>
        </p:nvCxnSpPr>
        <p:spPr>
          <a:xfrm rot="16200000">
            <a:off x="2348253" y="3834962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8078EA-358A-2942-B35C-CEF73BC27467}"/>
              </a:ext>
            </a:extLst>
          </p:cNvPr>
          <p:cNvCxnSpPr/>
          <p:nvPr userDrawn="1"/>
        </p:nvCxnSpPr>
        <p:spPr>
          <a:xfrm rot="16200000">
            <a:off x="3066240" y="3109213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B412DB-C019-C045-814F-83570C3BF1EC}"/>
              </a:ext>
            </a:extLst>
          </p:cNvPr>
          <p:cNvGrpSpPr/>
          <p:nvPr userDrawn="1"/>
        </p:nvGrpSpPr>
        <p:grpSpPr>
          <a:xfrm rot="16200000">
            <a:off x="3460355" y="2219313"/>
            <a:ext cx="874604" cy="887371"/>
            <a:chOff x="2285781" y="4847654"/>
            <a:chExt cx="952480" cy="96613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C1C3D79-6CC8-ED4E-A4F2-ADB9DCA40C20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1AB5E2B-2C05-C843-9300-BA23F0BDB4C9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16D696B-8B30-0A42-8F4D-1DD4D62981E2}"/>
              </a:ext>
            </a:extLst>
          </p:cNvPr>
          <p:cNvCxnSpPr/>
          <p:nvPr userDrawn="1"/>
        </p:nvCxnSpPr>
        <p:spPr>
          <a:xfrm rot="16200000">
            <a:off x="4083876" y="3116461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B5E996B-7236-9B4C-BF9F-270BA68E444A}"/>
              </a:ext>
            </a:extLst>
          </p:cNvPr>
          <p:cNvCxnSpPr/>
          <p:nvPr userDrawn="1"/>
        </p:nvCxnSpPr>
        <p:spPr>
          <a:xfrm rot="16200000">
            <a:off x="5150547" y="3116461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75182BEE-6D2F-7F49-95F4-75F6586BBA46}"/>
              </a:ext>
            </a:extLst>
          </p:cNvPr>
          <p:cNvSpPr/>
          <p:nvPr userDrawn="1"/>
        </p:nvSpPr>
        <p:spPr>
          <a:xfrm rot="16200000">
            <a:off x="3845287" y="3555596"/>
            <a:ext cx="86997" cy="8702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FDD4D1-298B-7345-969C-9AF47F1D9E33}"/>
              </a:ext>
            </a:extLst>
          </p:cNvPr>
          <p:cNvCxnSpPr/>
          <p:nvPr userDrawn="1"/>
        </p:nvCxnSpPr>
        <p:spPr>
          <a:xfrm rot="16200000">
            <a:off x="3701505" y="3353822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D03B329-5FFF-D74B-9FC9-D3C9196452A8}"/>
              </a:ext>
            </a:extLst>
          </p:cNvPr>
          <p:cNvCxnSpPr/>
          <p:nvPr userDrawn="1"/>
        </p:nvCxnSpPr>
        <p:spPr>
          <a:xfrm rot="16200000">
            <a:off x="6233171" y="3118639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74A67E-41DC-A445-B791-75A3862E81FE}"/>
              </a:ext>
            </a:extLst>
          </p:cNvPr>
          <p:cNvGrpSpPr/>
          <p:nvPr userDrawn="1"/>
        </p:nvGrpSpPr>
        <p:grpSpPr>
          <a:xfrm rot="16200000">
            <a:off x="6307481" y="2225706"/>
            <a:ext cx="874604" cy="887371"/>
            <a:chOff x="2285781" y="4847654"/>
            <a:chExt cx="952480" cy="966132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DB44E9F-A301-F947-99EA-233E6109D676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B473D1D-20D3-5040-85D5-A95B9996399E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B1B5378-1F06-8A43-B608-44EB7C44057C}"/>
              </a:ext>
            </a:extLst>
          </p:cNvPr>
          <p:cNvCxnSpPr/>
          <p:nvPr userDrawn="1"/>
        </p:nvCxnSpPr>
        <p:spPr>
          <a:xfrm rot="16200000">
            <a:off x="7299840" y="312151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B489D55B-E870-924B-8708-4E552CFD1819}"/>
              </a:ext>
            </a:extLst>
          </p:cNvPr>
          <p:cNvSpPr/>
          <p:nvPr userDrawn="1"/>
        </p:nvSpPr>
        <p:spPr>
          <a:xfrm rot="16200000">
            <a:off x="6692412" y="3561989"/>
            <a:ext cx="86997" cy="87020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DD5E79A-720E-8B44-BD3C-4E47F775EFB8}"/>
              </a:ext>
            </a:extLst>
          </p:cNvPr>
          <p:cNvCxnSpPr/>
          <p:nvPr userDrawn="1"/>
        </p:nvCxnSpPr>
        <p:spPr>
          <a:xfrm rot="16200000">
            <a:off x="6548630" y="3360214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442598A-6E85-1D4F-A1A9-C47C21FEF6B6}"/>
              </a:ext>
            </a:extLst>
          </p:cNvPr>
          <p:cNvGrpSpPr/>
          <p:nvPr userDrawn="1"/>
        </p:nvGrpSpPr>
        <p:grpSpPr>
          <a:xfrm rot="16200000">
            <a:off x="9425506" y="2227162"/>
            <a:ext cx="874604" cy="887371"/>
            <a:chOff x="2285781" y="4847654"/>
            <a:chExt cx="952480" cy="966132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FFECE3C-37BB-F147-872A-01C77777F25C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chemeClr val="accent1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9AA37DD-3405-C244-8DE1-C59FA5ED1F98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AF71F73-AE41-8B49-834D-A97B1F8F0063}"/>
              </a:ext>
            </a:extLst>
          </p:cNvPr>
          <p:cNvGrpSpPr/>
          <p:nvPr userDrawn="1"/>
        </p:nvGrpSpPr>
        <p:grpSpPr>
          <a:xfrm rot="16200000">
            <a:off x="7911495" y="4089986"/>
            <a:ext cx="874604" cy="887371"/>
            <a:chOff x="2285781" y="4847654"/>
            <a:chExt cx="952480" cy="966132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8ED1371-40BF-D542-B7BF-3F4D538A6615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rgbClr val="76B828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12BEDDC-C394-6144-9217-BC4BD6B53487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6A4B51F-77DD-A240-B765-0735A8F3B7FE}"/>
              </a:ext>
            </a:extLst>
          </p:cNvPr>
          <p:cNvCxnSpPr/>
          <p:nvPr userDrawn="1"/>
        </p:nvCxnSpPr>
        <p:spPr>
          <a:xfrm rot="16200000">
            <a:off x="8374039" y="311933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26C9522-9520-8C44-BA24-205D4E954147}"/>
              </a:ext>
            </a:extLst>
          </p:cNvPr>
          <p:cNvSpPr/>
          <p:nvPr userDrawn="1"/>
        </p:nvSpPr>
        <p:spPr>
          <a:xfrm rot="16200000">
            <a:off x="8309255" y="3561988"/>
            <a:ext cx="86997" cy="87020"/>
          </a:xfrm>
          <a:prstGeom prst="ellipse">
            <a:avLst/>
          </a:prstGeom>
          <a:solidFill>
            <a:schemeClr val="accent5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E1E477B-7153-FE48-AF93-756FA5E46816}"/>
              </a:ext>
            </a:extLst>
          </p:cNvPr>
          <p:cNvCxnSpPr/>
          <p:nvPr userDrawn="1"/>
        </p:nvCxnSpPr>
        <p:spPr>
          <a:xfrm rot="16200000">
            <a:off x="8165472" y="3850780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63ABA57-A265-B441-A027-AC67E8CE210E}"/>
              </a:ext>
            </a:extLst>
          </p:cNvPr>
          <p:cNvCxnSpPr/>
          <p:nvPr userDrawn="1"/>
        </p:nvCxnSpPr>
        <p:spPr>
          <a:xfrm rot="16200000">
            <a:off x="9440708" y="311933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7DFDC8A0-0BF3-BE45-9269-25735407D392}"/>
              </a:ext>
            </a:extLst>
          </p:cNvPr>
          <p:cNvSpPr/>
          <p:nvPr userDrawn="1"/>
        </p:nvSpPr>
        <p:spPr>
          <a:xfrm rot="16200000">
            <a:off x="9810438" y="3563445"/>
            <a:ext cx="86997" cy="8702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0D34B14-8F63-D24A-86FC-4E333283591E}"/>
              </a:ext>
            </a:extLst>
          </p:cNvPr>
          <p:cNvCxnSpPr/>
          <p:nvPr userDrawn="1"/>
        </p:nvCxnSpPr>
        <p:spPr>
          <a:xfrm rot="16200000">
            <a:off x="9666656" y="3361671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3523575-7412-334F-BF68-33FA5D9B803D}"/>
              </a:ext>
            </a:extLst>
          </p:cNvPr>
          <p:cNvCxnSpPr/>
          <p:nvPr userDrawn="1"/>
        </p:nvCxnSpPr>
        <p:spPr>
          <a:xfrm rot="16200000">
            <a:off x="10523333" y="3121517"/>
            <a:ext cx="0" cy="9609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BB890B8-741E-A54C-B372-0CF2CA030D16}"/>
              </a:ext>
            </a:extLst>
          </p:cNvPr>
          <p:cNvGrpSpPr/>
          <p:nvPr userDrawn="1"/>
        </p:nvGrpSpPr>
        <p:grpSpPr>
          <a:xfrm rot="16200000">
            <a:off x="4793470" y="4131013"/>
            <a:ext cx="874604" cy="887371"/>
            <a:chOff x="2285781" y="4847654"/>
            <a:chExt cx="952480" cy="966132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ED036DF-EB62-B54B-875A-629D850CA2C5}"/>
                </a:ext>
              </a:extLst>
            </p:cNvPr>
            <p:cNvSpPr/>
            <p:nvPr/>
          </p:nvSpPr>
          <p:spPr bwMode="auto">
            <a:xfrm>
              <a:off x="2346028" y="4908765"/>
              <a:ext cx="840592" cy="852640"/>
            </a:xfrm>
            <a:prstGeom prst="ellipse">
              <a:avLst/>
            </a:prstGeom>
            <a:solidFill>
              <a:srgbClr val="76B828"/>
            </a:solidFill>
            <a:ln w="3175" cmpd="sng">
              <a:noFill/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48F7257-BF3C-984F-929B-9DA9373EFF2C}"/>
                </a:ext>
              </a:extLst>
            </p:cNvPr>
            <p:cNvSpPr/>
            <p:nvPr/>
          </p:nvSpPr>
          <p:spPr bwMode="auto">
            <a:xfrm>
              <a:off x="2285781" y="4847654"/>
              <a:ext cx="952480" cy="966132"/>
            </a:xfrm>
            <a:prstGeom prst="ellipse">
              <a:avLst/>
            </a:prstGeom>
            <a:noFill/>
            <a:ln w="3175" cmpd="sng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569AF68F-5C3F-1A41-87BE-C5274F38CFF7}"/>
              </a:ext>
            </a:extLst>
          </p:cNvPr>
          <p:cNvSpPr/>
          <p:nvPr userDrawn="1"/>
        </p:nvSpPr>
        <p:spPr>
          <a:xfrm rot="16200000">
            <a:off x="5191228" y="3603015"/>
            <a:ext cx="86997" cy="8702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3" rIns="182843" bIns="91423" rtlCol="0" anchor="ctr"/>
          <a:lstStyle/>
          <a:p>
            <a:pPr algn="ctr"/>
            <a:endParaRPr lang="id-ID" sz="180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CC225DB-C0A3-1E48-AB7C-AD3EE467BC7F}"/>
              </a:ext>
            </a:extLst>
          </p:cNvPr>
          <p:cNvCxnSpPr/>
          <p:nvPr userDrawn="1"/>
        </p:nvCxnSpPr>
        <p:spPr>
          <a:xfrm rot="16200000">
            <a:off x="5047446" y="3891807"/>
            <a:ext cx="40356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14">
            <a:extLst>
              <a:ext uri="{FF2B5EF4-FFF2-40B4-BE49-F238E27FC236}">
                <a16:creationId xmlns:a16="http://schemas.microsoft.com/office/drawing/2014/main" id="{96526F46-D516-4645-BEC4-4077C2E9D5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626349" y="4964582"/>
            <a:ext cx="2205340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74" name="Text Placeholder 14">
            <a:extLst>
              <a:ext uri="{FF2B5EF4-FFF2-40B4-BE49-F238E27FC236}">
                <a16:creationId xmlns:a16="http://schemas.microsoft.com/office/drawing/2014/main" id="{582D0053-A947-DF4D-B163-0F7E23B4874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26349" y="5451327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</a:p>
        </p:txBody>
      </p:sp>
      <p:sp>
        <p:nvSpPr>
          <p:cNvPr id="79" name="Text Placeholder 14">
            <a:extLst>
              <a:ext uri="{FF2B5EF4-FFF2-40B4-BE49-F238E27FC236}">
                <a16:creationId xmlns:a16="http://schemas.microsoft.com/office/drawing/2014/main" id="{F1E3578D-8BE1-9149-B80B-C8EE58E0EE8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47626" y="4964582"/>
            <a:ext cx="2162551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0" name="Text Placeholder 14">
            <a:extLst>
              <a:ext uri="{FF2B5EF4-FFF2-40B4-BE49-F238E27FC236}">
                <a16:creationId xmlns:a16="http://schemas.microsoft.com/office/drawing/2014/main" id="{456C922F-7946-1645-B2B3-CDA749482F3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47626" y="5451327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</a:p>
        </p:txBody>
      </p:sp>
      <p:sp>
        <p:nvSpPr>
          <p:cNvPr id="81" name="Text Placeholder 14">
            <a:extLst>
              <a:ext uri="{FF2B5EF4-FFF2-40B4-BE49-F238E27FC236}">
                <a16:creationId xmlns:a16="http://schemas.microsoft.com/office/drawing/2014/main" id="{8EB880C9-7FFD-644F-9D3C-39E8E8B82BC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839902" y="4964582"/>
            <a:ext cx="2162551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2" name="Text Placeholder 14">
            <a:extLst>
              <a:ext uri="{FF2B5EF4-FFF2-40B4-BE49-F238E27FC236}">
                <a16:creationId xmlns:a16="http://schemas.microsoft.com/office/drawing/2014/main" id="{1BF85E5F-796C-9C4C-BF65-72EBFCF332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39902" y="5451327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</a:p>
        </p:txBody>
      </p:sp>
      <p:sp>
        <p:nvSpPr>
          <p:cNvPr id="83" name="Text Placeholder 14">
            <a:extLst>
              <a:ext uri="{FF2B5EF4-FFF2-40B4-BE49-F238E27FC236}">
                <a16:creationId xmlns:a16="http://schemas.microsoft.com/office/drawing/2014/main" id="{811F6908-9296-744C-97A6-A85E6ED32B6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57391" y="1312921"/>
            <a:ext cx="2129103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4" name="Text Placeholder 14">
            <a:extLst>
              <a:ext uri="{FF2B5EF4-FFF2-40B4-BE49-F238E27FC236}">
                <a16:creationId xmlns:a16="http://schemas.microsoft.com/office/drawing/2014/main" id="{1623F5C4-E90C-D94D-8FC7-B4CCB611B0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357391" y="1795333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</a:p>
        </p:txBody>
      </p:sp>
      <p:sp>
        <p:nvSpPr>
          <p:cNvPr id="85" name="Text Placeholder 14">
            <a:extLst>
              <a:ext uri="{FF2B5EF4-FFF2-40B4-BE49-F238E27FC236}">
                <a16:creationId xmlns:a16="http://schemas.microsoft.com/office/drawing/2014/main" id="{9F5DACF9-1F16-B54E-875F-67EA8182252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24694" y="1312921"/>
            <a:ext cx="2162551" cy="309306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6" name="Text Placeholder 14">
            <a:extLst>
              <a:ext uri="{FF2B5EF4-FFF2-40B4-BE49-F238E27FC236}">
                <a16:creationId xmlns:a16="http://schemas.microsoft.com/office/drawing/2014/main" id="{14A8A565-5CBC-5048-9E69-013AF585B3D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24694" y="1795333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</a:p>
        </p:txBody>
      </p:sp>
      <p:sp>
        <p:nvSpPr>
          <p:cNvPr id="87" name="Text Placeholder 14">
            <a:extLst>
              <a:ext uri="{FF2B5EF4-FFF2-40B4-BE49-F238E27FC236}">
                <a16:creationId xmlns:a16="http://schemas.microsoft.com/office/drawing/2014/main" id="{C7609619-3C3A-7E47-9C38-50AC8A77182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465723" y="1312921"/>
            <a:ext cx="2129103" cy="341632"/>
          </a:xfrm>
        </p:spPr>
        <p:txBody>
          <a:bodyPr>
            <a:normAutofit/>
          </a:bodyPr>
          <a:lstStyle>
            <a:lvl1pPr marL="0" indent="0">
              <a:buNone/>
              <a:defRPr sz="1800"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8" name="Text Placeholder 14">
            <a:extLst>
              <a:ext uri="{FF2B5EF4-FFF2-40B4-BE49-F238E27FC236}">
                <a16:creationId xmlns:a16="http://schemas.microsoft.com/office/drawing/2014/main" id="{7AFD966F-B44D-0744-AF14-D695B0E2A83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465723" y="1795333"/>
            <a:ext cx="2162551" cy="675873"/>
          </a:xfrm>
        </p:spPr>
        <p:txBody>
          <a:bodyPr>
            <a:noAutofit/>
          </a:bodyPr>
          <a:lstStyle>
            <a:lvl1pPr marL="0" indent="0">
              <a:buNone/>
              <a:defRPr sz="14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2E26A3C-7B81-094D-B976-14A16C30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6" name="Footer Placeholder 8">
            <a:extLst>
              <a:ext uri="{FF2B5EF4-FFF2-40B4-BE49-F238E27FC236}">
                <a16:creationId xmlns:a16="http://schemas.microsoft.com/office/drawing/2014/main" id="{DF3A79D3-BA30-6C4C-8F1A-AA85589D6D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  <a:endParaRPr lang="en-GB" dirty="0"/>
          </a:p>
        </p:txBody>
      </p:sp>
      <p:sp>
        <p:nvSpPr>
          <p:cNvPr id="63" name="Slide Number Placeholder 4">
            <a:extLst>
              <a:ext uri="{FF2B5EF4-FFF2-40B4-BE49-F238E27FC236}">
                <a16:creationId xmlns:a16="http://schemas.microsoft.com/office/drawing/2014/main" id="{C911E31F-B99A-4481-A1AD-C6CF3673D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1302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break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C0E2-47A2-4CF6-A0B9-12CF7D92359E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solidFill>
            <a:srgbClr val="1D458D"/>
          </a:solidFill>
          <a:ln>
            <a:solidFill>
              <a:srgbClr val="1D458D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 dirty="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 dirty="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31867947-CF87-4C6D-90CF-F9D2A1150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3229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break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C0E2-47A2-4CF6-A0B9-12CF7D92359E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solidFill>
            <a:srgbClr val="EAF6FE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 dirty="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 dirty="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kumimoji="0" lang="fr-FR" sz="36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B79EC95F-9B3F-414D-A85A-860BED873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53347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lain break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CAC0E2-47A2-4CF6-A0B9-12CF7D92359E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solidFill>
            <a:srgbClr val="76B828"/>
          </a:solidFill>
          <a:ln w="3175">
            <a:solidFill>
              <a:srgbClr val="76B82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 dirty="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 dirty="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kumimoji="0" lang="fr-FR" sz="3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D83624D-FC3D-4A0D-835B-32792C8B5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1163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34A09C5A-F1A0-48A1-AE21-E3D014AEDD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1" t="15304" r="211" b="26881"/>
          <a:stretch/>
        </p:blipFill>
        <p:spPr>
          <a:xfrm>
            <a:off x="0" y="1447800"/>
            <a:ext cx="12192000" cy="25908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</a:t>
            </a:r>
            <a:br>
              <a:rPr lang="en-US" dirty="0"/>
            </a:br>
            <a:r>
              <a:rPr lang="en-US" dirty="0"/>
              <a:t>Name, Position</a:t>
            </a:r>
          </a:p>
          <a:p>
            <a:pPr lvl="0"/>
            <a:endParaRPr lang="en-US" dirty="0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Title of the 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D544B8-A688-4D42-BE36-F7B0E910C2A2}"/>
              </a:ext>
            </a:extLst>
          </p:cNvPr>
          <p:cNvSpPr txBox="1">
            <a:spLocks/>
          </p:cNvSpPr>
          <p:nvPr userDrawn="1"/>
        </p:nvSpPr>
        <p:spPr>
          <a:xfrm>
            <a:off x="10150997" y="3826447"/>
            <a:ext cx="2041003" cy="212155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Picture courtesy of Gas Connect Austria</a:t>
            </a:r>
          </a:p>
          <a:p>
            <a:endParaRPr lang="en-US" sz="1000" dirty="0"/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CD1DBAAF-304B-42B3-BCE2-A0DC6915EE7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/>
              <a:t>Version #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92B3902D-29E9-4D90-B21D-D60D617FA1D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 err="1"/>
              <a:t>Latest</a:t>
            </a:r>
            <a:r>
              <a:rPr lang="fr-FR" dirty="0"/>
              <a:t> </a:t>
            </a:r>
            <a:r>
              <a:rPr lang="fr-FR" dirty="0" err="1"/>
              <a:t>Revision</a:t>
            </a:r>
            <a:r>
              <a:rPr lang="fr-FR" dirty="0"/>
              <a:t> Date DD/MM/YYYY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175BF4F-0B25-42C4-B756-5F507123D3A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347115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break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AA47230-D670-4FD5-8F7E-58012D5F2317}"/>
              </a:ext>
            </a:extLst>
          </p:cNvPr>
          <p:cNvSpPr/>
          <p:nvPr userDrawn="1"/>
        </p:nvSpPr>
        <p:spPr>
          <a:xfrm>
            <a:off x="5" y="2949880"/>
            <a:ext cx="12191995" cy="853000"/>
          </a:xfrm>
          <a:prstGeom prst="rect">
            <a:avLst/>
          </a:prstGeom>
          <a:blipFill>
            <a:blip r:embed="rId2"/>
            <a:stretch>
              <a:fillRect t="-431126" b="-270750"/>
            </a:stretch>
          </a:blipFill>
          <a:ln>
            <a:solidFill>
              <a:srgbClr val="1D458D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tabLst>
                <a:tab pos="9056462" algn="l"/>
              </a:tabLst>
            </a:pPr>
            <a:r>
              <a:rPr lang="en-US" sz="2800" dirty="0">
                <a:solidFill>
                  <a:srgbClr val="FFFFFF"/>
                </a:solidFill>
                <a:latin typeface="Lato" panose="020F0502020204030203" pitchFamily="34" charset="0"/>
              </a:rPr>
              <a:t>		</a:t>
            </a:r>
            <a:endParaRPr lang="en-GB" sz="2800" dirty="0">
              <a:solidFill>
                <a:srgbClr val="FFFFFF"/>
              </a:solidFill>
              <a:latin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E0E01-B9F8-4D30-87ED-77569B7A7F25}"/>
              </a:ext>
            </a:extLst>
          </p:cNvPr>
          <p:cNvSpPr txBox="1"/>
          <p:nvPr userDrawn="1"/>
        </p:nvSpPr>
        <p:spPr>
          <a:xfrm>
            <a:off x="-4" y="2991820"/>
            <a:ext cx="12191999" cy="76912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4DD6B-BE4D-4577-9256-FDB213D224B0}"/>
              </a:ext>
            </a:extLst>
          </p:cNvPr>
          <p:cNvSpPr txBox="1"/>
          <p:nvPr userDrawn="1"/>
        </p:nvSpPr>
        <p:spPr>
          <a:xfrm>
            <a:off x="7193282" y="3126377"/>
            <a:ext cx="4859383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D39D6-0211-440D-93C0-AF8AE872B7EF}"/>
              </a:ext>
            </a:extLst>
          </p:cNvPr>
          <p:cNvSpPr txBox="1"/>
          <p:nvPr userDrawn="1"/>
        </p:nvSpPr>
        <p:spPr>
          <a:xfrm>
            <a:off x="5503818" y="3126377"/>
            <a:ext cx="6548847" cy="5486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E52FDBB3-5E78-7E49-81F1-77D01824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05" y="3048000"/>
            <a:ext cx="10079379" cy="570866"/>
          </a:xfrm>
        </p:spPr>
        <p:txBody>
          <a:bodyPr>
            <a:noAutofit/>
          </a:bodyPr>
          <a:lstStyle>
            <a:lvl1pPr>
              <a:defRPr kumimoji="0" lang="fr-FR" sz="36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77667093-5F3F-4013-9F0F-E0FB477D8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10048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09B0835-A2B5-DC42-8FB1-B520DCC895A7}"/>
              </a:ext>
            </a:extLst>
          </p:cNvPr>
          <p:cNvSpPr/>
          <p:nvPr userDrawn="1"/>
        </p:nvSpPr>
        <p:spPr>
          <a:xfrm>
            <a:off x="1" y="2043880"/>
            <a:ext cx="4004867" cy="15721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853E02-4B8F-C043-BA1B-62B6231B8AB3}"/>
              </a:ext>
            </a:extLst>
          </p:cNvPr>
          <p:cNvSpPr/>
          <p:nvPr userDrawn="1"/>
        </p:nvSpPr>
        <p:spPr>
          <a:xfrm>
            <a:off x="-10166" y="3618112"/>
            <a:ext cx="4034732" cy="1624602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AB36C7-31CD-B14F-B68E-B3660D92E8A6}"/>
              </a:ext>
            </a:extLst>
          </p:cNvPr>
          <p:cNvSpPr/>
          <p:nvPr userDrawn="1"/>
        </p:nvSpPr>
        <p:spPr>
          <a:xfrm>
            <a:off x="4004866" y="3602714"/>
            <a:ext cx="4172105" cy="16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C28FF7-3762-864D-9558-7BE74F0E4874}"/>
              </a:ext>
            </a:extLst>
          </p:cNvPr>
          <p:cNvSpPr/>
          <p:nvPr userDrawn="1"/>
        </p:nvSpPr>
        <p:spPr>
          <a:xfrm>
            <a:off x="8176970" y="3583611"/>
            <a:ext cx="4015031" cy="1659105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E1F4FC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EF2175-4880-8148-80EA-87E407F0E54A}"/>
              </a:ext>
            </a:extLst>
          </p:cNvPr>
          <p:cNvSpPr/>
          <p:nvPr userDrawn="1"/>
        </p:nvSpPr>
        <p:spPr>
          <a:xfrm>
            <a:off x="4004865" y="2043882"/>
            <a:ext cx="4172105" cy="1573121"/>
          </a:xfrm>
          <a:prstGeom prst="rect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BAF0FA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90961C-EF5E-7240-A04D-E019D475D2E0}"/>
              </a:ext>
            </a:extLst>
          </p:cNvPr>
          <p:cNvSpPr/>
          <p:nvPr userDrawn="1"/>
        </p:nvSpPr>
        <p:spPr>
          <a:xfrm>
            <a:off x="8176969" y="2051654"/>
            <a:ext cx="4015031" cy="1551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0BC06A3-2FA5-E847-91FE-D93E644025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699" y="4219609"/>
            <a:ext cx="3985165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4" name="Text Placeholder 30">
            <a:extLst>
              <a:ext uri="{FF2B5EF4-FFF2-40B4-BE49-F238E27FC236}">
                <a16:creationId xmlns:a16="http://schemas.microsoft.com/office/drawing/2014/main" id="{AC73EE02-46AA-6C46-97C3-AC364CCFAB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19800" y="2612069"/>
            <a:ext cx="4151477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7496BD98-140F-AE40-BB70-8F7AD82CB6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71277" y="4193122"/>
            <a:ext cx="3989929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E1F4FC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D49CA76F-865F-6340-A1E2-3BE6C0EE1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9698" y="2621521"/>
            <a:ext cx="4021715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3A387B64-2834-1340-AFAC-08712BA9CF3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86209" y="2620186"/>
            <a:ext cx="4021715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DAA1B098-D4D8-7943-BFBA-5BE2AEF32F2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10559" y="4192460"/>
            <a:ext cx="4166408" cy="47214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Text here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74EDF9F-1543-3542-A353-66A55EC2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C82E80EB-09B5-6148-BF8C-F850B2D61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 dirty="0"/>
              <a:t>Text here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0F795168-72F5-4004-9750-B563DF1BC1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42564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n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3E664BBC-88C0-534B-A008-87940C25F560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1" y="1512279"/>
            <a:ext cx="9850779" cy="4583716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15EDF-03A1-E74A-AE3B-C2166EAB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309C667B-6FC8-7C46-B908-2871E1F536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EAAF87F-653D-4976-AF55-A521F4795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696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3E664BBC-88C0-534B-A008-87940C25F560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1" y="1512279"/>
            <a:ext cx="9850779" cy="4583716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7415EDF-03A1-E74A-AE3B-C2166EAB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7" name="Straight Connector 7">
            <a:extLst>
              <a:ext uri="{FF2B5EF4-FFF2-40B4-BE49-F238E27FC236}">
                <a16:creationId xmlns:a16="http://schemas.microsoft.com/office/drawing/2014/main" id="{7A5FFA67-79B8-452D-8A01-D2689E25D2AB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2BD204DB-57DA-45BE-8EC7-7FB64641495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1FDCC56-9EA0-437A-8373-7007F936D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5761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9">
            <a:extLst>
              <a:ext uri="{FF2B5EF4-FFF2-40B4-BE49-F238E27FC236}">
                <a16:creationId xmlns:a16="http://schemas.microsoft.com/office/drawing/2014/main" id="{D638C4CD-08B7-B54D-B21A-07608D61412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785647" y="1691669"/>
            <a:ext cx="5903333" cy="4246549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5660631-A10C-4814-A055-D2D5D3719A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691666"/>
            <a:ext cx="3384396" cy="4246551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 sz="2400"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2000"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1800"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1600"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DBFEA36-FAF6-0847-BC56-114D1D4AB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Footer Placeholder 8">
            <a:extLst>
              <a:ext uri="{FF2B5EF4-FFF2-40B4-BE49-F238E27FC236}">
                <a16:creationId xmlns:a16="http://schemas.microsoft.com/office/drawing/2014/main" id="{3947CF6A-807E-0544-B04F-AFE4B3E18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1D458D"/>
                </a:solidFill>
                <a:latin typeface="Lato" panose="020F0502020204030203" pitchFamily="34" charset="0"/>
              </a:defRPr>
            </a:lvl1pPr>
          </a:lstStyle>
          <a:p>
            <a:r>
              <a:rPr lang="en-GB"/>
              <a:t>Text here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E74B4603-EB0D-4FD3-BA92-FFA9B20875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2264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 diagr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FDBBA-67CC-DD47-9308-D3E92482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6ACFC9-AC69-904E-9BCA-2CCEFA9C9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Text here</a:t>
            </a:r>
            <a:endParaRPr lang="en-GB" dirty="0"/>
          </a:p>
        </p:txBody>
      </p:sp>
      <p:graphicFrame>
        <p:nvGraphicFramePr>
          <p:cNvPr id="5" name="Diagram 2">
            <a:extLst>
              <a:ext uri="{FF2B5EF4-FFF2-40B4-BE49-F238E27FC236}">
                <a16:creationId xmlns:a16="http://schemas.microsoft.com/office/drawing/2014/main" id="{0D1C7798-B153-EA48-871A-19EA054766AB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963705273"/>
              </p:ext>
            </p:extLst>
          </p:nvPr>
        </p:nvGraphicFramePr>
        <p:xfrm>
          <a:off x="527381" y="1809280"/>
          <a:ext cx="5376000" cy="41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6C45F5A9-84B9-4A53-AB8C-9565907AC5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75700" y="2044700"/>
            <a:ext cx="4813279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DC512A9-6E96-4719-AAD7-BBAE46739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89441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 diagr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13A25C-F956-1544-A0D4-60ACFDC2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graphicFrame>
        <p:nvGraphicFramePr>
          <p:cNvPr id="5" name="Diagram 5">
            <a:extLst>
              <a:ext uri="{FF2B5EF4-FFF2-40B4-BE49-F238E27FC236}">
                <a16:creationId xmlns:a16="http://schemas.microsoft.com/office/drawing/2014/main" id="{B9F4925B-85EA-7240-8ED5-BEB224DB8D1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807100823"/>
              </p:ext>
            </p:extLst>
          </p:nvPr>
        </p:nvGraphicFramePr>
        <p:xfrm>
          <a:off x="3186723" y="1353291"/>
          <a:ext cx="4827956" cy="354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6">
            <a:extLst>
              <a:ext uri="{FF2B5EF4-FFF2-40B4-BE49-F238E27FC236}">
                <a16:creationId xmlns:a16="http://schemas.microsoft.com/office/drawing/2014/main" id="{4AC1D427-32C0-7440-BB0A-CBF53D7BF6E7}"/>
              </a:ext>
            </a:extLst>
          </p:cNvPr>
          <p:cNvSpPr/>
          <p:nvPr userDrawn="1"/>
        </p:nvSpPr>
        <p:spPr>
          <a:xfrm rot="2963600">
            <a:off x="7395548" y="1818643"/>
            <a:ext cx="2576512" cy="1536700"/>
          </a:xfrm>
          <a:prstGeom prst="downArrow">
            <a:avLst/>
          </a:prstGeom>
          <a:solidFill>
            <a:srgbClr val="76B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Lato" panose="020F0502020204030203" pitchFamily="34" charset="0"/>
              </a:rPr>
              <a:t>xxx</a:t>
            </a:r>
          </a:p>
        </p:txBody>
      </p:sp>
      <p:sp>
        <p:nvSpPr>
          <p:cNvPr id="9" name="Down Arrow 6">
            <a:extLst>
              <a:ext uri="{FF2B5EF4-FFF2-40B4-BE49-F238E27FC236}">
                <a16:creationId xmlns:a16="http://schemas.microsoft.com/office/drawing/2014/main" id="{C48CD963-E479-4A51-96C0-CFF0A7D985A0}"/>
              </a:ext>
            </a:extLst>
          </p:cNvPr>
          <p:cNvSpPr/>
          <p:nvPr userDrawn="1"/>
        </p:nvSpPr>
        <p:spPr>
          <a:xfrm rot="10800000">
            <a:off x="4312444" y="4727335"/>
            <a:ext cx="2576512" cy="1536700"/>
          </a:xfrm>
          <a:prstGeom prst="downArrow">
            <a:avLst/>
          </a:prstGeom>
          <a:solidFill>
            <a:srgbClr val="1D4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Lato" panose="020F0502020204030203" pitchFamily="34" charset="0"/>
              </a:rPr>
              <a:t>xxx</a:t>
            </a:r>
          </a:p>
        </p:txBody>
      </p:sp>
      <p:sp>
        <p:nvSpPr>
          <p:cNvPr id="10" name="Down Arrow 6">
            <a:extLst>
              <a:ext uri="{FF2B5EF4-FFF2-40B4-BE49-F238E27FC236}">
                <a16:creationId xmlns:a16="http://schemas.microsoft.com/office/drawing/2014/main" id="{0499B499-2C8A-4D49-95F1-EF720C47281E}"/>
              </a:ext>
            </a:extLst>
          </p:cNvPr>
          <p:cNvSpPr/>
          <p:nvPr userDrawn="1"/>
        </p:nvSpPr>
        <p:spPr>
          <a:xfrm rot="18059404">
            <a:off x="1329433" y="1912603"/>
            <a:ext cx="2576512" cy="1536700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Lato" panose="020F0502020204030203" pitchFamily="34" charset="0"/>
              </a:rPr>
              <a:t>xxx</a:t>
            </a:r>
          </a:p>
        </p:txBody>
      </p:sp>
      <p:sp>
        <p:nvSpPr>
          <p:cNvPr id="12" name="Espace réservé du pied de page 3">
            <a:extLst>
              <a:ext uri="{FF2B5EF4-FFF2-40B4-BE49-F238E27FC236}">
                <a16:creationId xmlns:a16="http://schemas.microsoft.com/office/drawing/2014/main" id="{407007BE-7B92-4E34-A432-419C5BB03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2" y="6356352"/>
            <a:ext cx="11429998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Text here</a:t>
            </a:r>
            <a:endParaRPr lang="en-GB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BDDAE3E9-9308-4CF5-B142-B26BB812F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956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F03F5B1-D70D-48D5-9B22-A1451864D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48" y="3536442"/>
            <a:ext cx="11515133" cy="669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</a:t>
            </a:r>
            <a:br>
              <a:rPr lang="en-US" dirty="0"/>
            </a:b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154CDAD-B684-7A4E-8369-A771A7FB3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9548" y="4222544"/>
            <a:ext cx="11515133" cy="3152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EFA333DA-E89A-C64B-AD56-7CC463EE9778}"/>
              </a:ext>
            </a:extLst>
          </p:cNvPr>
          <p:cNvSpPr txBox="1"/>
          <p:nvPr userDrawn="1"/>
        </p:nvSpPr>
        <p:spPr>
          <a:xfrm>
            <a:off x="5459950" y="6180876"/>
            <a:ext cx="309447" cy="31524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Oval 16">
            <a:extLst>
              <a:ext uri="{FF2B5EF4-FFF2-40B4-BE49-F238E27FC236}">
                <a16:creationId xmlns:a16="http://schemas.microsoft.com/office/drawing/2014/main" id="{72D7E6BD-60CE-164B-906B-1AEB53284A76}"/>
              </a:ext>
            </a:extLst>
          </p:cNvPr>
          <p:cNvSpPr/>
          <p:nvPr userDrawn="1"/>
        </p:nvSpPr>
        <p:spPr>
          <a:xfrm>
            <a:off x="6401399" y="6144067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800"/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id="{93330332-5EAC-9940-9E0C-B77BA0B27ACE}"/>
              </a:ext>
            </a:extLst>
          </p:cNvPr>
          <p:cNvSpPr/>
          <p:nvPr userDrawn="1"/>
        </p:nvSpPr>
        <p:spPr>
          <a:xfrm>
            <a:off x="5356799" y="6150000"/>
            <a:ext cx="403200" cy="4032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5" name="Oval 18">
            <a:extLst>
              <a:ext uri="{FF2B5EF4-FFF2-40B4-BE49-F238E27FC236}">
                <a16:creationId xmlns:a16="http://schemas.microsoft.com/office/drawing/2014/main" id="{A596BF06-D029-0E4D-A997-1E12ED7C4FE2}"/>
              </a:ext>
            </a:extLst>
          </p:cNvPr>
          <p:cNvSpPr/>
          <p:nvPr userDrawn="1"/>
        </p:nvSpPr>
        <p:spPr>
          <a:xfrm>
            <a:off x="5865515" y="6150000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6" name="Picture 19">
            <a:hlinkClick r:id="rId2"/>
            <a:extLst>
              <a:ext uri="{FF2B5EF4-FFF2-40B4-BE49-F238E27FC236}">
                <a16:creationId xmlns:a16="http://schemas.microsoft.com/office/drawing/2014/main" id="{5FD4AECF-0807-E041-8554-EA72FEB43DE7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32401" y="6219217"/>
            <a:ext cx="251999" cy="251999"/>
          </a:xfrm>
          <a:prstGeom prst="rect">
            <a:avLst/>
          </a:prstGeom>
        </p:spPr>
      </p:pic>
      <p:pic>
        <p:nvPicPr>
          <p:cNvPr id="27" name="Picture 20">
            <a:hlinkClick r:id="rId4"/>
            <a:extLst>
              <a:ext uri="{FF2B5EF4-FFF2-40B4-BE49-F238E27FC236}">
                <a16:creationId xmlns:a16="http://schemas.microsoft.com/office/drawing/2014/main" id="{E759E335-C017-2F4A-A98F-0BB9FC24DE30}"/>
              </a:ext>
            </a:extLst>
          </p:cNvPr>
          <p:cNvPicPr>
            <a:picLocks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941118" y="6225151"/>
            <a:ext cx="251999" cy="251999"/>
          </a:xfrm>
          <a:prstGeom prst="rect">
            <a:avLst/>
          </a:prstGeom>
        </p:spPr>
      </p:pic>
      <p:pic>
        <p:nvPicPr>
          <p:cNvPr id="28" name="Picture 21">
            <a:hlinkClick r:id="rId6"/>
            <a:extLst>
              <a:ext uri="{FF2B5EF4-FFF2-40B4-BE49-F238E27FC236}">
                <a16:creationId xmlns:a16="http://schemas.microsoft.com/office/drawing/2014/main" id="{760D4A5F-17C4-6848-BF64-B78564B8DACB}"/>
              </a:ext>
            </a:extLst>
          </p:cNvPr>
          <p:cNvPicPr>
            <a:picLocks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77002" y="6219218"/>
            <a:ext cx="251999" cy="251999"/>
          </a:xfrm>
          <a:prstGeom prst="rect">
            <a:avLst/>
          </a:prstGeom>
        </p:spPr>
      </p:pic>
      <p:sp>
        <p:nvSpPr>
          <p:cNvPr id="29" name="TextBox 22">
            <a:hlinkClick r:id="rId2"/>
            <a:extLst>
              <a:ext uri="{FF2B5EF4-FFF2-40B4-BE49-F238E27FC236}">
                <a16:creationId xmlns:a16="http://schemas.microsoft.com/office/drawing/2014/main" id="{9921E0FF-A4CD-E948-949C-4C65B15BC435}"/>
              </a:ext>
            </a:extLst>
          </p:cNvPr>
          <p:cNvSpPr txBox="1"/>
          <p:nvPr userDrawn="1"/>
        </p:nvSpPr>
        <p:spPr>
          <a:xfrm>
            <a:off x="5451511" y="6202161"/>
            <a:ext cx="345500" cy="34420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2DDACB37-8764-45FE-9D90-7F43A56D7866}"/>
              </a:ext>
            </a:extLst>
          </p:cNvPr>
          <p:cNvSpPr/>
          <p:nvPr userDrawn="1"/>
        </p:nvSpPr>
        <p:spPr>
          <a:xfrm>
            <a:off x="1" y="2060630"/>
            <a:ext cx="12199716" cy="1368370"/>
          </a:xfrm>
          <a:prstGeom prst="rect">
            <a:avLst/>
          </a:prstGeom>
          <a:solidFill>
            <a:srgbClr val="EAF6FE"/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600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C8A587B5-014E-4EE2-967D-F185D87973B5}"/>
              </a:ext>
            </a:extLst>
          </p:cNvPr>
          <p:cNvSpPr txBox="1">
            <a:spLocks/>
          </p:cNvSpPr>
          <p:nvPr userDrawn="1"/>
        </p:nvSpPr>
        <p:spPr>
          <a:xfrm>
            <a:off x="-3" y="2366714"/>
            <a:ext cx="12192000" cy="997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E" sz="3600" b="1" i="0" u="none" strike="noStrike" kern="1200" cap="none" spc="0" normalizeH="0" baseline="0" noProof="0" dirty="0">
                <a:ln>
                  <a:noFill/>
                </a:ln>
                <a:solidFill>
                  <a:srgbClr val="1D458D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217579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4">
            <a:extLst>
              <a:ext uri="{FF2B5EF4-FFF2-40B4-BE49-F238E27FC236}">
                <a16:creationId xmlns:a16="http://schemas.microsoft.com/office/drawing/2014/main" id="{CDCA8842-9D98-4496-BAF1-C37E71E2352F}"/>
              </a:ext>
            </a:extLst>
          </p:cNvPr>
          <p:cNvSpPr/>
          <p:nvPr userDrawn="1"/>
        </p:nvSpPr>
        <p:spPr>
          <a:xfrm>
            <a:off x="1" y="2060630"/>
            <a:ext cx="12199716" cy="1368370"/>
          </a:xfrm>
          <a:prstGeom prst="rect">
            <a:avLst/>
          </a:prstGeom>
          <a:blipFill>
            <a:blip r:embed="rId2"/>
            <a:stretch>
              <a:fillRect t="-245428" b="-161020"/>
            </a:stretch>
          </a:blip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600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F03F5B1-D70D-48D5-9B22-A1451864D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48" y="3536442"/>
            <a:ext cx="11515133" cy="669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</a:t>
            </a:r>
            <a:br>
              <a:rPr lang="en-US" dirty="0"/>
            </a:b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154CDAD-B684-7A4E-8369-A771A7FB3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9548" y="4222544"/>
            <a:ext cx="11515133" cy="3152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EFA333DA-E89A-C64B-AD56-7CC463EE9778}"/>
              </a:ext>
            </a:extLst>
          </p:cNvPr>
          <p:cNvSpPr txBox="1"/>
          <p:nvPr userDrawn="1"/>
        </p:nvSpPr>
        <p:spPr>
          <a:xfrm>
            <a:off x="5459950" y="6180876"/>
            <a:ext cx="309447" cy="31524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Oval 16">
            <a:extLst>
              <a:ext uri="{FF2B5EF4-FFF2-40B4-BE49-F238E27FC236}">
                <a16:creationId xmlns:a16="http://schemas.microsoft.com/office/drawing/2014/main" id="{72D7E6BD-60CE-164B-906B-1AEB53284A76}"/>
              </a:ext>
            </a:extLst>
          </p:cNvPr>
          <p:cNvSpPr/>
          <p:nvPr userDrawn="1"/>
        </p:nvSpPr>
        <p:spPr>
          <a:xfrm>
            <a:off x="6401399" y="6144067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800"/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id="{93330332-5EAC-9940-9E0C-B77BA0B27ACE}"/>
              </a:ext>
            </a:extLst>
          </p:cNvPr>
          <p:cNvSpPr/>
          <p:nvPr userDrawn="1"/>
        </p:nvSpPr>
        <p:spPr>
          <a:xfrm>
            <a:off x="5356799" y="6150000"/>
            <a:ext cx="403200" cy="403200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5" name="Oval 18">
            <a:extLst>
              <a:ext uri="{FF2B5EF4-FFF2-40B4-BE49-F238E27FC236}">
                <a16:creationId xmlns:a16="http://schemas.microsoft.com/office/drawing/2014/main" id="{A596BF06-D029-0E4D-A997-1E12ED7C4FE2}"/>
              </a:ext>
            </a:extLst>
          </p:cNvPr>
          <p:cNvSpPr/>
          <p:nvPr userDrawn="1"/>
        </p:nvSpPr>
        <p:spPr>
          <a:xfrm>
            <a:off x="5865515" y="6150000"/>
            <a:ext cx="403200" cy="402296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6" name="Picture 19">
            <a:hlinkClick r:id="rId3"/>
            <a:extLst>
              <a:ext uri="{FF2B5EF4-FFF2-40B4-BE49-F238E27FC236}">
                <a16:creationId xmlns:a16="http://schemas.microsoft.com/office/drawing/2014/main" id="{5FD4AECF-0807-E041-8554-EA72FEB43DE7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32401" y="6219217"/>
            <a:ext cx="251999" cy="251999"/>
          </a:xfrm>
          <a:prstGeom prst="rect">
            <a:avLst/>
          </a:prstGeom>
        </p:spPr>
      </p:pic>
      <p:pic>
        <p:nvPicPr>
          <p:cNvPr id="27" name="Picture 20">
            <a:hlinkClick r:id="rId5"/>
            <a:extLst>
              <a:ext uri="{FF2B5EF4-FFF2-40B4-BE49-F238E27FC236}">
                <a16:creationId xmlns:a16="http://schemas.microsoft.com/office/drawing/2014/main" id="{E759E335-C017-2F4A-A98F-0BB9FC24DE30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941118" y="6225151"/>
            <a:ext cx="251999" cy="251999"/>
          </a:xfrm>
          <a:prstGeom prst="rect">
            <a:avLst/>
          </a:prstGeom>
        </p:spPr>
      </p:pic>
      <p:pic>
        <p:nvPicPr>
          <p:cNvPr id="28" name="Picture 21">
            <a:hlinkClick r:id="rId7"/>
            <a:extLst>
              <a:ext uri="{FF2B5EF4-FFF2-40B4-BE49-F238E27FC236}">
                <a16:creationId xmlns:a16="http://schemas.microsoft.com/office/drawing/2014/main" id="{760D4A5F-17C4-6848-BF64-B78564B8DACB}"/>
              </a:ext>
            </a:extLst>
          </p:cNvPr>
          <p:cNvPicPr>
            <a:picLocks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477002" y="6219218"/>
            <a:ext cx="251999" cy="251999"/>
          </a:xfrm>
          <a:prstGeom prst="rect">
            <a:avLst/>
          </a:prstGeom>
        </p:spPr>
      </p:pic>
      <p:sp>
        <p:nvSpPr>
          <p:cNvPr id="29" name="TextBox 22">
            <a:hlinkClick r:id="rId3"/>
            <a:extLst>
              <a:ext uri="{FF2B5EF4-FFF2-40B4-BE49-F238E27FC236}">
                <a16:creationId xmlns:a16="http://schemas.microsoft.com/office/drawing/2014/main" id="{9921E0FF-A4CD-E948-949C-4C65B15BC435}"/>
              </a:ext>
            </a:extLst>
          </p:cNvPr>
          <p:cNvSpPr txBox="1"/>
          <p:nvPr userDrawn="1"/>
        </p:nvSpPr>
        <p:spPr>
          <a:xfrm>
            <a:off x="5451511" y="6202161"/>
            <a:ext cx="345500" cy="344202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B0025CDC-A0FC-48A7-9E0E-E15EA76AC475}"/>
              </a:ext>
            </a:extLst>
          </p:cNvPr>
          <p:cNvSpPr txBox="1">
            <a:spLocks/>
          </p:cNvSpPr>
          <p:nvPr userDrawn="1"/>
        </p:nvSpPr>
        <p:spPr>
          <a:xfrm>
            <a:off x="-3" y="2366714"/>
            <a:ext cx="12192000" cy="997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E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406573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 </a:t>
            </a:r>
            <a:br>
              <a:rPr lang="en-US" dirty="0"/>
            </a:br>
            <a:r>
              <a:rPr lang="en-US" dirty="0"/>
              <a:t>Name, Position</a:t>
            </a:r>
          </a:p>
          <a:p>
            <a:pPr lvl="0"/>
            <a:endParaRPr lang="en-US" dirty="0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4" y="5243128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3" y="4212965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Title of the 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B7CACBF-A8B3-4AF8-81C2-46A4E9604CA2}"/>
              </a:ext>
            </a:extLst>
          </p:cNvPr>
          <p:cNvSpPr txBox="1">
            <a:spLocks/>
          </p:cNvSpPr>
          <p:nvPr userDrawn="1"/>
        </p:nvSpPr>
        <p:spPr>
          <a:xfrm>
            <a:off x="8312151" y="3776955"/>
            <a:ext cx="3758980" cy="261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1" dirty="0"/>
              <a:t>Picture courtesy of National Grid</a:t>
            </a:r>
          </a:p>
          <a:p>
            <a:endParaRPr lang="en-US" sz="75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17EDC3-8EE8-4EF9-862F-6F5C772A6A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77003" y="1371599"/>
            <a:ext cx="5714999" cy="266700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6C73B7A-BF01-4A07-ACC9-089E7A982427}"/>
              </a:ext>
            </a:extLst>
          </p:cNvPr>
          <p:cNvSpPr/>
          <p:nvPr userDrawn="1"/>
        </p:nvSpPr>
        <p:spPr>
          <a:xfrm>
            <a:off x="-1" y="1371603"/>
            <a:ext cx="6477001" cy="2667001"/>
          </a:xfrm>
          <a:prstGeom prst="rect">
            <a:avLst/>
          </a:prstGeom>
          <a:solidFill>
            <a:srgbClr val="EAF7FD"/>
          </a:solidFill>
          <a:ln>
            <a:solidFill>
              <a:srgbClr val="EAF7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14EB0-45B9-4213-ABCF-5131818F37AA}"/>
              </a:ext>
            </a:extLst>
          </p:cNvPr>
          <p:cNvSpPr txBox="1"/>
          <p:nvPr userDrawn="1"/>
        </p:nvSpPr>
        <p:spPr>
          <a:xfrm>
            <a:off x="762004" y="2275706"/>
            <a:ext cx="571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214E9F"/>
                </a:solidFill>
                <a:latin typeface="Lato" panose="020B0604020202020204" charset="0"/>
                <a:ea typeface="Lato" panose="020B0604020202020204" charset="0"/>
                <a:cs typeface="Lato" panose="020B0604020202020204" charset="0"/>
              </a:rPr>
              <a:t>‘Making European gas grids ready for the energy transition’</a:t>
            </a:r>
            <a:endParaRPr lang="en-BE" sz="1800" i="1" dirty="0">
              <a:solidFill>
                <a:srgbClr val="214E9F"/>
              </a:solidFill>
              <a:latin typeface="Lato" panose="020B060402020202020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A0C41DAC-5B48-4FBC-B2B0-BD7D1ACD4DB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/>
              <a:t>Version #</a:t>
            </a: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5C3C4A17-42B2-4165-8245-5390989785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 err="1"/>
              <a:t>Latest</a:t>
            </a:r>
            <a:r>
              <a:rPr lang="fr-FR" dirty="0"/>
              <a:t> </a:t>
            </a:r>
            <a:r>
              <a:rPr lang="fr-FR" dirty="0" err="1"/>
              <a:t>Revision</a:t>
            </a:r>
            <a:r>
              <a:rPr lang="fr-FR" dirty="0"/>
              <a:t> Date DD/MM/YYYY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A6410E72-33A2-4868-8F20-E40517956C0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4135139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ACB5-71F5-8B47-8193-8684C994D5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503" y="5860637"/>
            <a:ext cx="7365781" cy="539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Name, Position </a:t>
            </a:r>
            <a:br>
              <a:rPr lang="en-US" dirty="0"/>
            </a:br>
            <a:r>
              <a:rPr lang="en-US" dirty="0"/>
              <a:t>Name, Position</a:t>
            </a:r>
          </a:p>
          <a:p>
            <a:pPr lvl="0"/>
            <a:endParaRPr lang="en-US" dirty="0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43C784FB-BB1C-4DA6-A74D-C408CBF2E9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1503" y="5243126"/>
            <a:ext cx="11687229" cy="4330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 i="0">
                <a:solidFill>
                  <a:srgbClr val="76B828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Event title and date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FA88000D-944E-41DF-AA2D-6D0C1F017F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02" y="4212963"/>
            <a:ext cx="11687229" cy="8352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3200" b="1" i="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en-US" dirty="0"/>
              <a:t>Title of the presentation</a:t>
            </a:r>
            <a:br>
              <a:rPr lang="en-US" dirty="0"/>
            </a:br>
            <a:endParaRPr lang="en-US" dirty="0"/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3B5C53F5-0EF2-432B-A4BD-419BD5AD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39574" y="651130"/>
            <a:ext cx="3561927" cy="2921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/>
              <a:t>Version #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7F358991-A6CE-4F5D-8EEB-0D44272272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39575" y="337820"/>
            <a:ext cx="3561927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200" b="0">
                <a:solidFill>
                  <a:srgbClr val="A6A6A6"/>
                </a:solidFill>
              </a:defRPr>
            </a:lvl1pPr>
          </a:lstStyle>
          <a:p>
            <a:pPr lvl="0"/>
            <a:r>
              <a:rPr lang="fr-FR" dirty="0" err="1"/>
              <a:t>Latest</a:t>
            </a:r>
            <a:r>
              <a:rPr lang="fr-FR" dirty="0"/>
              <a:t> </a:t>
            </a:r>
            <a:r>
              <a:rPr lang="fr-FR" dirty="0" err="1"/>
              <a:t>Revision</a:t>
            </a:r>
            <a:r>
              <a:rPr lang="fr-FR" dirty="0"/>
              <a:t> Date DD/MM/YYYY</a:t>
            </a: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2FAE5817-A731-4EA8-9766-110FCAEC6E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5852" r="-10" b="36351"/>
          <a:stretch/>
        </p:blipFill>
        <p:spPr>
          <a:xfrm>
            <a:off x="-1" y="1448400"/>
            <a:ext cx="12193200" cy="2592000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5BD8420C-06A8-404B-B40B-3F77EBD442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2679" y="6370660"/>
            <a:ext cx="3136053" cy="360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Police système"/>
              <a:buNone/>
              <a:tabLst/>
              <a:defRPr sz="1400" b="0">
                <a:solidFill>
                  <a:schemeClr val="tx1"/>
                </a:solidFill>
                <a:latin typeface="Lato" panose="020F050202020403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3380845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2EB13-B532-4D35-A4EE-1A62BB283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EF5598-50B6-4788-9127-367FA683F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E17F4-C2E1-41B0-A696-4BB899293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Text 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011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Slide withou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B42FD7-BBE3-9446-B6D2-9D3D4C557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886913-B2DC-4FCE-BF91-9EB8DA7D853E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C52B877D-B3C8-474A-B1C8-9E3A76B7B1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034E836-1B9E-466F-83B6-13E1196CC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786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box with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3DC0A5C-7487-9A4A-8E08-1A28B0FC2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81001"/>
            <a:ext cx="9850779" cy="570866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E492E17-A592-4562-A5E0-E00F8C382B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28800"/>
            <a:ext cx="1108620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1ACD451F-C47F-4F52-90AF-5FCB600BA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CBEA971-A3C2-B44C-9206-8850A45B32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876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9E8D-54CC-4205-BE35-4CDE58DA7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81ACF2-1995-4E48-9B82-00C76A3BD6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3FB9FE-2DB3-410F-B11C-23B96840B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Text here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F0FA4F-483A-4D1D-8FA5-44BE64DFBC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828800"/>
            <a:ext cx="11086204" cy="3752850"/>
          </a:xfrm>
        </p:spPr>
        <p:txBody>
          <a:bodyPr/>
          <a:lstStyle>
            <a:lvl1pPr marL="457189" indent="-457189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1pPr>
            <a:lvl2pPr marL="685783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2pPr>
            <a:lvl3pPr marL="1142971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3pPr>
            <a:lvl4pPr marL="1600160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4pPr>
            <a:lvl5pPr marL="2057349" indent="-228594">
              <a:buClr>
                <a:schemeClr val="accent3"/>
              </a:buClr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973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34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31" Type="http://schemas.openxmlformats.org/officeDocument/2006/relationships/slideLayout" Target="../slideLayouts/slideLayout36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8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22461B1-338E-49F7-9CAE-564CA78142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/>
        </p:blipFill>
        <p:spPr bwMode="auto">
          <a:xfrm>
            <a:off x="5191171" y="344346"/>
            <a:ext cx="1809656" cy="9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07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2" r:id="rId3"/>
    <p:sldLayoutId id="2147483753" r:id="rId4"/>
    <p:sldLayoutId id="2147483757" r:id="rId5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457189" indent="-457189" algn="l" defTabSz="914377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Lato" panose="020F0502020204030203" pitchFamily="34" charset="0"/>
        <a:buChar char="&gt;"/>
        <a:defRPr sz="2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SzPct val="100000"/>
        <a:buFont typeface="Arial Unicode MS" panose="020B0604020202020204" pitchFamily="34" charset="-128"/>
        <a:buChar char="▷"/>
        <a:defRPr sz="20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Wingdings" pitchFamily="2" charset="2"/>
        <a:buChar char="§"/>
        <a:defRPr sz="1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Courier New" panose="02070309020205020404" pitchFamily="49" charset="0"/>
        <a:buChar char="o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Arial" panose="020B0604020202020204" pitchFamily="34" charset="0"/>
        <a:buChar char="•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2" userDrawn="1">
          <p15:clr>
            <a:srgbClr val="F26B43"/>
          </p15:clr>
        </p15:guide>
        <p15:guide id="2" orient="horz" pos="254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>
            <a:extLst>
              <a:ext uri="{FF2B5EF4-FFF2-40B4-BE49-F238E27FC236}">
                <a16:creationId xmlns:a16="http://schemas.microsoft.com/office/drawing/2014/main" id="{11B834BD-B985-470C-BDD0-4C0C2CB73E0E}"/>
              </a:ext>
            </a:extLst>
          </p:cNvPr>
          <p:cNvSpPr/>
          <p:nvPr userDrawn="1"/>
        </p:nvSpPr>
        <p:spPr>
          <a:xfrm>
            <a:off x="1" y="6285791"/>
            <a:ext cx="12192000" cy="572211"/>
          </a:xfrm>
          <a:prstGeom prst="rect">
            <a:avLst/>
          </a:prstGeom>
          <a:solidFill>
            <a:srgbClr val="EAF6FE"/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1600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EBECC-D6C5-9843-82BB-34869C332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C23BC6D8-37D7-4DE5-918E-53B609D40C15}"/>
              </a:ext>
            </a:extLst>
          </p:cNvPr>
          <p:cNvSpPr txBox="1">
            <a:spLocks/>
          </p:cNvSpPr>
          <p:nvPr userDrawn="1"/>
        </p:nvSpPr>
        <p:spPr>
          <a:xfrm>
            <a:off x="2" y="6403670"/>
            <a:ext cx="12191999" cy="3263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Symbol" panose="05050102010706020507" pitchFamily="18" charset="2"/>
              <a:buNone/>
              <a:defRPr sz="18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Symbol" panose="05050102010706020507" pitchFamily="18" charset="2"/>
              <a:buChar char="-"/>
              <a:defRPr sz="20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Symbol" panose="05050102010706020507" pitchFamily="18" charset="2"/>
              <a:buChar char="-"/>
              <a:defRPr sz="18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Symbol" panose="05050102010706020507" pitchFamily="18" charset="2"/>
              <a:buChar char="-"/>
              <a:defRPr sz="16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Symbol" panose="05050102010706020507" pitchFamily="18" charset="2"/>
              <a:buChar char="-"/>
              <a:defRPr sz="1600" b="0" i="0" kern="1200">
                <a:solidFill>
                  <a:srgbClr val="1D458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B58510-32C5-48BC-B39C-18E213D09E4B}"/>
              </a:ext>
            </a:extLst>
          </p:cNvPr>
          <p:cNvSpPr txBox="1"/>
          <p:nvPr userDrawn="1"/>
        </p:nvSpPr>
        <p:spPr>
          <a:xfrm>
            <a:off x="838200" y="6403670"/>
            <a:ext cx="10515600" cy="32635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40000" lnSpcReduction="20000"/>
          </a:bodyPr>
          <a:lstStyle/>
          <a:p>
            <a:pPr marL="0" marR="0" indent="0" algn="ctr" defTabSz="914377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40FB227-E3E2-43AC-851A-FEF185DB6C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3"/>
          <a:srcRect/>
          <a:stretch/>
        </p:blipFill>
        <p:spPr bwMode="auto">
          <a:xfrm>
            <a:off x="10820400" y="339661"/>
            <a:ext cx="1200056" cy="6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itre 9">
            <a:extLst>
              <a:ext uri="{FF2B5EF4-FFF2-40B4-BE49-F238E27FC236}">
                <a16:creationId xmlns:a16="http://schemas.microsoft.com/office/drawing/2014/main" id="{81840060-1E59-8B43-ACEE-825B73C13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81001"/>
            <a:ext cx="9850779" cy="570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cxnSp>
        <p:nvCxnSpPr>
          <p:cNvPr id="13" name="Straight Connector 7">
            <a:extLst>
              <a:ext uri="{FF2B5EF4-FFF2-40B4-BE49-F238E27FC236}">
                <a16:creationId xmlns:a16="http://schemas.microsoft.com/office/drawing/2014/main" id="{11450235-886C-1749-B1D1-1932B6314AD6}"/>
              </a:ext>
            </a:extLst>
          </p:cNvPr>
          <p:cNvCxnSpPr>
            <a:cxnSpLocks/>
          </p:cNvCxnSpPr>
          <p:nvPr userDrawn="1"/>
        </p:nvCxnSpPr>
        <p:spPr>
          <a:xfrm>
            <a:off x="4724401" y="1060694"/>
            <a:ext cx="1949705" cy="1"/>
          </a:xfrm>
          <a:prstGeom prst="line">
            <a:avLst/>
          </a:prstGeom>
          <a:ln w="57150">
            <a:solidFill>
              <a:srgbClr val="76B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612CECDA-B4F7-4BCA-BBB5-CFF25BB77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85042" y="6400800"/>
            <a:ext cx="465355" cy="262897"/>
          </a:xfrm>
          <a:prstGeom prst="rect">
            <a:avLst/>
          </a:prstGeom>
        </p:spPr>
        <p:txBody>
          <a:bodyPr/>
          <a:lstStyle/>
          <a:p>
            <a:fld id="{9D404F8A-4261-C64A-8103-2CDECA8B7FD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7" name="Espace réservé du pied de page 7">
            <a:extLst>
              <a:ext uri="{FF2B5EF4-FFF2-40B4-BE49-F238E27FC236}">
                <a16:creationId xmlns:a16="http://schemas.microsoft.com/office/drawing/2014/main" id="{FB1A0542-E0AE-CA46-97A9-B8E45996A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4220" y="6356353"/>
            <a:ext cx="11419218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0"/>
              </a:defRPr>
            </a:lvl1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419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31" r:id="rId2"/>
    <p:sldLayoutId id="2147483686" r:id="rId3"/>
    <p:sldLayoutId id="2147483768" r:id="rId4"/>
    <p:sldLayoutId id="2147483734" r:id="rId5"/>
    <p:sldLayoutId id="2147483690" r:id="rId6"/>
    <p:sldLayoutId id="2147483687" r:id="rId7"/>
    <p:sldLayoutId id="2147483735" r:id="rId8"/>
    <p:sldLayoutId id="2147483702" r:id="rId9"/>
    <p:sldLayoutId id="2147483758" r:id="rId10"/>
    <p:sldLayoutId id="2147483694" r:id="rId11"/>
    <p:sldLayoutId id="2147483763" r:id="rId12"/>
    <p:sldLayoutId id="2147483764" r:id="rId13"/>
    <p:sldLayoutId id="2147483765" r:id="rId14"/>
    <p:sldLayoutId id="2147483652" r:id="rId15"/>
    <p:sldLayoutId id="2147483654" r:id="rId16"/>
    <p:sldLayoutId id="2147483653" r:id="rId17"/>
    <p:sldLayoutId id="2147483706" r:id="rId18"/>
    <p:sldLayoutId id="2147483657" r:id="rId19"/>
    <p:sldLayoutId id="2147483709" r:id="rId20"/>
    <p:sldLayoutId id="2147483707" r:id="rId21"/>
    <p:sldLayoutId id="2147483661" r:id="rId22"/>
    <p:sldLayoutId id="2147483754" r:id="rId23"/>
    <p:sldLayoutId id="2147483759" r:id="rId24"/>
    <p:sldLayoutId id="2147483762" r:id="rId25"/>
    <p:sldLayoutId id="2147483692" r:id="rId26"/>
    <p:sldLayoutId id="2147483663" r:id="rId27"/>
    <p:sldLayoutId id="2147483756" r:id="rId28"/>
    <p:sldLayoutId id="2147483689" r:id="rId29"/>
    <p:sldLayoutId id="2147483751" r:id="rId30"/>
    <p:sldLayoutId id="2147483752" r:id="rId3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457189" indent="-457189" algn="l" defTabSz="914377" rtl="0" eaLnBrk="1" latinLnBrk="0" hangingPunct="1">
        <a:lnSpc>
          <a:spcPct val="110000"/>
        </a:lnSpc>
        <a:spcBef>
          <a:spcPts val="1000"/>
        </a:spcBef>
        <a:spcAft>
          <a:spcPts val="400"/>
        </a:spcAft>
        <a:buClr>
          <a:schemeClr val="accent3"/>
        </a:buClr>
        <a:buFont typeface="Symbol" panose="05050102010706020507" pitchFamily="18" charset="2"/>
        <a:buChar char="-"/>
        <a:defRPr sz="26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783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SzPct val="100000"/>
        <a:buFont typeface="Symbol" panose="05050102010706020507" pitchFamily="18" charset="2"/>
        <a:buChar char="-"/>
        <a:defRPr sz="24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2971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Font typeface="Symbol" panose="05050102010706020507" pitchFamily="18" charset="2"/>
        <a:buChar char="-"/>
        <a:defRPr sz="22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160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Font typeface="Symbol" panose="05050102010706020507" pitchFamily="18" charset="2"/>
        <a:buChar char="-"/>
        <a:defRPr sz="20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349" indent="-228594" algn="l" defTabSz="914377" rtl="0" eaLnBrk="1" latinLnBrk="0" hangingPunct="1">
        <a:lnSpc>
          <a:spcPct val="110000"/>
        </a:lnSpc>
        <a:spcBef>
          <a:spcPts val="500"/>
        </a:spcBef>
        <a:spcAft>
          <a:spcPts val="400"/>
        </a:spcAft>
        <a:buClr>
          <a:srgbClr val="92D050"/>
        </a:buClr>
        <a:buFont typeface="Symbol" panose="05050102010706020507" pitchFamily="18" charset="2"/>
        <a:buChar char="-"/>
        <a:defRPr sz="1800" b="0" i="0" kern="1200">
          <a:solidFill>
            <a:srgbClr val="1D458D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52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22461B1-338E-49F7-9CAE-564CA78142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5191171" y="344346"/>
            <a:ext cx="1809656" cy="9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6158A161-A703-4BBF-A8F6-386082AF179A}"/>
              </a:ext>
            </a:extLst>
          </p:cNvPr>
          <p:cNvSpPr txBox="1"/>
          <p:nvPr userDrawn="1"/>
        </p:nvSpPr>
        <p:spPr>
          <a:xfrm>
            <a:off x="3454277" y="5669570"/>
            <a:ext cx="528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www.entsog.eu | info@entsog.eu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E3BBF5D-7D43-4664-A420-88CED4188A9F}"/>
              </a:ext>
            </a:extLst>
          </p:cNvPr>
          <p:cNvSpPr txBox="1">
            <a:spLocks/>
          </p:cNvSpPr>
          <p:nvPr userDrawn="1"/>
        </p:nvSpPr>
        <p:spPr>
          <a:xfrm>
            <a:off x="2819402" y="5122152"/>
            <a:ext cx="6705599" cy="6690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Lato" panose="020F0502020204030203" pitchFamily="34" charset="0"/>
              <a:buNone/>
              <a:defRPr sz="1600" b="0" i="0" kern="12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SzPct val="100000"/>
              <a:buFont typeface="Arial Unicode MS" panose="020B0604020202020204" pitchFamily="34" charset="-128"/>
              <a:buChar char="▷"/>
              <a:defRPr sz="20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Wingdings" pitchFamily="2" charset="2"/>
              <a:buChar char="§"/>
              <a:defRPr sz="18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Courier New" panose="02070309020205020404" pitchFamily="49" charset="0"/>
              <a:buChar char="o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92D050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400" dirty="0"/>
              <a:t>ENTSOG - European Network of Transmission System Operators for Gas</a:t>
            </a:r>
          </a:p>
          <a:p>
            <a:pPr>
              <a:spcBef>
                <a:spcPts val="600"/>
              </a:spcBef>
            </a:pPr>
            <a:r>
              <a:rPr lang="fr-FR" sz="1400" b="0" i="0" kern="1200" dirty="0">
                <a:solidFill>
                  <a:schemeClr val="tx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Avenue de Cortenbergh 100, 1000 Bruxelles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188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61" r:id="rId2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457189" indent="-457189" algn="l" defTabSz="914377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Lato" panose="020F0502020204030203" pitchFamily="34" charset="0"/>
        <a:buChar char="&gt;"/>
        <a:defRPr sz="2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SzPct val="100000"/>
        <a:buFont typeface="Arial Unicode MS" panose="020B0604020202020204" pitchFamily="34" charset="-128"/>
        <a:buChar char="▷"/>
        <a:defRPr sz="20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Wingdings" pitchFamily="2" charset="2"/>
        <a:buChar char="§"/>
        <a:defRPr sz="18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Courier New" panose="02070309020205020404" pitchFamily="49" charset="0"/>
        <a:buChar char="o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92D050"/>
        </a:buClr>
        <a:buFont typeface="Arial" panose="020B0604020202020204" pitchFamily="34" charset="0"/>
        <a:buChar char="•"/>
        <a:defRPr sz="1600" b="0" i="0" kern="1200">
          <a:solidFill>
            <a:schemeClr val="accent6">
              <a:lumMod val="50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tsog.eu/sites/default/files/2023-09/ENTSOG_TYNDP_2022_A0_FULL_HYD_RET_1021.pdf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AE9B1-010C-45B7-AC19-36F2365EB4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Template for Project </a:t>
            </a:r>
            <a:r>
              <a:rPr lang="fr-FR" dirty="0" err="1"/>
              <a:t>Map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en-US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335DB6-EB3B-489F-B240-BC370E0EA8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TYNDP 2024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0E095-CF42-44E4-A0F0-8550B855C05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/>
              <a:t>TYNDP0106-23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121D3-AAC8-44F1-8F61-643BB1DBDB9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/>
              <a:t>23</a:t>
            </a:r>
            <a:r>
              <a:rPr lang="en-GB" baseline="30000"/>
              <a:t>th</a:t>
            </a:r>
            <a:r>
              <a:rPr lang="en-GB"/>
              <a:t> November 2023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69F4BD-D3CB-4025-A6FB-9C9FF4424B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/>
              <a:t>Brussels</a:t>
            </a:r>
          </a:p>
        </p:txBody>
      </p:sp>
    </p:spTree>
    <p:extLst>
      <p:ext uri="{BB962C8B-B14F-4D97-AF65-F5344CB8AC3E}">
        <p14:creationId xmlns:p14="http://schemas.microsoft.com/office/powerpoint/2010/main" val="226928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9E62C2-2E31-465D-A26F-A4C235254B2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1" y="1556792"/>
            <a:ext cx="11086204" cy="4464496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en-GB" b="1" dirty="0"/>
              <a:t>Extract a screenshot of the area covered by your Project from </a:t>
            </a:r>
            <a:r>
              <a:rPr lang="en-GB" b="1"/>
              <a:t>the TYNDP </a:t>
            </a:r>
            <a:r>
              <a:rPr lang="en-GB" b="1" dirty="0"/>
              <a:t>2022 map (</a:t>
            </a:r>
            <a:r>
              <a:rPr lang="en-GB" dirty="0">
                <a:hlinkClick r:id="rId2"/>
              </a:rPr>
              <a:t>ENTSOG_TYNDP_2022_A0_FULL_HYD_RET_1021</a:t>
            </a:r>
            <a:r>
              <a:rPr lang="en-GB" dirty="0"/>
              <a:t>)</a:t>
            </a:r>
          </a:p>
          <a:p>
            <a:pPr marL="457200" indent="-457200">
              <a:buAutoNum type="arabicPeriod"/>
            </a:pPr>
            <a:r>
              <a:rPr lang="en-GB" b="1" dirty="0"/>
              <a:t>Paste this screenshot into the next slide</a:t>
            </a:r>
            <a:endParaRPr lang="en-GB" dirty="0"/>
          </a:p>
          <a:p>
            <a:pPr marL="457200" indent="-457200">
              <a:buAutoNum type="arabicPeriod"/>
            </a:pPr>
            <a:r>
              <a:rPr lang="en-GB" b="1" dirty="0"/>
              <a:t>Provide a reasonably accurate drawing of your project, including</a:t>
            </a:r>
          </a:p>
          <a:p>
            <a:pPr marL="1085838" lvl="2" indent="-457200">
              <a:buAutoNum type="arabicPeriod"/>
            </a:pPr>
            <a:r>
              <a:rPr lang="en-GB" dirty="0"/>
              <a:t>Pipeline layout</a:t>
            </a:r>
          </a:p>
          <a:p>
            <a:pPr marL="1085838" lvl="2" indent="-457200">
              <a:buAutoNum type="arabicPeriod"/>
            </a:pPr>
            <a:r>
              <a:rPr lang="en-GB" dirty="0"/>
              <a:t>Location of the planned points</a:t>
            </a:r>
          </a:p>
          <a:p>
            <a:pPr marL="628638" lvl="2" indent="0">
              <a:buNone/>
            </a:pPr>
            <a:r>
              <a:rPr lang="en-GB" i="1" dirty="0"/>
              <a:t>Using the standard graphical elements listed in the next slides.</a:t>
            </a:r>
          </a:p>
          <a:p>
            <a:pPr marL="457200" indent="-457200">
              <a:buAutoNum type="arabicPeriod"/>
            </a:pPr>
            <a:r>
              <a:rPr lang="en-GB" b="1" dirty="0"/>
              <a:t>Upload the present </a:t>
            </a:r>
            <a:r>
              <a:rPr lang="en-GB" b="1" dirty="0" err="1"/>
              <a:t>Powerpoint</a:t>
            </a:r>
            <a:r>
              <a:rPr lang="en-GB" b="1" dirty="0"/>
              <a:t> file when submitting your project ENTSOG via the Project Portal under the MAP section of the Project Questionnaire</a:t>
            </a:r>
          </a:p>
          <a:p>
            <a:pPr marL="514350" indent="-514350">
              <a:buFont typeface="+mj-lt"/>
              <a:buAutoNum type="arabicPeriod"/>
            </a:pPr>
            <a:endParaRPr lang="en-B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D3401E-BBD9-48BC-8A5A-6C7B5F590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Explanation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29102-34A4-46FB-8052-40587774D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321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B1646B9-0A7C-4EE2-BCD2-827CC91A1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Project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BE5A1-1E9B-451E-9C54-C287E437B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76AC3550-84A3-49B9-8261-9A3E2B523D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51" t="30050" r="34644" b="19851"/>
          <a:stretch/>
        </p:blipFill>
        <p:spPr>
          <a:xfrm>
            <a:off x="2135560" y="1196752"/>
            <a:ext cx="6912768" cy="4457230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0388C6DE-3601-4A14-ABCF-F0ACDEF09B46}"/>
              </a:ext>
            </a:extLst>
          </p:cNvPr>
          <p:cNvSpPr txBox="1"/>
          <p:nvPr/>
        </p:nvSpPr>
        <p:spPr>
          <a:xfrm>
            <a:off x="695400" y="5653982"/>
            <a:ext cx="9993580" cy="57086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85000" lnSpcReduction="10000"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hu-H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160B6B-0DC5-1636-75DD-A1D4CB1850E3}"/>
              </a:ext>
            </a:extLst>
          </p:cNvPr>
          <p:cNvSpPr/>
          <p:nvPr/>
        </p:nvSpPr>
        <p:spPr>
          <a:xfrm rot="19800000">
            <a:off x="2478593" y="2551838"/>
            <a:ext cx="66095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Sample Screenshot</a:t>
            </a:r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, to </a:t>
            </a:r>
            <a:r>
              <a:rPr lang="fr-FR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delete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3039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ED074C-B55D-408C-8A1C-FE0160F03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Project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FCDBD-FCF2-4876-B7F3-1F8799E63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601A8332-017D-41F0-B02F-EC8E9959EC6A}"/>
              </a:ext>
            </a:extLst>
          </p:cNvPr>
          <p:cNvSpPr/>
          <p:nvPr/>
        </p:nvSpPr>
        <p:spPr>
          <a:xfrm>
            <a:off x="2351584" y="1736510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1E450315-95AA-447D-AC31-DA417B1FA328}"/>
              </a:ext>
            </a:extLst>
          </p:cNvPr>
          <p:cNvSpPr/>
          <p:nvPr/>
        </p:nvSpPr>
        <p:spPr>
          <a:xfrm>
            <a:off x="2355489" y="2511182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E67957B8-365F-4B58-A3B5-CAB71A0B2D92}"/>
              </a:ext>
            </a:extLst>
          </p:cNvPr>
          <p:cNvSpPr/>
          <p:nvPr/>
        </p:nvSpPr>
        <p:spPr>
          <a:xfrm>
            <a:off x="2392494" y="3285854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7EC8AB-DC4C-4ABB-A7BA-EB424F332156}"/>
              </a:ext>
            </a:extLst>
          </p:cNvPr>
          <p:cNvSpPr/>
          <p:nvPr/>
        </p:nvSpPr>
        <p:spPr>
          <a:xfrm>
            <a:off x="3617117" y="4060526"/>
            <a:ext cx="357065" cy="360040"/>
          </a:xfrm>
          <a:prstGeom prst="ellips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655753-F547-4016-A570-ACD668BA0639}"/>
              </a:ext>
            </a:extLst>
          </p:cNvPr>
          <p:cNvSpPr/>
          <p:nvPr/>
        </p:nvSpPr>
        <p:spPr>
          <a:xfrm>
            <a:off x="3617116" y="5582974"/>
            <a:ext cx="357065" cy="36004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78DBCD-A3A6-4D64-90BB-0066CAF52CAB}"/>
              </a:ext>
            </a:extLst>
          </p:cNvPr>
          <p:cNvGrpSpPr/>
          <p:nvPr/>
        </p:nvGrpSpPr>
        <p:grpSpPr>
          <a:xfrm>
            <a:off x="3566688" y="4714601"/>
            <a:ext cx="432048" cy="504056"/>
            <a:chOff x="8935379" y="1692584"/>
            <a:chExt cx="136432" cy="189366"/>
          </a:xfrm>
          <a:solidFill>
            <a:schemeClr val="bg1"/>
          </a:solidFill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D8DD520E-6D7A-49B5-9AE0-4EC6AE10821C}"/>
                </a:ext>
              </a:extLst>
            </p:cNvPr>
            <p:cNvSpPr/>
            <p:nvPr/>
          </p:nvSpPr>
          <p:spPr>
            <a:xfrm>
              <a:off x="8935379" y="1758770"/>
              <a:ext cx="136432" cy="123180"/>
            </a:xfrm>
            <a:prstGeom prst="triangl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9D374EE-5AE3-4C24-AC51-FDEF9245C66C}"/>
                </a:ext>
              </a:extLst>
            </p:cNvPr>
            <p:cNvSpPr/>
            <p:nvPr/>
          </p:nvSpPr>
          <p:spPr>
            <a:xfrm>
              <a:off x="8935379" y="1692584"/>
              <a:ext cx="132347" cy="148274"/>
            </a:xfrm>
            <a:prstGeom prst="ellipse">
              <a:avLst/>
            </a:prstGeom>
            <a:grp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08BC991-ED1F-43D5-BC0F-7295D74E83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105987"/>
              </p:ext>
            </p:extLst>
          </p:nvPr>
        </p:nvGraphicFramePr>
        <p:xfrm>
          <a:off x="5519936" y="1721101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Pipelines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600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 600 mm &lt;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900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900</a:t>
                      </a:r>
                      <a:r>
                        <a:rPr lang="fr-FR" baseline="0" dirty="0"/>
                        <a:t> mm &lt; </a:t>
                      </a:r>
                      <a:r>
                        <a:rPr lang="fr-FR" baseline="0" dirty="0" err="1"/>
                        <a:t>diameter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Transmission </a:t>
                      </a:r>
                      <a:r>
                        <a:rPr lang="fr-FR" dirty="0" err="1"/>
                        <a:t>Interconnection</a:t>
                      </a:r>
                      <a:r>
                        <a:rPr lang="fr-FR" dirty="0"/>
                        <a:t>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Gas </a:t>
                      </a:r>
                      <a:r>
                        <a:rPr lang="fr-FR" dirty="0" err="1"/>
                        <a:t>Compressor</a:t>
                      </a:r>
                      <a:r>
                        <a:rPr lang="fr-FR" dirty="0"/>
                        <a:t> Station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LNG Entry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535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AD-1E57-4C80-8CAB-A459030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C2E8A-A364-47EF-B868-74E2241F9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5B1670-0326-4E54-BA56-354C026F6A55}"/>
              </a:ext>
            </a:extLst>
          </p:cNvPr>
          <p:cNvGrpSpPr/>
          <p:nvPr/>
        </p:nvGrpSpPr>
        <p:grpSpPr>
          <a:xfrm>
            <a:off x="3743544" y="3826696"/>
            <a:ext cx="583611" cy="446730"/>
            <a:chOff x="1375286" y="2694238"/>
            <a:chExt cx="583611" cy="44673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7A9C9B6-615F-4157-A57F-51CA430A0772}"/>
                </a:ext>
              </a:extLst>
            </p:cNvPr>
            <p:cNvSpPr/>
            <p:nvPr/>
          </p:nvSpPr>
          <p:spPr>
            <a:xfrm>
              <a:off x="1375286" y="2694238"/>
              <a:ext cx="451041" cy="44673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3BDA9BA-5537-44B5-8288-10CB2A00C8A8}"/>
                </a:ext>
              </a:extLst>
            </p:cNvPr>
            <p:cNvSpPr txBox="1"/>
            <p:nvPr/>
          </p:nvSpPr>
          <p:spPr>
            <a:xfrm>
              <a:off x="1433679" y="2713692"/>
              <a:ext cx="52521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+mn-lt"/>
                </a:rPr>
                <a:t>H</a:t>
              </a:r>
              <a:r>
                <a:rPr lang="en-US" baseline="-25000" dirty="0">
                  <a:solidFill>
                    <a:schemeClr val="bg1"/>
                  </a:solidFill>
                  <a:latin typeface="+mn-lt"/>
                </a:rPr>
                <a:t>2</a:t>
              </a:r>
              <a:endParaRPr lang="en-GB" baseline="-250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6" name="Freeform 6">
            <a:extLst>
              <a:ext uri="{FF2B5EF4-FFF2-40B4-BE49-F238E27FC236}">
                <a16:creationId xmlns:a16="http://schemas.microsoft.com/office/drawing/2014/main" id="{E7F6F9BB-31C4-4B4C-AAF0-93E59C2B0934}"/>
              </a:ext>
            </a:extLst>
          </p:cNvPr>
          <p:cNvSpPr/>
          <p:nvPr/>
        </p:nvSpPr>
        <p:spPr>
          <a:xfrm>
            <a:off x="3265146" y="1954407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09DDC7A-65D8-4EE6-B39E-4E59ABDA6956}"/>
              </a:ext>
            </a:extLst>
          </p:cNvPr>
          <p:cNvSpPr/>
          <p:nvPr/>
        </p:nvSpPr>
        <p:spPr>
          <a:xfrm>
            <a:off x="3816131" y="2492896"/>
            <a:ext cx="357065" cy="36004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6656BD72-43CB-4CAD-AFF4-6ED591B1A62D}"/>
              </a:ext>
            </a:extLst>
          </p:cNvPr>
          <p:cNvSpPr/>
          <p:nvPr/>
        </p:nvSpPr>
        <p:spPr>
          <a:xfrm>
            <a:off x="3803517" y="3087869"/>
            <a:ext cx="382291" cy="418928"/>
          </a:xfrm>
          <a:prstGeom prst="flowChartProcess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5C71126-0E35-4933-BCC5-EFBF6C2B3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571651"/>
              </p:ext>
            </p:extLst>
          </p:nvPr>
        </p:nvGraphicFramePr>
        <p:xfrm>
          <a:off x="5349958" y="1864093"/>
          <a:ext cx="4968552" cy="3285407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en-US" noProof="0" dirty="0"/>
                        <a:t>Hydrogen transmission pipelines (H2T)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Hydrogen reception facilities (H2L)</a:t>
                      </a: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Hydrogen storage facilities (H2S)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Electrolysers for hydrogen production (H2E)</a:t>
                      </a:r>
                    </a:p>
                    <a:p>
                      <a:pPr lvl="0"/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Hydrogen in the transport sector for mobility (H2M)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FFA089FB-482F-7D3A-D854-4558F23D6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372" y="4335426"/>
            <a:ext cx="563749" cy="51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81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AD-1E57-4C80-8CAB-A459030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gas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C2E8A-A364-47EF-B868-74E2241F9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E7F6F9BB-31C4-4B4C-AAF0-93E59C2B0934}"/>
              </a:ext>
            </a:extLst>
          </p:cNvPr>
          <p:cNvSpPr/>
          <p:nvPr/>
        </p:nvSpPr>
        <p:spPr>
          <a:xfrm>
            <a:off x="3265146" y="1954407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09DDC7A-65D8-4EE6-B39E-4E59ABDA6956}"/>
              </a:ext>
            </a:extLst>
          </p:cNvPr>
          <p:cNvSpPr/>
          <p:nvPr/>
        </p:nvSpPr>
        <p:spPr>
          <a:xfrm>
            <a:off x="3816131" y="2708920"/>
            <a:ext cx="357065" cy="3600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6656BD72-43CB-4CAD-AFF4-6ED591B1A62D}"/>
              </a:ext>
            </a:extLst>
          </p:cNvPr>
          <p:cNvSpPr/>
          <p:nvPr/>
        </p:nvSpPr>
        <p:spPr>
          <a:xfrm>
            <a:off x="3803517" y="3514128"/>
            <a:ext cx="382291" cy="41892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5C71126-0E35-4933-BCC5-EFBF6C2B3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578474"/>
              </p:ext>
            </p:extLst>
          </p:nvPr>
        </p:nvGraphicFramePr>
        <p:xfrm>
          <a:off x="5349958" y="1864093"/>
          <a:ext cx="6074634" cy="2462447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6074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 transmission pipelines (TRA)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Reception and storage and regasification or decompression facilities for liquefied natural gas (LNG)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Underground storage facilities (UGS)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92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43AD-1E57-4C80-8CAB-A4590303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Gas grid and other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3C2E8A-A364-47EF-B868-74E2241F9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04F8A-4261-C64A-8103-2CDECA8B7FD7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64B5DA-01E9-4CC7-B581-38C0273F8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8502"/>
              </p:ext>
            </p:extLst>
          </p:nvPr>
        </p:nvGraphicFramePr>
        <p:xfrm>
          <a:off x="5375920" y="1782914"/>
          <a:ext cx="4968552" cy="3625435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Biomethane development projects (BIO)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Synthetic methane projects (SYN)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Repurposing of natural gas infrastructure for CO2 transport and/or storage (CO2)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31952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lvl="0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Retrofitting projects to integrate hydrogen blends (RET)</a:t>
                      </a:r>
                      <a:endParaRPr lang="en-BE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465392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Other</a:t>
                      </a:r>
                      <a:r>
                        <a:rPr lang="fr-FR" dirty="0"/>
                        <a:t> infrastructure </a:t>
                      </a:r>
                      <a:r>
                        <a:rPr lang="en-US" noProof="0" dirty="0"/>
                        <a:t>related projects not listed above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F3534C8B-085A-9480-9F2E-C40D06B9F1B7}"/>
              </a:ext>
            </a:extLst>
          </p:cNvPr>
          <p:cNvSpPr>
            <a:spLocks noChangeAspect="1"/>
          </p:cNvSpPr>
          <p:nvPr/>
        </p:nvSpPr>
        <p:spPr>
          <a:xfrm>
            <a:off x="3647728" y="1924145"/>
            <a:ext cx="436847" cy="240026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915C3B-BF4F-338D-880B-BCE9B5ACAF43}"/>
              </a:ext>
            </a:extLst>
          </p:cNvPr>
          <p:cNvSpPr>
            <a:spLocks noChangeAspect="1"/>
          </p:cNvSpPr>
          <p:nvPr/>
        </p:nvSpPr>
        <p:spPr>
          <a:xfrm>
            <a:off x="3647728" y="2067152"/>
            <a:ext cx="43684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1F095B5-BA37-5532-5036-7C2B5A179568}"/>
              </a:ext>
            </a:extLst>
          </p:cNvPr>
          <p:cNvGrpSpPr/>
          <p:nvPr/>
        </p:nvGrpSpPr>
        <p:grpSpPr>
          <a:xfrm>
            <a:off x="3636949" y="2702201"/>
            <a:ext cx="536247" cy="446730"/>
            <a:chOff x="1375286" y="2694238"/>
            <a:chExt cx="536247" cy="44673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3E51F5F-FD8B-47D4-3343-CF81A24769DA}"/>
                </a:ext>
              </a:extLst>
            </p:cNvPr>
            <p:cNvSpPr/>
            <p:nvPr/>
          </p:nvSpPr>
          <p:spPr>
            <a:xfrm>
              <a:off x="1375286" y="2694238"/>
              <a:ext cx="451041" cy="44673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8322877-4370-AEFF-9585-DAF2CEC3C651}"/>
                </a:ext>
              </a:extLst>
            </p:cNvPr>
            <p:cNvSpPr txBox="1"/>
            <p:nvPr/>
          </p:nvSpPr>
          <p:spPr>
            <a:xfrm>
              <a:off x="1386315" y="2694238"/>
              <a:ext cx="525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-25000" dirty="0">
                  <a:solidFill>
                    <a:schemeClr val="bg1"/>
                  </a:solidFill>
                </a:rPr>
                <a:t>SYN</a:t>
              </a:r>
              <a:endParaRPr lang="en-GB" baseline="-250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4" name="Freeform 6">
            <a:extLst>
              <a:ext uri="{FF2B5EF4-FFF2-40B4-BE49-F238E27FC236}">
                <a16:creationId xmlns:a16="http://schemas.microsoft.com/office/drawing/2014/main" id="{E4B2B12B-01D5-E5EC-A180-98D3D46CEF7B}"/>
              </a:ext>
            </a:extLst>
          </p:cNvPr>
          <p:cNvSpPr/>
          <p:nvPr/>
        </p:nvSpPr>
        <p:spPr>
          <a:xfrm>
            <a:off x="2488669" y="3431608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CCA3D81-CAB4-61E6-77BA-3C2351B2A697}"/>
              </a:ext>
            </a:extLst>
          </p:cNvPr>
          <p:cNvSpPr/>
          <p:nvPr/>
        </p:nvSpPr>
        <p:spPr>
          <a:xfrm>
            <a:off x="3862469" y="3431608"/>
            <a:ext cx="357065" cy="36004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EDBDFA9-57A0-820F-6632-D500CC252B8A}"/>
              </a:ext>
            </a:extLst>
          </p:cNvPr>
          <p:cNvSpPr/>
          <p:nvPr/>
        </p:nvSpPr>
        <p:spPr>
          <a:xfrm>
            <a:off x="4439105" y="3386168"/>
            <a:ext cx="382291" cy="418928"/>
          </a:xfrm>
          <a:prstGeom prst="flowChartProcess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1E4D910-F406-DF18-22DC-AC3D34FFEF5B}"/>
              </a:ext>
            </a:extLst>
          </p:cNvPr>
          <p:cNvSpPr/>
          <p:nvPr/>
        </p:nvSpPr>
        <p:spPr>
          <a:xfrm>
            <a:off x="2487527" y="4112991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B2E1751-7A52-341B-36B2-3D66D2D4F69F}"/>
              </a:ext>
            </a:extLst>
          </p:cNvPr>
          <p:cNvSpPr/>
          <p:nvPr/>
        </p:nvSpPr>
        <p:spPr>
          <a:xfrm>
            <a:off x="3861327" y="4112991"/>
            <a:ext cx="357065" cy="3600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692470DE-3849-82E0-21E4-1CC65F418663}"/>
              </a:ext>
            </a:extLst>
          </p:cNvPr>
          <p:cNvSpPr/>
          <p:nvPr/>
        </p:nvSpPr>
        <p:spPr>
          <a:xfrm>
            <a:off x="4437963" y="4067551"/>
            <a:ext cx="382291" cy="418928"/>
          </a:xfrm>
          <a:prstGeom prst="flowChartProcess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C0FF9AD-646F-DDE2-6798-2FC888CE51F8}"/>
              </a:ext>
            </a:extLst>
          </p:cNvPr>
          <p:cNvGrpSpPr/>
          <p:nvPr/>
        </p:nvGrpSpPr>
        <p:grpSpPr>
          <a:xfrm>
            <a:off x="3636949" y="4834925"/>
            <a:ext cx="593735" cy="494630"/>
            <a:chOff x="1317798" y="2646338"/>
            <a:chExt cx="593735" cy="49463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1E47828-DA9E-C1F9-DF93-A78E3C68EE22}"/>
                </a:ext>
              </a:extLst>
            </p:cNvPr>
            <p:cNvSpPr/>
            <p:nvPr/>
          </p:nvSpPr>
          <p:spPr>
            <a:xfrm>
              <a:off x="1375286" y="2646338"/>
              <a:ext cx="478759" cy="494630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6ED5677-0B30-42B0-26A2-F60361317C7A}"/>
                </a:ext>
              </a:extLst>
            </p:cNvPr>
            <p:cNvSpPr txBox="1"/>
            <p:nvPr/>
          </p:nvSpPr>
          <p:spPr>
            <a:xfrm>
              <a:off x="1317798" y="2694238"/>
              <a:ext cx="5937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+mn-lt"/>
                </a:rPr>
                <a:t>OTH</a:t>
              </a:r>
              <a:endParaRPr lang="en-GB" baseline="-25000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626596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_Office Theme">
  <a:themeElements>
    <a:clrScheme name="ENTSOE PPT colours">
      <a:dk1>
        <a:srgbClr val="1D458D"/>
      </a:dk1>
      <a:lt1>
        <a:srgbClr val="FFFFFF"/>
      </a:lt1>
      <a:dk2>
        <a:srgbClr val="1D458D"/>
      </a:dk2>
      <a:lt2>
        <a:srgbClr val="FFFFFF"/>
      </a:lt2>
      <a:accent1>
        <a:srgbClr val="1D458D"/>
      </a:accent1>
      <a:accent2>
        <a:srgbClr val="DEEBF7"/>
      </a:accent2>
      <a:accent3>
        <a:srgbClr val="92D050"/>
      </a:accent3>
      <a:accent4>
        <a:srgbClr val="188B9A"/>
      </a:accent4>
      <a:accent5>
        <a:srgbClr val="54528A"/>
      </a:accent5>
      <a:accent6>
        <a:srgbClr val="707D84"/>
      </a:accent6>
      <a:hlink>
        <a:srgbClr val="92D050"/>
      </a:hlink>
      <a:folHlink>
        <a:srgbClr val="DEEBF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77500" lnSpcReduction="20000"/>
      </a:bodyPr>
      <a:lstStyle>
        <a:defPPr marL="0" marR="0" indent="0" algn="ctr" defTabSz="914400" rtl="0" eaLnBrk="1" fontAlgn="auto" latinLnBrk="0" hangingPunct="1">
          <a:lnSpc>
            <a:spcPct val="120000"/>
          </a:lnSpc>
          <a:spcBef>
            <a:spcPts val="100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Lato" panose="020F0502020204030203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tsog_ppt_template_16-9_2020-02-05  -  Read-Only" id="{114B8F20-CB87-4BC7-A508-70264854B65E}" vid="{A51BA29B-41BC-4821-951B-47CD43817A4A}"/>
    </a:ext>
  </a:extLst>
</a:theme>
</file>

<file path=ppt/theme/theme2.xml><?xml version="1.0" encoding="utf-8"?>
<a:theme xmlns:a="http://schemas.openxmlformats.org/drawingml/2006/main" name="Office Theme">
  <a:themeElements>
    <a:clrScheme name="ENTSOE PPT colours">
      <a:dk1>
        <a:srgbClr val="1D458D"/>
      </a:dk1>
      <a:lt1>
        <a:srgbClr val="FFFFFF"/>
      </a:lt1>
      <a:dk2>
        <a:srgbClr val="1D458D"/>
      </a:dk2>
      <a:lt2>
        <a:srgbClr val="FFFFFF"/>
      </a:lt2>
      <a:accent1>
        <a:srgbClr val="1D458D"/>
      </a:accent1>
      <a:accent2>
        <a:srgbClr val="DEEBF7"/>
      </a:accent2>
      <a:accent3>
        <a:srgbClr val="92D050"/>
      </a:accent3>
      <a:accent4>
        <a:srgbClr val="188B9A"/>
      </a:accent4>
      <a:accent5>
        <a:srgbClr val="54528A"/>
      </a:accent5>
      <a:accent6>
        <a:srgbClr val="707D84"/>
      </a:accent6>
      <a:hlink>
        <a:srgbClr val="92D050"/>
      </a:hlink>
      <a:folHlink>
        <a:srgbClr val="DEEBF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77500" lnSpcReduction="20000"/>
      </a:bodyPr>
      <a:lstStyle>
        <a:defPPr marL="0" marR="0" indent="0" algn="ctr" defTabSz="914400" rtl="0" eaLnBrk="1" fontAlgn="auto" latinLnBrk="0" hangingPunct="1">
          <a:lnSpc>
            <a:spcPct val="120000"/>
          </a:lnSpc>
          <a:spcBef>
            <a:spcPts val="100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Lato" panose="020F0502020204030203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tsog_ppt_template_16-9_2020-02-05  -  Read-Only" id="{114B8F20-CB87-4BC7-A508-70264854B65E}" vid="{47715FC9-AABD-401D-B221-E5D2E3456BBD}"/>
    </a:ext>
  </a:extLst>
</a:theme>
</file>

<file path=ppt/theme/theme3.xml><?xml version="1.0" encoding="utf-8"?>
<a:theme xmlns:a="http://schemas.openxmlformats.org/drawingml/2006/main" name="Thank you slide_Office Theme">
  <a:themeElements>
    <a:clrScheme name="ENTSOE PPT colours">
      <a:dk1>
        <a:srgbClr val="1D458D"/>
      </a:dk1>
      <a:lt1>
        <a:srgbClr val="FFFFFF"/>
      </a:lt1>
      <a:dk2>
        <a:srgbClr val="1D458D"/>
      </a:dk2>
      <a:lt2>
        <a:srgbClr val="FFFFFF"/>
      </a:lt2>
      <a:accent1>
        <a:srgbClr val="1D458D"/>
      </a:accent1>
      <a:accent2>
        <a:srgbClr val="DEEBF7"/>
      </a:accent2>
      <a:accent3>
        <a:srgbClr val="92D050"/>
      </a:accent3>
      <a:accent4>
        <a:srgbClr val="188B9A"/>
      </a:accent4>
      <a:accent5>
        <a:srgbClr val="54528A"/>
      </a:accent5>
      <a:accent6>
        <a:srgbClr val="707D84"/>
      </a:accent6>
      <a:hlink>
        <a:srgbClr val="92D050"/>
      </a:hlink>
      <a:folHlink>
        <a:srgbClr val="DEEBF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 fontScale="77500" lnSpcReduction="20000"/>
      </a:bodyPr>
      <a:lstStyle>
        <a:defPPr marL="0" marR="0" indent="0" algn="ctr" defTabSz="914400" rtl="0" eaLnBrk="1" fontAlgn="auto" latinLnBrk="0" hangingPunct="1">
          <a:lnSpc>
            <a:spcPct val="120000"/>
          </a:lnSpc>
          <a:spcBef>
            <a:spcPts val="100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Lato" panose="020F0502020204030203"/>
            <a:ea typeface="Lato" panose="020F0502020204030203" pitchFamily="34" charset="0"/>
            <a:cs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tsog_ppt_template_16-9_2020-02-05  -  Read-Only" id="{114B8F20-CB87-4BC7-A508-70264854B65E}" vid="{4AD7A4C8-B7EC-43AF-B15E-1C91DDA8DC1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7ee97b4-73a0-450c-8517-7d8a14946e68" xsi:nil="true"/>
    <lcf76f155ced4ddcb4097134ff3c332f xmlns="660daea1-89f2-4198-b72b-53d8a9749df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8595299129C14C87594CD1E1DE1FF2" ma:contentTypeVersion="17" ma:contentTypeDescription="Create a new document." ma:contentTypeScope="" ma:versionID="20f57d6544903d397a96d8435c5ef159">
  <xsd:schema xmlns:xsd="http://www.w3.org/2001/XMLSchema" xmlns:xs="http://www.w3.org/2001/XMLSchema" xmlns:p="http://schemas.microsoft.com/office/2006/metadata/properties" xmlns:ns2="660daea1-89f2-4198-b72b-53d8a9749dfb" xmlns:ns3="37ee97b4-73a0-450c-8517-7d8a14946e68" targetNamespace="http://schemas.microsoft.com/office/2006/metadata/properties" ma:root="true" ma:fieldsID="2867fa654962e772bedb73a9db20bb7a" ns2:_="" ns3:_="">
    <xsd:import namespace="660daea1-89f2-4198-b72b-53d8a9749dfb"/>
    <xsd:import namespace="37ee97b4-73a0-450c-8517-7d8a14946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daea1-89f2-4198-b72b-53d8a9749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9f341b7-1cc6-4f7d-a23c-d8e53df16c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ee97b4-73a0-450c-8517-7d8a14946e6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8895ba9-6df1-46f9-870e-05eb7a12a4ff}" ma:internalName="TaxCatchAll" ma:showField="CatchAllData" ma:web="37ee97b4-73a0-450c-8517-7d8a14946e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54B0D3-6B49-47D2-BA4F-277AAA5C8F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4F78DE-F4F9-4397-9F46-FAC1CEC1FBF6}">
  <ds:schemaRefs>
    <ds:schemaRef ds:uri="37ee97b4-73a0-450c-8517-7d8a14946e68"/>
    <ds:schemaRef ds:uri="660daea1-89f2-4198-b72b-53d8a9749dfb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A25CD53-338D-461B-92B5-1DDBE876C173}">
  <ds:schemaRefs>
    <ds:schemaRef ds:uri="37ee97b4-73a0-450c-8517-7d8a14946e68"/>
    <ds:schemaRef ds:uri="660daea1-89f2-4198-b72b-53d8a9749df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1786</TotalTime>
  <Words>265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Arial Unicode MS</vt:lpstr>
      <vt:lpstr>Calibri</vt:lpstr>
      <vt:lpstr>Courier New</vt:lpstr>
      <vt:lpstr>Gill Sans</vt:lpstr>
      <vt:lpstr>Lato</vt:lpstr>
      <vt:lpstr>Lato Light</vt:lpstr>
      <vt:lpstr>Police système</vt:lpstr>
      <vt:lpstr>Symbol</vt:lpstr>
      <vt:lpstr>Wingdings</vt:lpstr>
      <vt:lpstr>Cover_Office Theme</vt:lpstr>
      <vt:lpstr>Office Theme</vt:lpstr>
      <vt:lpstr>Thank you slide_Office Theme</vt:lpstr>
      <vt:lpstr>PowerPoint Presentation</vt:lpstr>
      <vt:lpstr>Explanation</vt:lpstr>
      <vt:lpstr>Your Project Layout</vt:lpstr>
      <vt:lpstr>Your Project Layout</vt:lpstr>
      <vt:lpstr>Hydrogen</vt:lpstr>
      <vt:lpstr>Natural gas</vt:lpstr>
      <vt:lpstr>Smart Gas grid and other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Mareike Dollinger</dc:creator>
  <cp:lastModifiedBy>Pierre Marani</cp:lastModifiedBy>
  <cp:revision>20</cp:revision>
  <dcterms:created xsi:type="dcterms:W3CDTF">2021-10-18T06:14:31Z</dcterms:created>
  <dcterms:modified xsi:type="dcterms:W3CDTF">2023-11-23T10:22:29Z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0x010100098595299129C14C87594CD1E1DE1FF2</vt:lpwstr>
  </property>
  <property fmtid="{D5CDD505-2E9C-101B-9397-08002B2CF9AE}" pid="3" name="MediaServiceImageTags">
    <vt:lpwstr/>
  </property>
</Properties>
</file>