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7" r:id="rId4"/>
    <p:sldMasterId id="2147483648" r:id="rId5"/>
    <p:sldMasterId id="2147483729" r:id="rId6"/>
  </p:sldMasterIdLst>
  <p:notesMasterIdLst>
    <p:notesMasterId r:id="rId64"/>
  </p:notesMasterIdLst>
  <p:handoutMasterIdLst>
    <p:handoutMasterId r:id="rId65"/>
  </p:handoutMasterIdLst>
  <p:sldIdLst>
    <p:sldId id="849" r:id="rId7"/>
    <p:sldId id="853" r:id="rId8"/>
    <p:sldId id="854" r:id="rId9"/>
    <p:sldId id="850" r:id="rId10"/>
    <p:sldId id="979" r:id="rId11"/>
    <p:sldId id="788" r:id="rId12"/>
    <p:sldId id="789" r:id="rId13"/>
    <p:sldId id="790" r:id="rId14"/>
    <p:sldId id="791" r:id="rId15"/>
    <p:sldId id="795" r:id="rId16"/>
    <p:sldId id="793" r:id="rId17"/>
    <p:sldId id="818" r:id="rId18"/>
    <p:sldId id="856" r:id="rId19"/>
    <p:sldId id="857" r:id="rId20"/>
    <p:sldId id="858" r:id="rId21"/>
    <p:sldId id="859" r:id="rId22"/>
    <p:sldId id="860" r:id="rId23"/>
    <p:sldId id="861" r:id="rId24"/>
    <p:sldId id="855" r:id="rId25"/>
    <p:sldId id="862" r:id="rId26"/>
    <p:sldId id="863" r:id="rId27"/>
    <p:sldId id="864" r:id="rId28"/>
    <p:sldId id="865" r:id="rId29"/>
    <p:sldId id="866" r:id="rId30"/>
    <p:sldId id="867" r:id="rId31"/>
    <p:sldId id="868" r:id="rId32"/>
    <p:sldId id="869" r:id="rId33"/>
    <p:sldId id="923" r:id="rId34"/>
    <p:sldId id="956" r:id="rId35"/>
    <p:sldId id="397" r:id="rId36"/>
    <p:sldId id="926" r:id="rId37"/>
    <p:sldId id="960" r:id="rId38"/>
    <p:sldId id="957" r:id="rId39"/>
    <p:sldId id="959" r:id="rId40"/>
    <p:sldId id="961" r:id="rId41"/>
    <p:sldId id="962" r:id="rId42"/>
    <p:sldId id="963" r:id="rId43"/>
    <p:sldId id="964" r:id="rId44"/>
    <p:sldId id="965" r:id="rId45"/>
    <p:sldId id="966" r:id="rId46"/>
    <p:sldId id="967" r:id="rId47"/>
    <p:sldId id="968" r:id="rId48"/>
    <p:sldId id="969" r:id="rId49"/>
    <p:sldId id="970" r:id="rId50"/>
    <p:sldId id="934" r:id="rId51"/>
    <p:sldId id="955" r:id="rId52"/>
    <p:sldId id="954" r:id="rId53"/>
    <p:sldId id="971" r:id="rId54"/>
    <p:sldId id="973" r:id="rId55"/>
    <p:sldId id="935" r:id="rId56"/>
    <p:sldId id="938" r:id="rId57"/>
    <p:sldId id="936" r:id="rId58"/>
    <p:sldId id="975" r:id="rId59"/>
    <p:sldId id="976" r:id="rId60"/>
    <p:sldId id="977" r:id="rId61"/>
    <p:sldId id="978" r:id="rId62"/>
    <p:sldId id="97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ECB28-0177-CA62-B0FA-A426922A0862}" name="Maria Castro" initials="MC" userId="S::Maria.Castro@entsog.eu::21a77873-8b6d-45e1-89b0-287aaf2f7c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l Carey" initials="CC" lastIdx="28" clrIdx="0">
    <p:extLst>
      <p:ext uri="{19B8F6BF-5375-455C-9EA6-DF929625EA0E}">
        <p15:presenceInfo xmlns:p15="http://schemas.microsoft.com/office/powerpoint/2012/main" userId="S-1-5-21-950918155-2291974674-450208618-2842" providerId="AD"/>
      </p:ext>
    </p:extLst>
  </p:cmAuthor>
  <p:cmAuthor id="2" name="Patricia Orglerova" initials="PO" lastIdx="6" clrIdx="1">
    <p:extLst>
      <p:ext uri="{19B8F6BF-5375-455C-9EA6-DF929625EA0E}">
        <p15:presenceInfo xmlns:p15="http://schemas.microsoft.com/office/powerpoint/2012/main" userId="S-1-5-21-950918155-2291974674-450208618-2924" providerId="AD"/>
      </p:ext>
    </p:extLst>
  </p:cmAuthor>
  <p:cmAuthor id="3" name="Totterdell, Cillian" initials="TC" lastIdx="18" clrIdx="2">
    <p:extLst>
      <p:ext uri="{19B8F6BF-5375-455C-9EA6-DF929625EA0E}">
        <p15:presenceInfo xmlns:p15="http://schemas.microsoft.com/office/powerpoint/2012/main" userId="S-1-5-21-2000478354-261903793-682003330-47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828"/>
    <a:srgbClr val="ADDC7A"/>
    <a:srgbClr val="FFE389"/>
    <a:srgbClr val="AFF8F3"/>
    <a:srgbClr val="9392BE"/>
    <a:srgbClr val="CC0099"/>
    <a:srgbClr val="9ED561"/>
    <a:srgbClr val="1D458D"/>
    <a:srgbClr val="EAF6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3FCF9-319D-40D5-B3B8-326E1EC7AE82}" v="210" dt="2023-03-27T07:45:09.573"/>
    <p1510:client id="{749D1BAB-8765-4F4E-98E5-54EC0CD9FA48}" v="5" vWet="9" dt="2023-03-27T12:30:59.203"/>
    <p1510:client id="{FF8AEB1A-465C-4C3A-9820-55679163EB55}" v="99" dt="2023-03-27T16:04:14.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331" autoAdjust="0"/>
  </p:normalViewPr>
  <p:slideViewPr>
    <p:cSldViewPr snapToObjects="1">
      <p:cViewPr varScale="1">
        <p:scale>
          <a:sx n="77" d="100"/>
          <a:sy n="77" d="100"/>
        </p:scale>
        <p:origin x="232" y="72"/>
      </p:cViewPr>
      <p:guideLst/>
    </p:cSldViewPr>
  </p:slideViewPr>
  <p:outlineViewPr>
    <p:cViewPr>
      <p:scale>
        <a:sx n="33" d="100"/>
        <a:sy n="33" d="100"/>
      </p:scale>
      <p:origin x="0" y="-6516"/>
    </p:cViewPr>
  </p:outlineViewPr>
  <p:notesTextViewPr>
    <p:cViewPr>
      <p:scale>
        <a:sx n="3" d="2"/>
        <a:sy n="3" d="2"/>
      </p:scale>
      <p:origin x="0" y="0"/>
    </p:cViewPr>
  </p:notesTextViewPr>
  <p:sorterViewPr>
    <p:cViewPr>
      <p:scale>
        <a:sx n="66" d="100"/>
        <a:sy n="66" d="100"/>
      </p:scale>
      <p:origin x="0" y="0"/>
    </p:cViewPr>
  </p:sorterViewPr>
  <p:notesViewPr>
    <p:cSldViewPr snapToObject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lo von der Grün (ENTSOG)" userId="S::thilo.gruen@entsog.eu::69978acb-452c-4138-9f17-2aa70b8a3d45" providerId="AD" clId="Web-{6453FCF9-319D-40D5-B3B8-326E1EC7AE82}"/>
    <pc:docChg chg="modSld">
      <pc:chgData name="Thilo von der Grün (ENTSOG)" userId="S::thilo.gruen@entsog.eu::69978acb-452c-4138-9f17-2aa70b8a3d45" providerId="AD" clId="Web-{6453FCF9-319D-40D5-B3B8-326E1EC7AE82}" dt="2023-03-27T07:45:09.573" v="195" actId="20577"/>
      <pc:docMkLst>
        <pc:docMk/>
      </pc:docMkLst>
      <pc:sldChg chg="modSp">
        <pc:chgData name="Thilo von der Grün (ENTSOG)" userId="S::thilo.gruen@entsog.eu::69978acb-452c-4138-9f17-2aa70b8a3d45" providerId="AD" clId="Web-{6453FCF9-319D-40D5-B3B8-326E1EC7AE82}" dt="2023-03-27T07:04:22.435" v="6" actId="20577"/>
        <pc:sldMkLst>
          <pc:docMk/>
          <pc:sldMk cId="2269281323" sldId="849"/>
        </pc:sldMkLst>
        <pc:spChg chg="mod">
          <ac:chgData name="Thilo von der Grün (ENTSOG)" userId="S::thilo.gruen@entsog.eu::69978acb-452c-4138-9f17-2aa70b8a3d45" providerId="AD" clId="Web-{6453FCF9-319D-40D5-B3B8-326E1EC7AE82}" dt="2023-03-27T07:04:22.435" v="6" actId="20577"/>
          <ac:spMkLst>
            <pc:docMk/>
            <pc:sldMk cId="2269281323" sldId="849"/>
            <ac:spMk id="3" creationId="{BF8AE9B1-010C-45B7-AC19-36F2365EB42E}"/>
          </ac:spMkLst>
        </pc:spChg>
      </pc:sldChg>
      <pc:sldChg chg="modSp">
        <pc:chgData name="Thilo von der Grün (ENTSOG)" userId="S::thilo.gruen@entsog.eu::69978acb-452c-4138-9f17-2aa70b8a3d45" providerId="AD" clId="Web-{6453FCF9-319D-40D5-B3B8-326E1EC7AE82}" dt="2023-03-27T07:37:52.479" v="189" actId="20577"/>
        <pc:sldMkLst>
          <pc:docMk/>
          <pc:sldMk cId="3533216261" sldId="850"/>
        </pc:sldMkLst>
        <pc:spChg chg="mod">
          <ac:chgData name="Thilo von der Grün (ENTSOG)" userId="S::thilo.gruen@entsog.eu::69978acb-452c-4138-9f17-2aa70b8a3d45" providerId="AD" clId="Web-{6453FCF9-319D-40D5-B3B8-326E1EC7AE82}" dt="2023-03-27T07:37:52.479" v="189" actId="20577"/>
          <ac:spMkLst>
            <pc:docMk/>
            <pc:sldMk cId="3533216261" sldId="850"/>
            <ac:spMk id="5" creationId="{00B3096D-D368-4E60-8C67-03D6D880D4A0}"/>
          </ac:spMkLst>
        </pc:spChg>
        <pc:spChg chg="mod">
          <ac:chgData name="Thilo von der Grün (ENTSOG)" userId="S::thilo.gruen@entsog.eu::69978acb-452c-4138-9f17-2aa70b8a3d45" providerId="AD" clId="Web-{6453FCF9-319D-40D5-B3B8-326E1EC7AE82}" dt="2023-03-27T07:11:26.951" v="119" actId="20577"/>
          <ac:spMkLst>
            <pc:docMk/>
            <pc:sldMk cId="3533216261" sldId="850"/>
            <ac:spMk id="12" creationId="{152C7BF1-70E7-8FB5-DC91-1995D0781C39}"/>
          </ac:spMkLst>
        </pc:spChg>
        <pc:spChg chg="mod">
          <ac:chgData name="Thilo von der Grün (ENTSOG)" userId="S::thilo.gruen@entsog.eu::69978acb-452c-4138-9f17-2aa70b8a3d45" providerId="AD" clId="Web-{6453FCF9-319D-40D5-B3B8-326E1EC7AE82}" dt="2023-03-27T07:09:02.586" v="31" actId="14100"/>
          <ac:spMkLst>
            <pc:docMk/>
            <pc:sldMk cId="3533216261" sldId="850"/>
            <ac:spMk id="13" creationId="{F21FF3B1-6FF1-663C-6A59-E4386502F313}"/>
          </ac:spMkLst>
        </pc:spChg>
        <pc:spChg chg="mod">
          <ac:chgData name="Thilo von der Grün (ENTSOG)" userId="S::thilo.gruen@entsog.eu::69978acb-452c-4138-9f17-2aa70b8a3d45" providerId="AD" clId="Web-{6453FCF9-319D-40D5-B3B8-326E1EC7AE82}" dt="2023-03-27T07:11:53.890" v="129" actId="20577"/>
          <ac:spMkLst>
            <pc:docMk/>
            <pc:sldMk cId="3533216261" sldId="850"/>
            <ac:spMk id="14" creationId="{221B6586-1902-2507-A959-72EE6345EB40}"/>
          </ac:spMkLst>
        </pc:spChg>
        <pc:spChg chg="mod">
          <ac:chgData name="Thilo von der Grün (ENTSOG)" userId="S::thilo.gruen@entsog.eu::69978acb-452c-4138-9f17-2aa70b8a3d45" providerId="AD" clId="Web-{6453FCF9-319D-40D5-B3B8-326E1EC7AE82}" dt="2023-03-27T07:10:07.964" v="36" actId="1076"/>
          <ac:spMkLst>
            <pc:docMk/>
            <pc:sldMk cId="3533216261" sldId="850"/>
            <ac:spMk id="17" creationId="{5854DB18-8DD4-C1C5-9A2E-C166717B7634}"/>
          </ac:spMkLst>
        </pc:spChg>
        <pc:spChg chg="mod">
          <ac:chgData name="Thilo von der Grün (ENTSOG)" userId="S::thilo.gruen@entsog.eu::69978acb-452c-4138-9f17-2aa70b8a3d45" providerId="AD" clId="Web-{6453FCF9-319D-40D5-B3B8-326E1EC7AE82}" dt="2023-03-27T07:10:27.714" v="82" actId="1076"/>
          <ac:spMkLst>
            <pc:docMk/>
            <pc:sldMk cId="3533216261" sldId="850"/>
            <ac:spMk id="29" creationId="{F14815E2-D077-E59C-7EE2-C306A33213A6}"/>
          </ac:spMkLst>
        </pc:spChg>
        <pc:spChg chg="mod">
          <ac:chgData name="Thilo von der Grün (ENTSOG)" userId="S::thilo.gruen@entsog.eu::69978acb-452c-4138-9f17-2aa70b8a3d45" providerId="AD" clId="Web-{6453FCF9-319D-40D5-B3B8-326E1EC7AE82}" dt="2023-03-27T07:10:27.730" v="83" actId="1076"/>
          <ac:spMkLst>
            <pc:docMk/>
            <pc:sldMk cId="3533216261" sldId="850"/>
            <ac:spMk id="31" creationId="{DF8ECBC2-EF0A-4C65-C160-D796474E4471}"/>
          </ac:spMkLst>
        </pc:spChg>
        <pc:spChg chg="mod">
          <ac:chgData name="Thilo von der Grün (ENTSOG)" userId="S::thilo.gruen@entsog.eu::69978acb-452c-4138-9f17-2aa70b8a3d45" providerId="AD" clId="Web-{6453FCF9-319D-40D5-B3B8-326E1EC7AE82}" dt="2023-03-27T07:11:30.561" v="120" actId="20577"/>
          <ac:spMkLst>
            <pc:docMk/>
            <pc:sldMk cId="3533216261" sldId="850"/>
            <ac:spMk id="32" creationId="{155F6066-3331-DD7C-F2C2-24EE3BA1C0C7}"/>
          </ac:spMkLst>
        </pc:spChg>
        <pc:spChg chg="mod">
          <ac:chgData name="Thilo von der Grün (ENTSOG)" userId="S::thilo.gruen@entsog.eu::69978acb-452c-4138-9f17-2aa70b8a3d45" providerId="AD" clId="Web-{6453FCF9-319D-40D5-B3B8-326E1EC7AE82}" dt="2023-03-27T07:20:58.082" v="169" actId="1076"/>
          <ac:spMkLst>
            <pc:docMk/>
            <pc:sldMk cId="3533216261" sldId="850"/>
            <ac:spMk id="33" creationId="{243ACBEF-DDE4-20E5-C7AC-7C3ACA511ED6}"/>
          </ac:spMkLst>
        </pc:spChg>
        <pc:spChg chg="mod">
          <ac:chgData name="Thilo von der Grün (ENTSOG)" userId="S::thilo.gruen@entsog.eu::69978acb-452c-4138-9f17-2aa70b8a3d45" providerId="AD" clId="Web-{6453FCF9-319D-40D5-B3B8-326E1EC7AE82}" dt="2023-03-27T07:10:27.793" v="85" actId="1076"/>
          <ac:spMkLst>
            <pc:docMk/>
            <pc:sldMk cId="3533216261" sldId="850"/>
            <ac:spMk id="34" creationId="{C994BC01-D2D7-0E8D-84A4-9AAC50C8F139}"/>
          </ac:spMkLst>
        </pc:spChg>
        <pc:spChg chg="mod">
          <ac:chgData name="Thilo von der Grün (ENTSOG)" userId="S::thilo.gruen@entsog.eu::69978acb-452c-4138-9f17-2aa70b8a3d45" providerId="AD" clId="Web-{6453FCF9-319D-40D5-B3B8-326E1EC7AE82}" dt="2023-03-27T07:12:02.265" v="132" actId="20577"/>
          <ac:spMkLst>
            <pc:docMk/>
            <pc:sldMk cId="3533216261" sldId="850"/>
            <ac:spMk id="35" creationId="{F086514D-2414-ADC7-E385-A3A575F8ED80}"/>
          </ac:spMkLst>
        </pc:spChg>
        <pc:spChg chg="mod">
          <ac:chgData name="Thilo von der Grün (ENTSOG)" userId="S::thilo.gruen@entsog.eu::69978acb-452c-4138-9f17-2aa70b8a3d45" providerId="AD" clId="Web-{6453FCF9-319D-40D5-B3B8-326E1EC7AE82}" dt="2023-03-27T07:11:42.702" v="125" actId="20577"/>
          <ac:spMkLst>
            <pc:docMk/>
            <pc:sldMk cId="3533216261" sldId="850"/>
            <ac:spMk id="37" creationId="{295BB617-FB72-1274-C2C9-4112D4F1E8E8}"/>
          </ac:spMkLst>
        </pc:spChg>
        <pc:spChg chg="mod">
          <ac:chgData name="Thilo von der Grün (ENTSOG)" userId="S::thilo.gruen@entsog.eu::69978acb-452c-4138-9f17-2aa70b8a3d45" providerId="AD" clId="Web-{6453FCF9-319D-40D5-B3B8-326E1EC7AE82}" dt="2023-03-27T07:10:27.886" v="89" actId="1076"/>
          <ac:spMkLst>
            <pc:docMk/>
            <pc:sldMk cId="3533216261" sldId="850"/>
            <ac:spMk id="40" creationId="{62DD603D-63AC-B482-84FD-A63456DA1ECF}"/>
          </ac:spMkLst>
        </pc:spChg>
        <pc:spChg chg="mod">
          <ac:chgData name="Thilo von der Grün (ENTSOG)" userId="S::thilo.gruen@entsog.eu::69978acb-452c-4138-9f17-2aa70b8a3d45" providerId="AD" clId="Web-{6453FCF9-319D-40D5-B3B8-326E1EC7AE82}" dt="2023-03-27T07:10:27.918" v="90" actId="1076"/>
          <ac:spMkLst>
            <pc:docMk/>
            <pc:sldMk cId="3533216261" sldId="850"/>
            <ac:spMk id="42" creationId="{2C8A170A-09FA-E2B9-32A9-A9B7CDB6C17B}"/>
          </ac:spMkLst>
        </pc:spChg>
        <pc:spChg chg="mod">
          <ac:chgData name="Thilo von der Grün (ENTSOG)" userId="S::thilo.gruen@entsog.eu::69978acb-452c-4138-9f17-2aa70b8a3d45" providerId="AD" clId="Web-{6453FCF9-319D-40D5-B3B8-326E1EC7AE82}" dt="2023-03-27T07:10:27.949" v="92" actId="1076"/>
          <ac:spMkLst>
            <pc:docMk/>
            <pc:sldMk cId="3533216261" sldId="850"/>
            <ac:spMk id="47" creationId="{134849DE-676B-D396-E405-C0A40A8F75C3}"/>
          </ac:spMkLst>
        </pc:spChg>
        <pc:spChg chg="mod">
          <ac:chgData name="Thilo von der Grün (ENTSOG)" userId="S::thilo.gruen@entsog.eu::69978acb-452c-4138-9f17-2aa70b8a3d45" providerId="AD" clId="Web-{6453FCF9-319D-40D5-B3B8-326E1EC7AE82}" dt="2023-03-27T07:21:05.879" v="170" actId="20577"/>
          <ac:spMkLst>
            <pc:docMk/>
            <pc:sldMk cId="3533216261" sldId="850"/>
            <ac:spMk id="48" creationId="{81BFB58F-F925-BCCB-A50D-AB3437213BC0}"/>
          </ac:spMkLst>
        </pc:spChg>
        <pc:spChg chg="mod">
          <ac:chgData name="Thilo von der Grün (ENTSOG)" userId="S::thilo.gruen@entsog.eu::69978acb-452c-4138-9f17-2aa70b8a3d45" providerId="AD" clId="Web-{6453FCF9-319D-40D5-B3B8-326E1EC7AE82}" dt="2023-03-27T07:10:27.996" v="94" actId="1076"/>
          <ac:spMkLst>
            <pc:docMk/>
            <pc:sldMk cId="3533216261" sldId="850"/>
            <ac:spMk id="53" creationId="{7A4BC64A-91E4-DC89-5F35-A0E7E6FE544D}"/>
          </ac:spMkLst>
        </pc:spChg>
        <pc:spChg chg="mod">
          <ac:chgData name="Thilo von der Grün (ENTSOG)" userId="S::thilo.gruen@entsog.eu::69978acb-452c-4138-9f17-2aa70b8a3d45" providerId="AD" clId="Web-{6453FCF9-319D-40D5-B3B8-326E1EC7AE82}" dt="2023-03-27T07:10:28.058" v="96" actId="1076"/>
          <ac:spMkLst>
            <pc:docMk/>
            <pc:sldMk cId="3533216261" sldId="850"/>
            <ac:spMk id="58" creationId="{1852629F-4AEA-06C5-8B95-6416BC15145B}"/>
          </ac:spMkLst>
        </pc:spChg>
        <pc:spChg chg="mod">
          <ac:chgData name="Thilo von der Grün (ENTSOG)" userId="S::thilo.gruen@entsog.eu::69978acb-452c-4138-9f17-2aa70b8a3d45" providerId="AD" clId="Web-{6453FCF9-319D-40D5-B3B8-326E1EC7AE82}" dt="2023-03-27T07:10:28.074" v="97" actId="1076"/>
          <ac:spMkLst>
            <pc:docMk/>
            <pc:sldMk cId="3533216261" sldId="850"/>
            <ac:spMk id="62" creationId="{6A87412C-6652-8A88-B030-A1270C977273}"/>
          </ac:spMkLst>
        </pc:spChg>
        <pc:spChg chg="mod">
          <ac:chgData name="Thilo von der Grün (ENTSOG)" userId="S::thilo.gruen@entsog.eu::69978acb-452c-4138-9f17-2aa70b8a3d45" providerId="AD" clId="Web-{6453FCF9-319D-40D5-B3B8-326E1EC7AE82}" dt="2023-03-27T07:10:28.089" v="98" actId="1076"/>
          <ac:spMkLst>
            <pc:docMk/>
            <pc:sldMk cId="3533216261" sldId="850"/>
            <ac:spMk id="63" creationId="{E388DF4E-0F3E-2A26-950D-CCDEBAC7B483}"/>
          </ac:spMkLst>
        </pc:spChg>
        <pc:spChg chg="mod">
          <ac:chgData name="Thilo von der Grün (ENTSOG)" userId="S::thilo.gruen@entsog.eu::69978acb-452c-4138-9f17-2aa70b8a3d45" providerId="AD" clId="Web-{6453FCF9-319D-40D5-B3B8-326E1EC7AE82}" dt="2023-03-27T07:12:07.296" v="135" actId="20577"/>
          <ac:spMkLst>
            <pc:docMk/>
            <pc:sldMk cId="3533216261" sldId="850"/>
            <ac:spMk id="64" creationId="{E3B5C118-192C-E621-3F71-099BD1807B77}"/>
          </ac:spMkLst>
        </pc:spChg>
        <pc:spChg chg="mod">
          <ac:chgData name="Thilo von der Grün (ENTSOG)" userId="S::thilo.gruen@entsog.eu::69978acb-452c-4138-9f17-2aa70b8a3d45" providerId="AD" clId="Web-{6453FCF9-319D-40D5-B3B8-326E1EC7AE82}" dt="2023-03-27T07:12:27.797" v="143" actId="20577"/>
          <ac:spMkLst>
            <pc:docMk/>
            <pc:sldMk cId="3533216261" sldId="850"/>
            <ac:spMk id="72" creationId="{7CE8751D-7A16-9932-5B00-D1BB5557FCEF}"/>
          </ac:spMkLst>
        </pc:spChg>
        <pc:spChg chg="mod">
          <ac:chgData name="Thilo von der Grün (ENTSOG)" userId="S::thilo.gruen@entsog.eu::69978acb-452c-4138-9f17-2aa70b8a3d45" providerId="AD" clId="Web-{6453FCF9-319D-40D5-B3B8-326E1EC7AE82}" dt="2023-03-27T07:12:37.454" v="146" actId="20577"/>
          <ac:spMkLst>
            <pc:docMk/>
            <pc:sldMk cId="3533216261" sldId="850"/>
            <ac:spMk id="78" creationId="{EECD3C6A-9598-DE9C-8536-46EBD1CF5B3B}"/>
          </ac:spMkLst>
        </pc:spChg>
        <pc:grpChg chg="mod">
          <ac:chgData name="Thilo von der Grün (ENTSOG)" userId="S::thilo.gruen@entsog.eu::69978acb-452c-4138-9f17-2aa70b8a3d45" providerId="AD" clId="Web-{6453FCF9-319D-40D5-B3B8-326E1EC7AE82}" dt="2023-03-27T07:12:33.782" v="144" actId="1076"/>
          <ac:grpSpMkLst>
            <pc:docMk/>
            <pc:sldMk cId="3533216261" sldId="850"/>
            <ac:grpSpMk id="73" creationId="{B1D6A4AA-A023-CCC9-7B58-24AC7F553E2A}"/>
          </ac:grpSpMkLst>
        </pc:grpChg>
        <pc:picChg chg="mod">
          <ac:chgData name="Thilo von der Grün (ENTSOG)" userId="S::thilo.gruen@entsog.eu::69978acb-452c-4138-9f17-2aa70b8a3d45" providerId="AD" clId="Web-{6453FCF9-319D-40D5-B3B8-326E1EC7AE82}" dt="2023-03-27T07:10:27.933" v="91" actId="1076"/>
          <ac:picMkLst>
            <pc:docMk/>
            <pc:sldMk cId="3533216261" sldId="850"/>
            <ac:picMk id="43" creationId="{CCD4D1D4-C5A3-845C-A252-E1B523700D62}"/>
          </ac:picMkLst>
        </pc:picChg>
        <pc:picChg chg="mod">
          <ac:chgData name="Thilo von der Grün (ENTSOG)" userId="S::thilo.gruen@entsog.eu::69978acb-452c-4138-9f17-2aa70b8a3d45" providerId="AD" clId="Web-{6453FCF9-319D-40D5-B3B8-326E1EC7AE82}" dt="2023-03-27T07:10:28.027" v="95" actId="1076"/>
          <ac:picMkLst>
            <pc:docMk/>
            <pc:sldMk cId="3533216261" sldId="850"/>
            <ac:picMk id="54" creationId="{BB93CDAA-36E8-E689-E3BD-DBD147022312}"/>
          </ac:picMkLst>
        </pc:picChg>
        <pc:cxnChg chg="mod">
          <ac:chgData name="Thilo von der Grün (ENTSOG)" userId="S::thilo.gruen@entsog.eu::69978acb-452c-4138-9f17-2aa70b8a3d45" providerId="AD" clId="Web-{6453FCF9-319D-40D5-B3B8-326E1EC7AE82}" dt="2023-03-27T07:10:27.683" v="81" actId="1076"/>
          <ac:cxnSpMkLst>
            <pc:docMk/>
            <pc:sldMk cId="3533216261" sldId="850"/>
            <ac:cxnSpMk id="28" creationId="{58762A82-A1D9-CB51-D6F5-B874E3D08803}"/>
          </ac:cxnSpMkLst>
        </pc:cxnChg>
        <pc:cxnChg chg="mod">
          <ac:chgData name="Thilo von der Grün (ENTSOG)" userId="S::thilo.gruen@entsog.eu::69978acb-452c-4138-9f17-2aa70b8a3d45" providerId="AD" clId="Web-{6453FCF9-319D-40D5-B3B8-326E1EC7AE82}" dt="2023-03-27T07:10:27.871" v="88" actId="1076"/>
          <ac:cxnSpMkLst>
            <pc:docMk/>
            <pc:sldMk cId="3533216261" sldId="850"/>
            <ac:cxnSpMk id="39" creationId="{E12C9144-C6E6-0056-AB52-C016B45B6FE0}"/>
          </ac:cxnSpMkLst>
        </pc:cxnChg>
      </pc:sldChg>
      <pc:sldChg chg="delSp modSp">
        <pc:chgData name="Thilo von der Grün (ENTSOG)" userId="S::thilo.gruen@entsog.eu::69978acb-452c-4138-9f17-2aa70b8a3d45" providerId="AD" clId="Web-{6453FCF9-319D-40D5-B3B8-326E1EC7AE82}" dt="2023-03-27T07:45:09.573" v="195" actId="20577"/>
        <pc:sldMkLst>
          <pc:docMk/>
          <pc:sldMk cId="4236212113" sldId="853"/>
        </pc:sldMkLst>
        <pc:spChg chg="mod">
          <ac:chgData name="Thilo von der Grün (ENTSOG)" userId="S::thilo.gruen@entsog.eu::69978acb-452c-4138-9f17-2aa70b8a3d45" providerId="AD" clId="Web-{6453FCF9-319D-40D5-B3B8-326E1EC7AE82}" dt="2023-03-27T07:45:09.573" v="195" actId="20577"/>
          <ac:spMkLst>
            <pc:docMk/>
            <pc:sldMk cId="4236212113" sldId="853"/>
            <ac:spMk id="5" creationId="{81FBC496-5967-2E11-2926-1DF1E54C0DAC}"/>
          </ac:spMkLst>
        </pc:spChg>
        <pc:spChg chg="mod">
          <ac:chgData name="Thilo von der Grün (ENTSOG)" userId="S::thilo.gruen@entsog.eu::69978acb-452c-4138-9f17-2aa70b8a3d45" providerId="AD" clId="Web-{6453FCF9-319D-40D5-B3B8-326E1EC7AE82}" dt="2023-03-27T07:08:37.945" v="29" actId="20577"/>
          <ac:spMkLst>
            <pc:docMk/>
            <pc:sldMk cId="4236212113" sldId="853"/>
            <ac:spMk id="14" creationId="{DA108BB2-F1A1-D110-74FA-397661A96C75}"/>
          </ac:spMkLst>
        </pc:spChg>
        <pc:spChg chg="del topLvl">
          <ac:chgData name="Thilo von der Grün (ENTSOG)" userId="S::thilo.gruen@entsog.eu::69978acb-452c-4138-9f17-2aa70b8a3d45" providerId="AD" clId="Web-{6453FCF9-319D-40D5-B3B8-326E1EC7AE82}" dt="2023-03-27T07:14:13.551" v="154"/>
          <ac:spMkLst>
            <pc:docMk/>
            <pc:sldMk cId="4236212113" sldId="853"/>
            <ac:spMk id="46" creationId="{E554AB39-AAF3-02DF-77F7-478276ED78AC}"/>
          </ac:spMkLst>
        </pc:spChg>
        <pc:grpChg chg="del">
          <ac:chgData name="Thilo von der Grün (ENTSOG)" userId="S::thilo.gruen@entsog.eu::69978acb-452c-4138-9f17-2aa70b8a3d45" providerId="AD" clId="Web-{6453FCF9-319D-40D5-B3B8-326E1EC7AE82}" dt="2023-03-27T07:14:11.473" v="153"/>
          <ac:grpSpMkLst>
            <pc:docMk/>
            <pc:sldMk cId="4236212113" sldId="853"/>
            <ac:grpSpMk id="44" creationId="{1CAB9639-ED51-214A-4B59-D3970FBC655B}"/>
          </ac:grpSpMkLst>
        </pc:grpChg>
        <pc:grpChg chg="del mod">
          <ac:chgData name="Thilo von der Grün (ENTSOG)" userId="S::thilo.gruen@entsog.eu::69978acb-452c-4138-9f17-2aa70b8a3d45" providerId="AD" clId="Web-{6453FCF9-319D-40D5-B3B8-326E1EC7AE82}" dt="2023-03-27T07:14:13.551" v="154"/>
          <ac:grpSpMkLst>
            <pc:docMk/>
            <pc:sldMk cId="4236212113" sldId="853"/>
            <ac:grpSpMk id="48" creationId="{DD005E01-B0A5-C613-7A37-815B0B1661A7}"/>
          </ac:grpSpMkLst>
        </pc:grpChg>
        <pc:picChg chg="del topLvl">
          <ac:chgData name="Thilo von der Grün (ENTSOG)" userId="S::thilo.gruen@entsog.eu::69978acb-452c-4138-9f17-2aa70b8a3d45" providerId="AD" clId="Web-{6453FCF9-319D-40D5-B3B8-326E1EC7AE82}" dt="2023-03-27T07:14:15.004" v="155"/>
          <ac:picMkLst>
            <pc:docMk/>
            <pc:sldMk cId="4236212113" sldId="853"/>
            <ac:picMk id="47" creationId="{1570D364-2318-0C3C-A404-30002B4BE853}"/>
          </ac:picMkLst>
        </pc:picChg>
      </pc:sldChg>
      <pc:sldChg chg="modSp">
        <pc:chgData name="Thilo von der Grün (ENTSOG)" userId="S::thilo.gruen@entsog.eu::69978acb-452c-4138-9f17-2aa70b8a3d45" providerId="AD" clId="Web-{6453FCF9-319D-40D5-B3B8-326E1EC7AE82}" dt="2023-03-27T07:37:44.682" v="185" actId="14100"/>
        <pc:sldMkLst>
          <pc:docMk/>
          <pc:sldMk cId="1849171967" sldId="854"/>
        </pc:sldMkLst>
        <pc:spChg chg="mod">
          <ac:chgData name="Thilo von der Grün (ENTSOG)" userId="S::thilo.gruen@entsog.eu::69978acb-452c-4138-9f17-2aa70b8a3d45" providerId="AD" clId="Web-{6453FCF9-319D-40D5-B3B8-326E1EC7AE82}" dt="2023-03-27T07:37:44.682" v="185" actId="14100"/>
          <ac:spMkLst>
            <pc:docMk/>
            <pc:sldMk cId="1849171967" sldId="854"/>
            <ac:spMk id="34" creationId="{BD8453CB-787C-6D7C-55F0-4AB234A1C760}"/>
          </ac:spMkLst>
        </pc:spChg>
        <pc:spChg chg="mod">
          <ac:chgData name="Thilo von der Grün (ENTSOG)" userId="S::thilo.gruen@entsog.eu::69978acb-452c-4138-9f17-2aa70b8a3d45" providerId="AD" clId="Web-{6453FCF9-319D-40D5-B3B8-326E1EC7AE82}" dt="2023-03-27T07:35:34.895" v="180" actId="20577"/>
          <ac:spMkLst>
            <pc:docMk/>
            <pc:sldMk cId="1849171967" sldId="854"/>
            <ac:spMk id="43" creationId="{13991C0C-2942-C283-D3E5-53AD4F60B558}"/>
          </ac:spMkLst>
        </pc:spChg>
        <pc:grpChg chg="mod">
          <ac:chgData name="Thilo von der Grün (ENTSOG)" userId="S::thilo.gruen@entsog.eu::69978acb-452c-4138-9f17-2aa70b8a3d45" providerId="AD" clId="Web-{6453FCF9-319D-40D5-B3B8-326E1EC7AE82}" dt="2023-03-27T07:18:16.529" v="156" actId="1076"/>
          <ac:grpSpMkLst>
            <pc:docMk/>
            <pc:sldMk cId="1849171967" sldId="854"/>
            <ac:grpSpMk id="52" creationId="{1C213EB8-0985-B5D9-76BB-AFDA0CCE1116}"/>
          </ac:grpSpMkLst>
        </pc:grpChg>
        <pc:picChg chg="mod">
          <ac:chgData name="Thilo von der Grün (ENTSOG)" userId="S::thilo.gruen@entsog.eu::69978acb-452c-4138-9f17-2aa70b8a3d45" providerId="AD" clId="Web-{6453FCF9-319D-40D5-B3B8-326E1EC7AE82}" dt="2023-03-27T07:18:20.576" v="157" actId="1076"/>
          <ac:picMkLst>
            <pc:docMk/>
            <pc:sldMk cId="1849171967" sldId="854"/>
            <ac:picMk id="48" creationId="{E5D200C3-E696-5838-9A01-1F1BCAC02AF8}"/>
          </ac:picMkLst>
        </pc:picChg>
      </pc:sldChg>
    </pc:docChg>
  </pc:docChgLst>
  <pc:docChgLst>
    <pc:chgData name="Thilo von der Grün (ENTSOG)" userId="69978acb-452c-4138-9f17-2aa70b8a3d45" providerId="ADAL" clId="{749D1BAB-8765-4F4E-98E5-54EC0CD9FA48}"/>
    <pc:docChg chg="custSel modSld">
      <pc:chgData name="Thilo von der Grün (ENTSOG)" userId="69978acb-452c-4138-9f17-2aa70b8a3d45" providerId="ADAL" clId="{749D1BAB-8765-4F4E-98E5-54EC0CD9FA48}" dt="2023-03-27T12:21:10.366" v="4" actId="20577"/>
      <pc:docMkLst>
        <pc:docMk/>
      </pc:docMkLst>
      <pc:sldChg chg="delSp mod">
        <pc:chgData name="Thilo von der Grün (ENTSOG)" userId="69978acb-452c-4138-9f17-2aa70b8a3d45" providerId="ADAL" clId="{749D1BAB-8765-4F4E-98E5-54EC0CD9FA48}" dt="2023-03-27T11:35:18.765" v="0" actId="478"/>
        <pc:sldMkLst>
          <pc:docMk/>
          <pc:sldMk cId="1849171967" sldId="854"/>
        </pc:sldMkLst>
        <pc:picChg chg="del">
          <ac:chgData name="Thilo von der Grün (ENTSOG)" userId="69978acb-452c-4138-9f17-2aa70b8a3d45" providerId="ADAL" clId="{749D1BAB-8765-4F4E-98E5-54EC0CD9FA48}" dt="2023-03-27T11:35:18.765" v="0" actId="478"/>
          <ac:picMkLst>
            <pc:docMk/>
            <pc:sldMk cId="1849171967" sldId="854"/>
            <ac:picMk id="59" creationId="{6A03BDD7-2B79-1A0F-83A9-B5F466ED317A}"/>
          </ac:picMkLst>
        </pc:picChg>
      </pc:sldChg>
      <pc:sldChg chg="modSp mod">
        <pc:chgData name="Thilo von der Grün (ENTSOG)" userId="69978acb-452c-4138-9f17-2aa70b8a3d45" providerId="ADAL" clId="{749D1BAB-8765-4F4E-98E5-54EC0CD9FA48}" dt="2023-03-27T12:21:10.366" v="4" actId="20577"/>
        <pc:sldMkLst>
          <pc:docMk/>
          <pc:sldMk cId="3149871622" sldId="855"/>
        </pc:sldMkLst>
        <pc:spChg chg="mod">
          <ac:chgData name="Thilo von der Grün (ENTSOG)" userId="69978acb-452c-4138-9f17-2aa70b8a3d45" providerId="ADAL" clId="{749D1BAB-8765-4F4E-98E5-54EC0CD9FA48}" dt="2023-03-27T12:21:10.366" v="4" actId="20577"/>
          <ac:spMkLst>
            <pc:docMk/>
            <pc:sldMk cId="3149871622" sldId="855"/>
            <ac:spMk id="6" creationId="{C8DA3386-F79E-4098-B6DE-809C6D22C4B2}"/>
          </ac:spMkLst>
        </pc:spChg>
      </pc:sldChg>
    </pc:docChg>
  </pc:docChgLst>
  <pc:docChgLst>
    <pc:chgData name="Maria Castro" userId="21a77873-8b6d-45e1-89b0-287aaf2f7ca2" providerId="ADAL" clId="{FF8AEB1A-465C-4C3A-9820-55679163EB55}"/>
    <pc:docChg chg="undo custSel addSld delSld modSld sldOrd">
      <pc:chgData name="Maria Castro" userId="21a77873-8b6d-45e1-89b0-287aaf2f7ca2" providerId="ADAL" clId="{FF8AEB1A-465C-4C3A-9820-55679163EB55}" dt="2023-03-27T16:04:40.120" v="991" actId="20577"/>
      <pc:docMkLst>
        <pc:docMk/>
      </pc:docMkLst>
      <pc:sldChg chg="add">
        <pc:chgData name="Maria Castro" userId="21a77873-8b6d-45e1-89b0-287aaf2f7ca2" providerId="ADAL" clId="{FF8AEB1A-465C-4C3A-9820-55679163EB55}" dt="2023-03-27T11:03:52.154" v="727"/>
        <pc:sldMkLst>
          <pc:docMk/>
          <pc:sldMk cId="3318306204" sldId="397"/>
        </pc:sldMkLst>
      </pc:sldChg>
      <pc:sldChg chg="add">
        <pc:chgData name="Maria Castro" userId="21a77873-8b6d-45e1-89b0-287aaf2f7ca2" providerId="ADAL" clId="{FF8AEB1A-465C-4C3A-9820-55679163EB55}" dt="2023-03-27T16:04:14.307" v="990"/>
        <pc:sldMkLst>
          <pc:docMk/>
          <pc:sldMk cId="2469032982" sldId="788"/>
        </pc:sldMkLst>
      </pc:sldChg>
      <pc:sldChg chg="add">
        <pc:chgData name="Maria Castro" userId="21a77873-8b6d-45e1-89b0-287aaf2f7ca2" providerId="ADAL" clId="{FF8AEB1A-465C-4C3A-9820-55679163EB55}" dt="2023-03-27T16:04:14.307" v="990"/>
        <pc:sldMkLst>
          <pc:docMk/>
          <pc:sldMk cId="752925796" sldId="789"/>
        </pc:sldMkLst>
      </pc:sldChg>
      <pc:sldChg chg="add">
        <pc:chgData name="Maria Castro" userId="21a77873-8b6d-45e1-89b0-287aaf2f7ca2" providerId="ADAL" clId="{FF8AEB1A-465C-4C3A-9820-55679163EB55}" dt="2023-03-27T16:04:14.307" v="990"/>
        <pc:sldMkLst>
          <pc:docMk/>
          <pc:sldMk cId="1444001935" sldId="790"/>
        </pc:sldMkLst>
      </pc:sldChg>
      <pc:sldChg chg="add">
        <pc:chgData name="Maria Castro" userId="21a77873-8b6d-45e1-89b0-287aaf2f7ca2" providerId="ADAL" clId="{FF8AEB1A-465C-4C3A-9820-55679163EB55}" dt="2023-03-27T16:04:14.307" v="990"/>
        <pc:sldMkLst>
          <pc:docMk/>
          <pc:sldMk cId="3494490464" sldId="791"/>
        </pc:sldMkLst>
      </pc:sldChg>
      <pc:sldChg chg="add">
        <pc:chgData name="Maria Castro" userId="21a77873-8b6d-45e1-89b0-287aaf2f7ca2" providerId="ADAL" clId="{FF8AEB1A-465C-4C3A-9820-55679163EB55}" dt="2023-03-27T16:04:14.307" v="990"/>
        <pc:sldMkLst>
          <pc:docMk/>
          <pc:sldMk cId="4294741971" sldId="793"/>
        </pc:sldMkLst>
      </pc:sldChg>
      <pc:sldChg chg="add">
        <pc:chgData name="Maria Castro" userId="21a77873-8b6d-45e1-89b0-287aaf2f7ca2" providerId="ADAL" clId="{FF8AEB1A-465C-4C3A-9820-55679163EB55}" dt="2023-03-27T16:04:14.307" v="990"/>
        <pc:sldMkLst>
          <pc:docMk/>
          <pc:sldMk cId="1393679046" sldId="795"/>
        </pc:sldMkLst>
      </pc:sldChg>
      <pc:sldChg chg="addSp modSp mod modClrScheme chgLayout">
        <pc:chgData name="Maria Castro" userId="21a77873-8b6d-45e1-89b0-287aaf2f7ca2" providerId="ADAL" clId="{FF8AEB1A-465C-4C3A-9820-55679163EB55}" dt="2023-03-27T16:03:20.394" v="953" actId="20577"/>
        <pc:sldMkLst>
          <pc:docMk/>
          <pc:sldMk cId="69740317" sldId="818"/>
        </pc:sldMkLst>
        <pc:spChg chg="add mod">
          <ac:chgData name="Maria Castro" userId="21a77873-8b6d-45e1-89b0-287aaf2f7ca2" providerId="ADAL" clId="{FF8AEB1A-465C-4C3A-9820-55679163EB55}" dt="2023-03-27T16:03:20.394" v="953" actId="20577"/>
          <ac:spMkLst>
            <pc:docMk/>
            <pc:sldMk cId="69740317" sldId="818"/>
            <ac:spMk id="2" creationId="{7AA76534-55C1-D4BE-1E25-05C6B36826EC}"/>
          </ac:spMkLst>
        </pc:spChg>
      </pc:sldChg>
      <pc:sldChg chg="addSp delSp modSp add mod ord">
        <pc:chgData name="Maria Castro" userId="21a77873-8b6d-45e1-89b0-287aaf2f7ca2" providerId="ADAL" clId="{FF8AEB1A-465C-4C3A-9820-55679163EB55}" dt="2023-03-27T12:52:38.817" v="951" actId="120"/>
        <pc:sldMkLst>
          <pc:docMk/>
          <pc:sldMk cId="3149871622" sldId="855"/>
        </pc:sldMkLst>
        <pc:spChg chg="del">
          <ac:chgData name="Maria Castro" userId="21a77873-8b6d-45e1-89b0-287aaf2f7ca2" providerId="ADAL" clId="{FF8AEB1A-465C-4C3A-9820-55679163EB55}" dt="2023-03-27T09:42:43.710" v="4" actId="478"/>
          <ac:spMkLst>
            <pc:docMk/>
            <pc:sldMk cId="3149871622" sldId="855"/>
            <ac:spMk id="3" creationId="{D3645019-27A2-4415-1CEF-029A81BC0FC8}"/>
          </ac:spMkLst>
        </pc:spChg>
        <pc:spChg chg="mod">
          <ac:chgData name="Maria Castro" userId="21a77873-8b6d-45e1-89b0-287aaf2f7ca2" providerId="ADAL" clId="{FF8AEB1A-465C-4C3A-9820-55679163EB55}" dt="2023-03-27T12:30:10.112" v="940" actId="20577"/>
          <ac:spMkLst>
            <pc:docMk/>
            <pc:sldMk cId="3149871622" sldId="855"/>
            <ac:spMk id="5" creationId="{00B3096D-D368-4E60-8C67-03D6D880D4A0}"/>
          </ac:spMkLst>
        </pc:spChg>
        <pc:spChg chg="mod">
          <ac:chgData name="Maria Castro" userId="21a77873-8b6d-45e1-89b0-287aaf2f7ca2" providerId="ADAL" clId="{FF8AEB1A-465C-4C3A-9820-55679163EB55}" dt="2023-03-27T10:59:51.719" v="561" actId="404"/>
          <ac:spMkLst>
            <pc:docMk/>
            <pc:sldMk cId="3149871622" sldId="855"/>
            <ac:spMk id="6" creationId="{C8DA3386-F79E-4098-B6DE-809C6D22C4B2}"/>
          </ac:spMkLst>
        </pc:spChg>
        <pc:spChg chg="del">
          <ac:chgData name="Maria Castro" userId="21a77873-8b6d-45e1-89b0-287aaf2f7ca2" providerId="ADAL" clId="{FF8AEB1A-465C-4C3A-9820-55679163EB55}" dt="2023-03-27T09:42:32.126" v="1" actId="478"/>
          <ac:spMkLst>
            <pc:docMk/>
            <pc:sldMk cId="3149871622" sldId="855"/>
            <ac:spMk id="12" creationId="{152C7BF1-70E7-8FB5-DC91-1995D0781C39}"/>
          </ac:spMkLst>
        </pc:spChg>
        <pc:spChg chg="del">
          <ac:chgData name="Maria Castro" userId="21a77873-8b6d-45e1-89b0-287aaf2f7ca2" providerId="ADAL" clId="{FF8AEB1A-465C-4C3A-9820-55679163EB55}" dt="2023-03-27T09:42:32.126" v="1" actId="478"/>
          <ac:spMkLst>
            <pc:docMk/>
            <pc:sldMk cId="3149871622" sldId="855"/>
            <ac:spMk id="13" creationId="{F21FF3B1-6FF1-663C-6A59-E4386502F313}"/>
          </ac:spMkLst>
        </pc:spChg>
        <pc:spChg chg="del">
          <ac:chgData name="Maria Castro" userId="21a77873-8b6d-45e1-89b0-287aaf2f7ca2" providerId="ADAL" clId="{FF8AEB1A-465C-4C3A-9820-55679163EB55}" dt="2023-03-27T09:42:32.126" v="1" actId="478"/>
          <ac:spMkLst>
            <pc:docMk/>
            <pc:sldMk cId="3149871622" sldId="855"/>
            <ac:spMk id="14" creationId="{221B6586-1902-2507-A959-72EE6345EB40}"/>
          </ac:spMkLst>
        </pc:spChg>
        <pc:spChg chg="add mod">
          <ac:chgData name="Maria Castro" userId="21a77873-8b6d-45e1-89b0-287aaf2f7ca2" providerId="ADAL" clId="{FF8AEB1A-465C-4C3A-9820-55679163EB55}" dt="2023-03-27T10:58:45.135" v="415" actId="1038"/>
          <ac:spMkLst>
            <pc:docMk/>
            <pc:sldMk cId="3149871622" sldId="855"/>
            <ac:spMk id="16" creationId="{1903A877-B5B8-285E-74D8-6A8870E32204}"/>
          </ac:spMkLst>
        </pc:spChg>
        <pc:spChg chg="del">
          <ac:chgData name="Maria Castro" userId="21a77873-8b6d-45e1-89b0-287aaf2f7ca2" providerId="ADAL" clId="{FF8AEB1A-465C-4C3A-9820-55679163EB55}" dt="2023-03-27T09:42:32.126" v="1" actId="478"/>
          <ac:spMkLst>
            <pc:docMk/>
            <pc:sldMk cId="3149871622" sldId="855"/>
            <ac:spMk id="17" creationId="{5854DB18-8DD4-C1C5-9A2E-C166717B7634}"/>
          </ac:spMkLst>
        </pc:spChg>
        <pc:spChg chg="add mod">
          <ac:chgData name="Maria Castro" userId="21a77873-8b6d-45e1-89b0-287aaf2f7ca2" providerId="ADAL" clId="{FF8AEB1A-465C-4C3A-9820-55679163EB55}" dt="2023-03-27T10:58:40.974" v="395" actId="1038"/>
          <ac:spMkLst>
            <pc:docMk/>
            <pc:sldMk cId="3149871622" sldId="855"/>
            <ac:spMk id="18" creationId="{B9213C69-C634-5BA1-31A0-6F353990BDAF}"/>
          </ac:spMkLst>
        </pc:spChg>
        <pc:spChg chg="add mod">
          <ac:chgData name="Maria Castro" userId="21a77873-8b6d-45e1-89b0-287aaf2f7ca2" providerId="ADAL" clId="{FF8AEB1A-465C-4C3A-9820-55679163EB55}" dt="2023-03-27T10:57:08.969" v="327" actId="1038"/>
          <ac:spMkLst>
            <pc:docMk/>
            <pc:sldMk cId="3149871622" sldId="855"/>
            <ac:spMk id="19" creationId="{1C0331F0-2756-2640-7239-F91521AB825F}"/>
          </ac:spMkLst>
        </pc:spChg>
        <pc:spChg chg="add mod">
          <ac:chgData name="Maria Castro" userId="21a77873-8b6d-45e1-89b0-287aaf2f7ca2" providerId="ADAL" clId="{FF8AEB1A-465C-4C3A-9820-55679163EB55}" dt="2023-03-27T10:57:08.969" v="327" actId="1038"/>
          <ac:spMkLst>
            <pc:docMk/>
            <pc:sldMk cId="3149871622" sldId="855"/>
            <ac:spMk id="20" creationId="{80A31AE7-E0CB-A6D8-BE15-B5751EFA3A0D}"/>
          </ac:spMkLst>
        </pc:spChg>
        <pc:spChg chg="add mod">
          <ac:chgData name="Maria Castro" userId="21a77873-8b6d-45e1-89b0-287aaf2f7ca2" providerId="ADAL" clId="{FF8AEB1A-465C-4C3A-9820-55679163EB55}" dt="2023-03-27T10:57:08.969" v="327" actId="1038"/>
          <ac:spMkLst>
            <pc:docMk/>
            <pc:sldMk cId="3149871622" sldId="855"/>
            <ac:spMk id="21" creationId="{7A37FE67-50EA-B8ED-844E-E112FF440AA4}"/>
          </ac:spMkLst>
        </pc:spChg>
        <pc:spChg chg="add mod">
          <ac:chgData name="Maria Castro" userId="21a77873-8b6d-45e1-89b0-287aaf2f7ca2" providerId="ADAL" clId="{FF8AEB1A-465C-4C3A-9820-55679163EB55}" dt="2023-03-27T10:57:08.969" v="327" actId="1038"/>
          <ac:spMkLst>
            <pc:docMk/>
            <pc:sldMk cId="3149871622" sldId="855"/>
            <ac:spMk id="26" creationId="{9624E6D9-5C35-65D2-DDEC-D27804252D29}"/>
          </ac:spMkLst>
        </pc:spChg>
        <pc:spChg chg="del">
          <ac:chgData name="Maria Castro" userId="21a77873-8b6d-45e1-89b0-287aaf2f7ca2" providerId="ADAL" clId="{FF8AEB1A-465C-4C3A-9820-55679163EB55}" dt="2023-03-27T09:42:32.126" v="1" actId="478"/>
          <ac:spMkLst>
            <pc:docMk/>
            <pc:sldMk cId="3149871622" sldId="855"/>
            <ac:spMk id="29" creationId="{F14815E2-D077-E59C-7EE2-C306A33213A6}"/>
          </ac:spMkLst>
        </pc:spChg>
        <pc:spChg chg="add mod">
          <ac:chgData name="Maria Castro" userId="21a77873-8b6d-45e1-89b0-287aaf2f7ca2" providerId="ADAL" clId="{FF8AEB1A-465C-4C3A-9820-55679163EB55}" dt="2023-03-27T10:57:08.969" v="327" actId="1038"/>
          <ac:spMkLst>
            <pc:docMk/>
            <pc:sldMk cId="3149871622" sldId="855"/>
            <ac:spMk id="30" creationId="{FBD4AAD0-24FF-0A28-00BE-0C7FF87EB1C2}"/>
          </ac:spMkLst>
        </pc:spChg>
        <pc:spChg chg="del">
          <ac:chgData name="Maria Castro" userId="21a77873-8b6d-45e1-89b0-287aaf2f7ca2" providerId="ADAL" clId="{FF8AEB1A-465C-4C3A-9820-55679163EB55}" dt="2023-03-27T09:42:32.126" v="1" actId="478"/>
          <ac:spMkLst>
            <pc:docMk/>
            <pc:sldMk cId="3149871622" sldId="855"/>
            <ac:spMk id="31" creationId="{DF8ECBC2-EF0A-4C65-C160-D796474E4471}"/>
          </ac:spMkLst>
        </pc:spChg>
        <pc:spChg chg="del">
          <ac:chgData name="Maria Castro" userId="21a77873-8b6d-45e1-89b0-287aaf2f7ca2" providerId="ADAL" clId="{FF8AEB1A-465C-4C3A-9820-55679163EB55}" dt="2023-03-27T09:42:32.126" v="1" actId="478"/>
          <ac:spMkLst>
            <pc:docMk/>
            <pc:sldMk cId="3149871622" sldId="855"/>
            <ac:spMk id="32" creationId="{155F6066-3331-DD7C-F2C2-24EE3BA1C0C7}"/>
          </ac:spMkLst>
        </pc:spChg>
        <pc:spChg chg="del">
          <ac:chgData name="Maria Castro" userId="21a77873-8b6d-45e1-89b0-287aaf2f7ca2" providerId="ADAL" clId="{FF8AEB1A-465C-4C3A-9820-55679163EB55}" dt="2023-03-27T09:42:32.126" v="1" actId="478"/>
          <ac:spMkLst>
            <pc:docMk/>
            <pc:sldMk cId="3149871622" sldId="855"/>
            <ac:spMk id="33" creationId="{243ACBEF-DDE4-20E5-C7AC-7C3ACA511ED6}"/>
          </ac:spMkLst>
        </pc:spChg>
        <pc:spChg chg="del">
          <ac:chgData name="Maria Castro" userId="21a77873-8b6d-45e1-89b0-287aaf2f7ca2" providerId="ADAL" clId="{FF8AEB1A-465C-4C3A-9820-55679163EB55}" dt="2023-03-27T09:42:32.126" v="1" actId="478"/>
          <ac:spMkLst>
            <pc:docMk/>
            <pc:sldMk cId="3149871622" sldId="855"/>
            <ac:spMk id="34" creationId="{C994BC01-D2D7-0E8D-84A4-9AAC50C8F139}"/>
          </ac:spMkLst>
        </pc:spChg>
        <pc:spChg chg="del">
          <ac:chgData name="Maria Castro" userId="21a77873-8b6d-45e1-89b0-287aaf2f7ca2" providerId="ADAL" clId="{FF8AEB1A-465C-4C3A-9820-55679163EB55}" dt="2023-03-27T09:42:32.126" v="1" actId="478"/>
          <ac:spMkLst>
            <pc:docMk/>
            <pc:sldMk cId="3149871622" sldId="855"/>
            <ac:spMk id="35" creationId="{F086514D-2414-ADC7-E385-A3A575F8ED80}"/>
          </ac:spMkLst>
        </pc:spChg>
        <pc:spChg chg="add mod">
          <ac:chgData name="Maria Castro" userId="21a77873-8b6d-45e1-89b0-287aaf2f7ca2" providerId="ADAL" clId="{FF8AEB1A-465C-4C3A-9820-55679163EB55}" dt="2023-03-27T10:57:08.969" v="327" actId="1038"/>
          <ac:spMkLst>
            <pc:docMk/>
            <pc:sldMk cId="3149871622" sldId="855"/>
            <ac:spMk id="36" creationId="{CA53448C-8A2E-3F6E-C99A-3B1AF2C9CF8B}"/>
          </ac:spMkLst>
        </pc:spChg>
        <pc:spChg chg="del">
          <ac:chgData name="Maria Castro" userId="21a77873-8b6d-45e1-89b0-287aaf2f7ca2" providerId="ADAL" clId="{FF8AEB1A-465C-4C3A-9820-55679163EB55}" dt="2023-03-27T09:42:32.126" v="1" actId="478"/>
          <ac:spMkLst>
            <pc:docMk/>
            <pc:sldMk cId="3149871622" sldId="855"/>
            <ac:spMk id="37" creationId="{295BB617-FB72-1274-C2C9-4112D4F1E8E8}"/>
          </ac:spMkLst>
        </pc:spChg>
        <pc:spChg chg="add mod">
          <ac:chgData name="Maria Castro" userId="21a77873-8b6d-45e1-89b0-287aaf2f7ca2" providerId="ADAL" clId="{FF8AEB1A-465C-4C3A-9820-55679163EB55}" dt="2023-03-27T10:57:08.969" v="327" actId="1038"/>
          <ac:spMkLst>
            <pc:docMk/>
            <pc:sldMk cId="3149871622" sldId="855"/>
            <ac:spMk id="38" creationId="{A5EF103B-542C-5591-3AD7-8E66B81AF838}"/>
          </ac:spMkLst>
        </pc:spChg>
        <pc:spChg chg="del">
          <ac:chgData name="Maria Castro" userId="21a77873-8b6d-45e1-89b0-287aaf2f7ca2" providerId="ADAL" clId="{FF8AEB1A-465C-4C3A-9820-55679163EB55}" dt="2023-03-27T09:42:32.126" v="1" actId="478"/>
          <ac:spMkLst>
            <pc:docMk/>
            <pc:sldMk cId="3149871622" sldId="855"/>
            <ac:spMk id="40" creationId="{62DD603D-63AC-B482-84FD-A63456DA1ECF}"/>
          </ac:spMkLst>
        </pc:spChg>
        <pc:spChg chg="add mod">
          <ac:chgData name="Maria Castro" userId="21a77873-8b6d-45e1-89b0-287aaf2f7ca2" providerId="ADAL" clId="{FF8AEB1A-465C-4C3A-9820-55679163EB55}" dt="2023-03-27T12:52:38.817" v="951" actId="120"/>
          <ac:spMkLst>
            <pc:docMk/>
            <pc:sldMk cId="3149871622" sldId="855"/>
            <ac:spMk id="41" creationId="{413EB1D3-D52A-9502-2509-F1F686927F2F}"/>
          </ac:spMkLst>
        </pc:spChg>
        <pc:spChg chg="del">
          <ac:chgData name="Maria Castro" userId="21a77873-8b6d-45e1-89b0-287aaf2f7ca2" providerId="ADAL" clId="{FF8AEB1A-465C-4C3A-9820-55679163EB55}" dt="2023-03-27T09:42:32.126" v="1" actId="478"/>
          <ac:spMkLst>
            <pc:docMk/>
            <pc:sldMk cId="3149871622" sldId="855"/>
            <ac:spMk id="42" creationId="{2C8A170A-09FA-E2B9-32A9-A9B7CDB6C17B}"/>
          </ac:spMkLst>
        </pc:spChg>
        <pc:spChg chg="add mod">
          <ac:chgData name="Maria Castro" userId="21a77873-8b6d-45e1-89b0-287aaf2f7ca2" providerId="ADAL" clId="{FF8AEB1A-465C-4C3A-9820-55679163EB55}" dt="2023-03-27T12:52:20.938" v="942" actId="1076"/>
          <ac:spMkLst>
            <pc:docMk/>
            <pc:sldMk cId="3149871622" sldId="855"/>
            <ac:spMk id="46" creationId="{442572F9-4640-377B-B9C8-682063A7727C}"/>
          </ac:spMkLst>
        </pc:spChg>
        <pc:spChg chg="del">
          <ac:chgData name="Maria Castro" userId="21a77873-8b6d-45e1-89b0-287aaf2f7ca2" providerId="ADAL" clId="{FF8AEB1A-465C-4C3A-9820-55679163EB55}" dt="2023-03-27T09:42:32.126" v="1" actId="478"/>
          <ac:spMkLst>
            <pc:docMk/>
            <pc:sldMk cId="3149871622" sldId="855"/>
            <ac:spMk id="47" creationId="{134849DE-676B-D396-E405-C0A40A8F75C3}"/>
          </ac:spMkLst>
        </pc:spChg>
        <pc:spChg chg="del">
          <ac:chgData name="Maria Castro" userId="21a77873-8b6d-45e1-89b0-287aaf2f7ca2" providerId="ADAL" clId="{FF8AEB1A-465C-4C3A-9820-55679163EB55}" dt="2023-03-27T09:42:32.126" v="1" actId="478"/>
          <ac:spMkLst>
            <pc:docMk/>
            <pc:sldMk cId="3149871622" sldId="855"/>
            <ac:spMk id="48" creationId="{81BFB58F-F925-BCCB-A50D-AB3437213BC0}"/>
          </ac:spMkLst>
        </pc:spChg>
        <pc:spChg chg="add mod">
          <ac:chgData name="Maria Castro" userId="21a77873-8b6d-45e1-89b0-287aaf2f7ca2" providerId="ADAL" clId="{FF8AEB1A-465C-4C3A-9820-55679163EB55}" dt="2023-03-27T10:57:42.339" v="337" actId="1076"/>
          <ac:spMkLst>
            <pc:docMk/>
            <pc:sldMk cId="3149871622" sldId="855"/>
            <ac:spMk id="50" creationId="{2A208418-83F2-63AA-B074-B1FC1FCD6B70}"/>
          </ac:spMkLst>
        </pc:spChg>
        <pc:spChg chg="add mod">
          <ac:chgData name="Maria Castro" userId="21a77873-8b6d-45e1-89b0-287aaf2f7ca2" providerId="ADAL" clId="{FF8AEB1A-465C-4C3A-9820-55679163EB55}" dt="2023-03-27T10:58:31.407" v="372" actId="1076"/>
          <ac:spMkLst>
            <pc:docMk/>
            <pc:sldMk cId="3149871622" sldId="855"/>
            <ac:spMk id="51" creationId="{224A06A9-DD54-E0DA-CC0C-C9BFD6218DC3}"/>
          </ac:spMkLst>
        </pc:spChg>
        <pc:spChg chg="del">
          <ac:chgData name="Maria Castro" userId="21a77873-8b6d-45e1-89b0-287aaf2f7ca2" providerId="ADAL" clId="{FF8AEB1A-465C-4C3A-9820-55679163EB55}" dt="2023-03-27T09:42:32.126" v="1" actId="478"/>
          <ac:spMkLst>
            <pc:docMk/>
            <pc:sldMk cId="3149871622" sldId="855"/>
            <ac:spMk id="53" creationId="{7A4BC64A-91E4-DC89-5F35-A0E7E6FE544D}"/>
          </ac:spMkLst>
        </pc:spChg>
        <pc:spChg chg="del">
          <ac:chgData name="Maria Castro" userId="21a77873-8b6d-45e1-89b0-287aaf2f7ca2" providerId="ADAL" clId="{FF8AEB1A-465C-4C3A-9820-55679163EB55}" dt="2023-03-27T09:42:32.126" v="1" actId="478"/>
          <ac:spMkLst>
            <pc:docMk/>
            <pc:sldMk cId="3149871622" sldId="855"/>
            <ac:spMk id="58" creationId="{1852629F-4AEA-06C5-8B95-6416BC15145B}"/>
          </ac:spMkLst>
        </pc:spChg>
        <pc:spChg chg="del">
          <ac:chgData name="Maria Castro" userId="21a77873-8b6d-45e1-89b0-287aaf2f7ca2" providerId="ADAL" clId="{FF8AEB1A-465C-4C3A-9820-55679163EB55}" dt="2023-03-27T09:42:32.126" v="1" actId="478"/>
          <ac:spMkLst>
            <pc:docMk/>
            <pc:sldMk cId="3149871622" sldId="855"/>
            <ac:spMk id="62" creationId="{6A87412C-6652-8A88-B030-A1270C977273}"/>
          </ac:spMkLst>
        </pc:spChg>
        <pc:spChg chg="del">
          <ac:chgData name="Maria Castro" userId="21a77873-8b6d-45e1-89b0-287aaf2f7ca2" providerId="ADAL" clId="{FF8AEB1A-465C-4C3A-9820-55679163EB55}" dt="2023-03-27T09:42:32.126" v="1" actId="478"/>
          <ac:spMkLst>
            <pc:docMk/>
            <pc:sldMk cId="3149871622" sldId="855"/>
            <ac:spMk id="63" creationId="{E388DF4E-0F3E-2A26-950D-CCDEBAC7B483}"/>
          </ac:spMkLst>
        </pc:spChg>
        <pc:spChg chg="del">
          <ac:chgData name="Maria Castro" userId="21a77873-8b6d-45e1-89b0-287aaf2f7ca2" providerId="ADAL" clId="{FF8AEB1A-465C-4C3A-9820-55679163EB55}" dt="2023-03-27T09:42:32.126" v="1" actId="478"/>
          <ac:spMkLst>
            <pc:docMk/>
            <pc:sldMk cId="3149871622" sldId="855"/>
            <ac:spMk id="64" creationId="{E3B5C118-192C-E621-3F71-099BD1807B77}"/>
          </ac:spMkLst>
        </pc:spChg>
        <pc:spChg chg="del">
          <ac:chgData name="Maria Castro" userId="21a77873-8b6d-45e1-89b0-287aaf2f7ca2" providerId="ADAL" clId="{FF8AEB1A-465C-4C3A-9820-55679163EB55}" dt="2023-03-27T09:42:38.157" v="3" actId="478"/>
          <ac:spMkLst>
            <pc:docMk/>
            <pc:sldMk cId="3149871622" sldId="855"/>
            <ac:spMk id="72" creationId="{7CE8751D-7A16-9932-5B00-D1BB5557FCEF}"/>
          </ac:spMkLst>
        </pc:spChg>
        <pc:spChg chg="del">
          <ac:chgData name="Maria Castro" userId="21a77873-8b6d-45e1-89b0-287aaf2f7ca2" providerId="ADAL" clId="{FF8AEB1A-465C-4C3A-9820-55679163EB55}" dt="2023-03-27T09:42:35.401" v="2" actId="478"/>
          <ac:spMkLst>
            <pc:docMk/>
            <pc:sldMk cId="3149871622" sldId="855"/>
            <ac:spMk id="78" creationId="{EECD3C6A-9598-DE9C-8536-46EBD1CF5B3B}"/>
          </ac:spMkLst>
        </pc:spChg>
        <pc:grpChg chg="del">
          <ac:chgData name="Maria Castro" userId="21a77873-8b6d-45e1-89b0-287aaf2f7ca2" providerId="ADAL" clId="{FF8AEB1A-465C-4C3A-9820-55679163EB55}" dt="2023-03-27T09:42:32.126" v="1" actId="478"/>
          <ac:grpSpMkLst>
            <pc:docMk/>
            <pc:sldMk cId="3149871622" sldId="855"/>
            <ac:grpSpMk id="49" creationId="{27DEBFBF-9761-A07B-9D3A-39289BF2A1EA}"/>
          </ac:grpSpMkLst>
        </pc:grpChg>
        <pc:grpChg chg="del">
          <ac:chgData name="Maria Castro" userId="21a77873-8b6d-45e1-89b0-287aaf2f7ca2" providerId="ADAL" clId="{FF8AEB1A-465C-4C3A-9820-55679163EB55}" dt="2023-03-27T09:42:32.126" v="1" actId="478"/>
          <ac:grpSpMkLst>
            <pc:docMk/>
            <pc:sldMk cId="3149871622" sldId="855"/>
            <ac:grpSpMk id="73" creationId="{B1D6A4AA-A023-CCC9-7B58-24AC7F553E2A}"/>
          </ac:grpSpMkLst>
        </pc:grpChg>
        <pc:graphicFrameChg chg="add del mod">
          <ac:chgData name="Maria Castro" userId="21a77873-8b6d-45e1-89b0-287aaf2f7ca2" providerId="ADAL" clId="{FF8AEB1A-465C-4C3A-9820-55679163EB55}" dt="2023-03-27T09:54:58.139" v="6"/>
          <ac:graphicFrameMkLst>
            <pc:docMk/>
            <pc:sldMk cId="3149871622" sldId="855"/>
            <ac:graphicFrameMk id="2" creationId="{5664DA86-9CD5-F28E-D57B-E77E44926307}"/>
          </ac:graphicFrameMkLst>
        </pc:graphicFrameChg>
        <pc:graphicFrameChg chg="del">
          <ac:chgData name="Maria Castro" userId="21a77873-8b6d-45e1-89b0-287aaf2f7ca2" providerId="ADAL" clId="{FF8AEB1A-465C-4C3A-9820-55679163EB55}" dt="2023-03-27T09:42:32.126" v="1" actId="478"/>
          <ac:graphicFrameMkLst>
            <pc:docMk/>
            <pc:sldMk cId="3149871622" sldId="855"/>
            <ac:graphicFrameMk id="15" creationId="{2670D2ED-A729-B0A9-73D2-8D1195721CF4}"/>
          </ac:graphicFrameMkLst>
        </pc:graphicFrameChg>
        <pc:picChg chg="add del mod">
          <ac:chgData name="Maria Castro" userId="21a77873-8b6d-45e1-89b0-287aaf2f7ca2" providerId="ADAL" clId="{FF8AEB1A-465C-4C3A-9820-55679163EB55}" dt="2023-03-27T09:57:16.503" v="8" actId="478"/>
          <ac:picMkLst>
            <pc:docMk/>
            <pc:sldMk cId="3149871622" sldId="855"/>
            <ac:picMk id="8" creationId="{B67BC6D8-C2E3-47F7-F329-BEAB7F2B524C}"/>
          </ac:picMkLst>
        </pc:picChg>
        <pc:picChg chg="add mod">
          <ac:chgData name="Maria Castro" userId="21a77873-8b6d-45e1-89b0-287aaf2f7ca2" providerId="ADAL" clId="{FF8AEB1A-465C-4C3A-9820-55679163EB55}" dt="2023-03-27T10:57:08.969" v="327" actId="1038"/>
          <ac:picMkLst>
            <pc:docMk/>
            <pc:sldMk cId="3149871622" sldId="855"/>
            <ac:picMk id="22" creationId="{21C688E4-F0D9-5996-2664-B8CCDF272B85}"/>
          </ac:picMkLst>
        </pc:picChg>
        <pc:picChg chg="add mod">
          <ac:chgData name="Maria Castro" userId="21a77873-8b6d-45e1-89b0-287aaf2f7ca2" providerId="ADAL" clId="{FF8AEB1A-465C-4C3A-9820-55679163EB55}" dt="2023-03-27T10:57:08.969" v="327" actId="1038"/>
          <ac:picMkLst>
            <pc:docMk/>
            <pc:sldMk cId="3149871622" sldId="855"/>
            <ac:picMk id="23" creationId="{0D6DA942-B0F1-6991-7310-54905017ABBB}"/>
          </ac:picMkLst>
        </pc:picChg>
        <pc:picChg chg="add mod">
          <ac:chgData name="Maria Castro" userId="21a77873-8b6d-45e1-89b0-287aaf2f7ca2" providerId="ADAL" clId="{FF8AEB1A-465C-4C3A-9820-55679163EB55}" dt="2023-03-27T10:57:08.969" v="327" actId="1038"/>
          <ac:picMkLst>
            <pc:docMk/>
            <pc:sldMk cId="3149871622" sldId="855"/>
            <ac:picMk id="24" creationId="{ABFA0A13-7F80-9AB0-1579-FECBDFBDE62E}"/>
          </ac:picMkLst>
        </pc:picChg>
        <pc:picChg chg="add mod">
          <ac:chgData name="Maria Castro" userId="21a77873-8b6d-45e1-89b0-287aaf2f7ca2" providerId="ADAL" clId="{FF8AEB1A-465C-4C3A-9820-55679163EB55}" dt="2023-03-27T10:57:08.969" v="327" actId="1038"/>
          <ac:picMkLst>
            <pc:docMk/>
            <pc:sldMk cId="3149871622" sldId="855"/>
            <ac:picMk id="25" creationId="{DE88B46D-28BA-270A-26ED-302C15D5188C}"/>
          </ac:picMkLst>
        </pc:picChg>
        <pc:picChg chg="add mod">
          <ac:chgData name="Maria Castro" userId="21a77873-8b6d-45e1-89b0-287aaf2f7ca2" providerId="ADAL" clId="{FF8AEB1A-465C-4C3A-9820-55679163EB55}" dt="2023-03-27T10:57:08.969" v="327" actId="1038"/>
          <ac:picMkLst>
            <pc:docMk/>
            <pc:sldMk cId="3149871622" sldId="855"/>
            <ac:picMk id="27" creationId="{0379F76C-10BA-C553-7D3F-C679955BB98E}"/>
          </ac:picMkLst>
        </pc:picChg>
        <pc:picChg chg="del">
          <ac:chgData name="Maria Castro" userId="21a77873-8b6d-45e1-89b0-287aaf2f7ca2" providerId="ADAL" clId="{FF8AEB1A-465C-4C3A-9820-55679163EB55}" dt="2023-03-27T09:42:32.126" v="1" actId="478"/>
          <ac:picMkLst>
            <pc:docMk/>
            <pc:sldMk cId="3149871622" sldId="855"/>
            <ac:picMk id="43" creationId="{CCD4D1D4-C5A3-845C-A252-E1B523700D62}"/>
          </ac:picMkLst>
        </pc:picChg>
        <pc:picChg chg="add mod">
          <ac:chgData name="Maria Castro" userId="21a77873-8b6d-45e1-89b0-287aaf2f7ca2" providerId="ADAL" clId="{FF8AEB1A-465C-4C3A-9820-55679163EB55}" dt="2023-03-27T12:52:27.451" v="944" actId="1076"/>
          <ac:picMkLst>
            <pc:docMk/>
            <pc:sldMk cId="3149871622" sldId="855"/>
            <ac:picMk id="45" creationId="{50138607-7AC4-53D8-2ABC-45B752B5B5F5}"/>
          </ac:picMkLst>
        </pc:picChg>
        <pc:picChg chg="del">
          <ac:chgData name="Maria Castro" userId="21a77873-8b6d-45e1-89b0-287aaf2f7ca2" providerId="ADAL" clId="{FF8AEB1A-465C-4C3A-9820-55679163EB55}" dt="2023-03-27T09:42:32.126" v="1" actId="478"/>
          <ac:picMkLst>
            <pc:docMk/>
            <pc:sldMk cId="3149871622" sldId="855"/>
            <ac:picMk id="54" creationId="{BB93CDAA-36E8-E689-E3BD-DBD147022312}"/>
          </ac:picMkLst>
        </pc:picChg>
        <pc:cxnChg chg="del">
          <ac:chgData name="Maria Castro" userId="21a77873-8b6d-45e1-89b0-287aaf2f7ca2" providerId="ADAL" clId="{FF8AEB1A-465C-4C3A-9820-55679163EB55}" dt="2023-03-27T09:42:32.126" v="1" actId="478"/>
          <ac:cxnSpMkLst>
            <pc:docMk/>
            <pc:sldMk cId="3149871622" sldId="855"/>
            <ac:cxnSpMk id="28" creationId="{58762A82-A1D9-CB51-D6F5-B874E3D08803}"/>
          </ac:cxnSpMkLst>
        </pc:cxnChg>
        <pc:cxnChg chg="del">
          <ac:chgData name="Maria Castro" userId="21a77873-8b6d-45e1-89b0-287aaf2f7ca2" providerId="ADAL" clId="{FF8AEB1A-465C-4C3A-9820-55679163EB55}" dt="2023-03-27T09:42:32.126" v="1" actId="478"/>
          <ac:cxnSpMkLst>
            <pc:docMk/>
            <pc:sldMk cId="3149871622" sldId="855"/>
            <ac:cxnSpMk id="39" creationId="{E12C9144-C6E6-0056-AB52-C016B45B6FE0}"/>
          </ac:cxnSpMkLst>
        </pc:cxnChg>
      </pc:sldChg>
      <pc:sldChg chg="add">
        <pc:chgData name="Maria Castro" userId="21a77873-8b6d-45e1-89b0-287aaf2f7ca2" providerId="ADAL" clId="{FF8AEB1A-465C-4C3A-9820-55679163EB55}" dt="2023-03-27T11:01:16.773" v="612"/>
        <pc:sldMkLst>
          <pc:docMk/>
          <pc:sldMk cId="388534806" sldId="856"/>
        </pc:sldMkLst>
      </pc:sldChg>
      <pc:sldChg chg="add">
        <pc:chgData name="Maria Castro" userId="21a77873-8b6d-45e1-89b0-287aaf2f7ca2" providerId="ADAL" clId="{FF8AEB1A-465C-4C3A-9820-55679163EB55}" dt="2023-03-27T11:01:16.773" v="612"/>
        <pc:sldMkLst>
          <pc:docMk/>
          <pc:sldMk cId="1097994277" sldId="857"/>
        </pc:sldMkLst>
      </pc:sldChg>
      <pc:sldChg chg="add">
        <pc:chgData name="Maria Castro" userId="21a77873-8b6d-45e1-89b0-287aaf2f7ca2" providerId="ADAL" clId="{FF8AEB1A-465C-4C3A-9820-55679163EB55}" dt="2023-03-27T11:01:16.773" v="612"/>
        <pc:sldMkLst>
          <pc:docMk/>
          <pc:sldMk cId="717202131" sldId="858"/>
        </pc:sldMkLst>
      </pc:sldChg>
      <pc:sldChg chg="add">
        <pc:chgData name="Maria Castro" userId="21a77873-8b6d-45e1-89b0-287aaf2f7ca2" providerId="ADAL" clId="{FF8AEB1A-465C-4C3A-9820-55679163EB55}" dt="2023-03-27T11:01:16.773" v="612"/>
        <pc:sldMkLst>
          <pc:docMk/>
          <pc:sldMk cId="1679650859" sldId="859"/>
        </pc:sldMkLst>
      </pc:sldChg>
      <pc:sldChg chg="add">
        <pc:chgData name="Maria Castro" userId="21a77873-8b6d-45e1-89b0-287aaf2f7ca2" providerId="ADAL" clId="{FF8AEB1A-465C-4C3A-9820-55679163EB55}" dt="2023-03-27T11:01:16.773" v="612"/>
        <pc:sldMkLst>
          <pc:docMk/>
          <pc:sldMk cId="1207350030" sldId="860"/>
        </pc:sldMkLst>
      </pc:sldChg>
      <pc:sldChg chg="modSp add mod">
        <pc:chgData name="Maria Castro" userId="21a77873-8b6d-45e1-89b0-287aaf2f7ca2" providerId="ADAL" clId="{FF8AEB1A-465C-4C3A-9820-55679163EB55}" dt="2023-03-27T16:04:40.120" v="991" actId="20577"/>
        <pc:sldMkLst>
          <pc:docMk/>
          <pc:sldMk cId="1378222184" sldId="861"/>
        </pc:sldMkLst>
        <pc:spChg chg="mod">
          <ac:chgData name="Maria Castro" userId="21a77873-8b6d-45e1-89b0-287aaf2f7ca2" providerId="ADAL" clId="{FF8AEB1A-465C-4C3A-9820-55679163EB55}" dt="2023-03-27T16:04:40.120" v="991" actId="20577"/>
          <ac:spMkLst>
            <pc:docMk/>
            <pc:sldMk cId="1378222184" sldId="861"/>
            <ac:spMk id="2" creationId="{7AA76534-55C1-D4BE-1E25-05C6B36826EC}"/>
          </ac:spMkLst>
        </pc:spChg>
      </pc:sldChg>
      <pc:sldChg chg="add">
        <pc:chgData name="Maria Castro" userId="21a77873-8b6d-45e1-89b0-287aaf2f7ca2" providerId="ADAL" clId="{FF8AEB1A-465C-4C3A-9820-55679163EB55}" dt="2023-03-27T11:01:49.638" v="614"/>
        <pc:sldMkLst>
          <pc:docMk/>
          <pc:sldMk cId="2693192289" sldId="862"/>
        </pc:sldMkLst>
      </pc:sldChg>
      <pc:sldChg chg="add">
        <pc:chgData name="Maria Castro" userId="21a77873-8b6d-45e1-89b0-287aaf2f7ca2" providerId="ADAL" clId="{FF8AEB1A-465C-4C3A-9820-55679163EB55}" dt="2023-03-27T11:01:49.638" v="614"/>
        <pc:sldMkLst>
          <pc:docMk/>
          <pc:sldMk cId="1644028973" sldId="863"/>
        </pc:sldMkLst>
      </pc:sldChg>
      <pc:sldChg chg="add">
        <pc:chgData name="Maria Castro" userId="21a77873-8b6d-45e1-89b0-287aaf2f7ca2" providerId="ADAL" clId="{FF8AEB1A-465C-4C3A-9820-55679163EB55}" dt="2023-03-27T11:01:49.638" v="614"/>
        <pc:sldMkLst>
          <pc:docMk/>
          <pc:sldMk cId="1350343740" sldId="864"/>
        </pc:sldMkLst>
      </pc:sldChg>
      <pc:sldChg chg="add">
        <pc:chgData name="Maria Castro" userId="21a77873-8b6d-45e1-89b0-287aaf2f7ca2" providerId="ADAL" clId="{FF8AEB1A-465C-4C3A-9820-55679163EB55}" dt="2023-03-27T11:01:49.638" v="614"/>
        <pc:sldMkLst>
          <pc:docMk/>
          <pc:sldMk cId="673743630" sldId="865"/>
        </pc:sldMkLst>
      </pc:sldChg>
      <pc:sldChg chg="add">
        <pc:chgData name="Maria Castro" userId="21a77873-8b6d-45e1-89b0-287aaf2f7ca2" providerId="ADAL" clId="{FF8AEB1A-465C-4C3A-9820-55679163EB55}" dt="2023-03-27T11:01:49.638" v="614"/>
        <pc:sldMkLst>
          <pc:docMk/>
          <pc:sldMk cId="2225280588" sldId="866"/>
        </pc:sldMkLst>
      </pc:sldChg>
      <pc:sldChg chg="add delCm">
        <pc:chgData name="Maria Castro" userId="21a77873-8b6d-45e1-89b0-287aaf2f7ca2" providerId="ADAL" clId="{FF8AEB1A-465C-4C3A-9820-55679163EB55}" dt="2023-03-27T12:51:57.107" v="941"/>
        <pc:sldMkLst>
          <pc:docMk/>
          <pc:sldMk cId="4068858116" sldId="867"/>
        </pc:sldMkLst>
        <pc:extLst>
          <p:ext xmlns:p="http://schemas.openxmlformats.org/presentationml/2006/main" uri="{D6D511B9-2390-475A-947B-AFAB55BFBCF1}">
            <pc226:cmChg xmlns:pc226="http://schemas.microsoft.com/office/powerpoint/2022/06/main/command" chg="del">
              <pc226:chgData name="Maria Castro" userId="21a77873-8b6d-45e1-89b0-287aaf2f7ca2" providerId="ADAL" clId="{FF8AEB1A-465C-4C3A-9820-55679163EB55}" dt="2023-03-27T12:51:57.107" v="941"/>
              <pc2:cmMkLst xmlns:pc2="http://schemas.microsoft.com/office/powerpoint/2019/9/main/command">
                <pc:docMk/>
                <pc:sldMk cId="4068858116" sldId="867"/>
                <pc2:cmMk id="{7EBB7548-AE84-4CA0-B7EB-9A0269C9C576}"/>
              </pc2:cmMkLst>
            </pc226:cmChg>
          </p:ext>
        </pc:extLst>
      </pc:sldChg>
      <pc:sldChg chg="modSp add mod">
        <pc:chgData name="Maria Castro" userId="21a77873-8b6d-45e1-89b0-287aaf2f7ca2" providerId="ADAL" clId="{FF8AEB1A-465C-4C3A-9820-55679163EB55}" dt="2023-03-27T11:02:51.979" v="681" actId="20577"/>
        <pc:sldMkLst>
          <pc:docMk/>
          <pc:sldMk cId="1887945641" sldId="868"/>
        </pc:sldMkLst>
        <pc:spChg chg="mod">
          <ac:chgData name="Maria Castro" userId="21a77873-8b6d-45e1-89b0-287aaf2f7ca2" providerId="ADAL" clId="{FF8AEB1A-465C-4C3A-9820-55679163EB55}" dt="2023-03-27T11:02:51.979" v="681" actId="20577"/>
          <ac:spMkLst>
            <pc:docMk/>
            <pc:sldMk cId="1887945641" sldId="868"/>
            <ac:spMk id="2" creationId="{7AA76534-55C1-D4BE-1E25-05C6B36826EC}"/>
          </ac:spMkLst>
        </pc:spChg>
      </pc:sldChg>
      <pc:sldChg chg="modSp add mod">
        <pc:chgData name="Maria Castro" userId="21a77873-8b6d-45e1-89b0-287aaf2f7ca2" providerId="ADAL" clId="{FF8AEB1A-465C-4C3A-9820-55679163EB55}" dt="2023-03-27T11:03:27.625" v="726" actId="20577"/>
        <pc:sldMkLst>
          <pc:docMk/>
          <pc:sldMk cId="2758588320" sldId="869"/>
        </pc:sldMkLst>
        <pc:spChg chg="mod">
          <ac:chgData name="Maria Castro" userId="21a77873-8b6d-45e1-89b0-287aaf2f7ca2" providerId="ADAL" clId="{FF8AEB1A-465C-4C3A-9820-55679163EB55}" dt="2023-03-27T11:03:27.625" v="726" actId="20577"/>
          <ac:spMkLst>
            <pc:docMk/>
            <pc:sldMk cId="2758588320" sldId="869"/>
            <ac:spMk id="2" creationId="{7AA76534-55C1-D4BE-1E25-05C6B36826EC}"/>
          </ac:spMkLst>
        </pc:spChg>
      </pc:sldChg>
      <pc:sldChg chg="add">
        <pc:chgData name="Maria Castro" userId="21a77873-8b6d-45e1-89b0-287aaf2f7ca2" providerId="ADAL" clId="{FF8AEB1A-465C-4C3A-9820-55679163EB55}" dt="2023-03-27T11:03:52.154" v="727"/>
        <pc:sldMkLst>
          <pc:docMk/>
          <pc:sldMk cId="857085816" sldId="923"/>
        </pc:sldMkLst>
      </pc:sldChg>
      <pc:sldChg chg="add">
        <pc:chgData name="Maria Castro" userId="21a77873-8b6d-45e1-89b0-287aaf2f7ca2" providerId="ADAL" clId="{FF8AEB1A-465C-4C3A-9820-55679163EB55}" dt="2023-03-27T11:03:52.154" v="727"/>
        <pc:sldMkLst>
          <pc:docMk/>
          <pc:sldMk cId="1286980242" sldId="926"/>
        </pc:sldMkLst>
      </pc:sldChg>
      <pc:sldChg chg="add">
        <pc:chgData name="Maria Castro" userId="21a77873-8b6d-45e1-89b0-287aaf2f7ca2" providerId="ADAL" clId="{FF8AEB1A-465C-4C3A-9820-55679163EB55}" dt="2023-03-27T11:06:30.632" v="794"/>
        <pc:sldMkLst>
          <pc:docMk/>
          <pc:sldMk cId="684180443" sldId="934"/>
        </pc:sldMkLst>
      </pc:sldChg>
      <pc:sldChg chg="add">
        <pc:chgData name="Maria Castro" userId="21a77873-8b6d-45e1-89b0-287aaf2f7ca2" providerId="ADAL" clId="{FF8AEB1A-465C-4C3A-9820-55679163EB55}" dt="2023-03-27T11:07:56.617" v="795"/>
        <pc:sldMkLst>
          <pc:docMk/>
          <pc:sldMk cId="1082364649" sldId="935"/>
        </pc:sldMkLst>
      </pc:sldChg>
      <pc:sldChg chg="modSp add mod">
        <pc:chgData name="Maria Castro" userId="21a77873-8b6d-45e1-89b0-287aaf2f7ca2" providerId="ADAL" clId="{FF8AEB1A-465C-4C3A-9820-55679163EB55}" dt="2023-03-27T11:07:56.921" v="796" actId="27636"/>
        <pc:sldMkLst>
          <pc:docMk/>
          <pc:sldMk cId="1956464510" sldId="936"/>
        </pc:sldMkLst>
        <pc:spChg chg="mod">
          <ac:chgData name="Maria Castro" userId="21a77873-8b6d-45e1-89b0-287aaf2f7ca2" providerId="ADAL" clId="{FF8AEB1A-465C-4C3A-9820-55679163EB55}" dt="2023-03-27T11:07:56.921" v="796" actId="27636"/>
          <ac:spMkLst>
            <pc:docMk/>
            <pc:sldMk cId="1956464510" sldId="936"/>
            <ac:spMk id="15" creationId="{611FB78E-A915-4025-79A5-8B7258F190CC}"/>
          </ac:spMkLst>
        </pc:spChg>
      </pc:sldChg>
      <pc:sldChg chg="add">
        <pc:chgData name="Maria Castro" userId="21a77873-8b6d-45e1-89b0-287aaf2f7ca2" providerId="ADAL" clId="{FF8AEB1A-465C-4C3A-9820-55679163EB55}" dt="2023-03-27T11:07:56.617" v="795"/>
        <pc:sldMkLst>
          <pc:docMk/>
          <pc:sldMk cId="218454951" sldId="938"/>
        </pc:sldMkLst>
      </pc:sldChg>
      <pc:sldChg chg="add">
        <pc:chgData name="Maria Castro" userId="21a77873-8b6d-45e1-89b0-287aaf2f7ca2" providerId="ADAL" clId="{FF8AEB1A-465C-4C3A-9820-55679163EB55}" dt="2023-03-27T11:06:30.632" v="794"/>
        <pc:sldMkLst>
          <pc:docMk/>
          <pc:sldMk cId="4201355730" sldId="954"/>
        </pc:sldMkLst>
      </pc:sldChg>
      <pc:sldChg chg="add">
        <pc:chgData name="Maria Castro" userId="21a77873-8b6d-45e1-89b0-287aaf2f7ca2" providerId="ADAL" clId="{FF8AEB1A-465C-4C3A-9820-55679163EB55}" dt="2023-03-27T11:06:30.632" v="794"/>
        <pc:sldMkLst>
          <pc:docMk/>
          <pc:sldMk cId="2315985728" sldId="955"/>
        </pc:sldMkLst>
      </pc:sldChg>
      <pc:sldChg chg="add">
        <pc:chgData name="Maria Castro" userId="21a77873-8b6d-45e1-89b0-287aaf2f7ca2" providerId="ADAL" clId="{FF8AEB1A-465C-4C3A-9820-55679163EB55}" dt="2023-03-27T11:03:52.154" v="727"/>
        <pc:sldMkLst>
          <pc:docMk/>
          <pc:sldMk cId="2802309141" sldId="956"/>
        </pc:sldMkLst>
      </pc:sldChg>
      <pc:sldChg chg="add">
        <pc:chgData name="Maria Castro" userId="21a77873-8b6d-45e1-89b0-287aaf2f7ca2" providerId="ADAL" clId="{FF8AEB1A-465C-4C3A-9820-55679163EB55}" dt="2023-03-27T11:03:52.154" v="727"/>
        <pc:sldMkLst>
          <pc:docMk/>
          <pc:sldMk cId="2349859557" sldId="957"/>
        </pc:sldMkLst>
      </pc:sldChg>
      <pc:sldChg chg="add">
        <pc:chgData name="Maria Castro" userId="21a77873-8b6d-45e1-89b0-287aaf2f7ca2" providerId="ADAL" clId="{FF8AEB1A-465C-4C3A-9820-55679163EB55}" dt="2023-03-27T11:03:52.154" v="727"/>
        <pc:sldMkLst>
          <pc:docMk/>
          <pc:sldMk cId="2392211997" sldId="959"/>
        </pc:sldMkLst>
      </pc:sldChg>
      <pc:sldChg chg="add">
        <pc:chgData name="Maria Castro" userId="21a77873-8b6d-45e1-89b0-287aaf2f7ca2" providerId="ADAL" clId="{FF8AEB1A-465C-4C3A-9820-55679163EB55}" dt="2023-03-27T11:03:52.154" v="727"/>
        <pc:sldMkLst>
          <pc:docMk/>
          <pc:sldMk cId="1386845131" sldId="960"/>
        </pc:sldMkLst>
      </pc:sldChg>
      <pc:sldChg chg="add">
        <pc:chgData name="Maria Castro" userId="21a77873-8b6d-45e1-89b0-287aaf2f7ca2" providerId="ADAL" clId="{FF8AEB1A-465C-4C3A-9820-55679163EB55}" dt="2023-03-27T11:03:52.154" v="727"/>
        <pc:sldMkLst>
          <pc:docMk/>
          <pc:sldMk cId="433933528" sldId="961"/>
        </pc:sldMkLst>
      </pc:sldChg>
      <pc:sldChg chg="add">
        <pc:chgData name="Maria Castro" userId="21a77873-8b6d-45e1-89b0-287aaf2f7ca2" providerId="ADAL" clId="{FF8AEB1A-465C-4C3A-9820-55679163EB55}" dt="2023-03-27T11:03:52.154" v="727"/>
        <pc:sldMkLst>
          <pc:docMk/>
          <pc:sldMk cId="3919791520" sldId="962"/>
        </pc:sldMkLst>
      </pc:sldChg>
      <pc:sldChg chg="modSp add mod">
        <pc:chgData name="Maria Castro" userId="21a77873-8b6d-45e1-89b0-287aaf2f7ca2" providerId="ADAL" clId="{FF8AEB1A-465C-4C3A-9820-55679163EB55}" dt="2023-03-27T11:04:41.271" v="748" actId="14100"/>
        <pc:sldMkLst>
          <pc:docMk/>
          <pc:sldMk cId="1966957250" sldId="963"/>
        </pc:sldMkLst>
        <pc:spChg chg="mod">
          <ac:chgData name="Maria Castro" userId="21a77873-8b6d-45e1-89b0-287aaf2f7ca2" providerId="ADAL" clId="{FF8AEB1A-465C-4C3A-9820-55679163EB55}" dt="2023-03-27T11:04:41.271" v="748" actId="14100"/>
          <ac:spMkLst>
            <pc:docMk/>
            <pc:sldMk cId="1966957250" sldId="963"/>
            <ac:spMk id="2" creationId="{7AA76534-55C1-D4BE-1E25-05C6B36826EC}"/>
          </ac:spMkLst>
        </pc:spChg>
      </pc:sldChg>
      <pc:sldChg chg="add">
        <pc:chgData name="Maria Castro" userId="21a77873-8b6d-45e1-89b0-287aaf2f7ca2" providerId="ADAL" clId="{FF8AEB1A-465C-4C3A-9820-55679163EB55}" dt="2023-03-27T11:05:27.049" v="749"/>
        <pc:sldMkLst>
          <pc:docMk/>
          <pc:sldMk cId="1665744643" sldId="964"/>
        </pc:sldMkLst>
      </pc:sldChg>
      <pc:sldChg chg="new del">
        <pc:chgData name="Maria Castro" userId="21a77873-8b6d-45e1-89b0-287aaf2f7ca2" providerId="ADAL" clId="{FF8AEB1A-465C-4C3A-9820-55679163EB55}" dt="2023-03-27T11:04:32.404" v="747" actId="680"/>
        <pc:sldMkLst>
          <pc:docMk/>
          <pc:sldMk cId="3713076387" sldId="964"/>
        </pc:sldMkLst>
      </pc:sldChg>
      <pc:sldChg chg="add">
        <pc:chgData name="Maria Castro" userId="21a77873-8b6d-45e1-89b0-287aaf2f7ca2" providerId="ADAL" clId="{FF8AEB1A-465C-4C3A-9820-55679163EB55}" dt="2023-03-27T11:05:27.049" v="749"/>
        <pc:sldMkLst>
          <pc:docMk/>
          <pc:sldMk cId="3824158018" sldId="965"/>
        </pc:sldMkLst>
      </pc:sldChg>
      <pc:sldChg chg="add">
        <pc:chgData name="Maria Castro" userId="21a77873-8b6d-45e1-89b0-287aaf2f7ca2" providerId="ADAL" clId="{FF8AEB1A-465C-4C3A-9820-55679163EB55}" dt="2023-03-27T11:05:27.049" v="749"/>
        <pc:sldMkLst>
          <pc:docMk/>
          <pc:sldMk cId="1669064521" sldId="966"/>
        </pc:sldMkLst>
      </pc:sldChg>
      <pc:sldChg chg="add">
        <pc:chgData name="Maria Castro" userId="21a77873-8b6d-45e1-89b0-287aaf2f7ca2" providerId="ADAL" clId="{FF8AEB1A-465C-4C3A-9820-55679163EB55}" dt="2023-03-27T11:05:27.049" v="749"/>
        <pc:sldMkLst>
          <pc:docMk/>
          <pc:sldMk cId="2686765087" sldId="967"/>
        </pc:sldMkLst>
      </pc:sldChg>
      <pc:sldChg chg="modSp add mod">
        <pc:chgData name="Maria Castro" userId="21a77873-8b6d-45e1-89b0-287aaf2f7ca2" providerId="ADAL" clId="{FF8AEB1A-465C-4C3A-9820-55679163EB55}" dt="2023-03-27T11:05:35.301" v="752" actId="20577"/>
        <pc:sldMkLst>
          <pc:docMk/>
          <pc:sldMk cId="64542623" sldId="968"/>
        </pc:sldMkLst>
        <pc:spChg chg="mod">
          <ac:chgData name="Maria Castro" userId="21a77873-8b6d-45e1-89b0-287aaf2f7ca2" providerId="ADAL" clId="{FF8AEB1A-465C-4C3A-9820-55679163EB55}" dt="2023-03-27T11:05:35.301" v="752" actId="20577"/>
          <ac:spMkLst>
            <pc:docMk/>
            <pc:sldMk cId="64542623" sldId="968"/>
            <ac:spMk id="2" creationId="{59C07D3F-D2AA-576F-55AF-C653F462CB7A}"/>
          </ac:spMkLst>
        </pc:spChg>
      </pc:sldChg>
      <pc:sldChg chg="add">
        <pc:chgData name="Maria Castro" userId="21a77873-8b6d-45e1-89b0-287aaf2f7ca2" providerId="ADAL" clId="{FF8AEB1A-465C-4C3A-9820-55679163EB55}" dt="2023-03-27T11:05:27.049" v="749"/>
        <pc:sldMkLst>
          <pc:docMk/>
          <pc:sldMk cId="1108352501" sldId="969"/>
        </pc:sldMkLst>
      </pc:sldChg>
      <pc:sldChg chg="modSp add mod">
        <pc:chgData name="Maria Castro" userId="21a77873-8b6d-45e1-89b0-287aaf2f7ca2" providerId="ADAL" clId="{FF8AEB1A-465C-4C3A-9820-55679163EB55}" dt="2023-03-27T11:09:37.800" v="856" actId="1038"/>
        <pc:sldMkLst>
          <pc:docMk/>
          <pc:sldMk cId="1529250738" sldId="970"/>
        </pc:sldMkLst>
        <pc:spChg chg="mod">
          <ac:chgData name="Maria Castro" userId="21a77873-8b6d-45e1-89b0-287aaf2f7ca2" providerId="ADAL" clId="{FF8AEB1A-465C-4C3A-9820-55679163EB55}" dt="2023-03-27T11:09:37.800" v="856" actId="1038"/>
          <ac:spMkLst>
            <pc:docMk/>
            <pc:sldMk cId="1529250738" sldId="970"/>
            <ac:spMk id="2" creationId="{7AA76534-55C1-D4BE-1E25-05C6B36826EC}"/>
          </ac:spMkLst>
        </pc:spChg>
      </pc:sldChg>
      <pc:sldChg chg="add">
        <pc:chgData name="Maria Castro" userId="21a77873-8b6d-45e1-89b0-287aaf2f7ca2" providerId="ADAL" clId="{FF8AEB1A-465C-4C3A-9820-55679163EB55}" dt="2023-03-27T11:06:30.632" v="794"/>
        <pc:sldMkLst>
          <pc:docMk/>
          <pc:sldMk cId="3440855830" sldId="971"/>
        </pc:sldMkLst>
      </pc:sldChg>
      <pc:sldChg chg="add del">
        <pc:chgData name="Maria Castro" userId="21a77873-8b6d-45e1-89b0-287aaf2f7ca2" providerId="ADAL" clId="{FF8AEB1A-465C-4C3A-9820-55679163EB55}" dt="2023-03-27T11:10:52.745" v="885" actId="47"/>
        <pc:sldMkLst>
          <pc:docMk/>
          <pc:sldMk cId="634237575" sldId="972"/>
        </pc:sldMkLst>
      </pc:sldChg>
      <pc:sldChg chg="modSp add mod ord">
        <pc:chgData name="Maria Castro" userId="21a77873-8b6d-45e1-89b0-287aaf2f7ca2" providerId="ADAL" clId="{FF8AEB1A-465C-4C3A-9820-55679163EB55}" dt="2023-03-27T11:09:00.761" v="815" actId="20577"/>
        <pc:sldMkLst>
          <pc:docMk/>
          <pc:sldMk cId="57926248" sldId="973"/>
        </pc:sldMkLst>
        <pc:spChg chg="mod">
          <ac:chgData name="Maria Castro" userId="21a77873-8b6d-45e1-89b0-287aaf2f7ca2" providerId="ADAL" clId="{FF8AEB1A-465C-4C3A-9820-55679163EB55}" dt="2023-03-27T11:09:00.761" v="815" actId="20577"/>
          <ac:spMkLst>
            <pc:docMk/>
            <pc:sldMk cId="57926248" sldId="973"/>
            <ac:spMk id="2" creationId="{7AA76534-55C1-D4BE-1E25-05C6B36826EC}"/>
          </ac:spMkLst>
        </pc:spChg>
      </pc:sldChg>
      <pc:sldChg chg="modSp add del mod">
        <pc:chgData name="Maria Castro" userId="21a77873-8b6d-45e1-89b0-287aaf2f7ca2" providerId="ADAL" clId="{FF8AEB1A-465C-4C3A-9820-55679163EB55}" dt="2023-03-27T11:08:54.543" v="814" actId="47"/>
        <pc:sldMkLst>
          <pc:docMk/>
          <pc:sldMk cId="1272385123" sldId="974"/>
        </pc:sldMkLst>
        <pc:spChg chg="mod">
          <ac:chgData name="Maria Castro" userId="21a77873-8b6d-45e1-89b0-287aaf2f7ca2" providerId="ADAL" clId="{FF8AEB1A-465C-4C3A-9820-55679163EB55}" dt="2023-03-27T11:08:51.274" v="813" actId="20577"/>
          <ac:spMkLst>
            <pc:docMk/>
            <pc:sldMk cId="1272385123" sldId="974"/>
            <ac:spMk id="2" creationId="{7AA76534-55C1-D4BE-1E25-05C6B36826EC}"/>
          </ac:spMkLst>
        </pc:spChg>
      </pc:sldChg>
      <pc:sldChg chg="add">
        <pc:chgData name="Maria Castro" userId="21a77873-8b6d-45e1-89b0-287aaf2f7ca2" providerId="ADAL" clId="{FF8AEB1A-465C-4C3A-9820-55679163EB55}" dt="2023-03-27T11:09:56.524" v="861"/>
        <pc:sldMkLst>
          <pc:docMk/>
          <pc:sldMk cId="2358561460" sldId="974"/>
        </pc:sldMkLst>
      </pc:sldChg>
      <pc:sldChg chg="add del">
        <pc:chgData name="Maria Castro" userId="21a77873-8b6d-45e1-89b0-287aaf2f7ca2" providerId="ADAL" clId="{FF8AEB1A-465C-4C3A-9820-55679163EB55}" dt="2023-03-27T11:09:51.634" v="860"/>
        <pc:sldMkLst>
          <pc:docMk/>
          <pc:sldMk cId="3291510537" sldId="974"/>
        </pc:sldMkLst>
      </pc:sldChg>
      <pc:sldChg chg="modSp add mod">
        <pc:chgData name="Maria Castro" userId="21a77873-8b6d-45e1-89b0-287aaf2f7ca2" providerId="ADAL" clId="{FF8AEB1A-465C-4C3A-9820-55679163EB55}" dt="2023-03-27T11:10:28.505" v="883" actId="20577"/>
        <pc:sldMkLst>
          <pc:docMk/>
          <pc:sldMk cId="1974234020" sldId="975"/>
        </pc:sldMkLst>
        <pc:spChg chg="mod">
          <ac:chgData name="Maria Castro" userId="21a77873-8b6d-45e1-89b0-287aaf2f7ca2" providerId="ADAL" clId="{FF8AEB1A-465C-4C3A-9820-55679163EB55}" dt="2023-03-27T11:10:28.505" v="883" actId="20577"/>
          <ac:spMkLst>
            <pc:docMk/>
            <pc:sldMk cId="1974234020" sldId="975"/>
            <ac:spMk id="2" creationId="{7AA76534-55C1-D4BE-1E25-05C6B36826EC}"/>
          </ac:spMkLst>
        </pc:spChg>
      </pc:sldChg>
      <pc:sldChg chg="add del">
        <pc:chgData name="Maria Castro" userId="21a77873-8b6d-45e1-89b0-287aaf2f7ca2" providerId="ADAL" clId="{FF8AEB1A-465C-4C3A-9820-55679163EB55}" dt="2023-03-27T11:09:51.634" v="860"/>
        <pc:sldMkLst>
          <pc:docMk/>
          <pc:sldMk cId="3882077629" sldId="975"/>
        </pc:sldMkLst>
      </pc:sldChg>
      <pc:sldChg chg="add">
        <pc:chgData name="Maria Castro" userId="21a77873-8b6d-45e1-89b0-287aaf2f7ca2" providerId="ADAL" clId="{FF8AEB1A-465C-4C3A-9820-55679163EB55}" dt="2023-03-27T11:10:39.138" v="884"/>
        <pc:sldMkLst>
          <pc:docMk/>
          <pc:sldMk cId="858829953" sldId="976"/>
        </pc:sldMkLst>
      </pc:sldChg>
      <pc:sldChg chg="modSp add del mod">
        <pc:chgData name="Maria Castro" userId="21a77873-8b6d-45e1-89b0-287aaf2f7ca2" providerId="ADAL" clId="{FF8AEB1A-465C-4C3A-9820-55679163EB55}" dt="2023-03-27T11:09:51.634" v="860"/>
        <pc:sldMkLst>
          <pc:docMk/>
          <pc:sldMk cId="2435016747" sldId="976"/>
        </pc:sldMkLst>
        <pc:spChg chg="mod">
          <ac:chgData name="Maria Castro" userId="21a77873-8b6d-45e1-89b0-287aaf2f7ca2" providerId="ADAL" clId="{FF8AEB1A-465C-4C3A-9820-55679163EB55}" dt="2023-03-27T11:09:51.634" v="860"/>
          <ac:spMkLst>
            <pc:docMk/>
            <pc:sldMk cId="2435016747" sldId="976"/>
            <ac:spMk id="15" creationId="{611FB78E-A915-4025-79A5-8B7258F190CC}"/>
          </ac:spMkLst>
        </pc:spChg>
      </pc:sldChg>
      <pc:sldChg chg="add">
        <pc:chgData name="Maria Castro" userId="21a77873-8b6d-45e1-89b0-287aaf2f7ca2" providerId="ADAL" clId="{FF8AEB1A-465C-4C3A-9820-55679163EB55}" dt="2023-03-27T11:10:39.138" v="884"/>
        <pc:sldMkLst>
          <pc:docMk/>
          <pc:sldMk cId="3893767748" sldId="977"/>
        </pc:sldMkLst>
      </pc:sldChg>
      <pc:sldChg chg="add">
        <pc:chgData name="Maria Castro" userId="21a77873-8b6d-45e1-89b0-287aaf2f7ca2" providerId="ADAL" clId="{FF8AEB1A-465C-4C3A-9820-55679163EB55}" dt="2023-03-27T11:10:39.138" v="884"/>
        <pc:sldMkLst>
          <pc:docMk/>
          <pc:sldMk cId="1494350121" sldId="978"/>
        </pc:sldMkLst>
      </pc:sldChg>
      <pc:sldChg chg="modSp add mod">
        <pc:chgData name="Maria Castro" userId="21a77873-8b6d-45e1-89b0-287aaf2f7ca2" providerId="ADAL" clId="{FF8AEB1A-465C-4C3A-9820-55679163EB55}" dt="2023-03-27T16:03:58.320" v="989" actId="20577"/>
        <pc:sldMkLst>
          <pc:docMk/>
          <pc:sldMk cId="3364773360" sldId="979"/>
        </pc:sldMkLst>
        <pc:spChg chg="mod">
          <ac:chgData name="Maria Castro" userId="21a77873-8b6d-45e1-89b0-287aaf2f7ca2" providerId="ADAL" clId="{FF8AEB1A-465C-4C3A-9820-55679163EB55}" dt="2023-03-27T16:03:58.320" v="989" actId="20577"/>
          <ac:spMkLst>
            <pc:docMk/>
            <pc:sldMk cId="3364773360" sldId="979"/>
            <ac:spMk id="2" creationId="{7AA76534-55C1-D4BE-1E25-05C6B36826EC}"/>
          </ac:spMkLst>
        </pc:spChg>
      </pc:sldChg>
    </pc:docChg>
  </pc:docChgLst>
  <pc:docChgLst>
    <pc:chgData name="Maria Castro" userId="21a77873-8b6d-45e1-89b0-287aaf2f7ca2" providerId="ADAL" clId="{5C65878A-7795-4DA2-80F1-3632D30AD728}"/>
    <pc:docChg chg="undo custSel addSld delSld modSld sldOrd">
      <pc:chgData name="Maria Castro" userId="21a77873-8b6d-45e1-89b0-287aaf2f7ca2" providerId="ADAL" clId="{5C65878A-7795-4DA2-80F1-3632D30AD728}" dt="2023-03-26T06:24:40.769" v="3660" actId="1035"/>
      <pc:docMkLst>
        <pc:docMk/>
      </pc:docMkLst>
      <pc:sldChg chg="delSp mod">
        <pc:chgData name="Maria Castro" userId="21a77873-8b6d-45e1-89b0-287aaf2f7ca2" providerId="ADAL" clId="{5C65878A-7795-4DA2-80F1-3632D30AD728}" dt="2023-03-25T12:25:16.083" v="3286" actId="478"/>
        <pc:sldMkLst>
          <pc:docMk/>
          <pc:sldMk cId="69740317" sldId="818"/>
        </pc:sldMkLst>
        <pc:spChg chg="del">
          <ac:chgData name="Maria Castro" userId="21a77873-8b6d-45e1-89b0-287aaf2f7ca2" providerId="ADAL" clId="{5C65878A-7795-4DA2-80F1-3632D30AD728}" dt="2023-03-25T12:25:13.671" v="3285" actId="478"/>
          <ac:spMkLst>
            <pc:docMk/>
            <pc:sldMk cId="69740317" sldId="818"/>
            <ac:spMk id="2" creationId="{286D96B7-AD6B-4DD9-B27F-B76CB89A19B3}"/>
          </ac:spMkLst>
        </pc:spChg>
        <pc:spChg chg="del">
          <ac:chgData name="Maria Castro" userId="21a77873-8b6d-45e1-89b0-287aaf2f7ca2" providerId="ADAL" clId="{5C65878A-7795-4DA2-80F1-3632D30AD728}" dt="2023-03-25T12:25:16.083" v="3286" actId="478"/>
          <ac:spMkLst>
            <pc:docMk/>
            <pc:sldMk cId="69740317" sldId="818"/>
            <ac:spMk id="3" creationId="{EE011C41-19EA-4B0D-8BCE-42786F50D44F}"/>
          </ac:spMkLst>
        </pc:spChg>
      </pc:sldChg>
      <pc:sldChg chg="modSp mod">
        <pc:chgData name="Maria Castro" userId="21a77873-8b6d-45e1-89b0-287aaf2f7ca2" providerId="ADAL" clId="{5C65878A-7795-4DA2-80F1-3632D30AD728}" dt="2023-03-25T09:24:24.335" v="140" actId="20577"/>
        <pc:sldMkLst>
          <pc:docMk/>
          <pc:sldMk cId="2269281323" sldId="849"/>
        </pc:sldMkLst>
        <pc:spChg chg="mod">
          <ac:chgData name="Maria Castro" userId="21a77873-8b6d-45e1-89b0-287aaf2f7ca2" providerId="ADAL" clId="{5C65878A-7795-4DA2-80F1-3632D30AD728}" dt="2023-03-25T09:24:24.335" v="140" actId="20577"/>
          <ac:spMkLst>
            <pc:docMk/>
            <pc:sldMk cId="2269281323" sldId="849"/>
            <ac:spMk id="2" creationId="{50A31B0D-11E3-4A3A-802E-7ED082B253F5}"/>
          </ac:spMkLst>
        </pc:spChg>
        <pc:spChg chg="mod">
          <ac:chgData name="Maria Castro" userId="21a77873-8b6d-45e1-89b0-287aaf2f7ca2" providerId="ADAL" clId="{5C65878A-7795-4DA2-80F1-3632D30AD728}" dt="2023-03-25T09:23:24.795" v="88" actId="20577"/>
          <ac:spMkLst>
            <pc:docMk/>
            <pc:sldMk cId="2269281323" sldId="849"/>
            <ac:spMk id="4" creationId="{DA335DB6-EB3B-489F-B240-BC370E0EA8F8}"/>
          </ac:spMkLst>
        </pc:spChg>
      </pc:sldChg>
      <pc:sldChg chg="addSp delSp modSp mod">
        <pc:chgData name="Maria Castro" userId="21a77873-8b6d-45e1-89b0-287aaf2f7ca2" providerId="ADAL" clId="{5C65878A-7795-4DA2-80F1-3632D30AD728}" dt="2023-03-25T12:31:06.027" v="3484" actId="1076"/>
        <pc:sldMkLst>
          <pc:docMk/>
          <pc:sldMk cId="3533216261" sldId="850"/>
        </pc:sldMkLst>
        <pc:spChg chg="add mod ord">
          <ac:chgData name="Maria Castro" userId="21a77873-8b6d-45e1-89b0-287aaf2f7ca2" providerId="ADAL" clId="{5C65878A-7795-4DA2-80F1-3632D30AD728}" dt="2023-03-25T10:48:09.388" v="987" actId="1038"/>
          <ac:spMkLst>
            <pc:docMk/>
            <pc:sldMk cId="3533216261" sldId="850"/>
            <ac:spMk id="3" creationId="{D3645019-27A2-4415-1CEF-029A81BC0FC8}"/>
          </ac:spMkLst>
        </pc:spChg>
        <pc:spChg chg="mod">
          <ac:chgData name="Maria Castro" userId="21a77873-8b6d-45e1-89b0-287aaf2f7ca2" providerId="ADAL" clId="{5C65878A-7795-4DA2-80F1-3632D30AD728}" dt="2023-03-25T12:31:06.027" v="3484" actId="1076"/>
          <ac:spMkLst>
            <pc:docMk/>
            <pc:sldMk cId="3533216261" sldId="850"/>
            <ac:spMk id="5" creationId="{00B3096D-D368-4E60-8C67-03D6D880D4A0}"/>
          </ac:spMkLst>
        </pc:spChg>
        <pc:spChg chg="mod">
          <ac:chgData name="Maria Castro" userId="21a77873-8b6d-45e1-89b0-287aaf2f7ca2" providerId="ADAL" clId="{5C65878A-7795-4DA2-80F1-3632D30AD728}" dt="2023-03-25T11:10:08.166" v="1241" actId="20577"/>
          <ac:spMkLst>
            <pc:docMk/>
            <pc:sldMk cId="3533216261" sldId="850"/>
            <ac:spMk id="6" creationId="{C8DA3386-F79E-4098-B6DE-809C6D22C4B2}"/>
          </ac:spMkLst>
        </pc:spChg>
        <pc:spChg chg="del">
          <ac:chgData name="Maria Castro" userId="21a77873-8b6d-45e1-89b0-287aaf2f7ca2" providerId="ADAL" clId="{5C65878A-7795-4DA2-80F1-3632D30AD728}" dt="2023-03-25T09:27:10.818" v="187" actId="478"/>
          <ac:spMkLst>
            <pc:docMk/>
            <pc:sldMk cId="3533216261" sldId="850"/>
            <ac:spMk id="8" creationId="{A3192CB1-EC52-79E9-4237-89EEAB0045B9}"/>
          </ac:spMkLst>
        </pc:spChg>
        <pc:spChg chg="add mod ord">
          <ac:chgData name="Maria Castro" userId="21a77873-8b6d-45e1-89b0-287aaf2f7ca2" providerId="ADAL" clId="{5C65878A-7795-4DA2-80F1-3632D30AD728}" dt="2023-03-25T10:34:40.803" v="757" actId="164"/>
          <ac:spMkLst>
            <pc:docMk/>
            <pc:sldMk cId="3533216261" sldId="850"/>
            <ac:spMk id="9" creationId="{BE7993F1-CC41-DE91-FCB1-705B36A80746}"/>
          </ac:spMkLst>
        </pc:spChg>
        <pc:spChg chg="add mod">
          <ac:chgData name="Maria Castro" userId="21a77873-8b6d-45e1-89b0-287aaf2f7ca2" providerId="ADAL" clId="{5C65878A-7795-4DA2-80F1-3632D30AD728}" dt="2023-03-25T10:34:40.803" v="757" actId="164"/>
          <ac:spMkLst>
            <pc:docMk/>
            <pc:sldMk cId="3533216261" sldId="850"/>
            <ac:spMk id="10" creationId="{6672801B-3213-DE99-9B14-BEAB81758287}"/>
          </ac:spMkLst>
        </pc:spChg>
        <pc:spChg chg="add mod">
          <ac:chgData name="Maria Castro" userId="21a77873-8b6d-45e1-89b0-287aaf2f7ca2" providerId="ADAL" clId="{5C65878A-7795-4DA2-80F1-3632D30AD728}" dt="2023-03-25T10:34:40.803" v="757" actId="164"/>
          <ac:spMkLst>
            <pc:docMk/>
            <pc:sldMk cId="3533216261" sldId="850"/>
            <ac:spMk id="11" creationId="{FBD7CD9F-6C9D-709C-FFD4-6FB5E30F9FEB}"/>
          </ac:spMkLst>
        </pc:spChg>
        <pc:spChg chg="add mod">
          <ac:chgData name="Maria Castro" userId="21a77873-8b6d-45e1-89b0-287aaf2f7ca2" providerId="ADAL" clId="{5C65878A-7795-4DA2-80F1-3632D30AD728}" dt="2023-03-25T10:35:06.401" v="780" actId="1037"/>
          <ac:spMkLst>
            <pc:docMk/>
            <pc:sldMk cId="3533216261" sldId="850"/>
            <ac:spMk id="12" creationId="{152C7BF1-70E7-8FB5-DC91-1995D0781C39}"/>
          </ac:spMkLst>
        </pc:spChg>
        <pc:spChg chg="add mod">
          <ac:chgData name="Maria Castro" userId="21a77873-8b6d-45e1-89b0-287aaf2f7ca2" providerId="ADAL" clId="{5C65878A-7795-4DA2-80F1-3632D30AD728}" dt="2023-03-25T11:10:56.698" v="1249" actId="1076"/>
          <ac:spMkLst>
            <pc:docMk/>
            <pc:sldMk cId="3533216261" sldId="850"/>
            <ac:spMk id="13" creationId="{F21FF3B1-6FF1-663C-6A59-E4386502F313}"/>
          </ac:spMkLst>
        </pc:spChg>
        <pc:spChg chg="add mod">
          <ac:chgData name="Maria Castro" userId="21a77873-8b6d-45e1-89b0-287aaf2f7ca2" providerId="ADAL" clId="{5C65878A-7795-4DA2-80F1-3632D30AD728}" dt="2023-03-25T10:34:59.920" v="773" actId="1037"/>
          <ac:spMkLst>
            <pc:docMk/>
            <pc:sldMk cId="3533216261" sldId="850"/>
            <ac:spMk id="14" creationId="{221B6586-1902-2507-A959-72EE6345EB40}"/>
          </ac:spMkLst>
        </pc:spChg>
        <pc:spChg chg="add mod">
          <ac:chgData name="Maria Castro" userId="21a77873-8b6d-45e1-89b0-287aaf2f7ca2" providerId="ADAL" clId="{5C65878A-7795-4DA2-80F1-3632D30AD728}" dt="2023-03-25T11:11:05.723" v="1252" actId="1035"/>
          <ac:spMkLst>
            <pc:docMk/>
            <pc:sldMk cId="3533216261" sldId="850"/>
            <ac:spMk id="17" creationId="{5854DB18-8DD4-C1C5-9A2E-C166717B7634}"/>
          </ac:spMkLst>
        </pc:spChg>
        <pc:spChg chg="add mod">
          <ac:chgData name="Maria Castro" userId="21a77873-8b6d-45e1-89b0-287aaf2f7ca2" providerId="ADAL" clId="{5C65878A-7795-4DA2-80F1-3632D30AD728}" dt="2023-03-25T10:46:27.500" v="953" actId="1038"/>
          <ac:spMkLst>
            <pc:docMk/>
            <pc:sldMk cId="3533216261" sldId="850"/>
            <ac:spMk id="29" creationId="{F14815E2-D077-E59C-7EE2-C306A33213A6}"/>
          </ac:spMkLst>
        </pc:spChg>
        <pc:spChg chg="add mod">
          <ac:chgData name="Maria Castro" userId="21a77873-8b6d-45e1-89b0-287aaf2f7ca2" providerId="ADAL" clId="{5C65878A-7795-4DA2-80F1-3632D30AD728}" dt="2023-03-25T10:46:27.500" v="953" actId="1038"/>
          <ac:spMkLst>
            <pc:docMk/>
            <pc:sldMk cId="3533216261" sldId="850"/>
            <ac:spMk id="31" creationId="{DF8ECBC2-EF0A-4C65-C160-D796474E4471}"/>
          </ac:spMkLst>
        </pc:spChg>
        <pc:spChg chg="add mod">
          <ac:chgData name="Maria Castro" userId="21a77873-8b6d-45e1-89b0-287aaf2f7ca2" providerId="ADAL" clId="{5C65878A-7795-4DA2-80F1-3632D30AD728}" dt="2023-03-25T10:47:04.826" v="965" actId="27636"/>
          <ac:spMkLst>
            <pc:docMk/>
            <pc:sldMk cId="3533216261" sldId="850"/>
            <ac:spMk id="32" creationId="{155F6066-3331-DD7C-F2C2-24EE3BA1C0C7}"/>
          </ac:spMkLst>
        </pc:spChg>
        <pc:spChg chg="add mod">
          <ac:chgData name="Maria Castro" userId="21a77873-8b6d-45e1-89b0-287aaf2f7ca2" providerId="ADAL" clId="{5C65878A-7795-4DA2-80F1-3632D30AD728}" dt="2023-03-25T10:32:03.626" v="713" actId="1036"/>
          <ac:spMkLst>
            <pc:docMk/>
            <pc:sldMk cId="3533216261" sldId="850"/>
            <ac:spMk id="33" creationId="{243ACBEF-DDE4-20E5-C7AC-7C3ACA511ED6}"/>
          </ac:spMkLst>
        </pc:spChg>
        <pc:spChg chg="add mod">
          <ac:chgData name="Maria Castro" userId="21a77873-8b6d-45e1-89b0-287aaf2f7ca2" providerId="ADAL" clId="{5C65878A-7795-4DA2-80F1-3632D30AD728}" dt="2023-03-25T10:47:49.899" v="981" actId="14100"/>
          <ac:spMkLst>
            <pc:docMk/>
            <pc:sldMk cId="3533216261" sldId="850"/>
            <ac:spMk id="34" creationId="{C994BC01-D2D7-0E8D-84A4-9AAC50C8F139}"/>
          </ac:spMkLst>
        </pc:spChg>
        <pc:spChg chg="add mod">
          <ac:chgData name="Maria Castro" userId="21a77873-8b6d-45e1-89b0-287aaf2f7ca2" providerId="ADAL" clId="{5C65878A-7795-4DA2-80F1-3632D30AD728}" dt="2023-03-25T10:35:45.557" v="804" actId="1036"/>
          <ac:spMkLst>
            <pc:docMk/>
            <pc:sldMk cId="3533216261" sldId="850"/>
            <ac:spMk id="35" creationId="{F086514D-2414-ADC7-E385-A3A575F8ED80}"/>
          </ac:spMkLst>
        </pc:spChg>
        <pc:spChg chg="add mod">
          <ac:chgData name="Maria Castro" userId="21a77873-8b6d-45e1-89b0-287aaf2f7ca2" providerId="ADAL" clId="{5C65878A-7795-4DA2-80F1-3632D30AD728}" dt="2023-03-25T10:47:33.340" v="975" actId="1036"/>
          <ac:spMkLst>
            <pc:docMk/>
            <pc:sldMk cId="3533216261" sldId="850"/>
            <ac:spMk id="37" creationId="{295BB617-FB72-1274-C2C9-4112D4F1E8E8}"/>
          </ac:spMkLst>
        </pc:spChg>
        <pc:spChg chg="add mod">
          <ac:chgData name="Maria Castro" userId="21a77873-8b6d-45e1-89b0-287aaf2f7ca2" providerId="ADAL" clId="{5C65878A-7795-4DA2-80F1-3632D30AD728}" dt="2023-03-25T10:47:27.501" v="971" actId="1038"/>
          <ac:spMkLst>
            <pc:docMk/>
            <pc:sldMk cId="3533216261" sldId="850"/>
            <ac:spMk id="40" creationId="{62DD603D-63AC-B482-84FD-A63456DA1ECF}"/>
          </ac:spMkLst>
        </pc:spChg>
        <pc:spChg chg="add mod">
          <ac:chgData name="Maria Castro" userId="21a77873-8b6d-45e1-89b0-287aaf2f7ca2" providerId="ADAL" clId="{5C65878A-7795-4DA2-80F1-3632D30AD728}" dt="2023-03-25T10:47:27.501" v="971" actId="1038"/>
          <ac:spMkLst>
            <pc:docMk/>
            <pc:sldMk cId="3533216261" sldId="850"/>
            <ac:spMk id="42" creationId="{2C8A170A-09FA-E2B9-32A9-A9B7CDB6C17B}"/>
          </ac:spMkLst>
        </pc:spChg>
        <pc:spChg chg="add del mod">
          <ac:chgData name="Maria Castro" userId="21a77873-8b6d-45e1-89b0-287aaf2f7ca2" providerId="ADAL" clId="{5C65878A-7795-4DA2-80F1-3632D30AD728}" dt="2023-03-25T09:48:01.130" v="664" actId="478"/>
          <ac:spMkLst>
            <pc:docMk/>
            <pc:sldMk cId="3533216261" sldId="850"/>
            <ac:spMk id="45" creationId="{B8EC687F-D173-3FD7-997C-A006FE440C70}"/>
          </ac:spMkLst>
        </pc:spChg>
        <pc:spChg chg="del">
          <ac:chgData name="Maria Castro" userId="21a77873-8b6d-45e1-89b0-287aaf2f7ca2" providerId="ADAL" clId="{5C65878A-7795-4DA2-80F1-3632D30AD728}" dt="2023-03-25T09:34:24.351" v="353" actId="478"/>
          <ac:spMkLst>
            <pc:docMk/>
            <pc:sldMk cId="3533216261" sldId="850"/>
            <ac:spMk id="46" creationId="{A0E812D4-025B-D02C-CDD5-FEB47DD1D369}"/>
          </ac:spMkLst>
        </pc:spChg>
        <pc:spChg chg="add mod">
          <ac:chgData name="Maria Castro" userId="21a77873-8b6d-45e1-89b0-287aaf2f7ca2" providerId="ADAL" clId="{5C65878A-7795-4DA2-80F1-3632D30AD728}" dt="2023-03-25T10:47:42.497" v="980" actId="1037"/>
          <ac:spMkLst>
            <pc:docMk/>
            <pc:sldMk cId="3533216261" sldId="850"/>
            <ac:spMk id="47" creationId="{134849DE-676B-D396-E405-C0A40A8F75C3}"/>
          </ac:spMkLst>
        </pc:spChg>
        <pc:spChg chg="add mod">
          <ac:chgData name="Maria Castro" userId="21a77873-8b6d-45e1-89b0-287aaf2f7ca2" providerId="ADAL" clId="{5C65878A-7795-4DA2-80F1-3632D30AD728}" dt="2023-03-25T10:47:42.497" v="980" actId="1037"/>
          <ac:spMkLst>
            <pc:docMk/>
            <pc:sldMk cId="3533216261" sldId="850"/>
            <ac:spMk id="48" creationId="{81BFB58F-F925-BCCB-A50D-AB3437213BC0}"/>
          </ac:spMkLst>
        </pc:spChg>
        <pc:spChg chg="add del mod">
          <ac:chgData name="Maria Castro" userId="21a77873-8b6d-45e1-89b0-287aaf2f7ca2" providerId="ADAL" clId="{5C65878A-7795-4DA2-80F1-3632D30AD728}" dt="2023-03-25T10:49:24.081" v="1003" actId="478"/>
          <ac:spMkLst>
            <pc:docMk/>
            <pc:sldMk cId="3533216261" sldId="850"/>
            <ac:spMk id="50" creationId="{A9543BAD-0EC2-9258-4FCB-7A697A3A6A74}"/>
          </ac:spMkLst>
        </pc:spChg>
        <pc:spChg chg="add del mod">
          <ac:chgData name="Maria Castro" userId="21a77873-8b6d-45e1-89b0-287aaf2f7ca2" providerId="ADAL" clId="{5C65878A-7795-4DA2-80F1-3632D30AD728}" dt="2023-03-25T10:49:25.685" v="1004" actId="478"/>
          <ac:spMkLst>
            <pc:docMk/>
            <pc:sldMk cId="3533216261" sldId="850"/>
            <ac:spMk id="51" creationId="{ACEBFD94-6753-44B5-464E-38C8B3CD95E2}"/>
          </ac:spMkLst>
        </pc:spChg>
        <pc:spChg chg="add mod">
          <ac:chgData name="Maria Castro" userId="21a77873-8b6d-45e1-89b0-287aaf2f7ca2" providerId="ADAL" clId="{5C65878A-7795-4DA2-80F1-3632D30AD728}" dt="2023-03-25T10:48:24.407" v="993" actId="1037"/>
          <ac:spMkLst>
            <pc:docMk/>
            <pc:sldMk cId="3533216261" sldId="850"/>
            <ac:spMk id="53" creationId="{7A4BC64A-91E4-DC89-5F35-A0E7E6FE544D}"/>
          </ac:spMkLst>
        </pc:spChg>
        <pc:spChg chg="del">
          <ac:chgData name="Maria Castro" userId="21a77873-8b6d-45e1-89b0-287aaf2f7ca2" providerId="ADAL" clId="{5C65878A-7795-4DA2-80F1-3632D30AD728}" dt="2023-03-25T09:27:08.926" v="186" actId="478"/>
          <ac:spMkLst>
            <pc:docMk/>
            <pc:sldMk cId="3533216261" sldId="850"/>
            <ac:spMk id="55" creationId="{50EEBE7A-CB28-F225-4D04-D1AA081401BF}"/>
          </ac:spMkLst>
        </pc:spChg>
        <pc:spChg chg="del">
          <ac:chgData name="Maria Castro" userId="21a77873-8b6d-45e1-89b0-287aaf2f7ca2" providerId="ADAL" clId="{5C65878A-7795-4DA2-80F1-3632D30AD728}" dt="2023-03-25T09:27:08.926" v="186" actId="478"/>
          <ac:spMkLst>
            <pc:docMk/>
            <pc:sldMk cId="3533216261" sldId="850"/>
            <ac:spMk id="57" creationId="{3954EF90-5FE7-561C-A729-BE1F25954E12}"/>
          </ac:spMkLst>
        </pc:spChg>
        <pc:spChg chg="add mod">
          <ac:chgData name="Maria Castro" userId="21a77873-8b6d-45e1-89b0-287aaf2f7ca2" providerId="ADAL" clId="{5C65878A-7795-4DA2-80F1-3632D30AD728}" dt="2023-03-25T10:50:46.005" v="1043" actId="14100"/>
          <ac:spMkLst>
            <pc:docMk/>
            <pc:sldMk cId="3533216261" sldId="850"/>
            <ac:spMk id="58" creationId="{1852629F-4AEA-06C5-8B95-6416BC15145B}"/>
          </ac:spMkLst>
        </pc:spChg>
        <pc:spChg chg="del">
          <ac:chgData name="Maria Castro" userId="21a77873-8b6d-45e1-89b0-287aaf2f7ca2" providerId="ADAL" clId="{5C65878A-7795-4DA2-80F1-3632D30AD728}" dt="2023-03-25T09:27:08.926" v="186" actId="478"/>
          <ac:spMkLst>
            <pc:docMk/>
            <pc:sldMk cId="3533216261" sldId="850"/>
            <ac:spMk id="59" creationId="{D8AB061A-97D9-2458-091D-980C645A5F55}"/>
          </ac:spMkLst>
        </pc:spChg>
        <pc:spChg chg="del">
          <ac:chgData name="Maria Castro" userId="21a77873-8b6d-45e1-89b0-287aaf2f7ca2" providerId="ADAL" clId="{5C65878A-7795-4DA2-80F1-3632D30AD728}" dt="2023-03-25T09:27:08.926" v="186" actId="478"/>
          <ac:spMkLst>
            <pc:docMk/>
            <pc:sldMk cId="3533216261" sldId="850"/>
            <ac:spMk id="60" creationId="{527DF8A9-F13E-C41B-4B0C-91DA1A693AA8}"/>
          </ac:spMkLst>
        </pc:spChg>
        <pc:spChg chg="del">
          <ac:chgData name="Maria Castro" userId="21a77873-8b6d-45e1-89b0-287aaf2f7ca2" providerId="ADAL" clId="{5C65878A-7795-4DA2-80F1-3632D30AD728}" dt="2023-03-25T09:27:08.926" v="186" actId="478"/>
          <ac:spMkLst>
            <pc:docMk/>
            <pc:sldMk cId="3533216261" sldId="850"/>
            <ac:spMk id="61" creationId="{1BF22B8B-5E2E-5181-552A-9026236F0ACF}"/>
          </ac:spMkLst>
        </pc:spChg>
        <pc:spChg chg="add mod">
          <ac:chgData name="Maria Castro" userId="21a77873-8b6d-45e1-89b0-287aaf2f7ca2" providerId="ADAL" clId="{5C65878A-7795-4DA2-80F1-3632D30AD728}" dt="2023-03-25T11:10:35.455" v="1246" actId="1076"/>
          <ac:spMkLst>
            <pc:docMk/>
            <pc:sldMk cId="3533216261" sldId="850"/>
            <ac:spMk id="62" creationId="{6A87412C-6652-8A88-B030-A1270C977273}"/>
          </ac:spMkLst>
        </pc:spChg>
        <pc:spChg chg="add mod">
          <ac:chgData name="Maria Castro" userId="21a77873-8b6d-45e1-89b0-287aaf2f7ca2" providerId="ADAL" clId="{5C65878A-7795-4DA2-80F1-3632D30AD728}" dt="2023-03-25T11:10:44.114" v="1247" actId="1076"/>
          <ac:spMkLst>
            <pc:docMk/>
            <pc:sldMk cId="3533216261" sldId="850"/>
            <ac:spMk id="63" creationId="{E388DF4E-0F3E-2A26-950D-CCDEBAC7B483}"/>
          </ac:spMkLst>
        </pc:spChg>
        <pc:spChg chg="add mod">
          <ac:chgData name="Maria Castro" userId="21a77873-8b6d-45e1-89b0-287aaf2f7ca2" providerId="ADAL" clId="{5C65878A-7795-4DA2-80F1-3632D30AD728}" dt="2023-03-25T10:47:42.497" v="980" actId="1037"/>
          <ac:spMkLst>
            <pc:docMk/>
            <pc:sldMk cId="3533216261" sldId="850"/>
            <ac:spMk id="64" creationId="{E3B5C118-192C-E621-3F71-099BD1807B77}"/>
          </ac:spMkLst>
        </pc:spChg>
        <pc:spChg chg="del">
          <ac:chgData name="Maria Castro" userId="21a77873-8b6d-45e1-89b0-287aaf2f7ca2" providerId="ADAL" clId="{5C65878A-7795-4DA2-80F1-3632D30AD728}" dt="2023-03-25T09:27:08.926" v="186" actId="478"/>
          <ac:spMkLst>
            <pc:docMk/>
            <pc:sldMk cId="3533216261" sldId="850"/>
            <ac:spMk id="65" creationId="{17DA7603-2756-D457-D450-199DC1EB7F7E}"/>
          </ac:spMkLst>
        </pc:spChg>
        <pc:spChg chg="del">
          <ac:chgData name="Maria Castro" userId="21a77873-8b6d-45e1-89b0-287aaf2f7ca2" providerId="ADAL" clId="{5C65878A-7795-4DA2-80F1-3632D30AD728}" dt="2023-03-25T09:27:08.926" v="186" actId="478"/>
          <ac:spMkLst>
            <pc:docMk/>
            <pc:sldMk cId="3533216261" sldId="850"/>
            <ac:spMk id="66" creationId="{ACB5AD35-E32C-AB37-F9E1-98E2980C9CB9}"/>
          </ac:spMkLst>
        </pc:spChg>
        <pc:spChg chg="del">
          <ac:chgData name="Maria Castro" userId="21a77873-8b6d-45e1-89b0-287aaf2f7ca2" providerId="ADAL" clId="{5C65878A-7795-4DA2-80F1-3632D30AD728}" dt="2023-03-25T09:27:08.926" v="186" actId="478"/>
          <ac:spMkLst>
            <pc:docMk/>
            <pc:sldMk cId="3533216261" sldId="850"/>
            <ac:spMk id="67" creationId="{AF87229A-B0BD-6B61-16D7-5DB6FBD581F0}"/>
          </ac:spMkLst>
        </pc:spChg>
        <pc:spChg chg="del">
          <ac:chgData name="Maria Castro" userId="21a77873-8b6d-45e1-89b0-287aaf2f7ca2" providerId="ADAL" clId="{5C65878A-7795-4DA2-80F1-3632D30AD728}" dt="2023-03-25T09:27:08.926" v="186" actId="478"/>
          <ac:spMkLst>
            <pc:docMk/>
            <pc:sldMk cId="3533216261" sldId="850"/>
            <ac:spMk id="68" creationId="{C76E5369-714F-EFA8-3B3C-3E8A0556DC29}"/>
          </ac:spMkLst>
        </pc:spChg>
        <pc:spChg chg="del">
          <ac:chgData name="Maria Castro" userId="21a77873-8b6d-45e1-89b0-287aaf2f7ca2" providerId="ADAL" clId="{5C65878A-7795-4DA2-80F1-3632D30AD728}" dt="2023-03-25T09:27:08.926" v="186" actId="478"/>
          <ac:spMkLst>
            <pc:docMk/>
            <pc:sldMk cId="3533216261" sldId="850"/>
            <ac:spMk id="69" creationId="{88584BE1-F36C-2BAC-F23D-B545DDB1F599}"/>
          </ac:spMkLst>
        </pc:spChg>
        <pc:spChg chg="del">
          <ac:chgData name="Maria Castro" userId="21a77873-8b6d-45e1-89b0-287aaf2f7ca2" providerId="ADAL" clId="{5C65878A-7795-4DA2-80F1-3632D30AD728}" dt="2023-03-25T09:27:08.926" v="186" actId="478"/>
          <ac:spMkLst>
            <pc:docMk/>
            <pc:sldMk cId="3533216261" sldId="850"/>
            <ac:spMk id="70" creationId="{D76EEF7A-00D0-FDD4-E53B-D17408AEDC02}"/>
          </ac:spMkLst>
        </pc:spChg>
        <pc:spChg chg="del">
          <ac:chgData name="Maria Castro" userId="21a77873-8b6d-45e1-89b0-287aaf2f7ca2" providerId="ADAL" clId="{5C65878A-7795-4DA2-80F1-3632D30AD728}" dt="2023-03-25T09:27:08.926" v="186" actId="478"/>
          <ac:spMkLst>
            <pc:docMk/>
            <pc:sldMk cId="3533216261" sldId="850"/>
            <ac:spMk id="71" creationId="{3749A56D-AC7E-B427-DB86-39859EA63CE2}"/>
          </ac:spMkLst>
        </pc:spChg>
        <pc:spChg chg="add mod">
          <ac:chgData name="Maria Castro" userId="21a77873-8b6d-45e1-89b0-287aaf2f7ca2" providerId="ADAL" clId="{5C65878A-7795-4DA2-80F1-3632D30AD728}" dt="2023-03-25T10:48:03.723" v="984" actId="1037"/>
          <ac:spMkLst>
            <pc:docMk/>
            <pc:sldMk cId="3533216261" sldId="850"/>
            <ac:spMk id="72" creationId="{7CE8751D-7A16-9932-5B00-D1BB5557FCEF}"/>
          </ac:spMkLst>
        </pc:spChg>
        <pc:spChg chg="mod">
          <ac:chgData name="Maria Castro" userId="21a77873-8b6d-45e1-89b0-287aaf2f7ca2" providerId="ADAL" clId="{5C65878A-7795-4DA2-80F1-3632D30AD728}" dt="2023-03-25T10:41:07.245" v="874"/>
          <ac:spMkLst>
            <pc:docMk/>
            <pc:sldMk cId="3533216261" sldId="850"/>
            <ac:spMk id="75" creationId="{46DFC54C-6E4D-324E-AFFB-4C375A665C29}"/>
          </ac:spMkLst>
        </pc:spChg>
        <pc:spChg chg="mod">
          <ac:chgData name="Maria Castro" userId="21a77873-8b6d-45e1-89b0-287aaf2f7ca2" providerId="ADAL" clId="{5C65878A-7795-4DA2-80F1-3632D30AD728}" dt="2023-03-25T10:41:07.245" v="874"/>
          <ac:spMkLst>
            <pc:docMk/>
            <pc:sldMk cId="3533216261" sldId="850"/>
            <ac:spMk id="76" creationId="{164BC5A6-5791-F70B-901C-7C77B5ECEA60}"/>
          </ac:spMkLst>
        </pc:spChg>
        <pc:spChg chg="mod">
          <ac:chgData name="Maria Castro" userId="21a77873-8b6d-45e1-89b0-287aaf2f7ca2" providerId="ADAL" clId="{5C65878A-7795-4DA2-80F1-3632D30AD728}" dt="2023-03-25T10:41:07.245" v="874"/>
          <ac:spMkLst>
            <pc:docMk/>
            <pc:sldMk cId="3533216261" sldId="850"/>
            <ac:spMk id="77" creationId="{4043DFE1-A6CE-EB36-818C-6DAD66D987D8}"/>
          </ac:spMkLst>
        </pc:spChg>
        <pc:spChg chg="add mod">
          <ac:chgData name="Maria Castro" userId="21a77873-8b6d-45e1-89b0-287aaf2f7ca2" providerId="ADAL" clId="{5C65878A-7795-4DA2-80F1-3632D30AD728}" dt="2023-03-25T10:50:56.602" v="1046" actId="1076"/>
          <ac:spMkLst>
            <pc:docMk/>
            <pc:sldMk cId="3533216261" sldId="850"/>
            <ac:spMk id="78" creationId="{EECD3C6A-9598-DE9C-8536-46EBD1CF5B3B}"/>
          </ac:spMkLst>
        </pc:spChg>
        <pc:grpChg chg="del">
          <ac:chgData name="Maria Castro" userId="21a77873-8b6d-45e1-89b0-287aaf2f7ca2" providerId="ADAL" clId="{5C65878A-7795-4DA2-80F1-3632D30AD728}" dt="2023-03-25T09:27:03.847" v="185" actId="478"/>
          <ac:grpSpMkLst>
            <pc:docMk/>
            <pc:sldMk cId="3533216261" sldId="850"/>
            <ac:grpSpMk id="2" creationId="{ACAA4D39-6113-2A99-42CC-14663CD37143}"/>
          </ac:grpSpMkLst>
        </pc:grpChg>
        <pc:grpChg chg="add mod">
          <ac:chgData name="Maria Castro" userId="21a77873-8b6d-45e1-89b0-287aaf2f7ca2" providerId="ADAL" clId="{5C65878A-7795-4DA2-80F1-3632D30AD728}" dt="2023-03-25T11:11:02.779" v="1250" actId="1076"/>
          <ac:grpSpMkLst>
            <pc:docMk/>
            <pc:sldMk cId="3533216261" sldId="850"/>
            <ac:grpSpMk id="49" creationId="{27DEBFBF-9761-A07B-9D3A-39289BF2A1EA}"/>
          </ac:grpSpMkLst>
        </pc:grpChg>
        <pc:grpChg chg="add mod">
          <ac:chgData name="Maria Castro" userId="21a77873-8b6d-45e1-89b0-287aaf2f7ca2" providerId="ADAL" clId="{5C65878A-7795-4DA2-80F1-3632D30AD728}" dt="2023-03-25T10:50:52.670" v="1045" actId="1076"/>
          <ac:grpSpMkLst>
            <pc:docMk/>
            <pc:sldMk cId="3533216261" sldId="850"/>
            <ac:grpSpMk id="73" creationId="{B1D6A4AA-A023-CCC9-7B58-24AC7F553E2A}"/>
          </ac:grpSpMkLst>
        </pc:grpChg>
        <pc:graphicFrameChg chg="add mod modGraphic">
          <ac:chgData name="Maria Castro" userId="21a77873-8b6d-45e1-89b0-287aaf2f7ca2" providerId="ADAL" clId="{5C65878A-7795-4DA2-80F1-3632D30AD728}" dt="2023-03-25T11:10:18.273" v="1242" actId="1076"/>
          <ac:graphicFrameMkLst>
            <pc:docMk/>
            <pc:sldMk cId="3533216261" sldId="850"/>
            <ac:graphicFrameMk id="15" creationId="{2670D2ED-A729-B0A9-73D2-8D1195721CF4}"/>
          </ac:graphicFrameMkLst>
        </pc:graphicFrameChg>
        <pc:picChg chg="add mod">
          <ac:chgData name="Maria Castro" userId="21a77873-8b6d-45e1-89b0-287aaf2f7ca2" providerId="ADAL" clId="{5C65878A-7795-4DA2-80F1-3632D30AD728}" dt="2023-03-25T10:47:33.340" v="975" actId="1036"/>
          <ac:picMkLst>
            <pc:docMk/>
            <pc:sldMk cId="3533216261" sldId="850"/>
            <ac:picMk id="43" creationId="{CCD4D1D4-C5A3-845C-A252-E1B523700D62}"/>
          </ac:picMkLst>
        </pc:picChg>
        <pc:picChg chg="add mod">
          <ac:chgData name="Maria Castro" userId="21a77873-8b6d-45e1-89b0-287aaf2f7ca2" providerId="ADAL" clId="{5C65878A-7795-4DA2-80F1-3632D30AD728}" dt="2023-03-25T10:48:24.407" v="993" actId="1037"/>
          <ac:picMkLst>
            <pc:docMk/>
            <pc:sldMk cId="3533216261" sldId="850"/>
            <ac:picMk id="54" creationId="{BB93CDAA-36E8-E689-E3BD-DBD147022312}"/>
          </ac:picMkLst>
        </pc:picChg>
        <pc:picChg chg="add del mod">
          <ac:chgData name="Maria Castro" userId="21a77873-8b6d-45e1-89b0-287aaf2f7ca2" providerId="ADAL" clId="{5C65878A-7795-4DA2-80F1-3632D30AD728}" dt="2023-03-25T10:48:14.144" v="988" actId="478"/>
          <ac:picMkLst>
            <pc:docMk/>
            <pc:sldMk cId="3533216261" sldId="850"/>
            <ac:picMk id="56" creationId="{AA0BB21F-9F42-1F2B-43D0-6E1D51F90748}"/>
          </ac:picMkLst>
        </pc:picChg>
        <pc:cxnChg chg="add mod">
          <ac:chgData name="Maria Castro" userId="21a77873-8b6d-45e1-89b0-287aaf2f7ca2" providerId="ADAL" clId="{5C65878A-7795-4DA2-80F1-3632D30AD728}" dt="2023-03-25T10:34:40.803" v="757" actId="164"/>
          <ac:cxnSpMkLst>
            <pc:docMk/>
            <pc:sldMk cId="3533216261" sldId="850"/>
            <ac:cxnSpMk id="7" creationId="{94956AB1-73D8-EB0A-16ED-BA3B9F727F9F}"/>
          </ac:cxnSpMkLst>
        </pc:cxnChg>
        <pc:cxnChg chg="del mod">
          <ac:chgData name="Maria Castro" userId="21a77873-8b6d-45e1-89b0-287aaf2f7ca2" providerId="ADAL" clId="{5C65878A-7795-4DA2-80F1-3632D30AD728}" dt="2023-03-25T09:27:08.926" v="186" actId="478"/>
          <ac:cxnSpMkLst>
            <pc:docMk/>
            <pc:sldMk cId="3533216261" sldId="850"/>
            <ac:cxnSpMk id="16" creationId="{887060B1-871C-9DD8-0107-FC0C64351897}"/>
          </ac:cxnSpMkLst>
        </pc:cxnChg>
        <pc:cxnChg chg="add mod">
          <ac:chgData name="Maria Castro" userId="21a77873-8b6d-45e1-89b0-287aaf2f7ca2" providerId="ADAL" clId="{5C65878A-7795-4DA2-80F1-3632D30AD728}" dt="2023-03-25T10:46:27.500" v="953" actId="1038"/>
          <ac:cxnSpMkLst>
            <pc:docMk/>
            <pc:sldMk cId="3533216261" sldId="850"/>
            <ac:cxnSpMk id="28" creationId="{58762A82-A1D9-CB51-D6F5-B874E3D08803}"/>
          </ac:cxnSpMkLst>
        </pc:cxnChg>
        <pc:cxnChg chg="add mod">
          <ac:chgData name="Maria Castro" userId="21a77873-8b6d-45e1-89b0-287aaf2f7ca2" providerId="ADAL" clId="{5C65878A-7795-4DA2-80F1-3632D30AD728}" dt="2023-03-25T10:47:27.501" v="971" actId="1038"/>
          <ac:cxnSpMkLst>
            <pc:docMk/>
            <pc:sldMk cId="3533216261" sldId="850"/>
            <ac:cxnSpMk id="39" creationId="{E12C9144-C6E6-0056-AB52-C016B45B6FE0}"/>
          </ac:cxnSpMkLst>
        </pc:cxnChg>
        <pc:cxnChg chg="del mod">
          <ac:chgData name="Maria Castro" userId="21a77873-8b6d-45e1-89b0-287aaf2f7ca2" providerId="ADAL" clId="{5C65878A-7795-4DA2-80F1-3632D30AD728}" dt="2023-03-25T09:27:08.926" v="186" actId="478"/>
          <ac:cxnSpMkLst>
            <pc:docMk/>
            <pc:sldMk cId="3533216261" sldId="850"/>
            <ac:cxnSpMk id="52" creationId="{4893F809-4A3B-6C28-7EB2-D2E70D522021}"/>
          </ac:cxnSpMkLst>
        </pc:cxnChg>
        <pc:cxnChg chg="mod">
          <ac:chgData name="Maria Castro" userId="21a77873-8b6d-45e1-89b0-287aaf2f7ca2" providerId="ADAL" clId="{5C65878A-7795-4DA2-80F1-3632D30AD728}" dt="2023-03-25T10:41:07.245" v="874"/>
          <ac:cxnSpMkLst>
            <pc:docMk/>
            <pc:sldMk cId="3533216261" sldId="850"/>
            <ac:cxnSpMk id="74" creationId="{9C13EF28-6BFF-2ACE-7BB6-DEBC1C9A531A}"/>
          </ac:cxnSpMkLst>
        </pc:cxnChg>
      </pc:sldChg>
      <pc:sldChg chg="addSp delSp modSp mod ord">
        <pc:chgData name="Maria Castro" userId="21a77873-8b6d-45e1-89b0-287aaf2f7ca2" providerId="ADAL" clId="{5C65878A-7795-4DA2-80F1-3632D30AD728}" dt="2023-03-26T06:24:40.769" v="3660" actId="1035"/>
        <pc:sldMkLst>
          <pc:docMk/>
          <pc:sldMk cId="4236212113" sldId="853"/>
        </pc:sldMkLst>
        <pc:spChg chg="del">
          <ac:chgData name="Maria Castro" userId="21a77873-8b6d-45e1-89b0-287aaf2f7ca2" providerId="ADAL" clId="{5C65878A-7795-4DA2-80F1-3632D30AD728}" dt="2023-03-25T09:34:57.294" v="374" actId="478"/>
          <ac:spMkLst>
            <pc:docMk/>
            <pc:sldMk cId="4236212113" sldId="853"/>
            <ac:spMk id="2" creationId="{A5B66EA6-E3BA-1BD6-010D-999BB9429A39}"/>
          </ac:spMkLst>
        </pc:spChg>
        <pc:spChg chg="mod">
          <ac:chgData name="Maria Castro" userId="21a77873-8b6d-45e1-89b0-287aaf2f7ca2" providerId="ADAL" clId="{5C65878A-7795-4DA2-80F1-3632D30AD728}" dt="2023-03-25T11:45:58.786" v="2416" actId="20577"/>
          <ac:spMkLst>
            <pc:docMk/>
            <pc:sldMk cId="4236212113" sldId="853"/>
            <ac:spMk id="3" creationId="{4BED074C-B55D-408C-8A1C-FE0160F038B6}"/>
          </ac:spMkLst>
        </pc:spChg>
        <pc:spChg chg="add mod">
          <ac:chgData name="Maria Castro" userId="21a77873-8b6d-45e1-89b0-287aaf2f7ca2" providerId="ADAL" clId="{5C65878A-7795-4DA2-80F1-3632D30AD728}" dt="2023-03-26T00:17:18.011" v="3606" actId="20577"/>
          <ac:spMkLst>
            <pc:docMk/>
            <pc:sldMk cId="4236212113" sldId="853"/>
            <ac:spMk id="5" creationId="{81FBC496-5967-2E11-2926-1DF1E54C0DAC}"/>
          </ac:spMkLst>
        </pc:spChg>
        <pc:spChg chg="del">
          <ac:chgData name="Maria Castro" userId="21a77873-8b6d-45e1-89b0-287aaf2f7ca2" providerId="ADAL" clId="{5C65878A-7795-4DA2-80F1-3632D30AD728}" dt="2023-03-25T09:34:57.294" v="374" actId="478"/>
          <ac:spMkLst>
            <pc:docMk/>
            <pc:sldMk cId="4236212113" sldId="853"/>
            <ac:spMk id="9" creationId="{1B07F522-B486-B751-E7DB-0CDBCD5D81F4}"/>
          </ac:spMkLst>
        </pc:spChg>
        <pc:spChg chg="del">
          <ac:chgData name="Maria Castro" userId="21a77873-8b6d-45e1-89b0-287aaf2f7ca2" providerId="ADAL" clId="{5C65878A-7795-4DA2-80F1-3632D30AD728}" dt="2023-03-25T09:34:57.294" v="374" actId="478"/>
          <ac:spMkLst>
            <pc:docMk/>
            <pc:sldMk cId="4236212113" sldId="853"/>
            <ac:spMk id="10" creationId="{ABE20635-A92C-AB3A-4E0F-F7891D1CA84A}"/>
          </ac:spMkLst>
        </pc:spChg>
        <pc:spChg chg="del">
          <ac:chgData name="Maria Castro" userId="21a77873-8b6d-45e1-89b0-287aaf2f7ca2" providerId="ADAL" clId="{5C65878A-7795-4DA2-80F1-3632D30AD728}" dt="2023-03-25T09:34:57.294" v="374" actId="478"/>
          <ac:spMkLst>
            <pc:docMk/>
            <pc:sldMk cId="4236212113" sldId="853"/>
            <ac:spMk id="11" creationId="{6D086FDA-2282-98FE-D559-E5DF92F8C6EC}"/>
          </ac:spMkLst>
        </pc:spChg>
        <pc:spChg chg="del">
          <ac:chgData name="Maria Castro" userId="21a77873-8b6d-45e1-89b0-287aaf2f7ca2" providerId="ADAL" clId="{5C65878A-7795-4DA2-80F1-3632D30AD728}" dt="2023-03-25T09:34:57.294" v="374" actId="478"/>
          <ac:spMkLst>
            <pc:docMk/>
            <pc:sldMk cId="4236212113" sldId="853"/>
            <ac:spMk id="12" creationId="{E2EF70B7-EF6B-0643-010A-4A06FA0FF2AA}"/>
          </ac:spMkLst>
        </pc:spChg>
        <pc:spChg chg="del">
          <ac:chgData name="Maria Castro" userId="21a77873-8b6d-45e1-89b0-287aaf2f7ca2" providerId="ADAL" clId="{5C65878A-7795-4DA2-80F1-3632D30AD728}" dt="2023-03-25T09:34:59.302" v="375" actId="478"/>
          <ac:spMkLst>
            <pc:docMk/>
            <pc:sldMk cId="4236212113" sldId="853"/>
            <ac:spMk id="13" creationId="{80E312BE-17A7-F288-2EDB-C3CE392B4EEA}"/>
          </ac:spMkLst>
        </pc:spChg>
        <pc:spChg chg="add mod">
          <ac:chgData name="Maria Castro" userId="21a77873-8b6d-45e1-89b0-287aaf2f7ca2" providerId="ADAL" clId="{5C65878A-7795-4DA2-80F1-3632D30AD728}" dt="2023-03-26T00:18:27.239" v="3659" actId="20577"/>
          <ac:spMkLst>
            <pc:docMk/>
            <pc:sldMk cId="4236212113" sldId="853"/>
            <ac:spMk id="14" creationId="{DA108BB2-F1A1-D110-74FA-397661A96C75}"/>
          </ac:spMkLst>
        </pc:spChg>
        <pc:spChg chg="del">
          <ac:chgData name="Maria Castro" userId="21a77873-8b6d-45e1-89b0-287aaf2f7ca2" providerId="ADAL" clId="{5C65878A-7795-4DA2-80F1-3632D30AD728}" dt="2023-03-25T09:34:57.294" v="374" actId="478"/>
          <ac:spMkLst>
            <pc:docMk/>
            <pc:sldMk cId="4236212113" sldId="853"/>
            <ac:spMk id="14" creationId="{EC61CF5A-8CE0-DCE6-F5F9-80DA70EFD3B2}"/>
          </ac:spMkLst>
        </pc:spChg>
        <pc:spChg chg="del">
          <ac:chgData name="Maria Castro" userId="21a77873-8b6d-45e1-89b0-287aaf2f7ca2" providerId="ADAL" clId="{5C65878A-7795-4DA2-80F1-3632D30AD728}" dt="2023-03-25T09:34:57.294" v="374" actId="478"/>
          <ac:spMkLst>
            <pc:docMk/>
            <pc:sldMk cId="4236212113" sldId="853"/>
            <ac:spMk id="15" creationId="{DAE34BDB-724E-D205-6492-A3A9F5052C69}"/>
          </ac:spMkLst>
        </pc:spChg>
        <pc:spChg chg="del">
          <ac:chgData name="Maria Castro" userId="21a77873-8b6d-45e1-89b0-287aaf2f7ca2" providerId="ADAL" clId="{5C65878A-7795-4DA2-80F1-3632D30AD728}" dt="2023-03-25T09:34:57.294" v="374" actId="478"/>
          <ac:spMkLst>
            <pc:docMk/>
            <pc:sldMk cId="4236212113" sldId="853"/>
            <ac:spMk id="16" creationId="{8044E5EE-1266-6D0B-A0C0-7174CBF1D11C}"/>
          </ac:spMkLst>
        </pc:spChg>
        <pc:spChg chg="del">
          <ac:chgData name="Maria Castro" userId="21a77873-8b6d-45e1-89b0-287aaf2f7ca2" providerId="ADAL" clId="{5C65878A-7795-4DA2-80F1-3632D30AD728}" dt="2023-03-25T09:34:57.294" v="374" actId="478"/>
          <ac:spMkLst>
            <pc:docMk/>
            <pc:sldMk cId="4236212113" sldId="853"/>
            <ac:spMk id="17" creationId="{E80E1BCC-7DEC-0B08-7071-820A78F96A46}"/>
          </ac:spMkLst>
        </pc:spChg>
        <pc:spChg chg="del">
          <ac:chgData name="Maria Castro" userId="21a77873-8b6d-45e1-89b0-287aaf2f7ca2" providerId="ADAL" clId="{5C65878A-7795-4DA2-80F1-3632D30AD728}" dt="2023-03-25T09:34:54.301" v="373" actId="478"/>
          <ac:spMkLst>
            <pc:docMk/>
            <pc:sldMk cId="4236212113" sldId="853"/>
            <ac:spMk id="22" creationId="{22DB7144-25F0-8F29-0ED2-3E232F8769C8}"/>
          </ac:spMkLst>
        </pc:spChg>
        <pc:spChg chg="del">
          <ac:chgData name="Maria Castro" userId="21a77873-8b6d-45e1-89b0-287aaf2f7ca2" providerId="ADAL" clId="{5C65878A-7795-4DA2-80F1-3632D30AD728}" dt="2023-03-25T09:34:57.294" v="374" actId="478"/>
          <ac:spMkLst>
            <pc:docMk/>
            <pc:sldMk cId="4236212113" sldId="853"/>
            <ac:spMk id="23" creationId="{6070576A-5602-0BF9-2C29-E310387E3898}"/>
          </ac:spMkLst>
        </pc:spChg>
        <pc:spChg chg="del">
          <ac:chgData name="Maria Castro" userId="21a77873-8b6d-45e1-89b0-287aaf2f7ca2" providerId="ADAL" clId="{5C65878A-7795-4DA2-80F1-3632D30AD728}" dt="2023-03-25T09:34:57.294" v="374" actId="478"/>
          <ac:spMkLst>
            <pc:docMk/>
            <pc:sldMk cId="4236212113" sldId="853"/>
            <ac:spMk id="24" creationId="{94E268DE-855A-D5D6-F165-6D176BE3D442}"/>
          </ac:spMkLst>
        </pc:spChg>
        <pc:spChg chg="add del">
          <ac:chgData name="Maria Castro" userId="21a77873-8b6d-45e1-89b0-287aaf2f7ca2" providerId="ADAL" clId="{5C65878A-7795-4DA2-80F1-3632D30AD728}" dt="2023-03-25T11:26:25.330" v="1982" actId="478"/>
          <ac:spMkLst>
            <pc:docMk/>
            <pc:sldMk cId="4236212113" sldId="853"/>
            <ac:spMk id="25" creationId="{CC8CC21B-15FB-B6BC-3FE2-BC195074F17F}"/>
          </ac:spMkLst>
        </pc:spChg>
        <pc:spChg chg="add mod">
          <ac:chgData name="Maria Castro" userId="21a77873-8b6d-45e1-89b0-287aaf2f7ca2" providerId="ADAL" clId="{5C65878A-7795-4DA2-80F1-3632D30AD728}" dt="2023-03-25T11:45:34.398" v="2375" actId="1038"/>
          <ac:spMkLst>
            <pc:docMk/>
            <pc:sldMk cId="4236212113" sldId="853"/>
            <ac:spMk id="30" creationId="{AD248070-1B2A-BF28-2A6F-358EA9563A38}"/>
          </ac:spMkLst>
        </pc:spChg>
        <pc:spChg chg="add mod">
          <ac:chgData name="Maria Castro" userId="21a77873-8b6d-45e1-89b0-287aaf2f7ca2" providerId="ADAL" clId="{5C65878A-7795-4DA2-80F1-3632D30AD728}" dt="2023-03-25T11:45:34.398" v="2375" actId="1038"/>
          <ac:spMkLst>
            <pc:docMk/>
            <pc:sldMk cId="4236212113" sldId="853"/>
            <ac:spMk id="31" creationId="{5CCBC280-093F-662E-1F57-D4C5AF4E17BA}"/>
          </ac:spMkLst>
        </pc:spChg>
        <pc:spChg chg="add mod">
          <ac:chgData name="Maria Castro" userId="21a77873-8b6d-45e1-89b0-287aaf2f7ca2" providerId="ADAL" clId="{5C65878A-7795-4DA2-80F1-3632D30AD728}" dt="2023-03-25T11:33:00.341" v="2040" actId="164"/>
          <ac:spMkLst>
            <pc:docMk/>
            <pc:sldMk cId="4236212113" sldId="853"/>
            <ac:spMk id="34" creationId="{E5EC3B67-71B2-AE11-1FA8-7B4350829322}"/>
          </ac:spMkLst>
        </pc:spChg>
        <pc:spChg chg="add mod">
          <ac:chgData name="Maria Castro" userId="21a77873-8b6d-45e1-89b0-287aaf2f7ca2" providerId="ADAL" clId="{5C65878A-7795-4DA2-80F1-3632D30AD728}" dt="2023-03-25T11:35:59.615" v="2081" actId="14100"/>
          <ac:spMkLst>
            <pc:docMk/>
            <pc:sldMk cId="4236212113" sldId="853"/>
            <ac:spMk id="35" creationId="{E84D2CC0-CC06-C5BD-769F-3BC7AD1DE804}"/>
          </ac:spMkLst>
        </pc:spChg>
        <pc:spChg chg="add mod">
          <ac:chgData name="Maria Castro" userId="21a77873-8b6d-45e1-89b0-287aaf2f7ca2" providerId="ADAL" clId="{5C65878A-7795-4DA2-80F1-3632D30AD728}" dt="2023-03-25T11:44:27.281" v="2357" actId="164"/>
          <ac:spMkLst>
            <pc:docMk/>
            <pc:sldMk cId="4236212113" sldId="853"/>
            <ac:spMk id="40" creationId="{ACEEDC74-B930-ED25-9708-18B820396C38}"/>
          </ac:spMkLst>
        </pc:spChg>
        <pc:spChg chg="add del mod">
          <ac:chgData name="Maria Castro" userId="21a77873-8b6d-45e1-89b0-287aaf2f7ca2" providerId="ADAL" clId="{5C65878A-7795-4DA2-80F1-3632D30AD728}" dt="2023-03-25T11:44:32.921" v="2359" actId="478"/>
          <ac:spMkLst>
            <pc:docMk/>
            <pc:sldMk cId="4236212113" sldId="853"/>
            <ac:spMk id="41" creationId="{C88EAB9B-2606-71F2-A76A-F76959D2BD1D}"/>
          </ac:spMkLst>
        </pc:spChg>
        <pc:spChg chg="mod topLvl">
          <ac:chgData name="Maria Castro" userId="21a77873-8b6d-45e1-89b0-287aaf2f7ca2" providerId="ADAL" clId="{5C65878A-7795-4DA2-80F1-3632D30AD728}" dt="2023-03-25T11:45:16.231" v="2369" actId="164"/>
          <ac:spMkLst>
            <pc:docMk/>
            <pc:sldMk cId="4236212113" sldId="853"/>
            <ac:spMk id="46" creationId="{E554AB39-AAF3-02DF-77F7-478276ED78AC}"/>
          </ac:spMkLst>
        </pc:spChg>
        <pc:grpChg chg="add mod">
          <ac:chgData name="Maria Castro" userId="21a77873-8b6d-45e1-89b0-287aaf2f7ca2" providerId="ADAL" clId="{5C65878A-7795-4DA2-80F1-3632D30AD728}" dt="2023-03-25T11:45:34.398" v="2375" actId="1038"/>
          <ac:grpSpMkLst>
            <pc:docMk/>
            <pc:sldMk cId="4236212113" sldId="853"/>
            <ac:grpSpMk id="37" creationId="{F2579E03-2DFD-776B-1B94-7D6D4C4FA836}"/>
          </ac:grpSpMkLst>
        </pc:grpChg>
        <pc:grpChg chg="add mod">
          <ac:chgData name="Maria Castro" userId="21a77873-8b6d-45e1-89b0-287aaf2f7ca2" providerId="ADAL" clId="{5C65878A-7795-4DA2-80F1-3632D30AD728}" dt="2023-03-25T11:44:30.686" v="2358" actId="1076"/>
          <ac:grpSpMkLst>
            <pc:docMk/>
            <pc:sldMk cId="4236212113" sldId="853"/>
            <ac:grpSpMk id="44" creationId="{1CAB9639-ED51-214A-4B59-D3970FBC655B}"/>
          </ac:grpSpMkLst>
        </pc:grpChg>
        <pc:grpChg chg="add del mod">
          <ac:chgData name="Maria Castro" userId="21a77873-8b6d-45e1-89b0-287aaf2f7ca2" providerId="ADAL" clId="{5C65878A-7795-4DA2-80F1-3632D30AD728}" dt="2023-03-25T11:44:46.897" v="2362" actId="165"/>
          <ac:grpSpMkLst>
            <pc:docMk/>
            <pc:sldMk cId="4236212113" sldId="853"/>
            <ac:grpSpMk id="45" creationId="{570A8D64-090C-0904-CB5D-39821F6EA01E}"/>
          </ac:grpSpMkLst>
        </pc:grpChg>
        <pc:grpChg chg="add mod">
          <ac:chgData name="Maria Castro" userId="21a77873-8b6d-45e1-89b0-287aaf2f7ca2" providerId="ADAL" clId="{5C65878A-7795-4DA2-80F1-3632D30AD728}" dt="2023-03-25T11:45:18.453" v="2370" actId="1076"/>
          <ac:grpSpMkLst>
            <pc:docMk/>
            <pc:sldMk cId="4236212113" sldId="853"/>
            <ac:grpSpMk id="48" creationId="{DD005E01-B0A5-C613-7A37-815B0B1661A7}"/>
          </ac:grpSpMkLst>
        </pc:grpChg>
        <pc:picChg chg="add mod">
          <ac:chgData name="Maria Castro" userId="21a77873-8b6d-45e1-89b0-287aaf2f7ca2" providerId="ADAL" clId="{5C65878A-7795-4DA2-80F1-3632D30AD728}" dt="2023-03-25T11:43:06.415" v="2343" actId="1076"/>
          <ac:picMkLst>
            <pc:docMk/>
            <pc:sldMk cId="4236212113" sldId="853"/>
            <ac:picMk id="7" creationId="{2541912D-59C8-D421-AEAE-CC1F53FAF391}"/>
          </ac:picMkLst>
        </pc:picChg>
        <pc:picChg chg="add del mod">
          <ac:chgData name="Maria Castro" userId="21a77873-8b6d-45e1-89b0-287aaf2f7ca2" providerId="ADAL" clId="{5C65878A-7795-4DA2-80F1-3632D30AD728}" dt="2023-03-25T11:27:39.361" v="1989" actId="478"/>
          <ac:picMkLst>
            <pc:docMk/>
            <pc:sldMk cId="4236212113" sldId="853"/>
            <ac:picMk id="8" creationId="{45714337-A8C6-3798-BE2E-090EE2DF9FD2}"/>
          </ac:picMkLst>
        </pc:picChg>
        <pc:picChg chg="add del mod">
          <ac:chgData name="Maria Castro" userId="21a77873-8b6d-45e1-89b0-287aaf2f7ca2" providerId="ADAL" clId="{5C65878A-7795-4DA2-80F1-3632D30AD728}" dt="2023-03-25T11:25:12.353" v="1976" actId="478"/>
          <ac:picMkLst>
            <pc:docMk/>
            <pc:sldMk cId="4236212113" sldId="853"/>
            <ac:picMk id="18" creationId="{35ACDAF3-B8D4-9335-7C9A-363474579278}"/>
          </ac:picMkLst>
        </pc:picChg>
        <pc:picChg chg="add del mod">
          <ac:chgData name="Maria Castro" userId="21a77873-8b6d-45e1-89b0-287aaf2f7ca2" providerId="ADAL" clId="{5C65878A-7795-4DA2-80F1-3632D30AD728}" dt="2023-03-25T11:25:23.428" v="1978" actId="478"/>
          <ac:picMkLst>
            <pc:docMk/>
            <pc:sldMk cId="4236212113" sldId="853"/>
            <ac:picMk id="19" creationId="{86745BF3-FCC5-5615-AC09-D9069448038D}"/>
          </ac:picMkLst>
        </pc:picChg>
        <pc:picChg chg="add del mod">
          <ac:chgData name="Maria Castro" userId="21a77873-8b6d-45e1-89b0-287aaf2f7ca2" providerId="ADAL" clId="{5C65878A-7795-4DA2-80F1-3632D30AD728}" dt="2023-03-25T11:27:49.166" v="1992" actId="478"/>
          <ac:picMkLst>
            <pc:docMk/>
            <pc:sldMk cId="4236212113" sldId="853"/>
            <ac:picMk id="21" creationId="{88418FAA-52DB-8BB1-1DA4-6F4FD527A0AB}"/>
          </ac:picMkLst>
        </pc:picChg>
        <pc:picChg chg="add del mod">
          <ac:chgData name="Maria Castro" userId="21a77873-8b6d-45e1-89b0-287aaf2f7ca2" providerId="ADAL" clId="{5C65878A-7795-4DA2-80F1-3632D30AD728}" dt="2023-03-25T11:33:22.241" v="2066" actId="478"/>
          <ac:picMkLst>
            <pc:docMk/>
            <pc:sldMk cId="4236212113" sldId="853"/>
            <ac:picMk id="27" creationId="{44817953-DC71-3950-693F-B672D8E2013A}"/>
          </ac:picMkLst>
        </pc:picChg>
        <pc:picChg chg="add del mod">
          <ac:chgData name="Maria Castro" userId="21a77873-8b6d-45e1-89b0-287aaf2f7ca2" providerId="ADAL" clId="{5C65878A-7795-4DA2-80F1-3632D30AD728}" dt="2023-03-25T11:27:45.634" v="1991" actId="478"/>
          <ac:picMkLst>
            <pc:docMk/>
            <pc:sldMk cId="4236212113" sldId="853"/>
            <ac:picMk id="29" creationId="{C1CF795E-19D5-E4F7-4B65-1BAC31570FAF}"/>
          </ac:picMkLst>
        </pc:picChg>
        <pc:picChg chg="add del">
          <ac:chgData name="Maria Castro" userId="21a77873-8b6d-45e1-89b0-287aaf2f7ca2" providerId="ADAL" clId="{5C65878A-7795-4DA2-80F1-3632D30AD728}" dt="2023-03-25T11:32:43.855" v="2036"/>
          <ac:picMkLst>
            <pc:docMk/>
            <pc:sldMk cId="4236212113" sldId="853"/>
            <ac:picMk id="36" creationId="{E18A9AD3-B07B-BA35-4C35-6D8B3397DFBD}"/>
          </ac:picMkLst>
        </pc:picChg>
        <pc:picChg chg="add mod">
          <ac:chgData name="Maria Castro" userId="21a77873-8b6d-45e1-89b0-287aaf2f7ca2" providerId="ADAL" clId="{5C65878A-7795-4DA2-80F1-3632D30AD728}" dt="2023-03-25T11:45:39.442" v="2378" actId="1037"/>
          <ac:picMkLst>
            <pc:docMk/>
            <pc:sldMk cId="4236212113" sldId="853"/>
            <ac:picMk id="39" creationId="{E0E90E92-AE9F-A3F4-550C-B860BBE86C76}"/>
          </ac:picMkLst>
        </pc:picChg>
        <pc:picChg chg="add mod">
          <ac:chgData name="Maria Castro" userId="21a77873-8b6d-45e1-89b0-287aaf2f7ca2" providerId="ADAL" clId="{5C65878A-7795-4DA2-80F1-3632D30AD728}" dt="2023-03-25T11:44:27.281" v="2357" actId="164"/>
          <ac:picMkLst>
            <pc:docMk/>
            <pc:sldMk cId="4236212113" sldId="853"/>
            <ac:picMk id="43" creationId="{3141C322-5D1D-932B-DE35-3BE9137C3E1A}"/>
          </ac:picMkLst>
        </pc:picChg>
        <pc:picChg chg="mod ord topLvl">
          <ac:chgData name="Maria Castro" userId="21a77873-8b6d-45e1-89b0-287aaf2f7ca2" providerId="ADAL" clId="{5C65878A-7795-4DA2-80F1-3632D30AD728}" dt="2023-03-25T11:45:16.231" v="2369" actId="164"/>
          <ac:picMkLst>
            <pc:docMk/>
            <pc:sldMk cId="4236212113" sldId="853"/>
            <ac:picMk id="47" creationId="{1570D364-2318-0C3C-A404-30002B4BE853}"/>
          </ac:picMkLst>
        </pc:picChg>
        <pc:cxnChg chg="add mod">
          <ac:chgData name="Maria Castro" userId="21a77873-8b6d-45e1-89b0-287aaf2f7ca2" providerId="ADAL" clId="{5C65878A-7795-4DA2-80F1-3632D30AD728}" dt="2023-03-26T06:24:40.769" v="3660" actId="1035"/>
          <ac:cxnSpMkLst>
            <pc:docMk/>
            <pc:sldMk cId="4236212113" sldId="853"/>
            <ac:cxnSpMk id="8" creationId="{1AD724E4-31AF-25CB-E602-C5AEFD82E3CB}"/>
          </ac:cxnSpMkLst>
        </pc:cxnChg>
        <pc:cxnChg chg="add mod">
          <ac:chgData name="Maria Castro" userId="21a77873-8b6d-45e1-89b0-287aaf2f7ca2" providerId="ADAL" clId="{5C65878A-7795-4DA2-80F1-3632D30AD728}" dt="2023-03-26T00:15:31.464" v="3519" actId="108"/>
          <ac:cxnSpMkLst>
            <pc:docMk/>
            <pc:sldMk cId="4236212113" sldId="853"/>
            <ac:cxnSpMk id="10" creationId="{EC92A0FC-E132-B57F-2BB3-C888952886CC}"/>
          </ac:cxnSpMkLst>
        </pc:cxnChg>
        <pc:cxnChg chg="add mod">
          <ac:chgData name="Maria Castro" userId="21a77873-8b6d-45e1-89b0-287aaf2f7ca2" providerId="ADAL" clId="{5C65878A-7795-4DA2-80F1-3632D30AD728}" dt="2023-03-26T00:15:37.228" v="3520" actId="108"/>
          <ac:cxnSpMkLst>
            <pc:docMk/>
            <pc:sldMk cId="4236212113" sldId="853"/>
            <ac:cxnSpMk id="12" creationId="{E86963E0-78DD-C06F-693F-C9BE0D58C597}"/>
          </ac:cxnSpMkLst>
        </pc:cxnChg>
        <pc:cxnChg chg="add mod">
          <ac:chgData name="Maria Castro" userId="21a77873-8b6d-45e1-89b0-287aaf2f7ca2" providerId="ADAL" clId="{5C65878A-7795-4DA2-80F1-3632D30AD728}" dt="2023-03-25T11:33:00.341" v="2040" actId="164"/>
          <ac:cxnSpMkLst>
            <pc:docMk/>
            <pc:sldMk cId="4236212113" sldId="853"/>
            <ac:cxnSpMk id="33" creationId="{AAF9C5F6-15CB-1A5D-1655-333E03600AC4}"/>
          </ac:cxnSpMkLst>
        </pc:cxnChg>
      </pc:sldChg>
      <pc:sldChg chg="addSp delSp modSp mod ord">
        <pc:chgData name="Maria Castro" userId="21a77873-8b6d-45e1-89b0-287aaf2f7ca2" providerId="ADAL" clId="{5C65878A-7795-4DA2-80F1-3632D30AD728}" dt="2023-03-25T12:32:16.099" v="3505" actId="1076"/>
        <pc:sldMkLst>
          <pc:docMk/>
          <pc:sldMk cId="1849171967" sldId="854"/>
        </pc:sldMkLst>
        <pc:spChg chg="del">
          <ac:chgData name="Maria Castro" userId="21a77873-8b6d-45e1-89b0-287aaf2f7ca2" providerId="ADAL" clId="{5C65878A-7795-4DA2-80F1-3632D30AD728}" dt="2023-03-25T10:51:38.639" v="1049" actId="478"/>
          <ac:spMkLst>
            <pc:docMk/>
            <pc:sldMk cId="1849171967" sldId="854"/>
            <ac:spMk id="2" creationId="{9E39BF27-AEEE-6274-C6DD-2B29CB7CA6C8}"/>
          </ac:spMkLst>
        </pc:spChg>
        <pc:spChg chg="del">
          <ac:chgData name="Maria Castro" userId="21a77873-8b6d-45e1-89b0-287aaf2f7ca2" providerId="ADAL" clId="{5C65878A-7795-4DA2-80F1-3632D30AD728}" dt="2023-03-25T10:51:38.639" v="1049" actId="478"/>
          <ac:spMkLst>
            <pc:docMk/>
            <pc:sldMk cId="1849171967" sldId="854"/>
            <ac:spMk id="5" creationId="{D06ECE5C-27A9-4C3B-9238-322DEAEA330A}"/>
          </ac:spMkLst>
        </pc:spChg>
        <pc:spChg chg="del">
          <ac:chgData name="Maria Castro" userId="21a77873-8b6d-45e1-89b0-287aaf2f7ca2" providerId="ADAL" clId="{5C65878A-7795-4DA2-80F1-3632D30AD728}" dt="2023-03-25T12:26:51.636" v="3348" actId="478"/>
          <ac:spMkLst>
            <pc:docMk/>
            <pc:sldMk cId="1849171967" sldId="854"/>
            <ac:spMk id="6" creationId="{9A35F2D6-CF1F-4AF6-A06B-9341C35DD312}"/>
          </ac:spMkLst>
        </pc:spChg>
        <pc:spChg chg="del">
          <ac:chgData name="Maria Castro" userId="21a77873-8b6d-45e1-89b0-287aaf2f7ca2" providerId="ADAL" clId="{5C65878A-7795-4DA2-80F1-3632D30AD728}" dt="2023-03-25T10:51:38.639" v="1049" actId="478"/>
          <ac:spMkLst>
            <pc:docMk/>
            <pc:sldMk cId="1849171967" sldId="854"/>
            <ac:spMk id="7" creationId="{96F41A3C-076F-2A73-85E7-0B100ED19811}"/>
          </ac:spMkLst>
        </pc:spChg>
        <pc:spChg chg="del">
          <ac:chgData name="Maria Castro" userId="21a77873-8b6d-45e1-89b0-287aaf2f7ca2" providerId="ADAL" clId="{5C65878A-7795-4DA2-80F1-3632D30AD728}" dt="2023-03-25T10:51:38.639" v="1049" actId="478"/>
          <ac:spMkLst>
            <pc:docMk/>
            <pc:sldMk cId="1849171967" sldId="854"/>
            <ac:spMk id="8" creationId="{3C0595D7-6354-3D83-85EF-70BB814E4122}"/>
          </ac:spMkLst>
        </pc:spChg>
        <pc:spChg chg="del">
          <ac:chgData name="Maria Castro" userId="21a77873-8b6d-45e1-89b0-287aaf2f7ca2" providerId="ADAL" clId="{5C65878A-7795-4DA2-80F1-3632D30AD728}" dt="2023-03-25T10:51:38.639" v="1049" actId="478"/>
          <ac:spMkLst>
            <pc:docMk/>
            <pc:sldMk cId="1849171967" sldId="854"/>
            <ac:spMk id="10" creationId="{F61541FB-D328-1DED-F01F-21D54FB7BF1D}"/>
          </ac:spMkLst>
        </pc:spChg>
        <pc:spChg chg="add del mod">
          <ac:chgData name="Maria Castro" userId="21a77873-8b6d-45e1-89b0-287aaf2f7ca2" providerId="ADAL" clId="{5C65878A-7795-4DA2-80F1-3632D30AD728}" dt="2023-03-25T12:24:58.726" v="3280" actId="478"/>
          <ac:spMkLst>
            <pc:docMk/>
            <pc:sldMk cId="1849171967" sldId="854"/>
            <ac:spMk id="12" creationId="{E03983D3-10DF-8D6E-B22E-8DE7D2494164}"/>
          </ac:spMkLst>
        </pc:spChg>
        <pc:spChg chg="add del mod">
          <ac:chgData name="Maria Castro" userId="21a77873-8b6d-45e1-89b0-287aaf2f7ca2" providerId="ADAL" clId="{5C65878A-7795-4DA2-80F1-3632D30AD728}" dt="2023-03-25T11:48:14.045" v="2420" actId="478"/>
          <ac:spMkLst>
            <pc:docMk/>
            <pc:sldMk cId="1849171967" sldId="854"/>
            <ac:spMk id="13" creationId="{81FDCE68-F1DF-B679-5AFF-A4C04D088081}"/>
          </ac:spMkLst>
        </pc:spChg>
        <pc:spChg chg="del">
          <ac:chgData name="Maria Castro" userId="21a77873-8b6d-45e1-89b0-287aaf2f7ca2" providerId="ADAL" clId="{5C65878A-7795-4DA2-80F1-3632D30AD728}" dt="2023-03-25T10:51:38.639" v="1049" actId="478"/>
          <ac:spMkLst>
            <pc:docMk/>
            <pc:sldMk cId="1849171967" sldId="854"/>
            <ac:spMk id="14" creationId="{5DE666A5-4086-5021-A1B7-2B681F00CD9F}"/>
          </ac:spMkLst>
        </pc:spChg>
        <pc:spChg chg="del">
          <ac:chgData name="Maria Castro" userId="21a77873-8b6d-45e1-89b0-287aaf2f7ca2" providerId="ADAL" clId="{5C65878A-7795-4DA2-80F1-3632D30AD728}" dt="2023-03-25T10:51:38.639" v="1049" actId="478"/>
          <ac:spMkLst>
            <pc:docMk/>
            <pc:sldMk cId="1849171967" sldId="854"/>
            <ac:spMk id="15" creationId="{DD5F7F2C-A9C2-DB4A-7BD0-AFB48A4441EA}"/>
          </ac:spMkLst>
        </pc:spChg>
        <pc:spChg chg="add del mod">
          <ac:chgData name="Maria Castro" userId="21a77873-8b6d-45e1-89b0-287aaf2f7ca2" providerId="ADAL" clId="{5C65878A-7795-4DA2-80F1-3632D30AD728}" dt="2023-03-25T11:48:46.124" v="2422" actId="478"/>
          <ac:spMkLst>
            <pc:docMk/>
            <pc:sldMk cId="1849171967" sldId="854"/>
            <ac:spMk id="16" creationId="{405D6F7E-848C-A6AE-AD2D-AE97E51655E5}"/>
          </ac:spMkLst>
        </pc:spChg>
        <pc:spChg chg="del">
          <ac:chgData name="Maria Castro" userId="21a77873-8b6d-45e1-89b0-287aaf2f7ca2" providerId="ADAL" clId="{5C65878A-7795-4DA2-80F1-3632D30AD728}" dt="2023-03-25T10:51:38.639" v="1049" actId="478"/>
          <ac:spMkLst>
            <pc:docMk/>
            <pc:sldMk cId="1849171967" sldId="854"/>
            <ac:spMk id="18" creationId="{0D465768-C5AE-85FA-60BC-FA5CFC9D377E}"/>
          </ac:spMkLst>
        </pc:spChg>
        <pc:spChg chg="del">
          <ac:chgData name="Maria Castro" userId="21a77873-8b6d-45e1-89b0-287aaf2f7ca2" providerId="ADAL" clId="{5C65878A-7795-4DA2-80F1-3632D30AD728}" dt="2023-03-25T10:51:38.639" v="1049" actId="478"/>
          <ac:spMkLst>
            <pc:docMk/>
            <pc:sldMk cId="1849171967" sldId="854"/>
            <ac:spMk id="20" creationId="{8153C1B2-3A69-5789-761D-393DCF886528}"/>
          </ac:spMkLst>
        </pc:spChg>
        <pc:spChg chg="del">
          <ac:chgData name="Maria Castro" userId="21a77873-8b6d-45e1-89b0-287aaf2f7ca2" providerId="ADAL" clId="{5C65878A-7795-4DA2-80F1-3632D30AD728}" dt="2023-03-25T10:51:38.639" v="1049" actId="478"/>
          <ac:spMkLst>
            <pc:docMk/>
            <pc:sldMk cId="1849171967" sldId="854"/>
            <ac:spMk id="21" creationId="{2250ECCB-89F2-FA17-3F84-6ABD89F4986C}"/>
          </ac:spMkLst>
        </pc:spChg>
        <pc:spChg chg="del">
          <ac:chgData name="Maria Castro" userId="21a77873-8b6d-45e1-89b0-287aaf2f7ca2" providerId="ADAL" clId="{5C65878A-7795-4DA2-80F1-3632D30AD728}" dt="2023-03-25T10:51:38.639" v="1049" actId="478"/>
          <ac:spMkLst>
            <pc:docMk/>
            <pc:sldMk cId="1849171967" sldId="854"/>
            <ac:spMk id="23" creationId="{07E23266-FF8B-4069-D69B-24235C7DEB39}"/>
          </ac:spMkLst>
        </pc:spChg>
        <pc:spChg chg="del">
          <ac:chgData name="Maria Castro" userId="21a77873-8b6d-45e1-89b0-287aaf2f7ca2" providerId="ADAL" clId="{5C65878A-7795-4DA2-80F1-3632D30AD728}" dt="2023-03-25T10:51:38.639" v="1049" actId="478"/>
          <ac:spMkLst>
            <pc:docMk/>
            <pc:sldMk cId="1849171967" sldId="854"/>
            <ac:spMk id="24" creationId="{9B6578ED-03E2-87EE-5433-D77D5161C67C}"/>
          </ac:spMkLst>
        </pc:spChg>
        <pc:spChg chg="add del mod">
          <ac:chgData name="Maria Castro" userId="21a77873-8b6d-45e1-89b0-287aaf2f7ca2" providerId="ADAL" clId="{5C65878A-7795-4DA2-80F1-3632D30AD728}" dt="2023-03-25T11:51:49.177" v="2448" actId="478"/>
          <ac:spMkLst>
            <pc:docMk/>
            <pc:sldMk cId="1849171967" sldId="854"/>
            <ac:spMk id="25" creationId="{560C02E1-A422-0551-801D-389F5B5FDE62}"/>
          </ac:spMkLst>
        </pc:spChg>
        <pc:spChg chg="add del mod">
          <ac:chgData name="Maria Castro" userId="21a77873-8b6d-45e1-89b0-287aaf2f7ca2" providerId="ADAL" clId="{5C65878A-7795-4DA2-80F1-3632D30AD728}" dt="2023-03-25T11:51:50.816" v="2449" actId="478"/>
          <ac:spMkLst>
            <pc:docMk/>
            <pc:sldMk cId="1849171967" sldId="854"/>
            <ac:spMk id="26" creationId="{6D2005B7-051E-F5B8-4BFB-AF27FF3DEA91}"/>
          </ac:spMkLst>
        </pc:spChg>
        <pc:spChg chg="add del mod">
          <ac:chgData name="Maria Castro" userId="21a77873-8b6d-45e1-89b0-287aaf2f7ca2" providerId="ADAL" clId="{5C65878A-7795-4DA2-80F1-3632D30AD728}" dt="2023-03-25T11:51:02.464" v="2447" actId="478"/>
          <ac:spMkLst>
            <pc:docMk/>
            <pc:sldMk cId="1849171967" sldId="854"/>
            <ac:spMk id="27" creationId="{8C256330-0D86-5822-CB49-51A765655C2E}"/>
          </ac:spMkLst>
        </pc:spChg>
        <pc:spChg chg="add del mod ord">
          <ac:chgData name="Maria Castro" userId="21a77873-8b6d-45e1-89b0-287aaf2f7ca2" providerId="ADAL" clId="{5C65878A-7795-4DA2-80F1-3632D30AD728}" dt="2023-03-25T11:53:47.064" v="2474" actId="478"/>
          <ac:spMkLst>
            <pc:docMk/>
            <pc:sldMk cId="1849171967" sldId="854"/>
            <ac:spMk id="30" creationId="{AA03FB16-F7A9-B661-803E-10D64F759C65}"/>
          </ac:spMkLst>
        </pc:spChg>
        <pc:spChg chg="add del mod">
          <ac:chgData name="Maria Castro" userId="21a77873-8b6d-45e1-89b0-287aaf2f7ca2" providerId="ADAL" clId="{5C65878A-7795-4DA2-80F1-3632D30AD728}" dt="2023-03-25T12:07:30.567" v="2884" actId="478"/>
          <ac:spMkLst>
            <pc:docMk/>
            <pc:sldMk cId="1849171967" sldId="854"/>
            <ac:spMk id="31" creationId="{814A2F8E-1449-9898-920B-19181880AE83}"/>
          </ac:spMkLst>
        </pc:spChg>
        <pc:spChg chg="add del mod">
          <ac:chgData name="Maria Castro" userId="21a77873-8b6d-45e1-89b0-287aaf2f7ca2" providerId="ADAL" clId="{5C65878A-7795-4DA2-80F1-3632D30AD728}" dt="2023-03-25T11:56:00.961" v="2481" actId="478"/>
          <ac:spMkLst>
            <pc:docMk/>
            <pc:sldMk cId="1849171967" sldId="854"/>
            <ac:spMk id="32" creationId="{CC015112-151F-7F72-8FE7-06BE035CD353}"/>
          </ac:spMkLst>
        </pc:spChg>
        <pc:spChg chg="add mod">
          <ac:chgData name="Maria Castro" userId="21a77873-8b6d-45e1-89b0-287aaf2f7ca2" providerId="ADAL" clId="{5C65878A-7795-4DA2-80F1-3632D30AD728}" dt="2023-03-25T12:24:02.074" v="3223" actId="1076"/>
          <ac:spMkLst>
            <pc:docMk/>
            <pc:sldMk cId="1849171967" sldId="854"/>
            <ac:spMk id="34" creationId="{BD8453CB-787C-6D7C-55F0-4AB234A1C760}"/>
          </ac:spMkLst>
        </pc:spChg>
        <pc:spChg chg="add mod ord">
          <ac:chgData name="Maria Castro" userId="21a77873-8b6d-45e1-89b0-287aaf2f7ca2" providerId="ADAL" clId="{5C65878A-7795-4DA2-80F1-3632D30AD728}" dt="2023-03-25T12:16:51.034" v="2942" actId="688"/>
          <ac:spMkLst>
            <pc:docMk/>
            <pc:sldMk cId="1849171967" sldId="854"/>
            <ac:spMk id="35" creationId="{1569A318-BA96-4B7D-20AA-5305755DA9B3}"/>
          </ac:spMkLst>
        </pc:spChg>
        <pc:spChg chg="add del mod">
          <ac:chgData name="Maria Castro" userId="21a77873-8b6d-45e1-89b0-287aaf2f7ca2" providerId="ADAL" clId="{5C65878A-7795-4DA2-80F1-3632D30AD728}" dt="2023-03-25T11:59:41.760" v="2523" actId="478"/>
          <ac:spMkLst>
            <pc:docMk/>
            <pc:sldMk cId="1849171967" sldId="854"/>
            <ac:spMk id="36" creationId="{33828EA8-6C64-F89C-E1EC-4AEC5E8826B0}"/>
          </ac:spMkLst>
        </pc:spChg>
        <pc:spChg chg="add del mod">
          <ac:chgData name="Maria Castro" userId="21a77873-8b6d-45e1-89b0-287aaf2f7ca2" providerId="ADAL" clId="{5C65878A-7795-4DA2-80F1-3632D30AD728}" dt="2023-03-25T11:59:40.144" v="2522" actId="478"/>
          <ac:spMkLst>
            <pc:docMk/>
            <pc:sldMk cId="1849171967" sldId="854"/>
            <ac:spMk id="37" creationId="{E206D57B-6D06-B11C-11C8-5021D0176E54}"/>
          </ac:spMkLst>
        </pc:spChg>
        <pc:spChg chg="add del mod">
          <ac:chgData name="Maria Castro" userId="21a77873-8b6d-45e1-89b0-287aaf2f7ca2" providerId="ADAL" clId="{5C65878A-7795-4DA2-80F1-3632D30AD728}" dt="2023-03-25T12:01:32.665" v="2538" actId="478"/>
          <ac:spMkLst>
            <pc:docMk/>
            <pc:sldMk cId="1849171967" sldId="854"/>
            <ac:spMk id="40" creationId="{39259895-CE43-38FE-8491-2B9D546D860F}"/>
          </ac:spMkLst>
        </pc:spChg>
        <pc:spChg chg="add del mod">
          <ac:chgData name="Maria Castro" userId="21a77873-8b6d-45e1-89b0-287aaf2f7ca2" providerId="ADAL" clId="{5C65878A-7795-4DA2-80F1-3632D30AD728}" dt="2023-03-25T12:01:31.050" v="2537" actId="478"/>
          <ac:spMkLst>
            <pc:docMk/>
            <pc:sldMk cId="1849171967" sldId="854"/>
            <ac:spMk id="41" creationId="{A52C9FC6-060C-48A1-3203-32D03E941AD5}"/>
          </ac:spMkLst>
        </pc:spChg>
        <pc:spChg chg="add mod">
          <ac:chgData name="Maria Castro" userId="21a77873-8b6d-45e1-89b0-287aaf2f7ca2" providerId="ADAL" clId="{5C65878A-7795-4DA2-80F1-3632D30AD728}" dt="2023-03-25T12:29:17.510" v="3437" actId="113"/>
          <ac:spMkLst>
            <pc:docMk/>
            <pc:sldMk cId="1849171967" sldId="854"/>
            <ac:spMk id="43" creationId="{13991C0C-2942-C283-D3E5-53AD4F60B558}"/>
          </ac:spMkLst>
        </pc:spChg>
        <pc:spChg chg="add mod">
          <ac:chgData name="Maria Castro" userId="21a77873-8b6d-45e1-89b0-287aaf2f7ca2" providerId="ADAL" clId="{5C65878A-7795-4DA2-80F1-3632D30AD728}" dt="2023-03-25T12:15:49.135" v="2915" actId="164"/>
          <ac:spMkLst>
            <pc:docMk/>
            <pc:sldMk cId="1849171967" sldId="854"/>
            <ac:spMk id="51" creationId="{77A31AD7-7992-9666-4D1D-BD0260418154}"/>
          </ac:spMkLst>
        </pc:spChg>
        <pc:spChg chg="add mod">
          <ac:chgData name="Maria Castro" userId="21a77873-8b6d-45e1-89b0-287aaf2f7ca2" providerId="ADAL" clId="{5C65878A-7795-4DA2-80F1-3632D30AD728}" dt="2023-03-25T12:31:37.613" v="3493" actId="403"/>
          <ac:spMkLst>
            <pc:docMk/>
            <pc:sldMk cId="1849171967" sldId="854"/>
            <ac:spMk id="53" creationId="{66C5F495-88B5-8C65-59BA-66E736487000}"/>
          </ac:spMkLst>
        </pc:spChg>
        <pc:spChg chg="add mod">
          <ac:chgData name="Maria Castro" userId="21a77873-8b6d-45e1-89b0-287aaf2f7ca2" providerId="ADAL" clId="{5C65878A-7795-4DA2-80F1-3632D30AD728}" dt="2023-03-25T12:18:17.681" v="3019" actId="113"/>
          <ac:spMkLst>
            <pc:docMk/>
            <pc:sldMk cId="1849171967" sldId="854"/>
            <ac:spMk id="54" creationId="{13573880-4DC2-9709-3054-E46D02F8397D}"/>
          </ac:spMkLst>
        </pc:spChg>
        <pc:spChg chg="add mod">
          <ac:chgData name="Maria Castro" userId="21a77873-8b6d-45e1-89b0-287aaf2f7ca2" providerId="ADAL" clId="{5C65878A-7795-4DA2-80F1-3632D30AD728}" dt="2023-03-25T12:29:49.045" v="3440" actId="113"/>
          <ac:spMkLst>
            <pc:docMk/>
            <pc:sldMk cId="1849171967" sldId="854"/>
            <ac:spMk id="55" creationId="{6E08CB93-B1B8-2475-39F9-775076984F69}"/>
          </ac:spMkLst>
        </pc:spChg>
        <pc:spChg chg="add mod">
          <ac:chgData name="Maria Castro" userId="21a77873-8b6d-45e1-89b0-287aaf2f7ca2" providerId="ADAL" clId="{5C65878A-7795-4DA2-80F1-3632D30AD728}" dt="2023-03-25T12:32:16.099" v="3505" actId="1076"/>
          <ac:spMkLst>
            <pc:docMk/>
            <pc:sldMk cId="1849171967" sldId="854"/>
            <ac:spMk id="60" creationId="{5B3BA41D-3E1A-C839-4D8E-9B17A24D250F}"/>
          </ac:spMkLst>
        </pc:spChg>
        <pc:spChg chg="add mod">
          <ac:chgData name="Maria Castro" userId="21a77873-8b6d-45e1-89b0-287aaf2f7ca2" providerId="ADAL" clId="{5C65878A-7795-4DA2-80F1-3632D30AD728}" dt="2023-03-25T12:32:04.619" v="3500" actId="1076"/>
          <ac:spMkLst>
            <pc:docMk/>
            <pc:sldMk cId="1849171967" sldId="854"/>
            <ac:spMk id="61" creationId="{7084136C-A4CE-F7F6-BAB7-C094C8699C5A}"/>
          </ac:spMkLst>
        </pc:spChg>
        <pc:spChg chg="add mod">
          <ac:chgData name="Maria Castro" userId="21a77873-8b6d-45e1-89b0-287aaf2f7ca2" providerId="ADAL" clId="{5C65878A-7795-4DA2-80F1-3632D30AD728}" dt="2023-03-25T12:32:06.617" v="3501" actId="1076"/>
          <ac:spMkLst>
            <pc:docMk/>
            <pc:sldMk cId="1849171967" sldId="854"/>
            <ac:spMk id="62" creationId="{B9426F56-6210-63C0-B664-DAF8CBD8EA94}"/>
          </ac:spMkLst>
        </pc:spChg>
        <pc:spChg chg="add mod">
          <ac:chgData name="Maria Castro" userId="21a77873-8b6d-45e1-89b0-287aaf2f7ca2" providerId="ADAL" clId="{5C65878A-7795-4DA2-80F1-3632D30AD728}" dt="2023-03-25T12:32:11.981" v="3504" actId="1035"/>
          <ac:spMkLst>
            <pc:docMk/>
            <pc:sldMk cId="1849171967" sldId="854"/>
            <ac:spMk id="63" creationId="{ABB83040-592A-7997-EC4D-A57B1C677AB7}"/>
          </ac:spMkLst>
        </pc:spChg>
        <pc:spChg chg="add mod">
          <ac:chgData name="Maria Castro" userId="21a77873-8b6d-45e1-89b0-287aaf2f7ca2" providerId="ADAL" clId="{5C65878A-7795-4DA2-80F1-3632D30AD728}" dt="2023-03-25T12:26:38.153" v="3347" actId="20577"/>
          <ac:spMkLst>
            <pc:docMk/>
            <pc:sldMk cId="1849171967" sldId="854"/>
            <ac:spMk id="64" creationId="{E03E382E-2231-9429-A355-D07EF2E246E6}"/>
          </ac:spMkLst>
        </pc:spChg>
        <pc:spChg chg="add mod">
          <ac:chgData name="Maria Castro" userId="21a77873-8b6d-45e1-89b0-287aaf2f7ca2" providerId="ADAL" clId="{5C65878A-7795-4DA2-80F1-3632D30AD728}" dt="2023-03-25T12:27:12.096" v="3406" actId="20577"/>
          <ac:spMkLst>
            <pc:docMk/>
            <pc:sldMk cId="1849171967" sldId="854"/>
            <ac:spMk id="68" creationId="{C3604A48-4E6A-5B26-2094-A9B83D92722D}"/>
          </ac:spMkLst>
        </pc:spChg>
        <pc:grpChg chg="add mod">
          <ac:chgData name="Maria Castro" userId="21a77873-8b6d-45e1-89b0-287aaf2f7ca2" providerId="ADAL" clId="{5C65878A-7795-4DA2-80F1-3632D30AD728}" dt="2023-03-25T12:00:01.470" v="2528" actId="164"/>
          <ac:grpSpMkLst>
            <pc:docMk/>
            <pc:sldMk cId="1849171967" sldId="854"/>
            <ac:grpSpMk id="39" creationId="{B53494E7-7DA6-62E7-1D6A-EFD9B6B6E822}"/>
          </ac:grpSpMkLst>
        </pc:grpChg>
        <pc:grpChg chg="add mod">
          <ac:chgData name="Maria Castro" userId="21a77873-8b6d-45e1-89b0-287aaf2f7ca2" providerId="ADAL" clId="{5C65878A-7795-4DA2-80F1-3632D30AD728}" dt="2023-03-25T12:15:49.135" v="2915" actId="164"/>
          <ac:grpSpMkLst>
            <pc:docMk/>
            <pc:sldMk cId="1849171967" sldId="854"/>
            <ac:grpSpMk id="52" creationId="{1C213EB8-0985-B5D9-76BB-AFDA0CCE1116}"/>
          </ac:grpSpMkLst>
        </pc:grpChg>
        <pc:picChg chg="del">
          <ac:chgData name="Maria Castro" userId="21a77873-8b6d-45e1-89b0-287aaf2f7ca2" providerId="ADAL" clId="{5C65878A-7795-4DA2-80F1-3632D30AD728}" dt="2023-03-25T10:51:38.639" v="1049" actId="478"/>
          <ac:picMkLst>
            <pc:docMk/>
            <pc:sldMk cId="1849171967" sldId="854"/>
            <ac:picMk id="3" creationId="{E92451F4-6A41-E7E9-54BA-25757080BE21}"/>
          </ac:picMkLst>
        </pc:picChg>
        <pc:picChg chg="del">
          <ac:chgData name="Maria Castro" userId="21a77873-8b6d-45e1-89b0-287aaf2f7ca2" providerId="ADAL" clId="{5C65878A-7795-4DA2-80F1-3632D30AD728}" dt="2023-03-25T10:51:38.639" v="1049" actId="478"/>
          <ac:picMkLst>
            <pc:docMk/>
            <pc:sldMk cId="1849171967" sldId="854"/>
            <ac:picMk id="9" creationId="{EDDE1DBD-FEF6-BF57-C64C-DD063FB71134}"/>
          </ac:picMkLst>
        </pc:picChg>
        <pc:picChg chg="del">
          <ac:chgData name="Maria Castro" userId="21a77873-8b6d-45e1-89b0-287aaf2f7ca2" providerId="ADAL" clId="{5C65878A-7795-4DA2-80F1-3632D30AD728}" dt="2023-03-25T10:51:38.639" v="1049" actId="478"/>
          <ac:picMkLst>
            <pc:docMk/>
            <pc:sldMk cId="1849171967" sldId="854"/>
            <ac:picMk id="17" creationId="{919D63CE-C80D-1C7D-9DC4-F9895D58D507}"/>
          </ac:picMkLst>
        </pc:picChg>
        <pc:picChg chg="del">
          <ac:chgData name="Maria Castro" userId="21a77873-8b6d-45e1-89b0-287aaf2f7ca2" providerId="ADAL" clId="{5C65878A-7795-4DA2-80F1-3632D30AD728}" dt="2023-03-25T10:51:38.639" v="1049" actId="478"/>
          <ac:picMkLst>
            <pc:docMk/>
            <pc:sldMk cId="1849171967" sldId="854"/>
            <ac:picMk id="19" creationId="{2E6A47A8-F6C5-61AA-2423-00A2093CCD44}"/>
          </ac:picMkLst>
        </pc:picChg>
        <pc:picChg chg="del">
          <ac:chgData name="Maria Castro" userId="21a77873-8b6d-45e1-89b0-287aaf2f7ca2" providerId="ADAL" clId="{5C65878A-7795-4DA2-80F1-3632D30AD728}" dt="2023-03-25T10:51:38.639" v="1049" actId="478"/>
          <ac:picMkLst>
            <pc:docMk/>
            <pc:sldMk cId="1849171967" sldId="854"/>
            <ac:picMk id="22" creationId="{EAC7C060-A6ED-1662-00B7-C4FC878AA6B2}"/>
          </ac:picMkLst>
        </pc:picChg>
        <pc:picChg chg="add del">
          <ac:chgData name="Maria Castro" userId="21a77873-8b6d-45e1-89b0-287aaf2f7ca2" providerId="ADAL" clId="{5C65878A-7795-4DA2-80F1-3632D30AD728}" dt="2023-03-25T11:57:24.273" v="2498" actId="478"/>
          <ac:picMkLst>
            <pc:docMk/>
            <pc:sldMk cId="1849171967" sldId="854"/>
            <ac:picMk id="29" creationId="{648E9EDC-D22F-77E6-1A66-7421A58E79D6}"/>
          </ac:picMkLst>
        </pc:picChg>
        <pc:picChg chg="add del mod">
          <ac:chgData name="Maria Castro" userId="21a77873-8b6d-45e1-89b0-287aaf2f7ca2" providerId="ADAL" clId="{5C65878A-7795-4DA2-80F1-3632D30AD728}" dt="2023-03-25T11:56:32.039" v="2487" actId="478"/>
          <ac:picMkLst>
            <pc:docMk/>
            <pc:sldMk cId="1849171967" sldId="854"/>
            <ac:picMk id="33" creationId="{EA7FCA2F-7E5B-FDD0-3178-AB500399275E}"/>
          </ac:picMkLst>
        </pc:picChg>
        <pc:picChg chg="add del mod modCrop">
          <ac:chgData name="Maria Castro" userId="21a77873-8b6d-45e1-89b0-287aaf2f7ca2" providerId="ADAL" clId="{5C65878A-7795-4DA2-80F1-3632D30AD728}" dt="2023-03-25T12:01:45.041" v="2541" actId="478"/>
          <ac:picMkLst>
            <pc:docMk/>
            <pc:sldMk cId="1849171967" sldId="854"/>
            <ac:picMk id="38" creationId="{4BDF6903-73A6-9377-7C39-D209A9E14353}"/>
          </ac:picMkLst>
        </pc:picChg>
        <pc:picChg chg="add mod modCrop">
          <ac:chgData name="Maria Castro" userId="21a77873-8b6d-45e1-89b0-287aaf2f7ca2" providerId="ADAL" clId="{5C65878A-7795-4DA2-80F1-3632D30AD728}" dt="2023-03-25T12:21:59.880" v="3133" actId="1076"/>
          <ac:picMkLst>
            <pc:docMk/>
            <pc:sldMk cId="1849171967" sldId="854"/>
            <ac:picMk id="42" creationId="{0BBE2C0F-AC72-5784-46C5-0DEC8008BB7A}"/>
          </ac:picMkLst>
        </pc:picChg>
        <pc:picChg chg="add mod">
          <ac:chgData name="Maria Castro" userId="21a77873-8b6d-45e1-89b0-287aaf2f7ca2" providerId="ADAL" clId="{5C65878A-7795-4DA2-80F1-3632D30AD728}" dt="2023-03-25T12:06:57.595" v="2851" actId="1076"/>
          <ac:picMkLst>
            <pc:docMk/>
            <pc:sldMk cId="1849171967" sldId="854"/>
            <ac:picMk id="44" creationId="{1F0DAEE8-7604-9735-3611-AE675BD6C80F}"/>
          </ac:picMkLst>
        </pc:picChg>
        <pc:picChg chg="add del mod">
          <ac:chgData name="Maria Castro" userId="21a77873-8b6d-45e1-89b0-287aaf2f7ca2" providerId="ADAL" clId="{5C65878A-7795-4DA2-80F1-3632D30AD728}" dt="2023-03-25T12:11:19.107" v="2890" actId="478"/>
          <ac:picMkLst>
            <pc:docMk/>
            <pc:sldMk cId="1849171967" sldId="854"/>
            <ac:picMk id="45" creationId="{18828DBD-92AA-EDBF-7109-A332F09E1B3B}"/>
          </ac:picMkLst>
        </pc:picChg>
        <pc:picChg chg="add del mod">
          <ac:chgData name="Maria Castro" userId="21a77873-8b6d-45e1-89b0-287aaf2f7ca2" providerId="ADAL" clId="{5C65878A-7795-4DA2-80F1-3632D30AD728}" dt="2023-03-25T12:14:47.271" v="2901" actId="478"/>
          <ac:picMkLst>
            <pc:docMk/>
            <pc:sldMk cId="1849171967" sldId="854"/>
            <ac:picMk id="46" creationId="{8988428E-F020-7EA3-511B-82FC7715552B}"/>
          </ac:picMkLst>
        </pc:picChg>
        <pc:picChg chg="add mod">
          <ac:chgData name="Maria Castro" userId="21a77873-8b6d-45e1-89b0-287aaf2f7ca2" providerId="ADAL" clId="{5C65878A-7795-4DA2-80F1-3632D30AD728}" dt="2023-03-25T12:11:30.268" v="2894" actId="1076"/>
          <ac:picMkLst>
            <pc:docMk/>
            <pc:sldMk cId="1849171967" sldId="854"/>
            <ac:picMk id="48" creationId="{E5D200C3-E696-5838-9A01-1F1BCAC02AF8}"/>
          </ac:picMkLst>
        </pc:picChg>
        <pc:picChg chg="add mod">
          <ac:chgData name="Maria Castro" userId="21a77873-8b6d-45e1-89b0-287aaf2f7ca2" providerId="ADAL" clId="{5C65878A-7795-4DA2-80F1-3632D30AD728}" dt="2023-03-25T12:15:49.135" v="2915" actId="164"/>
          <ac:picMkLst>
            <pc:docMk/>
            <pc:sldMk cId="1849171967" sldId="854"/>
            <ac:picMk id="50" creationId="{007D46C5-6730-36D5-C4DA-9E4A79A74A56}"/>
          </ac:picMkLst>
        </pc:picChg>
        <pc:picChg chg="add del mod">
          <ac:chgData name="Maria Castro" userId="21a77873-8b6d-45e1-89b0-287aaf2f7ca2" providerId="ADAL" clId="{5C65878A-7795-4DA2-80F1-3632D30AD728}" dt="2023-03-25T12:20:17.978" v="3117" actId="478"/>
          <ac:picMkLst>
            <pc:docMk/>
            <pc:sldMk cId="1849171967" sldId="854"/>
            <ac:picMk id="56" creationId="{5E27EA1B-295B-405F-70F8-6A2F3897964A}"/>
          </ac:picMkLst>
        </pc:picChg>
        <pc:picChg chg="add del mod">
          <ac:chgData name="Maria Castro" userId="21a77873-8b6d-45e1-89b0-287aaf2f7ca2" providerId="ADAL" clId="{5C65878A-7795-4DA2-80F1-3632D30AD728}" dt="2023-03-25T12:20:20.554" v="3119" actId="478"/>
          <ac:picMkLst>
            <pc:docMk/>
            <pc:sldMk cId="1849171967" sldId="854"/>
            <ac:picMk id="57" creationId="{89E3A542-E7F0-5475-1371-37D798B94311}"/>
          </ac:picMkLst>
        </pc:picChg>
        <pc:picChg chg="add mod">
          <ac:chgData name="Maria Castro" userId="21a77873-8b6d-45e1-89b0-287aaf2f7ca2" providerId="ADAL" clId="{5C65878A-7795-4DA2-80F1-3632D30AD728}" dt="2023-03-25T12:25:53.372" v="3291" actId="1076"/>
          <ac:picMkLst>
            <pc:docMk/>
            <pc:sldMk cId="1849171967" sldId="854"/>
            <ac:picMk id="59" creationId="{6A03BDD7-2B79-1A0F-83A9-B5F466ED317A}"/>
          </ac:picMkLst>
        </pc:picChg>
        <pc:cxnChg chg="add mod">
          <ac:chgData name="Maria Castro" userId="21a77873-8b6d-45e1-89b0-287aaf2f7ca2" providerId="ADAL" clId="{5C65878A-7795-4DA2-80F1-3632D30AD728}" dt="2023-03-25T12:25:44.932" v="3288" actId="1076"/>
          <ac:cxnSpMkLst>
            <pc:docMk/>
            <pc:sldMk cId="1849171967" sldId="854"/>
            <ac:cxnSpMk id="66" creationId="{BC177435-379C-C0C6-D9DF-9C9274E4CEC1}"/>
          </ac:cxnSpMkLst>
        </pc:cxnChg>
        <pc:cxnChg chg="add mod">
          <ac:chgData name="Maria Castro" userId="21a77873-8b6d-45e1-89b0-287aaf2f7ca2" providerId="ADAL" clId="{5C65878A-7795-4DA2-80F1-3632D30AD728}" dt="2023-03-25T12:25:49.822" v="3290" actId="1076"/>
          <ac:cxnSpMkLst>
            <pc:docMk/>
            <pc:sldMk cId="1849171967" sldId="854"/>
            <ac:cxnSpMk id="67" creationId="{E797D37B-5DF7-06E1-BE86-55214E32D8D2}"/>
          </ac:cxnSpMkLst>
        </pc:cxnChg>
      </pc:sldChg>
      <pc:sldChg chg="del">
        <pc:chgData name="Maria Castro" userId="21a77873-8b6d-45e1-89b0-287aaf2f7ca2" providerId="ADAL" clId="{5C65878A-7795-4DA2-80F1-3632D30AD728}" dt="2023-03-25T12:25:08.719" v="3283" actId="47"/>
        <pc:sldMkLst>
          <pc:docMk/>
          <pc:sldMk cId="1679650859" sldId="855"/>
        </pc:sldMkLst>
      </pc:sldChg>
      <pc:sldChg chg="del">
        <pc:chgData name="Maria Castro" userId="21a77873-8b6d-45e1-89b0-287aaf2f7ca2" providerId="ADAL" clId="{5C65878A-7795-4DA2-80F1-3632D30AD728}" dt="2023-03-25T12:25:10.439" v="3284" actId="47"/>
        <pc:sldMkLst>
          <pc:docMk/>
          <pc:sldMk cId="1207350030" sldId="856"/>
        </pc:sldMkLst>
      </pc:sldChg>
      <pc:sldChg chg="addSp delSp modSp add del mod">
        <pc:chgData name="Maria Castro" userId="21a77873-8b6d-45e1-89b0-287aaf2f7ca2" providerId="ADAL" clId="{5C65878A-7795-4DA2-80F1-3632D30AD728}" dt="2023-03-25T12:25:06.820" v="3282" actId="47"/>
        <pc:sldMkLst>
          <pc:docMk/>
          <pc:sldMk cId="3087998070" sldId="857"/>
        </pc:sldMkLst>
        <pc:spChg chg="add del mod">
          <ac:chgData name="Maria Castro" userId="21a77873-8b6d-45e1-89b0-287aaf2f7ca2" providerId="ADAL" clId="{5C65878A-7795-4DA2-80F1-3632D30AD728}" dt="2023-03-25T12:02:19.427" v="2546" actId="478"/>
          <ac:spMkLst>
            <pc:docMk/>
            <pc:sldMk cId="3087998070" sldId="857"/>
            <ac:spMk id="2" creationId="{1D11C1C2-03B6-3092-6FFC-B9E441462148}"/>
          </ac:spMkLst>
        </pc:spChg>
        <pc:spChg chg="add del mod ord">
          <ac:chgData name="Maria Castro" userId="21a77873-8b6d-45e1-89b0-287aaf2f7ca2" providerId="ADAL" clId="{5C65878A-7795-4DA2-80F1-3632D30AD728}" dt="2023-03-25T12:02:19.427" v="2546" actId="478"/>
          <ac:spMkLst>
            <pc:docMk/>
            <pc:sldMk cId="3087998070" sldId="857"/>
            <ac:spMk id="3" creationId="{E319BB34-A429-C158-2877-7D0F84F6517E}"/>
          </ac:spMkLst>
        </pc:spChg>
        <pc:spChg chg="del mod">
          <ac:chgData name="Maria Castro" userId="21a77873-8b6d-45e1-89b0-287aaf2f7ca2" providerId="ADAL" clId="{5C65878A-7795-4DA2-80F1-3632D30AD728}" dt="2023-03-25T11:56:43.334" v="2490" actId="478"/>
          <ac:spMkLst>
            <pc:docMk/>
            <pc:sldMk cId="3087998070" sldId="857"/>
            <ac:spMk id="31" creationId="{814A2F8E-1449-9898-920B-19181880AE83}"/>
          </ac:spMkLst>
        </pc:spChg>
        <pc:picChg chg="del mod ord">
          <ac:chgData name="Maria Castro" userId="21a77873-8b6d-45e1-89b0-287aaf2f7ca2" providerId="ADAL" clId="{5C65878A-7795-4DA2-80F1-3632D30AD728}" dt="2023-03-25T11:56:54.786" v="2494" actId="478"/>
          <ac:picMkLst>
            <pc:docMk/>
            <pc:sldMk cId="3087998070" sldId="857"/>
            <ac:picMk id="29" creationId="{648E9EDC-D22F-77E6-1A66-7421A58E79D6}"/>
          </ac:picMkLst>
        </pc:picChg>
      </pc:sldChg>
    </pc:docChg>
  </pc:docChgLst>
  <pc:docChgLst>
    <pc:chgData name="Alexander Kättlitz" userId="21c2b4b0-7d9f-4700-b75c-4cc4acec514e" providerId="ADAL" clId="{C6386AF2-0EB7-4A70-815E-48720A684725}"/>
    <pc:docChg chg="undo custSel addSld delSld modSld sldOrd">
      <pc:chgData name="Alexander Kättlitz" userId="21c2b4b0-7d9f-4700-b75c-4cc4acec514e" providerId="ADAL" clId="{C6386AF2-0EB7-4A70-815E-48720A684725}" dt="2023-03-24T11:09:08.400" v="4888" actId="14100"/>
      <pc:docMkLst>
        <pc:docMk/>
      </pc:docMkLst>
      <pc:sldChg chg="del">
        <pc:chgData name="Alexander Kättlitz" userId="21c2b4b0-7d9f-4700-b75c-4cc4acec514e" providerId="ADAL" clId="{C6386AF2-0EB7-4A70-815E-48720A684725}" dt="2023-03-23T16:38:13.735" v="4570" actId="47"/>
        <pc:sldMkLst>
          <pc:docMk/>
          <pc:sldMk cId="2789157974" sldId="817"/>
        </pc:sldMkLst>
      </pc:sldChg>
      <pc:sldChg chg="addSp delSp modSp del mod modClrScheme chgLayout">
        <pc:chgData name="Alexander Kättlitz" userId="21c2b4b0-7d9f-4700-b75c-4cc4acec514e" providerId="ADAL" clId="{C6386AF2-0EB7-4A70-815E-48720A684725}" dt="2023-03-23T13:24:21.849" v="2688" actId="47"/>
        <pc:sldMkLst>
          <pc:docMk/>
          <pc:sldMk cId="2542535177" sldId="820"/>
        </pc:sldMkLst>
        <pc:spChg chg="del">
          <ac:chgData name="Alexander Kättlitz" userId="21c2b4b0-7d9f-4700-b75c-4cc4acec514e" providerId="ADAL" clId="{C6386AF2-0EB7-4A70-815E-48720A684725}" dt="2023-03-22T10:27:06.043" v="609" actId="478"/>
          <ac:spMkLst>
            <pc:docMk/>
            <pc:sldMk cId="2542535177" sldId="820"/>
            <ac:spMk id="2" creationId="{A152740E-27BD-4066-9175-B52809C813B5}"/>
          </ac:spMkLst>
        </pc:spChg>
        <pc:spChg chg="add mod">
          <ac:chgData name="Alexander Kättlitz" userId="21c2b4b0-7d9f-4700-b75c-4cc4acec514e" providerId="ADAL" clId="{C6386AF2-0EB7-4A70-815E-48720A684725}" dt="2023-03-23T12:05:22.340" v="1877" actId="20577"/>
          <ac:spMkLst>
            <pc:docMk/>
            <pc:sldMk cId="2542535177" sldId="820"/>
            <ac:spMk id="2" creationId="{C812005B-1BF9-D848-CBBD-91E88A997FDB}"/>
          </ac:spMkLst>
        </pc:spChg>
        <pc:spChg chg="mod ord">
          <ac:chgData name="Alexander Kättlitz" userId="21c2b4b0-7d9f-4700-b75c-4cc4acec514e" providerId="ADAL" clId="{C6386AF2-0EB7-4A70-815E-48720A684725}" dt="2023-03-22T13:37:28.905" v="1043" actId="20577"/>
          <ac:spMkLst>
            <pc:docMk/>
            <pc:sldMk cId="2542535177" sldId="820"/>
            <ac:spMk id="3" creationId="{4BED074C-B55D-408C-8A1C-FE0160F038B6}"/>
          </ac:spMkLst>
        </pc:spChg>
        <pc:spChg chg="mod ord">
          <ac:chgData name="Alexander Kättlitz" userId="21c2b4b0-7d9f-4700-b75c-4cc4acec514e" providerId="ADAL" clId="{C6386AF2-0EB7-4A70-815E-48720A684725}" dt="2023-03-22T10:44:28.439" v="669" actId="700"/>
          <ac:spMkLst>
            <pc:docMk/>
            <pc:sldMk cId="2542535177" sldId="820"/>
            <ac:spMk id="4" creationId="{762FCDBD-FCF2-4876-B7F3-1F8799E63851}"/>
          </ac:spMkLst>
        </pc:spChg>
        <pc:spChg chg="add mod">
          <ac:chgData name="Alexander Kättlitz" userId="21c2b4b0-7d9f-4700-b75c-4cc4acec514e" providerId="ADAL" clId="{C6386AF2-0EB7-4A70-815E-48720A684725}" dt="2023-03-22T10:27:07.141" v="610"/>
          <ac:spMkLst>
            <pc:docMk/>
            <pc:sldMk cId="2542535177" sldId="820"/>
            <ac:spMk id="6" creationId="{7C93F703-540C-5A4D-1AB5-EBF90AB57C3E}"/>
          </ac:spMkLst>
        </pc:spChg>
        <pc:spChg chg="add del mod">
          <ac:chgData name="Alexander Kättlitz" userId="21c2b4b0-7d9f-4700-b75c-4cc4acec514e" providerId="ADAL" clId="{C6386AF2-0EB7-4A70-815E-48720A684725}" dt="2023-03-22T10:44:30.529" v="670" actId="478"/>
          <ac:spMkLst>
            <pc:docMk/>
            <pc:sldMk cId="2542535177" sldId="820"/>
            <ac:spMk id="8" creationId="{7F869D50-36E0-AC7F-50F9-242B01A2CE3D}"/>
          </ac:spMkLst>
        </pc:spChg>
        <pc:spChg chg="add mod">
          <ac:chgData name="Alexander Kättlitz" userId="21c2b4b0-7d9f-4700-b75c-4cc4acec514e" providerId="ADAL" clId="{C6386AF2-0EB7-4A70-815E-48720A684725}" dt="2023-03-22T16:15:00.053" v="1214" actId="1076"/>
          <ac:spMkLst>
            <pc:docMk/>
            <pc:sldMk cId="2542535177" sldId="820"/>
            <ac:spMk id="9" creationId="{1B07F522-B486-B751-E7DB-0CDBCD5D81F4}"/>
          </ac:spMkLst>
        </pc:spChg>
        <pc:spChg chg="add mod">
          <ac:chgData name="Alexander Kättlitz" userId="21c2b4b0-7d9f-4700-b75c-4cc4acec514e" providerId="ADAL" clId="{C6386AF2-0EB7-4A70-815E-48720A684725}" dt="2023-03-22T16:15:00.053" v="1214" actId="1076"/>
          <ac:spMkLst>
            <pc:docMk/>
            <pc:sldMk cId="2542535177" sldId="820"/>
            <ac:spMk id="10" creationId="{ABE20635-A92C-AB3A-4E0F-F7891D1CA84A}"/>
          </ac:spMkLst>
        </pc:spChg>
        <pc:spChg chg="add mod">
          <ac:chgData name="Alexander Kättlitz" userId="21c2b4b0-7d9f-4700-b75c-4cc4acec514e" providerId="ADAL" clId="{C6386AF2-0EB7-4A70-815E-48720A684725}" dt="2023-03-22T13:44:45.906" v="1118" actId="6549"/>
          <ac:spMkLst>
            <pc:docMk/>
            <pc:sldMk cId="2542535177" sldId="820"/>
            <ac:spMk id="11" creationId="{6D086FDA-2282-98FE-D559-E5DF92F8C6EC}"/>
          </ac:spMkLst>
        </pc:spChg>
        <pc:spChg chg="add mod">
          <ac:chgData name="Alexander Kättlitz" userId="21c2b4b0-7d9f-4700-b75c-4cc4acec514e" providerId="ADAL" clId="{C6386AF2-0EB7-4A70-815E-48720A684725}" dt="2023-03-22T14:15:00.319" v="1212" actId="207"/>
          <ac:spMkLst>
            <pc:docMk/>
            <pc:sldMk cId="2542535177" sldId="820"/>
            <ac:spMk id="12" creationId="{E2EF70B7-EF6B-0643-010A-4A06FA0FF2AA}"/>
          </ac:spMkLst>
        </pc:spChg>
        <pc:spChg chg="add mod">
          <ac:chgData name="Alexander Kättlitz" userId="21c2b4b0-7d9f-4700-b75c-4cc4acec514e" providerId="ADAL" clId="{C6386AF2-0EB7-4A70-815E-48720A684725}" dt="2023-03-22T14:07:11.333" v="1200" actId="207"/>
          <ac:spMkLst>
            <pc:docMk/>
            <pc:sldMk cId="2542535177" sldId="820"/>
            <ac:spMk id="13" creationId="{80E312BE-17A7-F288-2EDB-C3CE392B4EEA}"/>
          </ac:spMkLst>
        </pc:spChg>
        <pc:spChg chg="add mod">
          <ac:chgData name="Alexander Kättlitz" userId="21c2b4b0-7d9f-4700-b75c-4cc4acec514e" providerId="ADAL" clId="{C6386AF2-0EB7-4A70-815E-48720A684725}" dt="2023-03-22T14:07:53.530" v="1204" actId="208"/>
          <ac:spMkLst>
            <pc:docMk/>
            <pc:sldMk cId="2542535177" sldId="820"/>
            <ac:spMk id="14" creationId="{EC61CF5A-8CE0-DCE6-F5F9-80DA70EFD3B2}"/>
          </ac:spMkLst>
        </pc:spChg>
        <pc:spChg chg="add mod">
          <ac:chgData name="Alexander Kättlitz" userId="21c2b4b0-7d9f-4700-b75c-4cc4acec514e" providerId="ADAL" clId="{C6386AF2-0EB7-4A70-815E-48720A684725}" dt="2023-03-22T14:06:58.560" v="1198" actId="207"/>
          <ac:spMkLst>
            <pc:docMk/>
            <pc:sldMk cId="2542535177" sldId="820"/>
            <ac:spMk id="15" creationId="{DAE34BDB-724E-D205-6492-A3A9F5052C69}"/>
          </ac:spMkLst>
        </pc:spChg>
        <pc:spChg chg="add mod">
          <ac:chgData name="Alexander Kättlitz" userId="21c2b4b0-7d9f-4700-b75c-4cc4acec514e" providerId="ADAL" clId="{C6386AF2-0EB7-4A70-815E-48720A684725}" dt="2023-03-22T14:07:58.223" v="1205" actId="207"/>
          <ac:spMkLst>
            <pc:docMk/>
            <pc:sldMk cId="2542535177" sldId="820"/>
            <ac:spMk id="16" creationId="{8044E5EE-1266-6D0B-A0C0-7174CBF1D11C}"/>
          </ac:spMkLst>
        </pc:spChg>
        <pc:spChg chg="add mod">
          <ac:chgData name="Alexander Kättlitz" userId="21c2b4b0-7d9f-4700-b75c-4cc4acec514e" providerId="ADAL" clId="{C6386AF2-0EB7-4A70-815E-48720A684725}" dt="2023-03-22T10:44:24.543" v="668" actId="1076"/>
          <ac:spMkLst>
            <pc:docMk/>
            <pc:sldMk cId="2542535177" sldId="820"/>
            <ac:spMk id="17" creationId="{E80E1BCC-7DEC-0B08-7071-820A78F96A46}"/>
          </ac:spMkLst>
        </pc:spChg>
        <pc:spChg chg="mod">
          <ac:chgData name="Alexander Kättlitz" userId="21c2b4b0-7d9f-4700-b75c-4cc4acec514e" providerId="ADAL" clId="{C6386AF2-0EB7-4A70-815E-48720A684725}" dt="2023-03-22T10:44:24.543" v="668" actId="1076"/>
          <ac:spMkLst>
            <pc:docMk/>
            <pc:sldMk cId="2542535177" sldId="820"/>
            <ac:spMk id="19" creationId="{C4C5F723-BC49-1832-D8D2-801E4E7D5D1F}"/>
          </ac:spMkLst>
        </pc:spChg>
        <pc:spChg chg="add del mod">
          <ac:chgData name="Alexander Kättlitz" userId="21c2b4b0-7d9f-4700-b75c-4cc4acec514e" providerId="ADAL" clId="{C6386AF2-0EB7-4A70-815E-48720A684725}" dt="2023-03-22T13:44:38.908" v="1117" actId="478"/>
          <ac:spMkLst>
            <pc:docMk/>
            <pc:sldMk cId="2542535177" sldId="820"/>
            <ac:spMk id="21" creationId="{43B3448E-48F3-4DC8-B5E0-AF7A6C0EDF79}"/>
          </ac:spMkLst>
        </pc:spChg>
        <pc:spChg chg="add mod">
          <ac:chgData name="Alexander Kättlitz" userId="21c2b4b0-7d9f-4700-b75c-4cc4acec514e" providerId="ADAL" clId="{C6386AF2-0EB7-4A70-815E-48720A684725}" dt="2023-03-22T10:48:17.377" v="757" actId="20577"/>
          <ac:spMkLst>
            <pc:docMk/>
            <pc:sldMk cId="2542535177" sldId="820"/>
            <ac:spMk id="22" creationId="{22DB7144-25F0-8F29-0ED2-3E232F8769C8}"/>
          </ac:spMkLst>
        </pc:spChg>
        <pc:spChg chg="add mod">
          <ac:chgData name="Alexander Kättlitz" userId="21c2b4b0-7d9f-4700-b75c-4cc4acec514e" providerId="ADAL" clId="{C6386AF2-0EB7-4A70-815E-48720A684725}" dt="2023-03-22T10:44:24.543" v="668" actId="1076"/>
          <ac:spMkLst>
            <pc:docMk/>
            <pc:sldMk cId="2542535177" sldId="820"/>
            <ac:spMk id="23" creationId="{6070576A-5602-0BF9-2C29-E310387E3898}"/>
          </ac:spMkLst>
        </pc:spChg>
        <pc:spChg chg="add mod">
          <ac:chgData name="Alexander Kättlitz" userId="21c2b4b0-7d9f-4700-b75c-4cc4acec514e" providerId="ADAL" clId="{C6386AF2-0EB7-4A70-815E-48720A684725}" dt="2023-03-22T13:44:22.674" v="1116" actId="208"/>
          <ac:spMkLst>
            <pc:docMk/>
            <pc:sldMk cId="2542535177" sldId="820"/>
            <ac:spMk id="24" creationId="{94E268DE-855A-D5D6-F165-6D176BE3D442}"/>
          </ac:spMkLst>
        </pc:spChg>
        <pc:spChg chg="add del mod ord">
          <ac:chgData name="Alexander Kättlitz" userId="21c2b4b0-7d9f-4700-b75c-4cc4acec514e" providerId="ADAL" clId="{C6386AF2-0EB7-4A70-815E-48720A684725}" dt="2023-03-22T10:44:32.366" v="671" actId="478"/>
          <ac:spMkLst>
            <pc:docMk/>
            <pc:sldMk cId="2542535177" sldId="820"/>
            <ac:spMk id="25" creationId="{BC5008F6-A030-3B74-1005-611BFCF276F0}"/>
          </ac:spMkLst>
        </pc:spChg>
        <pc:grpChg chg="add del mod">
          <ac:chgData name="Alexander Kättlitz" userId="21c2b4b0-7d9f-4700-b75c-4cc4acec514e" providerId="ADAL" clId="{C6386AF2-0EB7-4A70-815E-48720A684725}" dt="2023-03-22T13:44:47.825" v="1119" actId="478"/>
          <ac:grpSpMkLst>
            <pc:docMk/>
            <pc:sldMk cId="2542535177" sldId="820"/>
            <ac:grpSpMk id="18" creationId="{FDC829AA-3B46-991B-8CB7-780A8B133F8C}"/>
          </ac:grpSpMkLst>
        </pc:grpChg>
        <pc:graphicFrameChg chg="add del mod">
          <ac:chgData name="Alexander Kättlitz" userId="21c2b4b0-7d9f-4700-b75c-4cc4acec514e" providerId="ADAL" clId="{C6386AF2-0EB7-4A70-815E-48720A684725}" dt="2023-03-22T10:27:11.585" v="611" actId="478"/>
          <ac:graphicFrameMkLst>
            <pc:docMk/>
            <pc:sldMk cId="2542535177" sldId="820"/>
            <ac:graphicFrameMk id="5" creationId="{2F224CA4-84B2-B802-6A19-E6BD57C8DE11}"/>
          </ac:graphicFrameMkLst>
        </pc:graphicFrameChg>
        <pc:graphicFrameChg chg="add del mod">
          <ac:chgData name="Alexander Kättlitz" userId="21c2b4b0-7d9f-4700-b75c-4cc4acec514e" providerId="ADAL" clId="{C6386AF2-0EB7-4A70-815E-48720A684725}" dt="2023-03-22T10:44:18.916" v="666" actId="478"/>
          <ac:graphicFrameMkLst>
            <pc:docMk/>
            <pc:sldMk cId="2542535177" sldId="820"/>
            <ac:graphicFrameMk id="7" creationId="{C202EC7D-613C-6499-204E-D673B2338AE0}"/>
          </ac:graphicFrameMkLst>
        </pc:graphicFrameChg>
        <pc:picChg chg="mod">
          <ac:chgData name="Alexander Kättlitz" userId="21c2b4b0-7d9f-4700-b75c-4cc4acec514e" providerId="ADAL" clId="{C6386AF2-0EB7-4A70-815E-48720A684725}" dt="2023-03-22T10:44:24.543" v="668" actId="1076"/>
          <ac:picMkLst>
            <pc:docMk/>
            <pc:sldMk cId="2542535177" sldId="820"/>
            <ac:picMk id="20" creationId="{0E938E6B-C2AA-7432-AA24-0872680BDBE5}"/>
          </ac:picMkLst>
        </pc:picChg>
      </pc:sldChg>
      <pc:sldChg chg="addSp delSp modSp del mod ord">
        <pc:chgData name="Alexander Kättlitz" userId="21c2b4b0-7d9f-4700-b75c-4cc4acec514e" providerId="ADAL" clId="{C6386AF2-0EB7-4A70-815E-48720A684725}" dt="2023-03-23T13:24:25.042" v="2689" actId="47"/>
        <pc:sldMkLst>
          <pc:docMk/>
          <pc:sldMk cId="3025652203" sldId="821"/>
        </pc:sldMkLst>
        <pc:spChg chg="mod">
          <ac:chgData name="Alexander Kättlitz" userId="21c2b4b0-7d9f-4700-b75c-4cc4acec514e" providerId="ADAL" clId="{C6386AF2-0EB7-4A70-815E-48720A684725}" dt="2023-03-22T11:17:54.552" v="998" actId="20577"/>
          <ac:spMkLst>
            <pc:docMk/>
            <pc:sldMk cId="3025652203" sldId="821"/>
            <ac:spMk id="5" creationId="{D06ECE5C-27A9-4C3B-9238-322DEAEA330A}"/>
          </ac:spMkLst>
        </pc:spChg>
        <pc:graphicFrameChg chg="add del modGraphic">
          <ac:chgData name="Alexander Kättlitz" userId="21c2b4b0-7d9f-4700-b75c-4cc4acec514e" providerId="ADAL" clId="{C6386AF2-0EB7-4A70-815E-48720A684725}" dt="2023-03-22T11:20:10.153" v="1032" actId="27309"/>
          <ac:graphicFrameMkLst>
            <pc:docMk/>
            <pc:sldMk cId="3025652203" sldId="821"/>
            <ac:graphicFrameMk id="3" creationId="{D9B969B2-9019-9571-FF1D-42A1B8588192}"/>
          </ac:graphicFrameMkLst>
        </pc:graphicFrameChg>
        <pc:graphicFrameChg chg="add mod modGraphic">
          <ac:chgData name="Alexander Kättlitz" userId="21c2b4b0-7d9f-4700-b75c-4cc4acec514e" providerId="ADAL" clId="{C6386AF2-0EB7-4A70-815E-48720A684725}" dt="2023-03-22T16:39:36.494" v="1471"/>
          <ac:graphicFrameMkLst>
            <pc:docMk/>
            <pc:sldMk cId="3025652203" sldId="821"/>
            <ac:graphicFrameMk id="7" creationId="{EDC1A0EF-E482-684C-F76F-AB554BE5AE0B}"/>
          </ac:graphicFrameMkLst>
        </pc:graphicFrameChg>
      </pc:sldChg>
      <pc:sldChg chg="del">
        <pc:chgData name="Alexander Kättlitz" userId="21c2b4b0-7d9f-4700-b75c-4cc4acec514e" providerId="ADAL" clId="{C6386AF2-0EB7-4A70-815E-48720A684725}" dt="2023-03-23T16:38:13.735" v="4570" actId="47"/>
        <pc:sldMkLst>
          <pc:docMk/>
          <pc:sldMk cId="3230391676" sldId="822"/>
        </pc:sldMkLst>
      </pc:sldChg>
      <pc:sldChg chg="del">
        <pc:chgData name="Alexander Kättlitz" userId="21c2b4b0-7d9f-4700-b75c-4cc4acec514e" providerId="ADAL" clId="{C6386AF2-0EB7-4A70-815E-48720A684725}" dt="2023-03-23T16:38:13.735" v="4570" actId="47"/>
        <pc:sldMkLst>
          <pc:docMk/>
          <pc:sldMk cId="1054690419" sldId="823"/>
        </pc:sldMkLst>
      </pc:sldChg>
      <pc:sldChg chg="del">
        <pc:chgData name="Alexander Kättlitz" userId="21c2b4b0-7d9f-4700-b75c-4cc4acec514e" providerId="ADAL" clId="{C6386AF2-0EB7-4A70-815E-48720A684725}" dt="2023-03-23T16:38:13.735" v="4570" actId="47"/>
        <pc:sldMkLst>
          <pc:docMk/>
          <pc:sldMk cId="2537469061" sldId="825"/>
        </pc:sldMkLst>
      </pc:sldChg>
      <pc:sldChg chg="del">
        <pc:chgData name="Alexander Kättlitz" userId="21c2b4b0-7d9f-4700-b75c-4cc4acec514e" providerId="ADAL" clId="{C6386AF2-0EB7-4A70-815E-48720A684725}" dt="2023-03-23T16:38:13.735" v="4570" actId="47"/>
        <pc:sldMkLst>
          <pc:docMk/>
          <pc:sldMk cId="4130500555" sldId="826"/>
        </pc:sldMkLst>
      </pc:sldChg>
      <pc:sldChg chg="del">
        <pc:chgData name="Alexander Kättlitz" userId="21c2b4b0-7d9f-4700-b75c-4cc4acec514e" providerId="ADAL" clId="{C6386AF2-0EB7-4A70-815E-48720A684725}" dt="2023-03-23T16:38:13.735" v="4570" actId="47"/>
        <pc:sldMkLst>
          <pc:docMk/>
          <pc:sldMk cId="601466410" sldId="827"/>
        </pc:sldMkLst>
      </pc:sldChg>
      <pc:sldChg chg="del">
        <pc:chgData name="Alexander Kättlitz" userId="21c2b4b0-7d9f-4700-b75c-4cc4acec514e" providerId="ADAL" clId="{C6386AF2-0EB7-4A70-815E-48720A684725}" dt="2023-03-23T16:38:13.735" v="4570" actId="47"/>
        <pc:sldMkLst>
          <pc:docMk/>
          <pc:sldMk cId="3361050762" sldId="828"/>
        </pc:sldMkLst>
      </pc:sldChg>
      <pc:sldChg chg="del">
        <pc:chgData name="Alexander Kättlitz" userId="21c2b4b0-7d9f-4700-b75c-4cc4acec514e" providerId="ADAL" clId="{C6386AF2-0EB7-4A70-815E-48720A684725}" dt="2023-03-23T16:38:13.735" v="4570" actId="47"/>
        <pc:sldMkLst>
          <pc:docMk/>
          <pc:sldMk cId="1891840043" sldId="829"/>
        </pc:sldMkLst>
      </pc:sldChg>
      <pc:sldChg chg="del">
        <pc:chgData name="Alexander Kättlitz" userId="21c2b4b0-7d9f-4700-b75c-4cc4acec514e" providerId="ADAL" clId="{C6386AF2-0EB7-4A70-815E-48720A684725}" dt="2023-03-23T16:38:13.735" v="4570" actId="47"/>
        <pc:sldMkLst>
          <pc:docMk/>
          <pc:sldMk cId="2102569553" sldId="830"/>
        </pc:sldMkLst>
      </pc:sldChg>
      <pc:sldChg chg="del">
        <pc:chgData name="Alexander Kättlitz" userId="21c2b4b0-7d9f-4700-b75c-4cc4acec514e" providerId="ADAL" clId="{C6386AF2-0EB7-4A70-815E-48720A684725}" dt="2023-03-23T16:38:13.735" v="4570" actId="47"/>
        <pc:sldMkLst>
          <pc:docMk/>
          <pc:sldMk cId="1737210522" sldId="831"/>
        </pc:sldMkLst>
      </pc:sldChg>
      <pc:sldChg chg="del">
        <pc:chgData name="Alexander Kättlitz" userId="21c2b4b0-7d9f-4700-b75c-4cc4acec514e" providerId="ADAL" clId="{C6386AF2-0EB7-4A70-815E-48720A684725}" dt="2023-03-23T16:38:13.735" v="4570" actId="47"/>
        <pc:sldMkLst>
          <pc:docMk/>
          <pc:sldMk cId="1204788967" sldId="832"/>
        </pc:sldMkLst>
      </pc:sldChg>
      <pc:sldChg chg="del">
        <pc:chgData name="Alexander Kättlitz" userId="21c2b4b0-7d9f-4700-b75c-4cc4acec514e" providerId="ADAL" clId="{C6386AF2-0EB7-4A70-815E-48720A684725}" dt="2023-03-23T16:38:13.735" v="4570" actId="47"/>
        <pc:sldMkLst>
          <pc:docMk/>
          <pc:sldMk cId="2502225673" sldId="833"/>
        </pc:sldMkLst>
      </pc:sldChg>
      <pc:sldChg chg="del">
        <pc:chgData name="Alexander Kättlitz" userId="21c2b4b0-7d9f-4700-b75c-4cc4acec514e" providerId="ADAL" clId="{C6386AF2-0EB7-4A70-815E-48720A684725}" dt="2023-03-23T16:38:13.735" v="4570" actId="47"/>
        <pc:sldMkLst>
          <pc:docMk/>
          <pc:sldMk cId="2544526673" sldId="834"/>
        </pc:sldMkLst>
      </pc:sldChg>
      <pc:sldChg chg="del">
        <pc:chgData name="Alexander Kättlitz" userId="21c2b4b0-7d9f-4700-b75c-4cc4acec514e" providerId="ADAL" clId="{C6386AF2-0EB7-4A70-815E-48720A684725}" dt="2023-03-23T16:38:13.735" v="4570" actId="47"/>
        <pc:sldMkLst>
          <pc:docMk/>
          <pc:sldMk cId="3123274080" sldId="835"/>
        </pc:sldMkLst>
      </pc:sldChg>
      <pc:sldChg chg="del">
        <pc:chgData name="Alexander Kättlitz" userId="21c2b4b0-7d9f-4700-b75c-4cc4acec514e" providerId="ADAL" clId="{C6386AF2-0EB7-4A70-815E-48720A684725}" dt="2023-03-23T16:38:13.735" v="4570" actId="47"/>
        <pc:sldMkLst>
          <pc:docMk/>
          <pc:sldMk cId="1866013588" sldId="836"/>
        </pc:sldMkLst>
      </pc:sldChg>
      <pc:sldChg chg="del">
        <pc:chgData name="Alexander Kättlitz" userId="21c2b4b0-7d9f-4700-b75c-4cc4acec514e" providerId="ADAL" clId="{C6386AF2-0EB7-4A70-815E-48720A684725}" dt="2023-03-23T16:38:13.735" v="4570" actId="47"/>
        <pc:sldMkLst>
          <pc:docMk/>
          <pc:sldMk cId="3121627005" sldId="837"/>
        </pc:sldMkLst>
      </pc:sldChg>
      <pc:sldChg chg="del">
        <pc:chgData name="Alexander Kättlitz" userId="21c2b4b0-7d9f-4700-b75c-4cc4acec514e" providerId="ADAL" clId="{C6386AF2-0EB7-4A70-815E-48720A684725}" dt="2023-03-23T16:38:13.735" v="4570" actId="47"/>
        <pc:sldMkLst>
          <pc:docMk/>
          <pc:sldMk cId="3417450849" sldId="838"/>
        </pc:sldMkLst>
      </pc:sldChg>
      <pc:sldChg chg="del">
        <pc:chgData name="Alexander Kättlitz" userId="21c2b4b0-7d9f-4700-b75c-4cc4acec514e" providerId="ADAL" clId="{C6386AF2-0EB7-4A70-815E-48720A684725}" dt="2023-03-23T16:38:13.735" v="4570" actId="47"/>
        <pc:sldMkLst>
          <pc:docMk/>
          <pc:sldMk cId="2020771216" sldId="839"/>
        </pc:sldMkLst>
      </pc:sldChg>
      <pc:sldChg chg="del">
        <pc:chgData name="Alexander Kättlitz" userId="21c2b4b0-7d9f-4700-b75c-4cc4acec514e" providerId="ADAL" clId="{C6386AF2-0EB7-4A70-815E-48720A684725}" dt="2023-03-23T16:38:13.735" v="4570" actId="47"/>
        <pc:sldMkLst>
          <pc:docMk/>
          <pc:sldMk cId="1999792491" sldId="840"/>
        </pc:sldMkLst>
      </pc:sldChg>
      <pc:sldChg chg="del">
        <pc:chgData name="Alexander Kättlitz" userId="21c2b4b0-7d9f-4700-b75c-4cc4acec514e" providerId="ADAL" clId="{C6386AF2-0EB7-4A70-815E-48720A684725}" dt="2023-03-23T16:38:13.735" v="4570" actId="47"/>
        <pc:sldMkLst>
          <pc:docMk/>
          <pc:sldMk cId="937100833" sldId="841"/>
        </pc:sldMkLst>
      </pc:sldChg>
      <pc:sldChg chg="del">
        <pc:chgData name="Alexander Kättlitz" userId="21c2b4b0-7d9f-4700-b75c-4cc4acec514e" providerId="ADAL" clId="{C6386AF2-0EB7-4A70-815E-48720A684725}" dt="2023-03-23T16:38:13.735" v="4570" actId="47"/>
        <pc:sldMkLst>
          <pc:docMk/>
          <pc:sldMk cId="2291942792" sldId="842"/>
        </pc:sldMkLst>
      </pc:sldChg>
      <pc:sldChg chg="del">
        <pc:chgData name="Alexander Kättlitz" userId="21c2b4b0-7d9f-4700-b75c-4cc4acec514e" providerId="ADAL" clId="{C6386AF2-0EB7-4A70-815E-48720A684725}" dt="2023-03-23T16:38:13.735" v="4570" actId="47"/>
        <pc:sldMkLst>
          <pc:docMk/>
          <pc:sldMk cId="2904147439" sldId="843"/>
        </pc:sldMkLst>
      </pc:sldChg>
      <pc:sldChg chg="del">
        <pc:chgData name="Alexander Kättlitz" userId="21c2b4b0-7d9f-4700-b75c-4cc4acec514e" providerId="ADAL" clId="{C6386AF2-0EB7-4A70-815E-48720A684725}" dt="2023-03-23T16:38:13.735" v="4570" actId="47"/>
        <pc:sldMkLst>
          <pc:docMk/>
          <pc:sldMk cId="3055514582" sldId="844"/>
        </pc:sldMkLst>
      </pc:sldChg>
      <pc:sldChg chg="del">
        <pc:chgData name="Alexander Kättlitz" userId="21c2b4b0-7d9f-4700-b75c-4cc4acec514e" providerId="ADAL" clId="{C6386AF2-0EB7-4A70-815E-48720A684725}" dt="2023-03-23T16:38:13.735" v="4570" actId="47"/>
        <pc:sldMkLst>
          <pc:docMk/>
          <pc:sldMk cId="911563410" sldId="845"/>
        </pc:sldMkLst>
      </pc:sldChg>
      <pc:sldChg chg="del">
        <pc:chgData name="Alexander Kättlitz" userId="21c2b4b0-7d9f-4700-b75c-4cc4acec514e" providerId="ADAL" clId="{C6386AF2-0EB7-4A70-815E-48720A684725}" dt="2023-03-23T16:38:13.735" v="4570" actId="47"/>
        <pc:sldMkLst>
          <pc:docMk/>
          <pc:sldMk cId="3041843703" sldId="846"/>
        </pc:sldMkLst>
      </pc:sldChg>
      <pc:sldChg chg="del">
        <pc:chgData name="Alexander Kättlitz" userId="21c2b4b0-7d9f-4700-b75c-4cc4acec514e" providerId="ADAL" clId="{C6386AF2-0EB7-4A70-815E-48720A684725}" dt="2023-03-23T16:38:13.735" v="4570" actId="47"/>
        <pc:sldMkLst>
          <pc:docMk/>
          <pc:sldMk cId="1341522708" sldId="847"/>
        </pc:sldMkLst>
      </pc:sldChg>
      <pc:sldChg chg="del">
        <pc:chgData name="Alexander Kättlitz" userId="21c2b4b0-7d9f-4700-b75c-4cc4acec514e" providerId="ADAL" clId="{C6386AF2-0EB7-4A70-815E-48720A684725}" dt="2023-03-23T16:38:13.735" v="4570" actId="47"/>
        <pc:sldMkLst>
          <pc:docMk/>
          <pc:sldMk cId="1836963879" sldId="848"/>
        </pc:sldMkLst>
      </pc:sldChg>
      <pc:sldChg chg="modSp mod">
        <pc:chgData name="Alexander Kättlitz" userId="21c2b4b0-7d9f-4700-b75c-4cc4acec514e" providerId="ADAL" clId="{C6386AF2-0EB7-4A70-815E-48720A684725}" dt="2023-03-23T11:56:55.048" v="1834" actId="20577"/>
        <pc:sldMkLst>
          <pc:docMk/>
          <pc:sldMk cId="2269281323" sldId="849"/>
        </pc:sldMkLst>
        <pc:spChg chg="mod">
          <ac:chgData name="Alexander Kättlitz" userId="21c2b4b0-7d9f-4700-b75c-4cc4acec514e" providerId="ADAL" clId="{C6386AF2-0EB7-4A70-815E-48720A684725}" dt="2023-03-23T11:56:55.048" v="1834" actId="20577"/>
          <ac:spMkLst>
            <pc:docMk/>
            <pc:sldMk cId="2269281323" sldId="849"/>
            <ac:spMk id="2" creationId="{50A31B0D-11E3-4A3A-802E-7ED082B253F5}"/>
          </ac:spMkLst>
        </pc:spChg>
      </pc:sldChg>
      <pc:sldChg chg="addSp delSp modSp mod">
        <pc:chgData name="Alexander Kättlitz" userId="21c2b4b0-7d9f-4700-b75c-4cc4acec514e" providerId="ADAL" clId="{C6386AF2-0EB7-4A70-815E-48720A684725}" dt="2023-03-23T12:05:04.410" v="1873" actId="27636"/>
        <pc:sldMkLst>
          <pc:docMk/>
          <pc:sldMk cId="3533216261" sldId="850"/>
        </pc:sldMkLst>
        <pc:spChg chg="del mod">
          <ac:chgData name="Alexander Kättlitz" userId="21c2b4b0-7d9f-4700-b75c-4cc4acec514e" providerId="ADAL" clId="{C6386AF2-0EB7-4A70-815E-48720A684725}" dt="2023-03-22T09:58:22.669" v="270" actId="478"/>
          <ac:spMkLst>
            <pc:docMk/>
            <pc:sldMk cId="3533216261" sldId="850"/>
            <ac:spMk id="3" creationId="{F7220D9C-80FE-1C38-8EF1-CA0187D1D95A}"/>
          </ac:spMkLst>
        </pc:spChg>
        <pc:spChg chg="mod">
          <ac:chgData name="Alexander Kättlitz" userId="21c2b4b0-7d9f-4700-b75c-4cc4acec514e" providerId="ADAL" clId="{C6386AF2-0EB7-4A70-815E-48720A684725}" dt="2023-03-23T12:05:04.410" v="1873" actId="27636"/>
          <ac:spMkLst>
            <pc:docMk/>
            <pc:sldMk cId="3533216261" sldId="850"/>
            <ac:spMk id="5" creationId="{00B3096D-D368-4E60-8C67-03D6D880D4A0}"/>
          </ac:spMkLst>
        </pc:spChg>
        <pc:spChg chg="del">
          <ac:chgData name="Alexander Kättlitz" userId="21c2b4b0-7d9f-4700-b75c-4cc4acec514e" providerId="ADAL" clId="{C6386AF2-0EB7-4A70-815E-48720A684725}" dt="2023-03-22T09:58:23.594" v="271" actId="478"/>
          <ac:spMkLst>
            <pc:docMk/>
            <pc:sldMk cId="3533216261" sldId="850"/>
            <ac:spMk id="7" creationId="{3139E8EE-F29D-F314-A4E6-6FF88B667D6F}"/>
          </ac:spMkLst>
        </pc:spChg>
        <pc:spChg chg="mod">
          <ac:chgData name="Alexander Kättlitz" userId="21c2b4b0-7d9f-4700-b75c-4cc4acec514e" providerId="ADAL" clId="{C6386AF2-0EB7-4A70-815E-48720A684725}" dt="2023-03-22T09:59:58.316" v="287" actId="1076"/>
          <ac:spMkLst>
            <pc:docMk/>
            <pc:sldMk cId="3533216261" sldId="850"/>
            <ac:spMk id="8" creationId="{A3192CB1-EC52-79E9-4237-89EEAB0045B9}"/>
          </ac:spMkLst>
        </pc:spChg>
        <pc:spChg chg="del">
          <ac:chgData name="Alexander Kättlitz" userId="21c2b4b0-7d9f-4700-b75c-4cc4acec514e" providerId="ADAL" clId="{C6386AF2-0EB7-4A70-815E-48720A684725}" dt="2023-03-22T09:49:50.294" v="79" actId="478"/>
          <ac:spMkLst>
            <pc:docMk/>
            <pc:sldMk cId="3533216261" sldId="850"/>
            <ac:spMk id="9" creationId="{A2FC0A70-6937-D567-EC46-D71D204453A3}"/>
          </ac:spMkLst>
        </pc:spChg>
        <pc:spChg chg="del">
          <ac:chgData name="Alexander Kättlitz" userId="21c2b4b0-7d9f-4700-b75c-4cc4acec514e" providerId="ADAL" clId="{C6386AF2-0EB7-4A70-815E-48720A684725}" dt="2023-03-22T09:49:51.155" v="80" actId="478"/>
          <ac:spMkLst>
            <pc:docMk/>
            <pc:sldMk cId="3533216261" sldId="850"/>
            <ac:spMk id="10" creationId="{38EEE094-9AE5-D2EE-1228-A2F9F2259E0F}"/>
          </ac:spMkLst>
        </pc:spChg>
        <pc:spChg chg="del">
          <ac:chgData name="Alexander Kättlitz" userId="21c2b4b0-7d9f-4700-b75c-4cc4acec514e" providerId="ADAL" clId="{C6386AF2-0EB7-4A70-815E-48720A684725}" dt="2023-03-22T09:49:55.126" v="82" actId="478"/>
          <ac:spMkLst>
            <pc:docMk/>
            <pc:sldMk cId="3533216261" sldId="850"/>
            <ac:spMk id="11" creationId="{2BA19A38-826E-350E-0022-33C6F0FB6A02}"/>
          </ac:spMkLst>
        </pc:spChg>
        <pc:spChg chg="del">
          <ac:chgData name="Alexander Kättlitz" userId="21c2b4b0-7d9f-4700-b75c-4cc4acec514e" providerId="ADAL" clId="{C6386AF2-0EB7-4A70-815E-48720A684725}" dt="2023-03-22T09:49:54.208" v="81" actId="478"/>
          <ac:spMkLst>
            <pc:docMk/>
            <pc:sldMk cId="3533216261" sldId="850"/>
            <ac:spMk id="12" creationId="{6F2BF641-12A6-7197-CA30-544172F18096}"/>
          </ac:spMkLst>
        </pc:spChg>
        <pc:spChg chg="del">
          <ac:chgData name="Alexander Kättlitz" userId="21c2b4b0-7d9f-4700-b75c-4cc4acec514e" providerId="ADAL" clId="{C6386AF2-0EB7-4A70-815E-48720A684725}" dt="2023-03-22T09:48:42.975" v="1" actId="478"/>
          <ac:spMkLst>
            <pc:docMk/>
            <pc:sldMk cId="3533216261" sldId="850"/>
            <ac:spMk id="13" creationId="{78FE2EDF-1F4E-8CB7-EB07-152B467C07E2}"/>
          </ac:spMkLst>
        </pc:spChg>
        <pc:spChg chg="del">
          <ac:chgData name="Alexander Kättlitz" userId="21c2b4b0-7d9f-4700-b75c-4cc4acec514e" providerId="ADAL" clId="{C6386AF2-0EB7-4A70-815E-48720A684725}" dt="2023-03-22T09:48:44.078" v="2" actId="478"/>
          <ac:spMkLst>
            <pc:docMk/>
            <pc:sldMk cId="3533216261" sldId="850"/>
            <ac:spMk id="14" creationId="{49D298DC-4656-A956-316B-DD56F623A81C}"/>
          </ac:spMkLst>
        </pc:spChg>
        <pc:spChg chg="del">
          <ac:chgData name="Alexander Kättlitz" userId="21c2b4b0-7d9f-4700-b75c-4cc4acec514e" providerId="ADAL" clId="{C6386AF2-0EB7-4A70-815E-48720A684725}" dt="2023-03-22T09:56:44.705" v="229" actId="478"/>
          <ac:spMkLst>
            <pc:docMk/>
            <pc:sldMk cId="3533216261" sldId="850"/>
            <ac:spMk id="15" creationId="{8B715DE9-AE92-39B8-3A9E-1EEA8CD29A6E}"/>
          </ac:spMkLst>
        </pc:spChg>
        <pc:spChg chg="mod">
          <ac:chgData name="Alexander Kättlitz" userId="21c2b4b0-7d9f-4700-b75c-4cc4acec514e" providerId="ADAL" clId="{C6386AF2-0EB7-4A70-815E-48720A684725}" dt="2023-03-22T10:18:45.313" v="439" actId="14100"/>
          <ac:spMkLst>
            <pc:docMk/>
            <pc:sldMk cId="3533216261" sldId="850"/>
            <ac:spMk id="19" creationId="{BA4728D2-DB79-F4B9-5D39-D158B6A9DA90}"/>
          </ac:spMkLst>
        </pc:spChg>
        <pc:spChg chg="mod">
          <ac:chgData name="Alexander Kättlitz" userId="21c2b4b0-7d9f-4700-b75c-4cc4acec514e" providerId="ADAL" clId="{C6386AF2-0EB7-4A70-815E-48720A684725}" dt="2023-03-22T10:00:08.266" v="290" actId="1076"/>
          <ac:spMkLst>
            <pc:docMk/>
            <pc:sldMk cId="3533216261" sldId="850"/>
            <ac:spMk id="21" creationId="{A31E0747-B21C-403C-1C07-8ABA84DD0AC9}"/>
          </ac:spMkLst>
        </pc:spChg>
        <pc:spChg chg="mod">
          <ac:chgData name="Alexander Kättlitz" userId="21c2b4b0-7d9f-4700-b75c-4cc4acec514e" providerId="ADAL" clId="{C6386AF2-0EB7-4A70-815E-48720A684725}" dt="2023-03-22T13:38:08.335" v="1045" actId="1076"/>
          <ac:spMkLst>
            <pc:docMk/>
            <pc:sldMk cId="3533216261" sldId="850"/>
            <ac:spMk id="22" creationId="{9356E284-202A-E4F3-EF38-F5ABCAFFE61B}"/>
          </ac:spMkLst>
        </pc:spChg>
        <pc:spChg chg="mod ord">
          <ac:chgData name="Alexander Kättlitz" userId="21c2b4b0-7d9f-4700-b75c-4cc4acec514e" providerId="ADAL" clId="{C6386AF2-0EB7-4A70-815E-48720A684725}" dt="2023-03-22T13:38:11.426" v="1046" actId="1076"/>
          <ac:spMkLst>
            <pc:docMk/>
            <pc:sldMk cId="3533216261" sldId="850"/>
            <ac:spMk id="23" creationId="{A20819D7-AAF3-9156-21D9-0EDA600444CB}"/>
          </ac:spMkLst>
        </pc:spChg>
        <pc:spChg chg="mod ord">
          <ac:chgData name="Alexander Kättlitz" userId="21c2b4b0-7d9f-4700-b75c-4cc4acec514e" providerId="ADAL" clId="{C6386AF2-0EB7-4A70-815E-48720A684725}" dt="2023-03-22T09:59:37.932" v="282" actId="1076"/>
          <ac:spMkLst>
            <pc:docMk/>
            <pc:sldMk cId="3533216261" sldId="850"/>
            <ac:spMk id="24" creationId="{3BFF6A39-C981-7582-EE6C-8F8FA6665FBD}"/>
          </ac:spMkLst>
        </pc:spChg>
        <pc:spChg chg="mod">
          <ac:chgData name="Alexander Kättlitz" userId="21c2b4b0-7d9f-4700-b75c-4cc4acec514e" providerId="ADAL" clId="{C6386AF2-0EB7-4A70-815E-48720A684725}" dt="2023-03-22T10:37:34.807" v="665" actId="1076"/>
          <ac:spMkLst>
            <pc:docMk/>
            <pc:sldMk cId="3533216261" sldId="850"/>
            <ac:spMk id="25" creationId="{95039C7D-5505-697C-F924-41FFFE47420D}"/>
          </ac:spMkLst>
        </pc:spChg>
        <pc:spChg chg="mod">
          <ac:chgData name="Alexander Kättlitz" userId="21c2b4b0-7d9f-4700-b75c-4cc4acec514e" providerId="ADAL" clId="{C6386AF2-0EB7-4A70-815E-48720A684725}" dt="2023-03-22T10:18:29.852" v="436" actId="1076"/>
          <ac:spMkLst>
            <pc:docMk/>
            <pc:sldMk cId="3533216261" sldId="850"/>
            <ac:spMk id="26" creationId="{71A03400-5971-F365-DC78-48A3914921AC}"/>
          </ac:spMkLst>
        </pc:spChg>
        <pc:spChg chg="del mod">
          <ac:chgData name="Alexander Kättlitz" userId="21c2b4b0-7d9f-4700-b75c-4cc4acec514e" providerId="ADAL" clId="{C6386AF2-0EB7-4A70-815E-48720A684725}" dt="2023-03-22T10:00:56.663" v="303" actId="478"/>
          <ac:spMkLst>
            <pc:docMk/>
            <pc:sldMk cId="3533216261" sldId="850"/>
            <ac:spMk id="28" creationId="{5CA0EFA3-8BB6-F87E-5E99-ACCD245FD95D}"/>
          </ac:spMkLst>
        </pc:spChg>
        <pc:spChg chg="mod">
          <ac:chgData name="Alexander Kättlitz" userId="21c2b4b0-7d9f-4700-b75c-4cc4acec514e" providerId="ADAL" clId="{C6386AF2-0EB7-4A70-815E-48720A684725}" dt="2023-03-22T09:57:03.030" v="249" actId="1036"/>
          <ac:spMkLst>
            <pc:docMk/>
            <pc:sldMk cId="3533216261" sldId="850"/>
            <ac:spMk id="30" creationId="{71EB4CE3-5E9E-1FAE-286D-509AFB31AF78}"/>
          </ac:spMkLst>
        </pc:spChg>
        <pc:spChg chg="del">
          <ac:chgData name="Alexander Kättlitz" userId="21c2b4b0-7d9f-4700-b75c-4cc4acec514e" providerId="ADAL" clId="{C6386AF2-0EB7-4A70-815E-48720A684725}" dt="2023-03-22T09:51:37.721" v="108" actId="478"/>
          <ac:spMkLst>
            <pc:docMk/>
            <pc:sldMk cId="3533216261" sldId="850"/>
            <ac:spMk id="31" creationId="{C7E621C3-E02E-A5C4-D4C2-4DE7FE56629D}"/>
          </ac:spMkLst>
        </pc:spChg>
        <pc:spChg chg="del">
          <ac:chgData name="Alexander Kättlitz" userId="21c2b4b0-7d9f-4700-b75c-4cc4acec514e" providerId="ADAL" clId="{C6386AF2-0EB7-4A70-815E-48720A684725}" dt="2023-03-22T09:51:41.051" v="109" actId="478"/>
          <ac:spMkLst>
            <pc:docMk/>
            <pc:sldMk cId="3533216261" sldId="850"/>
            <ac:spMk id="32" creationId="{EE8A7B55-3D7F-CD98-9240-49E2C5C107BF}"/>
          </ac:spMkLst>
        </pc:spChg>
        <pc:spChg chg="del mod">
          <ac:chgData name="Alexander Kättlitz" userId="21c2b4b0-7d9f-4700-b75c-4cc4acec514e" providerId="ADAL" clId="{C6386AF2-0EB7-4A70-815E-48720A684725}" dt="2023-03-22T10:00:41.358" v="298" actId="478"/>
          <ac:spMkLst>
            <pc:docMk/>
            <pc:sldMk cId="3533216261" sldId="850"/>
            <ac:spMk id="33" creationId="{420F3862-ACFE-C8A2-EDC7-D494CA59442F}"/>
          </ac:spMkLst>
        </pc:spChg>
        <pc:spChg chg="del mod">
          <ac:chgData name="Alexander Kättlitz" userId="21c2b4b0-7d9f-4700-b75c-4cc4acec514e" providerId="ADAL" clId="{C6386AF2-0EB7-4A70-815E-48720A684725}" dt="2023-03-22T10:00:40.156" v="297" actId="478"/>
          <ac:spMkLst>
            <pc:docMk/>
            <pc:sldMk cId="3533216261" sldId="850"/>
            <ac:spMk id="34" creationId="{01E7792B-A1B5-6C65-1F8E-45EF06A513C4}"/>
          </ac:spMkLst>
        </pc:spChg>
        <pc:spChg chg="del mod">
          <ac:chgData name="Alexander Kättlitz" userId="21c2b4b0-7d9f-4700-b75c-4cc4acec514e" providerId="ADAL" clId="{C6386AF2-0EB7-4A70-815E-48720A684725}" dt="2023-03-22T10:00:37.012" v="294" actId="478"/>
          <ac:spMkLst>
            <pc:docMk/>
            <pc:sldMk cId="3533216261" sldId="850"/>
            <ac:spMk id="35" creationId="{28F8060F-FF78-EAF9-7C03-F0B460072739}"/>
          </ac:spMkLst>
        </pc:spChg>
        <pc:spChg chg="del mod">
          <ac:chgData name="Alexander Kättlitz" userId="21c2b4b0-7d9f-4700-b75c-4cc4acec514e" providerId="ADAL" clId="{C6386AF2-0EB7-4A70-815E-48720A684725}" dt="2023-03-22T10:26:07.764" v="602" actId="478"/>
          <ac:spMkLst>
            <pc:docMk/>
            <pc:sldMk cId="3533216261" sldId="850"/>
            <ac:spMk id="37" creationId="{9D35F258-3A42-A71B-45E7-1EB99B015F81}"/>
          </ac:spMkLst>
        </pc:spChg>
        <pc:spChg chg="mod">
          <ac:chgData name="Alexander Kättlitz" userId="21c2b4b0-7d9f-4700-b75c-4cc4acec514e" providerId="ADAL" clId="{C6386AF2-0EB7-4A70-815E-48720A684725}" dt="2023-03-22T10:26:22.544" v="605" actId="14100"/>
          <ac:spMkLst>
            <pc:docMk/>
            <pc:sldMk cId="3533216261" sldId="850"/>
            <ac:spMk id="38" creationId="{88303F6A-D8A5-150D-6778-4FFB0000CB9F}"/>
          </ac:spMkLst>
        </pc:spChg>
        <pc:spChg chg="del mod ord">
          <ac:chgData name="Alexander Kättlitz" userId="21c2b4b0-7d9f-4700-b75c-4cc4acec514e" providerId="ADAL" clId="{C6386AF2-0EB7-4A70-815E-48720A684725}" dt="2023-03-22T10:20:47.139" v="484" actId="478"/>
          <ac:spMkLst>
            <pc:docMk/>
            <pc:sldMk cId="3533216261" sldId="850"/>
            <ac:spMk id="39" creationId="{D97B3918-0EC7-68E8-5CC5-383BC2843B33}"/>
          </ac:spMkLst>
        </pc:spChg>
        <pc:spChg chg="del">
          <ac:chgData name="Alexander Kättlitz" userId="21c2b4b0-7d9f-4700-b75c-4cc4acec514e" providerId="ADAL" clId="{C6386AF2-0EB7-4A70-815E-48720A684725}" dt="2023-03-22T09:48:45.503" v="3" actId="478"/>
          <ac:spMkLst>
            <pc:docMk/>
            <pc:sldMk cId="3533216261" sldId="850"/>
            <ac:spMk id="40" creationId="{EB3634A4-4FD9-613A-08EE-C6750757E051}"/>
          </ac:spMkLst>
        </pc:spChg>
        <pc:spChg chg="mod">
          <ac:chgData name="Alexander Kättlitz" userId="21c2b4b0-7d9f-4700-b75c-4cc4acec514e" providerId="ADAL" clId="{C6386AF2-0EB7-4A70-815E-48720A684725}" dt="2023-03-22T10:20:08.212" v="474" actId="1076"/>
          <ac:spMkLst>
            <pc:docMk/>
            <pc:sldMk cId="3533216261" sldId="850"/>
            <ac:spMk id="41" creationId="{AB0E7301-9480-58D6-A315-B15E356AEAB0}"/>
          </ac:spMkLst>
        </pc:spChg>
        <pc:spChg chg="del mod ord">
          <ac:chgData name="Alexander Kättlitz" userId="21c2b4b0-7d9f-4700-b75c-4cc4acec514e" providerId="ADAL" clId="{C6386AF2-0EB7-4A70-815E-48720A684725}" dt="2023-03-22T10:25:56.363" v="597" actId="478"/>
          <ac:spMkLst>
            <pc:docMk/>
            <pc:sldMk cId="3533216261" sldId="850"/>
            <ac:spMk id="42" creationId="{8795F713-39BC-00CB-6807-1995B7716AAC}"/>
          </ac:spMkLst>
        </pc:spChg>
        <pc:spChg chg="mod">
          <ac:chgData name="Alexander Kättlitz" userId="21c2b4b0-7d9f-4700-b75c-4cc4acec514e" providerId="ADAL" clId="{C6386AF2-0EB7-4A70-815E-48720A684725}" dt="2023-03-22T10:26:37.757" v="608" actId="1076"/>
          <ac:spMkLst>
            <pc:docMk/>
            <pc:sldMk cId="3533216261" sldId="850"/>
            <ac:spMk id="44" creationId="{78DAA457-CE1C-E94A-318C-6A08A95608CE}"/>
          </ac:spMkLst>
        </pc:spChg>
        <pc:spChg chg="del mod">
          <ac:chgData name="Alexander Kättlitz" userId="21c2b4b0-7d9f-4700-b75c-4cc4acec514e" providerId="ADAL" clId="{C6386AF2-0EB7-4A70-815E-48720A684725}" dt="2023-03-22T10:20:56.695" v="487" actId="478"/>
          <ac:spMkLst>
            <pc:docMk/>
            <pc:sldMk cId="3533216261" sldId="850"/>
            <ac:spMk id="45" creationId="{7DEF1E92-0515-E51F-B819-007492CC0322}"/>
          </ac:spMkLst>
        </pc:spChg>
        <pc:spChg chg="add del mod">
          <ac:chgData name="Alexander Kättlitz" userId="21c2b4b0-7d9f-4700-b75c-4cc4acec514e" providerId="ADAL" clId="{C6386AF2-0EB7-4A70-815E-48720A684725}" dt="2023-03-22T10:19:57.947" v="472" actId="20577"/>
          <ac:spMkLst>
            <pc:docMk/>
            <pc:sldMk cId="3533216261" sldId="850"/>
            <ac:spMk id="46" creationId="{A0E812D4-025B-D02C-CDD5-FEB47DD1D369}"/>
          </ac:spMkLst>
        </pc:spChg>
        <pc:spChg chg="add del mod">
          <ac:chgData name="Alexander Kättlitz" userId="21c2b4b0-7d9f-4700-b75c-4cc4acec514e" providerId="ADAL" clId="{C6386AF2-0EB7-4A70-815E-48720A684725}" dt="2023-03-22T10:25:12.193" v="588" actId="14100"/>
          <ac:spMkLst>
            <pc:docMk/>
            <pc:sldMk cId="3533216261" sldId="850"/>
            <ac:spMk id="55" creationId="{50EEBE7A-CB28-F225-4D04-D1AA081401BF}"/>
          </ac:spMkLst>
        </pc:spChg>
        <pc:spChg chg="add del mod">
          <ac:chgData name="Alexander Kättlitz" userId="21c2b4b0-7d9f-4700-b75c-4cc4acec514e" providerId="ADAL" clId="{C6386AF2-0EB7-4A70-815E-48720A684725}" dt="2023-03-22T09:59:50.031" v="285" actId="478"/>
          <ac:spMkLst>
            <pc:docMk/>
            <pc:sldMk cId="3533216261" sldId="850"/>
            <ac:spMk id="56" creationId="{EEFEACFC-85B3-E6FD-EEFF-E3469B067D5B}"/>
          </ac:spMkLst>
        </pc:spChg>
        <pc:spChg chg="add mod">
          <ac:chgData name="Alexander Kättlitz" userId="21c2b4b0-7d9f-4700-b75c-4cc4acec514e" providerId="ADAL" clId="{C6386AF2-0EB7-4A70-815E-48720A684725}" dt="2023-03-22T10:09:47.808" v="349" actId="1076"/>
          <ac:spMkLst>
            <pc:docMk/>
            <pc:sldMk cId="3533216261" sldId="850"/>
            <ac:spMk id="57" creationId="{3954EF90-5FE7-561C-A729-BE1F25954E12}"/>
          </ac:spMkLst>
        </pc:spChg>
        <pc:spChg chg="add del mod">
          <ac:chgData name="Alexander Kättlitz" userId="21c2b4b0-7d9f-4700-b75c-4cc4acec514e" providerId="ADAL" clId="{C6386AF2-0EB7-4A70-815E-48720A684725}" dt="2023-03-22T10:01:09.425" v="309" actId="478"/>
          <ac:spMkLst>
            <pc:docMk/>
            <pc:sldMk cId="3533216261" sldId="850"/>
            <ac:spMk id="58" creationId="{05F2FE9F-B83A-9B76-18D4-B1FCB1AE0720}"/>
          </ac:spMkLst>
        </pc:spChg>
        <pc:spChg chg="add mod">
          <ac:chgData name="Alexander Kättlitz" userId="21c2b4b0-7d9f-4700-b75c-4cc4acec514e" providerId="ADAL" clId="{C6386AF2-0EB7-4A70-815E-48720A684725}" dt="2023-03-22T10:24:02.670" v="513" actId="14100"/>
          <ac:spMkLst>
            <pc:docMk/>
            <pc:sldMk cId="3533216261" sldId="850"/>
            <ac:spMk id="59" creationId="{D8AB061A-97D9-2458-091D-980C645A5F55}"/>
          </ac:spMkLst>
        </pc:spChg>
        <pc:spChg chg="add mod">
          <ac:chgData name="Alexander Kättlitz" userId="21c2b4b0-7d9f-4700-b75c-4cc4acec514e" providerId="ADAL" clId="{C6386AF2-0EB7-4A70-815E-48720A684725}" dt="2023-03-22T10:11:31.355" v="356" actId="1076"/>
          <ac:spMkLst>
            <pc:docMk/>
            <pc:sldMk cId="3533216261" sldId="850"/>
            <ac:spMk id="60" creationId="{527DF8A9-F13E-C41B-4B0C-91DA1A693AA8}"/>
          </ac:spMkLst>
        </pc:spChg>
        <pc:spChg chg="add mod ord">
          <ac:chgData name="Alexander Kättlitz" userId="21c2b4b0-7d9f-4700-b75c-4cc4acec514e" providerId="ADAL" clId="{C6386AF2-0EB7-4A70-815E-48720A684725}" dt="2023-03-22T10:25:35.025" v="593" actId="14100"/>
          <ac:spMkLst>
            <pc:docMk/>
            <pc:sldMk cId="3533216261" sldId="850"/>
            <ac:spMk id="61" creationId="{1BF22B8B-5E2E-5181-552A-9026236F0ACF}"/>
          </ac:spMkLst>
        </pc:spChg>
        <pc:spChg chg="add del mod">
          <ac:chgData name="Alexander Kättlitz" userId="21c2b4b0-7d9f-4700-b75c-4cc4acec514e" providerId="ADAL" clId="{C6386AF2-0EB7-4A70-815E-48720A684725}" dt="2023-03-22T10:18:18.731" v="431" actId="478"/>
          <ac:spMkLst>
            <pc:docMk/>
            <pc:sldMk cId="3533216261" sldId="850"/>
            <ac:spMk id="62" creationId="{04274500-403E-9492-9A67-CBFB5654FA0D}"/>
          </ac:spMkLst>
        </pc:spChg>
        <pc:spChg chg="add mod">
          <ac:chgData name="Alexander Kättlitz" userId="21c2b4b0-7d9f-4700-b75c-4cc4acec514e" providerId="ADAL" clId="{C6386AF2-0EB7-4A70-815E-48720A684725}" dt="2023-03-22T10:25:43.626" v="594" actId="14100"/>
          <ac:spMkLst>
            <pc:docMk/>
            <pc:sldMk cId="3533216261" sldId="850"/>
            <ac:spMk id="65" creationId="{17DA7603-2756-D457-D450-199DC1EB7F7E}"/>
          </ac:spMkLst>
        </pc:spChg>
        <pc:spChg chg="add mod">
          <ac:chgData name="Alexander Kättlitz" userId="21c2b4b0-7d9f-4700-b75c-4cc4acec514e" providerId="ADAL" clId="{C6386AF2-0EB7-4A70-815E-48720A684725}" dt="2023-03-22T17:07:44.067" v="1478" actId="1076"/>
          <ac:spMkLst>
            <pc:docMk/>
            <pc:sldMk cId="3533216261" sldId="850"/>
            <ac:spMk id="66" creationId="{ACB5AD35-E32C-AB37-F9E1-98E2980C9CB9}"/>
          </ac:spMkLst>
        </pc:spChg>
        <pc:spChg chg="add mod">
          <ac:chgData name="Alexander Kättlitz" userId="21c2b4b0-7d9f-4700-b75c-4cc4acec514e" providerId="ADAL" clId="{C6386AF2-0EB7-4A70-815E-48720A684725}" dt="2023-03-22T10:21:00.653" v="488" actId="1076"/>
          <ac:spMkLst>
            <pc:docMk/>
            <pc:sldMk cId="3533216261" sldId="850"/>
            <ac:spMk id="67" creationId="{AF87229A-B0BD-6B61-16D7-5DB6FBD581F0}"/>
          </ac:spMkLst>
        </pc:spChg>
        <pc:spChg chg="add mod">
          <ac:chgData name="Alexander Kättlitz" userId="21c2b4b0-7d9f-4700-b75c-4cc4acec514e" providerId="ADAL" clId="{C6386AF2-0EB7-4A70-815E-48720A684725}" dt="2023-03-22T10:26:04.787" v="600" actId="1076"/>
          <ac:spMkLst>
            <pc:docMk/>
            <pc:sldMk cId="3533216261" sldId="850"/>
            <ac:spMk id="68" creationId="{C76E5369-714F-EFA8-3B3C-3E8A0556DC29}"/>
          </ac:spMkLst>
        </pc:spChg>
        <pc:spChg chg="add mod">
          <ac:chgData name="Alexander Kättlitz" userId="21c2b4b0-7d9f-4700-b75c-4cc4acec514e" providerId="ADAL" clId="{C6386AF2-0EB7-4A70-815E-48720A684725}" dt="2023-03-22T13:45:08.533" v="1120" actId="1076"/>
          <ac:spMkLst>
            <pc:docMk/>
            <pc:sldMk cId="3533216261" sldId="850"/>
            <ac:spMk id="69" creationId="{88584BE1-F36C-2BAC-F23D-B545DDB1F599}"/>
          </ac:spMkLst>
        </pc:spChg>
        <pc:spChg chg="add mod">
          <ac:chgData name="Alexander Kättlitz" userId="21c2b4b0-7d9f-4700-b75c-4cc4acec514e" providerId="ADAL" clId="{C6386AF2-0EB7-4A70-815E-48720A684725}" dt="2023-03-22T14:10:18.591" v="1209" actId="1076"/>
          <ac:spMkLst>
            <pc:docMk/>
            <pc:sldMk cId="3533216261" sldId="850"/>
            <ac:spMk id="70" creationId="{D76EEF7A-00D0-FDD4-E53B-D17408AEDC02}"/>
          </ac:spMkLst>
        </pc:spChg>
        <pc:spChg chg="add mod">
          <ac:chgData name="Alexander Kättlitz" userId="21c2b4b0-7d9f-4700-b75c-4cc4acec514e" providerId="ADAL" clId="{C6386AF2-0EB7-4A70-815E-48720A684725}" dt="2023-03-22T14:10:24.019" v="1211" actId="1076"/>
          <ac:spMkLst>
            <pc:docMk/>
            <pc:sldMk cId="3533216261" sldId="850"/>
            <ac:spMk id="71" creationId="{3749A56D-AC7E-B427-DB86-39859EA63CE2}"/>
          </ac:spMkLst>
        </pc:spChg>
        <pc:grpChg chg="add del mod ord">
          <ac:chgData name="Alexander Kättlitz" userId="21c2b4b0-7d9f-4700-b75c-4cc4acec514e" providerId="ADAL" clId="{C6386AF2-0EB7-4A70-815E-48720A684725}" dt="2023-03-22T10:23:36.077" v="503" actId="1076"/>
          <ac:grpSpMkLst>
            <pc:docMk/>
            <pc:sldMk cId="3533216261" sldId="850"/>
            <ac:grpSpMk id="2" creationId="{ACAA4D39-6113-2A99-42CC-14663CD37143}"/>
          </ac:grpSpMkLst>
        </pc:grpChg>
        <pc:grpChg chg="del">
          <ac:chgData name="Alexander Kättlitz" userId="21c2b4b0-7d9f-4700-b75c-4cc4acec514e" providerId="ADAL" clId="{C6386AF2-0EB7-4A70-815E-48720A684725}" dt="2023-03-22T10:00:40.156" v="297" actId="478"/>
          <ac:grpSpMkLst>
            <pc:docMk/>
            <pc:sldMk cId="3533216261" sldId="850"/>
            <ac:grpSpMk id="29" creationId="{880817BD-EDED-97EC-756E-C62BE11FF782}"/>
          </ac:grpSpMkLst>
        </pc:grpChg>
        <pc:grpChg chg="del">
          <ac:chgData name="Alexander Kättlitz" userId="21c2b4b0-7d9f-4700-b75c-4cc4acec514e" providerId="ADAL" clId="{C6386AF2-0EB7-4A70-815E-48720A684725}" dt="2023-03-22T10:20:56.695" v="487" actId="478"/>
          <ac:grpSpMkLst>
            <pc:docMk/>
            <pc:sldMk cId="3533216261" sldId="850"/>
            <ac:grpSpMk id="43" creationId="{CB43183A-E196-0FD3-6506-1C3CF88CEB11}"/>
          </ac:grpSpMkLst>
        </pc:grpChg>
        <pc:cxnChg chg="mod">
          <ac:chgData name="Alexander Kättlitz" userId="21c2b4b0-7d9f-4700-b75c-4cc4acec514e" providerId="ADAL" clId="{C6386AF2-0EB7-4A70-815E-48720A684725}" dt="2023-03-22T10:25:22.659" v="591" actId="1076"/>
          <ac:cxnSpMkLst>
            <pc:docMk/>
            <pc:sldMk cId="3533216261" sldId="850"/>
            <ac:cxnSpMk id="16" creationId="{887060B1-871C-9DD8-0107-FC0C64351897}"/>
          </ac:cxnSpMkLst>
        </pc:cxnChg>
        <pc:cxnChg chg="del mod">
          <ac:chgData name="Alexander Kättlitz" userId="21c2b4b0-7d9f-4700-b75c-4cc4acec514e" providerId="ADAL" clId="{C6386AF2-0EB7-4A70-815E-48720A684725}" dt="2023-03-22T09:54:31.082" v="186" actId="478"/>
          <ac:cxnSpMkLst>
            <pc:docMk/>
            <pc:sldMk cId="3533216261" sldId="850"/>
            <ac:cxnSpMk id="17" creationId="{B1651F13-E515-D3F2-3D3A-F2D0AFB85BB1}"/>
          </ac:cxnSpMkLst>
        </pc:cxnChg>
        <pc:cxnChg chg="add mod">
          <ac:chgData name="Alexander Kättlitz" userId="21c2b4b0-7d9f-4700-b75c-4cc4acec514e" providerId="ADAL" clId="{C6386AF2-0EB7-4A70-815E-48720A684725}" dt="2023-03-22T10:23:36.077" v="503" actId="1076"/>
          <ac:cxnSpMkLst>
            <pc:docMk/>
            <pc:sldMk cId="3533216261" sldId="850"/>
            <ac:cxnSpMk id="52" creationId="{4893F809-4A3B-6C28-7EB2-D2E70D522021}"/>
          </ac:cxnSpMkLst>
        </pc:cxnChg>
      </pc:sldChg>
      <pc:sldChg chg="addSp modSp add del mod">
        <pc:chgData name="Alexander Kättlitz" userId="21c2b4b0-7d9f-4700-b75c-4cc4acec514e" providerId="ADAL" clId="{C6386AF2-0EB7-4A70-815E-48720A684725}" dt="2023-03-23T13:24:19.652" v="2687" actId="47"/>
        <pc:sldMkLst>
          <pc:docMk/>
          <pc:sldMk cId="2869008092" sldId="851"/>
        </pc:sldMkLst>
        <pc:spChg chg="add mod">
          <ac:chgData name="Alexander Kättlitz" userId="21c2b4b0-7d9f-4700-b75c-4cc4acec514e" providerId="ADAL" clId="{C6386AF2-0EB7-4A70-815E-48720A684725}" dt="2023-03-23T12:06:27.973" v="1931" actId="20577"/>
          <ac:spMkLst>
            <pc:docMk/>
            <pc:sldMk cId="2869008092" sldId="851"/>
            <ac:spMk id="2" creationId="{35B5AF6E-A6BB-50CC-9334-6E9DAD3BA0DE}"/>
          </ac:spMkLst>
        </pc:spChg>
        <pc:spChg chg="add mod">
          <ac:chgData name="Alexander Kättlitz" userId="21c2b4b0-7d9f-4700-b75c-4cc4acec514e" providerId="ADAL" clId="{C6386AF2-0EB7-4A70-815E-48720A684725}" dt="2023-03-23T12:06:30.213" v="1932" actId="1076"/>
          <ac:spMkLst>
            <pc:docMk/>
            <pc:sldMk cId="2869008092" sldId="851"/>
            <ac:spMk id="3" creationId="{6FF0BA59-0631-A688-570B-52AF6891A5BB}"/>
          </ac:spMkLst>
        </pc:spChg>
        <pc:spChg chg="mod">
          <ac:chgData name="Alexander Kättlitz" userId="21c2b4b0-7d9f-4700-b75c-4cc4acec514e" providerId="ADAL" clId="{C6386AF2-0EB7-4A70-815E-48720A684725}" dt="2023-03-22T11:18:07.968" v="1021" actId="20577"/>
          <ac:spMkLst>
            <pc:docMk/>
            <pc:sldMk cId="2869008092" sldId="851"/>
            <ac:spMk id="5" creationId="{D06ECE5C-27A9-4C3B-9238-322DEAEA330A}"/>
          </ac:spMkLst>
        </pc:spChg>
        <pc:spChg chg="add mod">
          <ac:chgData name="Alexander Kättlitz" userId="21c2b4b0-7d9f-4700-b75c-4cc4acec514e" providerId="ADAL" clId="{C6386AF2-0EB7-4A70-815E-48720A684725}" dt="2023-03-23T12:06:32.477" v="1936" actId="20577"/>
          <ac:spMkLst>
            <pc:docMk/>
            <pc:sldMk cId="2869008092" sldId="851"/>
            <ac:spMk id="7" creationId="{6C73643E-E878-A821-14FF-4F347A3F254F}"/>
          </ac:spMkLst>
        </pc:spChg>
        <pc:spChg chg="add mod">
          <ac:chgData name="Alexander Kättlitz" userId="21c2b4b0-7d9f-4700-b75c-4cc4acec514e" providerId="ADAL" clId="{C6386AF2-0EB7-4A70-815E-48720A684725}" dt="2023-03-23T12:08:06.486" v="2018" actId="20577"/>
          <ac:spMkLst>
            <pc:docMk/>
            <pc:sldMk cId="2869008092" sldId="851"/>
            <ac:spMk id="13" creationId="{F0A8B62E-A9E0-E78C-9466-25D7E068ECB0}"/>
          </ac:spMkLst>
        </pc:spChg>
        <pc:cxnChg chg="add">
          <ac:chgData name="Alexander Kättlitz" userId="21c2b4b0-7d9f-4700-b75c-4cc4acec514e" providerId="ADAL" clId="{C6386AF2-0EB7-4A70-815E-48720A684725}" dt="2023-03-23T12:06:40.524" v="1937" actId="11529"/>
          <ac:cxnSpMkLst>
            <pc:docMk/>
            <pc:sldMk cId="2869008092" sldId="851"/>
            <ac:cxnSpMk id="9" creationId="{B01C50C7-E90F-3723-93B6-54038C3FE5B8}"/>
          </ac:cxnSpMkLst>
        </pc:cxnChg>
        <pc:cxnChg chg="add mod">
          <ac:chgData name="Alexander Kättlitz" userId="21c2b4b0-7d9f-4700-b75c-4cc4acec514e" providerId="ADAL" clId="{C6386AF2-0EB7-4A70-815E-48720A684725}" dt="2023-03-23T12:06:46.834" v="1941" actId="14100"/>
          <ac:cxnSpMkLst>
            <pc:docMk/>
            <pc:sldMk cId="2869008092" sldId="851"/>
            <ac:cxnSpMk id="10" creationId="{9D1782B8-BE19-2B87-B775-D4215C776F19}"/>
          </ac:cxnSpMkLst>
        </pc:cxnChg>
      </pc:sldChg>
      <pc:sldChg chg="modSp add del mod">
        <pc:chgData name="Alexander Kättlitz" userId="21c2b4b0-7d9f-4700-b75c-4cc4acec514e" providerId="ADAL" clId="{C6386AF2-0EB7-4A70-815E-48720A684725}" dt="2023-03-23T16:38:13.735" v="4570" actId="47"/>
        <pc:sldMkLst>
          <pc:docMk/>
          <pc:sldMk cId="3034661970" sldId="852"/>
        </pc:sldMkLst>
        <pc:spChg chg="mod">
          <ac:chgData name="Alexander Kättlitz" userId="21c2b4b0-7d9f-4700-b75c-4cc4acec514e" providerId="ADAL" clId="{C6386AF2-0EB7-4A70-815E-48720A684725}" dt="2023-03-22T11:18:15.032" v="1028" actId="20577"/>
          <ac:spMkLst>
            <pc:docMk/>
            <pc:sldMk cId="3034661970" sldId="852"/>
            <ac:spMk id="5" creationId="{D06ECE5C-27A9-4C3B-9238-322DEAEA330A}"/>
          </ac:spMkLst>
        </pc:spChg>
      </pc:sldChg>
      <pc:sldChg chg="addSp delSp modSp add mod">
        <pc:chgData name="Alexander Kättlitz" userId="21c2b4b0-7d9f-4700-b75c-4cc4acec514e" providerId="ADAL" clId="{C6386AF2-0EB7-4A70-815E-48720A684725}" dt="2023-03-23T13:55:04.259" v="3250" actId="207"/>
        <pc:sldMkLst>
          <pc:docMk/>
          <pc:sldMk cId="4236212113" sldId="853"/>
        </pc:sldMkLst>
        <pc:spChg chg="add del mod">
          <ac:chgData name="Alexander Kättlitz" userId="21c2b4b0-7d9f-4700-b75c-4cc4acec514e" providerId="ADAL" clId="{C6386AF2-0EB7-4A70-815E-48720A684725}" dt="2023-03-22T16:27:56.151" v="1394" actId="478"/>
          <ac:spMkLst>
            <pc:docMk/>
            <pc:sldMk cId="4236212113" sldId="853"/>
            <ac:spMk id="2" creationId="{0E2A4648-A3AC-B235-2A4F-5F930F0BE62A}"/>
          </ac:spMkLst>
        </pc:spChg>
        <pc:spChg chg="add mod">
          <ac:chgData name="Alexander Kättlitz" userId="21c2b4b0-7d9f-4700-b75c-4cc4acec514e" providerId="ADAL" clId="{C6386AF2-0EB7-4A70-815E-48720A684725}" dt="2023-03-23T13:52:41.812" v="3233" actId="1076"/>
          <ac:spMkLst>
            <pc:docMk/>
            <pc:sldMk cId="4236212113" sldId="853"/>
            <ac:spMk id="2" creationId="{A5B66EA6-E3BA-1BD6-010D-999BB9429A39}"/>
          </ac:spMkLst>
        </pc:spChg>
        <pc:spChg chg="mod">
          <ac:chgData name="Alexander Kättlitz" userId="21c2b4b0-7d9f-4700-b75c-4cc4acec514e" providerId="ADAL" clId="{C6386AF2-0EB7-4A70-815E-48720A684725}" dt="2023-03-23T13:52:50.421" v="3236" actId="1036"/>
          <ac:spMkLst>
            <pc:docMk/>
            <pc:sldMk cId="4236212113" sldId="853"/>
            <ac:spMk id="9" creationId="{1B07F522-B486-B751-E7DB-0CDBCD5D81F4}"/>
          </ac:spMkLst>
        </pc:spChg>
        <pc:spChg chg="mod">
          <ac:chgData name="Alexander Kättlitz" userId="21c2b4b0-7d9f-4700-b75c-4cc4acec514e" providerId="ADAL" clId="{C6386AF2-0EB7-4A70-815E-48720A684725}" dt="2023-03-23T13:52:50.421" v="3236" actId="1036"/>
          <ac:spMkLst>
            <pc:docMk/>
            <pc:sldMk cId="4236212113" sldId="853"/>
            <ac:spMk id="10" creationId="{ABE20635-A92C-AB3A-4E0F-F7891D1CA84A}"/>
          </ac:spMkLst>
        </pc:spChg>
        <pc:spChg chg="mod">
          <ac:chgData name="Alexander Kättlitz" userId="21c2b4b0-7d9f-4700-b75c-4cc4acec514e" providerId="ADAL" clId="{C6386AF2-0EB7-4A70-815E-48720A684725}" dt="2023-03-23T13:52:44.338" v="3234" actId="1076"/>
          <ac:spMkLst>
            <pc:docMk/>
            <pc:sldMk cId="4236212113" sldId="853"/>
            <ac:spMk id="11" creationId="{6D086FDA-2282-98FE-D559-E5DF92F8C6EC}"/>
          </ac:spMkLst>
        </pc:spChg>
        <pc:spChg chg="mod">
          <ac:chgData name="Alexander Kättlitz" userId="21c2b4b0-7d9f-4700-b75c-4cc4acec514e" providerId="ADAL" clId="{C6386AF2-0EB7-4A70-815E-48720A684725}" dt="2023-03-23T13:52:50.421" v="3236" actId="1036"/>
          <ac:spMkLst>
            <pc:docMk/>
            <pc:sldMk cId="4236212113" sldId="853"/>
            <ac:spMk id="12" creationId="{E2EF70B7-EF6B-0643-010A-4A06FA0FF2AA}"/>
          </ac:spMkLst>
        </pc:spChg>
        <pc:spChg chg="mod">
          <ac:chgData name="Alexander Kättlitz" userId="21c2b4b0-7d9f-4700-b75c-4cc4acec514e" providerId="ADAL" clId="{C6386AF2-0EB7-4A70-815E-48720A684725}" dt="2023-03-23T13:52:50.421" v="3236" actId="1036"/>
          <ac:spMkLst>
            <pc:docMk/>
            <pc:sldMk cId="4236212113" sldId="853"/>
            <ac:spMk id="13" creationId="{80E312BE-17A7-F288-2EDB-C3CE392B4EEA}"/>
          </ac:spMkLst>
        </pc:spChg>
        <pc:spChg chg="mod">
          <ac:chgData name="Alexander Kättlitz" userId="21c2b4b0-7d9f-4700-b75c-4cc4acec514e" providerId="ADAL" clId="{C6386AF2-0EB7-4A70-815E-48720A684725}" dt="2023-03-23T13:52:50.421" v="3236" actId="1036"/>
          <ac:spMkLst>
            <pc:docMk/>
            <pc:sldMk cId="4236212113" sldId="853"/>
            <ac:spMk id="14" creationId="{EC61CF5A-8CE0-DCE6-F5F9-80DA70EFD3B2}"/>
          </ac:spMkLst>
        </pc:spChg>
        <pc:spChg chg="mod">
          <ac:chgData name="Alexander Kättlitz" userId="21c2b4b0-7d9f-4700-b75c-4cc4acec514e" providerId="ADAL" clId="{C6386AF2-0EB7-4A70-815E-48720A684725}" dt="2023-03-23T13:52:50.421" v="3236" actId="1036"/>
          <ac:spMkLst>
            <pc:docMk/>
            <pc:sldMk cId="4236212113" sldId="853"/>
            <ac:spMk id="15" creationId="{DAE34BDB-724E-D205-6492-A3A9F5052C69}"/>
          </ac:spMkLst>
        </pc:spChg>
        <pc:spChg chg="mod">
          <ac:chgData name="Alexander Kättlitz" userId="21c2b4b0-7d9f-4700-b75c-4cc4acec514e" providerId="ADAL" clId="{C6386AF2-0EB7-4A70-815E-48720A684725}" dt="2023-03-23T13:54:47.002" v="3246" actId="207"/>
          <ac:spMkLst>
            <pc:docMk/>
            <pc:sldMk cId="4236212113" sldId="853"/>
            <ac:spMk id="16" creationId="{8044E5EE-1266-6D0B-A0C0-7174CBF1D11C}"/>
          </ac:spMkLst>
        </pc:spChg>
        <pc:spChg chg="mod">
          <ac:chgData name="Alexander Kättlitz" userId="21c2b4b0-7d9f-4700-b75c-4cc4acec514e" providerId="ADAL" clId="{C6386AF2-0EB7-4A70-815E-48720A684725}" dt="2023-03-23T13:55:04.259" v="3250" actId="207"/>
          <ac:spMkLst>
            <pc:docMk/>
            <pc:sldMk cId="4236212113" sldId="853"/>
            <ac:spMk id="17" creationId="{E80E1BCC-7DEC-0B08-7071-820A78F96A46}"/>
          </ac:spMkLst>
        </pc:spChg>
        <pc:spChg chg="mod">
          <ac:chgData name="Alexander Kättlitz" userId="21c2b4b0-7d9f-4700-b75c-4cc4acec514e" providerId="ADAL" clId="{C6386AF2-0EB7-4A70-815E-48720A684725}" dt="2023-03-23T13:52:22.528" v="3203" actId="1076"/>
          <ac:spMkLst>
            <pc:docMk/>
            <pc:sldMk cId="4236212113" sldId="853"/>
            <ac:spMk id="22" creationId="{22DB7144-25F0-8F29-0ED2-3E232F8769C8}"/>
          </ac:spMkLst>
        </pc:spChg>
        <pc:spChg chg="mod">
          <ac:chgData name="Alexander Kättlitz" userId="21c2b4b0-7d9f-4700-b75c-4cc4acec514e" providerId="ADAL" clId="{C6386AF2-0EB7-4A70-815E-48720A684725}" dt="2023-03-23T13:52:50.421" v="3236" actId="1036"/>
          <ac:spMkLst>
            <pc:docMk/>
            <pc:sldMk cId="4236212113" sldId="853"/>
            <ac:spMk id="23" creationId="{6070576A-5602-0BF9-2C29-E310387E3898}"/>
          </ac:spMkLst>
        </pc:spChg>
        <pc:spChg chg="mod">
          <ac:chgData name="Alexander Kättlitz" userId="21c2b4b0-7d9f-4700-b75c-4cc4acec514e" providerId="ADAL" clId="{C6386AF2-0EB7-4A70-815E-48720A684725}" dt="2023-03-23T13:52:50.421" v="3236" actId="1036"/>
          <ac:spMkLst>
            <pc:docMk/>
            <pc:sldMk cId="4236212113" sldId="853"/>
            <ac:spMk id="24" creationId="{94E268DE-855A-D5D6-F165-6D176BE3D442}"/>
          </ac:spMkLst>
        </pc:spChg>
      </pc:sldChg>
      <pc:sldChg chg="addSp delSp modSp add mod ord">
        <pc:chgData name="Alexander Kättlitz" userId="21c2b4b0-7d9f-4700-b75c-4cc4acec514e" providerId="ADAL" clId="{C6386AF2-0EB7-4A70-815E-48720A684725}" dt="2023-03-24T10:59:50.275" v="4841" actId="6549"/>
        <pc:sldMkLst>
          <pc:docMk/>
          <pc:sldMk cId="1849171967" sldId="854"/>
        </pc:sldMkLst>
        <pc:spChg chg="add mod ord">
          <ac:chgData name="Alexander Kättlitz" userId="21c2b4b0-7d9f-4700-b75c-4cc4acec514e" providerId="ADAL" clId="{C6386AF2-0EB7-4A70-815E-48720A684725}" dt="2023-03-23T14:11:44.687" v="3412" actId="14100"/>
          <ac:spMkLst>
            <pc:docMk/>
            <pc:sldMk cId="1849171967" sldId="854"/>
            <ac:spMk id="2" creationId="{9E39BF27-AEEE-6274-C6DD-2B29CB7CA6C8}"/>
          </ac:spMkLst>
        </pc:spChg>
        <pc:spChg chg="add mod">
          <ac:chgData name="Alexander Kättlitz" userId="21c2b4b0-7d9f-4700-b75c-4cc4acec514e" providerId="ADAL" clId="{C6386AF2-0EB7-4A70-815E-48720A684725}" dt="2023-03-24T10:59:50.275" v="4841" actId="6549"/>
          <ac:spMkLst>
            <pc:docMk/>
            <pc:sldMk cId="1849171967" sldId="854"/>
            <ac:spMk id="7" creationId="{96F41A3C-076F-2A73-85E7-0B100ED19811}"/>
          </ac:spMkLst>
        </pc:spChg>
        <pc:spChg chg="add mod ord">
          <ac:chgData name="Alexander Kättlitz" userId="21c2b4b0-7d9f-4700-b75c-4cc4acec514e" providerId="ADAL" clId="{C6386AF2-0EB7-4A70-815E-48720A684725}" dt="2023-03-23T15:38:36.149" v="4170" actId="1038"/>
          <ac:spMkLst>
            <pc:docMk/>
            <pc:sldMk cId="1849171967" sldId="854"/>
            <ac:spMk id="8" creationId="{3C0595D7-6354-3D83-85EF-70BB814E4122}"/>
          </ac:spMkLst>
        </pc:spChg>
        <pc:spChg chg="add del mod">
          <ac:chgData name="Alexander Kättlitz" userId="21c2b4b0-7d9f-4700-b75c-4cc4acec514e" providerId="ADAL" clId="{C6386AF2-0EB7-4A70-815E-48720A684725}" dt="2023-03-22T17:08:28.785" v="1484" actId="478"/>
          <ac:spMkLst>
            <pc:docMk/>
            <pc:sldMk cId="1849171967" sldId="854"/>
            <ac:spMk id="10" creationId="{C2BCDF4A-2579-4650-87BF-53964CB31A69}"/>
          </ac:spMkLst>
        </pc:spChg>
        <pc:spChg chg="add mod ord">
          <ac:chgData name="Alexander Kättlitz" userId="21c2b4b0-7d9f-4700-b75c-4cc4acec514e" providerId="ADAL" clId="{C6386AF2-0EB7-4A70-815E-48720A684725}" dt="2023-03-23T15:38:38.624" v="4176" actId="1037"/>
          <ac:spMkLst>
            <pc:docMk/>
            <pc:sldMk cId="1849171967" sldId="854"/>
            <ac:spMk id="10" creationId="{F61541FB-D328-1DED-F01F-21D54FB7BF1D}"/>
          </ac:spMkLst>
        </pc:spChg>
        <pc:spChg chg="add del mod">
          <ac:chgData name="Alexander Kättlitz" userId="21c2b4b0-7d9f-4700-b75c-4cc4acec514e" providerId="ADAL" clId="{C6386AF2-0EB7-4A70-815E-48720A684725}" dt="2023-03-22T17:08:50.814" v="1487" actId="478"/>
          <ac:spMkLst>
            <pc:docMk/>
            <pc:sldMk cId="1849171967" sldId="854"/>
            <ac:spMk id="11" creationId="{C8F72668-FB3F-2ABF-9E2B-1562DAA928A0}"/>
          </ac:spMkLst>
        </pc:spChg>
        <pc:spChg chg="add del mod">
          <ac:chgData name="Alexander Kättlitz" userId="21c2b4b0-7d9f-4700-b75c-4cc4acec514e" providerId="ADAL" clId="{C6386AF2-0EB7-4A70-815E-48720A684725}" dt="2023-03-23T13:34:13.177" v="2779" actId="478"/>
          <ac:spMkLst>
            <pc:docMk/>
            <pc:sldMk cId="1849171967" sldId="854"/>
            <ac:spMk id="11" creationId="{C98E1706-4F42-60D9-21EC-CDF82AC6EEA2}"/>
          </ac:spMkLst>
        </pc:spChg>
        <pc:spChg chg="add del mod">
          <ac:chgData name="Alexander Kättlitz" userId="21c2b4b0-7d9f-4700-b75c-4cc4acec514e" providerId="ADAL" clId="{C6386AF2-0EB7-4A70-815E-48720A684725}" dt="2023-03-22T17:11:01.233" v="1601" actId="478"/>
          <ac:spMkLst>
            <pc:docMk/>
            <pc:sldMk cId="1849171967" sldId="854"/>
            <ac:spMk id="12" creationId="{3B90B6A9-E59F-35BF-EE89-8356A0515E35}"/>
          </ac:spMkLst>
        </pc:spChg>
        <pc:spChg chg="add del mod">
          <ac:chgData name="Alexander Kättlitz" userId="21c2b4b0-7d9f-4700-b75c-4cc4acec514e" providerId="ADAL" clId="{C6386AF2-0EB7-4A70-815E-48720A684725}" dt="2023-03-22T17:10:37.088" v="1507" actId="478"/>
          <ac:spMkLst>
            <pc:docMk/>
            <pc:sldMk cId="1849171967" sldId="854"/>
            <ac:spMk id="13" creationId="{195E7E9F-5E49-B353-2ABA-6DE90A8A7109}"/>
          </ac:spMkLst>
        </pc:spChg>
        <pc:spChg chg="add mod">
          <ac:chgData name="Alexander Kättlitz" userId="21c2b4b0-7d9f-4700-b75c-4cc4acec514e" providerId="ADAL" clId="{C6386AF2-0EB7-4A70-815E-48720A684725}" dt="2023-03-23T13:31:59.591" v="2753" actId="1076"/>
          <ac:spMkLst>
            <pc:docMk/>
            <pc:sldMk cId="1849171967" sldId="854"/>
            <ac:spMk id="14" creationId="{5DE666A5-4086-5021-A1B7-2B681F00CD9F}"/>
          </ac:spMkLst>
        </pc:spChg>
        <pc:spChg chg="add mod">
          <ac:chgData name="Alexander Kättlitz" userId="21c2b4b0-7d9f-4700-b75c-4cc4acec514e" providerId="ADAL" clId="{C6386AF2-0EB7-4A70-815E-48720A684725}" dt="2023-03-23T15:38:34.245" v="4167" actId="1076"/>
          <ac:spMkLst>
            <pc:docMk/>
            <pc:sldMk cId="1849171967" sldId="854"/>
            <ac:spMk id="15" creationId="{DD5F7F2C-A9C2-DB4A-7BD0-AFB48A4441EA}"/>
          </ac:spMkLst>
        </pc:spChg>
        <pc:spChg chg="add mod">
          <ac:chgData name="Alexander Kättlitz" userId="21c2b4b0-7d9f-4700-b75c-4cc4acec514e" providerId="ADAL" clId="{C6386AF2-0EB7-4A70-815E-48720A684725}" dt="2023-03-23T15:38:29.081" v="4166" actId="1076"/>
          <ac:spMkLst>
            <pc:docMk/>
            <pc:sldMk cId="1849171967" sldId="854"/>
            <ac:spMk id="18" creationId="{0D465768-C5AE-85FA-60BC-FA5CFC9D377E}"/>
          </ac:spMkLst>
        </pc:spChg>
        <pc:spChg chg="add mod">
          <ac:chgData name="Alexander Kättlitz" userId="21c2b4b0-7d9f-4700-b75c-4cc4acec514e" providerId="ADAL" clId="{C6386AF2-0EB7-4A70-815E-48720A684725}" dt="2023-03-23T15:38:29.081" v="4166" actId="1076"/>
          <ac:spMkLst>
            <pc:docMk/>
            <pc:sldMk cId="1849171967" sldId="854"/>
            <ac:spMk id="20" creationId="{8153C1B2-3A69-5789-761D-393DCF886528}"/>
          </ac:spMkLst>
        </pc:spChg>
        <pc:spChg chg="add mod">
          <ac:chgData name="Alexander Kättlitz" userId="21c2b4b0-7d9f-4700-b75c-4cc4acec514e" providerId="ADAL" clId="{C6386AF2-0EB7-4A70-815E-48720A684725}" dt="2023-03-23T15:38:34.245" v="4167" actId="1076"/>
          <ac:spMkLst>
            <pc:docMk/>
            <pc:sldMk cId="1849171967" sldId="854"/>
            <ac:spMk id="21" creationId="{2250ECCB-89F2-FA17-3F84-6ABD89F4986C}"/>
          </ac:spMkLst>
        </pc:spChg>
        <pc:spChg chg="add mod ord">
          <ac:chgData name="Alexander Kättlitz" userId="21c2b4b0-7d9f-4700-b75c-4cc4acec514e" providerId="ADAL" clId="{C6386AF2-0EB7-4A70-815E-48720A684725}" dt="2023-03-23T15:38:39.642" v="4178" actId="1038"/>
          <ac:spMkLst>
            <pc:docMk/>
            <pc:sldMk cId="1849171967" sldId="854"/>
            <ac:spMk id="23" creationId="{07E23266-FF8B-4069-D69B-24235C7DEB39}"/>
          </ac:spMkLst>
        </pc:spChg>
        <pc:spChg chg="add mod ord">
          <ac:chgData name="Alexander Kättlitz" userId="21c2b4b0-7d9f-4700-b75c-4cc4acec514e" providerId="ADAL" clId="{C6386AF2-0EB7-4A70-815E-48720A684725}" dt="2023-03-23T15:38:37.469" v="4173" actId="1037"/>
          <ac:spMkLst>
            <pc:docMk/>
            <pc:sldMk cId="1849171967" sldId="854"/>
            <ac:spMk id="24" creationId="{9B6578ED-03E2-87EE-5433-D77D5161C67C}"/>
          </ac:spMkLst>
        </pc:spChg>
        <pc:graphicFrameChg chg="del">
          <ac:chgData name="Alexander Kättlitz" userId="21c2b4b0-7d9f-4700-b75c-4cc4acec514e" providerId="ADAL" clId="{C6386AF2-0EB7-4A70-815E-48720A684725}" dt="2023-03-22T16:54:03.022" v="1473" actId="478"/>
          <ac:graphicFrameMkLst>
            <pc:docMk/>
            <pc:sldMk cId="1849171967" sldId="854"/>
            <ac:graphicFrameMk id="7" creationId="{EDC1A0EF-E482-684C-F76F-AB554BE5AE0B}"/>
          </ac:graphicFrameMkLst>
        </pc:graphicFrameChg>
        <pc:picChg chg="add mod ord">
          <ac:chgData name="Alexander Kättlitz" userId="21c2b4b0-7d9f-4700-b75c-4cc4acec514e" providerId="ADAL" clId="{C6386AF2-0EB7-4A70-815E-48720A684725}" dt="2023-03-23T15:38:34.245" v="4167" actId="1076"/>
          <ac:picMkLst>
            <pc:docMk/>
            <pc:sldMk cId="1849171967" sldId="854"/>
            <ac:picMk id="3" creationId="{E92451F4-6A41-E7E9-54BA-25757080BE21}"/>
          </ac:picMkLst>
        </pc:picChg>
        <pc:picChg chg="add mod ord">
          <ac:chgData name="Alexander Kättlitz" userId="21c2b4b0-7d9f-4700-b75c-4cc4acec514e" providerId="ADAL" clId="{C6386AF2-0EB7-4A70-815E-48720A684725}" dt="2023-03-23T13:32:39.952" v="2765" actId="1076"/>
          <ac:picMkLst>
            <pc:docMk/>
            <pc:sldMk cId="1849171967" sldId="854"/>
            <ac:picMk id="9" creationId="{EDDE1DBD-FEF6-BF57-C64C-DD063FB71134}"/>
          </ac:picMkLst>
        </pc:picChg>
        <pc:picChg chg="add del mod">
          <ac:chgData name="Alexander Kättlitz" userId="21c2b4b0-7d9f-4700-b75c-4cc4acec514e" providerId="ADAL" clId="{C6386AF2-0EB7-4A70-815E-48720A684725}" dt="2023-03-23T13:50:30.324" v="3118" actId="478"/>
          <ac:picMkLst>
            <pc:docMk/>
            <pc:sldMk cId="1849171967" sldId="854"/>
            <ac:picMk id="13" creationId="{9BF7142E-01B3-2278-4443-9DCC5FE360B6}"/>
          </ac:picMkLst>
        </pc:picChg>
        <pc:picChg chg="add mod ord">
          <ac:chgData name="Alexander Kättlitz" userId="21c2b4b0-7d9f-4700-b75c-4cc4acec514e" providerId="ADAL" clId="{C6386AF2-0EB7-4A70-815E-48720A684725}" dt="2023-03-23T15:38:29.081" v="4166" actId="1076"/>
          <ac:picMkLst>
            <pc:docMk/>
            <pc:sldMk cId="1849171967" sldId="854"/>
            <ac:picMk id="17" creationId="{919D63CE-C80D-1C7D-9DC4-F9895D58D507}"/>
          </ac:picMkLst>
        </pc:picChg>
        <pc:picChg chg="add mod ord">
          <ac:chgData name="Alexander Kättlitz" userId="21c2b4b0-7d9f-4700-b75c-4cc4acec514e" providerId="ADAL" clId="{C6386AF2-0EB7-4A70-815E-48720A684725}" dt="2023-03-23T15:38:34.245" v="4167" actId="1076"/>
          <ac:picMkLst>
            <pc:docMk/>
            <pc:sldMk cId="1849171967" sldId="854"/>
            <ac:picMk id="19" creationId="{2E6A47A8-F6C5-61AA-2423-00A2093CCD44}"/>
          </ac:picMkLst>
        </pc:picChg>
        <pc:picChg chg="add del mod">
          <ac:chgData name="Alexander Kättlitz" userId="21c2b4b0-7d9f-4700-b75c-4cc4acec514e" providerId="ADAL" clId="{C6386AF2-0EB7-4A70-815E-48720A684725}" dt="2023-03-22T17:14:39.692" v="1734" actId="478"/>
          <ac:picMkLst>
            <pc:docMk/>
            <pc:sldMk cId="1849171967" sldId="854"/>
            <ac:picMk id="19" creationId="{AE608D6E-C785-6928-734A-65A32D26600A}"/>
          </ac:picMkLst>
        </pc:picChg>
        <pc:picChg chg="add mod">
          <ac:chgData name="Alexander Kättlitz" userId="21c2b4b0-7d9f-4700-b75c-4cc4acec514e" providerId="ADAL" clId="{C6386AF2-0EB7-4A70-815E-48720A684725}" dt="2023-03-23T15:38:29.081" v="4166" actId="1076"/>
          <ac:picMkLst>
            <pc:docMk/>
            <pc:sldMk cId="1849171967" sldId="854"/>
            <ac:picMk id="22" creationId="{EAC7C060-A6ED-1662-00B7-C4FC878AA6B2}"/>
          </ac:picMkLst>
        </pc:picChg>
      </pc:sldChg>
      <pc:sldChg chg="addSp delSp modSp add mod">
        <pc:chgData name="Alexander Kättlitz" userId="21c2b4b0-7d9f-4700-b75c-4cc4acec514e" providerId="ADAL" clId="{C6386AF2-0EB7-4A70-815E-48720A684725}" dt="2023-03-24T08:43:45.718" v="4840" actId="20577"/>
        <pc:sldMkLst>
          <pc:docMk/>
          <pc:sldMk cId="1679650859" sldId="855"/>
        </pc:sldMkLst>
        <pc:spChg chg="mod ord">
          <ac:chgData name="Alexander Kättlitz" userId="21c2b4b0-7d9f-4700-b75c-4cc4acec514e" providerId="ADAL" clId="{C6386AF2-0EB7-4A70-815E-48720A684725}" dt="2023-03-23T14:22:32.332" v="3683" actId="1076"/>
          <ac:spMkLst>
            <pc:docMk/>
            <pc:sldMk cId="1679650859" sldId="855"/>
            <ac:spMk id="2" creationId="{35B5AF6E-A6BB-50CC-9334-6E9DAD3BA0DE}"/>
          </ac:spMkLst>
        </pc:spChg>
        <pc:spChg chg="del mod">
          <ac:chgData name="Alexander Kättlitz" userId="21c2b4b0-7d9f-4700-b75c-4cc4acec514e" providerId="ADAL" clId="{C6386AF2-0EB7-4A70-815E-48720A684725}" dt="2023-03-23T12:20:24.359" v="2537" actId="478"/>
          <ac:spMkLst>
            <pc:docMk/>
            <pc:sldMk cId="1679650859" sldId="855"/>
            <ac:spMk id="3" creationId="{6FF0BA59-0631-A688-570B-52AF6891A5BB}"/>
          </ac:spMkLst>
        </pc:spChg>
        <pc:spChg chg="mod">
          <ac:chgData name="Alexander Kättlitz" userId="21c2b4b0-7d9f-4700-b75c-4cc4acec514e" providerId="ADAL" clId="{C6386AF2-0EB7-4A70-815E-48720A684725}" dt="2023-03-23T16:27:26.069" v="4463" actId="20577"/>
          <ac:spMkLst>
            <pc:docMk/>
            <pc:sldMk cId="1679650859" sldId="855"/>
            <ac:spMk id="5" creationId="{D06ECE5C-27A9-4C3B-9238-322DEAEA330A}"/>
          </ac:spMkLst>
        </pc:spChg>
        <pc:spChg chg="del mod">
          <ac:chgData name="Alexander Kättlitz" userId="21c2b4b0-7d9f-4700-b75c-4cc4acec514e" providerId="ADAL" clId="{C6386AF2-0EB7-4A70-815E-48720A684725}" dt="2023-03-23T12:20:21.366" v="2535" actId="478"/>
          <ac:spMkLst>
            <pc:docMk/>
            <pc:sldMk cId="1679650859" sldId="855"/>
            <ac:spMk id="7" creationId="{6C73643E-E878-A821-14FF-4F347A3F254F}"/>
          </ac:spMkLst>
        </pc:spChg>
        <pc:spChg chg="add mod">
          <ac:chgData name="Alexander Kättlitz" userId="21c2b4b0-7d9f-4700-b75c-4cc4acec514e" providerId="ADAL" clId="{C6386AF2-0EB7-4A70-815E-48720A684725}" dt="2023-03-23T14:22:14.387" v="3669" actId="1076"/>
          <ac:spMkLst>
            <pc:docMk/>
            <pc:sldMk cId="1679650859" sldId="855"/>
            <ac:spMk id="8" creationId="{309A1AF4-7659-EC70-859F-C357E703B911}"/>
          </ac:spMkLst>
        </pc:spChg>
        <pc:spChg chg="mod">
          <ac:chgData name="Alexander Kättlitz" userId="21c2b4b0-7d9f-4700-b75c-4cc4acec514e" providerId="ADAL" clId="{C6386AF2-0EB7-4A70-815E-48720A684725}" dt="2023-03-23T14:22:38.621" v="3691" actId="1076"/>
          <ac:spMkLst>
            <pc:docMk/>
            <pc:sldMk cId="1679650859" sldId="855"/>
            <ac:spMk id="13" creationId="{F0A8B62E-A9E0-E78C-9466-25D7E068ECB0}"/>
          </ac:spMkLst>
        </pc:spChg>
        <pc:spChg chg="add mod">
          <ac:chgData name="Alexander Kättlitz" userId="21c2b4b0-7d9f-4700-b75c-4cc4acec514e" providerId="ADAL" clId="{C6386AF2-0EB7-4A70-815E-48720A684725}" dt="2023-03-23T14:37:02.866" v="3858" actId="1076"/>
          <ac:spMkLst>
            <pc:docMk/>
            <pc:sldMk cId="1679650859" sldId="855"/>
            <ac:spMk id="22" creationId="{68430B23-A642-33C3-F435-DEF62AFD71B6}"/>
          </ac:spMkLst>
        </pc:spChg>
        <pc:spChg chg="add mod">
          <ac:chgData name="Alexander Kättlitz" userId="21c2b4b0-7d9f-4700-b75c-4cc4acec514e" providerId="ADAL" clId="{C6386AF2-0EB7-4A70-815E-48720A684725}" dt="2023-03-23T14:58:04.699" v="4036" actId="1076"/>
          <ac:spMkLst>
            <pc:docMk/>
            <pc:sldMk cId="1679650859" sldId="855"/>
            <ac:spMk id="23" creationId="{CD8F3F48-1496-4E70-859E-2D86B4F1BBCC}"/>
          </ac:spMkLst>
        </pc:spChg>
        <pc:spChg chg="add mod">
          <ac:chgData name="Alexander Kättlitz" userId="21c2b4b0-7d9f-4700-b75c-4cc4acec514e" providerId="ADAL" clId="{C6386AF2-0EB7-4A70-815E-48720A684725}" dt="2023-03-23T14:57:56.212" v="4034" actId="1076"/>
          <ac:spMkLst>
            <pc:docMk/>
            <pc:sldMk cId="1679650859" sldId="855"/>
            <ac:spMk id="24" creationId="{B0C9A36C-5CDC-AD36-000A-D2CD4EDE056C}"/>
          </ac:spMkLst>
        </pc:spChg>
        <pc:spChg chg="add mod">
          <ac:chgData name="Alexander Kättlitz" userId="21c2b4b0-7d9f-4700-b75c-4cc4acec514e" providerId="ADAL" clId="{C6386AF2-0EB7-4A70-815E-48720A684725}" dt="2023-03-23T14:58:38.182" v="4049" actId="1076"/>
          <ac:spMkLst>
            <pc:docMk/>
            <pc:sldMk cId="1679650859" sldId="855"/>
            <ac:spMk id="25" creationId="{6235EEB4-D2E4-F5AC-173B-13D8C51A04CA}"/>
          </ac:spMkLst>
        </pc:spChg>
        <pc:spChg chg="add mod">
          <ac:chgData name="Alexander Kättlitz" userId="21c2b4b0-7d9f-4700-b75c-4cc4acec514e" providerId="ADAL" clId="{C6386AF2-0EB7-4A70-815E-48720A684725}" dt="2023-03-23T14:58:31.823" v="4047" actId="1076"/>
          <ac:spMkLst>
            <pc:docMk/>
            <pc:sldMk cId="1679650859" sldId="855"/>
            <ac:spMk id="26" creationId="{48CAF88E-3BD9-5A56-CD4B-39DD8B16458A}"/>
          </ac:spMkLst>
        </pc:spChg>
        <pc:spChg chg="add mod">
          <ac:chgData name="Alexander Kättlitz" userId="21c2b4b0-7d9f-4700-b75c-4cc4acec514e" providerId="ADAL" clId="{C6386AF2-0EB7-4A70-815E-48720A684725}" dt="2023-03-23T14:22:14.387" v="3669" actId="1076"/>
          <ac:spMkLst>
            <pc:docMk/>
            <pc:sldMk cId="1679650859" sldId="855"/>
            <ac:spMk id="27" creationId="{59F571F0-2F06-2D0F-7F7A-BC20D764C5E7}"/>
          </ac:spMkLst>
        </pc:spChg>
        <pc:spChg chg="add mod">
          <ac:chgData name="Alexander Kättlitz" userId="21c2b4b0-7d9f-4700-b75c-4cc4acec514e" providerId="ADAL" clId="{C6386AF2-0EB7-4A70-815E-48720A684725}" dt="2023-03-23T14:22:14.387" v="3669" actId="1076"/>
          <ac:spMkLst>
            <pc:docMk/>
            <pc:sldMk cId="1679650859" sldId="855"/>
            <ac:spMk id="35" creationId="{0C9E45F6-0177-90C3-8B77-506C8D8094B4}"/>
          </ac:spMkLst>
        </pc:spChg>
        <pc:spChg chg="add mod">
          <ac:chgData name="Alexander Kättlitz" userId="21c2b4b0-7d9f-4700-b75c-4cc4acec514e" providerId="ADAL" clId="{C6386AF2-0EB7-4A70-815E-48720A684725}" dt="2023-03-24T08:43:45.718" v="4840" actId="20577"/>
          <ac:spMkLst>
            <pc:docMk/>
            <pc:sldMk cId="1679650859" sldId="855"/>
            <ac:spMk id="36" creationId="{FD68734D-5066-2997-5417-F0263CC2536E}"/>
          </ac:spMkLst>
        </pc:spChg>
        <pc:spChg chg="add mod">
          <ac:chgData name="Alexander Kättlitz" userId="21c2b4b0-7d9f-4700-b75c-4cc4acec514e" providerId="ADAL" clId="{C6386AF2-0EB7-4A70-815E-48720A684725}" dt="2023-03-23T14:22:14.387" v="3669" actId="1076"/>
          <ac:spMkLst>
            <pc:docMk/>
            <pc:sldMk cId="1679650859" sldId="855"/>
            <ac:spMk id="37" creationId="{96372F41-9021-AF32-FEF4-15146892B307}"/>
          </ac:spMkLst>
        </pc:spChg>
        <pc:spChg chg="add mod">
          <ac:chgData name="Alexander Kättlitz" userId="21c2b4b0-7d9f-4700-b75c-4cc4acec514e" providerId="ADAL" clId="{C6386AF2-0EB7-4A70-815E-48720A684725}" dt="2023-03-23T14:58:43.489" v="4051" actId="1076"/>
          <ac:spMkLst>
            <pc:docMk/>
            <pc:sldMk cId="1679650859" sldId="855"/>
            <ac:spMk id="42" creationId="{48C75ED4-779A-68D8-A17A-E70C24BD3FB2}"/>
          </ac:spMkLst>
        </pc:spChg>
        <pc:spChg chg="add mod">
          <ac:chgData name="Alexander Kättlitz" userId="21c2b4b0-7d9f-4700-b75c-4cc4acec514e" providerId="ADAL" clId="{C6386AF2-0EB7-4A70-815E-48720A684725}" dt="2023-03-23T14:57:59.809" v="4035" actId="1076"/>
          <ac:spMkLst>
            <pc:docMk/>
            <pc:sldMk cId="1679650859" sldId="855"/>
            <ac:spMk id="44" creationId="{126F2EA0-CB55-A7FE-B6DF-37BB494C47B3}"/>
          </ac:spMkLst>
        </pc:spChg>
        <pc:spChg chg="add del mod">
          <ac:chgData name="Alexander Kättlitz" userId="21c2b4b0-7d9f-4700-b75c-4cc4acec514e" providerId="ADAL" clId="{C6386AF2-0EB7-4A70-815E-48720A684725}" dt="2023-03-23T13:35:00.082" v="2791" actId="478"/>
          <ac:spMkLst>
            <pc:docMk/>
            <pc:sldMk cId="1679650859" sldId="855"/>
            <ac:spMk id="45" creationId="{1E0BBCE9-D10D-440D-C2EC-A7D66BE3C59A}"/>
          </ac:spMkLst>
        </pc:spChg>
        <pc:spChg chg="add mod ord">
          <ac:chgData name="Alexander Kättlitz" userId="21c2b4b0-7d9f-4700-b75c-4cc4acec514e" providerId="ADAL" clId="{C6386AF2-0EB7-4A70-815E-48720A684725}" dt="2023-03-23T14:22:14.387" v="3669" actId="1076"/>
          <ac:spMkLst>
            <pc:docMk/>
            <pc:sldMk cId="1679650859" sldId="855"/>
            <ac:spMk id="46" creationId="{C3289B60-8683-701F-1886-586780062398}"/>
          </ac:spMkLst>
        </pc:spChg>
        <pc:spChg chg="add del mod">
          <ac:chgData name="Alexander Kättlitz" userId="21c2b4b0-7d9f-4700-b75c-4cc4acec514e" providerId="ADAL" clId="{C6386AF2-0EB7-4A70-815E-48720A684725}" dt="2023-03-23T13:35:00.697" v="2792" actId="478"/>
          <ac:spMkLst>
            <pc:docMk/>
            <pc:sldMk cId="1679650859" sldId="855"/>
            <ac:spMk id="47" creationId="{ECC94F15-E2ED-CE1C-FD75-FA6A734ECC28}"/>
          </ac:spMkLst>
        </pc:spChg>
        <pc:spChg chg="add mod ord">
          <ac:chgData name="Alexander Kättlitz" userId="21c2b4b0-7d9f-4700-b75c-4cc4acec514e" providerId="ADAL" clId="{C6386AF2-0EB7-4A70-815E-48720A684725}" dt="2023-03-23T14:22:14.387" v="3669" actId="1076"/>
          <ac:spMkLst>
            <pc:docMk/>
            <pc:sldMk cId="1679650859" sldId="855"/>
            <ac:spMk id="48" creationId="{B03160C6-AB8C-E438-11FF-C49F49B17B6F}"/>
          </ac:spMkLst>
        </pc:spChg>
        <pc:spChg chg="add mod">
          <ac:chgData name="Alexander Kättlitz" userId="21c2b4b0-7d9f-4700-b75c-4cc4acec514e" providerId="ADAL" clId="{C6386AF2-0EB7-4A70-815E-48720A684725}" dt="2023-03-23T16:37:44.090" v="4569" actId="1076"/>
          <ac:spMkLst>
            <pc:docMk/>
            <pc:sldMk cId="1679650859" sldId="855"/>
            <ac:spMk id="49" creationId="{4859358E-543F-A440-515D-7191D6DF3B65}"/>
          </ac:spMkLst>
        </pc:spChg>
        <pc:spChg chg="add mod">
          <ac:chgData name="Alexander Kättlitz" userId="21c2b4b0-7d9f-4700-b75c-4cc4acec514e" providerId="ADAL" clId="{C6386AF2-0EB7-4A70-815E-48720A684725}" dt="2023-03-23T14:58:06.789" v="4037" actId="1076"/>
          <ac:spMkLst>
            <pc:docMk/>
            <pc:sldMk cId="1679650859" sldId="855"/>
            <ac:spMk id="50" creationId="{28736EBC-5C14-B31D-989A-778CD297166F}"/>
          </ac:spMkLst>
        </pc:spChg>
        <pc:spChg chg="add del mod">
          <ac:chgData name="Alexander Kättlitz" userId="21c2b4b0-7d9f-4700-b75c-4cc4acec514e" providerId="ADAL" clId="{C6386AF2-0EB7-4A70-815E-48720A684725}" dt="2023-03-23T14:36:10.105" v="3840" actId="478"/>
          <ac:spMkLst>
            <pc:docMk/>
            <pc:sldMk cId="1679650859" sldId="855"/>
            <ac:spMk id="51" creationId="{EBE6E2AC-A2B8-4614-3553-06F024B360A5}"/>
          </ac:spMkLst>
        </pc:spChg>
        <pc:spChg chg="add mod">
          <ac:chgData name="Alexander Kättlitz" userId="21c2b4b0-7d9f-4700-b75c-4cc4acec514e" providerId="ADAL" clId="{C6386AF2-0EB7-4A70-815E-48720A684725}" dt="2023-03-23T14:58:39.565" v="4050" actId="1076"/>
          <ac:spMkLst>
            <pc:docMk/>
            <pc:sldMk cId="1679650859" sldId="855"/>
            <ac:spMk id="52" creationId="{FE15B199-137F-AF41-7B3D-F12332F9FBF9}"/>
          </ac:spMkLst>
        </pc:spChg>
        <pc:picChg chg="add mod">
          <ac:chgData name="Alexander Kättlitz" userId="21c2b4b0-7d9f-4700-b75c-4cc4acec514e" providerId="ADAL" clId="{C6386AF2-0EB7-4A70-815E-48720A684725}" dt="2023-03-23T14:22:14.387" v="3669" actId="1076"/>
          <ac:picMkLst>
            <pc:docMk/>
            <pc:sldMk cId="1679650859" sldId="855"/>
            <ac:picMk id="29" creationId="{CFEBEDCD-9AC9-7393-F904-96969603C0FE}"/>
          </ac:picMkLst>
        </pc:picChg>
        <pc:picChg chg="add mod ord">
          <ac:chgData name="Alexander Kättlitz" userId="21c2b4b0-7d9f-4700-b75c-4cc4acec514e" providerId="ADAL" clId="{C6386AF2-0EB7-4A70-815E-48720A684725}" dt="2023-03-23T14:22:14.387" v="3669" actId="1076"/>
          <ac:picMkLst>
            <pc:docMk/>
            <pc:sldMk cId="1679650859" sldId="855"/>
            <ac:picMk id="31" creationId="{1BC98393-5FA9-3FD5-7818-9AAF14C75D61}"/>
          </ac:picMkLst>
        </pc:picChg>
        <pc:picChg chg="add mod ord">
          <ac:chgData name="Alexander Kättlitz" userId="21c2b4b0-7d9f-4700-b75c-4cc4acec514e" providerId="ADAL" clId="{C6386AF2-0EB7-4A70-815E-48720A684725}" dt="2023-03-23T14:22:14.387" v="3669" actId="1076"/>
          <ac:picMkLst>
            <pc:docMk/>
            <pc:sldMk cId="1679650859" sldId="855"/>
            <ac:picMk id="33" creationId="{103DAD3C-1594-F202-8F0A-091C4C9BF917}"/>
          </ac:picMkLst>
        </pc:picChg>
        <pc:picChg chg="add del mod">
          <ac:chgData name="Alexander Kättlitz" userId="21c2b4b0-7d9f-4700-b75c-4cc4acec514e" providerId="ADAL" clId="{C6386AF2-0EB7-4A70-815E-48720A684725}" dt="2023-03-23T13:25:29.476" v="2702" actId="478"/>
          <ac:picMkLst>
            <pc:docMk/>
            <pc:sldMk cId="1679650859" sldId="855"/>
            <ac:picMk id="39" creationId="{5CD32526-8A59-95E8-3879-6DB5356FC3AF}"/>
          </ac:picMkLst>
        </pc:picChg>
        <pc:picChg chg="add del mod">
          <ac:chgData name="Alexander Kättlitz" userId="21c2b4b0-7d9f-4700-b75c-4cc4acec514e" providerId="ADAL" clId="{C6386AF2-0EB7-4A70-815E-48720A684725}" dt="2023-03-23T13:25:30.007" v="2703" actId="478"/>
          <ac:picMkLst>
            <pc:docMk/>
            <pc:sldMk cId="1679650859" sldId="855"/>
            <ac:picMk id="41" creationId="{93EF15FF-AFCF-2BCB-76D9-6C77AD7F4EA5}"/>
          </ac:picMkLst>
        </pc:picChg>
        <pc:cxnChg chg="del mod">
          <ac:chgData name="Alexander Kättlitz" userId="21c2b4b0-7d9f-4700-b75c-4cc4acec514e" providerId="ADAL" clId="{C6386AF2-0EB7-4A70-815E-48720A684725}" dt="2023-03-23T12:20:19.792" v="2533" actId="478"/>
          <ac:cxnSpMkLst>
            <pc:docMk/>
            <pc:sldMk cId="1679650859" sldId="855"/>
            <ac:cxnSpMk id="9" creationId="{B01C50C7-E90F-3723-93B6-54038C3FE5B8}"/>
          </ac:cxnSpMkLst>
        </pc:cxnChg>
        <pc:cxnChg chg="del mod">
          <ac:chgData name="Alexander Kättlitz" userId="21c2b4b0-7d9f-4700-b75c-4cc4acec514e" providerId="ADAL" clId="{C6386AF2-0EB7-4A70-815E-48720A684725}" dt="2023-03-23T12:20:22.774" v="2536" actId="478"/>
          <ac:cxnSpMkLst>
            <pc:docMk/>
            <pc:sldMk cId="1679650859" sldId="855"/>
            <ac:cxnSpMk id="10" creationId="{9D1782B8-BE19-2B87-B775-D4215C776F19}"/>
          </ac:cxnSpMkLst>
        </pc:cxnChg>
        <pc:cxnChg chg="add del mod">
          <ac:chgData name="Alexander Kättlitz" userId="21c2b4b0-7d9f-4700-b75c-4cc4acec514e" providerId="ADAL" clId="{C6386AF2-0EB7-4A70-815E-48720A684725}" dt="2023-03-23T12:13:46.543" v="2176" actId="478"/>
          <ac:cxnSpMkLst>
            <pc:docMk/>
            <pc:sldMk cId="1679650859" sldId="855"/>
            <ac:cxnSpMk id="14" creationId="{23DC911E-A39F-0998-F105-0F1D2DEC3C44}"/>
          </ac:cxnSpMkLst>
        </pc:cxnChg>
        <pc:cxnChg chg="add del mod">
          <ac:chgData name="Alexander Kättlitz" userId="21c2b4b0-7d9f-4700-b75c-4cc4acec514e" providerId="ADAL" clId="{C6386AF2-0EB7-4A70-815E-48720A684725}" dt="2023-03-23T12:13:45.407" v="2175" actId="478"/>
          <ac:cxnSpMkLst>
            <pc:docMk/>
            <pc:sldMk cId="1679650859" sldId="855"/>
            <ac:cxnSpMk id="19" creationId="{52B0E3F7-5634-1028-C66D-EF62CA0DF1B5}"/>
          </ac:cxnSpMkLst>
        </pc:cxnChg>
      </pc:sldChg>
      <pc:sldChg chg="addSp delSp modSp add mod">
        <pc:chgData name="Alexander Kättlitz" userId="21c2b4b0-7d9f-4700-b75c-4cc4acec514e" providerId="ADAL" clId="{C6386AF2-0EB7-4A70-815E-48720A684725}" dt="2023-03-24T11:09:08.400" v="4888" actId="14100"/>
        <pc:sldMkLst>
          <pc:docMk/>
          <pc:sldMk cId="1207350030" sldId="856"/>
        </pc:sldMkLst>
        <pc:spChg chg="mod">
          <ac:chgData name="Alexander Kättlitz" userId="21c2b4b0-7d9f-4700-b75c-4cc4acec514e" providerId="ADAL" clId="{C6386AF2-0EB7-4A70-815E-48720A684725}" dt="2023-03-23T16:27:48.609" v="4521" actId="20577"/>
          <ac:spMkLst>
            <pc:docMk/>
            <pc:sldMk cId="1207350030" sldId="856"/>
            <ac:spMk id="2" creationId="{35B5AF6E-A6BB-50CC-9334-6E9DAD3BA0DE}"/>
          </ac:spMkLst>
        </pc:spChg>
        <pc:spChg chg="add mod ord">
          <ac:chgData name="Alexander Kättlitz" userId="21c2b4b0-7d9f-4700-b75c-4cc4acec514e" providerId="ADAL" clId="{C6386AF2-0EB7-4A70-815E-48720A684725}" dt="2023-03-23T16:26:31.356" v="4405" actId="14100"/>
          <ac:spMkLst>
            <pc:docMk/>
            <pc:sldMk cId="1207350030" sldId="856"/>
            <ac:spMk id="3" creationId="{9EA2EE66-2C41-B62A-3968-160585767132}"/>
          </ac:spMkLst>
        </pc:spChg>
        <pc:spChg chg="mod">
          <ac:chgData name="Alexander Kättlitz" userId="21c2b4b0-7d9f-4700-b75c-4cc4acec514e" providerId="ADAL" clId="{C6386AF2-0EB7-4A70-815E-48720A684725}" dt="2023-03-23T16:27:38.273" v="4516" actId="20577"/>
          <ac:spMkLst>
            <pc:docMk/>
            <pc:sldMk cId="1207350030" sldId="856"/>
            <ac:spMk id="5" creationId="{D06ECE5C-27A9-4C3B-9238-322DEAEA330A}"/>
          </ac:spMkLst>
        </pc:spChg>
        <pc:spChg chg="add mod">
          <ac:chgData name="Alexander Kättlitz" userId="21c2b4b0-7d9f-4700-b75c-4cc4acec514e" providerId="ADAL" clId="{C6386AF2-0EB7-4A70-815E-48720A684725}" dt="2023-03-23T16:26:51.912" v="4419" actId="108"/>
          <ac:spMkLst>
            <pc:docMk/>
            <pc:sldMk cId="1207350030" sldId="856"/>
            <ac:spMk id="7" creationId="{BD04247D-53F4-89E7-BFBC-E23DDDA09F75}"/>
          </ac:spMkLst>
        </pc:spChg>
        <pc:spChg chg="del mod">
          <ac:chgData name="Alexander Kättlitz" userId="21c2b4b0-7d9f-4700-b75c-4cc4acec514e" providerId="ADAL" clId="{C6386AF2-0EB7-4A70-815E-48720A684725}" dt="2023-03-24T11:00:27.352" v="4876" actId="478"/>
          <ac:spMkLst>
            <pc:docMk/>
            <pc:sldMk cId="1207350030" sldId="856"/>
            <ac:spMk id="8" creationId="{309A1AF4-7659-EC70-859F-C357E703B911}"/>
          </ac:spMkLst>
        </pc:spChg>
        <pc:spChg chg="add mod">
          <ac:chgData name="Alexander Kättlitz" userId="21c2b4b0-7d9f-4700-b75c-4cc4acec514e" providerId="ADAL" clId="{C6386AF2-0EB7-4A70-815E-48720A684725}" dt="2023-03-23T16:26:47.117" v="4418" actId="108"/>
          <ac:spMkLst>
            <pc:docMk/>
            <pc:sldMk cId="1207350030" sldId="856"/>
            <ac:spMk id="9" creationId="{19AEEB1A-8AB3-E741-9F53-4CF3C46F3167}"/>
          </ac:spMkLst>
        </pc:spChg>
        <pc:spChg chg="add mod">
          <ac:chgData name="Alexander Kättlitz" userId="21c2b4b0-7d9f-4700-b75c-4cc4acec514e" providerId="ADAL" clId="{C6386AF2-0EB7-4A70-815E-48720A684725}" dt="2023-03-23T16:40:32.101" v="4644" actId="1076"/>
          <ac:spMkLst>
            <pc:docMk/>
            <pc:sldMk cId="1207350030" sldId="856"/>
            <ac:spMk id="10" creationId="{D8C182F6-701D-F95E-1BAA-179BEEC92A61}"/>
          </ac:spMkLst>
        </pc:spChg>
        <pc:spChg chg="add mod">
          <ac:chgData name="Alexander Kättlitz" userId="21c2b4b0-7d9f-4700-b75c-4cc4acec514e" providerId="ADAL" clId="{C6386AF2-0EB7-4A70-815E-48720A684725}" dt="2023-03-23T16:41:09.026" v="4664" actId="1076"/>
          <ac:spMkLst>
            <pc:docMk/>
            <pc:sldMk cId="1207350030" sldId="856"/>
            <ac:spMk id="11" creationId="{9D701CBC-BE6A-7ED3-22D8-6584FAF3982B}"/>
          </ac:spMkLst>
        </pc:spChg>
        <pc:spChg chg="add mod">
          <ac:chgData name="Alexander Kättlitz" userId="21c2b4b0-7d9f-4700-b75c-4cc4acec514e" providerId="ADAL" clId="{C6386AF2-0EB7-4A70-815E-48720A684725}" dt="2023-03-23T16:50:13.287" v="4773" actId="20577"/>
          <ac:spMkLst>
            <pc:docMk/>
            <pc:sldMk cId="1207350030" sldId="856"/>
            <ac:spMk id="12" creationId="{B6A47A32-B8A5-965D-E255-9468E6EE8D34}"/>
          </ac:spMkLst>
        </pc:spChg>
        <pc:spChg chg="mod">
          <ac:chgData name="Alexander Kättlitz" userId="21c2b4b0-7d9f-4700-b75c-4cc4acec514e" providerId="ADAL" clId="{C6386AF2-0EB7-4A70-815E-48720A684725}" dt="2023-03-24T11:09:08.400" v="4888" actId="14100"/>
          <ac:spMkLst>
            <pc:docMk/>
            <pc:sldMk cId="1207350030" sldId="856"/>
            <ac:spMk id="13" creationId="{F0A8B62E-A9E0-E78C-9466-25D7E068ECB0}"/>
          </ac:spMkLst>
        </pc:spChg>
        <pc:spChg chg="mod">
          <ac:chgData name="Alexander Kättlitz" userId="21c2b4b0-7d9f-4700-b75c-4cc4acec514e" providerId="ADAL" clId="{C6386AF2-0EB7-4A70-815E-48720A684725}" dt="2023-03-23T16:25:27.328" v="4377" actId="1038"/>
          <ac:spMkLst>
            <pc:docMk/>
            <pc:sldMk cId="1207350030" sldId="856"/>
            <ac:spMk id="22" creationId="{68430B23-A642-33C3-F435-DEF62AFD71B6}"/>
          </ac:spMkLst>
        </pc:spChg>
        <pc:spChg chg="mod">
          <ac:chgData name="Alexander Kättlitz" userId="21c2b4b0-7d9f-4700-b75c-4cc4acec514e" providerId="ADAL" clId="{C6386AF2-0EB7-4A70-815E-48720A684725}" dt="2023-03-23T16:39:58.802" v="4604" actId="1076"/>
          <ac:spMkLst>
            <pc:docMk/>
            <pc:sldMk cId="1207350030" sldId="856"/>
            <ac:spMk id="23" creationId="{CD8F3F48-1496-4E70-859E-2D86B4F1BBCC}"/>
          </ac:spMkLst>
        </pc:spChg>
        <pc:spChg chg="del mod">
          <ac:chgData name="Alexander Kättlitz" userId="21c2b4b0-7d9f-4700-b75c-4cc4acec514e" providerId="ADAL" clId="{C6386AF2-0EB7-4A70-815E-48720A684725}" dt="2023-03-23T16:39:54.709" v="4602" actId="478"/>
          <ac:spMkLst>
            <pc:docMk/>
            <pc:sldMk cId="1207350030" sldId="856"/>
            <ac:spMk id="24" creationId="{B0C9A36C-5CDC-AD36-000A-D2CD4EDE056C}"/>
          </ac:spMkLst>
        </pc:spChg>
        <pc:spChg chg="mod">
          <ac:chgData name="Alexander Kättlitz" userId="21c2b4b0-7d9f-4700-b75c-4cc4acec514e" providerId="ADAL" clId="{C6386AF2-0EB7-4A70-815E-48720A684725}" dt="2023-03-23T16:25:27.328" v="4377" actId="1038"/>
          <ac:spMkLst>
            <pc:docMk/>
            <pc:sldMk cId="1207350030" sldId="856"/>
            <ac:spMk id="25" creationId="{6235EEB4-D2E4-F5AC-173B-13D8C51A04CA}"/>
          </ac:spMkLst>
        </pc:spChg>
        <pc:spChg chg="mod">
          <ac:chgData name="Alexander Kättlitz" userId="21c2b4b0-7d9f-4700-b75c-4cc4acec514e" providerId="ADAL" clId="{C6386AF2-0EB7-4A70-815E-48720A684725}" dt="2023-03-24T08:26:27.522" v="4828" actId="1076"/>
          <ac:spMkLst>
            <pc:docMk/>
            <pc:sldMk cId="1207350030" sldId="856"/>
            <ac:spMk id="26" creationId="{48CAF88E-3BD9-5A56-CD4B-39DD8B16458A}"/>
          </ac:spMkLst>
        </pc:spChg>
        <pc:spChg chg="mod">
          <ac:chgData name="Alexander Kättlitz" userId="21c2b4b0-7d9f-4700-b75c-4cc4acec514e" providerId="ADAL" clId="{C6386AF2-0EB7-4A70-815E-48720A684725}" dt="2023-03-23T16:41:26.966" v="4669" actId="14100"/>
          <ac:spMkLst>
            <pc:docMk/>
            <pc:sldMk cId="1207350030" sldId="856"/>
            <ac:spMk id="27" creationId="{59F571F0-2F06-2D0F-7F7A-BC20D764C5E7}"/>
          </ac:spMkLst>
        </pc:spChg>
        <pc:spChg chg="mod">
          <ac:chgData name="Alexander Kättlitz" userId="21c2b4b0-7d9f-4700-b75c-4cc4acec514e" providerId="ADAL" clId="{C6386AF2-0EB7-4A70-815E-48720A684725}" dt="2023-03-23T16:49:45.012" v="4687" actId="14100"/>
          <ac:spMkLst>
            <pc:docMk/>
            <pc:sldMk cId="1207350030" sldId="856"/>
            <ac:spMk id="35" creationId="{0C9E45F6-0177-90C3-8B77-506C8D8094B4}"/>
          </ac:spMkLst>
        </pc:spChg>
        <pc:spChg chg="del">
          <ac:chgData name="Alexander Kättlitz" userId="21c2b4b0-7d9f-4700-b75c-4cc4acec514e" providerId="ADAL" clId="{C6386AF2-0EB7-4A70-815E-48720A684725}" dt="2023-03-23T16:20:13.808" v="4212" actId="478"/>
          <ac:spMkLst>
            <pc:docMk/>
            <pc:sldMk cId="1207350030" sldId="856"/>
            <ac:spMk id="36" creationId="{FD68734D-5066-2997-5417-F0263CC2536E}"/>
          </ac:spMkLst>
        </pc:spChg>
        <pc:spChg chg="mod">
          <ac:chgData name="Alexander Kättlitz" userId="21c2b4b0-7d9f-4700-b75c-4cc4acec514e" providerId="ADAL" clId="{C6386AF2-0EB7-4A70-815E-48720A684725}" dt="2023-03-24T11:00:42.280" v="4884" actId="1038"/>
          <ac:spMkLst>
            <pc:docMk/>
            <pc:sldMk cId="1207350030" sldId="856"/>
            <ac:spMk id="37" creationId="{96372F41-9021-AF32-FEF4-15146892B307}"/>
          </ac:spMkLst>
        </pc:spChg>
        <pc:spChg chg="mod">
          <ac:chgData name="Alexander Kättlitz" userId="21c2b4b0-7d9f-4700-b75c-4cc4acec514e" providerId="ADAL" clId="{C6386AF2-0EB7-4A70-815E-48720A684725}" dt="2023-03-24T08:26:23.585" v="4826" actId="1076"/>
          <ac:spMkLst>
            <pc:docMk/>
            <pc:sldMk cId="1207350030" sldId="856"/>
            <ac:spMk id="42" creationId="{48C75ED4-779A-68D8-A17A-E70C24BD3FB2}"/>
          </ac:spMkLst>
        </pc:spChg>
        <pc:spChg chg="mod">
          <ac:chgData name="Alexander Kättlitz" userId="21c2b4b0-7d9f-4700-b75c-4cc4acec514e" providerId="ADAL" clId="{C6386AF2-0EB7-4A70-815E-48720A684725}" dt="2023-03-23T16:41:10.932" v="4665" actId="1076"/>
          <ac:spMkLst>
            <pc:docMk/>
            <pc:sldMk cId="1207350030" sldId="856"/>
            <ac:spMk id="44" creationId="{126F2EA0-CB55-A7FE-B6DF-37BB494C47B3}"/>
          </ac:spMkLst>
        </pc:spChg>
        <pc:spChg chg="mod">
          <ac:chgData name="Alexander Kättlitz" userId="21c2b4b0-7d9f-4700-b75c-4cc4acec514e" providerId="ADAL" clId="{C6386AF2-0EB7-4A70-815E-48720A684725}" dt="2023-03-24T11:00:46.369" v="4886" actId="1037"/>
          <ac:spMkLst>
            <pc:docMk/>
            <pc:sldMk cId="1207350030" sldId="856"/>
            <ac:spMk id="46" creationId="{C3289B60-8683-701F-1886-586780062398}"/>
          </ac:spMkLst>
        </pc:spChg>
        <pc:spChg chg="del">
          <ac:chgData name="Alexander Kättlitz" userId="21c2b4b0-7d9f-4700-b75c-4cc4acec514e" providerId="ADAL" clId="{C6386AF2-0EB7-4A70-815E-48720A684725}" dt="2023-03-23T16:41:59.231" v="4683" actId="478"/>
          <ac:spMkLst>
            <pc:docMk/>
            <pc:sldMk cId="1207350030" sldId="856"/>
            <ac:spMk id="48" creationId="{B03160C6-AB8C-E438-11FF-C49F49B17B6F}"/>
          </ac:spMkLst>
        </pc:spChg>
        <pc:spChg chg="del">
          <ac:chgData name="Alexander Kättlitz" userId="21c2b4b0-7d9f-4700-b75c-4cc4acec514e" providerId="ADAL" clId="{C6386AF2-0EB7-4A70-815E-48720A684725}" dt="2023-03-23T16:40:04.361" v="4606" actId="478"/>
          <ac:spMkLst>
            <pc:docMk/>
            <pc:sldMk cId="1207350030" sldId="856"/>
            <ac:spMk id="49" creationId="{4859358E-543F-A440-515D-7191D6DF3B65}"/>
          </ac:spMkLst>
        </pc:spChg>
        <pc:spChg chg="mod">
          <ac:chgData name="Alexander Kättlitz" userId="21c2b4b0-7d9f-4700-b75c-4cc4acec514e" providerId="ADAL" clId="{C6386AF2-0EB7-4A70-815E-48720A684725}" dt="2023-03-23T16:26:40.405" v="4417" actId="1076"/>
          <ac:spMkLst>
            <pc:docMk/>
            <pc:sldMk cId="1207350030" sldId="856"/>
            <ac:spMk id="50" creationId="{28736EBC-5C14-B31D-989A-778CD297166F}"/>
          </ac:spMkLst>
        </pc:spChg>
        <pc:spChg chg="mod">
          <ac:chgData name="Alexander Kättlitz" userId="21c2b4b0-7d9f-4700-b75c-4cc4acec514e" providerId="ADAL" clId="{C6386AF2-0EB7-4A70-815E-48720A684725}" dt="2023-03-23T16:40:17.828" v="4636" actId="1076"/>
          <ac:spMkLst>
            <pc:docMk/>
            <pc:sldMk cId="1207350030" sldId="856"/>
            <ac:spMk id="52" creationId="{FE15B199-137F-AF41-7B3D-F12332F9FBF9}"/>
          </ac:spMkLst>
        </pc:spChg>
        <pc:picChg chg="del mod">
          <ac:chgData name="Alexander Kättlitz" userId="21c2b4b0-7d9f-4700-b75c-4cc4acec514e" providerId="ADAL" clId="{C6386AF2-0EB7-4A70-815E-48720A684725}" dt="2023-03-24T08:24:38.404" v="4795" actId="478"/>
          <ac:picMkLst>
            <pc:docMk/>
            <pc:sldMk cId="1207350030" sldId="856"/>
            <ac:picMk id="29" creationId="{CFEBEDCD-9AC9-7393-F904-96969603C0FE}"/>
          </ac:picMkLst>
        </pc:picChg>
        <pc:picChg chg="mod">
          <ac:chgData name="Alexander Kättlitz" userId="21c2b4b0-7d9f-4700-b75c-4cc4acec514e" providerId="ADAL" clId="{C6386AF2-0EB7-4A70-815E-48720A684725}" dt="2023-03-24T11:00:42.280" v="4884" actId="1038"/>
          <ac:picMkLst>
            <pc:docMk/>
            <pc:sldMk cId="1207350030" sldId="856"/>
            <ac:picMk id="31" creationId="{1BC98393-5FA9-3FD5-7818-9AAF14C75D61}"/>
          </ac:picMkLst>
        </pc:picChg>
        <pc:picChg chg="mod">
          <ac:chgData name="Alexander Kättlitz" userId="21c2b4b0-7d9f-4700-b75c-4cc4acec514e" providerId="ADAL" clId="{C6386AF2-0EB7-4A70-815E-48720A684725}" dt="2023-03-24T11:00:42.280" v="4884" actId="1038"/>
          <ac:picMkLst>
            <pc:docMk/>
            <pc:sldMk cId="1207350030" sldId="856"/>
            <ac:picMk id="33" creationId="{103DAD3C-1594-F202-8F0A-091C4C9BF91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B6172-9436-4944-BA37-33126A6AF0B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A1C7A081-A1D8-41B5-B9CB-EDC63FDE1974}">
      <dgm:prSet phldrT="[Text]" custT="1"/>
      <dgm:spPr>
        <a:solidFill>
          <a:srgbClr val="76B828"/>
        </a:solidFill>
      </dgm:spPr>
      <dgm:t>
        <a:bodyPr/>
        <a:lstStyle/>
        <a:p>
          <a:r>
            <a:rPr lang="en-GB" sz="1800" b="1" i="1" dirty="0">
              <a:solidFill>
                <a:schemeClr val="bg1"/>
              </a:solidFill>
              <a:latin typeface="Lato" panose="020F0502020204030203" pitchFamily="34" charset="77"/>
            </a:rPr>
            <a:t>xxx</a:t>
          </a:r>
        </a:p>
      </dgm:t>
    </dgm:pt>
    <dgm:pt modelId="{971C21BD-160E-4752-AE2A-BEED733C697A}" type="sibTrans" cxnId="{BBC9AF4F-E106-4B0B-8C61-874F4394089E}">
      <dgm:prSet/>
      <dgm:spPr/>
      <dgm:t>
        <a:bodyPr/>
        <a:lstStyle/>
        <a:p>
          <a:endParaRPr lang="en-GB"/>
        </a:p>
      </dgm:t>
    </dgm:pt>
    <dgm:pt modelId="{2F00BA9E-C4A4-4DBA-B1AE-BCD367C86B0C}" type="parTrans" cxnId="{BBC9AF4F-E106-4B0B-8C61-874F4394089E}">
      <dgm:prSet/>
      <dgm:spPr/>
      <dgm:t>
        <a:bodyPr/>
        <a:lstStyle/>
        <a:p>
          <a:endParaRPr lang="en-GB"/>
        </a:p>
      </dgm:t>
    </dgm:pt>
    <dgm:pt modelId="{766B7E8B-C34B-4D1D-AA6E-13D30CE14327}">
      <dgm:prSet phldrT="[Text]" custT="1"/>
      <dgm:spPr>
        <a:solidFill>
          <a:schemeClr val="accent1"/>
        </a:solidFill>
      </dgm:spPr>
      <dgm:t>
        <a:bodyPr/>
        <a:lstStyle/>
        <a:p>
          <a:r>
            <a:rPr lang="en-GB" sz="1600" b="1" i="0" dirty="0">
              <a:solidFill>
                <a:schemeClr val="bg1"/>
              </a:solidFill>
              <a:latin typeface="Lato" panose="020F0502020204030203" pitchFamily="34" charset="77"/>
            </a:rPr>
            <a:t>xxx</a:t>
          </a:r>
        </a:p>
      </dgm:t>
    </dgm:pt>
    <dgm:pt modelId="{7FC6CC2C-1F92-4517-89A1-F3A30BF06DFF}" type="sibTrans" cxnId="{FD8CBD9A-F9F5-4D8D-AFE3-9D0C8486590C}">
      <dgm:prSet/>
      <dgm:spPr/>
      <dgm:t>
        <a:bodyPr/>
        <a:lstStyle/>
        <a:p>
          <a:endParaRPr lang="en-GB"/>
        </a:p>
      </dgm:t>
    </dgm:pt>
    <dgm:pt modelId="{D7F21038-9270-4DD2-9396-0C585E66BC8A}" type="parTrans" cxnId="{FD8CBD9A-F9F5-4D8D-AFE3-9D0C8486590C}">
      <dgm:prSet/>
      <dgm:spPr>
        <a:ln>
          <a:solidFill>
            <a:schemeClr val="tx1"/>
          </a:solidFill>
        </a:ln>
      </dgm:spPr>
      <dgm:t>
        <a:bodyPr/>
        <a:lstStyle/>
        <a:p>
          <a:endParaRPr lang="en-GB"/>
        </a:p>
      </dgm:t>
    </dgm:pt>
    <dgm:pt modelId="{3100A38F-67BA-450F-BA51-D94A26B6EEF0}">
      <dgm:prSet phldrT="[Text]" custT="1"/>
      <dgm:spPr>
        <a:solidFill>
          <a:schemeClr val="accent1"/>
        </a:solidFill>
      </dgm:spPr>
      <dgm:t>
        <a:bodyPr/>
        <a:lstStyle/>
        <a:p>
          <a:r>
            <a:rPr lang="en-GB" sz="1600" b="1" i="0" dirty="0">
              <a:solidFill>
                <a:schemeClr val="bg1"/>
              </a:solidFill>
              <a:latin typeface="Lato" panose="020F0502020204030203" pitchFamily="34" charset="77"/>
            </a:rPr>
            <a:t>xxx</a:t>
          </a:r>
        </a:p>
      </dgm:t>
    </dgm:pt>
    <dgm:pt modelId="{40A6BAC0-C24B-4B3F-A191-6902CD1AAC3F}" type="sibTrans" cxnId="{04A8C2E0-547C-4B7B-A11F-23F9C4B049E5}">
      <dgm:prSet/>
      <dgm:spPr/>
      <dgm:t>
        <a:bodyPr/>
        <a:lstStyle/>
        <a:p>
          <a:endParaRPr lang="en-GB"/>
        </a:p>
      </dgm:t>
    </dgm:pt>
    <dgm:pt modelId="{20311D99-B1C8-4323-9DFB-D975A2ABE86E}" type="parTrans" cxnId="{04A8C2E0-547C-4B7B-A11F-23F9C4B049E5}">
      <dgm:prSet/>
      <dgm:spPr>
        <a:ln>
          <a:solidFill>
            <a:schemeClr val="tx1"/>
          </a:solidFill>
        </a:ln>
      </dgm:spPr>
      <dgm:t>
        <a:bodyPr/>
        <a:lstStyle/>
        <a:p>
          <a:endParaRPr lang="en-GB" dirty="0"/>
        </a:p>
      </dgm:t>
    </dgm:pt>
    <dgm:pt modelId="{194E38FD-7442-4C68-98C4-7B01C3CB0128}">
      <dgm:prSet phldrT="[Text]" custT="1"/>
      <dgm:spPr>
        <a:solidFill>
          <a:schemeClr val="accent1"/>
        </a:solidFill>
      </dgm:spPr>
      <dgm:t>
        <a:bodyPr/>
        <a:lstStyle/>
        <a:p>
          <a:r>
            <a:rPr lang="en-GB" sz="1600" b="1" i="0" dirty="0">
              <a:solidFill>
                <a:schemeClr val="bg1"/>
              </a:solidFill>
              <a:latin typeface="Lato" panose="020F0502020204030203" pitchFamily="34" charset="77"/>
            </a:rPr>
            <a:t>xxx</a:t>
          </a:r>
        </a:p>
      </dgm:t>
    </dgm:pt>
    <dgm:pt modelId="{01A11742-5179-4700-8F25-824504BB6403}" type="sibTrans" cxnId="{C73B4017-BA52-4DA8-80F4-3368E9EF0AFA}">
      <dgm:prSet/>
      <dgm:spPr/>
      <dgm:t>
        <a:bodyPr/>
        <a:lstStyle/>
        <a:p>
          <a:endParaRPr lang="en-GB"/>
        </a:p>
      </dgm:t>
    </dgm:pt>
    <dgm:pt modelId="{7C79C1E4-CE7A-4CB2-9C95-903B1D92E46F}" type="parTrans" cxnId="{C73B4017-BA52-4DA8-80F4-3368E9EF0AFA}">
      <dgm:prSet/>
      <dgm:spPr>
        <a:ln>
          <a:solidFill>
            <a:schemeClr val="tx1"/>
          </a:solidFill>
        </a:ln>
      </dgm:spPr>
      <dgm:t>
        <a:bodyPr/>
        <a:lstStyle/>
        <a:p>
          <a:endParaRPr lang="en-GB"/>
        </a:p>
      </dgm:t>
    </dgm:pt>
    <dgm:pt modelId="{537C1009-527C-4DEA-ACE7-9266D69FE3F1}">
      <dgm:prSet phldrT="[Text]" custT="1"/>
      <dgm:spPr>
        <a:solidFill>
          <a:schemeClr val="accent1"/>
        </a:solidFill>
      </dgm:spPr>
      <dgm:t>
        <a:bodyPr/>
        <a:lstStyle/>
        <a:p>
          <a:r>
            <a:rPr lang="en-GB" sz="1600" b="1" i="0" dirty="0">
              <a:solidFill>
                <a:schemeClr val="bg1"/>
              </a:solidFill>
              <a:latin typeface="Lato" panose="020F0502020204030203" pitchFamily="34" charset="77"/>
            </a:rPr>
            <a:t>xxx</a:t>
          </a:r>
        </a:p>
      </dgm:t>
    </dgm:pt>
    <dgm:pt modelId="{FD7335E7-367B-4B3B-8347-876268B5CCE4}" type="sibTrans" cxnId="{6D244C58-3429-4C9D-8C6D-18200BDB448A}">
      <dgm:prSet/>
      <dgm:spPr/>
      <dgm:t>
        <a:bodyPr/>
        <a:lstStyle/>
        <a:p>
          <a:endParaRPr lang="en-GB"/>
        </a:p>
      </dgm:t>
    </dgm:pt>
    <dgm:pt modelId="{86A6536A-1F18-4A42-9CB5-78A66FE974CF}" type="parTrans" cxnId="{6D244C58-3429-4C9D-8C6D-18200BDB448A}">
      <dgm:prSet/>
      <dgm:spPr>
        <a:ln>
          <a:solidFill>
            <a:schemeClr val="tx1"/>
          </a:solidFill>
        </a:ln>
      </dgm:spPr>
      <dgm:t>
        <a:bodyPr/>
        <a:lstStyle/>
        <a:p>
          <a:endParaRPr lang="en-GB"/>
        </a:p>
      </dgm:t>
    </dgm:pt>
    <dgm:pt modelId="{30251715-1BB3-414E-B4D9-263124A37DEE}">
      <dgm:prSet phldrT="[Text]" custT="1"/>
      <dgm:spPr>
        <a:solidFill>
          <a:schemeClr val="accent1"/>
        </a:solidFill>
      </dgm:spPr>
      <dgm:t>
        <a:bodyPr/>
        <a:lstStyle/>
        <a:p>
          <a:r>
            <a:rPr lang="en-GB" sz="1600" b="1" i="0" dirty="0">
              <a:solidFill>
                <a:schemeClr val="bg1"/>
              </a:solidFill>
              <a:latin typeface="Lato" panose="020F0502020204030203" pitchFamily="34" charset="77"/>
            </a:rPr>
            <a:t>xxx</a:t>
          </a:r>
        </a:p>
      </dgm:t>
    </dgm:pt>
    <dgm:pt modelId="{6E934246-3440-402A-B14D-1999BCA0551A}" type="sibTrans" cxnId="{04A6CAEC-6B9F-4DD0-8321-44280671495A}">
      <dgm:prSet/>
      <dgm:spPr/>
      <dgm:t>
        <a:bodyPr/>
        <a:lstStyle/>
        <a:p>
          <a:endParaRPr lang="en-GB"/>
        </a:p>
      </dgm:t>
    </dgm:pt>
    <dgm:pt modelId="{CE67DC23-BB17-4C8E-AB89-8343C85DC913}" type="parTrans" cxnId="{04A6CAEC-6B9F-4DD0-8321-44280671495A}">
      <dgm:prSet/>
      <dgm:spPr>
        <a:ln>
          <a:solidFill>
            <a:schemeClr val="tx1"/>
          </a:solidFill>
        </a:ln>
      </dgm:spPr>
      <dgm:t>
        <a:bodyPr/>
        <a:lstStyle/>
        <a:p>
          <a:endParaRPr lang="en-GB"/>
        </a:p>
      </dgm:t>
    </dgm:pt>
    <dgm:pt modelId="{CA1470E8-FEC2-4DCC-AA45-C77EE2972F69}" type="pres">
      <dgm:prSet presAssocID="{F84B6172-9436-4944-BA37-33126A6AF0BB}" presName="cycle" presStyleCnt="0">
        <dgm:presLayoutVars>
          <dgm:chMax val="1"/>
          <dgm:dir/>
          <dgm:animLvl val="ctr"/>
          <dgm:resizeHandles val="exact"/>
        </dgm:presLayoutVars>
      </dgm:prSet>
      <dgm:spPr/>
    </dgm:pt>
    <dgm:pt modelId="{F236D396-42CC-43E7-9B15-3E1318817007}" type="pres">
      <dgm:prSet presAssocID="{A1C7A081-A1D8-41B5-B9CB-EDC63FDE1974}" presName="centerShape" presStyleLbl="node0" presStyleIdx="0" presStyleCnt="1"/>
      <dgm:spPr/>
    </dgm:pt>
    <dgm:pt modelId="{FDA10E3C-CE34-4FED-9E9C-B5CD8A483292}" type="pres">
      <dgm:prSet presAssocID="{D7F21038-9270-4DD2-9396-0C585E66BC8A}" presName="Name9" presStyleLbl="parChTrans1D2" presStyleIdx="0" presStyleCnt="5"/>
      <dgm:spPr/>
    </dgm:pt>
    <dgm:pt modelId="{D450510C-493F-448B-9138-74F68BE4E5E7}" type="pres">
      <dgm:prSet presAssocID="{D7F21038-9270-4DD2-9396-0C585E66BC8A}" presName="connTx" presStyleLbl="parChTrans1D2" presStyleIdx="0" presStyleCnt="5"/>
      <dgm:spPr/>
    </dgm:pt>
    <dgm:pt modelId="{17D8A738-B0E0-46C5-9413-DCB4E6595D5B}" type="pres">
      <dgm:prSet presAssocID="{766B7E8B-C34B-4D1D-AA6E-13D30CE14327}" presName="node" presStyleLbl="node1" presStyleIdx="0" presStyleCnt="5">
        <dgm:presLayoutVars>
          <dgm:bulletEnabled val="1"/>
        </dgm:presLayoutVars>
      </dgm:prSet>
      <dgm:spPr/>
    </dgm:pt>
    <dgm:pt modelId="{D6EBE191-B2E0-41B9-9DD9-A58B976A097F}" type="pres">
      <dgm:prSet presAssocID="{CE67DC23-BB17-4C8E-AB89-8343C85DC913}" presName="Name9" presStyleLbl="parChTrans1D2" presStyleIdx="1" presStyleCnt="5"/>
      <dgm:spPr/>
    </dgm:pt>
    <dgm:pt modelId="{47CFD848-8F96-4697-A162-25E9A1929359}" type="pres">
      <dgm:prSet presAssocID="{CE67DC23-BB17-4C8E-AB89-8343C85DC913}" presName="connTx" presStyleLbl="parChTrans1D2" presStyleIdx="1" presStyleCnt="5"/>
      <dgm:spPr/>
    </dgm:pt>
    <dgm:pt modelId="{603EE978-780F-4D1E-B483-091ED5CA10C4}" type="pres">
      <dgm:prSet presAssocID="{30251715-1BB3-414E-B4D9-263124A37DEE}" presName="node" presStyleLbl="node1" presStyleIdx="1" presStyleCnt="5">
        <dgm:presLayoutVars>
          <dgm:bulletEnabled val="1"/>
        </dgm:presLayoutVars>
      </dgm:prSet>
      <dgm:spPr/>
    </dgm:pt>
    <dgm:pt modelId="{F11A89B4-F5FE-4C03-84AE-5238D1193869}" type="pres">
      <dgm:prSet presAssocID="{86A6536A-1F18-4A42-9CB5-78A66FE974CF}" presName="Name9" presStyleLbl="parChTrans1D2" presStyleIdx="2" presStyleCnt="5"/>
      <dgm:spPr/>
    </dgm:pt>
    <dgm:pt modelId="{3A0FBDF2-0EAF-47F6-ACFF-B998380C2006}" type="pres">
      <dgm:prSet presAssocID="{86A6536A-1F18-4A42-9CB5-78A66FE974CF}" presName="connTx" presStyleLbl="parChTrans1D2" presStyleIdx="2" presStyleCnt="5"/>
      <dgm:spPr/>
    </dgm:pt>
    <dgm:pt modelId="{CC42B6B3-46DE-415E-B636-DC34F775D049}" type="pres">
      <dgm:prSet presAssocID="{537C1009-527C-4DEA-ACE7-9266D69FE3F1}" presName="node" presStyleLbl="node1" presStyleIdx="2" presStyleCnt="5">
        <dgm:presLayoutVars>
          <dgm:bulletEnabled val="1"/>
        </dgm:presLayoutVars>
      </dgm:prSet>
      <dgm:spPr/>
    </dgm:pt>
    <dgm:pt modelId="{F6CAB0C8-6E2C-4AC0-83C4-60FC104F06D5}" type="pres">
      <dgm:prSet presAssocID="{7C79C1E4-CE7A-4CB2-9C95-903B1D92E46F}" presName="Name9" presStyleLbl="parChTrans1D2" presStyleIdx="3" presStyleCnt="5"/>
      <dgm:spPr/>
    </dgm:pt>
    <dgm:pt modelId="{0AFC7BEE-11C8-48CA-8876-89B9AFAF2CD2}" type="pres">
      <dgm:prSet presAssocID="{7C79C1E4-CE7A-4CB2-9C95-903B1D92E46F}" presName="connTx" presStyleLbl="parChTrans1D2" presStyleIdx="3" presStyleCnt="5"/>
      <dgm:spPr/>
    </dgm:pt>
    <dgm:pt modelId="{BD40C928-C8B0-482A-B29E-A779C8F5D600}" type="pres">
      <dgm:prSet presAssocID="{194E38FD-7442-4C68-98C4-7B01C3CB0128}" presName="node" presStyleLbl="node1" presStyleIdx="3" presStyleCnt="5">
        <dgm:presLayoutVars>
          <dgm:bulletEnabled val="1"/>
        </dgm:presLayoutVars>
      </dgm:prSet>
      <dgm:spPr/>
    </dgm:pt>
    <dgm:pt modelId="{9663EA80-E9FC-4885-9CC4-8A416365F12C}" type="pres">
      <dgm:prSet presAssocID="{20311D99-B1C8-4323-9DFB-D975A2ABE86E}" presName="Name9" presStyleLbl="parChTrans1D2" presStyleIdx="4" presStyleCnt="5"/>
      <dgm:spPr/>
    </dgm:pt>
    <dgm:pt modelId="{06D5C582-0B5E-4060-B460-4DB1F42A2F27}" type="pres">
      <dgm:prSet presAssocID="{20311D99-B1C8-4323-9DFB-D975A2ABE86E}" presName="connTx" presStyleLbl="parChTrans1D2" presStyleIdx="4" presStyleCnt="5"/>
      <dgm:spPr/>
    </dgm:pt>
    <dgm:pt modelId="{664120FA-B610-4BD6-AD6E-54417C3AFB45}" type="pres">
      <dgm:prSet presAssocID="{3100A38F-67BA-450F-BA51-D94A26B6EEF0}" presName="node" presStyleLbl="node1" presStyleIdx="4" presStyleCnt="5">
        <dgm:presLayoutVars>
          <dgm:bulletEnabled val="1"/>
        </dgm:presLayoutVars>
      </dgm:prSet>
      <dgm:spPr/>
    </dgm:pt>
  </dgm:ptLst>
  <dgm:cxnLst>
    <dgm:cxn modelId="{A6387F04-95F5-44F0-9498-81BC53DBFE97}" type="presOf" srcId="{A1C7A081-A1D8-41B5-B9CB-EDC63FDE1974}" destId="{F236D396-42CC-43E7-9B15-3E1318817007}" srcOrd="0" destOrd="0" presId="urn:microsoft.com/office/officeart/2005/8/layout/radial1"/>
    <dgm:cxn modelId="{48EFA408-DB2C-47F5-8183-7C6314994EDF}" type="presOf" srcId="{CE67DC23-BB17-4C8E-AB89-8343C85DC913}" destId="{47CFD848-8F96-4697-A162-25E9A1929359}" srcOrd="1" destOrd="0" presId="urn:microsoft.com/office/officeart/2005/8/layout/radial1"/>
    <dgm:cxn modelId="{C73B4017-BA52-4DA8-80F4-3368E9EF0AFA}" srcId="{A1C7A081-A1D8-41B5-B9CB-EDC63FDE1974}" destId="{194E38FD-7442-4C68-98C4-7B01C3CB0128}" srcOrd="3" destOrd="0" parTransId="{7C79C1E4-CE7A-4CB2-9C95-903B1D92E46F}" sibTransId="{01A11742-5179-4700-8F25-824504BB6403}"/>
    <dgm:cxn modelId="{2F6F0421-9C5C-4360-ADD5-142504801166}" type="presOf" srcId="{7C79C1E4-CE7A-4CB2-9C95-903B1D92E46F}" destId="{0AFC7BEE-11C8-48CA-8876-89B9AFAF2CD2}" srcOrd="1" destOrd="0" presId="urn:microsoft.com/office/officeart/2005/8/layout/radial1"/>
    <dgm:cxn modelId="{30E8F12B-219A-416A-A3B5-6A4C41993A42}" type="presOf" srcId="{766B7E8B-C34B-4D1D-AA6E-13D30CE14327}" destId="{17D8A738-B0E0-46C5-9413-DCB4E6595D5B}" srcOrd="0" destOrd="0" presId="urn:microsoft.com/office/officeart/2005/8/layout/radial1"/>
    <dgm:cxn modelId="{F840553C-52BB-44B9-8169-E00864080E60}" type="presOf" srcId="{194E38FD-7442-4C68-98C4-7B01C3CB0128}" destId="{BD40C928-C8B0-482A-B29E-A779C8F5D600}" srcOrd="0" destOrd="0" presId="urn:microsoft.com/office/officeart/2005/8/layout/radial1"/>
    <dgm:cxn modelId="{EEFF4369-A3B6-49BB-9EFD-0F677E6FEB60}" type="presOf" srcId="{D7F21038-9270-4DD2-9396-0C585E66BC8A}" destId="{D450510C-493F-448B-9138-74F68BE4E5E7}" srcOrd="1" destOrd="0" presId="urn:microsoft.com/office/officeart/2005/8/layout/radial1"/>
    <dgm:cxn modelId="{1DD7ED4E-9E4D-4566-8DEC-5DBE9E7910C5}" type="presOf" srcId="{F84B6172-9436-4944-BA37-33126A6AF0BB}" destId="{CA1470E8-FEC2-4DCC-AA45-C77EE2972F69}" srcOrd="0" destOrd="0" presId="urn:microsoft.com/office/officeart/2005/8/layout/radial1"/>
    <dgm:cxn modelId="{BBC9AF4F-E106-4B0B-8C61-874F4394089E}" srcId="{F84B6172-9436-4944-BA37-33126A6AF0BB}" destId="{A1C7A081-A1D8-41B5-B9CB-EDC63FDE1974}" srcOrd="0" destOrd="0" parTransId="{2F00BA9E-C4A4-4DBA-B1AE-BCD367C86B0C}" sibTransId="{971C21BD-160E-4752-AE2A-BEED733C697A}"/>
    <dgm:cxn modelId="{57541F71-960B-44B6-84B6-251D7370F6CD}" type="presOf" srcId="{86A6536A-1F18-4A42-9CB5-78A66FE974CF}" destId="{3A0FBDF2-0EAF-47F6-ACFF-B998380C2006}" srcOrd="1" destOrd="0" presId="urn:microsoft.com/office/officeart/2005/8/layout/radial1"/>
    <dgm:cxn modelId="{5E888375-D0A8-4F03-9F13-6009C69122BD}" type="presOf" srcId="{3100A38F-67BA-450F-BA51-D94A26B6EEF0}" destId="{664120FA-B610-4BD6-AD6E-54417C3AFB45}" srcOrd="0" destOrd="0" presId="urn:microsoft.com/office/officeart/2005/8/layout/radial1"/>
    <dgm:cxn modelId="{64D5B856-6D28-4B0F-A18C-8513D5D5ACC2}" type="presOf" srcId="{30251715-1BB3-414E-B4D9-263124A37DEE}" destId="{603EE978-780F-4D1E-B483-091ED5CA10C4}" srcOrd="0" destOrd="0" presId="urn:microsoft.com/office/officeart/2005/8/layout/radial1"/>
    <dgm:cxn modelId="{5F8B4677-89B4-41E0-B52F-5E9C347B44BC}" type="presOf" srcId="{20311D99-B1C8-4323-9DFB-D975A2ABE86E}" destId="{06D5C582-0B5E-4060-B460-4DB1F42A2F27}" srcOrd="1" destOrd="0" presId="urn:microsoft.com/office/officeart/2005/8/layout/radial1"/>
    <dgm:cxn modelId="{6D244C58-3429-4C9D-8C6D-18200BDB448A}" srcId="{A1C7A081-A1D8-41B5-B9CB-EDC63FDE1974}" destId="{537C1009-527C-4DEA-ACE7-9266D69FE3F1}" srcOrd="2" destOrd="0" parTransId="{86A6536A-1F18-4A42-9CB5-78A66FE974CF}" sibTransId="{FD7335E7-367B-4B3B-8347-876268B5CCE4}"/>
    <dgm:cxn modelId="{A560F859-5FEF-40EA-99E3-3A028494BA70}" type="presOf" srcId="{537C1009-527C-4DEA-ACE7-9266D69FE3F1}" destId="{CC42B6B3-46DE-415E-B636-DC34F775D049}" srcOrd="0" destOrd="0" presId="urn:microsoft.com/office/officeart/2005/8/layout/radial1"/>
    <dgm:cxn modelId="{AB1EB58B-5C05-4963-9BFB-ADE28E1338FC}" type="presOf" srcId="{20311D99-B1C8-4323-9DFB-D975A2ABE86E}" destId="{9663EA80-E9FC-4885-9CC4-8A416365F12C}" srcOrd="0" destOrd="0" presId="urn:microsoft.com/office/officeart/2005/8/layout/radial1"/>
    <dgm:cxn modelId="{A893A998-A314-4298-A555-917E6AA3E451}" type="presOf" srcId="{7C79C1E4-CE7A-4CB2-9C95-903B1D92E46F}" destId="{F6CAB0C8-6E2C-4AC0-83C4-60FC104F06D5}" srcOrd="0" destOrd="0" presId="urn:microsoft.com/office/officeart/2005/8/layout/radial1"/>
    <dgm:cxn modelId="{FD8CBD9A-F9F5-4D8D-AFE3-9D0C8486590C}" srcId="{A1C7A081-A1D8-41B5-B9CB-EDC63FDE1974}" destId="{766B7E8B-C34B-4D1D-AA6E-13D30CE14327}" srcOrd="0" destOrd="0" parTransId="{D7F21038-9270-4DD2-9396-0C585E66BC8A}" sibTransId="{7FC6CC2C-1F92-4517-89A1-F3A30BF06DFF}"/>
    <dgm:cxn modelId="{A1EB76B1-6D82-4897-A8EA-4A9713A69BB7}" type="presOf" srcId="{D7F21038-9270-4DD2-9396-0C585E66BC8A}" destId="{FDA10E3C-CE34-4FED-9E9C-B5CD8A483292}" srcOrd="0" destOrd="0" presId="urn:microsoft.com/office/officeart/2005/8/layout/radial1"/>
    <dgm:cxn modelId="{0084A4C2-5BD0-41C3-8932-36F762EA059D}" type="presOf" srcId="{86A6536A-1F18-4A42-9CB5-78A66FE974CF}" destId="{F11A89B4-F5FE-4C03-84AE-5238D1193869}" srcOrd="0" destOrd="0" presId="urn:microsoft.com/office/officeart/2005/8/layout/radial1"/>
    <dgm:cxn modelId="{04A8C2E0-547C-4B7B-A11F-23F9C4B049E5}" srcId="{A1C7A081-A1D8-41B5-B9CB-EDC63FDE1974}" destId="{3100A38F-67BA-450F-BA51-D94A26B6EEF0}" srcOrd="4" destOrd="0" parTransId="{20311D99-B1C8-4323-9DFB-D975A2ABE86E}" sibTransId="{40A6BAC0-C24B-4B3F-A191-6902CD1AAC3F}"/>
    <dgm:cxn modelId="{04A6CAEC-6B9F-4DD0-8321-44280671495A}" srcId="{A1C7A081-A1D8-41B5-B9CB-EDC63FDE1974}" destId="{30251715-1BB3-414E-B4D9-263124A37DEE}" srcOrd="1" destOrd="0" parTransId="{CE67DC23-BB17-4C8E-AB89-8343C85DC913}" sibTransId="{6E934246-3440-402A-B14D-1999BCA0551A}"/>
    <dgm:cxn modelId="{46BEBCFD-2471-4411-A2C7-AB0C2F0C709B}" type="presOf" srcId="{CE67DC23-BB17-4C8E-AB89-8343C85DC913}" destId="{D6EBE191-B2E0-41B9-9DD9-A58B976A097F}" srcOrd="0" destOrd="0" presId="urn:microsoft.com/office/officeart/2005/8/layout/radial1"/>
    <dgm:cxn modelId="{9EDDC753-8883-47FA-96E3-C8A66B1CD3C9}" type="presParOf" srcId="{CA1470E8-FEC2-4DCC-AA45-C77EE2972F69}" destId="{F236D396-42CC-43E7-9B15-3E1318817007}" srcOrd="0" destOrd="0" presId="urn:microsoft.com/office/officeart/2005/8/layout/radial1"/>
    <dgm:cxn modelId="{E33B2384-70EF-4F80-83A7-9DD88D7E4E22}" type="presParOf" srcId="{CA1470E8-FEC2-4DCC-AA45-C77EE2972F69}" destId="{FDA10E3C-CE34-4FED-9E9C-B5CD8A483292}" srcOrd="1" destOrd="0" presId="urn:microsoft.com/office/officeart/2005/8/layout/radial1"/>
    <dgm:cxn modelId="{B0FB8785-78B4-4B00-992A-439C520903FE}" type="presParOf" srcId="{FDA10E3C-CE34-4FED-9E9C-B5CD8A483292}" destId="{D450510C-493F-448B-9138-74F68BE4E5E7}" srcOrd="0" destOrd="0" presId="urn:microsoft.com/office/officeart/2005/8/layout/radial1"/>
    <dgm:cxn modelId="{C4D82351-DA9C-456E-8A57-217BEE5799B5}" type="presParOf" srcId="{CA1470E8-FEC2-4DCC-AA45-C77EE2972F69}" destId="{17D8A738-B0E0-46C5-9413-DCB4E6595D5B}" srcOrd="2" destOrd="0" presId="urn:microsoft.com/office/officeart/2005/8/layout/radial1"/>
    <dgm:cxn modelId="{F2FCC428-AC20-41F3-AED4-7CF79C791364}" type="presParOf" srcId="{CA1470E8-FEC2-4DCC-AA45-C77EE2972F69}" destId="{D6EBE191-B2E0-41B9-9DD9-A58B976A097F}" srcOrd="3" destOrd="0" presId="urn:microsoft.com/office/officeart/2005/8/layout/radial1"/>
    <dgm:cxn modelId="{4C1F908B-4ED9-428C-B898-4D327C75F5DD}" type="presParOf" srcId="{D6EBE191-B2E0-41B9-9DD9-A58B976A097F}" destId="{47CFD848-8F96-4697-A162-25E9A1929359}" srcOrd="0" destOrd="0" presId="urn:microsoft.com/office/officeart/2005/8/layout/radial1"/>
    <dgm:cxn modelId="{55240C9E-08C9-409B-8AF8-11075A3A8ACE}" type="presParOf" srcId="{CA1470E8-FEC2-4DCC-AA45-C77EE2972F69}" destId="{603EE978-780F-4D1E-B483-091ED5CA10C4}" srcOrd="4" destOrd="0" presId="urn:microsoft.com/office/officeart/2005/8/layout/radial1"/>
    <dgm:cxn modelId="{7B2B0CD5-32AE-447C-BA25-850F09465A75}" type="presParOf" srcId="{CA1470E8-FEC2-4DCC-AA45-C77EE2972F69}" destId="{F11A89B4-F5FE-4C03-84AE-5238D1193869}" srcOrd="5" destOrd="0" presId="urn:microsoft.com/office/officeart/2005/8/layout/radial1"/>
    <dgm:cxn modelId="{552D3469-AB65-42BF-BBA2-781244204F55}" type="presParOf" srcId="{F11A89B4-F5FE-4C03-84AE-5238D1193869}" destId="{3A0FBDF2-0EAF-47F6-ACFF-B998380C2006}" srcOrd="0" destOrd="0" presId="urn:microsoft.com/office/officeart/2005/8/layout/radial1"/>
    <dgm:cxn modelId="{55BED1BE-78DF-44CA-8525-6B8F902F8461}" type="presParOf" srcId="{CA1470E8-FEC2-4DCC-AA45-C77EE2972F69}" destId="{CC42B6B3-46DE-415E-B636-DC34F775D049}" srcOrd="6" destOrd="0" presId="urn:microsoft.com/office/officeart/2005/8/layout/radial1"/>
    <dgm:cxn modelId="{9DE1A1E3-BEA9-41D8-8A42-0926011405B5}" type="presParOf" srcId="{CA1470E8-FEC2-4DCC-AA45-C77EE2972F69}" destId="{F6CAB0C8-6E2C-4AC0-83C4-60FC104F06D5}" srcOrd="7" destOrd="0" presId="urn:microsoft.com/office/officeart/2005/8/layout/radial1"/>
    <dgm:cxn modelId="{5598720D-131F-43C4-977A-69123D653B1C}" type="presParOf" srcId="{F6CAB0C8-6E2C-4AC0-83C4-60FC104F06D5}" destId="{0AFC7BEE-11C8-48CA-8876-89B9AFAF2CD2}" srcOrd="0" destOrd="0" presId="urn:microsoft.com/office/officeart/2005/8/layout/radial1"/>
    <dgm:cxn modelId="{476AB912-7C7D-46CF-AC0A-9BC6B44FFA3F}" type="presParOf" srcId="{CA1470E8-FEC2-4DCC-AA45-C77EE2972F69}" destId="{BD40C928-C8B0-482A-B29E-A779C8F5D600}" srcOrd="8" destOrd="0" presId="urn:microsoft.com/office/officeart/2005/8/layout/radial1"/>
    <dgm:cxn modelId="{DAF74EE7-A6F8-426D-BC76-8B75A792D372}" type="presParOf" srcId="{CA1470E8-FEC2-4DCC-AA45-C77EE2972F69}" destId="{9663EA80-E9FC-4885-9CC4-8A416365F12C}" srcOrd="9" destOrd="0" presId="urn:microsoft.com/office/officeart/2005/8/layout/radial1"/>
    <dgm:cxn modelId="{2E38DF44-C74B-4EF6-9A0D-47113D0B46E3}" type="presParOf" srcId="{9663EA80-E9FC-4885-9CC4-8A416365F12C}" destId="{06D5C582-0B5E-4060-B460-4DB1F42A2F27}" srcOrd="0" destOrd="0" presId="urn:microsoft.com/office/officeart/2005/8/layout/radial1"/>
    <dgm:cxn modelId="{F13F9ED7-BDDC-4FC8-9B01-D622F173368A}" type="presParOf" srcId="{CA1470E8-FEC2-4DCC-AA45-C77EE2972F69}" destId="{664120FA-B610-4BD6-AD6E-54417C3AFB4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85592-2F68-42EC-8BF4-AA860B39551F}" type="doc">
      <dgm:prSet loTypeId="urn:microsoft.com/office/officeart/2005/8/layout/venn1" loCatId="relationship" qsTypeId="urn:microsoft.com/office/officeart/2005/8/quickstyle/simple1" qsCatId="simple" csTypeId="urn:microsoft.com/office/officeart/2005/8/colors/accent1_2" csCatId="accent1" phldr="1"/>
      <dgm:spPr/>
    </dgm:pt>
    <dgm:pt modelId="{E7CFFA9E-A248-4377-9930-D47956AA0216}">
      <dgm:prSet phldrT="[Text]" custT="1"/>
      <dgm:spPr>
        <a:solidFill>
          <a:schemeClr val="bg1">
            <a:lumMod val="85000"/>
            <a:alpha val="50000"/>
          </a:schemeClr>
        </a:solidFill>
      </dgm:spPr>
      <dgm:t>
        <a:bodyPr/>
        <a:lstStyle/>
        <a:p>
          <a:r>
            <a:rPr lang="en-GB" sz="2000" b="1" i="0" dirty="0">
              <a:solidFill>
                <a:schemeClr val="tx1"/>
              </a:solidFill>
              <a:latin typeface="Lato" panose="020F0502020204030203" pitchFamily="34" charset="0"/>
            </a:rPr>
            <a:t>xxx</a:t>
          </a:r>
        </a:p>
      </dgm:t>
    </dgm:pt>
    <dgm:pt modelId="{1F90758D-901A-4E35-9620-792EA2B62F07}" type="parTrans" cxnId="{5A5E8DE1-EED6-466D-BC67-BBC1101E2DA5}">
      <dgm:prSet/>
      <dgm:spPr/>
      <dgm:t>
        <a:bodyPr/>
        <a:lstStyle/>
        <a:p>
          <a:endParaRPr lang="en-GB"/>
        </a:p>
      </dgm:t>
    </dgm:pt>
    <dgm:pt modelId="{DA99FCB1-65D5-4C58-A004-85DACDD8E05D}" type="sibTrans" cxnId="{5A5E8DE1-EED6-466D-BC67-BBC1101E2DA5}">
      <dgm:prSet/>
      <dgm:spPr/>
      <dgm:t>
        <a:bodyPr/>
        <a:lstStyle/>
        <a:p>
          <a:endParaRPr lang="en-GB"/>
        </a:p>
      </dgm:t>
    </dgm:pt>
    <dgm:pt modelId="{8BAD8CAD-B098-4EF3-9B67-2402BB717E42}">
      <dgm:prSet phldrT="[Text]" custT="1"/>
      <dgm:spPr>
        <a:solidFill>
          <a:schemeClr val="bg1">
            <a:lumMod val="85000"/>
            <a:alpha val="50000"/>
          </a:schemeClr>
        </a:solidFill>
      </dgm:spPr>
      <dgm:t>
        <a:bodyPr/>
        <a:lstStyle/>
        <a:p>
          <a:r>
            <a:rPr lang="en-GB" sz="2000" b="1" i="0" dirty="0">
              <a:solidFill>
                <a:schemeClr val="tx1"/>
              </a:solidFill>
              <a:latin typeface="Lato" panose="020F0502020204030203" pitchFamily="34" charset="0"/>
            </a:rPr>
            <a:t>xxx</a:t>
          </a:r>
        </a:p>
      </dgm:t>
    </dgm:pt>
    <dgm:pt modelId="{297E8198-234D-4E13-85FE-8162C19A0247}" type="parTrans" cxnId="{CFF8E94E-9D36-4DF0-95BD-E3341409B9A6}">
      <dgm:prSet/>
      <dgm:spPr/>
      <dgm:t>
        <a:bodyPr/>
        <a:lstStyle/>
        <a:p>
          <a:endParaRPr lang="en-GB"/>
        </a:p>
      </dgm:t>
    </dgm:pt>
    <dgm:pt modelId="{86680DB5-8826-4603-B69B-9BB63AD9AD95}" type="sibTrans" cxnId="{CFF8E94E-9D36-4DF0-95BD-E3341409B9A6}">
      <dgm:prSet/>
      <dgm:spPr/>
      <dgm:t>
        <a:bodyPr/>
        <a:lstStyle/>
        <a:p>
          <a:endParaRPr lang="en-GB"/>
        </a:p>
      </dgm:t>
    </dgm:pt>
    <dgm:pt modelId="{DFE890D5-E8BA-4DB7-A77A-56267076155D}">
      <dgm:prSet phldrT="[Text]" custT="1"/>
      <dgm:spPr>
        <a:solidFill>
          <a:schemeClr val="bg1">
            <a:lumMod val="85000"/>
            <a:alpha val="50000"/>
          </a:schemeClr>
        </a:solidFill>
      </dgm:spPr>
      <dgm:t>
        <a:bodyPr/>
        <a:lstStyle/>
        <a:p>
          <a:r>
            <a:rPr lang="en-GB" sz="2000" b="1" i="0" dirty="0">
              <a:solidFill>
                <a:schemeClr val="tx1"/>
              </a:solidFill>
              <a:latin typeface="Lato" panose="020F0502020204030203" pitchFamily="34" charset="0"/>
            </a:rPr>
            <a:t>xxx</a:t>
          </a:r>
        </a:p>
      </dgm:t>
    </dgm:pt>
    <dgm:pt modelId="{B51C37FD-3AE0-47C4-B3CB-1288D5093CF3}" type="parTrans" cxnId="{4BA0B06C-A613-404C-AEA4-25E444F17E6C}">
      <dgm:prSet/>
      <dgm:spPr/>
      <dgm:t>
        <a:bodyPr/>
        <a:lstStyle/>
        <a:p>
          <a:endParaRPr lang="en-GB"/>
        </a:p>
      </dgm:t>
    </dgm:pt>
    <dgm:pt modelId="{DCB4D96E-2937-48DF-A922-F3F41A922317}" type="sibTrans" cxnId="{4BA0B06C-A613-404C-AEA4-25E444F17E6C}">
      <dgm:prSet/>
      <dgm:spPr/>
      <dgm:t>
        <a:bodyPr/>
        <a:lstStyle/>
        <a:p>
          <a:endParaRPr lang="en-GB"/>
        </a:p>
      </dgm:t>
    </dgm:pt>
    <dgm:pt modelId="{077FF89F-D4B3-4864-A9D6-22D86C7CBEB6}" type="pres">
      <dgm:prSet presAssocID="{AD785592-2F68-42EC-8BF4-AA860B39551F}" presName="compositeShape" presStyleCnt="0">
        <dgm:presLayoutVars>
          <dgm:chMax val="7"/>
          <dgm:dir/>
          <dgm:resizeHandles val="exact"/>
        </dgm:presLayoutVars>
      </dgm:prSet>
      <dgm:spPr/>
    </dgm:pt>
    <dgm:pt modelId="{333069DA-6DA8-4278-A43B-7154C47576E5}" type="pres">
      <dgm:prSet presAssocID="{E7CFFA9E-A248-4377-9930-D47956AA0216}" presName="circ1" presStyleLbl="vennNode1" presStyleIdx="0" presStyleCnt="3"/>
      <dgm:spPr/>
    </dgm:pt>
    <dgm:pt modelId="{8F3CA133-02A5-42EB-8E74-52F50FCFC1A2}" type="pres">
      <dgm:prSet presAssocID="{E7CFFA9E-A248-4377-9930-D47956AA0216}" presName="circ1Tx" presStyleLbl="revTx" presStyleIdx="0" presStyleCnt="0">
        <dgm:presLayoutVars>
          <dgm:chMax val="0"/>
          <dgm:chPref val="0"/>
          <dgm:bulletEnabled val="1"/>
        </dgm:presLayoutVars>
      </dgm:prSet>
      <dgm:spPr/>
    </dgm:pt>
    <dgm:pt modelId="{4B219C3F-B539-4D23-9BC7-E9CEB2D722F3}" type="pres">
      <dgm:prSet presAssocID="{8BAD8CAD-B098-4EF3-9B67-2402BB717E42}" presName="circ2" presStyleLbl="vennNode1" presStyleIdx="1" presStyleCnt="3"/>
      <dgm:spPr/>
    </dgm:pt>
    <dgm:pt modelId="{8AD12BF8-AD2D-4E1B-BF49-F132D74D8E2B}" type="pres">
      <dgm:prSet presAssocID="{8BAD8CAD-B098-4EF3-9B67-2402BB717E42}" presName="circ2Tx" presStyleLbl="revTx" presStyleIdx="0" presStyleCnt="0">
        <dgm:presLayoutVars>
          <dgm:chMax val="0"/>
          <dgm:chPref val="0"/>
          <dgm:bulletEnabled val="1"/>
        </dgm:presLayoutVars>
      </dgm:prSet>
      <dgm:spPr/>
    </dgm:pt>
    <dgm:pt modelId="{E93A426A-CAA6-400C-A904-2C7BAF44B932}" type="pres">
      <dgm:prSet presAssocID="{DFE890D5-E8BA-4DB7-A77A-56267076155D}" presName="circ3" presStyleLbl="vennNode1" presStyleIdx="2" presStyleCnt="3"/>
      <dgm:spPr/>
    </dgm:pt>
    <dgm:pt modelId="{BB909E40-5136-483E-9B5B-C6FEE3C3B842}" type="pres">
      <dgm:prSet presAssocID="{DFE890D5-E8BA-4DB7-A77A-56267076155D}" presName="circ3Tx" presStyleLbl="revTx" presStyleIdx="0" presStyleCnt="0">
        <dgm:presLayoutVars>
          <dgm:chMax val="0"/>
          <dgm:chPref val="0"/>
          <dgm:bulletEnabled val="1"/>
        </dgm:presLayoutVars>
      </dgm:prSet>
      <dgm:spPr/>
    </dgm:pt>
  </dgm:ptLst>
  <dgm:cxnLst>
    <dgm:cxn modelId="{9FDA4309-5B7C-4E36-A6AF-70A50FCA2E0D}" type="presOf" srcId="{E7CFFA9E-A248-4377-9930-D47956AA0216}" destId="{333069DA-6DA8-4278-A43B-7154C47576E5}" srcOrd="0" destOrd="0" presId="urn:microsoft.com/office/officeart/2005/8/layout/venn1"/>
    <dgm:cxn modelId="{E71A1410-494A-4625-835D-1F577446D36C}" type="presOf" srcId="{8BAD8CAD-B098-4EF3-9B67-2402BB717E42}" destId="{8AD12BF8-AD2D-4E1B-BF49-F132D74D8E2B}" srcOrd="1" destOrd="0" presId="urn:microsoft.com/office/officeart/2005/8/layout/venn1"/>
    <dgm:cxn modelId="{E9E99821-2387-452A-8D80-93FD662851B0}" type="presOf" srcId="{DFE890D5-E8BA-4DB7-A77A-56267076155D}" destId="{E93A426A-CAA6-400C-A904-2C7BAF44B932}" srcOrd="0" destOrd="0" presId="urn:microsoft.com/office/officeart/2005/8/layout/venn1"/>
    <dgm:cxn modelId="{5FC51E27-7380-4F16-989D-37C0FF00010D}" type="presOf" srcId="{DFE890D5-E8BA-4DB7-A77A-56267076155D}" destId="{BB909E40-5136-483E-9B5B-C6FEE3C3B842}" srcOrd="1" destOrd="0" presId="urn:microsoft.com/office/officeart/2005/8/layout/venn1"/>
    <dgm:cxn modelId="{9DA71B3F-12FD-4362-8887-911E7D5E0AC9}" type="presOf" srcId="{8BAD8CAD-B098-4EF3-9B67-2402BB717E42}" destId="{4B219C3F-B539-4D23-9BC7-E9CEB2D722F3}" srcOrd="0" destOrd="0" presId="urn:microsoft.com/office/officeart/2005/8/layout/venn1"/>
    <dgm:cxn modelId="{4BA0B06C-A613-404C-AEA4-25E444F17E6C}" srcId="{AD785592-2F68-42EC-8BF4-AA860B39551F}" destId="{DFE890D5-E8BA-4DB7-A77A-56267076155D}" srcOrd="2" destOrd="0" parTransId="{B51C37FD-3AE0-47C4-B3CB-1288D5093CF3}" sibTransId="{DCB4D96E-2937-48DF-A922-F3F41A922317}"/>
    <dgm:cxn modelId="{CFF8E94E-9D36-4DF0-95BD-E3341409B9A6}" srcId="{AD785592-2F68-42EC-8BF4-AA860B39551F}" destId="{8BAD8CAD-B098-4EF3-9B67-2402BB717E42}" srcOrd="1" destOrd="0" parTransId="{297E8198-234D-4E13-85FE-8162C19A0247}" sibTransId="{86680DB5-8826-4603-B69B-9BB63AD9AD95}"/>
    <dgm:cxn modelId="{C9967774-0448-429F-868D-72CF199B2A47}" type="presOf" srcId="{E7CFFA9E-A248-4377-9930-D47956AA0216}" destId="{8F3CA133-02A5-42EB-8E74-52F50FCFC1A2}" srcOrd="1" destOrd="0" presId="urn:microsoft.com/office/officeart/2005/8/layout/venn1"/>
    <dgm:cxn modelId="{5A81369A-B6F7-4A42-96F4-383D4E1276D5}" type="presOf" srcId="{AD785592-2F68-42EC-8BF4-AA860B39551F}" destId="{077FF89F-D4B3-4864-A9D6-22D86C7CBEB6}" srcOrd="0" destOrd="0" presId="urn:microsoft.com/office/officeart/2005/8/layout/venn1"/>
    <dgm:cxn modelId="{5A5E8DE1-EED6-466D-BC67-BBC1101E2DA5}" srcId="{AD785592-2F68-42EC-8BF4-AA860B39551F}" destId="{E7CFFA9E-A248-4377-9930-D47956AA0216}" srcOrd="0" destOrd="0" parTransId="{1F90758D-901A-4E35-9620-792EA2B62F07}" sibTransId="{DA99FCB1-65D5-4C58-A004-85DACDD8E05D}"/>
    <dgm:cxn modelId="{728B7C54-B3A1-4A04-86F2-9DE4C9D5432E}" type="presParOf" srcId="{077FF89F-D4B3-4864-A9D6-22D86C7CBEB6}" destId="{333069DA-6DA8-4278-A43B-7154C47576E5}" srcOrd="0" destOrd="0" presId="urn:microsoft.com/office/officeart/2005/8/layout/venn1"/>
    <dgm:cxn modelId="{8B481D54-DB23-47B3-BC4D-7D5807F3A9AA}" type="presParOf" srcId="{077FF89F-D4B3-4864-A9D6-22D86C7CBEB6}" destId="{8F3CA133-02A5-42EB-8E74-52F50FCFC1A2}" srcOrd="1" destOrd="0" presId="urn:microsoft.com/office/officeart/2005/8/layout/venn1"/>
    <dgm:cxn modelId="{CAB3D560-3AAD-4369-B9EA-1750C77101CD}" type="presParOf" srcId="{077FF89F-D4B3-4864-A9D6-22D86C7CBEB6}" destId="{4B219C3F-B539-4D23-9BC7-E9CEB2D722F3}" srcOrd="2" destOrd="0" presId="urn:microsoft.com/office/officeart/2005/8/layout/venn1"/>
    <dgm:cxn modelId="{30BA6415-EA9F-4061-BB28-47FEDC8F17A7}" type="presParOf" srcId="{077FF89F-D4B3-4864-A9D6-22D86C7CBEB6}" destId="{8AD12BF8-AD2D-4E1B-BF49-F132D74D8E2B}" srcOrd="3" destOrd="0" presId="urn:microsoft.com/office/officeart/2005/8/layout/venn1"/>
    <dgm:cxn modelId="{CF0B2842-8CB7-4367-BF36-1849C0568932}" type="presParOf" srcId="{077FF89F-D4B3-4864-A9D6-22D86C7CBEB6}" destId="{E93A426A-CAA6-400C-A904-2C7BAF44B932}" srcOrd="4" destOrd="0" presId="urn:microsoft.com/office/officeart/2005/8/layout/venn1"/>
    <dgm:cxn modelId="{14FAB238-34A3-4636-B8FF-223F440DB023}" type="presParOf" srcId="{077FF89F-D4B3-4864-A9D6-22D86C7CBEB6}" destId="{BB909E40-5136-483E-9B5B-C6FEE3C3B84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6D396-42CC-43E7-9B15-3E1318817007}">
      <dsp:nvSpPr>
        <dsp:cNvPr id="0" name=""/>
        <dsp:cNvSpPr/>
      </dsp:nvSpPr>
      <dsp:spPr>
        <a:xfrm>
          <a:off x="2071125" y="1606358"/>
          <a:ext cx="1233749" cy="1233749"/>
        </a:xfrm>
        <a:prstGeom prst="ellipse">
          <a:avLst/>
        </a:prstGeom>
        <a:solidFill>
          <a:srgbClr val="76B8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i="1" kern="1200" dirty="0">
              <a:solidFill>
                <a:schemeClr val="bg1"/>
              </a:solidFill>
              <a:latin typeface="Lato" panose="020F0502020204030203" pitchFamily="34" charset="77"/>
            </a:rPr>
            <a:t>xxx</a:t>
          </a:r>
        </a:p>
      </dsp:txBody>
      <dsp:txXfrm>
        <a:off x="2251803" y="1787036"/>
        <a:ext cx="872393" cy="872393"/>
      </dsp:txXfrm>
    </dsp:sp>
    <dsp:sp modelId="{FDA10E3C-CE34-4FED-9E9C-B5CD8A483292}">
      <dsp:nvSpPr>
        <dsp:cNvPr id="0" name=""/>
        <dsp:cNvSpPr/>
      </dsp:nvSpPr>
      <dsp:spPr>
        <a:xfrm rot="16200000">
          <a:off x="2502535" y="1400239"/>
          <a:ext cx="370928" cy="41308"/>
        </a:xfrm>
        <a:custGeom>
          <a:avLst/>
          <a:gdLst/>
          <a:ahLst/>
          <a:cxnLst/>
          <a:rect l="0" t="0" r="0" b="0"/>
          <a:pathLst>
            <a:path>
              <a:moveTo>
                <a:pt x="0" y="20654"/>
              </a:moveTo>
              <a:lnTo>
                <a:pt x="370928" y="206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78726" y="1411620"/>
        <a:ext cx="18546" cy="18546"/>
      </dsp:txXfrm>
    </dsp:sp>
    <dsp:sp modelId="{17D8A738-B0E0-46C5-9413-DCB4E6595D5B}">
      <dsp:nvSpPr>
        <dsp:cNvPr id="0" name=""/>
        <dsp:cNvSpPr/>
      </dsp:nvSpPr>
      <dsp:spPr>
        <a:xfrm>
          <a:off x="2071125" y="1679"/>
          <a:ext cx="1233749" cy="123374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Lato" panose="020F0502020204030203" pitchFamily="34" charset="77"/>
            </a:rPr>
            <a:t>xxx</a:t>
          </a:r>
        </a:p>
      </dsp:txBody>
      <dsp:txXfrm>
        <a:off x="2251803" y="182357"/>
        <a:ext cx="872393" cy="872393"/>
      </dsp:txXfrm>
    </dsp:sp>
    <dsp:sp modelId="{D6EBE191-B2E0-41B9-9DD9-A58B976A097F}">
      <dsp:nvSpPr>
        <dsp:cNvPr id="0" name=""/>
        <dsp:cNvSpPr/>
      </dsp:nvSpPr>
      <dsp:spPr>
        <a:xfrm rot="20520000">
          <a:off x="3265605" y="1954642"/>
          <a:ext cx="370928" cy="41308"/>
        </a:xfrm>
        <a:custGeom>
          <a:avLst/>
          <a:gdLst/>
          <a:ahLst/>
          <a:cxnLst/>
          <a:rect l="0" t="0" r="0" b="0"/>
          <a:pathLst>
            <a:path>
              <a:moveTo>
                <a:pt x="0" y="20654"/>
              </a:moveTo>
              <a:lnTo>
                <a:pt x="370928" y="206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41796" y="1966023"/>
        <a:ext cx="18546" cy="18546"/>
      </dsp:txXfrm>
    </dsp:sp>
    <dsp:sp modelId="{603EE978-780F-4D1E-B483-091ED5CA10C4}">
      <dsp:nvSpPr>
        <dsp:cNvPr id="0" name=""/>
        <dsp:cNvSpPr/>
      </dsp:nvSpPr>
      <dsp:spPr>
        <a:xfrm>
          <a:off x="3597264" y="1110485"/>
          <a:ext cx="1233749" cy="123374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Lato" panose="020F0502020204030203" pitchFamily="34" charset="77"/>
            </a:rPr>
            <a:t>xxx</a:t>
          </a:r>
        </a:p>
      </dsp:txBody>
      <dsp:txXfrm>
        <a:off x="3777942" y="1291163"/>
        <a:ext cx="872393" cy="872393"/>
      </dsp:txXfrm>
    </dsp:sp>
    <dsp:sp modelId="{F11A89B4-F5FE-4C03-84AE-5238D1193869}">
      <dsp:nvSpPr>
        <dsp:cNvPr id="0" name=""/>
        <dsp:cNvSpPr/>
      </dsp:nvSpPr>
      <dsp:spPr>
        <a:xfrm rot="3240000">
          <a:off x="2974139" y="2851684"/>
          <a:ext cx="370928" cy="41308"/>
        </a:xfrm>
        <a:custGeom>
          <a:avLst/>
          <a:gdLst/>
          <a:ahLst/>
          <a:cxnLst/>
          <a:rect l="0" t="0" r="0" b="0"/>
          <a:pathLst>
            <a:path>
              <a:moveTo>
                <a:pt x="0" y="20654"/>
              </a:moveTo>
              <a:lnTo>
                <a:pt x="370928" y="206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50329" y="2863065"/>
        <a:ext cx="18546" cy="18546"/>
      </dsp:txXfrm>
    </dsp:sp>
    <dsp:sp modelId="{CC42B6B3-46DE-415E-B636-DC34F775D049}">
      <dsp:nvSpPr>
        <dsp:cNvPr id="0" name=""/>
        <dsp:cNvSpPr/>
      </dsp:nvSpPr>
      <dsp:spPr>
        <a:xfrm>
          <a:off x="3014331" y="2904570"/>
          <a:ext cx="1233749" cy="123374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Lato" panose="020F0502020204030203" pitchFamily="34" charset="77"/>
            </a:rPr>
            <a:t>xxx</a:t>
          </a:r>
        </a:p>
      </dsp:txBody>
      <dsp:txXfrm>
        <a:off x="3195009" y="3085248"/>
        <a:ext cx="872393" cy="872393"/>
      </dsp:txXfrm>
    </dsp:sp>
    <dsp:sp modelId="{F6CAB0C8-6E2C-4AC0-83C4-60FC104F06D5}">
      <dsp:nvSpPr>
        <dsp:cNvPr id="0" name=""/>
        <dsp:cNvSpPr/>
      </dsp:nvSpPr>
      <dsp:spPr>
        <a:xfrm rot="7560000">
          <a:off x="2030932" y="2851684"/>
          <a:ext cx="370928" cy="41308"/>
        </a:xfrm>
        <a:custGeom>
          <a:avLst/>
          <a:gdLst/>
          <a:ahLst/>
          <a:cxnLst/>
          <a:rect l="0" t="0" r="0" b="0"/>
          <a:pathLst>
            <a:path>
              <a:moveTo>
                <a:pt x="0" y="20654"/>
              </a:moveTo>
              <a:lnTo>
                <a:pt x="370928" y="206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207123" y="2863065"/>
        <a:ext cx="18546" cy="18546"/>
      </dsp:txXfrm>
    </dsp:sp>
    <dsp:sp modelId="{BD40C928-C8B0-482A-B29E-A779C8F5D600}">
      <dsp:nvSpPr>
        <dsp:cNvPr id="0" name=""/>
        <dsp:cNvSpPr/>
      </dsp:nvSpPr>
      <dsp:spPr>
        <a:xfrm>
          <a:off x="1127918" y="2904570"/>
          <a:ext cx="1233749" cy="123374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Lato" panose="020F0502020204030203" pitchFamily="34" charset="77"/>
            </a:rPr>
            <a:t>xxx</a:t>
          </a:r>
        </a:p>
      </dsp:txBody>
      <dsp:txXfrm>
        <a:off x="1308596" y="3085248"/>
        <a:ext cx="872393" cy="872393"/>
      </dsp:txXfrm>
    </dsp:sp>
    <dsp:sp modelId="{9663EA80-E9FC-4885-9CC4-8A416365F12C}">
      <dsp:nvSpPr>
        <dsp:cNvPr id="0" name=""/>
        <dsp:cNvSpPr/>
      </dsp:nvSpPr>
      <dsp:spPr>
        <a:xfrm rot="11880000">
          <a:off x="1739466" y="1954642"/>
          <a:ext cx="370928" cy="41308"/>
        </a:xfrm>
        <a:custGeom>
          <a:avLst/>
          <a:gdLst/>
          <a:ahLst/>
          <a:cxnLst/>
          <a:rect l="0" t="0" r="0" b="0"/>
          <a:pathLst>
            <a:path>
              <a:moveTo>
                <a:pt x="0" y="20654"/>
              </a:moveTo>
              <a:lnTo>
                <a:pt x="370928" y="2065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1915657" y="1966023"/>
        <a:ext cx="18546" cy="18546"/>
      </dsp:txXfrm>
    </dsp:sp>
    <dsp:sp modelId="{664120FA-B610-4BD6-AD6E-54417C3AFB45}">
      <dsp:nvSpPr>
        <dsp:cNvPr id="0" name=""/>
        <dsp:cNvSpPr/>
      </dsp:nvSpPr>
      <dsp:spPr>
        <a:xfrm>
          <a:off x="544985" y="1110485"/>
          <a:ext cx="1233749" cy="123374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i="0" kern="1200" dirty="0">
              <a:solidFill>
                <a:schemeClr val="bg1"/>
              </a:solidFill>
              <a:latin typeface="Lato" panose="020F0502020204030203" pitchFamily="34" charset="77"/>
            </a:rPr>
            <a:t>xxx</a:t>
          </a:r>
        </a:p>
      </dsp:txBody>
      <dsp:txXfrm>
        <a:off x="725663" y="1291163"/>
        <a:ext cx="872393" cy="872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069DA-6DA8-4278-A43B-7154C47576E5}">
      <dsp:nvSpPr>
        <dsp:cNvPr id="0" name=""/>
        <dsp:cNvSpPr/>
      </dsp:nvSpPr>
      <dsp:spPr>
        <a:xfrm>
          <a:off x="1349582" y="44349"/>
          <a:ext cx="2128790" cy="2128790"/>
        </a:xfrm>
        <a:prstGeom prst="ellipse">
          <a:avLst/>
        </a:prstGeom>
        <a:solidFill>
          <a:schemeClr val="bg1">
            <a:lumMod val="8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solidFill>
              <a:latin typeface="Lato" panose="020F0502020204030203" pitchFamily="34" charset="0"/>
            </a:rPr>
            <a:t>xxx</a:t>
          </a:r>
        </a:p>
      </dsp:txBody>
      <dsp:txXfrm>
        <a:off x="1633421" y="416888"/>
        <a:ext cx="1561112" cy="957955"/>
      </dsp:txXfrm>
    </dsp:sp>
    <dsp:sp modelId="{4B219C3F-B539-4D23-9BC7-E9CEB2D722F3}">
      <dsp:nvSpPr>
        <dsp:cNvPr id="0" name=""/>
        <dsp:cNvSpPr/>
      </dsp:nvSpPr>
      <dsp:spPr>
        <a:xfrm>
          <a:off x="2117721" y="1374843"/>
          <a:ext cx="2128790" cy="2128790"/>
        </a:xfrm>
        <a:prstGeom prst="ellipse">
          <a:avLst/>
        </a:prstGeom>
        <a:solidFill>
          <a:schemeClr val="bg1">
            <a:lumMod val="8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solidFill>
              <a:latin typeface="Lato" panose="020F0502020204030203" pitchFamily="34" charset="0"/>
            </a:rPr>
            <a:t>xxx</a:t>
          </a:r>
        </a:p>
      </dsp:txBody>
      <dsp:txXfrm>
        <a:off x="2768776" y="1924781"/>
        <a:ext cx="1277274" cy="1170834"/>
      </dsp:txXfrm>
    </dsp:sp>
    <dsp:sp modelId="{E93A426A-CAA6-400C-A904-2C7BAF44B932}">
      <dsp:nvSpPr>
        <dsp:cNvPr id="0" name=""/>
        <dsp:cNvSpPr/>
      </dsp:nvSpPr>
      <dsp:spPr>
        <a:xfrm>
          <a:off x="581444" y="1374843"/>
          <a:ext cx="2128790" cy="2128790"/>
        </a:xfrm>
        <a:prstGeom prst="ellipse">
          <a:avLst/>
        </a:prstGeom>
        <a:solidFill>
          <a:schemeClr val="bg1">
            <a:lumMod val="8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solidFill>
              <a:latin typeface="Lato" panose="020F0502020204030203" pitchFamily="34" charset="0"/>
            </a:rPr>
            <a:t>xxx</a:t>
          </a:r>
        </a:p>
      </dsp:txBody>
      <dsp:txXfrm>
        <a:off x="781905" y="1924781"/>
        <a:ext cx="1277274" cy="11708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4F080-C86E-4088-9150-15549802C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21C6F65-0D2E-4284-B0DA-66B34691C8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E022EA-FE62-4834-8227-33EAA03A6D3E}" type="datetimeFigureOut">
              <a:rPr lang="en-GB" smtClean="0"/>
              <a:t>27/03/2023</a:t>
            </a:fld>
            <a:endParaRPr lang="en-GB"/>
          </a:p>
        </p:txBody>
      </p:sp>
      <p:sp>
        <p:nvSpPr>
          <p:cNvPr id="4" name="Footer Placeholder 3">
            <a:extLst>
              <a:ext uri="{FF2B5EF4-FFF2-40B4-BE49-F238E27FC236}">
                <a16:creationId xmlns:a16="http://schemas.microsoft.com/office/drawing/2014/main" id="{04D9D574-61EA-40D1-BA31-37A4809803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D133EDB-9345-45AA-B761-B90032D751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B3DDA-4AAE-4526-8FE0-F041E083B20E}" type="slidenum">
              <a:rPr lang="en-GB" smtClean="0"/>
              <a:t>‹#›</a:t>
            </a:fld>
            <a:endParaRPr lang="en-GB"/>
          </a:p>
        </p:txBody>
      </p:sp>
    </p:spTree>
    <p:extLst>
      <p:ext uri="{BB962C8B-B14F-4D97-AF65-F5344CB8AC3E}">
        <p14:creationId xmlns:p14="http://schemas.microsoft.com/office/powerpoint/2010/main" val="2609630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BEF3E-E641-B94D-9D20-D99F4C1174B7}"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5F5CB-68E5-C44B-9B80-07DECCFB1716}" type="slidenum">
              <a:rPr lang="en-US" smtClean="0"/>
              <a:t>‹#›</a:t>
            </a:fld>
            <a:endParaRPr lang="en-US"/>
          </a:p>
        </p:txBody>
      </p:sp>
    </p:spTree>
    <p:extLst>
      <p:ext uri="{BB962C8B-B14F-4D97-AF65-F5344CB8AC3E}">
        <p14:creationId xmlns:p14="http://schemas.microsoft.com/office/powerpoint/2010/main" val="18463274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49404-AEEE-4B4E-B616-1BC6E4EEEF5D}" type="slidenum">
              <a:rPr lang="en-GB" smtClean="0"/>
              <a:t>6</a:t>
            </a:fld>
            <a:endParaRPr lang="en-GB"/>
          </a:p>
        </p:txBody>
      </p:sp>
    </p:spTree>
    <p:extLst>
      <p:ext uri="{BB962C8B-B14F-4D97-AF65-F5344CB8AC3E}">
        <p14:creationId xmlns:p14="http://schemas.microsoft.com/office/powerpoint/2010/main" val="402454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649404-AEEE-4B4E-B616-1BC6E4EEEF5D}" type="slidenum">
              <a:rPr lang="en-GB" smtClean="0"/>
              <a:t>7</a:t>
            </a:fld>
            <a:endParaRPr lang="en-GB"/>
          </a:p>
        </p:txBody>
      </p:sp>
    </p:spTree>
    <p:extLst>
      <p:ext uri="{BB962C8B-B14F-4D97-AF65-F5344CB8AC3E}">
        <p14:creationId xmlns:p14="http://schemas.microsoft.com/office/powerpoint/2010/main" val="103580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649404-AEEE-4B4E-B616-1BC6E4EEEF5D}" type="slidenum">
              <a:rPr lang="en-GB" smtClean="0"/>
              <a:t>8</a:t>
            </a:fld>
            <a:endParaRPr lang="en-GB"/>
          </a:p>
        </p:txBody>
      </p:sp>
    </p:spTree>
    <p:extLst>
      <p:ext uri="{BB962C8B-B14F-4D97-AF65-F5344CB8AC3E}">
        <p14:creationId xmlns:p14="http://schemas.microsoft.com/office/powerpoint/2010/main" val="90515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649404-AEEE-4B4E-B616-1BC6E4EEEF5D}" type="slidenum">
              <a:rPr lang="en-GB" smtClean="0"/>
              <a:t>9</a:t>
            </a:fld>
            <a:endParaRPr lang="en-GB"/>
          </a:p>
        </p:txBody>
      </p:sp>
    </p:spTree>
    <p:extLst>
      <p:ext uri="{BB962C8B-B14F-4D97-AF65-F5344CB8AC3E}">
        <p14:creationId xmlns:p14="http://schemas.microsoft.com/office/powerpoint/2010/main" val="371127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649404-AEEE-4B4E-B616-1BC6E4EEEF5D}" type="slidenum">
              <a:rPr lang="en-GB" smtClean="0"/>
              <a:t>10</a:t>
            </a:fld>
            <a:endParaRPr lang="en-GB"/>
          </a:p>
        </p:txBody>
      </p:sp>
    </p:spTree>
    <p:extLst>
      <p:ext uri="{BB962C8B-B14F-4D97-AF65-F5344CB8AC3E}">
        <p14:creationId xmlns:p14="http://schemas.microsoft.com/office/powerpoint/2010/main" val="111937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649404-AEEE-4B4E-B616-1BC6E4EEEF5D}" type="slidenum">
              <a:rPr lang="en-GB" smtClean="0"/>
              <a:t>11</a:t>
            </a:fld>
            <a:endParaRPr lang="en-GB"/>
          </a:p>
        </p:txBody>
      </p:sp>
    </p:spTree>
    <p:extLst>
      <p:ext uri="{BB962C8B-B14F-4D97-AF65-F5344CB8AC3E}">
        <p14:creationId xmlns:p14="http://schemas.microsoft.com/office/powerpoint/2010/main" val="24232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28CAD5D6-02C0-4657-9A19-FF8E027CE2BA}" type="slidenum">
              <a:rPr lang="en-BE" smtClean="0"/>
              <a:t>31</a:t>
            </a:fld>
            <a:endParaRPr lang="en-BE"/>
          </a:p>
        </p:txBody>
      </p:sp>
    </p:spTree>
    <p:extLst>
      <p:ext uri="{BB962C8B-B14F-4D97-AF65-F5344CB8AC3E}">
        <p14:creationId xmlns:p14="http://schemas.microsoft.com/office/powerpoint/2010/main" val="2686553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linkedin.com/company/entsog---european-network-of-transmission-system-operators-for-gas" TargetMode="External"/><Relationship Id="rId7" Type="http://schemas.openxmlformats.org/officeDocument/2006/relationships/hyperlink" Target="https://vimeo.com/entsog" TargetMode="External"/><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hyperlink" Target="https://twitter.com/ENTSOG" TargetMode="Externa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s://www.linkedin.com/company/entsog---european-network-of-transmission-system-operators-for-gas" TargetMode="External"/><Relationship Id="rId1" Type="http://schemas.openxmlformats.org/officeDocument/2006/relationships/slideMaster" Target="../slideMasters/slideMaster3.xml"/><Relationship Id="rId6" Type="http://schemas.openxmlformats.org/officeDocument/2006/relationships/hyperlink" Target="https://vimeo.com/entsog" TargetMode="External"/><Relationship Id="rId5" Type="http://schemas.openxmlformats.org/officeDocument/2006/relationships/image" Target="../media/image9.jpeg"/><Relationship Id="rId4" Type="http://schemas.openxmlformats.org/officeDocument/2006/relationships/hyperlink" Target="https://twitter.com/ENTSO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linkedin.com/company/entsog---european-network-of-transmission-system-operators-for-gas" TargetMode="External"/><Relationship Id="rId7" Type="http://schemas.openxmlformats.org/officeDocument/2006/relationships/hyperlink" Target="https://vimeo.com/entsog" TargetMode="External"/><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hyperlink" Target="https://twitter.com/ENTSOG" TargetMode="Externa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0" name="Picture 13">
            <a:extLst>
              <a:ext uri="{FF2B5EF4-FFF2-40B4-BE49-F238E27FC236}">
                <a16:creationId xmlns:a16="http://schemas.microsoft.com/office/drawing/2014/main" id="{34A09C5A-F1A0-48A1-AE21-E3D014AEDD04}"/>
              </a:ext>
            </a:extLst>
          </p:cNvPr>
          <p:cNvPicPr>
            <a:picLocks noChangeAspect="1"/>
          </p:cNvPicPr>
          <p:nvPr userDrawn="1"/>
        </p:nvPicPr>
        <p:blipFill rotWithShape="1">
          <a:blip r:embed="rId2"/>
          <a:srcRect t="19760" b="51907"/>
          <a:stretch/>
        </p:blipFill>
        <p:spPr>
          <a:xfrm>
            <a:off x="2" y="1447800"/>
            <a:ext cx="12191999" cy="2590800"/>
          </a:xfrm>
          <a:prstGeom prst="rect">
            <a:avLst/>
          </a:prstGeom>
        </p:spPr>
      </p:pic>
      <p:sp>
        <p:nvSpPr>
          <p:cNvPr id="3" name="Text Placeholder 2">
            <a:extLst>
              <a:ext uri="{FF2B5EF4-FFF2-40B4-BE49-F238E27FC236}">
                <a16:creationId xmlns:a16="http://schemas.microsoft.com/office/drawing/2014/main" id="{88B8ACB5-71F5-8B47-8193-8684C994D557}"/>
              </a:ext>
            </a:extLst>
          </p:cNvPr>
          <p:cNvSpPr>
            <a:spLocks noGrp="1"/>
          </p:cNvSpPr>
          <p:nvPr>
            <p:ph type="body" sz="quarter" idx="10" hasCustomPrompt="1"/>
          </p:nvPr>
        </p:nvSpPr>
        <p:spPr>
          <a:xfrm>
            <a:off x="231503" y="5860637"/>
            <a:ext cx="7365781" cy="539318"/>
          </a:xfrm>
          <a:prstGeom prst="rect">
            <a:avLst/>
          </a:prstGeom>
        </p:spPr>
        <p:txBody>
          <a:bodyPr>
            <a:normAutofit/>
          </a:bodyPr>
          <a:lstStyle>
            <a:lvl1pPr marL="0" indent="0" algn="l">
              <a:buNone/>
              <a:defRPr sz="1600"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 </a:t>
            </a:r>
            <a:br>
              <a:rPr lang="en-US" dirty="0"/>
            </a:br>
            <a:r>
              <a:rPr lang="en-US" dirty="0"/>
              <a:t>Name, Position</a:t>
            </a:r>
          </a:p>
          <a:p>
            <a:pPr lvl="0"/>
            <a:endParaRPr lang="en-US" dirty="0"/>
          </a:p>
        </p:txBody>
      </p:sp>
      <p:sp>
        <p:nvSpPr>
          <p:cNvPr id="11" name="Text Placeholder 14">
            <a:extLst>
              <a:ext uri="{FF2B5EF4-FFF2-40B4-BE49-F238E27FC236}">
                <a16:creationId xmlns:a16="http://schemas.microsoft.com/office/drawing/2014/main" id="{43C784FB-BB1C-4DA6-A74D-C408CBF2E9FB}"/>
              </a:ext>
            </a:extLst>
          </p:cNvPr>
          <p:cNvSpPr>
            <a:spLocks noGrp="1"/>
          </p:cNvSpPr>
          <p:nvPr>
            <p:ph type="body" sz="quarter" idx="12" hasCustomPrompt="1"/>
          </p:nvPr>
        </p:nvSpPr>
        <p:spPr>
          <a:xfrm>
            <a:off x="231503" y="5243126"/>
            <a:ext cx="11687229" cy="433093"/>
          </a:xfrm>
          <a:prstGeom prst="rect">
            <a:avLst/>
          </a:prstGeom>
        </p:spPr>
        <p:txBody>
          <a:bodyPr>
            <a:normAutofit/>
          </a:bodyPr>
          <a:lstStyle>
            <a:lvl1pPr marL="0" indent="0" algn="l">
              <a:buNone/>
              <a:defRPr sz="2000" b="1" i="0">
                <a:solidFill>
                  <a:srgbClr val="76B828"/>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Event title and date</a:t>
            </a:r>
          </a:p>
        </p:txBody>
      </p:sp>
      <p:sp>
        <p:nvSpPr>
          <p:cNvPr id="22" name="Text Placeholder 14">
            <a:extLst>
              <a:ext uri="{FF2B5EF4-FFF2-40B4-BE49-F238E27FC236}">
                <a16:creationId xmlns:a16="http://schemas.microsoft.com/office/drawing/2014/main" id="{FA88000D-944E-41DF-AA2D-6D0C1F017F86}"/>
              </a:ext>
            </a:extLst>
          </p:cNvPr>
          <p:cNvSpPr>
            <a:spLocks noGrp="1"/>
          </p:cNvSpPr>
          <p:nvPr>
            <p:ph type="body" sz="quarter" idx="15" hasCustomPrompt="1"/>
          </p:nvPr>
        </p:nvSpPr>
        <p:spPr>
          <a:xfrm>
            <a:off x="231502" y="4212963"/>
            <a:ext cx="11687229" cy="835289"/>
          </a:xfrm>
          <a:prstGeom prst="rect">
            <a:avLst/>
          </a:prstGeom>
        </p:spPr>
        <p:txBody>
          <a:bodyPr>
            <a:normAutofit/>
          </a:bodyPr>
          <a:lstStyle>
            <a:lvl1pPr marL="0" indent="0" algn="l">
              <a:lnSpc>
                <a:spcPct val="100000"/>
              </a:lnSpc>
              <a:buNone/>
              <a:defRPr sz="3200" b="1"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Title of the presentation</a:t>
            </a:r>
            <a:br>
              <a:rPr lang="en-US" dirty="0"/>
            </a:br>
            <a:endParaRPr lang="en-US" dirty="0"/>
          </a:p>
        </p:txBody>
      </p:sp>
      <p:sp>
        <p:nvSpPr>
          <p:cNvPr id="9" name="Text Placeholder 2">
            <a:extLst>
              <a:ext uri="{FF2B5EF4-FFF2-40B4-BE49-F238E27FC236}">
                <a16:creationId xmlns:a16="http://schemas.microsoft.com/office/drawing/2014/main" id="{E278631C-36F4-B440-9052-B5A2D19BB98E}"/>
              </a:ext>
            </a:extLst>
          </p:cNvPr>
          <p:cNvSpPr txBox="1">
            <a:spLocks/>
          </p:cNvSpPr>
          <p:nvPr userDrawn="1"/>
        </p:nvSpPr>
        <p:spPr>
          <a:xfrm>
            <a:off x="10591801" y="3826447"/>
            <a:ext cx="1600200" cy="212155"/>
          </a:xfrm>
          <a:prstGeom prst="rect">
            <a:avLst/>
          </a:prstGeom>
          <a:noFill/>
        </p:spPr>
        <p:txBody>
          <a:bodyPr>
            <a:noAutofit/>
          </a:bodyPr>
          <a:lstStyle>
            <a:defPPr>
              <a:defRPr lang="en-US"/>
            </a:defPPr>
            <a:lvl1pPr indent="0">
              <a:lnSpc>
                <a:spcPct val="90000"/>
              </a:lnSpc>
              <a:spcBef>
                <a:spcPts val="1000"/>
              </a:spcBef>
              <a:buClr>
                <a:schemeClr val="accent3"/>
              </a:buClr>
              <a:buFont typeface="Lato" panose="020F0502020204030203" pitchFamily="34" charset="0"/>
              <a:buNone/>
              <a:defRPr sz="800" b="0" i="0">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Clr>
                <a:srgbClr val="92D050"/>
              </a:buClr>
              <a:buSzPct val="100000"/>
              <a:buFont typeface="Arial Unicode MS" panose="020B0604020202020204" pitchFamily="34" charset="-128"/>
              <a:buChar char="▷"/>
              <a:defRPr sz="2000" b="0" i="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Clr>
                <a:srgbClr val="92D050"/>
              </a:buClr>
              <a:buFont typeface="Wingdings" pitchFamily="2" charset="2"/>
              <a:buChar char="§"/>
              <a:defRPr b="0" i="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Clr>
                <a:srgbClr val="92D050"/>
              </a:buClr>
              <a:buFont typeface="Courier New" panose="02070309020205020404" pitchFamily="49" charset="0"/>
              <a:buChar char="o"/>
              <a:defRPr sz="1600" b="0" i="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Clr>
                <a:srgbClr val="92D050"/>
              </a:buClr>
              <a:buFont typeface="Arial" panose="020B0604020202020204" pitchFamily="34" charset="0"/>
              <a:buChar char="•"/>
              <a:defRPr sz="1600" b="0" i="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800" dirty="0">
                <a:solidFill>
                  <a:schemeClr val="bg1"/>
                </a:solidFill>
              </a:rPr>
              <a:t>Picture courtesy of </a:t>
            </a:r>
            <a:r>
              <a:rPr lang="en-US" sz="800" dirty="0" err="1">
                <a:solidFill>
                  <a:schemeClr val="bg1"/>
                </a:solidFill>
              </a:rPr>
              <a:t>Bayernets</a:t>
            </a:r>
            <a:endParaRPr lang="en-US" sz="800" dirty="0">
              <a:solidFill>
                <a:schemeClr val="bg1"/>
              </a:solidFill>
            </a:endParaRPr>
          </a:p>
          <a:p>
            <a:pPr lvl="0"/>
            <a:endParaRPr lang="en-US" sz="800" dirty="0">
              <a:solidFill>
                <a:schemeClr val="bg1"/>
              </a:solidFill>
            </a:endParaRPr>
          </a:p>
        </p:txBody>
      </p:sp>
      <p:sp>
        <p:nvSpPr>
          <p:cNvPr id="13" name="Espace réservé du texte 3">
            <a:extLst>
              <a:ext uri="{FF2B5EF4-FFF2-40B4-BE49-F238E27FC236}">
                <a16:creationId xmlns:a16="http://schemas.microsoft.com/office/drawing/2014/main" id="{3B5C53F5-0EF2-432B-A4BD-419BD5ADA23A}"/>
              </a:ext>
            </a:extLst>
          </p:cNvPr>
          <p:cNvSpPr>
            <a:spLocks noGrp="1"/>
          </p:cNvSpPr>
          <p:nvPr>
            <p:ph type="body" sz="quarter" idx="18" hasCustomPrompt="1"/>
          </p:nvPr>
        </p:nvSpPr>
        <p:spPr>
          <a:xfrm>
            <a:off x="8439574" y="651130"/>
            <a:ext cx="3561927" cy="2921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a:t>Version #</a:t>
            </a:r>
          </a:p>
        </p:txBody>
      </p:sp>
      <p:sp>
        <p:nvSpPr>
          <p:cNvPr id="15" name="Espace réservé du texte 3">
            <a:extLst>
              <a:ext uri="{FF2B5EF4-FFF2-40B4-BE49-F238E27FC236}">
                <a16:creationId xmlns:a16="http://schemas.microsoft.com/office/drawing/2014/main" id="{7F358991-A6CE-4F5D-8EEB-0D44272272B1}"/>
              </a:ext>
            </a:extLst>
          </p:cNvPr>
          <p:cNvSpPr>
            <a:spLocks noGrp="1"/>
          </p:cNvSpPr>
          <p:nvPr>
            <p:ph type="body" sz="quarter" idx="19" hasCustomPrompt="1"/>
          </p:nvPr>
        </p:nvSpPr>
        <p:spPr>
          <a:xfrm>
            <a:off x="8439575" y="337820"/>
            <a:ext cx="3561927" cy="3048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err="1"/>
              <a:t>Latest</a:t>
            </a:r>
            <a:r>
              <a:rPr lang="fr-FR" dirty="0"/>
              <a:t> </a:t>
            </a:r>
            <a:r>
              <a:rPr lang="fr-FR" dirty="0" err="1"/>
              <a:t>Revision</a:t>
            </a:r>
            <a:r>
              <a:rPr lang="fr-FR" dirty="0"/>
              <a:t> Date DD/MM/YYYY</a:t>
            </a:r>
          </a:p>
        </p:txBody>
      </p:sp>
      <p:sp>
        <p:nvSpPr>
          <p:cNvPr id="18" name="Espace réservé du texte 3">
            <a:extLst>
              <a:ext uri="{FF2B5EF4-FFF2-40B4-BE49-F238E27FC236}">
                <a16:creationId xmlns:a16="http://schemas.microsoft.com/office/drawing/2014/main" id="{D9B98224-E340-4D5C-BE13-70B17970799F}"/>
              </a:ext>
            </a:extLst>
          </p:cNvPr>
          <p:cNvSpPr>
            <a:spLocks noGrp="1"/>
          </p:cNvSpPr>
          <p:nvPr>
            <p:ph type="body" sz="quarter" idx="20" hasCustomPrompt="1"/>
          </p:nvPr>
        </p:nvSpPr>
        <p:spPr>
          <a:xfrm>
            <a:off x="8782679" y="6370660"/>
            <a:ext cx="3136053" cy="360000"/>
          </a:xfrm>
          <a:prstGeom prst="rect">
            <a:avLst/>
          </a:prstGeom>
        </p:spPr>
        <p:txBody>
          <a:bodyPr>
            <a:noAutofit/>
          </a:bodyPr>
          <a:lstStyle>
            <a:lvl1pPr marL="0" marR="0" indent="0" algn="r" defTabSz="914377" rtl="0" eaLnBrk="1" fontAlgn="auto" latinLnBrk="0" hangingPunct="1">
              <a:lnSpc>
                <a:spcPct val="100000"/>
              </a:lnSpc>
              <a:spcBef>
                <a:spcPts val="0"/>
              </a:spcBef>
              <a:spcAft>
                <a:spcPts val="400"/>
              </a:spcAft>
              <a:buClr>
                <a:schemeClr val="accent1"/>
              </a:buClr>
              <a:buSzTx/>
              <a:buFont typeface="Police système"/>
              <a:buNone/>
              <a:tabLst/>
              <a:defRPr sz="1400" b="0">
                <a:solidFill>
                  <a:schemeClr val="tx1"/>
                </a:solidFill>
                <a:latin typeface="Lato" panose="020F0502020204030203" pitchFamily="34" charset="0"/>
                <a:cs typeface="Calibri" panose="020F0502020204030204" pitchFamily="34" charset="0"/>
              </a:defRPr>
            </a:lvl1pPr>
          </a:lstStyle>
          <a:p>
            <a:pPr lvl="0"/>
            <a:r>
              <a:rPr lang="fr-FR" dirty="0"/>
              <a:t>Location</a:t>
            </a:r>
          </a:p>
        </p:txBody>
      </p:sp>
    </p:spTree>
    <p:extLst>
      <p:ext uri="{BB962C8B-B14F-4D97-AF65-F5344CB8AC3E}">
        <p14:creationId xmlns:p14="http://schemas.microsoft.com/office/powerpoint/2010/main" val="220857251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ext box without bar">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FD86440-C7B1-44F7-9833-7BCD4DA17B62}"/>
              </a:ext>
            </a:extLst>
          </p:cNvPr>
          <p:cNvSpPr>
            <a:spLocks noGrp="1"/>
          </p:cNvSpPr>
          <p:nvPr>
            <p:ph type="body" sz="quarter" idx="17"/>
          </p:nvPr>
        </p:nvSpPr>
        <p:spPr>
          <a:xfrm>
            <a:off x="838201" y="1828800"/>
            <a:ext cx="11086204"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re 1">
            <a:extLst>
              <a:ext uri="{FF2B5EF4-FFF2-40B4-BE49-F238E27FC236}">
                <a16:creationId xmlns:a16="http://schemas.microsoft.com/office/drawing/2014/main" id="{C656DFED-32B3-B745-8FE0-533CA1A1D9C3}"/>
              </a:ext>
            </a:extLst>
          </p:cNvPr>
          <p:cNvSpPr>
            <a:spLocks noGrp="1"/>
          </p:cNvSpPr>
          <p:nvPr>
            <p:ph type="title"/>
          </p:nvPr>
        </p:nvSpPr>
        <p:spPr/>
        <p:txBody>
          <a:bodyPr/>
          <a:lstStyle/>
          <a:p>
            <a:r>
              <a:rPr lang="fr-FR"/>
              <a:t>Modifiez le style du titre</a:t>
            </a:r>
          </a:p>
        </p:txBody>
      </p:sp>
      <p:cxnSp>
        <p:nvCxnSpPr>
          <p:cNvPr id="8" name="Straight Connector 7">
            <a:extLst>
              <a:ext uri="{FF2B5EF4-FFF2-40B4-BE49-F238E27FC236}">
                <a16:creationId xmlns:a16="http://schemas.microsoft.com/office/drawing/2014/main" id="{6F9F174D-9576-47AB-A08A-2A8DE97709A8}"/>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C6424883-D247-4FFE-8936-BDBE8F858B90}"/>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4">
            <a:extLst>
              <a:ext uri="{FF2B5EF4-FFF2-40B4-BE49-F238E27FC236}">
                <a16:creationId xmlns:a16="http://schemas.microsoft.com/office/drawing/2014/main" id="{C9BD466D-8DA5-47E6-BCF8-333598FB481D}"/>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131603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Slide with ba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ED9F4-757D-3145-8964-057C19B07851}"/>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D7568281-3A03-244C-830F-7B7DB6B7CA29}"/>
              </a:ext>
            </a:extLst>
          </p:cNvPr>
          <p:cNvSpPr>
            <a:spLocks noGrp="1"/>
          </p:cNvSpPr>
          <p:nvPr>
            <p:ph type="ftr" sz="quarter" idx="10"/>
          </p:nvPr>
        </p:nvSpPr>
        <p:spPr/>
        <p:txBody>
          <a:bodyPr/>
          <a:lstStyle>
            <a:lvl1pPr algn="ctr">
              <a:defRPr/>
            </a:lvl1pPr>
          </a:lstStyle>
          <a:p>
            <a:r>
              <a:rPr lang="fr-FR"/>
              <a:t>Text here</a:t>
            </a:r>
            <a:endParaRPr lang="fr-FR" dirty="0"/>
          </a:p>
        </p:txBody>
      </p:sp>
      <p:sp>
        <p:nvSpPr>
          <p:cNvPr id="7" name="Slide Number Placeholder 4">
            <a:extLst>
              <a:ext uri="{FF2B5EF4-FFF2-40B4-BE49-F238E27FC236}">
                <a16:creationId xmlns:a16="http://schemas.microsoft.com/office/drawing/2014/main" id="{2F073C10-843C-4C3B-893B-FF1F3A7A6D7E}"/>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129613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side content with 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A644356-6641-154E-87D0-473B72FAFEEC}"/>
              </a:ext>
            </a:extLst>
          </p:cNvPr>
          <p:cNvSpPr>
            <a:spLocks noGrp="1"/>
          </p:cNvSpPr>
          <p:nvPr>
            <p:ph type="body" sz="quarter" idx="14" hasCustomPrompt="1"/>
          </p:nvPr>
        </p:nvSpPr>
        <p:spPr>
          <a:xfrm>
            <a:off x="838201" y="1499290"/>
            <a:ext cx="4546852" cy="444648"/>
          </a:xfrm>
        </p:spPr>
        <p:txBody>
          <a:bodyPr>
            <a:noAutofit/>
          </a:bodyPr>
          <a:lstStyle>
            <a:lvl1pPr marL="0" indent="0">
              <a:buNone/>
              <a:defRPr sz="2600" b="1" i="0">
                <a:latin typeface="Lato" panose="020F0502020204030203" pitchFamily="34" charset="0"/>
                <a:ea typeface="Lato" panose="020F0502020204030203" pitchFamily="34" charset="0"/>
                <a:cs typeface="Lato" panose="020F0502020204030203" pitchFamily="34" charset="0"/>
              </a:defRPr>
            </a:lvl1pPr>
          </a:lstStyle>
          <a:p>
            <a:pPr lvl="0"/>
            <a:r>
              <a:rPr lang="en-US" dirty="0"/>
              <a:t>Subtitle</a:t>
            </a:r>
          </a:p>
        </p:txBody>
      </p:sp>
      <p:sp>
        <p:nvSpPr>
          <p:cNvPr id="16" name="Text Placeholder 4">
            <a:extLst>
              <a:ext uri="{FF2B5EF4-FFF2-40B4-BE49-F238E27FC236}">
                <a16:creationId xmlns:a16="http://schemas.microsoft.com/office/drawing/2014/main" id="{902A8DA0-9F53-4FE7-BCD6-B35BB1AF49B7}"/>
              </a:ext>
            </a:extLst>
          </p:cNvPr>
          <p:cNvSpPr>
            <a:spLocks noGrp="1"/>
          </p:cNvSpPr>
          <p:nvPr>
            <p:ph type="body" sz="quarter" idx="17"/>
          </p:nvPr>
        </p:nvSpPr>
        <p:spPr>
          <a:xfrm>
            <a:off x="838200" y="2044700"/>
            <a:ext cx="4547544"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a:extLst>
              <a:ext uri="{FF2B5EF4-FFF2-40B4-BE49-F238E27FC236}">
                <a16:creationId xmlns:a16="http://schemas.microsoft.com/office/drawing/2014/main" id="{54925128-3948-D241-B3D3-28CABD7CA875}"/>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3583687B-C918-0047-BD7D-DEDAF96EB0F5}"/>
              </a:ext>
            </a:extLst>
          </p:cNvPr>
          <p:cNvSpPr>
            <a:spLocks noGrp="1"/>
          </p:cNvSpPr>
          <p:nvPr>
            <p:ph type="ftr" sz="quarter" idx="18"/>
          </p:nvPr>
        </p:nvSpPr>
        <p:spPr/>
        <p:txBody>
          <a:bodyPr/>
          <a:lstStyle>
            <a:lvl1pPr algn="ctr">
              <a:defRPr/>
            </a:lvl1pPr>
          </a:lstStyle>
          <a:p>
            <a:r>
              <a:rPr lang="fr-FR"/>
              <a:t>Text here</a:t>
            </a:r>
            <a:endParaRPr lang="fr-FR" dirty="0"/>
          </a:p>
        </p:txBody>
      </p:sp>
      <p:sp>
        <p:nvSpPr>
          <p:cNvPr id="8" name="Slide Number Placeholder 4">
            <a:extLst>
              <a:ext uri="{FF2B5EF4-FFF2-40B4-BE49-F238E27FC236}">
                <a16:creationId xmlns:a16="http://schemas.microsoft.com/office/drawing/2014/main" id="{39406B7D-BC65-4AA8-A93F-CC75B357B737}"/>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51532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ft side content without 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A644356-6641-154E-87D0-473B72FAFEEC}"/>
              </a:ext>
            </a:extLst>
          </p:cNvPr>
          <p:cNvSpPr>
            <a:spLocks noGrp="1"/>
          </p:cNvSpPr>
          <p:nvPr>
            <p:ph type="body" sz="quarter" idx="14" hasCustomPrompt="1"/>
          </p:nvPr>
        </p:nvSpPr>
        <p:spPr>
          <a:xfrm>
            <a:off x="838201" y="1499290"/>
            <a:ext cx="4546852" cy="444648"/>
          </a:xfrm>
        </p:spPr>
        <p:txBody>
          <a:bodyPr>
            <a:noAutofit/>
          </a:bodyPr>
          <a:lstStyle>
            <a:lvl1pPr marL="0" indent="0">
              <a:buNone/>
              <a:defRPr sz="2600" b="1" i="0">
                <a:latin typeface="Lato" panose="020F0502020204030203" pitchFamily="34" charset="0"/>
                <a:ea typeface="Lato" panose="020F0502020204030203" pitchFamily="34" charset="0"/>
                <a:cs typeface="Lato" panose="020F0502020204030203" pitchFamily="34" charset="0"/>
              </a:defRPr>
            </a:lvl1pPr>
          </a:lstStyle>
          <a:p>
            <a:pPr lvl="0"/>
            <a:r>
              <a:rPr lang="en-US" dirty="0"/>
              <a:t>Subtitle</a:t>
            </a:r>
          </a:p>
        </p:txBody>
      </p:sp>
      <p:sp>
        <p:nvSpPr>
          <p:cNvPr id="16" name="Text Placeholder 4">
            <a:extLst>
              <a:ext uri="{FF2B5EF4-FFF2-40B4-BE49-F238E27FC236}">
                <a16:creationId xmlns:a16="http://schemas.microsoft.com/office/drawing/2014/main" id="{902A8DA0-9F53-4FE7-BCD6-B35BB1AF49B7}"/>
              </a:ext>
            </a:extLst>
          </p:cNvPr>
          <p:cNvSpPr>
            <a:spLocks noGrp="1"/>
          </p:cNvSpPr>
          <p:nvPr>
            <p:ph type="body" sz="quarter" idx="17"/>
          </p:nvPr>
        </p:nvSpPr>
        <p:spPr>
          <a:xfrm>
            <a:off x="838200" y="2044700"/>
            <a:ext cx="4547544"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re 1">
            <a:extLst>
              <a:ext uri="{FF2B5EF4-FFF2-40B4-BE49-F238E27FC236}">
                <a16:creationId xmlns:a16="http://schemas.microsoft.com/office/drawing/2014/main" id="{09CF730D-AB39-3541-BC14-A5E71A8B40E8}"/>
              </a:ext>
            </a:extLst>
          </p:cNvPr>
          <p:cNvSpPr>
            <a:spLocks noGrp="1"/>
          </p:cNvSpPr>
          <p:nvPr>
            <p:ph type="title"/>
          </p:nvPr>
        </p:nvSpPr>
        <p:spPr/>
        <p:txBody>
          <a:bodyPr/>
          <a:lstStyle/>
          <a:p>
            <a:r>
              <a:rPr lang="fr-FR"/>
              <a:t>Modifiez le style du titre</a:t>
            </a:r>
          </a:p>
        </p:txBody>
      </p:sp>
      <p:cxnSp>
        <p:nvCxnSpPr>
          <p:cNvPr id="9" name="Straight Connector 7">
            <a:extLst>
              <a:ext uri="{FF2B5EF4-FFF2-40B4-BE49-F238E27FC236}">
                <a16:creationId xmlns:a16="http://schemas.microsoft.com/office/drawing/2014/main" id="{1B22E7C3-09FE-4490-8C49-38F4B3E02313}"/>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52517985-45D7-4022-A044-288B546C893A}"/>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a:extLst>
              <a:ext uri="{FF2B5EF4-FFF2-40B4-BE49-F238E27FC236}">
                <a16:creationId xmlns:a16="http://schemas.microsoft.com/office/drawing/2014/main" id="{7ACF1B9E-F3FF-4B23-9DA9-5F40775C0955}"/>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392064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boxes with 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A644356-6641-154E-87D0-473B72FAFEEC}"/>
              </a:ext>
            </a:extLst>
          </p:cNvPr>
          <p:cNvSpPr>
            <a:spLocks noGrp="1"/>
          </p:cNvSpPr>
          <p:nvPr>
            <p:ph type="body" sz="quarter" idx="14" hasCustomPrompt="1"/>
          </p:nvPr>
        </p:nvSpPr>
        <p:spPr>
          <a:xfrm>
            <a:off x="3429000" y="1499290"/>
            <a:ext cx="4546852" cy="444648"/>
          </a:xfrm>
        </p:spPr>
        <p:txBody>
          <a:bodyPr>
            <a:noAutofit/>
          </a:bodyPr>
          <a:lstStyle>
            <a:lvl1pPr marL="0" indent="0" algn="ctr">
              <a:buNone/>
              <a:defRPr sz="2600" b="1" i="0">
                <a:latin typeface="Lato" panose="020F0502020204030203" pitchFamily="34" charset="0"/>
                <a:ea typeface="Lato" panose="020F0502020204030203" pitchFamily="34" charset="0"/>
                <a:cs typeface="Lato" panose="020F0502020204030203" pitchFamily="34" charset="0"/>
              </a:defRPr>
            </a:lvl1pPr>
          </a:lstStyle>
          <a:p>
            <a:pPr lvl="0"/>
            <a:r>
              <a:rPr lang="en-US" dirty="0"/>
              <a:t>Subtitle</a:t>
            </a:r>
          </a:p>
        </p:txBody>
      </p:sp>
      <p:sp>
        <p:nvSpPr>
          <p:cNvPr id="7" name="Text Placeholder 14">
            <a:extLst>
              <a:ext uri="{FF2B5EF4-FFF2-40B4-BE49-F238E27FC236}">
                <a16:creationId xmlns:a16="http://schemas.microsoft.com/office/drawing/2014/main" id="{BD3EF39D-A600-954C-B284-177747620DD1}"/>
              </a:ext>
            </a:extLst>
          </p:cNvPr>
          <p:cNvSpPr>
            <a:spLocks noGrp="1"/>
          </p:cNvSpPr>
          <p:nvPr>
            <p:ph type="body" sz="quarter" idx="15" hasCustomPrompt="1"/>
          </p:nvPr>
        </p:nvSpPr>
        <p:spPr>
          <a:xfrm>
            <a:off x="1291016" y="2639411"/>
            <a:ext cx="3988821"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10" name="Text Placeholder 14">
            <a:extLst>
              <a:ext uri="{FF2B5EF4-FFF2-40B4-BE49-F238E27FC236}">
                <a16:creationId xmlns:a16="http://schemas.microsoft.com/office/drawing/2014/main" id="{77C2F615-8D65-B847-9F1D-1904031935A1}"/>
              </a:ext>
            </a:extLst>
          </p:cNvPr>
          <p:cNvSpPr>
            <a:spLocks noGrp="1"/>
          </p:cNvSpPr>
          <p:nvPr>
            <p:ph type="body" sz="quarter" idx="16" hasCustomPrompt="1"/>
          </p:nvPr>
        </p:nvSpPr>
        <p:spPr>
          <a:xfrm>
            <a:off x="1291016" y="4134836"/>
            <a:ext cx="3988820"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12" name="Text Placeholder 14">
            <a:extLst>
              <a:ext uri="{FF2B5EF4-FFF2-40B4-BE49-F238E27FC236}">
                <a16:creationId xmlns:a16="http://schemas.microsoft.com/office/drawing/2014/main" id="{0E968864-DC20-E44B-8A20-E885BC0B32E5}"/>
              </a:ext>
            </a:extLst>
          </p:cNvPr>
          <p:cNvSpPr>
            <a:spLocks noGrp="1"/>
          </p:cNvSpPr>
          <p:nvPr>
            <p:ph type="body" sz="quarter" idx="17" hasCustomPrompt="1"/>
          </p:nvPr>
        </p:nvSpPr>
        <p:spPr>
          <a:xfrm>
            <a:off x="6189096" y="2639411"/>
            <a:ext cx="4255444"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14" name="Text Placeholder 14">
            <a:extLst>
              <a:ext uri="{FF2B5EF4-FFF2-40B4-BE49-F238E27FC236}">
                <a16:creationId xmlns:a16="http://schemas.microsoft.com/office/drawing/2014/main" id="{5E3C2887-26D0-2E4E-87E3-C50B696D73E1}"/>
              </a:ext>
            </a:extLst>
          </p:cNvPr>
          <p:cNvSpPr>
            <a:spLocks noGrp="1"/>
          </p:cNvSpPr>
          <p:nvPr>
            <p:ph type="body" sz="quarter" idx="18" hasCustomPrompt="1"/>
          </p:nvPr>
        </p:nvSpPr>
        <p:spPr>
          <a:xfrm>
            <a:off x="6189613" y="4134836"/>
            <a:ext cx="4254927"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 name="Titre 2">
            <a:extLst>
              <a:ext uri="{FF2B5EF4-FFF2-40B4-BE49-F238E27FC236}">
                <a16:creationId xmlns:a16="http://schemas.microsoft.com/office/drawing/2014/main" id="{0073C879-7CD1-7648-A20C-BE2B542E9EE9}"/>
              </a:ext>
            </a:extLst>
          </p:cNvPr>
          <p:cNvSpPr>
            <a:spLocks noGrp="1"/>
          </p:cNvSpPr>
          <p:nvPr>
            <p:ph type="title"/>
          </p:nvPr>
        </p:nvSpPr>
        <p:spPr/>
        <p:txBody>
          <a:bodyPr/>
          <a:lstStyle/>
          <a:p>
            <a:r>
              <a:rPr lang="fr-FR" dirty="0"/>
              <a:t>Modifiez le style du titre</a:t>
            </a:r>
          </a:p>
        </p:txBody>
      </p:sp>
      <p:sp>
        <p:nvSpPr>
          <p:cNvPr id="4" name="Espace réservé du pied de page 3">
            <a:extLst>
              <a:ext uri="{FF2B5EF4-FFF2-40B4-BE49-F238E27FC236}">
                <a16:creationId xmlns:a16="http://schemas.microsoft.com/office/drawing/2014/main" id="{CBD3A558-F958-F542-8EF3-7695687F55F4}"/>
              </a:ext>
            </a:extLst>
          </p:cNvPr>
          <p:cNvSpPr>
            <a:spLocks noGrp="1"/>
          </p:cNvSpPr>
          <p:nvPr>
            <p:ph type="ftr" sz="quarter" idx="19"/>
          </p:nvPr>
        </p:nvSpPr>
        <p:spPr/>
        <p:txBody>
          <a:bodyPr/>
          <a:lstStyle>
            <a:lvl1pPr algn="ctr">
              <a:defRPr/>
            </a:lvl1pPr>
          </a:lstStyle>
          <a:p>
            <a:r>
              <a:rPr lang="fr-FR"/>
              <a:t>Text here</a:t>
            </a:r>
            <a:endParaRPr lang="fr-FR" dirty="0"/>
          </a:p>
        </p:txBody>
      </p:sp>
      <p:sp>
        <p:nvSpPr>
          <p:cNvPr id="15" name="Slide Number Placeholder 4">
            <a:extLst>
              <a:ext uri="{FF2B5EF4-FFF2-40B4-BE49-F238E27FC236}">
                <a16:creationId xmlns:a16="http://schemas.microsoft.com/office/drawing/2014/main" id="{2952DB8E-BBED-44F1-BF35-553430C01189}"/>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141306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plit boxes with 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A644356-6641-154E-87D0-473B72FAFEEC}"/>
              </a:ext>
            </a:extLst>
          </p:cNvPr>
          <p:cNvSpPr>
            <a:spLocks noGrp="1"/>
          </p:cNvSpPr>
          <p:nvPr>
            <p:ph type="body" sz="quarter" idx="14" hasCustomPrompt="1"/>
          </p:nvPr>
        </p:nvSpPr>
        <p:spPr>
          <a:xfrm>
            <a:off x="3429000" y="1499290"/>
            <a:ext cx="4546852" cy="444648"/>
          </a:xfrm>
        </p:spPr>
        <p:txBody>
          <a:bodyPr>
            <a:noAutofit/>
          </a:bodyPr>
          <a:lstStyle>
            <a:lvl1pPr marL="0" indent="0" algn="ctr">
              <a:buNone/>
              <a:defRPr sz="2600" b="1" i="0">
                <a:latin typeface="Lato" panose="020F0502020204030203" pitchFamily="34" charset="0"/>
                <a:ea typeface="Lato" panose="020F0502020204030203" pitchFamily="34" charset="0"/>
                <a:cs typeface="Lato" panose="020F0502020204030203" pitchFamily="34" charset="0"/>
              </a:defRPr>
            </a:lvl1pPr>
          </a:lstStyle>
          <a:p>
            <a:pPr lvl="0"/>
            <a:r>
              <a:rPr lang="en-US" dirty="0"/>
              <a:t>Subtitle</a:t>
            </a:r>
          </a:p>
        </p:txBody>
      </p:sp>
      <p:sp>
        <p:nvSpPr>
          <p:cNvPr id="7" name="Text Placeholder 14">
            <a:extLst>
              <a:ext uri="{FF2B5EF4-FFF2-40B4-BE49-F238E27FC236}">
                <a16:creationId xmlns:a16="http://schemas.microsoft.com/office/drawing/2014/main" id="{BD3EF39D-A600-954C-B284-177747620DD1}"/>
              </a:ext>
            </a:extLst>
          </p:cNvPr>
          <p:cNvSpPr>
            <a:spLocks noGrp="1"/>
          </p:cNvSpPr>
          <p:nvPr>
            <p:ph type="body" sz="quarter" idx="15" hasCustomPrompt="1"/>
          </p:nvPr>
        </p:nvSpPr>
        <p:spPr>
          <a:xfrm>
            <a:off x="1291016" y="2639411"/>
            <a:ext cx="3988821"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10" name="Text Placeholder 14">
            <a:extLst>
              <a:ext uri="{FF2B5EF4-FFF2-40B4-BE49-F238E27FC236}">
                <a16:creationId xmlns:a16="http://schemas.microsoft.com/office/drawing/2014/main" id="{77C2F615-8D65-B847-9F1D-1904031935A1}"/>
              </a:ext>
            </a:extLst>
          </p:cNvPr>
          <p:cNvSpPr>
            <a:spLocks noGrp="1"/>
          </p:cNvSpPr>
          <p:nvPr>
            <p:ph type="body" sz="quarter" idx="16" hasCustomPrompt="1"/>
          </p:nvPr>
        </p:nvSpPr>
        <p:spPr>
          <a:xfrm>
            <a:off x="1291016" y="4134836"/>
            <a:ext cx="3988820"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12" name="Text Placeholder 14">
            <a:extLst>
              <a:ext uri="{FF2B5EF4-FFF2-40B4-BE49-F238E27FC236}">
                <a16:creationId xmlns:a16="http://schemas.microsoft.com/office/drawing/2014/main" id="{0E968864-DC20-E44B-8A20-E885BC0B32E5}"/>
              </a:ext>
            </a:extLst>
          </p:cNvPr>
          <p:cNvSpPr>
            <a:spLocks noGrp="1"/>
          </p:cNvSpPr>
          <p:nvPr>
            <p:ph type="body" sz="quarter" idx="17" hasCustomPrompt="1"/>
          </p:nvPr>
        </p:nvSpPr>
        <p:spPr>
          <a:xfrm>
            <a:off x="6189096" y="2639411"/>
            <a:ext cx="4255444"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14" name="Text Placeholder 14">
            <a:extLst>
              <a:ext uri="{FF2B5EF4-FFF2-40B4-BE49-F238E27FC236}">
                <a16:creationId xmlns:a16="http://schemas.microsoft.com/office/drawing/2014/main" id="{5E3C2887-26D0-2E4E-87E3-C50B696D73E1}"/>
              </a:ext>
            </a:extLst>
          </p:cNvPr>
          <p:cNvSpPr>
            <a:spLocks noGrp="1"/>
          </p:cNvSpPr>
          <p:nvPr>
            <p:ph type="body" sz="quarter" idx="18" hasCustomPrompt="1"/>
          </p:nvPr>
        </p:nvSpPr>
        <p:spPr>
          <a:xfrm>
            <a:off x="6189613" y="4134836"/>
            <a:ext cx="4254927" cy="1142014"/>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 name="Titre 2">
            <a:extLst>
              <a:ext uri="{FF2B5EF4-FFF2-40B4-BE49-F238E27FC236}">
                <a16:creationId xmlns:a16="http://schemas.microsoft.com/office/drawing/2014/main" id="{0073C879-7CD1-7648-A20C-BE2B542E9EE9}"/>
              </a:ext>
            </a:extLst>
          </p:cNvPr>
          <p:cNvSpPr>
            <a:spLocks noGrp="1"/>
          </p:cNvSpPr>
          <p:nvPr>
            <p:ph type="title"/>
          </p:nvPr>
        </p:nvSpPr>
        <p:spPr/>
        <p:txBody>
          <a:bodyPr/>
          <a:lstStyle/>
          <a:p>
            <a:r>
              <a:rPr lang="fr-FR" dirty="0"/>
              <a:t>Modifiez le style du titre</a:t>
            </a:r>
          </a:p>
        </p:txBody>
      </p:sp>
      <p:cxnSp>
        <p:nvCxnSpPr>
          <p:cNvPr id="11" name="Straight Connector 7">
            <a:extLst>
              <a:ext uri="{FF2B5EF4-FFF2-40B4-BE49-F238E27FC236}">
                <a16:creationId xmlns:a16="http://schemas.microsoft.com/office/drawing/2014/main" id="{606AEC4B-F703-4B01-B5DB-85F21FE2C4D4}"/>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97B042A9-9BF4-4C6C-A77F-744CED81278A}"/>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4">
            <a:extLst>
              <a:ext uri="{FF2B5EF4-FFF2-40B4-BE49-F238E27FC236}">
                <a16:creationId xmlns:a16="http://schemas.microsoft.com/office/drawing/2014/main" id="{D34DA4AF-6530-4F47-876A-219854255AA6}"/>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18313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layout with bar">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F4BF73B-8AD4-4BB0-9D5C-2D30EFF6DDFF}"/>
              </a:ext>
            </a:extLst>
          </p:cNvPr>
          <p:cNvSpPr/>
          <p:nvPr userDrawn="1"/>
        </p:nvSpPr>
        <p:spPr>
          <a:xfrm>
            <a:off x="4470847" y="5562619"/>
            <a:ext cx="3328973" cy="36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F1057670-63A2-4014-B18E-F407F85CBAE2}"/>
              </a:ext>
            </a:extLst>
          </p:cNvPr>
          <p:cNvSpPr/>
          <p:nvPr userDrawn="1"/>
        </p:nvSpPr>
        <p:spPr>
          <a:xfrm>
            <a:off x="449264" y="5529686"/>
            <a:ext cx="3328973" cy="36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47">
            <a:extLst>
              <a:ext uri="{FF2B5EF4-FFF2-40B4-BE49-F238E27FC236}">
                <a16:creationId xmlns:a16="http://schemas.microsoft.com/office/drawing/2014/main" id="{30DB23BA-5AE4-44FE-B237-698742920278}"/>
              </a:ext>
            </a:extLst>
          </p:cNvPr>
          <p:cNvSpPr/>
          <p:nvPr userDrawn="1"/>
        </p:nvSpPr>
        <p:spPr>
          <a:xfrm>
            <a:off x="4457373" y="1371837"/>
            <a:ext cx="332898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a:extLst>
              <a:ext uri="{FF2B5EF4-FFF2-40B4-BE49-F238E27FC236}">
                <a16:creationId xmlns:a16="http://schemas.microsoft.com/office/drawing/2014/main" id="{A84F3960-C90A-4DB7-A67C-1CFA4081DBA6}"/>
              </a:ext>
            </a:extLst>
          </p:cNvPr>
          <p:cNvSpPr/>
          <p:nvPr userDrawn="1"/>
        </p:nvSpPr>
        <p:spPr>
          <a:xfrm>
            <a:off x="8485564" y="1368251"/>
            <a:ext cx="332898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7204713-0A0B-49AE-A112-EB196E90C907}"/>
              </a:ext>
            </a:extLst>
          </p:cNvPr>
          <p:cNvSpPr/>
          <p:nvPr userDrawn="1"/>
        </p:nvSpPr>
        <p:spPr>
          <a:xfrm>
            <a:off x="449177" y="1355295"/>
            <a:ext cx="332898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9" name="Straight Connector 28">
            <a:extLst>
              <a:ext uri="{FF2B5EF4-FFF2-40B4-BE49-F238E27FC236}">
                <a16:creationId xmlns:a16="http://schemas.microsoft.com/office/drawing/2014/main" id="{958BF214-4143-4F7E-9A67-5F74A78EEC19}"/>
              </a:ext>
            </a:extLst>
          </p:cNvPr>
          <p:cNvCxnSpPr/>
          <p:nvPr userDrawn="1"/>
        </p:nvCxnSpPr>
        <p:spPr>
          <a:xfrm>
            <a:off x="4108329" y="2010808"/>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2A2691-56A3-4A37-B813-86C8A83184B5}"/>
              </a:ext>
            </a:extLst>
          </p:cNvPr>
          <p:cNvCxnSpPr/>
          <p:nvPr userDrawn="1"/>
        </p:nvCxnSpPr>
        <p:spPr>
          <a:xfrm>
            <a:off x="8160201" y="2016125"/>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CAA24C-2B21-454E-9CF3-A54D26F07B07}"/>
              </a:ext>
            </a:extLst>
          </p:cNvPr>
          <p:cNvCxnSpPr>
            <a:cxnSpLocks/>
          </p:cNvCxnSpPr>
          <p:nvPr userDrawn="1"/>
        </p:nvCxnSpPr>
        <p:spPr>
          <a:xfrm flipH="1">
            <a:off x="414505" y="4654458"/>
            <a:ext cx="3329055"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B38B6E-0095-4399-B59C-096BA301E447}"/>
              </a:ext>
            </a:extLst>
          </p:cNvPr>
          <p:cNvCxnSpPr>
            <a:cxnSpLocks/>
          </p:cNvCxnSpPr>
          <p:nvPr userDrawn="1"/>
        </p:nvCxnSpPr>
        <p:spPr>
          <a:xfrm flipH="1">
            <a:off x="4482499" y="4654185"/>
            <a:ext cx="3329055"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AD83E4-FF22-4059-9CD8-9A10158F5EA8}"/>
              </a:ext>
            </a:extLst>
          </p:cNvPr>
          <p:cNvCxnSpPr>
            <a:cxnSpLocks/>
          </p:cNvCxnSpPr>
          <p:nvPr userDrawn="1"/>
        </p:nvCxnSpPr>
        <p:spPr>
          <a:xfrm flipH="1">
            <a:off x="8495654" y="4654185"/>
            <a:ext cx="3329055"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14">
            <a:extLst>
              <a:ext uri="{FF2B5EF4-FFF2-40B4-BE49-F238E27FC236}">
                <a16:creationId xmlns:a16="http://schemas.microsoft.com/office/drawing/2014/main" id="{EDE108C4-8A80-41BC-B356-6DAFBEED4B93}"/>
              </a:ext>
            </a:extLst>
          </p:cNvPr>
          <p:cNvSpPr>
            <a:spLocks noGrp="1"/>
          </p:cNvSpPr>
          <p:nvPr>
            <p:ph type="body" sz="quarter" idx="18" hasCustomPrompt="1"/>
          </p:nvPr>
        </p:nvSpPr>
        <p:spPr>
          <a:xfrm>
            <a:off x="449183" y="4834584"/>
            <a:ext cx="3329055" cy="476133"/>
          </a:xfrm>
        </p:spPr>
        <p:txBody>
          <a:bodyPr>
            <a:no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43" name="Text Placeholder 14">
            <a:extLst>
              <a:ext uri="{FF2B5EF4-FFF2-40B4-BE49-F238E27FC236}">
                <a16:creationId xmlns:a16="http://schemas.microsoft.com/office/drawing/2014/main" id="{F883D7BA-A278-482E-A404-7507771F319F}"/>
              </a:ext>
            </a:extLst>
          </p:cNvPr>
          <p:cNvSpPr>
            <a:spLocks noGrp="1"/>
          </p:cNvSpPr>
          <p:nvPr>
            <p:ph type="body" sz="quarter" idx="19" hasCustomPrompt="1"/>
          </p:nvPr>
        </p:nvSpPr>
        <p:spPr>
          <a:xfrm>
            <a:off x="4463211" y="4834584"/>
            <a:ext cx="3329055" cy="518059"/>
          </a:xfrm>
        </p:spPr>
        <p:txBody>
          <a:bodyPr>
            <a:no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44" name="Text Placeholder 14">
            <a:extLst>
              <a:ext uri="{FF2B5EF4-FFF2-40B4-BE49-F238E27FC236}">
                <a16:creationId xmlns:a16="http://schemas.microsoft.com/office/drawing/2014/main" id="{401DF0F3-A93E-4548-807B-22F2B0B9209F}"/>
              </a:ext>
            </a:extLst>
          </p:cNvPr>
          <p:cNvSpPr>
            <a:spLocks noGrp="1"/>
          </p:cNvSpPr>
          <p:nvPr>
            <p:ph type="body" sz="quarter" idx="20" hasCustomPrompt="1"/>
          </p:nvPr>
        </p:nvSpPr>
        <p:spPr>
          <a:xfrm>
            <a:off x="8495653" y="4829053"/>
            <a:ext cx="3290707" cy="518059"/>
          </a:xfrm>
        </p:spPr>
        <p:txBody>
          <a:bodyPr>
            <a:no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5" name="Text Placeholder 4">
            <a:extLst>
              <a:ext uri="{FF2B5EF4-FFF2-40B4-BE49-F238E27FC236}">
                <a16:creationId xmlns:a16="http://schemas.microsoft.com/office/drawing/2014/main" id="{1BEDEA8E-1CC3-41FE-A678-3241A07840CE}"/>
              </a:ext>
            </a:extLst>
          </p:cNvPr>
          <p:cNvSpPr>
            <a:spLocks noGrp="1"/>
          </p:cNvSpPr>
          <p:nvPr>
            <p:ph type="body" sz="quarter" idx="22" hasCustomPrompt="1"/>
          </p:nvPr>
        </p:nvSpPr>
        <p:spPr>
          <a:xfrm>
            <a:off x="443273" y="1355171"/>
            <a:ext cx="3328987" cy="655637"/>
          </a:xfrm>
          <a:solidFill>
            <a:schemeClr val="tx2"/>
          </a:solidFill>
        </p:spPr>
        <p:txBody>
          <a:bodyPr anchor="ctr">
            <a:normAutofit/>
          </a:bodyPr>
          <a:lstStyle>
            <a:lvl1pPr marL="0" indent="0" algn="ctr">
              <a:buNone/>
              <a:defRPr lang="en-US" sz="20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27" name="Text Placeholder 4">
            <a:extLst>
              <a:ext uri="{FF2B5EF4-FFF2-40B4-BE49-F238E27FC236}">
                <a16:creationId xmlns:a16="http://schemas.microsoft.com/office/drawing/2014/main" id="{231C53BF-17DE-4E50-9559-33AFB1BF0437}"/>
              </a:ext>
            </a:extLst>
          </p:cNvPr>
          <p:cNvSpPr>
            <a:spLocks noGrp="1"/>
          </p:cNvSpPr>
          <p:nvPr>
            <p:ph type="body" sz="quarter" idx="23" hasCustomPrompt="1"/>
          </p:nvPr>
        </p:nvSpPr>
        <p:spPr>
          <a:xfrm>
            <a:off x="4463280" y="1355294"/>
            <a:ext cx="3328987" cy="655637"/>
          </a:xfrm>
          <a:solidFill>
            <a:schemeClr val="tx2"/>
          </a:solidFill>
        </p:spPr>
        <p:txBody>
          <a:bodyPr anchor="ctr">
            <a:normAutofit/>
          </a:bodyPr>
          <a:lstStyle>
            <a:lvl1pPr marL="0" indent="0" algn="ctr">
              <a:buNone/>
              <a:defRPr lang="en-US" sz="20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28" name="Text Placeholder 4">
            <a:extLst>
              <a:ext uri="{FF2B5EF4-FFF2-40B4-BE49-F238E27FC236}">
                <a16:creationId xmlns:a16="http://schemas.microsoft.com/office/drawing/2014/main" id="{34BD5735-EFEF-4535-B2A0-6D999692B1A5}"/>
              </a:ext>
            </a:extLst>
          </p:cNvPr>
          <p:cNvSpPr>
            <a:spLocks noGrp="1"/>
          </p:cNvSpPr>
          <p:nvPr>
            <p:ph type="body" sz="quarter" idx="24" hasCustomPrompt="1"/>
          </p:nvPr>
        </p:nvSpPr>
        <p:spPr>
          <a:xfrm>
            <a:off x="8489193" y="1355296"/>
            <a:ext cx="3328987"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7" name="Text Placeholder 6">
            <a:extLst>
              <a:ext uri="{FF2B5EF4-FFF2-40B4-BE49-F238E27FC236}">
                <a16:creationId xmlns:a16="http://schemas.microsoft.com/office/drawing/2014/main" id="{AD991E25-91B1-46E2-9C56-476B61EE0895}"/>
              </a:ext>
            </a:extLst>
          </p:cNvPr>
          <p:cNvSpPr>
            <a:spLocks noGrp="1"/>
          </p:cNvSpPr>
          <p:nvPr>
            <p:ph type="body" sz="quarter" idx="25" hasCustomPrompt="1"/>
          </p:nvPr>
        </p:nvSpPr>
        <p:spPr>
          <a:xfrm>
            <a:off x="449264" y="5529686"/>
            <a:ext cx="3328968" cy="395210"/>
          </a:xfrm>
          <a:solidFill>
            <a:schemeClr val="tx2"/>
          </a:solidFill>
        </p:spPr>
        <p:txBody>
          <a:bodyPr anchor="ctr">
            <a:noAutofit/>
          </a:bodyPr>
          <a:lstStyle>
            <a:lvl1pPr marL="0" indent="0" algn="ctr">
              <a:buNone/>
              <a:defRPr lang="en-IE" sz="1800" b="1" kern="1200" dirty="0" smtClean="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p>
        </p:txBody>
      </p:sp>
      <p:sp>
        <p:nvSpPr>
          <p:cNvPr id="36" name="Text Placeholder 6">
            <a:extLst>
              <a:ext uri="{FF2B5EF4-FFF2-40B4-BE49-F238E27FC236}">
                <a16:creationId xmlns:a16="http://schemas.microsoft.com/office/drawing/2014/main" id="{8FC72B30-DFC0-4CB7-8955-31C8AB41DE63}"/>
              </a:ext>
            </a:extLst>
          </p:cNvPr>
          <p:cNvSpPr>
            <a:spLocks noGrp="1"/>
          </p:cNvSpPr>
          <p:nvPr>
            <p:ph type="body" sz="quarter" idx="26" hasCustomPrompt="1"/>
          </p:nvPr>
        </p:nvSpPr>
        <p:spPr>
          <a:xfrm>
            <a:off x="4463210" y="5532522"/>
            <a:ext cx="3329057" cy="395210"/>
          </a:xfrm>
          <a:solidFill>
            <a:schemeClr val="tx2"/>
          </a:solidFill>
        </p:spPr>
        <p:txBody>
          <a:bodyPr anchor="ctr">
            <a:normAutofit/>
          </a:bodyPr>
          <a:lstStyle>
            <a:lvl1pPr marL="0" indent="0" algn="ctr">
              <a:buNone/>
              <a:defRPr lang="en-IE" sz="18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p>
        </p:txBody>
      </p:sp>
      <p:sp>
        <p:nvSpPr>
          <p:cNvPr id="37" name="Text Placeholder 6">
            <a:extLst>
              <a:ext uri="{FF2B5EF4-FFF2-40B4-BE49-F238E27FC236}">
                <a16:creationId xmlns:a16="http://schemas.microsoft.com/office/drawing/2014/main" id="{6D0C9B5F-7FBF-475A-AFEC-997AF61F71B1}"/>
              </a:ext>
            </a:extLst>
          </p:cNvPr>
          <p:cNvSpPr>
            <a:spLocks noGrp="1"/>
          </p:cNvSpPr>
          <p:nvPr>
            <p:ph type="body" sz="quarter" idx="27" hasCustomPrompt="1"/>
          </p:nvPr>
        </p:nvSpPr>
        <p:spPr>
          <a:xfrm>
            <a:off x="8492432" y="5532583"/>
            <a:ext cx="3328968" cy="395210"/>
          </a:xfrm>
          <a:solidFill>
            <a:schemeClr val="tx2"/>
          </a:solidFill>
        </p:spPr>
        <p:txBody>
          <a:bodyPr anchor="ctr">
            <a:normAutofit/>
          </a:bodyPr>
          <a:lstStyle>
            <a:lvl1pPr marL="0" indent="0" algn="ctr">
              <a:buNone/>
              <a:defRPr lang="en-IE" sz="18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p>
        </p:txBody>
      </p:sp>
      <p:sp>
        <p:nvSpPr>
          <p:cNvPr id="4" name="Titre 3">
            <a:extLst>
              <a:ext uri="{FF2B5EF4-FFF2-40B4-BE49-F238E27FC236}">
                <a16:creationId xmlns:a16="http://schemas.microsoft.com/office/drawing/2014/main" id="{A9F924C8-4796-D449-8860-5E8F91DE4C5A}"/>
              </a:ext>
            </a:extLst>
          </p:cNvPr>
          <p:cNvSpPr>
            <a:spLocks noGrp="1"/>
          </p:cNvSpPr>
          <p:nvPr>
            <p:ph type="title"/>
          </p:nvPr>
        </p:nvSpPr>
        <p:spPr/>
        <p:txBody>
          <a:bodyPr/>
          <a:lstStyle/>
          <a:p>
            <a:r>
              <a:rPr lang="fr-FR" dirty="0"/>
              <a:t>Modifiez le style du titre</a:t>
            </a:r>
          </a:p>
        </p:txBody>
      </p:sp>
      <p:sp>
        <p:nvSpPr>
          <p:cNvPr id="47" name="Espace réservé du pied de page 3">
            <a:extLst>
              <a:ext uri="{FF2B5EF4-FFF2-40B4-BE49-F238E27FC236}">
                <a16:creationId xmlns:a16="http://schemas.microsoft.com/office/drawing/2014/main" id="{29625B4F-047E-2E4E-B11F-7D1033946C1A}"/>
              </a:ext>
            </a:extLst>
          </p:cNvPr>
          <p:cNvSpPr>
            <a:spLocks noGrp="1"/>
          </p:cNvSpPr>
          <p:nvPr>
            <p:ph type="ftr" sz="quarter" idx="28"/>
          </p:nvPr>
        </p:nvSpPr>
        <p:spPr>
          <a:xfrm>
            <a:off x="224220" y="6356353"/>
            <a:ext cx="11434380" cy="365125"/>
          </a:xfrm>
        </p:spPr>
        <p:txBody>
          <a:bodyPr/>
          <a:lstStyle>
            <a:lvl1pPr algn="ctr">
              <a:defRPr/>
            </a:lvl1pPr>
          </a:lstStyle>
          <a:p>
            <a:r>
              <a:rPr lang="fr-FR"/>
              <a:t>Text here</a:t>
            </a:r>
            <a:endParaRPr lang="fr-FR" dirty="0"/>
          </a:p>
        </p:txBody>
      </p:sp>
      <p:sp>
        <p:nvSpPr>
          <p:cNvPr id="2" name="TextBox 1">
            <a:extLst>
              <a:ext uri="{FF2B5EF4-FFF2-40B4-BE49-F238E27FC236}">
                <a16:creationId xmlns:a16="http://schemas.microsoft.com/office/drawing/2014/main" id="{CF30A216-9BC8-4986-AC6E-A25E5D43B641}"/>
              </a:ext>
            </a:extLst>
          </p:cNvPr>
          <p:cNvSpPr txBox="1"/>
          <p:nvPr userDrawn="1"/>
        </p:nvSpPr>
        <p:spPr>
          <a:xfrm>
            <a:off x="449264" y="2238180"/>
            <a:ext cx="3333701" cy="2236157"/>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46" name="Text Placeholder 14">
            <a:extLst>
              <a:ext uri="{FF2B5EF4-FFF2-40B4-BE49-F238E27FC236}">
                <a16:creationId xmlns:a16="http://schemas.microsoft.com/office/drawing/2014/main" id="{87CE58D5-52FA-4860-A75E-576A5B67CE48}"/>
              </a:ext>
            </a:extLst>
          </p:cNvPr>
          <p:cNvSpPr>
            <a:spLocks noGrp="1"/>
          </p:cNvSpPr>
          <p:nvPr>
            <p:ph type="body" sz="quarter" idx="16" hasCustomPrompt="1"/>
          </p:nvPr>
        </p:nvSpPr>
        <p:spPr>
          <a:xfrm>
            <a:off x="4463280" y="2238180"/>
            <a:ext cx="3328984" cy="2236157"/>
          </a:xfrm>
        </p:spPr>
        <p:txBody>
          <a:bodyPr>
            <a:noAutofit/>
          </a:bodyPr>
          <a:lstStyle>
            <a:lvl1pPr marL="342900" marR="0" indent="-342900"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sz="1800">
                <a:solidFill>
                  <a:srgbClr val="1D458D"/>
                </a:solidFill>
              </a:defRPr>
            </a:lvl2pPr>
            <a:lvl3pPr marL="1200127" marR="0" indent="-285750" algn="l" defTabSz="914377" rtl="0" eaLnBrk="1" fontAlgn="auto" latinLnBrk="0" hangingPunct="1">
              <a:lnSpc>
                <a:spcPct val="90000"/>
              </a:lnSpc>
              <a:spcBef>
                <a:spcPts val="500"/>
              </a:spcBef>
              <a:spcAft>
                <a:spcPts val="0"/>
              </a:spcAft>
              <a:buClr>
                <a:srgbClr val="92D050"/>
              </a:buClr>
              <a:buSzTx/>
              <a:buFont typeface="Lato" panose="020F0502020204030203" pitchFamily="34" charset="0"/>
              <a:buChar char="—"/>
              <a:tabLst/>
              <a:defRPr sz="1600">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400">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200">
                <a:solidFill>
                  <a:srgbClr val="1D458D"/>
                </a:solidFill>
              </a:defRPr>
            </a:lvl5pPr>
          </a:lstStyle>
          <a:p>
            <a:pPr lvl="0"/>
            <a:r>
              <a:rPr lang="en-US" dirty="0"/>
              <a:t>Click to add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Text Placeholder 14">
            <a:extLst>
              <a:ext uri="{FF2B5EF4-FFF2-40B4-BE49-F238E27FC236}">
                <a16:creationId xmlns:a16="http://schemas.microsoft.com/office/drawing/2014/main" id="{F6C12C27-BDE2-4569-95DF-66C5EB2617C2}"/>
              </a:ext>
            </a:extLst>
          </p:cNvPr>
          <p:cNvSpPr>
            <a:spLocks noGrp="1"/>
          </p:cNvSpPr>
          <p:nvPr>
            <p:ph type="body" sz="quarter" idx="30" hasCustomPrompt="1"/>
          </p:nvPr>
        </p:nvSpPr>
        <p:spPr>
          <a:xfrm>
            <a:off x="8528136" y="2213362"/>
            <a:ext cx="3328984" cy="2270202"/>
          </a:xfrm>
        </p:spPr>
        <p:txBody>
          <a:bodyPr>
            <a:noAutofit/>
          </a:bodyPr>
          <a:lstStyle>
            <a:lvl1pPr marL="342900" marR="0" indent="-342900"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sz="1800">
                <a:solidFill>
                  <a:srgbClr val="1D458D"/>
                </a:solidFill>
              </a:defRPr>
            </a:lvl2pPr>
            <a:lvl3pPr marL="1200127" marR="0" indent="-285750" algn="l" defTabSz="914377" rtl="0" eaLnBrk="1" fontAlgn="auto" latinLnBrk="0" hangingPunct="1">
              <a:lnSpc>
                <a:spcPct val="90000"/>
              </a:lnSpc>
              <a:spcBef>
                <a:spcPts val="500"/>
              </a:spcBef>
              <a:spcAft>
                <a:spcPts val="0"/>
              </a:spcAft>
              <a:buClr>
                <a:srgbClr val="92D050"/>
              </a:buClr>
              <a:buSzTx/>
              <a:buFont typeface="Lato" panose="020F0502020204030203" pitchFamily="34" charset="0"/>
              <a:buChar char="—"/>
              <a:tabLst/>
              <a:defRPr sz="1600">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400">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200">
                <a:solidFill>
                  <a:srgbClr val="1D458D"/>
                </a:solidFill>
              </a:defRPr>
            </a:lvl5pPr>
          </a:lstStyle>
          <a:p>
            <a:pPr lvl="0"/>
            <a:r>
              <a:rPr lang="en-US" dirty="0"/>
              <a:t>Click to add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Text Placeholder 14">
            <a:extLst>
              <a:ext uri="{FF2B5EF4-FFF2-40B4-BE49-F238E27FC236}">
                <a16:creationId xmlns:a16="http://schemas.microsoft.com/office/drawing/2014/main" id="{8DAB6AB3-D854-4266-93B2-D3192F9436CA}"/>
              </a:ext>
            </a:extLst>
          </p:cNvPr>
          <p:cNvSpPr>
            <a:spLocks noGrp="1"/>
          </p:cNvSpPr>
          <p:nvPr>
            <p:ph type="body" sz="quarter" idx="31" hasCustomPrompt="1"/>
          </p:nvPr>
        </p:nvSpPr>
        <p:spPr>
          <a:xfrm>
            <a:off x="449177" y="2236011"/>
            <a:ext cx="3328984" cy="2233439"/>
          </a:xfrm>
        </p:spPr>
        <p:txBody>
          <a:bodyPr>
            <a:noAutofit/>
          </a:bodyPr>
          <a:lstStyle>
            <a:lvl1pPr marL="342900" marR="0" indent="-342900"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sz="1800">
                <a:solidFill>
                  <a:srgbClr val="1D458D"/>
                </a:solidFill>
              </a:defRPr>
            </a:lvl2pPr>
            <a:lvl3pPr marL="1200127" marR="0" indent="-285750" algn="l" defTabSz="914377" rtl="0" eaLnBrk="1" fontAlgn="auto" latinLnBrk="0" hangingPunct="1">
              <a:lnSpc>
                <a:spcPct val="90000"/>
              </a:lnSpc>
              <a:spcBef>
                <a:spcPts val="500"/>
              </a:spcBef>
              <a:spcAft>
                <a:spcPts val="0"/>
              </a:spcAft>
              <a:buClr>
                <a:srgbClr val="92D050"/>
              </a:buClr>
              <a:buSzTx/>
              <a:buFont typeface="Lato" panose="020F0502020204030203" pitchFamily="34" charset="0"/>
              <a:buChar char="—"/>
              <a:tabLst/>
              <a:defRPr sz="1600">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400">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200">
                <a:solidFill>
                  <a:srgbClr val="1D458D"/>
                </a:solidFill>
              </a:defRPr>
            </a:lvl5pPr>
          </a:lstStyle>
          <a:p>
            <a:pPr lvl="0"/>
            <a:r>
              <a:rPr lang="en-US" dirty="0"/>
              <a:t>Click to add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lide Number Placeholder 4">
            <a:extLst>
              <a:ext uri="{FF2B5EF4-FFF2-40B4-BE49-F238E27FC236}">
                <a16:creationId xmlns:a16="http://schemas.microsoft.com/office/drawing/2014/main" id="{0F97DDFB-511B-4F8D-8DBE-0B84762AE6F2}"/>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13698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hree column layout with bar">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F4BF73B-8AD4-4BB0-9D5C-2D30EFF6DDFF}"/>
              </a:ext>
            </a:extLst>
          </p:cNvPr>
          <p:cNvSpPr/>
          <p:nvPr userDrawn="1"/>
        </p:nvSpPr>
        <p:spPr>
          <a:xfrm>
            <a:off x="4470847" y="5562619"/>
            <a:ext cx="3328973" cy="36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F1057670-63A2-4014-B18E-F407F85CBAE2}"/>
              </a:ext>
            </a:extLst>
          </p:cNvPr>
          <p:cNvSpPr/>
          <p:nvPr userDrawn="1"/>
        </p:nvSpPr>
        <p:spPr>
          <a:xfrm>
            <a:off x="449264" y="5529686"/>
            <a:ext cx="3328973" cy="36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47">
            <a:extLst>
              <a:ext uri="{FF2B5EF4-FFF2-40B4-BE49-F238E27FC236}">
                <a16:creationId xmlns:a16="http://schemas.microsoft.com/office/drawing/2014/main" id="{30DB23BA-5AE4-44FE-B237-698742920278}"/>
              </a:ext>
            </a:extLst>
          </p:cNvPr>
          <p:cNvSpPr/>
          <p:nvPr userDrawn="1"/>
        </p:nvSpPr>
        <p:spPr>
          <a:xfrm>
            <a:off x="4457373" y="1371837"/>
            <a:ext cx="332898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a:extLst>
              <a:ext uri="{FF2B5EF4-FFF2-40B4-BE49-F238E27FC236}">
                <a16:creationId xmlns:a16="http://schemas.microsoft.com/office/drawing/2014/main" id="{A84F3960-C90A-4DB7-A67C-1CFA4081DBA6}"/>
              </a:ext>
            </a:extLst>
          </p:cNvPr>
          <p:cNvSpPr/>
          <p:nvPr userDrawn="1"/>
        </p:nvSpPr>
        <p:spPr>
          <a:xfrm>
            <a:off x="8485564" y="1368251"/>
            <a:ext cx="332898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7204713-0A0B-49AE-A112-EB196E90C907}"/>
              </a:ext>
            </a:extLst>
          </p:cNvPr>
          <p:cNvSpPr/>
          <p:nvPr userDrawn="1"/>
        </p:nvSpPr>
        <p:spPr>
          <a:xfrm>
            <a:off x="449177" y="1355295"/>
            <a:ext cx="332898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9" name="Straight Connector 28">
            <a:extLst>
              <a:ext uri="{FF2B5EF4-FFF2-40B4-BE49-F238E27FC236}">
                <a16:creationId xmlns:a16="http://schemas.microsoft.com/office/drawing/2014/main" id="{958BF214-4143-4F7E-9A67-5F74A78EEC19}"/>
              </a:ext>
            </a:extLst>
          </p:cNvPr>
          <p:cNvCxnSpPr/>
          <p:nvPr userDrawn="1"/>
        </p:nvCxnSpPr>
        <p:spPr>
          <a:xfrm>
            <a:off x="4108329" y="2010808"/>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2A2691-56A3-4A37-B813-86C8A83184B5}"/>
              </a:ext>
            </a:extLst>
          </p:cNvPr>
          <p:cNvCxnSpPr/>
          <p:nvPr userDrawn="1"/>
        </p:nvCxnSpPr>
        <p:spPr>
          <a:xfrm>
            <a:off x="8160201" y="2016125"/>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CAA24C-2B21-454E-9CF3-A54D26F07B07}"/>
              </a:ext>
            </a:extLst>
          </p:cNvPr>
          <p:cNvCxnSpPr>
            <a:cxnSpLocks/>
          </p:cNvCxnSpPr>
          <p:nvPr userDrawn="1"/>
        </p:nvCxnSpPr>
        <p:spPr>
          <a:xfrm flipH="1">
            <a:off x="414505" y="4654458"/>
            <a:ext cx="3329055"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B38B6E-0095-4399-B59C-096BA301E447}"/>
              </a:ext>
            </a:extLst>
          </p:cNvPr>
          <p:cNvCxnSpPr>
            <a:cxnSpLocks/>
          </p:cNvCxnSpPr>
          <p:nvPr userDrawn="1"/>
        </p:nvCxnSpPr>
        <p:spPr>
          <a:xfrm flipH="1">
            <a:off x="4482499" y="4654185"/>
            <a:ext cx="3329055"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AAD83E4-FF22-4059-9CD8-9A10158F5EA8}"/>
              </a:ext>
            </a:extLst>
          </p:cNvPr>
          <p:cNvCxnSpPr>
            <a:cxnSpLocks/>
          </p:cNvCxnSpPr>
          <p:nvPr userDrawn="1"/>
        </p:nvCxnSpPr>
        <p:spPr>
          <a:xfrm flipH="1">
            <a:off x="8495654" y="4654185"/>
            <a:ext cx="3329055"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14">
            <a:extLst>
              <a:ext uri="{FF2B5EF4-FFF2-40B4-BE49-F238E27FC236}">
                <a16:creationId xmlns:a16="http://schemas.microsoft.com/office/drawing/2014/main" id="{EDE108C4-8A80-41BC-B356-6DAFBEED4B93}"/>
              </a:ext>
            </a:extLst>
          </p:cNvPr>
          <p:cNvSpPr>
            <a:spLocks noGrp="1"/>
          </p:cNvSpPr>
          <p:nvPr>
            <p:ph type="body" sz="quarter" idx="18" hasCustomPrompt="1"/>
          </p:nvPr>
        </p:nvSpPr>
        <p:spPr>
          <a:xfrm>
            <a:off x="449183" y="4834584"/>
            <a:ext cx="3329055" cy="476133"/>
          </a:xfrm>
        </p:spPr>
        <p:txBody>
          <a:bodyPr>
            <a:no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43" name="Text Placeholder 14">
            <a:extLst>
              <a:ext uri="{FF2B5EF4-FFF2-40B4-BE49-F238E27FC236}">
                <a16:creationId xmlns:a16="http://schemas.microsoft.com/office/drawing/2014/main" id="{F883D7BA-A278-482E-A404-7507771F319F}"/>
              </a:ext>
            </a:extLst>
          </p:cNvPr>
          <p:cNvSpPr>
            <a:spLocks noGrp="1"/>
          </p:cNvSpPr>
          <p:nvPr>
            <p:ph type="body" sz="quarter" idx="19" hasCustomPrompt="1"/>
          </p:nvPr>
        </p:nvSpPr>
        <p:spPr>
          <a:xfrm>
            <a:off x="4463211" y="4834584"/>
            <a:ext cx="3329055" cy="518059"/>
          </a:xfrm>
        </p:spPr>
        <p:txBody>
          <a:bodyPr>
            <a:no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44" name="Text Placeholder 14">
            <a:extLst>
              <a:ext uri="{FF2B5EF4-FFF2-40B4-BE49-F238E27FC236}">
                <a16:creationId xmlns:a16="http://schemas.microsoft.com/office/drawing/2014/main" id="{401DF0F3-A93E-4548-807B-22F2B0B9209F}"/>
              </a:ext>
            </a:extLst>
          </p:cNvPr>
          <p:cNvSpPr>
            <a:spLocks noGrp="1"/>
          </p:cNvSpPr>
          <p:nvPr>
            <p:ph type="body" sz="quarter" idx="20" hasCustomPrompt="1"/>
          </p:nvPr>
        </p:nvSpPr>
        <p:spPr>
          <a:xfrm>
            <a:off x="8495653" y="4829053"/>
            <a:ext cx="3290707" cy="518059"/>
          </a:xfrm>
        </p:spPr>
        <p:txBody>
          <a:bodyPr>
            <a:no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5" name="Text Placeholder 4">
            <a:extLst>
              <a:ext uri="{FF2B5EF4-FFF2-40B4-BE49-F238E27FC236}">
                <a16:creationId xmlns:a16="http://schemas.microsoft.com/office/drawing/2014/main" id="{1BEDEA8E-1CC3-41FE-A678-3241A07840CE}"/>
              </a:ext>
            </a:extLst>
          </p:cNvPr>
          <p:cNvSpPr>
            <a:spLocks noGrp="1"/>
          </p:cNvSpPr>
          <p:nvPr>
            <p:ph type="body" sz="quarter" idx="22" hasCustomPrompt="1"/>
          </p:nvPr>
        </p:nvSpPr>
        <p:spPr>
          <a:xfrm>
            <a:off x="443273" y="1355171"/>
            <a:ext cx="3328987" cy="655637"/>
          </a:xfrm>
          <a:solidFill>
            <a:schemeClr val="tx2"/>
          </a:solidFill>
        </p:spPr>
        <p:txBody>
          <a:bodyPr anchor="ctr">
            <a:normAutofit/>
          </a:bodyPr>
          <a:lstStyle>
            <a:lvl1pPr marL="0" indent="0" algn="ctr">
              <a:buNone/>
              <a:defRPr lang="en-US" sz="20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27" name="Text Placeholder 4">
            <a:extLst>
              <a:ext uri="{FF2B5EF4-FFF2-40B4-BE49-F238E27FC236}">
                <a16:creationId xmlns:a16="http://schemas.microsoft.com/office/drawing/2014/main" id="{231C53BF-17DE-4E50-9559-33AFB1BF0437}"/>
              </a:ext>
            </a:extLst>
          </p:cNvPr>
          <p:cNvSpPr>
            <a:spLocks noGrp="1"/>
          </p:cNvSpPr>
          <p:nvPr>
            <p:ph type="body" sz="quarter" idx="23" hasCustomPrompt="1"/>
          </p:nvPr>
        </p:nvSpPr>
        <p:spPr>
          <a:xfrm>
            <a:off x="4463280" y="1355294"/>
            <a:ext cx="3328987" cy="655637"/>
          </a:xfrm>
          <a:solidFill>
            <a:schemeClr val="tx2"/>
          </a:solidFill>
        </p:spPr>
        <p:txBody>
          <a:bodyPr anchor="ctr">
            <a:normAutofit/>
          </a:bodyPr>
          <a:lstStyle>
            <a:lvl1pPr marL="0" indent="0" algn="ctr">
              <a:buNone/>
              <a:defRPr lang="en-US" sz="20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28" name="Text Placeholder 4">
            <a:extLst>
              <a:ext uri="{FF2B5EF4-FFF2-40B4-BE49-F238E27FC236}">
                <a16:creationId xmlns:a16="http://schemas.microsoft.com/office/drawing/2014/main" id="{34BD5735-EFEF-4535-B2A0-6D999692B1A5}"/>
              </a:ext>
            </a:extLst>
          </p:cNvPr>
          <p:cNvSpPr>
            <a:spLocks noGrp="1"/>
          </p:cNvSpPr>
          <p:nvPr>
            <p:ph type="body" sz="quarter" idx="24" hasCustomPrompt="1"/>
          </p:nvPr>
        </p:nvSpPr>
        <p:spPr>
          <a:xfrm>
            <a:off x="8489193" y="1355296"/>
            <a:ext cx="3328987"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7" name="Text Placeholder 6">
            <a:extLst>
              <a:ext uri="{FF2B5EF4-FFF2-40B4-BE49-F238E27FC236}">
                <a16:creationId xmlns:a16="http://schemas.microsoft.com/office/drawing/2014/main" id="{AD991E25-91B1-46E2-9C56-476B61EE0895}"/>
              </a:ext>
            </a:extLst>
          </p:cNvPr>
          <p:cNvSpPr>
            <a:spLocks noGrp="1"/>
          </p:cNvSpPr>
          <p:nvPr>
            <p:ph type="body" sz="quarter" idx="25" hasCustomPrompt="1"/>
          </p:nvPr>
        </p:nvSpPr>
        <p:spPr>
          <a:xfrm>
            <a:off x="449264" y="5529686"/>
            <a:ext cx="3328968" cy="395210"/>
          </a:xfrm>
          <a:solidFill>
            <a:schemeClr val="tx2"/>
          </a:solidFill>
        </p:spPr>
        <p:txBody>
          <a:bodyPr anchor="ctr">
            <a:noAutofit/>
          </a:bodyPr>
          <a:lstStyle>
            <a:lvl1pPr marL="0" indent="0" algn="ctr">
              <a:buNone/>
              <a:defRPr lang="en-IE" sz="1800" b="1" kern="1200" dirty="0" smtClean="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p>
        </p:txBody>
      </p:sp>
      <p:sp>
        <p:nvSpPr>
          <p:cNvPr id="36" name="Text Placeholder 6">
            <a:extLst>
              <a:ext uri="{FF2B5EF4-FFF2-40B4-BE49-F238E27FC236}">
                <a16:creationId xmlns:a16="http://schemas.microsoft.com/office/drawing/2014/main" id="{8FC72B30-DFC0-4CB7-8955-31C8AB41DE63}"/>
              </a:ext>
            </a:extLst>
          </p:cNvPr>
          <p:cNvSpPr>
            <a:spLocks noGrp="1"/>
          </p:cNvSpPr>
          <p:nvPr>
            <p:ph type="body" sz="quarter" idx="26" hasCustomPrompt="1"/>
          </p:nvPr>
        </p:nvSpPr>
        <p:spPr>
          <a:xfrm>
            <a:off x="4463210" y="5532522"/>
            <a:ext cx="3329057" cy="395210"/>
          </a:xfrm>
          <a:solidFill>
            <a:schemeClr val="tx2"/>
          </a:solidFill>
        </p:spPr>
        <p:txBody>
          <a:bodyPr anchor="ctr">
            <a:normAutofit/>
          </a:bodyPr>
          <a:lstStyle>
            <a:lvl1pPr marL="0" indent="0" algn="ctr">
              <a:buNone/>
              <a:defRPr lang="en-IE" sz="18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p>
        </p:txBody>
      </p:sp>
      <p:sp>
        <p:nvSpPr>
          <p:cNvPr id="37" name="Text Placeholder 6">
            <a:extLst>
              <a:ext uri="{FF2B5EF4-FFF2-40B4-BE49-F238E27FC236}">
                <a16:creationId xmlns:a16="http://schemas.microsoft.com/office/drawing/2014/main" id="{6D0C9B5F-7FBF-475A-AFEC-997AF61F71B1}"/>
              </a:ext>
            </a:extLst>
          </p:cNvPr>
          <p:cNvSpPr>
            <a:spLocks noGrp="1"/>
          </p:cNvSpPr>
          <p:nvPr>
            <p:ph type="body" sz="quarter" idx="27" hasCustomPrompt="1"/>
          </p:nvPr>
        </p:nvSpPr>
        <p:spPr>
          <a:xfrm>
            <a:off x="8492432" y="5532583"/>
            <a:ext cx="3328968" cy="395210"/>
          </a:xfrm>
          <a:solidFill>
            <a:schemeClr val="tx2"/>
          </a:solidFill>
        </p:spPr>
        <p:txBody>
          <a:bodyPr anchor="ctr">
            <a:normAutofit/>
          </a:bodyPr>
          <a:lstStyle>
            <a:lvl1pPr marL="0" indent="0" algn="ctr">
              <a:buNone/>
              <a:defRPr lang="en-IE" sz="18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p>
        </p:txBody>
      </p:sp>
      <p:sp>
        <p:nvSpPr>
          <p:cNvPr id="4" name="Titre 3">
            <a:extLst>
              <a:ext uri="{FF2B5EF4-FFF2-40B4-BE49-F238E27FC236}">
                <a16:creationId xmlns:a16="http://schemas.microsoft.com/office/drawing/2014/main" id="{A9F924C8-4796-D449-8860-5E8F91DE4C5A}"/>
              </a:ext>
            </a:extLst>
          </p:cNvPr>
          <p:cNvSpPr>
            <a:spLocks noGrp="1"/>
          </p:cNvSpPr>
          <p:nvPr>
            <p:ph type="title"/>
          </p:nvPr>
        </p:nvSpPr>
        <p:spPr/>
        <p:txBody>
          <a:bodyPr/>
          <a:lstStyle/>
          <a:p>
            <a:r>
              <a:rPr lang="fr-FR" dirty="0"/>
              <a:t>Modifiez le style du titre</a:t>
            </a:r>
          </a:p>
        </p:txBody>
      </p:sp>
      <p:sp>
        <p:nvSpPr>
          <p:cNvPr id="2" name="TextBox 1">
            <a:extLst>
              <a:ext uri="{FF2B5EF4-FFF2-40B4-BE49-F238E27FC236}">
                <a16:creationId xmlns:a16="http://schemas.microsoft.com/office/drawing/2014/main" id="{CF30A216-9BC8-4986-AC6E-A25E5D43B641}"/>
              </a:ext>
            </a:extLst>
          </p:cNvPr>
          <p:cNvSpPr txBox="1"/>
          <p:nvPr userDrawn="1"/>
        </p:nvSpPr>
        <p:spPr>
          <a:xfrm>
            <a:off x="449264" y="2238180"/>
            <a:ext cx="3333701" cy="2236157"/>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46" name="Text Placeholder 14">
            <a:extLst>
              <a:ext uri="{FF2B5EF4-FFF2-40B4-BE49-F238E27FC236}">
                <a16:creationId xmlns:a16="http://schemas.microsoft.com/office/drawing/2014/main" id="{87CE58D5-52FA-4860-A75E-576A5B67CE48}"/>
              </a:ext>
            </a:extLst>
          </p:cNvPr>
          <p:cNvSpPr>
            <a:spLocks noGrp="1"/>
          </p:cNvSpPr>
          <p:nvPr>
            <p:ph type="body" sz="quarter" idx="16" hasCustomPrompt="1"/>
          </p:nvPr>
        </p:nvSpPr>
        <p:spPr>
          <a:xfrm>
            <a:off x="4463280" y="2238180"/>
            <a:ext cx="3328984" cy="2236157"/>
          </a:xfrm>
        </p:spPr>
        <p:txBody>
          <a:bodyPr>
            <a:noAutofit/>
          </a:bodyPr>
          <a:lstStyle>
            <a:lvl1pPr marL="342900" marR="0" indent="-342900"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sz="1800">
                <a:solidFill>
                  <a:srgbClr val="1D458D"/>
                </a:solidFill>
              </a:defRPr>
            </a:lvl2pPr>
            <a:lvl3pPr marL="1200127" marR="0" indent="-285750" algn="l" defTabSz="914377" rtl="0" eaLnBrk="1" fontAlgn="auto" latinLnBrk="0" hangingPunct="1">
              <a:lnSpc>
                <a:spcPct val="90000"/>
              </a:lnSpc>
              <a:spcBef>
                <a:spcPts val="500"/>
              </a:spcBef>
              <a:spcAft>
                <a:spcPts val="0"/>
              </a:spcAft>
              <a:buClr>
                <a:srgbClr val="92D050"/>
              </a:buClr>
              <a:buSzTx/>
              <a:buFont typeface="Lato" panose="020F0502020204030203" pitchFamily="34" charset="0"/>
              <a:buChar char="—"/>
              <a:tabLst/>
              <a:defRPr sz="1600">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400">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200">
                <a:solidFill>
                  <a:srgbClr val="1D458D"/>
                </a:solidFill>
              </a:defRPr>
            </a:lvl5pPr>
          </a:lstStyle>
          <a:p>
            <a:pPr lvl="0"/>
            <a:r>
              <a:rPr lang="en-US" dirty="0"/>
              <a:t>Click to add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Text Placeholder 14">
            <a:extLst>
              <a:ext uri="{FF2B5EF4-FFF2-40B4-BE49-F238E27FC236}">
                <a16:creationId xmlns:a16="http://schemas.microsoft.com/office/drawing/2014/main" id="{F6C12C27-BDE2-4569-95DF-66C5EB2617C2}"/>
              </a:ext>
            </a:extLst>
          </p:cNvPr>
          <p:cNvSpPr>
            <a:spLocks noGrp="1"/>
          </p:cNvSpPr>
          <p:nvPr>
            <p:ph type="body" sz="quarter" idx="30" hasCustomPrompt="1"/>
          </p:nvPr>
        </p:nvSpPr>
        <p:spPr>
          <a:xfrm>
            <a:off x="8528136" y="2213362"/>
            <a:ext cx="3328984" cy="2270202"/>
          </a:xfrm>
        </p:spPr>
        <p:txBody>
          <a:bodyPr>
            <a:noAutofit/>
          </a:bodyPr>
          <a:lstStyle>
            <a:lvl1pPr marL="342900" marR="0" indent="-342900"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sz="1800">
                <a:solidFill>
                  <a:srgbClr val="1D458D"/>
                </a:solidFill>
              </a:defRPr>
            </a:lvl2pPr>
            <a:lvl3pPr marL="1200127" marR="0" indent="-285750" algn="l" defTabSz="914377" rtl="0" eaLnBrk="1" fontAlgn="auto" latinLnBrk="0" hangingPunct="1">
              <a:lnSpc>
                <a:spcPct val="90000"/>
              </a:lnSpc>
              <a:spcBef>
                <a:spcPts val="500"/>
              </a:spcBef>
              <a:spcAft>
                <a:spcPts val="0"/>
              </a:spcAft>
              <a:buClr>
                <a:srgbClr val="92D050"/>
              </a:buClr>
              <a:buSzTx/>
              <a:buFont typeface="Lato" panose="020F0502020204030203" pitchFamily="34" charset="0"/>
              <a:buChar char="—"/>
              <a:tabLst/>
              <a:defRPr sz="1600">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400">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200">
                <a:solidFill>
                  <a:srgbClr val="1D458D"/>
                </a:solidFill>
              </a:defRPr>
            </a:lvl5pPr>
          </a:lstStyle>
          <a:p>
            <a:pPr lvl="0"/>
            <a:r>
              <a:rPr lang="en-US" dirty="0"/>
              <a:t>Click to add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Text Placeholder 14">
            <a:extLst>
              <a:ext uri="{FF2B5EF4-FFF2-40B4-BE49-F238E27FC236}">
                <a16:creationId xmlns:a16="http://schemas.microsoft.com/office/drawing/2014/main" id="{8DAB6AB3-D854-4266-93B2-D3192F9436CA}"/>
              </a:ext>
            </a:extLst>
          </p:cNvPr>
          <p:cNvSpPr>
            <a:spLocks noGrp="1"/>
          </p:cNvSpPr>
          <p:nvPr>
            <p:ph type="body" sz="quarter" idx="31" hasCustomPrompt="1"/>
          </p:nvPr>
        </p:nvSpPr>
        <p:spPr>
          <a:xfrm>
            <a:off x="449177" y="2236011"/>
            <a:ext cx="3328984" cy="2233439"/>
          </a:xfrm>
        </p:spPr>
        <p:txBody>
          <a:bodyPr>
            <a:noAutofit/>
          </a:bodyPr>
          <a:lstStyle>
            <a:lvl1pPr marL="342900" marR="0" indent="-342900"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sz="1800">
                <a:solidFill>
                  <a:srgbClr val="1D458D"/>
                </a:solidFill>
              </a:defRPr>
            </a:lvl2pPr>
            <a:lvl3pPr marL="1200127" marR="0" indent="-285750" algn="l" defTabSz="914377" rtl="0" eaLnBrk="1" fontAlgn="auto" latinLnBrk="0" hangingPunct="1">
              <a:lnSpc>
                <a:spcPct val="90000"/>
              </a:lnSpc>
              <a:spcBef>
                <a:spcPts val="500"/>
              </a:spcBef>
              <a:spcAft>
                <a:spcPts val="0"/>
              </a:spcAft>
              <a:buClr>
                <a:srgbClr val="92D050"/>
              </a:buClr>
              <a:buSzTx/>
              <a:buFont typeface="Lato" panose="020F0502020204030203" pitchFamily="34" charset="0"/>
              <a:buChar char="—"/>
              <a:tabLst/>
              <a:defRPr sz="1600">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400">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sz="1200">
                <a:solidFill>
                  <a:srgbClr val="1D458D"/>
                </a:solidFill>
              </a:defRPr>
            </a:lvl5pPr>
          </a:lstStyle>
          <a:p>
            <a:pPr lvl="0"/>
            <a:r>
              <a:rPr lang="en-US" dirty="0"/>
              <a:t>Click to add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4" name="Picture 2">
            <a:extLst>
              <a:ext uri="{FF2B5EF4-FFF2-40B4-BE49-F238E27FC236}">
                <a16:creationId xmlns:a16="http://schemas.microsoft.com/office/drawing/2014/main" id="{5F41921F-5C86-40A4-9FE4-79EBF8C394E8}"/>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7">
            <a:extLst>
              <a:ext uri="{FF2B5EF4-FFF2-40B4-BE49-F238E27FC236}">
                <a16:creationId xmlns:a16="http://schemas.microsoft.com/office/drawing/2014/main" id="{8073F4CE-AA28-4C91-AA11-3635BD3E4400}"/>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39" name="Slide Number Placeholder 4">
            <a:extLst>
              <a:ext uri="{FF2B5EF4-FFF2-40B4-BE49-F238E27FC236}">
                <a16:creationId xmlns:a16="http://schemas.microsoft.com/office/drawing/2014/main" id="{5949672B-6CC2-4D29-BC12-0D71B9B0D0BF}"/>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76753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our column layout with bar">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958BF214-4143-4F7E-9A67-5F74A78EEC19}"/>
              </a:ext>
            </a:extLst>
          </p:cNvPr>
          <p:cNvCxnSpPr/>
          <p:nvPr userDrawn="1"/>
        </p:nvCxnSpPr>
        <p:spPr>
          <a:xfrm>
            <a:off x="3262979" y="2021678"/>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CAA24C-2B21-454E-9CF3-A54D26F07B07}"/>
              </a:ext>
            </a:extLst>
          </p:cNvPr>
          <p:cNvCxnSpPr>
            <a:cxnSpLocks/>
          </p:cNvCxnSpPr>
          <p:nvPr userDrawn="1"/>
        </p:nvCxnSpPr>
        <p:spPr>
          <a:xfrm flipH="1">
            <a:off x="647758" y="4660140"/>
            <a:ext cx="2376031" cy="2861"/>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39" name="Text Placeholder 14">
            <a:extLst>
              <a:ext uri="{FF2B5EF4-FFF2-40B4-BE49-F238E27FC236}">
                <a16:creationId xmlns:a16="http://schemas.microsoft.com/office/drawing/2014/main" id="{1C2D3E08-280F-4481-9E8D-4708289DA006}"/>
              </a:ext>
            </a:extLst>
          </p:cNvPr>
          <p:cNvSpPr>
            <a:spLocks noGrp="1"/>
          </p:cNvSpPr>
          <p:nvPr>
            <p:ph type="body" sz="quarter" idx="15"/>
          </p:nvPr>
        </p:nvSpPr>
        <p:spPr>
          <a:xfrm>
            <a:off x="647759" y="2246994"/>
            <a:ext cx="2381967"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371566" marR="0" indent="0"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None/>
              <a:tabLst/>
              <a:defRPr>
                <a:solidFill>
                  <a:srgbClr val="1D458D"/>
                </a:solidFill>
              </a:defRPr>
            </a:lvl4pPr>
            <a:lvl5pPr marL="1828754" marR="0" indent="0"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None/>
              <a:tabLst/>
              <a:defRPr>
                <a:solidFill>
                  <a:srgbClr val="1D458D"/>
                </a:solidFill>
              </a:defRPr>
            </a:lvl5pPr>
          </a:lstStyle>
          <a:p>
            <a:pPr lvl="0"/>
            <a:endParaRPr lang="en-US" dirty="0"/>
          </a:p>
        </p:txBody>
      </p:sp>
      <p:sp>
        <p:nvSpPr>
          <p:cNvPr id="42" name="Text Placeholder 14">
            <a:extLst>
              <a:ext uri="{FF2B5EF4-FFF2-40B4-BE49-F238E27FC236}">
                <a16:creationId xmlns:a16="http://schemas.microsoft.com/office/drawing/2014/main" id="{EDE108C4-8A80-41BC-B356-6DAFBEED4B93}"/>
              </a:ext>
            </a:extLst>
          </p:cNvPr>
          <p:cNvSpPr>
            <a:spLocks noGrp="1"/>
          </p:cNvSpPr>
          <p:nvPr>
            <p:ph type="body" sz="quarter" idx="18" hasCustomPrompt="1"/>
          </p:nvPr>
        </p:nvSpPr>
        <p:spPr>
          <a:xfrm>
            <a:off x="647758" y="4843398"/>
            <a:ext cx="2381967"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cxnSp>
        <p:nvCxnSpPr>
          <p:cNvPr id="37" name="Straight Connector 36">
            <a:extLst>
              <a:ext uri="{FF2B5EF4-FFF2-40B4-BE49-F238E27FC236}">
                <a16:creationId xmlns:a16="http://schemas.microsoft.com/office/drawing/2014/main" id="{C2B8E4D9-A77A-4D3D-9336-5A02CE079D01}"/>
              </a:ext>
            </a:extLst>
          </p:cNvPr>
          <p:cNvCxnSpPr/>
          <p:nvPr userDrawn="1"/>
        </p:nvCxnSpPr>
        <p:spPr>
          <a:xfrm>
            <a:off x="6033207" y="2021678"/>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55160A-3A09-4980-AD6F-0BA9FD0C128B}"/>
              </a:ext>
            </a:extLst>
          </p:cNvPr>
          <p:cNvCxnSpPr>
            <a:cxnSpLocks/>
          </p:cNvCxnSpPr>
          <p:nvPr userDrawn="1"/>
        </p:nvCxnSpPr>
        <p:spPr>
          <a:xfrm flipH="1" flipV="1">
            <a:off x="3461571" y="4660138"/>
            <a:ext cx="2410693" cy="10292"/>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45" name="Text Placeholder 14">
            <a:extLst>
              <a:ext uri="{FF2B5EF4-FFF2-40B4-BE49-F238E27FC236}">
                <a16:creationId xmlns:a16="http://schemas.microsoft.com/office/drawing/2014/main" id="{E9263513-5A47-414C-9B8C-C73F32D489E6}"/>
              </a:ext>
            </a:extLst>
          </p:cNvPr>
          <p:cNvSpPr>
            <a:spLocks noGrp="1"/>
          </p:cNvSpPr>
          <p:nvPr>
            <p:ph type="body" sz="quarter" idx="22"/>
          </p:nvPr>
        </p:nvSpPr>
        <p:spPr>
          <a:xfrm>
            <a:off x="3496233" y="2244133"/>
            <a:ext cx="2347304"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4pPr>
            <a:lvl5pPr marL="1828754" marR="0" indent="0"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None/>
              <a:tabLst/>
              <a:defRPr>
                <a:solidFill>
                  <a:srgbClr val="1D458D"/>
                </a:solidFill>
              </a:defRPr>
            </a:lvl5pPr>
          </a:lstStyle>
          <a:p>
            <a:pPr lvl="0"/>
            <a:endParaRPr lang="en-US" dirty="0"/>
          </a:p>
        </p:txBody>
      </p:sp>
      <p:sp>
        <p:nvSpPr>
          <p:cNvPr id="48" name="Text Placeholder 14">
            <a:extLst>
              <a:ext uri="{FF2B5EF4-FFF2-40B4-BE49-F238E27FC236}">
                <a16:creationId xmlns:a16="http://schemas.microsoft.com/office/drawing/2014/main" id="{A492B84E-273B-42B9-BFD4-9F6D187453C9}"/>
              </a:ext>
            </a:extLst>
          </p:cNvPr>
          <p:cNvSpPr>
            <a:spLocks noGrp="1"/>
          </p:cNvSpPr>
          <p:nvPr>
            <p:ph type="body" sz="quarter" idx="23" hasCustomPrompt="1"/>
          </p:nvPr>
        </p:nvSpPr>
        <p:spPr>
          <a:xfrm>
            <a:off x="3496234" y="4840537"/>
            <a:ext cx="2347303"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cxnSp>
        <p:nvCxnSpPr>
          <p:cNvPr id="52" name="Straight Connector 51">
            <a:extLst>
              <a:ext uri="{FF2B5EF4-FFF2-40B4-BE49-F238E27FC236}">
                <a16:creationId xmlns:a16="http://schemas.microsoft.com/office/drawing/2014/main" id="{AAB01A1A-DA18-43AF-8E85-C55285CFCE9D}"/>
              </a:ext>
            </a:extLst>
          </p:cNvPr>
          <p:cNvCxnSpPr>
            <a:cxnSpLocks/>
          </p:cNvCxnSpPr>
          <p:nvPr userDrawn="1"/>
        </p:nvCxnSpPr>
        <p:spPr>
          <a:xfrm>
            <a:off x="8766600" y="2026205"/>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B56584-DAC0-420A-B002-CBA46070771D}"/>
              </a:ext>
            </a:extLst>
          </p:cNvPr>
          <p:cNvCxnSpPr>
            <a:cxnSpLocks/>
          </p:cNvCxnSpPr>
          <p:nvPr userDrawn="1"/>
        </p:nvCxnSpPr>
        <p:spPr>
          <a:xfrm flipH="1">
            <a:off x="6215977" y="4664856"/>
            <a:ext cx="2347299"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14">
            <a:extLst>
              <a:ext uri="{FF2B5EF4-FFF2-40B4-BE49-F238E27FC236}">
                <a16:creationId xmlns:a16="http://schemas.microsoft.com/office/drawing/2014/main" id="{FAB2BBD1-A415-4E63-90C8-3ECCDB9E783D}"/>
              </a:ext>
            </a:extLst>
          </p:cNvPr>
          <p:cNvSpPr>
            <a:spLocks noGrp="1"/>
          </p:cNvSpPr>
          <p:nvPr>
            <p:ph type="body" sz="quarter" idx="24"/>
          </p:nvPr>
        </p:nvSpPr>
        <p:spPr>
          <a:xfrm>
            <a:off x="6215977" y="2248012"/>
            <a:ext cx="2347304"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5pPr>
          </a:lstStyle>
          <a:p>
            <a:pPr lvl="0"/>
            <a:endParaRPr lang="en-US" dirty="0"/>
          </a:p>
        </p:txBody>
      </p:sp>
      <p:sp>
        <p:nvSpPr>
          <p:cNvPr id="55" name="Text Placeholder 14">
            <a:extLst>
              <a:ext uri="{FF2B5EF4-FFF2-40B4-BE49-F238E27FC236}">
                <a16:creationId xmlns:a16="http://schemas.microsoft.com/office/drawing/2014/main" id="{3EE86BCF-A55F-4056-B3EF-459A4D8198A4}"/>
              </a:ext>
            </a:extLst>
          </p:cNvPr>
          <p:cNvSpPr>
            <a:spLocks noGrp="1"/>
          </p:cNvSpPr>
          <p:nvPr>
            <p:ph type="body" sz="quarter" idx="25" hasCustomPrompt="1"/>
          </p:nvPr>
        </p:nvSpPr>
        <p:spPr>
          <a:xfrm>
            <a:off x="6215979" y="4844416"/>
            <a:ext cx="2347303"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cxnSp>
        <p:nvCxnSpPr>
          <p:cNvPr id="58" name="Straight Connector 57">
            <a:extLst>
              <a:ext uri="{FF2B5EF4-FFF2-40B4-BE49-F238E27FC236}">
                <a16:creationId xmlns:a16="http://schemas.microsoft.com/office/drawing/2014/main" id="{2CEF61B4-6DDE-44B6-BFBB-566E9A41F3B4}"/>
              </a:ext>
            </a:extLst>
          </p:cNvPr>
          <p:cNvCxnSpPr>
            <a:cxnSpLocks/>
          </p:cNvCxnSpPr>
          <p:nvPr userDrawn="1"/>
        </p:nvCxnSpPr>
        <p:spPr>
          <a:xfrm flipH="1">
            <a:off x="8934824" y="4660977"/>
            <a:ext cx="2347299"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14">
            <a:extLst>
              <a:ext uri="{FF2B5EF4-FFF2-40B4-BE49-F238E27FC236}">
                <a16:creationId xmlns:a16="http://schemas.microsoft.com/office/drawing/2014/main" id="{176A6764-56CF-44C5-84C5-61B3D0778D85}"/>
              </a:ext>
            </a:extLst>
          </p:cNvPr>
          <p:cNvSpPr>
            <a:spLocks noGrp="1"/>
          </p:cNvSpPr>
          <p:nvPr>
            <p:ph type="body" sz="quarter" idx="26"/>
          </p:nvPr>
        </p:nvSpPr>
        <p:spPr>
          <a:xfrm>
            <a:off x="8934824" y="2244133"/>
            <a:ext cx="2347304"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5pPr>
          </a:lstStyle>
          <a:p>
            <a:pPr lvl="0"/>
            <a:endParaRPr lang="en-US" dirty="0"/>
          </a:p>
        </p:txBody>
      </p:sp>
      <p:sp>
        <p:nvSpPr>
          <p:cNvPr id="60" name="Text Placeholder 14">
            <a:extLst>
              <a:ext uri="{FF2B5EF4-FFF2-40B4-BE49-F238E27FC236}">
                <a16:creationId xmlns:a16="http://schemas.microsoft.com/office/drawing/2014/main" id="{4F461D09-C2DF-466E-ADB9-22014B619E5D}"/>
              </a:ext>
            </a:extLst>
          </p:cNvPr>
          <p:cNvSpPr>
            <a:spLocks noGrp="1"/>
          </p:cNvSpPr>
          <p:nvPr>
            <p:ph type="body" sz="quarter" idx="27" hasCustomPrompt="1"/>
          </p:nvPr>
        </p:nvSpPr>
        <p:spPr>
          <a:xfrm>
            <a:off x="8934826" y="4840537"/>
            <a:ext cx="2347303"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3" name="Rectangle 32">
            <a:extLst>
              <a:ext uri="{FF2B5EF4-FFF2-40B4-BE49-F238E27FC236}">
                <a16:creationId xmlns:a16="http://schemas.microsoft.com/office/drawing/2014/main" id="{A2565AE3-C68D-44D5-924E-779D96C9835A}"/>
              </a:ext>
            </a:extLst>
          </p:cNvPr>
          <p:cNvSpPr/>
          <p:nvPr userDrawn="1"/>
        </p:nvSpPr>
        <p:spPr>
          <a:xfrm>
            <a:off x="647728" y="1396872"/>
            <a:ext cx="2387903"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Text Placeholder 4">
            <a:extLst>
              <a:ext uri="{FF2B5EF4-FFF2-40B4-BE49-F238E27FC236}">
                <a16:creationId xmlns:a16="http://schemas.microsoft.com/office/drawing/2014/main" id="{70B2FEAF-3828-4C5B-8D52-E4E473BCB061}"/>
              </a:ext>
            </a:extLst>
          </p:cNvPr>
          <p:cNvSpPr>
            <a:spLocks noGrp="1"/>
          </p:cNvSpPr>
          <p:nvPr>
            <p:ph type="body" sz="quarter" idx="28" hasCustomPrompt="1"/>
          </p:nvPr>
        </p:nvSpPr>
        <p:spPr>
          <a:xfrm>
            <a:off x="641823" y="1396748"/>
            <a:ext cx="2387904" cy="655637"/>
          </a:xfrm>
          <a:solidFill>
            <a:schemeClr val="tx2"/>
          </a:solidFill>
        </p:spPr>
        <p:txBody>
          <a:bodyPr anchor="ctr">
            <a:normAutofit/>
          </a:bodyPr>
          <a:lstStyle>
            <a:lvl1pPr marL="0" indent="0" algn="ctr">
              <a:buNone/>
              <a:defRPr lang="en-US" sz="20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41" name="Rectangle 40">
            <a:extLst>
              <a:ext uri="{FF2B5EF4-FFF2-40B4-BE49-F238E27FC236}">
                <a16:creationId xmlns:a16="http://schemas.microsoft.com/office/drawing/2014/main" id="{7DDCBF44-48FC-4F33-9E03-6BAECB689A26}"/>
              </a:ext>
            </a:extLst>
          </p:cNvPr>
          <p:cNvSpPr/>
          <p:nvPr userDrawn="1"/>
        </p:nvSpPr>
        <p:spPr>
          <a:xfrm>
            <a:off x="3496231" y="1396872"/>
            <a:ext cx="234730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Text Placeholder 4">
            <a:extLst>
              <a:ext uri="{FF2B5EF4-FFF2-40B4-BE49-F238E27FC236}">
                <a16:creationId xmlns:a16="http://schemas.microsoft.com/office/drawing/2014/main" id="{27E1A544-5FDF-4AB6-98C0-335328A4E46E}"/>
              </a:ext>
            </a:extLst>
          </p:cNvPr>
          <p:cNvSpPr>
            <a:spLocks noGrp="1"/>
          </p:cNvSpPr>
          <p:nvPr>
            <p:ph type="body" sz="quarter" idx="29" hasCustomPrompt="1"/>
          </p:nvPr>
        </p:nvSpPr>
        <p:spPr>
          <a:xfrm>
            <a:off x="3484359" y="1396748"/>
            <a:ext cx="2347300"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62" name="Rectangle 61">
            <a:extLst>
              <a:ext uri="{FF2B5EF4-FFF2-40B4-BE49-F238E27FC236}">
                <a16:creationId xmlns:a16="http://schemas.microsoft.com/office/drawing/2014/main" id="{993223D6-2775-4835-B082-F3841F2188E6}"/>
              </a:ext>
            </a:extLst>
          </p:cNvPr>
          <p:cNvSpPr/>
          <p:nvPr userDrawn="1"/>
        </p:nvSpPr>
        <p:spPr>
          <a:xfrm>
            <a:off x="6227853" y="1393148"/>
            <a:ext cx="234730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Text Placeholder 4">
            <a:extLst>
              <a:ext uri="{FF2B5EF4-FFF2-40B4-BE49-F238E27FC236}">
                <a16:creationId xmlns:a16="http://schemas.microsoft.com/office/drawing/2014/main" id="{7FAE8191-AC53-40FA-8377-6C6C0116932D}"/>
              </a:ext>
            </a:extLst>
          </p:cNvPr>
          <p:cNvSpPr>
            <a:spLocks noGrp="1"/>
          </p:cNvSpPr>
          <p:nvPr>
            <p:ph type="body" sz="quarter" idx="30" hasCustomPrompt="1"/>
          </p:nvPr>
        </p:nvSpPr>
        <p:spPr>
          <a:xfrm>
            <a:off x="6215983" y="1393024"/>
            <a:ext cx="2347300"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64" name="Rectangle 63">
            <a:extLst>
              <a:ext uri="{FF2B5EF4-FFF2-40B4-BE49-F238E27FC236}">
                <a16:creationId xmlns:a16="http://schemas.microsoft.com/office/drawing/2014/main" id="{F5C98CF6-F526-4583-AB26-5B52D6B78BAF}"/>
              </a:ext>
            </a:extLst>
          </p:cNvPr>
          <p:cNvSpPr/>
          <p:nvPr userDrawn="1"/>
        </p:nvSpPr>
        <p:spPr>
          <a:xfrm>
            <a:off x="8935497" y="1393148"/>
            <a:ext cx="234730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Text Placeholder 4">
            <a:extLst>
              <a:ext uri="{FF2B5EF4-FFF2-40B4-BE49-F238E27FC236}">
                <a16:creationId xmlns:a16="http://schemas.microsoft.com/office/drawing/2014/main" id="{CC05C19A-51D9-4079-ABF3-7FCC4CB9E9EC}"/>
              </a:ext>
            </a:extLst>
          </p:cNvPr>
          <p:cNvSpPr>
            <a:spLocks noGrp="1"/>
          </p:cNvSpPr>
          <p:nvPr>
            <p:ph type="body" sz="quarter" idx="31" hasCustomPrompt="1"/>
          </p:nvPr>
        </p:nvSpPr>
        <p:spPr>
          <a:xfrm>
            <a:off x="8923626" y="1393024"/>
            <a:ext cx="2347300"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66" name="Rectangle 65">
            <a:extLst>
              <a:ext uri="{FF2B5EF4-FFF2-40B4-BE49-F238E27FC236}">
                <a16:creationId xmlns:a16="http://schemas.microsoft.com/office/drawing/2014/main" id="{66A8D7EF-3F42-4BFD-B43A-4C811DC3938C}"/>
              </a:ext>
            </a:extLst>
          </p:cNvPr>
          <p:cNvSpPr/>
          <p:nvPr userDrawn="1"/>
        </p:nvSpPr>
        <p:spPr>
          <a:xfrm>
            <a:off x="653633" y="5543126"/>
            <a:ext cx="2387903"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Text Placeholder 4">
            <a:extLst>
              <a:ext uri="{FF2B5EF4-FFF2-40B4-BE49-F238E27FC236}">
                <a16:creationId xmlns:a16="http://schemas.microsoft.com/office/drawing/2014/main" id="{81A8E5FB-B395-41EF-B953-D7A9B0728556}"/>
              </a:ext>
            </a:extLst>
          </p:cNvPr>
          <p:cNvSpPr>
            <a:spLocks noGrp="1"/>
          </p:cNvSpPr>
          <p:nvPr>
            <p:ph type="body" sz="quarter" idx="32" hasCustomPrompt="1"/>
          </p:nvPr>
        </p:nvSpPr>
        <p:spPr>
          <a:xfrm>
            <a:off x="647727" y="5543002"/>
            <a:ext cx="2387904" cy="394562"/>
          </a:xfrm>
          <a:solidFill>
            <a:schemeClr val="tx2"/>
          </a:solidFill>
        </p:spPr>
        <p:txBody>
          <a:bodyPr anchor="ctr">
            <a:normAutofit/>
          </a:bodyPr>
          <a:lstStyle>
            <a:lvl1pPr marL="0" indent="0" algn="ctr">
              <a:buNone/>
              <a:defRPr lang="en-US" sz="1800" b="1" kern="1200" dirty="0">
                <a:solidFill>
                  <a:srgbClr val="E1F4F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IE" dirty="0"/>
              <a:t>Text</a:t>
            </a:r>
            <a:endParaRPr lang="en-US" dirty="0"/>
          </a:p>
        </p:txBody>
      </p:sp>
      <p:sp>
        <p:nvSpPr>
          <p:cNvPr id="72" name="Rectangle 71">
            <a:extLst>
              <a:ext uri="{FF2B5EF4-FFF2-40B4-BE49-F238E27FC236}">
                <a16:creationId xmlns:a16="http://schemas.microsoft.com/office/drawing/2014/main" id="{3C11D080-0E07-42B9-8F02-9CCC397D190B}"/>
              </a:ext>
            </a:extLst>
          </p:cNvPr>
          <p:cNvSpPr/>
          <p:nvPr userDrawn="1"/>
        </p:nvSpPr>
        <p:spPr>
          <a:xfrm>
            <a:off x="8941404" y="5543250"/>
            <a:ext cx="2347305"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Text Placeholder 4">
            <a:extLst>
              <a:ext uri="{FF2B5EF4-FFF2-40B4-BE49-F238E27FC236}">
                <a16:creationId xmlns:a16="http://schemas.microsoft.com/office/drawing/2014/main" id="{1A4BB08C-D7F4-4C3C-8271-0B822977F3E5}"/>
              </a:ext>
            </a:extLst>
          </p:cNvPr>
          <p:cNvSpPr>
            <a:spLocks noGrp="1"/>
          </p:cNvSpPr>
          <p:nvPr>
            <p:ph type="body" sz="quarter" idx="35" hasCustomPrompt="1"/>
          </p:nvPr>
        </p:nvSpPr>
        <p:spPr>
          <a:xfrm>
            <a:off x="8935497" y="5543126"/>
            <a:ext cx="2347307" cy="394562"/>
          </a:xfrm>
          <a:solidFill>
            <a:schemeClr val="tx2"/>
          </a:solidFill>
        </p:spPr>
        <p:txBody>
          <a:bodyPr anchor="ctr">
            <a:normAutofit/>
          </a:bodyPr>
          <a:lstStyle>
            <a:lvl1pPr marL="0" indent="0" algn="ctr">
              <a:buNone/>
              <a:defRPr lang="en-US" sz="18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76" name="Rectangle 75">
            <a:extLst>
              <a:ext uri="{FF2B5EF4-FFF2-40B4-BE49-F238E27FC236}">
                <a16:creationId xmlns:a16="http://schemas.microsoft.com/office/drawing/2014/main" id="{015FC537-7774-486A-95D0-565538455DE3}"/>
              </a:ext>
            </a:extLst>
          </p:cNvPr>
          <p:cNvSpPr/>
          <p:nvPr userDrawn="1"/>
        </p:nvSpPr>
        <p:spPr>
          <a:xfrm>
            <a:off x="3485281" y="5544572"/>
            <a:ext cx="2347305"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Text Placeholder 4">
            <a:extLst>
              <a:ext uri="{FF2B5EF4-FFF2-40B4-BE49-F238E27FC236}">
                <a16:creationId xmlns:a16="http://schemas.microsoft.com/office/drawing/2014/main" id="{4C73CDC7-DDB1-4C1C-BE04-D46EC46D557B}"/>
              </a:ext>
            </a:extLst>
          </p:cNvPr>
          <p:cNvSpPr>
            <a:spLocks noGrp="1"/>
          </p:cNvSpPr>
          <p:nvPr>
            <p:ph type="body" sz="quarter" idx="37" hasCustomPrompt="1"/>
          </p:nvPr>
        </p:nvSpPr>
        <p:spPr>
          <a:xfrm>
            <a:off x="3479373" y="5544448"/>
            <a:ext cx="2347307" cy="394562"/>
          </a:xfrm>
          <a:solidFill>
            <a:schemeClr val="tx2"/>
          </a:solidFill>
        </p:spPr>
        <p:txBody>
          <a:bodyPr anchor="ctr">
            <a:normAutofit/>
          </a:bodyPr>
          <a:lstStyle>
            <a:lvl1pPr marL="0" indent="0" algn="ctr">
              <a:buNone/>
              <a:defRPr lang="en-US" sz="18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78" name="Rectangle 77">
            <a:extLst>
              <a:ext uri="{FF2B5EF4-FFF2-40B4-BE49-F238E27FC236}">
                <a16:creationId xmlns:a16="http://schemas.microsoft.com/office/drawing/2014/main" id="{C9B50E82-68A3-40A0-9C2B-BE4057D73754}"/>
              </a:ext>
            </a:extLst>
          </p:cNvPr>
          <p:cNvSpPr/>
          <p:nvPr userDrawn="1"/>
        </p:nvSpPr>
        <p:spPr>
          <a:xfrm>
            <a:off x="6216294" y="5544696"/>
            <a:ext cx="2347305"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Text Placeholder 4">
            <a:extLst>
              <a:ext uri="{FF2B5EF4-FFF2-40B4-BE49-F238E27FC236}">
                <a16:creationId xmlns:a16="http://schemas.microsoft.com/office/drawing/2014/main" id="{85172DA7-8AC4-4A03-A498-25A0E307AC4F}"/>
              </a:ext>
            </a:extLst>
          </p:cNvPr>
          <p:cNvSpPr>
            <a:spLocks noGrp="1"/>
          </p:cNvSpPr>
          <p:nvPr>
            <p:ph type="body" sz="quarter" idx="38" hasCustomPrompt="1"/>
          </p:nvPr>
        </p:nvSpPr>
        <p:spPr>
          <a:xfrm>
            <a:off x="6210388" y="5544572"/>
            <a:ext cx="2347307" cy="394562"/>
          </a:xfrm>
          <a:solidFill>
            <a:schemeClr val="tx2"/>
          </a:solidFill>
        </p:spPr>
        <p:txBody>
          <a:bodyPr anchor="ctr">
            <a:normAutofit/>
          </a:bodyPr>
          <a:lstStyle>
            <a:lvl1pPr marL="0" indent="0" algn="ctr">
              <a:buNone/>
              <a:defRPr lang="en-US" sz="18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3" name="Titre 2">
            <a:extLst>
              <a:ext uri="{FF2B5EF4-FFF2-40B4-BE49-F238E27FC236}">
                <a16:creationId xmlns:a16="http://schemas.microsoft.com/office/drawing/2014/main" id="{3773712A-C6D5-0E48-B586-1BAC72ABBB07}"/>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BEE0F342-B3AC-D346-87D0-62D1591FC7EA}"/>
              </a:ext>
            </a:extLst>
          </p:cNvPr>
          <p:cNvSpPr>
            <a:spLocks noGrp="1"/>
          </p:cNvSpPr>
          <p:nvPr>
            <p:ph type="ftr" sz="quarter" idx="39"/>
          </p:nvPr>
        </p:nvSpPr>
        <p:spPr/>
        <p:txBody>
          <a:bodyPr/>
          <a:lstStyle/>
          <a:p>
            <a:r>
              <a:rPr lang="fr-FR"/>
              <a:t>Text here</a:t>
            </a:r>
            <a:endParaRPr lang="fr-FR" dirty="0"/>
          </a:p>
        </p:txBody>
      </p:sp>
      <p:sp>
        <p:nvSpPr>
          <p:cNvPr id="44" name="Slide Number Placeholder 4">
            <a:extLst>
              <a:ext uri="{FF2B5EF4-FFF2-40B4-BE49-F238E27FC236}">
                <a16:creationId xmlns:a16="http://schemas.microsoft.com/office/drawing/2014/main" id="{2795814F-8CD6-4D57-A1AD-E9BCBED43AC7}"/>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1182706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Four column layout without bar">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958BF214-4143-4F7E-9A67-5F74A78EEC19}"/>
              </a:ext>
            </a:extLst>
          </p:cNvPr>
          <p:cNvCxnSpPr/>
          <p:nvPr userDrawn="1"/>
        </p:nvCxnSpPr>
        <p:spPr>
          <a:xfrm>
            <a:off x="3262979" y="2021678"/>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CAA24C-2B21-454E-9CF3-A54D26F07B07}"/>
              </a:ext>
            </a:extLst>
          </p:cNvPr>
          <p:cNvCxnSpPr>
            <a:cxnSpLocks/>
          </p:cNvCxnSpPr>
          <p:nvPr userDrawn="1"/>
        </p:nvCxnSpPr>
        <p:spPr>
          <a:xfrm flipH="1">
            <a:off x="647758" y="4660140"/>
            <a:ext cx="2376031" cy="2861"/>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39" name="Text Placeholder 14">
            <a:extLst>
              <a:ext uri="{FF2B5EF4-FFF2-40B4-BE49-F238E27FC236}">
                <a16:creationId xmlns:a16="http://schemas.microsoft.com/office/drawing/2014/main" id="{1C2D3E08-280F-4481-9E8D-4708289DA006}"/>
              </a:ext>
            </a:extLst>
          </p:cNvPr>
          <p:cNvSpPr>
            <a:spLocks noGrp="1"/>
          </p:cNvSpPr>
          <p:nvPr>
            <p:ph type="body" sz="quarter" idx="15"/>
          </p:nvPr>
        </p:nvSpPr>
        <p:spPr>
          <a:xfrm>
            <a:off x="647759" y="2246994"/>
            <a:ext cx="2381967"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371566" marR="0" indent="0"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None/>
              <a:tabLst/>
              <a:defRPr>
                <a:solidFill>
                  <a:srgbClr val="1D458D"/>
                </a:solidFill>
              </a:defRPr>
            </a:lvl4pPr>
            <a:lvl5pPr marL="1828754" marR="0" indent="0"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None/>
              <a:tabLst/>
              <a:defRPr>
                <a:solidFill>
                  <a:srgbClr val="1D458D"/>
                </a:solidFill>
              </a:defRPr>
            </a:lvl5pPr>
          </a:lstStyle>
          <a:p>
            <a:pPr lvl="0"/>
            <a:endParaRPr lang="en-US" dirty="0"/>
          </a:p>
        </p:txBody>
      </p:sp>
      <p:sp>
        <p:nvSpPr>
          <p:cNvPr id="42" name="Text Placeholder 14">
            <a:extLst>
              <a:ext uri="{FF2B5EF4-FFF2-40B4-BE49-F238E27FC236}">
                <a16:creationId xmlns:a16="http://schemas.microsoft.com/office/drawing/2014/main" id="{EDE108C4-8A80-41BC-B356-6DAFBEED4B93}"/>
              </a:ext>
            </a:extLst>
          </p:cNvPr>
          <p:cNvSpPr>
            <a:spLocks noGrp="1"/>
          </p:cNvSpPr>
          <p:nvPr>
            <p:ph type="body" sz="quarter" idx="18" hasCustomPrompt="1"/>
          </p:nvPr>
        </p:nvSpPr>
        <p:spPr>
          <a:xfrm>
            <a:off x="647758" y="4843398"/>
            <a:ext cx="2381967"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cxnSp>
        <p:nvCxnSpPr>
          <p:cNvPr id="37" name="Straight Connector 36">
            <a:extLst>
              <a:ext uri="{FF2B5EF4-FFF2-40B4-BE49-F238E27FC236}">
                <a16:creationId xmlns:a16="http://schemas.microsoft.com/office/drawing/2014/main" id="{C2B8E4D9-A77A-4D3D-9336-5A02CE079D01}"/>
              </a:ext>
            </a:extLst>
          </p:cNvPr>
          <p:cNvCxnSpPr/>
          <p:nvPr userDrawn="1"/>
        </p:nvCxnSpPr>
        <p:spPr>
          <a:xfrm>
            <a:off x="6033207" y="2021678"/>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55160A-3A09-4980-AD6F-0BA9FD0C128B}"/>
              </a:ext>
            </a:extLst>
          </p:cNvPr>
          <p:cNvCxnSpPr>
            <a:cxnSpLocks/>
          </p:cNvCxnSpPr>
          <p:nvPr userDrawn="1"/>
        </p:nvCxnSpPr>
        <p:spPr>
          <a:xfrm flipH="1" flipV="1">
            <a:off x="3461571" y="4660138"/>
            <a:ext cx="2410693" cy="10292"/>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45" name="Text Placeholder 14">
            <a:extLst>
              <a:ext uri="{FF2B5EF4-FFF2-40B4-BE49-F238E27FC236}">
                <a16:creationId xmlns:a16="http://schemas.microsoft.com/office/drawing/2014/main" id="{E9263513-5A47-414C-9B8C-C73F32D489E6}"/>
              </a:ext>
            </a:extLst>
          </p:cNvPr>
          <p:cNvSpPr>
            <a:spLocks noGrp="1"/>
          </p:cNvSpPr>
          <p:nvPr>
            <p:ph type="body" sz="quarter" idx="22"/>
          </p:nvPr>
        </p:nvSpPr>
        <p:spPr>
          <a:xfrm>
            <a:off x="3496233" y="2244133"/>
            <a:ext cx="2347304"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4pPr>
            <a:lvl5pPr marL="1828754" marR="0" indent="0"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None/>
              <a:tabLst/>
              <a:defRPr>
                <a:solidFill>
                  <a:srgbClr val="1D458D"/>
                </a:solidFill>
              </a:defRPr>
            </a:lvl5pPr>
          </a:lstStyle>
          <a:p>
            <a:pPr lvl="0"/>
            <a:endParaRPr lang="en-US" dirty="0"/>
          </a:p>
        </p:txBody>
      </p:sp>
      <p:sp>
        <p:nvSpPr>
          <p:cNvPr id="48" name="Text Placeholder 14">
            <a:extLst>
              <a:ext uri="{FF2B5EF4-FFF2-40B4-BE49-F238E27FC236}">
                <a16:creationId xmlns:a16="http://schemas.microsoft.com/office/drawing/2014/main" id="{A492B84E-273B-42B9-BFD4-9F6D187453C9}"/>
              </a:ext>
            </a:extLst>
          </p:cNvPr>
          <p:cNvSpPr>
            <a:spLocks noGrp="1"/>
          </p:cNvSpPr>
          <p:nvPr>
            <p:ph type="body" sz="quarter" idx="23" hasCustomPrompt="1"/>
          </p:nvPr>
        </p:nvSpPr>
        <p:spPr>
          <a:xfrm>
            <a:off x="3496234" y="4840537"/>
            <a:ext cx="2347303"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cxnSp>
        <p:nvCxnSpPr>
          <p:cNvPr id="52" name="Straight Connector 51">
            <a:extLst>
              <a:ext uri="{FF2B5EF4-FFF2-40B4-BE49-F238E27FC236}">
                <a16:creationId xmlns:a16="http://schemas.microsoft.com/office/drawing/2014/main" id="{AAB01A1A-DA18-43AF-8E85-C55285CFCE9D}"/>
              </a:ext>
            </a:extLst>
          </p:cNvPr>
          <p:cNvCxnSpPr>
            <a:cxnSpLocks/>
          </p:cNvCxnSpPr>
          <p:nvPr userDrawn="1"/>
        </p:nvCxnSpPr>
        <p:spPr>
          <a:xfrm>
            <a:off x="8766600" y="2026205"/>
            <a:ext cx="0" cy="3516799"/>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B56584-DAC0-420A-B002-CBA46070771D}"/>
              </a:ext>
            </a:extLst>
          </p:cNvPr>
          <p:cNvCxnSpPr>
            <a:cxnSpLocks/>
          </p:cNvCxnSpPr>
          <p:nvPr userDrawn="1"/>
        </p:nvCxnSpPr>
        <p:spPr>
          <a:xfrm flipH="1">
            <a:off x="6215977" y="4664856"/>
            <a:ext cx="2347299"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14">
            <a:extLst>
              <a:ext uri="{FF2B5EF4-FFF2-40B4-BE49-F238E27FC236}">
                <a16:creationId xmlns:a16="http://schemas.microsoft.com/office/drawing/2014/main" id="{FAB2BBD1-A415-4E63-90C8-3ECCDB9E783D}"/>
              </a:ext>
            </a:extLst>
          </p:cNvPr>
          <p:cNvSpPr>
            <a:spLocks noGrp="1"/>
          </p:cNvSpPr>
          <p:nvPr>
            <p:ph type="body" sz="quarter" idx="24"/>
          </p:nvPr>
        </p:nvSpPr>
        <p:spPr>
          <a:xfrm>
            <a:off x="6215977" y="2248012"/>
            <a:ext cx="2347304"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5pPr>
          </a:lstStyle>
          <a:p>
            <a:pPr lvl="0"/>
            <a:endParaRPr lang="en-US" dirty="0"/>
          </a:p>
        </p:txBody>
      </p:sp>
      <p:sp>
        <p:nvSpPr>
          <p:cNvPr id="55" name="Text Placeholder 14">
            <a:extLst>
              <a:ext uri="{FF2B5EF4-FFF2-40B4-BE49-F238E27FC236}">
                <a16:creationId xmlns:a16="http://schemas.microsoft.com/office/drawing/2014/main" id="{3EE86BCF-A55F-4056-B3EF-459A4D8198A4}"/>
              </a:ext>
            </a:extLst>
          </p:cNvPr>
          <p:cNvSpPr>
            <a:spLocks noGrp="1"/>
          </p:cNvSpPr>
          <p:nvPr>
            <p:ph type="body" sz="quarter" idx="25" hasCustomPrompt="1"/>
          </p:nvPr>
        </p:nvSpPr>
        <p:spPr>
          <a:xfrm>
            <a:off x="6215979" y="4844416"/>
            <a:ext cx="2347303"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cxnSp>
        <p:nvCxnSpPr>
          <p:cNvPr id="58" name="Straight Connector 57">
            <a:extLst>
              <a:ext uri="{FF2B5EF4-FFF2-40B4-BE49-F238E27FC236}">
                <a16:creationId xmlns:a16="http://schemas.microsoft.com/office/drawing/2014/main" id="{2CEF61B4-6DDE-44B6-BFBB-566E9A41F3B4}"/>
              </a:ext>
            </a:extLst>
          </p:cNvPr>
          <p:cNvCxnSpPr>
            <a:cxnSpLocks/>
          </p:cNvCxnSpPr>
          <p:nvPr userDrawn="1"/>
        </p:nvCxnSpPr>
        <p:spPr>
          <a:xfrm flipH="1">
            <a:off x="8934824" y="4660977"/>
            <a:ext cx="2347299" cy="0"/>
          </a:xfrm>
          <a:prstGeom prst="line">
            <a:avLst/>
          </a:prstGeom>
          <a:ln w="15875">
            <a:solidFill>
              <a:srgbClr val="122E60"/>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14">
            <a:extLst>
              <a:ext uri="{FF2B5EF4-FFF2-40B4-BE49-F238E27FC236}">
                <a16:creationId xmlns:a16="http://schemas.microsoft.com/office/drawing/2014/main" id="{176A6764-56CF-44C5-84C5-61B3D0778D85}"/>
              </a:ext>
            </a:extLst>
          </p:cNvPr>
          <p:cNvSpPr>
            <a:spLocks noGrp="1"/>
          </p:cNvSpPr>
          <p:nvPr>
            <p:ph type="body" sz="quarter" idx="26"/>
          </p:nvPr>
        </p:nvSpPr>
        <p:spPr>
          <a:xfrm>
            <a:off x="8934824" y="2244133"/>
            <a:ext cx="2347304" cy="2236157"/>
          </a:xfrm>
        </p:spPr>
        <p:txBody>
          <a:bodyPr>
            <a:normAutofit/>
          </a:bodyPr>
          <a:lstStyle>
            <a:lvl1pPr marL="342891" marR="0" indent="-342891" algn="l" defTabSz="914377" rtl="0" eaLnBrk="1" fontAlgn="auto" latinLnBrk="0" hangingPunct="1">
              <a:lnSpc>
                <a:spcPct val="90000"/>
              </a:lnSpc>
              <a:spcBef>
                <a:spcPts val="1000"/>
              </a:spcBef>
              <a:spcAft>
                <a:spcPts val="0"/>
              </a:spcAft>
              <a:buClr>
                <a:srgbClr val="92D050"/>
              </a:buClr>
              <a:buSzTx/>
              <a:buFont typeface="Lato" panose="020F0502020204030203" pitchFamily="34" charset="0"/>
              <a:buChar char="—"/>
              <a:tabLst/>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marR="0" indent="-228594" algn="l" defTabSz="914377" rtl="0" eaLnBrk="1" fontAlgn="auto" latinLnBrk="0" hangingPunct="1">
              <a:lnSpc>
                <a:spcPct val="90000"/>
              </a:lnSpc>
              <a:spcBef>
                <a:spcPts val="500"/>
              </a:spcBef>
              <a:spcAft>
                <a:spcPts val="0"/>
              </a:spcAft>
              <a:buClr>
                <a:srgbClr val="92D050"/>
              </a:buClr>
              <a:buSzPct val="100000"/>
              <a:buFont typeface="Symbol" panose="05050102010706020507" pitchFamily="18" charset="2"/>
              <a:buChar char="-"/>
              <a:tabLst/>
              <a:defRPr>
                <a:solidFill>
                  <a:srgbClr val="1D458D"/>
                </a:solidFill>
              </a:defRPr>
            </a:lvl2pPr>
            <a:lvl3pPr marL="1142971"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3pPr>
            <a:lvl4pPr marL="1600160"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4pPr>
            <a:lvl5pPr marL="2057349" marR="0" indent="-228594" algn="l" defTabSz="914377" rtl="0" eaLnBrk="1" fontAlgn="auto" latinLnBrk="0" hangingPunct="1">
              <a:lnSpc>
                <a:spcPct val="90000"/>
              </a:lnSpc>
              <a:spcBef>
                <a:spcPts val="500"/>
              </a:spcBef>
              <a:spcAft>
                <a:spcPts val="0"/>
              </a:spcAft>
              <a:buClr>
                <a:srgbClr val="92D050"/>
              </a:buClr>
              <a:buSzTx/>
              <a:buFont typeface="Symbol" panose="05050102010706020507" pitchFamily="18" charset="2"/>
              <a:buChar char="-"/>
              <a:tabLst/>
              <a:defRPr>
                <a:solidFill>
                  <a:srgbClr val="1D458D"/>
                </a:solidFill>
              </a:defRPr>
            </a:lvl5pPr>
          </a:lstStyle>
          <a:p>
            <a:pPr lvl="0"/>
            <a:endParaRPr lang="en-US" dirty="0"/>
          </a:p>
        </p:txBody>
      </p:sp>
      <p:sp>
        <p:nvSpPr>
          <p:cNvPr id="60" name="Text Placeholder 14">
            <a:extLst>
              <a:ext uri="{FF2B5EF4-FFF2-40B4-BE49-F238E27FC236}">
                <a16:creationId xmlns:a16="http://schemas.microsoft.com/office/drawing/2014/main" id="{4F461D09-C2DF-466E-ADB9-22014B619E5D}"/>
              </a:ext>
            </a:extLst>
          </p:cNvPr>
          <p:cNvSpPr>
            <a:spLocks noGrp="1"/>
          </p:cNvSpPr>
          <p:nvPr>
            <p:ph type="body" sz="quarter" idx="27" hasCustomPrompt="1"/>
          </p:nvPr>
        </p:nvSpPr>
        <p:spPr>
          <a:xfrm>
            <a:off x="8934826" y="4840537"/>
            <a:ext cx="2347303" cy="476133"/>
          </a:xfrm>
        </p:spPr>
        <p:txBody>
          <a:bodyPr>
            <a:normAutofit/>
          </a:bodyPr>
          <a:lstStyle>
            <a:lvl1pPr marL="0" indent="0">
              <a:buNone/>
              <a:defRPr sz="18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3" name="Rectangle 32">
            <a:extLst>
              <a:ext uri="{FF2B5EF4-FFF2-40B4-BE49-F238E27FC236}">
                <a16:creationId xmlns:a16="http://schemas.microsoft.com/office/drawing/2014/main" id="{A2565AE3-C68D-44D5-924E-779D96C9835A}"/>
              </a:ext>
            </a:extLst>
          </p:cNvPr>
          <p:cNvSpPr/>
          <p:nvPr userDrawn="1"/>
        </p:nvSpPr>
        <p:spPr>
          <a:xfrm>
            <a:off x="647728" y="1396872"/>
            <a:ext cx="2387903"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Text Placeholder 4">
            <a:extLst>
              <a:ext uri="{FF2B5EF4-FFF2-40B4-BE49-F238E27FC236}">
                <a16:creationId xmlns:a16="http://schemas.microsoft.com/office/drawing/2014/main" id="{70B2FEAF-3828-4C5B-8D52-E4E473BCB061}"/>
              </a:ext>
            </a:extLst>
          </p:cNvPr>
          <p:cNvSpPr>
            <a:spLocks noGrp="1"/>
          </p:cNvSpPr>
          <p:nvPr>
            <p:ph type="body" sz="quarter" idx="28" hasCustomPrompt="1"/>
          </p:nvPr>
        </p:nvSpPr>
        <p:spPr>
          <a:xfrm>
            <a:off x="641823" y="1396748"/>
            <a:ext cx="2387904" cy="655637"/>
          </a:xfrm>
          <a:solidFill>
            <a:schemeClr val="tx2"/>
          </a:solidFill>
        </p:spPr>
        <p:txBody>
          <a:bodyPr anchor="ctr">
            <a:normAutofit/>
          </a:bodyPr>
          <a:lstStyle>
            <a:lvl1pPr marL="0" indent="0" algn="ctr">
              <a:buNone/>
              <a:defRPr lang="en-US" sz="20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41" name="Rectangle 40">
            <a:extLst>
              <a:ext uri="{FF2B5EF4-FFF2-40B4-BE49-F238E27FC236}">
                <a16:creationId xmlns:a16="http://schemas.microsoft.com/office/drawing/2014/main" id="{7DDCBF44-48FC-4F33-9E03-6BAECB689A26}"/>
              </a:ext>
            </a:extLst>
          </p:cNvPr>
          <p:cNvSpPr/>
          <p:nvPr userDrawn="1"/>
        </p:nvSpPr>
        <p:spPr>
          <a:xfrm>
            <a:off x="3496231" y="1396872"/>
            <a:ext cx="234730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Text Placeholder 4">
            <a:extLst>
              <a:ext uri="{FF2B5EF4-FFF2-40B4-BE49-F238E27FC236}">
                <a16:creationId xmlns:a16="http://schemas.microsoft.com/office/drawing/2014/main" id="{27E1A544-5FDF-4AB6-98C0-335328A4E46E}"/>
              </a:ext>
            </a:extLst>
          </p:cNvPr>
          <p:cNvSpPr>
            <a:spLocks noGrp="1"/>
          </p:cNvSpPr>
          <p:nvPr>
            <p:ph type="body" sz="quarter" idx="29" hasCustomPrompt="1"/>
          </p:nvPr>
        </p:nvSpPr>
        <p:spPr>
          <a:xfrm>
            <a:off x="3484359" y="1396748"/>
            <a:ext cx="2347300"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62" name="Rectangle 61">
            <a:extLst>
              <a:ext uri="{FF2B5EF4-FFF2-40B4-BE49-F238E27FC236}">
                <a16:creationId xmlns:a16="http://schemas.microsoft.com/office/drawing/2014/main" id="{993223D6-2775-4835-B082-F3841F2188E6}"/>
              </a:ext>
            </a:extLst>
          </p:cNvPr>
          <p:cNvSpPr/>
          <p:nvPr userDrawn="1"/>
        </p:nvSpPr>
        <p:spPr>
          <a:xfrm>
            <a:off x="6227853" y="1393148"/>
            <a:ext cx="234730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Text Placeholder 4">
            <a:extLst>
              <a:ext uri="{FF2B5EF4-FFF2-40B4-BE49-F238E27FC236}">
                <a16:creationId xmlns:a16="http://schemas.microsoft.com/office/drawing/2014/main" id="{7FAE8191-AC53-40FA-8377-6C6C0116932D}"/>
              </a:ext>
            </a:extLst>
          </p:cNvPr>
          <p:cNvSpPr>
            <a:spLocks noGrp="1"/>
          </p:cNvSpPr>
          <p:nvPr>
            <p:ph type="body" sz="quarter" idx="30" hasCustomPrompt="1"/>
          </p:nvPr>
        </p:nvSpPr>
        <p:spPr>
          <a:xfrm>
            <a:off x="6215983" y="1393024"/>
            <a:ext cx="2347300"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64" name="Rectangle 63">
            <a:extLst>
              <a:ext uri="{FF2B5EF4-FFF2-40B4-BE49-F238E27FC236}">
                <a16:creationId xmlns:a16="http://schemas.microsoft.com/office/drawing/2014/main" id="{F5C98CF6-F526-4583-AB26-5B52D6B78BAF}"/>
              </a:ext>
            </a:extLst>
          </p:cNvPr>
          <p:cNvSpPr/>
          <p:nvPr userDrawn="1"/>
        </p:nvSpPr>
        <p:spPr>
          <a:xfrm>
            <a:off x="8935497" y="1393148"/>
            <a:ext cx="2347307" cy="65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Text Placeholder 4">
            <a:extLst>
              <a:ext uri="{FF2B5EF4-FFF2-40B4-BE49-F238E27FC236}">
                <a16:creationId xmlns:a16="http://schemas.microsoft.com/office/drawing/2014/main" id="{CC05C19A-51D9-4079-ABF3-7FCC4CB9E9EC}"/>
              </a:ext>
            </a:extLst>
          </p:cNvPr>
          <p:cNvSpPr>
            <a:spLocks noGrp="1"/>
          </p:cNvSpPr>
          <p:nvPr>
            <p:ph type="body" sz="quarter" idx="31" hasCustomPrompt="1"/>
          </p:nvPr>
        </p:nvSpPr>
        <p:spPr>
          <a:xfrm>
            <a:off x="8923626" y="1393024"/>
            <a:ext cx="2347300" cy="655637"/>
          </a:xfrm>
          <a:solidFill>
            <a:schemeClr val="tx2"/>
          </a:solidFill>
        </p:spPr>
        <p:txBody>
          <a:bodyPr anchor="ctr">
            <a:normAutofit/>
          </a:bodyPr>
          <a:lstStyle>
            <a:lvl1pPr marL="0" indent="0" algn="ctr">
              <a:buNone/>
              <a:defRPr lang="en-US" sz="2000" b="1" i="0"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marL="0" lvl="0" indent="0" algn="ctr" defTabSz="914377" rtl="0" eaLnBrk="1" latinLnBrk="0" hangingPunct="1">
              <a:lnSpc>
                <a:spcPct val="110000"/>
              </a:lnSpc>
              <a:spcBef>
                <a:spcPts val="1000"/>
              </a:spcBef>
              <a:spcAft>
                <a:spcPts val="400"/>
              </a:spcAft>
              <a:buClr>
                <a:schemeClr val="accent3"/>
              </a:buClr>
              <a:buFont typeface="Symbol" panose="05050102010706020507" pitchFamily="18" charset="2"/>
              <a:buNone/>
            </a:pPr>
            <a:r>
              <a:rPr lang="en-IE" dirty="0"/>
              <a:t>Text</a:t>
            </a:r>
            <a:endParaRPr lang="en-US" dirty="0"/>
          </a:p>
        </p:txBody>
      </p:sp>
      <p:sp>
        <p:nvSpPr>
          <p:cNvPr id="66" name="Rectangle 65">
            <a:extLst>
              <a:ext uri="{FF2B5EF4-FFF2-40B4-BE49-F238E27FC236}">
                <a16:creationId xmlns:a16="http://schemas.microsoft.com/office/drawing/2014/main" id="{66A8D7EF-3F42-4BFD-B43A-4C811DC3938C}"/>
              </a:ext>
            </a:extLst>
          </p:cNvPr>
          <p:cNvSpPr/>
          <p:nvPr userDrawn="1"/>
        </p:nvSpPr>
        <p:spPr>
          <a:xfrm>
            <a:off x="653633" y="5543126"/>
            <a:ext cx="2387903"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Text Placeholder 4">
            <a:extLst>
              <a:ext uri="{FF2B5EF4-FFF2-40B4-BE49-F238E27FC236}">
                <a16:creationId xmlns:a16="http://schemas.microsoft.com/office/drawing/2014/main" id="{81A8E5FB-B395-41EF-B953-D7A9B0728556}"/>
              </a:ext>
            </a:extLst>
          </p:cNvPr>
          <p:cNvSpPr>
            <a:spLocks noGrp="1"/>
          </p:cNvSpPr>
          <p:nvPr>
            <p:ph type="body" sz="quarter" idx="32" hasCustomPrompt="1"/>
          </p:nvPr>
        </p:nvSpPr>
        <p:spPr>
          <a:xfrm>
            <a:off x="647727" y="5543002"/>
            <a:ext cx="2387904" cy="394562"/>
          </a:xfrm>
          <a:solidFill>
            <a:schemeClr val="tx2"/>
          </a:solidFill>
        </p:spPr>
        <p:txBody>
          <a:bodyPr anchor="ctr">
            <a:normAutofit/>
          </a:bodyPr>
          <a:lstStyle>
            <a:lvl1pPr marL="0" indent="0" algn="ctr">
              <a:buNone/>
              <a:defRPr lang="en-US" sz="1800" b="1" kern="1200" dirty="0">
                <a:solidFill>
                  <a:srgbClr val="E1F4FC"/>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IE" dirty="0"/>
              <a:t>Text</a:t>
            </a:r>
            <a:endParaRPr lang="en-US" dirty="0"/>
          </a:p>
        </p:txBody>
      </p:sp>
      <p:sp>
        <p:nvSpPr>
          <p:cNvPr id="72" name="Rectangle 71">
            <a:extLst>
              <a:ext uri="{FF2B5EF4-FFF2-40B4-BE49-F238E27FC236}">
                <a16:creationId xmlns:a16="http://schemas.microsoft.com/office/drawing/2014/main" id="{3C11D080-0E07-42B9-8F02-9CCC397D190B}"/>
              </a:ext>
            </a:extLst>
          </p:cNvPr>
          <p:cNvSpPr/>
          <p:nvPr userDrawn="1"/>
        </p:nvSpPr>
        <p:spPr>
          <a:xfrm>
            <a:off x="8941404" y="5543250"/>
            <a:ext cx="2347305"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Text Placeholder 4">
            <a:extLst>
              <a:ext uri="{FF2B5EF4-FFF2-40B4-BE49-F238E27FC236}">
                <a16:creationId xmlns:a16="http://schemas.microsoft.com/office/drawing/2014/main" id="{1A4BB08C-D7F4-4C3C-8271-0B822977F3E5}"/>
              </a:ext>
            </a:extLst>
          </p:cNvPr>
          <p:cNvSpPr>
            <a:spLocks noGrp="1"/>
          </p:cNvSpPr>
          <p:nvPr>
            <p:ph type="body" sz="quarter" idx="35" hasCustomPrompt="1"/>
          </p:nvPr>
        </p:nvSpPr>
        <p:spPr>
          <a:xfrm>
            <a:off x="8935497" y="5543126"/>
            <a:ext cx="2347307" cy="394562"/>
          </a:xfrm>
          <a:solidFill>
            <a:schemeClr val="tx2"/>
          </a:solidFill>
        </p:spPr>
        <p:txBody>
          <a:bodyPr anchor="ctr">
            <a:normAutofit/>
          </a:bodyPr>
          <a:lstStyle>
            <a:lvl1pPr marL="0" indent="0" algn="ctr">
              <a:buNone/>
              <a:defRPr lang="en-US" sz="18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76" name="Rectangle 75">
            <a:extLst>
              <a:ext uri="{FF2B5EF4-FFF2-40B4-BE49-F238E27FC236}">
                <a16:creationId xmlns:a16="http://schemas.microsoft.com/office/drawing/2014/main" id="{015FC537-7774-486A-95D0-565538455DE3}"/>
              </a:ext>
            </a:extLst>
          </p:cNvPr>
          <p:cNvSpPr/>
          <p:nvPr userDrawn="1"/>
        </p:nvSpPr>
        <p:spPr>
          <a:xfrm>
            <a:off x="3485281" y="5544572"/>
            <a:ext cx="2347305"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Text Placeholder 4">
            <a:extLst>
              <a:ext uri="{FF2B5EF4-FFF2-40B4-BE49-F238E27FC236}">
                <a16:creationId xmlns:a16="http://schemas.microsoft.com/office/drawing/2014/main" id="{4C73CDC7-DDB1-4C1C-BE04-D46EC46D557B}"/>
              </a:ext>
            </a:extLst>
          </p:cNvPr>
          <p:cNvSpPr>
            <a:spLocks noGrp="1"/>
          </p:cNvSpPr>
          <p:nvPr>
            <p:ph type="body" sz="quarter" idx="37" hasCustomPrompt="1"/>
          </p:nvPr>
        </p:nvSpPr>
        <p:spPr>
          <a:xfrm>
            <a:off x="3479373" y="5544448"/>
            <a:ext cx="2347307" cy="394562"/>
          </a:xfrm>
          <a:solidFill>
            <a:schemeClr val="tx2"/>
          </a:solidFill>
        </p:spPr>
        <p:txBody>
          <a:bodyPr anchor="ctr">
            <a:normAutofit/>
          </a:bodyPr>
          <a:lstStyle>
            <a:lvl1pPr marL="0" indent="0" algn="ctr">
              <a:buNone/>
              <a:defRPr lang="en-US" sz="18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78" name="Rectangle 77">
            <a:extLst>
              <a:ext uri="{FF2B5EF4-FFF2-40B4-BE49-F238E27FC236}">
                <a16:creationId xmlns:a16="http://schemas.microsoft.com/office/drawing/2014/main" id="{C9B50E82-68A3-40A0-9C2B-BE4057D73754}"/>
              </a:ext>
            </a:extLst>
          </p:cNvPr>
          <p:cNvSpPr/>
          <p:nvPr userDrawn="1"/>
        </p:nvSpPr>
        <p:spPr>
          <a:xfrm>
            <a:off x="6216294" y="5544696"/>
            <a:ext cx="2347305" cy="39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Text Placeholder 4">
            <a:extLst>
              <a:ext uri="{FF2B5EF4-FFF2-40B4-BE49-F238E27FC236}">
                <a16:creationId xmlns:a16="http://schemas.microsoft.com/office/drawing/2014/main" id="{85172DA7-8AC4-4A03-A498-25A0E307AC4F}"/>
              </a:ext>
            </a:extLst>
          </p:cNvPr>
          <p:cNvSpPr>
            <a:spLocks noGrp="1"/>
          </p:cNvSpPr>
          <p:nvPr>
            <p:ph type="body" sz="quarter" idx="38" hasCustomPrompt="1"/>
          </p:nvPr>
        </p:nvSpPr>
        <p:spPr>
          <a:xfrm>
            <a:off x="6210388" y="5544572"/>
            <a:ext cx="2347307" cy="394562"/>
          </a:xfrm>
          <a:solidFill>
            <a:schemeClr val="tx2"/>
          </a:solidFill>
        </p:spPr>
        <p:txBody>
          <a:bodyPr anchor="ctr">
            <a:normAutofit/>
          </a:bodyPr>
          <a:lstStyle>
            <a:lvl1pPr marL="0" indent="0" algn="ctr">
              <a:buNone/>
              <a:defRPr lang="en-US" sz="1800" b="1" kern="1200" dirty="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IE" dirty="0"/>
              <a:t>Text</a:t>
            </a:r>
            <a:endParaRPr lang="en-US" dirty="0"/>
          </a:p>
        </p:txBody>
      </p:sp>
      <p:sp>
        <p:nvSpPr>
          <p:cNvPr id="3" name="Titre 2">
            <a:extLst>
              <a:ext uri="{FF2B5EF4-FFF2-40B4-BE49-F238E27FC236}">
                <a16:creationId xmlns:a16="http://schemas.microsoft.com/office/drawing/2014/main" id="{3773712A-C6D5-0E48-B586-1BAC72ABBB07}"/>
              </a:ext>
            </a:extLst>
          </p:cNvPr>
          <p:cNvSpPr>
            <a:spLocks noGrp="1"/>
          </p:cNvSpPr>
          <p:nvPr>
            <p:ph type="title"/>
          </p:nvPr>
        </p:nvSpPr>
        <p:spPr/>
        <p:txBody>
          <a:bodyPr/>
          <a:lstStyle/>
          <a:p>
            <a:r>
              <a:rPr lang="fr-FR"/>
              <a:t>Modifiez le style du titre</a:t>
            </a:r>
          </a:p>
        </p:txBody>
      </p:sp>
      <p:pic>
        <p:nvPicPr>
          <p:cNvPr id="35" name="Picture 2">
            <a:extLst>
              <a:ext uri="{FF2B5EF4-FFF2-40B4-BE49-F238E27FC236}">
                <a16:creationId xmlns:a16="http://schemas.microsoft.com/office/drawing/2014/main" id="{6B2851B1-BF28-4306-8563-9E9B2973A465}"/>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7">
            <a:extLst>
              <a:ext uri="{FF2B5EF4-FFF2-40B4-BE49-F238E27FC236}">
                <a16:creationId xmlns:a16="http://schemas.microsoft.com/office/drawing/2014/main" id="{E7479188-1AB0-44E5-AB8F-D657004D1F88}"/>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46" name="Slide Number Placeholder 4">
            <a:extLst>
              <a:ext uri="{FF2B5EF4-FFF2-40B4-BE49-F238E27FC236}">
                <a16:creationId xmlns:a16="http://schemas.microsoft.com/office/drawing/2014/main" id="{5A7DE27F-915C-43B0-A0D1-1F24A55ADDF6}"/>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414215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10" name="Picture 13">
            <a:extLst>
              <a:ext uri="{FF2B5EF4-FFF2-40B4-BE49-F238E27FC236}">
                <a16:creationId xmlns:a16="http://schemas.microsoft.com/office/drawing/2014/main" id="{34A09C5A-F1A0-48A1-AE21-E3D014AEDD04}"/>
              </a:ext>
            </a:extLst>
          </p:cNvPr>
          <p:cNvPicPr>
            <a:picLocks noChangeAspect="1"/>
          </p:cNvPicPr>
          <p:nvPr userDrawn="1"/>
        </p:nvPicPr>
        <p:blipFill rotWithShape="1">
          <a:blip r:embed="rId2"/>
          <a:srcRect l="2653" t="32829" b="36166"/>
          <a:stretch/>
        </p:blipFill>
        <p:spPr>
          <a:xfrm>
            <a:off x="2" y="1447800"/>
            <a:ext cx="12191999" cy="2590800"/>
          </a:xfrm>
          <a:prstGeom prst="rect">
            <a:avLst/>
          </a:prstGeom>
        </p:spPr>
      </p:pic>
      <p:sp>
        <p:nvSpPr>
          <p:cNvPr id="3" name="Text Placeholder 2">
            <a:extLst>
              <a:ext uri="{FF2B5EF4-FFF2-40B4-BE49-F238E27FC236}">
                <a16:creationId xmlns:a16="http://schemas.microsoft.com/office/drawing/2014/main" id="{88B8ACB5-71F5-8B47-8193-8684C994D557}"/>
              </a:ext>
            </a:extLst>
          </p:cNvPr>
          <p:cNvSpPr>
            <a:spLocks noGrp="1"/>
          </p:cNvSpPr>
          <p:nvPr>
            <p:ph type="body" sz="quarter" idx="10" hasCustomPrompt="1"/>
          </p:nvPr>
        </p:nvSpPr>
        <p:spPr>
          <a:xfrm>
            <a:off x="231503" y="5860637"/>
            <a:ext cx="7365781" cy="539318"/>
          </a:xfrm>
          <a:prstGeom prst="rect">
            <a:avLst/>
          </a:prstGeom>
        </p:spPr>
        <p:txBody>
          <a:bodyPr>
            <a:normAutofit/>
          </a:bodyPr>
          <a:lstStyle>
            <a:lvl1pPr marL="0" indent="0" algn="l">
              <a:buNone/>
              <a:defRPr sz="1600"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 </a:t>
            </a:r>
            <a:br>
              <a:rPr lang="en-US" dirty="0"/>
            </a:br>
            <a:r>
              <a:rPr lang="en-US" dirty="0"/>
              <a:t>Name, Position</a:t>
            </a:r>
          </a:p>
          <a:p>
            <a:pPr lvl="0"/>
            <a:endParaRPr lang="en-US" dirty="0"/>
          </a:p>
        </p:txBody>
      </p:sp>
      <p:sp>
        <p:nvSpPr>
          <p:cNvPr id="11" name="Text Placeholder 14">
            <a:extLst>
              <a:ext uri="{FF2B5EF4-FFF2-40B4-BE49-F238E27FC236}">
                <a16:creationId xmlns:a16="http://schemas.microsoft.com/office/drawing/2014/main" id="{43C784FB-BB1C-4DA6-A74D-C408CBF2E9FB}"/>
              </a:ext>
            </a:extLst>
          </p:cNvPr>
          <p:cNvSpPr>
            <a:spLocks noGrp="1"/>
          </p:cNvSpPr>
          <p:nvPr>
            <p:ph type="body" sz="quarter" idx="12" hasCustomPrompt="1"/>
          </p:nvPr>
        </p:nvSpPr>
        <p:spPr>
          <a:xfrm>
            <a:off x="231503" y="5243126"/>
            <a:ext cx="11687229" cy="433093"/>
          </a:xfrm>
          <a:prstGeom prst="rect">
            <a:avLst/>
          </a:prstGeom>
        </p:spPr>
        <p:txBody>
          <a:bodyPr>
            <a:normAutofit/>
          </a:bodyPr>
          <a:lstStyle>
            <a:lvl1pPr marL="0" indent="0" algn="l">
              <a:buNone/>
              <a:defRPr sz="2000" b="1" i="0">
                <a:solidFill>
                  <a:srgbClr val="76B828"/>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Event title and date</a:t>
            </a:r>
          </a:p>
        </p:txBody>
      </p:sp>
      <p:sp>
        <p:nvSpPr>
          <p:cNvPr id="22" name="Text Placeholder 14">
            <a:extLst>
              <a:ext uri="{FF2B5EF4-FFF2-40B4-BE49-F238E27FC236}">
                <a16:creationId xmlns:a16="http://schemas.microsoft.com/office/drawing/2014/main" id="{FA88000D-944E-41DF-AA2D-6D0C1F017F86}"/>
              </a:ext>
            </a:extLst>
          </p:cNvPr>
          <p:cNvSpPr>
            <a:spLocks noGrp="1"/>
          </p:cNvSpPr>
          <p:nvPr>
            <p:ph type="body" sz="quarter" idx="15" hasCustomPrompt="1"/>
          </p:nvPr>
        </p:nvSpPr>
        <p:spPr>
          <a:xfrm>
            <a:off x="231502" y="4212963"/>
            <a:ext cx="11687229" cy="835289"/>
          </a:xfrm>
          <a:prstGeom prst="rect">
            <a:avLst/>
          </a:prstGeom>
        </p:spPr>
        <p:txBody>
          <a:bodyPr>
            <a:normAutofit/>
          </a:bodyPr>
          <a:lstStyle>
            <a:lvl1pPr marL="0" indent="0" algn="l">
              <a:lnSpc>
                <a:spcPct val="100000"/>
              </a:lnSpc>
              <a:buNone/>
              <a:defRPr sz="3200" b="1"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Title of the presentation</a:t>
            </a:r>
            <a:br>
              <a:rPr lang="en-US" dirty="0"/>
            </a:br>
            <a:endParaRPr lang="en-US" dirty="0"/>
          </a:p>
        </p:txBody>
      </p:sp>
      <p:sp>
        <p:nvSpPr>
          <p:cNvPr id="9" name="Text Placeholder 2">
            <a:extLst>
              <a:ext uri="{FF2B5EF4-FFF2-40B4-BE49-F238E27FC236}">
                <a16:creationId xmlns:a16="http://schemas.microsoft.com/office/drawing/2014/main" id="{83FC3372-2C52-034A-99E6-FB0BA43394D1}"/>
              </a:ext>
            </a:extLst>
          </p:cNvPr>
          <p:cNvSpPr txBox="1">
            <a:spLocks/>
          </p:cNvSpPr>
          <p:nvPr userDrawn="1"/>
        </p:nvSpPr>
        <p:spPr>
          <a:xfrm>
            <a:off x="10370917" y="3826447"/>
            <a:ext cx="1821083" cy="212155"/>
          </a:xfrm>
          <a:prstGeom prst="rect">
            <a:avLst/>
          </a:prstGeom>
          <a:noFill/>
        </p:spPr>
        <p:txBody>
          <a:bodyPr>
            <a:normAutofit fontScale="92500"/>
          </a:bodyPr>
          <a:lstStyle>
            <a:lvl1pPr marL="0" indent="0" algn="r" defTabSz="914400" rtl="0" eaLnBrk="1" latinLnBrk="0" hangingPunct="1">
              <a:lnSpc>
                <a:spcPct val="90000"/>
              </a:lnSpc>
              <a:spcBef>
                <a:spcPts val="1000"/>
              </a:spcBef>
              <a:buClr>
                <a:schemeClr val="accent3"/>
              </a:buClr>
              <a:buFont typeface="Lato" panose="020F0502020204030203" pitchFamily="34" charset="0"/>
              <a:buNone/>
              <a:defRPr sz="10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92D050"/>
              </a:buClr>
              <a:buSzPct val="100000"/>
              <a:buFont typeface="Arial Unicode MS" panose="020B0604020202020204" pitchFamily="34" charset="-128"/>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92D050"/>
              </a:buClr>
              <a:buFont typeface="Wingdings" pitchFamily="2" charset="2"/>
              <a:buChar char="§"/>
              <a:defRPr sz="18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92D050"/>
              </a:buClr>
              <a:buFont typeface="Courier New" panose="02070309020205020404" pitchFamily="49" charset="0"/>
              <a:buChar char="o"/>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rPr>
              <a:t>Picture courtesy of Gas Connect Austria</a:t>
            </a:r>
          </a:p>
          <a:p>
            <a:endParaRPr lang="en-US" sz="1000" dirty="0">
              <a:solidFill>
                <a:schemeClr val="bg1"/>
              </a:solidFill>
            </a:endParaRPr>
          </a:p>
        </p:txBody>
      </p:sp>
      <p:sp>
        <p:nvSpPr>
          <p:cNvPr id="12" name="Espace réservé du texte 3">
            <a:extLst>
              <a:ext uri="{FF2B5EF4-FFF2-40B4-BE49-F238E27FC236}">
                <a16:creationId xmlns:a16="http://schemas.microsoft.com/office/drawing/2014/main" id="{E8682A37-5D5D-42EE-B47E-44DA5A048EF9}"/>
              </a:ext>
            </a:extLst>
          </p:cNvPr>
          <p:cNvSpPr>
            <a:spLocks noGrp="1"/>
          </p:cNvSpPr>
          <p:nvPr>
            <p:ph type="body" sz="quarter" idx="18" hasCustomPrompt="1"/>
          </p:nvPr>
        </p:nvSpPr>
        <p:spPr>
          <a:xfrm>
            <a:off x="8439574" y="651130"/>
            <a:ext cx="3561927" cy="2921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a:t>Version #</a:t>
            </a:r>
          </a:p>
        </p:txBody>
      </p:sp>
      <p:sp>
        <p:nvSpPr>
          <p:cNvPr id="13" name="Espace réservé du texte 3">
            <a:extLst>
              <a:ext uri="{FF2B5EF4-FFF2-40B4-BE49-F238E27FC236}">
                <a16:creationId xmlns:a16="http://schemas.microsoft.com/office/drawing/2014/main" id="{20736915-2A05-46C4-8577-D4333875E42E}"/>
              </a:ext>
            </a:extLst>
          </p:cNvPr>
          <p:cNvSpPr>
            <a:spLocks noGrp="1"/>
          </p:cNvSpPr>
          <p:nvPr>
            <p:ph type="body" sz="quarter" idx="19" hasCustomPrompt="1"/>
          </p:nvPr>
        </p:nvSpPr>
        <p:spPr>
          <a:xfrm>
            <a:off x="8439575" y="337820"/>
            <a:ext cx="3561927" cy="3048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err="1"/>
              <a:t>Latest</a:t>
            </a:r>
            <a:r>
              <a:rPr lang="fr-FR" dirty="0"/>
              <a:t> </a:t>
            </a:r>
            <a:r>
              <a:rPr lang="fr-FR" dirty="0" err="1"/>
              <a:t>Revision</a:t>
            </a:r>
            <a:r>
              <a:rPr lang="fr-FR" dirty="0"/>
              <a:t> Date DD/MM/YYYY</a:t>
            </a:r>
          </a:p>
        </p:txBody>
      </p:sp>
      <p:sp>
        <p:nvSpPr>
          <p:cNvPr id="14" name="Espace réservé du texte 3">
            <a:extLst>
              <a:ext uri="{FF2B5EF4-FFF2-40B4-BE49-F238E27FC236}">
                <a16:creationId xmlns:a16="http://schemas.microsoft.com/office/drawing/2014/main" id="{42FC2440-A17E-4BDD-B11E-980A67516A28}"/>
              </a:ext>
            </a:extLst>
          </p:cNvPr>
          <p:cNvSpPr>
            <a:spLocks noGrp="1"/>
          </p:cNvSpPr>
          <p:nvPr>
            <p:ph type="body" sz="quarter" idx="20" hasCustomPrompt="1"/>
          </p:nvPr>
        </p:nvSpPr>
        <p:spPr>
          <a:xfrm>
            <a:off x="8782679" y="6370660"/>
            <a:ext cx="3136053" cy="360000"/>
          </a:xfrm>
          <a:prstGeom prst="rect">
            <a:avLst/>
          </a:prstGeom>
        </p:spPr>
        <p:txBody>
          <a:bodyPr>
            <a:noAutofit/>
          </a:bodyPr>
          <a:lstStyle>
            <a:lvl1pPr marL="0" marR="0" indent="0" algn="r" defTabSz="914377" rtl="0" eaLnBrk="1" fontAlgn="auto" latinLnBrk="0" hangingPunct="1">
              <a:lnSpc>
                <a:spcPct val="100000"/>
              </a:lnSpc>
              <a:spcBef>
                <a:spcPts val="0"/>
              </a:spcBef>
              <a:spcAft>
                <a:spcPts val="400"/>
              </a:spcAft>
              <a:buClr>
                <a:schemeClr val="accent1"/>
              </a:buClr>
              <a:buSzTx/>
              <a:buFont typeface="Police système"/>
              <a:buNone/>
              <a:tabLst/>
              <a:defRPr sz="1400" b="0">
                <a:solidFill>
                  <a:schemeClr val="tx1"/>
                </a:solidFill>
                <a:latin typeface="Lato" panose="020F0502020204030203" pitchFamily="34" charset="0"/>
                <a:cs typeface="Calibri" panose="020F0502020204030204" pitchFamily="34" charset="0"/>
              </a:defRPr>
            </a:lvl1pPr>
          </a:lstStyle>
          <a:p>
            <a:pPr lvl="0"/>
            <a:r>
              <a:rPr lang="fr-FR" dirty="0"/>
              <a:t>Location</a:t>
            </a:r>
          </a:p>
        </p:txBody>
      </p:sp>
    </p:spTree>
    <p:extLst>
      <p:ext uri="{BB962C8B-B14F-4D97-AF65-F5344CB8AC3E}">
        <p14:creationId xmlns:p14="http://schemas.microsoft.com/office/powerpoint/2010/main" val="369330923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ight side image with text box">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6AC7D-BDAB-A142-ADBA-5B94DD67F2B4}"/>
              </a:ext>
            </a:extLst>
          </p:cNvPr>
          <p:cNvSpPr>
            <a:spLocks noGrp="1"/>
          </p:cNvSpPr>
          <p:nvPr>
            <p:ph type="pic" sz="quarter" idx="14"/>
          </p:nvPr>
        </p:nvSpPr>
        <p:spPr>
          <a:xfrm>
            <a:off x="6821713" y="-7542"/>
            <a:ext cx="5370287" cy="4172346"/>
          </a:xfrm>
          <a:solidFill>
            <a:schemeClr val="bg1">
              <a:lumMod val="75000"/>
            </a:schemeClr>
          </a:solidFill>
        </p:spPr>
        <p:txBody>
          <a:bodyPr>
            <a:noAutofit/>
          </a:bodyPr>
          <a:lstStyle/>
          <a:p>
            <a:endParaRPr lang="en-US"/>
          </a:p>
        </p:txBody>
      </p:sp>
      <p:sp>
        <p:nvSpPr>
          <p:cNvPr id="12" name="Text Placeholder 4">
            <a:extLst>
              <a:ext uri="{FF2B5EF4-FFF2-40B4-BE49-F238E27FC236}">
                <a16:creationId xmlns:a16="http://schemas.microsoft.com/office/drawing/2014/main" id="{E56943BB-1CC6-4EDD-AB27-2A4476773A95}"/>
              </a:ext>
            </a:extLst>
          </p:cNvPr>
          <p:cNvSpPr>
            <a:spLocks noGrp="1"/>
          </p:cNvSpPr>
          <p:nvPr>
            <p:ph type="body" sz="quarter" idx="17"/>
          </p:nvPr>
        </p:nvSpPr>
        <p:spPr>
          <a:xfrm>
            <a:off x="428624" y="2037576"/>
            <a:ext cx="6041999" cy="418074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B39EF40-280B-B748-8A3B-B33A5B444C83}"/>
              </a:ext>
            </a:extLst>
          </p:cNvPr>
          <p:cNvSpPr/>
          <p:nvPr userDrawn="1"/>
        </p:nvSpPr>
        <p:spPr>
          <a:xfrm>
            <a:off x="6821713" y="4164804"/>
            <a:ext cx="5370287" cy="2693196"/>
          </a:xfrm>
          <a:prstGeom prst="rect">
            <a:avLst/>
          </a:prstGeom>
          <a:solidFill>
            <a:srgbClr val="1D458D"/>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274320" rIns="457200" rtlCol="0" anchor="ctr"/>
          <a:lstStyle/>
          <a:p>
            <a:endParaRPr lang="en-US" sz="1800" b="1" dirty="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a:p>
            <a:endParaRPr lang="en-US" sz="1800" b="1" dirty="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a:p>
            <a:pPr algn="ctr"/>
            <a:r>
              <a:rPr lang="en-US" sz="1800" dirty="0">
                <a:solidFill>
                  <a:srgbClr val="E1F4FC"/>
                </a:solidFill>
                <a:latin typeface="Lato" panose="020F0502020204030203" pitchFamily="34" charset="0"/>
              </a:rPr>
              <a:t> </a:t>
            </a:r>
          </a:p>
          <a:p>
            <a:endParaRPr lang="en-US" sz="1800" b="1" dirty="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a:p>
            <a:endParaRPr lang="en-US" sz="1800" b="1" dirty="0">
              <a:solidFill>
                <a:srgbClr val="E1F4FC"/>
              </a:solidFill>
            </a:endParaRPr>
          </a:p>
        </p:txBody>
      </p:sp>
      <p:sp>
        <p:nvSpPr>
          <p:cNvPr id="8" name="Text Placeholder 7">
            <a:extLst>
              <a:ext uri="{FF2B5EF4-FFF2-40B4-BE49-F238E27FC236}">
                <a16:creationId xmlns:a16="http://schemas.microsoft.com/office/drawing/2014/main" id="{562999C5-4BB0-284B-95ED-6BCA296D0D37}"/>
              </a:ext>
            </a:extLst>
          </p:cNvPr>
          <p:cNvSpPr>
            <a:spLocks noGrp="1"/>
          </p:cNvSpPr>
          <p:nvPr>
            <p:ph type="body" sz="quarter" idx="13" hasCustomPrompt="1"/>
          </p:nvPr>
        </p:nvSpPr>
        <p:spPr>
          <a:xfrm>
            <a:off x="7281017" y="4707222"/>
            <a:ext cx="4559894" cy="1511094"/>
          </a:xfrm>
          <a:noFill/>
          <a:ln>
            <a:noFill/>
          </a:ln>
        </p:spPr>
        <p:txBody>
          <a:bodyPr>
            <a:normAutofit/>
          </a:bodyPr>
          <a:lstStyle>
            <a:lvl1pPr marL="0" indent="0" algn="just">
              <a:lnSpc>
                <a:spcPct val="100000"/>
              </a:lnSpc>
              <a:buNone/>
              <a:defRPr sz="1800" b="0" i="1">
                <a:solidFill>
                  <a:srgbClr val="E1F4FC"/>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r>
              <a:rPr lang="en-US" dirty="0" err="1"/>
              <a:t>arcu</a:t>
            </a:r>
            <a:r>
              <a:rPr lang="en-US" dirty="0"/>
              <a:t> </a:t>
            </a:r>
            <a:r>
              <a:rPr lang="en-US" dirty="0" err="1"/>
              <a:t>nonummy</a:t>
            </a:r>
            <a:r>
              <a:rPr lang="en-US" dirty="0"/>
              <a:t> vestibulum, ligula </a:t>
            </a:r>
            <a:r>
              <a:rPr lang="en-US" dirty="0" err="1"/>
              <a:t>sapien</a:t>
            </a:r>
            <a:r>
              <a:rPr lang="en-US" dirty="0"/>
              <a:t> </a:t>
            </a:r>
            <a:r>
              <a:rPr lang="en-US" dirty="0" err="1"/>
              <a:t>sollicitudin</a:t>
            </a:r>
            <a:r>
              <a:rPr lang="en-US" dirty="0"/>
              <a:t> </a:t>
            </a:r>
            <a:r>
              <a:rPr lang="en-US" dirty="0" err="1"/>
              <a:t>eros</a:t>
            </a:r>
            <a:r>
              <a:rPr lang="en-US" dirty="0"/>
              <a:t> </a:t>
            </a:r>
            <a:r>
              <a:rPr lang="en-US" dirty="0" err="1"/>
              <a:t>curabitur</a:t>
            </a:r>
            <a:r>
              <a:rPr lang="en-US" dirty="0"/>
              <a:t>, </a:t>
            </a:r>
            <a:r>
              <a:rPr lang="en-US" dirty="0" err="1"/>
              <a:t>tempor</a:t>
            </a:r>
            <a:r>
              <a:rPr lang="en-US" dirty="0"/>
              <a:t> </a:t>
            </a:r>
            <a:r>
              <a:rPr lang="en-US" dirty="0" err="1"/>
              <a:t>lectus</a:t>
            </a:r>
            <a:r>
              <a:rPr lang="en-US" dirty="0"/>
              <a:t> </a:t>
            </a:r>
            <a:r>
              <a:rPr lang="en-US" dirty="0" err="1"/>
              <a:t>suscipit</a:t>
            </a:r>
            <a:r>
              <a:rPr lang="en-US" dirty="0"/>
              <a:t> </a:t>
            </a:r>
            <a:r>
              <a:rPr lang="en-US" dirty="0" err="1"/>
              <a:t>cras</a:t>
            </a:r>
            <a:r>
              <a:rPr lang="en-US" dirty="0"/>
              <a:t> </a:t>
            </a:r>
            <a:r>
              <a:rPr lang="en-US" dirty="0" err="1"/>
              <a:t>aliquam</a:t>
            </a:r>
            <a:r>
              <a:rPr lang="en-US" dirty="0"/>
              <a:t> </a:t>
            </a:r>
            <a:r>
              <a:rPr lang="en-US" dirty="0" err="1"/>
              <a:t>eget</a:t>
            </a:r>
            <a:r>
              <a:rPr lang="en-US" dirty="0"/>
              <a:t> </a:t>
            </a:r>
            <a:r>
              <a:rPr lang="en-US" dirty="0" err="1"/>
              <a:t>quam</a:t>
            </a:r>
            <a:r>
              <a:rPr lang="en-US" dirty="0"/>
              <a:t>, </a:t>
            </a:r>
            <a:r>
              <a:rPr lang="en-US" dirty="0" err="1"/>
              <a:t>urna</a:t>
            </a:r>
            <a:r>
              <a:rPr lang="en-US" dirty="0"/>
              <a:t> </a:t>
            </a:r>
            <a:r>
              <a:rPr lang="en-US" dirty="0" err="1"/>
              <a:t>wisi</a:t>
            </a:r>
            <a:r>
              <a:rPr lang="en-US" dirty="0"/>
              <a:t>, </a:t>
            </a:r>
            <a:r>
              <a:rPr lang="en-US" dirty="0" err="1"/>
              <a:t>donec</a:t>
            </a:r>
            <a:r>
              <a:rPr lang="en-US" dirty="0"/>
              <a:t> dolor </a:t>
            </a:r>
            <a:r>
              <a:rPr lang="en-US" dirty="0" err="1"/>
              <a:t>interdum</a:t>
            </a:r>
            <a:r>
              <a:rPr lang="en-US" dirty="0"/>
              <a:t>. </a:t>
            </a:r>
          </a:p>
        </p:txBody>
      </p:sp>
      <p:sp>
        <p:nvSpPr>
          <p:cNvPr id="9" name="Espace réservé du titre 9">
            <a:extLst>
              <a:ext uri="{FF2B5EF4-FFF2-40B4-BE49-F238E27FC236}">
                <a16:creationId xmlns:a16="http://schemas.microsoft.com/office/drawing/2014/main" id="{06FC3DB6-1E99-4623-A4AF-68DF7F634531}"/>
              </a:ext>
            </a:extLst>
          </p:cNvPr>
          <p:cNvSpPr>
            <a:spLocks noGrp="1"/>
          </p:cNvSpPr>
          <p:nvPr>
            <p:ph type="title"/>
          </p:nvPr>
        </p:nvSpPr>
        <p:spPr>
          <a:xfrm>
            <a:off x="428625" y="381001"/>
            <a:ext cx="6048375" cy="570866"/>
          </a:xfrm>
          <a:prstGeom prst="rect">
            <a:avLst/>
          </a:prstGeom>
        </p:spPr>
        <p:txBody>
          <a:bodyPr vert="horz" lIns="91440" tIns="45720" rIns="91440" bIns="45720" rtlCol="0" anchor="t">
            <a:normAutofit/>
          </a:bodyPr>
          <a:lstStyle/>
          <a:p>
            <a:r>
              <a:rPr lang="fr-FR" dirty="0"/>
              <a:t>Modifiez le style du titre</a:t>
            </a:r>
          </a:p>
        </p:txBody>
      </p:sp>
      <p:cxnSp>
        <p:nvCxnSpPr>
          <p:cNvPr id="13" name="Straight Connector 7">
            <a:extLst>
              <a:ext uri="{FF2B5EF4-FFF2-40B4-BE49-F238E27FC236}">
                <a16:creationId xmlns:a16="http://schemas.microsoft.com/office/drawing/2014/main" id="{04DC1336-8542-435D-BAD7-8B0798916344}"/>
              </a:ext>
            </a:extLst>
          </p:cNvPr>
          <p:cNvCxnSpPr>
            <a:cxnSpLocks/>
          </p:cNvCxnSpPr>
          <p:nvPr userDrawn="1"/>
        </p:nvCxnSpPr>
        <p:spPr>
          <a:xfrm>
            <a:off x="2438400"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DBA3C3C2-0B6C-4C2A-9277-6B2CE57A6C71}"/>
              </a:ext>
            </a:extLst>
          </p:cNvPr>
          <p:cNvSpPr>
            <a:spLocks noGrp="1"/>
          </p:cNvSpPr>
          <p:nvPr>
            <p:ph type="sldNum" sz="quarter" idx="4"/>
          </p:nvPr>
        </p:nvSpPr>
        <p:spPr>
          <a:xfrm>
            <a:off x="11685042" y="6400800"/>
            <a:ext cx="465355" cy="262897"/>
          </a:xfrm>
          <a:prstGeom prst="rect">
            <a:avLst/>
          </a:prstGeom>
        </p:spPr>
        <p:txBody>
          <a:bodyPr/>
          <a:lstStyle>
            <a:lvl1pPr>
              <a:defRPr>
                <a:solidFill>
                  <a:schemeClr val="bg1"/>
                </a:solidFill>
              </a:defRPr>
            </a:lvl1p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349833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ight side image no text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613F6E-A2F1-E94F-9545-C0B00FFF7B9B}"/>
              </a:ext>
            </a:extLst>
          </p:cNvPr>
          <p:cNvSpPr>
            <a:spLocks noGrp="1"/>
          </p:cNvSpPr>
          <p:nvPr>
            <p:ph type="pic" sz="quarter" idx="17"/>
          </p:nvPr>
        </p:nvSpPr>
        <p:spPr>
          <a:xfrm>
            <a:off x="6821488" y="0"/>
            <a:ext cx="5370512" cy="6858000"/>
          </a:xfrm>
          <a:solidFill>
            <a:schemeClr val="bg1">
              <a:lumMod val="85000"/>
            </a:schemeClr>
          </a:solidFill>
        </p:spPr>
        <p:txBody>
          <a:bodyPr>
            <a:noAutofit/>
          </a:bodyPr>
          <a:lstStyle/>
          <a:p>
            <a:endParaRPr lang="en-US"/>
          </a:p>
        </p:txBody>
      </p:sp>
      <p:sp>
        <p:nvSpPr>
          <p:cNvPr id="6" name="Espace réservé du titre 9">
            <a:extLst>
              <a:ext uri="{FF2B5EF4-FFF2-40B4-BE49-F238E27FC236}">
                <a16:creationId xmlns:a16="http://schemas.microsoft.com/office/drawing/2014/main" id="{7EB9D8F5-DB1C-4A96-AC53-573FE3677B57}"/>
              </a:ext>
            </a:extLst>
          </p:cNvPr>
          <p:cNvSpPr>
            <a:spLocks noGrp="1"/>
          </p:cNvSpPr>
          <p:nvPr>
            <p:ph type="title"/>
          </p:nvPr>
        </p:nvSpPr>
        <p:spPr>
          <a:xfrm>
            <a:off x="428625" y="381001"/>
            <a:ext cx="6048375" cy="570866"/>
          </a:xfrm>
          <a:prstGeom prst="rect">
            <a:avLst/>
          </a:prstGeom>
        </p:spPr>
        <p:txBody>
          <a:bodyPr vert="horz" lIns="91440" tIns="45720" rIns="91440" bIns="45720" rtlCol="0" anchor="t">
            <a:normAutofit/>
          </a:bodyPr>
          <a:lstStyle/>
          <a:p>
            <a:r>
              <a:rPr lang="fr-FR" dirty="0"/>
              <a:t>Modifiez le style du titre</a:t>
            </a:r>
          </a:p>
        </p:txBody>
      </p:sp>
      <p:cxnSp>
        <p:nvCxnSpPr>
          <p:cNvPr id="7" name="Straight Connector 7">
            <a:extLst>
              <a:ext uri="{FF2B5EF4-FFF2-40B4-BE49-F238E27FC236}">
                <a16:creationId xmlns:a16="http://schemas.microsoft.com/office/drawing/2014/main" id="{2BC5E872-1F3B-4987-A513-AA0C7A91F179}"/>
              </a:ext>
            </a:extLst>
          </p:cNvPr>
          <p:cNvCxnSpPr>
            <a:cxnSpLocks/>
          </p:cNvCxnSpPr>
          <p:nvPr userDrawn="1"/>
        </p:nvCxnSpPr>
        <p:spPr>
          <a:xfrm>
            <a:off x="2438400"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DCD766CE-A12E-47CD-BA18-07117FCD4C68}"/>
              </a:ext>
            </a:extLst>
          </p:cNvPr>
          <p:cNvSpPr>
            <a:spLocks noGrp="1"/>
          </p:cNvSpPr>
          <p:nvPr>
            <p:ph type="body" sz="quarter" idx="18"/>
          </p:nvPr>
        </p:nvSpPr>
        <p:spPr>
          <a:xfrm>
            <a:off x="428624" y="2037576"/>
            <a:ext cx="6041999" cy="418074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a:extLst>
              <a:ext uri="{FF2B5EF4-FFF2-40B4-BE49-F238E27FC236}">
                <a16:creationId xmlns:a16="http://schemas.microsoft.com/office/drawing/2014/main" id="{646C3820-C7E2-436A-A7E0-02F84C43D6EA}"/>
              </a:ext>
            </a:extLst>
          </p:cNvPr>
          <p:cNvSpPr>
            <a:spLocks noGrp="1"/>
          </p:cNvSpPr>
          <p:nvPr>
            <p:ph type="sldNum" sz="quarter" idx="4"/>
          </p:nvPr>
        </p:nvSpPr>
        <p:spPr>
          <a:xfrm>
            <a:off x="11685042" y="6400800"/>
            <a:ext cx="465355" cy="262897"/>
          </a:xfrm>
          <a:prstGeom prst="rect">
            <a:avLst/>
          </a:prstGeom>
        </p:spPr>
        <p:txBody>
          <a:bodyPr/>
          <a:lstStyle>
            <a:lvl1pPr>
              <a:defRPr>
                <a:solidFill>
                  <a:schemeClr val="bg1"/>
                </a:solidFill>
              </a:defRPr>
            </a:lvl1p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826577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side image no text box">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1A8B926-DF0E-4E4D-BB2F-CB6C8ECF614A}"/>
              </a:ext>
            </a:extLst>
          </p:cNvPr>
          <p:cNvSpPr>
            <a:spLocks noGrp="1"/>
          </p:cNvSpPr>
          <p:nvPr>
            <p:ph type="body" sz="quarter" idx="18"/>
          </p:nvPr>
        </p:nvSpPr>
        <p:spPr>
          <a:xfrm>
            <a:off x="5686426" y="2038945"/>
            <a:ext cx="4889449"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60E17DDE-E827-C747-BD79-7516AC23F1B6}"/>
              </a:ext>
            </a:extLst>
          </p:cNvPr>
          <p:cNvSpPr>
            <a:spLocks noGrp="1"/>
          </p:cNvSpPr>
          <p:nvPr>
            <p:ph type="pic" sz="quarter" idx="17"/>
          </p:nvPr>
        </p:nvSpPr>
        <p:spPr>
          <a:xfrm>
            <a:off x="0" y="0"/>
            <a:ext cx="5392739" cy="6858000"/>
          </a:xfrm>
          <a:solidFill>
            <a:schemeClr val="bg1">
              <a:lumMod val="85000"/>
            </a:schemeClr>
          </a:solidFill>
        </p:spPr>
        <p:txBody>
          <a:bodyPr>
            <a:noAutofit/>
          </a:bodyPr>
          <a:lstStyle/>
          <a:p>
            <a:endParaRPr lang="en-US" dirty="0"/>
          </a:p>
        </p:txBody>
      </p:sp>
      <p:sp>
        <p:nvSpPr>
          <p:cNvPr id="10" name="Espace réservé du titre 9">
            <a:extLst>
              <a:ext uri="{FF2B5EF4-FFF2-40B4-BE49-F238E27FC236}">
                <a16:creationId xmlns:a16="http://schemas.microsoft.com/office/drawing/2014/main" id="{D1D976BA-1834-485A-81A3-AB6782BC5357}"/>
              </a:ext>
            </a:extLst>
          </p:cNvPr>
          <p:cNvSpPr>
            <a:spLocks noGrp="1"/>
          </p:cNvSpPr>
          <p:nvPr>
            <p:ph type="title"/>
          </p:nvPr>
        </p:nvSpPr>
        <p:spPr>
          <a:xfrm>
            <a:off x="5686426" y="381001"/>
            <a:ext cx="4889450" cy="570866"/>
          </a:xfrm>
          <a:prstGeom prst="rect">
            <a:avLst/>
          </a:prstGeom>
        </p:spPr>
        <p:txBody>
          <a:bodyPr vert="horz" lIns="91440" tIns="45720" rIns="91440" bIns="45720" rtlCol="0" anchor="t">
            <a:normAutofit/>
          </a:bodyPr>
          <a:lstStyle/>
          <a:p>
            <a:r>
              <a:rPr lang="fr-FR" dirty="0"/>
              <a:t>Modifiez le style du titre</a:t>
            </a:r>
          </a:p>
        </p:txBody>
      </p:sp>
      <p:pic>
        <p:nvPicPr>
          <p:cNvPr id="11" name="Picture 2">
            <a:extLst>
              <a:ext uri="{FF2B5EF4-FFF2-40B4-BE49-F238E27FC236}">
                <a16:creationId xmlns:a16="http://schemas.microsoft.com/office/drawing/2014/main" id="{79B4238D-4285-4B51-9E6F-96EC08D669EE}"/>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7">
            <a:extLst>
              <a:ext uri="{FF2B5EF4-FFF2-40B4-BE49-F238E27FC236}">
                <a16:creationId xmlns:a16="http://schemas.microsoft.com/office/drawing/2014/main" id="{80A0E9E3-2F1A-46B3-BC3A-BED9E04D1167}"/>
              </a:ext>
            </a:extLst>
          </p:cNvPr>
          <p:cNvCxnSpPr>
            <a:cxnSpLocks/>
          </p:cNvCxnSpPr>
          <p:nvPr userDrawn="1"/>
        </p:nvCxnSpPr>
        <p:spPr>
          <a:xfrm>
            <a:off x="7041895"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13" name="Slide Number Placeholder 4">
            <a:extLst>
              <a:ext uri="{FF2B5EF4-FFF2-40B4-BE49-F238E27FC236}">
                <a16:creationId xmlns:a16="http://schemas.microsoft.com/office/drawing/2014/main" id="{17D82B3E-141E-441E-8B73-A5DC0AF105A7}"/>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332871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ft side image with text box">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35EA9303-4F0C-4982-8D94-CB8532ED4213}"/>
              </a:ext>
            </a:extLst>
          </p:cNvPr>
          <p:cNvSpPr>
            <a:spLocks noGrp="1"/>
          </p:cNvSpPr>
          <p:nvPr>
            <p:ph type="body" sz="quarter" idx="18"/>
          </p:nvPr>
        </p:nvSpPr>
        <p:spPr>
          <a:xfrm>
            <a:off x="5686426" y="2038944"/>
            <a:ext cx="4889449" cy="4179371"/>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60E17DDE-E827-C747-BD79-7516AC23F1B6}"/>
              </a:ext>
            </a:extLst>
          </p:cNvPr>
          <p:cNvSpPr>
            <a:spLocks noGrp="1"/>
          </p:cNvSpPr>
          <p:nvPr>
            <p:ph type="pic" sz="quarter" idx="17" hasCustomPrompt="1"/>
          </p:nvPr>
        </p:nvSpPr>
        <p:spPr>
          <a:xfrm>
            <a:off x="1" y="0"/>
            <a:ext cx="5370287" cy="4169984"/>
          </a:xfrm>
          <a:solidFill>
            <a:schemeClr val="bg1">
              <a:lumMod val="85000"/>
            </a:schemeClr>
          </a:solidFill>
        </p:spPr>
        <p:txBody>
          <a:bodyPr>
            <a:noAutofit/>
          </a:bodyPr>
          <a:lstStyle>
            <a:lvl1pPr>
              <a:defRPr/>
            </a:lvl1pPr>
          </a:lstStyle>
          <a:p>
            <a:r>
              <a:rPr lang="en-US" dirty="0"/>
              <a:t>Insert picture</a:t>
            </a:r>
          </a:p>
        </p:txBody>
      </p:sp>
      <p:sp>
        <p:nvSpPr>
          <p:cNvPr id="7" name="Rectangle 6">
            <a:extLst>
              <a:ext uri="{FF2B5EF4-FFF2-40B4-BE49-F238E27FC236}">
                <a16:creationId xmlns:a16="http://schemas.microsoft.com/office/drawing/2014/main" id="{819B6446-3AAA-4575-B621-69A60B86AA0E}"/>
              </a:ext>
            </a:extLst>
          </p:cNvPr>
          <p:cNvSpPr/>
          <p:nvPr userDrawn="1"/>
        </p:nvSpPr>
        <p:spPr>
          <a:xfrm>
            <a:off x="1" y="4169986"/>
            <a:ext cx="5370287" cy="2693195"/>
          </a:xfrm>
          <a:prstGeom prst="rect">
            <a:avLst/>
          </a:prstGeom>
          <a:solidFill>
            <a:srgbClr val="1D458D"/>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274320" rIns="457200" rtlCol="0" anchor="ctr"/>
          <a:lstStyle/>
          <a:p>
            <a:endParaRPr lang="en-US" sz="1800" b="1" dirty="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a:p>
            <a:endParaRPr lang="en-US" sz="1800" b="1" dirty="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a:p>
            <a:pPr algn="ctr"/>
            <a:r>
              <a:rPr lang="en-US" sz="1800" dirty="0">
                <a:solidFill>
                  <a:srgbClr val="E1F4FC"/>
                </a:solidFill>
                <a:latin typeface="Lato" panose="020F0502020204030203" pitchFamily="34" charset="0"/>
              </a:rPr>
              <a:t> </a:t>
            </a:r>
          </a:p>
          <a:p>
            <a:endParaRPr lang="en-US" sz="1800" b="1" dirty="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a:p>
            <a:endParaRPr lang="en-US" sz="1800" b="1" dirty="0">
              <a:solidFill>
                <a:srgbClr val="E1F4FC"/>
              </a:solidFill>
            </a:endParaRPr>
          </a:p>
        </p:txBody>
      </p:sp>
      <p:sp>
        <p:nvSpPr>
          <p:cNvPr id="9" name="Text Placeholder 7">
            <a:extLst>
              <a:ext uri="{FF2B5EF4-FFF2-40B4-BE49-F238E27FC236}">
                <a16:creationId xmlns:a16="http://schemas.microsoft.com/office/drawing/2014/main" id="{AB1A72A6-9FAF-46CB-AF40-E517B1CA267E}"/>
              </a:ext>
            </a:extLst>
          </p:cNvPr>
          <p:cNvSpPr>
            <a:spLocks noGrp="1"/>
          </p:cNvSpPr>
          <p:nvPr>
            <p:ph type="body" sz="quarter" idx="13" hasCustomPrompt="1"/>
          </p:nvPr>
        </p:nvSpPr>
        <p:spPr>
          <a:xfrm>
            <a:off x="547625" y="4707222"/>
            <a:ext cx="4275035" cy="1511094"/>
          </a:xfrm>
          <a:noFill/>
          <a:ln>
            <a:noFill/>
          </a:ln>
        </p:spPr>
        <p:txBody>
          <a:bodyPr>
            <a:normAutofit/>
          </a:bodyPr>
          <a:lstStyle>
            <a:lvl1pPr marL="0" indent="0" algn="just">
              <a:lnSpc>
                <a:spcPct val="100000"/>
              </a:lnSpc>
              <a:buNone/>
              <a:defRPr sz="1800" b="0" i="1">
                <a:solidFill>
                  <a:srgbClr val="E1F4FC"/>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r>
              <a:rPr lang="en-US" dirty="0" err="1"/>
              <a:t>arcu</a:t>
            </a:r>
            <a:r>
              <a:rPr lang="en-US" dirty="0"/>
              <a:t> </a:t>
            </a:r>
            <a:r>
              <a:rPr lang="en-US" dirty="0" err="1"/>
              <a:t>nonummy</a:t>
            </a:r>
            <a:r>
              <a:rPr lang="en-US" dirty="0"/>
              <a:t> vestibulum, ligula </a:t>
            </a:r>
            <a:r>
              <a:rPr lang="en-US" dirty="0" err="1"/>
              <a:t>sapien</a:t>
            </a:r>
            <a:r>
              <a:rPr lang="en-US" dirty="0"/>
              <a:t> </a:t>
            </a:r>
            <a:r>
              <a:rPr lang="en-US" dirty="0" err="1"/>
              <a:t>sollicitudin</a:t>
            </a:r>
            <a:r>
              <a:rPr lang="en-US" dirty="0"/>
              <a:t> </a:t>
            </a:r>
            <a:r>
              <a:rPr lang="en-US" dirty="0" err="1"/>
              <a:t>eros</a:t>
            </a:r>
            <a:r>
              <a:rPr lang="en-US" dirty="0"/>
              <a:t> </a:t>
            </a:r>
            <a:r>
              <a:rPr lang="en-US" dirty="0" err="1"/>
              <a:t>curabitur</a:t>
            </a:r>
            <a:r>
              <a:rPr lang="en-US" dirty="0"/>
              <a:t>, </a:t>
            </a:r>
            <a:r>
              <a:rPr lang="en-US" dirty="0" err="1"/>
              <a:t>tempor</a:t>
            </a:r>
            <a:r>
              <a:rPr lang="en-US" dirty="0"/>
              <a:t> </a:t>
            </a:r>
            <a:r>
              <a:rPr lang="en-US" dirty="0" err="1"/>
              <a:t>lectus</a:t>
            </a:r>
            <a:r>
              <a:rPr lang="en-US" dirty="0"/>
              <a:t> </a:t>
            </a:r>
            <a:r>
              <a:rPr lang="en-US" dirty="0" err="1"/>
              <a:t>suscipit</a:t>
            </a:r>
            <a:r>
              <a:rPr lang="en-US" dirty="0"/>
              <a:t> </a:t>
            </a:r>
            <a:r>
              <a:rPr lang="en-US" dirty="0" err="1"/>
              <a:t>cras</a:t>
            </a:r>
            <a:r>
              <a:rPr lang="en-US" dirty="0"/>
              <a:t> </a:t>
            </a:r>
            <a:r>
              <a:rPr lang="en-US" dirty="0" err="1"/>
              <a:t>aliquam</a:t>
            </a:r>
            <a:r>
              <a:rPr lang="en-US" dirty="0"/>
              <a:t> </a:t>
            </a:r>
            <a:r>
              <a:rPr lang="en-US" dirty="0" err="1"/>
              <a:t>eget</a:t>
            </a:r>
            <a:r>
              <a:rPr lang="en-US" dirty="0"/>
              <a:t> </a:t>
            </a:r>
            <a:r>
              <a:rPr lang="en-US" dirty="0" err="1"/>
              <a:t>quam</a:t>
            </a:r>
            <a:r>
              <a:rPr lang="en-US" dirty="0"/>
              <a:t>, </a:t>
            </a:r>
            <a:r>
              <a:rPr lang="en-US" dirty="0" err="1"/>
              <a:t>urna</a:t>
            </a:r>
            <a:r>
              <a:rPr lang="en-US" dirty="0"/>
              <a:t> </a:t>
            </a:r>
            <a:r>
              <a:rPr lang="en-US" dirty="0" err="1"/>
              <a:t>wisi</a:t>
            </a:r>
            <a:r>
              <a:rPr lang="en-US" dirty="0"/>
              <a:t>, </a:t>
            </a:r>
            <a:r>
              <a:rPr lang="en-US" dirty="0" err="1"/>
              <a:t>donec</a:t>
            </a:r>
            <a:r>
              <a:rPr lang="en-US" dirty="0"/>
              <a:t> dolor </a:t>
            </a:r>
            <a:r>
              <a:rPr lang="en-US" dirty="0" err="1"/>
              <a:t>interdum</a:t>
            </a:r>
            <a:r>
              <a:rPr lang="en-US" dirty="0"/>
              <a:t>. </a:t>
            </a:r>
          </a:p>
        </p:txBody>
      </p:sp>
      <p:sp>
        <p:nvSpPr>
          <p:cNvPr id="13" name="Espace réservé du titre 9">
            <a:extLst>
              <a:ext uri="{FF2B5EF4-FFF2-40B4-BE49-F238E27FC236}">
                <a16:creationId xmlns:a16="http://schemas.microsoft.com/office/drawing/2014/main" id="{FA20F3E5-38DF-4518-A93E-D6557AA5827D}"/>
              </a:ext>
            </a:extLst>
          </p:cNvPr>
          <p:cNvSpPr>
            <a:spLocks noGrp="1"/>
          </p:cNvSpPr>
          <p:nvPr>
            <p:ph type="title"/>
          </p:nvPr>
        </p:nvSpPr>
        <p:spPr>
          <a:xfrm>
            <a:off x="5686426" y="381001"/>
            <a:ext cx="4889450" cy="570866"/>
          </a:xfrm>
          <a:prstGeom prst="rect">
            <a:avLst/>
          </a:prstGeom>
        </p:spPr>
        <p:txBody>
          <a:bodyPr vert="horz" lIns="91440" tIns="45720" rIns="91440" bIns="45720" rtlCol="0" anchor="t">
            <a:normAutofit/>
          </a:bodyPr>
          <a:lstStyle/>
          <a:p>
            <a:r>
              <a:rPr lang="fr-FR" dirty="0"/>
              <a:t>Modifiez le style du titre</a:t>
            </a:r>
          </a:p>
        </p:txBody>
      </p:sp>
      <p:pic>
        <p:nvPicPr>
          <p:cNvPr id="14" name="Picture 2">
            <a:extLst>
              <a:ext uri="{FF2B5EF4-FFF2-40B4-BE49-F238E27FC236}">
                <a16:creationId xmlns:a16="http://schemas.microsoft.com/office/drawing/2014/main" id="{9AA2358C-BA93-4133-8154-C02C3F44DA17}"/>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7">
            <a:extLst>
              <a:ext uri="{FF2B5EF4-FFF2-40B4-BE49-F238E27FC236}">
                <a16:creationId xmlns:a16="http://schemas.microsoft.com/office/drawing/2014/main" id="{067EE94E-A960-4D96-961B-B3440BA3E149}"/>
              </a:ext>
            </a:extLst>
          </p:cNvPr>
          <p:cNvCxnSpPr>
            <a:cxnSpLocks/>
          </p:cNvCxnSpPr>
          <p:nvPr userDrawn="1"/>
        </p:nvCxnSpPr>
        <p:spPr>
          <a:xfrm>
            <a:off x="7041895"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D96D6620-453B-4D87-9EA7-91156D650BC0}"/>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103776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ute chart with bar &amp; fla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F0F0123-9554-514B-955D-4C28D2D2C755}"/>
              </a:ext>
            </a:extLst>
          </p:cNvPr>
          <p:cNvGrpSpPr/>
          <p:nvPr userDrawn="1"/>
        </p:nvGrpSpPr>
        <p:grpSpPr>
          <a:xfrm>
            <a:off x="1456634" y="2016808"/>
            <a:ext cx="9278735" cy="3536914"/>
            <a:chOff x="607384" y="1572659"/>
            <a:chExt cx="10757780" cy="4100704"/>
          </a:xfrm>
        </p:grpSpPr>
        <p:sp>
          <p:nvSpPr>
            <p:cNvPr id="30" name="Oval 29">
              <a:extLst>
                <a:ext uri="{FF2B5EF4-FFF2-40B4-BE49-F238E27FC236}">
                  <a16:creationId xmlns:a16="http://schemas.microsoft.com/office/drawing/2014/main" id="{2E953062-48B9-F448-B222-757F29B48B29}"/>
                </a:ext>
              </a:extLst>
            </p:cNvPr>
            <p:cNvSpPr/>
            <p:nvPr userDrawn="1"/>
          </p:nvSpPr>
          <p:spPr>
            <a:xfrm>
              <a:off x="607384" y="1572659"/>
              <a:ext cx="910857" cy="91109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800">
                <a:solidFill>
                  <a:srgbClr val="1D458D"/>
                </a:solidFill>
              </a:endParaRPr>
            </a:p>
          </p:txBody>
        </p:sp>
        <p:grpSp>
          <p:nvGrpSpPr>
            <p:cNvPr id="25" name="Group 24">
              <a:extLst>
                <a:ext uri="{FF2B5EF4-FFF2-40B4-BE49-F238E27FC236}">
                  <a16:creationId xmlns:a16="http://schemas.microsoft.com/office/drawing/2014/main" id="{A9B42D9C-9ED8-9044-A51F-F5083E39177C}"/>
                </a:ext>
              </a:extLst>
            </p:cNvPr>
            <p:cNvGrpSpPr/>
            <p:nvPr userDrawn="1"/>
          </p:nvGrpSpPr>
          <p:grpSpPr>
            <a:xfrm>
              <a:off x="1681919" y="1673247"/>
              <a:ext cx="9683245" cy="4000116"/>
              <a:chOff x="2253244" y="649881"/>
              <a:chExt cx="16442803" cy="6792465"/>
            </a:xfrm>
          </p:grpSpPr>
          <p:sp>
            <p:nvSpPr>
              <p:cNvPr id="7" name="Oval 6">
                <a:extLst>
                  <a:ext uri="{FF2B5EF4-FFF2-40B4-BE49-F238E27FC236}">
                    <a16:creationId xmlns:a16="http://schemas.microsoft.com/office/drawing/2014/main" id="{5697B86D-262F-F54B-94CB-3051F2C741EB}"/>
                  </a:ext>
                </a:extLst>
              </p:cNvPr>
              <p:cNvSpPr/>
              <p:nvPr/>
            </p:nvSpPr>
            <p:spPr>
              <a:xfrm>
                <a:off x="11047826" y="1516618"/>
                <a:ext cx="1546697" cy="1547100"/>
              </a:xfrm>
              <a:prstGeom prst="ellipse">
                <a:avLst/>
              </a:prstGeom>
              <a:solidFill>
                <a:srgbClr val="165788"/>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a:solidFill>
                    <a:srgbClr val="1D458D"/>
                  </a:solidFill>
                </a:endParaRPr>
              </a:p>
            </p:txBody>
          </p:sp>
          <p:sp>
            <p:nvSpPr>
              <p:cNvPr id="9" name="Freeform 1">
                <a:extLst>
                  <a:ext uri="{FF2B5EF4-FFF2-40B4-BE49-F238E27FC236}">
                    <a16:creationId xmlns:a16="http://schemas.microsoft.com/office/drawing/2014/main" id="{359D49CF-E15F-8E4C-85A9-1FDB22441BCF}"/>
                  </a:ext>
                </a:extLst>
              </p:cNvPr>
              <p:cNvSpPr>
                <a:spLocks noChangeArrowheads="1"/>
              </p:cNvSpPr>
              <p:nvPr userDrawn="1"/>
            </p:nvSpPr>
            <p:spPr bwMode="auto">
              <a:xfrm rot="5400000">
                <a:off x="15702846" y="409272"/>
                <a:ext cx="2752592" cy="3233810"/>
              </a:xfrm>
              <a:custGeom>
                <a:avLst/>
                <a:gdLst>
                  <a:gd name="T0" fmla="*/ 1782 w 2658"/>
                  <a:gd name="T1" fmla="*/ 0 h 2470"/>
                  <a:gd name="T2" fmla="*/ 1782 w 2658"/>
                  <a:gd name="T3" fmla="*/ 0 h 2470"/>
                  <a:gd name="T4" fmla="*/ 1782 w 2658"/>
                  <a:gd name="T5" fmla="*/ 438 h 2470"/>
                  <a:gd name="T6" fmla="*/ 1469 w 2658"/>
                  <a:gd name="T7" fmla="*/ 438 h 2470"/>
                  <a:gd name="T8" fmla="*/ 375 w 2658"/>
                  <a:gd name="T9" fmla="*/ 1219 h 2470"/>
                  <a:gd name="T10" fmla="*/ 1469 w 2658"/>
                  <a:gd name="T11" fmla="*/ 2032 h 2470"/>
                  <a:gd name="T12" fmla="*/ 2188 w 2658"/>
                  <a:gd name="T13" fmla="*/ 2032 h 2470"/>
                  <a:gd name="T14" fmla="*/ 2188 w 2658"/>
                  <a:gd name="T15" fmla="*/ 2469 h 2470"/>
                  <a:gd name="T16" fmla="*/ 2657 w 2658"/>
                  <a:gd name="T17" fmla="*/ 2469 h 2470"/>
                  <a:gd name="T18" fmla="*/ 1500 w 2658"/>
                  <a:gd name="T19" fmla="*/ 2469 h 2470"/>
                  <a:gd name="T20" fmla="*/ 0 w 2658"/>
                  <a:gd name="T21" fmla="*/ 1219 h 2470"/>
                  <a:gd name="T22" fmla="*/ 1469 w 2658"/>
                  <a:gd name="T23" fmla="*/ 0 h 2470"/>
                  <a:gd name="T24" fmla="*/ 1782 w 2658"/>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2470">
                    <a:moveTo>
                      <a:pt x="1782" y="0"/>
                    </a:moveTo>
                    <a:lnTo>
                      <a:pt x="1782" y="0"/>
                    </a:lnTo>
                    <a:cubicBezTo>
                      <a:pt x="1782" y="438"/>
                      <a:pt x="1782" y="438"/>
                      <a:pt x="1782" y="438"/>
                    </a:cubicBezTo>
                    <a:cubicBezTo>
                      <a:pt x="1469" y="438"/>
                      <a:pt x="1469" y="438"/>
                      <a:pt x="1469" y="438"/>
                    </a:cubicBezTo>
                    <a:cubicBezTo>
                      <a:pt x="688" y="438"/>
                      <a:pt x="375" y="781"/>
                      <a:pt x="375" y="1219"/>
                    </a:cubicBezTo>
                    <a:cubicBezTo>
                      <a:pt x="375" y="1719"/>
                      <a:pt x="719" y="2032"/>
                      <a:pt x="1469" y="2032"/>
                    </a:cubicBezTo>
                    <a:cubicBezTo>
                      <a:pt x="2188" y="2032"/>
                      <a:pt x="2188" y="2032"/>
                      <a:pt x="2188" y="2032"/>
                    </a:cubicBezTo>
                    <a:cubicBezTo>
                      <a:pt x="2188" y="2469"/>
                      <a:pt x="2188" y="2469"/>
                      <a:pt x="2188" y="2469"/>
                    </a:cubicBezTo>
                    <a:cubicBezTo>
                      <a:pt x="2657" y="2469"/>
                      <a:pt x="2657" y="2469"/>
                      <a:pt x="2657" y="2469"/>
                    </a:cubicBezTo>
                    <a:cubicBezTo>
                      <a:pt x="1500" y="2469"/>
                      <a:pt x="1500" y="2469"/>
                      <a:pt x="1500" y="2469"/>
                    </a:cubicBezTo>
                    <a:cubicBezTo>
                      <a:pt x="438" y="2469"/>
                      <a:pt x="0" y="1938"/>
                      <a:pt x="0" y="1219"/>
                    </a:cubicBezTo>
                    <a:cubicBezTo>
                      <a:pt x="0" y="532"/>
                      <a:pt x="407" y="0"/>
                      <a:pt x="1469" y="0"/>
                    </a:cubicBezTo>
                    <a:lnTo>
                      <a:pt x="1782" y="0"/>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800">
                  <a:solidFill>
                    <a:srgbClr val="1D458D"/>
                  </a:solidFill>
                </a:endParaRPr>
              </a:p>
            </p:txBody>
          </p:sp>
          <p:sp>
            <p:nvSpPr>
              <p:cNvPr id="10" name="Freeform 2">
                <a:extLst>
                  <a:ext uri="{FF2B5EF4-FFF2-40B4-BE49-F238E27FC236}">
                    <a16:creationId xmlns:a16="http://schemas.microsoft.com/office/drawing/2014/main" id="{A0A16E5D-FDAE-244F-B3E5-69171CCF6237}"/>
                  </a:ext>
                </a:extLst>
              </p:cNvPr>
              <p:cNvSpPr>
                <a:spLocks noChangeArrowheads="1"/>
              </p:cNvSpPr>
              <p:nvPr userDrawn="1"/>
            </p:nvSpPr>
            <p:spPr bwMode="auto">
              <a:xfrm rot="5400000">
                <a:off x="13314362" y="2485934"/>
                <a:ext cx="2264156" cy="3193388"/>
              </a:xfrm>
              <a:custGeom>
                <a:avLst/>
                <a:gdLst>
                  <a:gd name="T0" fmla="*/ 750 w 2187"/>
                  <a:gd name="T1" fmla="*/ 0 h 2438"/>
                  <a:gd name="T2" fmla="*/ 750 w 2187"/>
                  <a:gd name="T3" fmla="*/ 0 h 2438"/>
                  <a:gd name="T4" fmla="*/ 2186 w 2187"/>
                  <a:gd name="T5" fmla="*/ 1187 h 2438"/>
                  <a:gd name="T6" fmla="*/ 719 w 2187"/>
                  <a:gd name="T7" fmla="*/ 2437 h 2438"/>
                  <a:gd name="T8" fmla="*/ 0 w 2187"/>
                  <a:gd name="T9" fmla="*/ 2437 h 2438"/>
                  <a:gd name="T10" fmla="*/ 469 w 2187"/>
                  <a:gd name="T11" fmla="*/ 2437 h 2438"/>
                  <a:gd name="T12" fmla="*/ 469 w 2187"/>
                  <a:gd name="T13" fmla="*/ 2031 h 2438"/>
                  <a:gd name="T14" fmla="*/ 750 w 2187"/>
                  <a:gd name="T15" fmla="*/ 2031 h 2438"/>
                  <a:gd name="T16" fmla="*/ 1843 w 2187"/>
                  <a:gd name="T17" fmla="*/ 1218 h 2438"/>
                  <a:gd name="T18" fmla="*/ 750 w 2187"/>
                  <a:gd name="T19" fmla="*/ 437 h 2438"/>
                  <a:gd name="T20" fmla="*/ 469 w 2187"/>
                  <a:gd name="T21" fmla="*/ 437 h 2438"/>
                  <a:gd name="T22" fmla="*/ 0 w 2187"/>
                  <a:gd name="T23" fmla="*/ 437 h 2438"/>
                  <a:gd name="T24" fmla="*/ 0 w 2187"/>
                  <a:gd name="T25" fmla="*/ 0 h 2438"/>
                  <a:gd name="T26" fmla="*/ 750 w 2187"/>
                  <a:gd name="T27" fmla="*/ 0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7" h="2438">
                    <a:moveTo>
                      <a:pt x="750" y="0"/>
                    </a:moveTo>
                    <a:lnTo>
                      <a:pt x="750" y="0"/>
                    </a:lnTo>
                    <a:cubicBezTo>
                      <a:pt x="1780" y="0"/>
                      <a:pt x="2186" y="500"/>
                      <a:pt x="2186" y="1187"/>
                    </a:cubicBezTo>
                    <a:cubicBezTo>
                      <a:pt x="2186" y="1906"/>
                      <a:pt x="1749" y="2437"/>
                      <a:pt x="719" y="2437"/>
                    </a:cubicBezTo>
                    <a:cubicBezTo>
                      <a:pt x="0" y="2437"/>
                      <a:pt x="0" y="2437"/>
                      <a:pt x="0" y="2437"/>
                    </a:cubicBezTo>
                    <a:cubicBezTo>
                      <a:pt x="469" y="2437"/>
                      <a:pt x="469" y="2437"/>
                      <a:pt x="469" y="2437"/>
                    </a:cubicBezTo>
                    <a:cubicBezTo>
                      <a:pt x="469" y="2031"/>
                      <a:pt x="469" y="2031"/>
                      <a:pt x="469" y="2031"/>
                    </a:cubicBezTo>
                    <a:cubicBezTo>
                      <a:pt x="750" y="2031"/>
                      <a:pt x="750" y="2031"/>
                      <a:pt x="750" y="2031"/>
                    </a:cubicBezTo>
                    <a:cubicBezTo>
                      <a:pt x="1499" y="2031"/>
                      <a:pt x="1843" y="1687"/>
                      <a:pt x="1843" y="1218"/>
                    </a:cubicBezTo>
                    <a:cubicBezTo>
                      <a:pt x="1843" y="750"/>
                      <a:pt x="1499" y="437"/>
                      <a:pt x="750" y="437"/>
                    </a:cubicBezTo>
                    <a:cubicBezTo>
                      <a:pt x="469" y="437"/>
                      <a:pt x="469" y="437"/>
                      <a:pt x="469" y="437"/>
                    </a:cubicBezTo>
                    <a:cubicBezTo>
                      <a:pt x="0" y="437"/>
                      <a:pt x="0" y="437"/>
                      <a:pt x="0" y="437"/>
                    </a:cubicBezTo>
                    <a:cubicBezTo>
                      <a:pt x="0" y="0"/>
                      <a:pt x="0" y="0"/>
                      <a:pt x="0" y="0"/>
                    </a:cubicBezTo>
                    <a:lnTo>
                      <a:pt x="750" y="0"/>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800">
                  <a:solidFill>
                    <a:srgbClr val="1D458D"/>
                  </a:solidFill>
                </a:endParaRPr>
              </a:p>
            </p:txBody>
          </p:sp>
          <p:sp>
            <p:nvSpPr>
              <p:cNvPr id="11" name="Freeform 3">
                <a:extLst>
                  <a:ext uri="{FF2B5EF4-FFF2-40B4-BE49-F238E27FC236}">
                    <a16:creationId xmlns:a16="http://schemas.microsoft.com/office/drawing/2014/main" id="{9C5DD66B-A540-BA4A-86B3-5851D11C4043}"/>
                  </a:ext>
                </a:extLst>
              </p:cNvPr>
              <p:cNvSpPr>
                <a:spLocks noChangeArrowheads="1"/>
              </p:cNvSpPr>
              <p:nvPr userDrawn="1"/>
            </p:nvSpPr>
            <p:spPr bwMode="auto">
              <a:xfrm rot="5400000">
                <a:off x="9958455" y="881402"/>
                <a:ext cx="3656426" cy="3193386"/>
              </a:xfrm>
              <a:custGeom>
                <a:avLst/>
                <a:gdLst>
                  <a:gd name="T0" fmla="*/ 2657 w 3532"/>
                  <a:gd name="T1" fmla="*/ 0 h 2437"/>
                  <a:gd name="T2" fmla="*/ 2657 w 3532"/>
                  <a:gd name="T3" fmla="*/ 0 h 2437"/>
                  <a:gd name="T4" fmla="*/ 2657 w 3532"/>
                  <a:gd name="T5" fmla="*/ 406 h 2437"/>
                  <a:gd name="T6" fmla="*/ 2188 w 3532"/>
                  <a:gd name="T7" fmla="*/ 406 h 2437"/>
                  <a:gd name="T8" fmla="*/ 1469 w 3532"/>
                  <a:gd name="T9" fmla="*/ 406 h 2437"/>
                  <a:gd name="T10" fmla="*/ 375 w 3532"/>
                  <a:gd name="T11" fmla="*/ 1187 h 2437"/>
                  <a:gd name="T12" fmla="*/ 1469 w 3532"/>
                  <a:gd name="T13" fmla="*/ 2000 h 2437"/>
                  <a:gd name="T14" fmla="*/ 1750 w 3532"/>
                  <a:gd name="T15" fmla="*/ 2000 h 2437"/>
                  <a:gd name="T16" fmla="*/ 1750 w 3532"/>
                  <a:gd name="T17" fmla="*/ 2436 h 2437"/>
                  <a:gd name="T18" fmla="*/ 3531 w 3532"/>
                  <a:gd name="T19" fmla="*/ 2436 h 2437"/>
                  <a:gd name="T20" fmla="*/ 1500 w 3532"/>
                  <a:gd name="T21" fmla="*/ 2436 h 2437"/>
                  <a:gd name="T22" fmla="*/ 0 w 3532"/>
                  <a:gd name="T23" fmla="*/ 1187 h 2437"/>
                  <a:gd name="T24" fmla="*/ 1469 w 3532"/>
                  <a:gd name="T25" fmla="*/ 0 h 2437"/>
                  <a:gd name="T26" fmla="*/ 2657 w 3532"/>
                  <a:gd name="T27"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2" h="2437">
                    <a:moveTo>
                      <a:pt x="2657" y="0"/>
                    </a:moveTo>
                    <a:lnTo>
                      <a:pt x="2657" y="0"/>
                    </a:lnTo>
                    <a:cubicBezTo>
                      <a:pt x="2657" y="406"/>
                      <a:pt x="2657" y="406"/>
                      <a:pt x="2657" y="406"/>
                    </a:cubicBezTo>
                    <a:cubicBezTo>
                      <a:pt x="2188" y="406"/>
                      <a:pt x="2188" y="406"/>
                      <a:pt x="2188" y="406"/>
                    </a:cubicBezTo>
                    <a:cubicBezTo>
                      <a:pt x="1469" y="406"/>
                      <a:pt x="1469" y="406"/>
                      <a:pt x="1469" y="406"/>
                    </a:cubicBezTo>
                    <a:cubicBezTo>
                      <a:pt x="688" y="406"/>
                      <a:pt x="375" y="750"/>
                      <a:pt x="375" y="1187"/>
                    </a:cubicBezTo>
                    <a:cubicBezTo>
                      <a:pt x="375" y="1687"/>
                      <a:pt x="719" y="2000"/>
                      <a:pt x="1469" y="2000"/>
                    </a:cubicBezTo>
                    <a:cubicBezTo>
                      <a:pt x="1750" y="2000"/>
                      <a:pt x="1750" y="2000"/>
                      <a:pt x="1750" y="2000"/>
                    </a:cubicBezTo>
                    <a:cubicBezTo>
                      <a:pt x="1750" y="2436"/>
                      <a:pt x="1750" y="2436"/>
                      <a:pt x="1750" y="2436"/>
                    </a:cubicBezTo>
                    <a:cubicBezTo>
                      <a:pt x="3531" y="2436"/>
                      <a:pt x="3531" y="2436"/>
                      <a:pt x="3531" y="2436"/>
                    </a:cubicBezTo>
                    <a:cubicBezTo>
                      <a:pt x="1500" y="2436"/>
                      <a:pt x="1500" y="2436"/>
                      <a:pt x="1500" y="2436"/>
                    </a:cubicBezTo>
                    <a:cubicBezTo>
                      <a:pt x="438" y="2436"/>
                      <a:pt x="0" y="1906"/>
                      <a:pt x="0" y="1187"/>
                    </a:cubicBezTo>
                    <a:cubicBezTo>
                      <a:pt x="0" y="500"/>
                      <a:pt x="407" y="0"/>
                      <a:pt x="1469" y="0"/>
                    </a:cubicBezTo>
                    <a:lnTo>
                      <a:pt x="2657" y="0"/>
                    </a:lnTo>
                  </a:path>
                </a:pathLst>
              </a:custGeom>
              <a:solidFill>
                <a:srgbClr val="16578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800">
                  <a:solidFill>
                    <a:srgbClr val="1D458D"/>
                  </a:solidFill>
                </a:endParaRPr>
              </a:p>
            </p:txBody>
          </p:sp>
          <p:sp>
            <p:nvSpPr>
              <p:cNvPr id="12" name="Freeform 4">
                <a:extLst>
                  <a:ext uri="{FF2B5EF4-FFF2-40B4-BE49-F238E27FC236}">
                    <a16:creationId xmlns:a16="http://schemas.microsoft.com/office/drawing/2014/main" id="{6B371C5C-F6C3-DC40-8D90-7B4AFF9A957D}"/>
                  </a:ext>
                </a:extLst>
              </p:cNvPr>
              <p:cNvSpPr>
                <a:spLocks noChangeArrowheads="1"/>
              </p:cNvSpPr>
              <p:nvPr userDrawn="1"/>
            </p:nvSpPr>
            <p:spPr bwMode="auto">
              <a:xfrm rot="5400000">
                <a:off x="7330176" y="2689403"/>
                <a:ext cx="3624474" cy="3233810"/>
              </a:xfrm>
              <a:custGeom>
                <a:avLst/>
                <a:gdLst>
                  <a:gd name="T0" fmla="*/ 2062 w 3500"/>
                  <a:gd name="T1" fmla="*/ 0 h 2469"/>
                  <a:gd name="T2" fmla="*/ 2062 w 3500"/>
                  <a:gd name="T3" fmla="*/ 0 h 2469"/>
                  <a:gd name="T4" fmla="*/ 3499 w 3500"/>
                  <a:gd name="T5" fmla="*/ 1186 h 2469"/>
                  <a:gd name="T6" fmla="*/ 2031 w 3500"/>
                  <a:gd name="T7" fmla="*/ 2468 h 2469"/>
                  <a:gd name="T8" fmla="*/ 0 w 3500"/>
                  <a:gd name="T9" fmla="*/ 2468 h 2469"/>
                  <a:gd name="T10" fmla="*/ 1781 w 3500"/>
                  <a:gd name="T11" fmla="*/ 2468 h 2469"/>
                  <a:gd name="T12" fmla="*/ 1781 w 3500"/>
                  <a:gd name="T13" fmla="*/ 2030 h 2469"/>
                  <a:gd name="T14" fmla="*/ 2062 w 3500"/>
                  <a:gd name="T15" fmla="*/ 2030 h 2469"/>
                  <a:gd name="T16" fmla="*/ 3156 w 3500"/>
                  <a:gd name="T17" fmla="*/ 1218 h 2469"/>
                  <a:gd name="T18" fmla="*/ 2062 w 3500"/>
                  <a:gd name="T19" fmla="*/ 436 h 2469"/>
                  <a:gd name="T20" fmla="*/ 1781 w 3500"/>
                  <a:gd name="T21" fmla="*/ 436 h 2469"/>
                  <a:gd name="T22" fmla="*/ 0 w 3500"/>
                  <a:gd name="T23" fmla="*/ 436 h 2469"/>
                  <a:gd name="T24" fmla="*/ 0 w 3500"/>
                  <a:gd name="T25" fmla="*/ 0 h 2469"/>
                  <a:gd name="T26" fmla="*/ 2062 w 3500"/>
                  <a:gd name="T2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0" h="2469">
                    <a:moveTo>
                      <a:pt x="2062" y="0"/>
                    </a:moveTo>
                    <a:lnTo>
                      <a:pt x="2062" y="0"/>
                    </a:lnTo>
                    <a:cubicBezTo>
                      <a:pt x="3093" y="0"/>
                      <a:pt x="3499" y="530"/>
                      <a:pt x="3499" y="1186"/>
                    </a:cubicBezTo>
                    <a:cubicBezTo>
                      <a:pt x="3499" y="1905"/>
                      <a:pt x="3062" y="2468"/>
                      <a:pt x="2031" y="2468"/>
                    </a:cubicBezTo>
                    <a:cubicBezTo>
                      <a:pt x="0" y="2468"/>
                      <a:pt x="0" y="2468"/>
                      <a:pt x="0" y="2468"/>
                    </a:cubicBezTo>
                    <a:cubicBezTo>
                      <a:pt x="1781" y="2468"/>
                      <a:pt x="1781" y="2468"/>
                      <a:pt x="1781" y="2468"/>
                    </a:cubicBezTo>
                    <a:cubicBezTo>
                      <a:pt x="1781" y="2030"/>
                      <a:pt x="1781" y="2030"/>
                      <a:pt x="1781" y="2030"/>
                    </a:cubicBezTo>
                    <a:cubicBezTo>
                      <a:pt x="2062" y="2030"/>
                      <a:pt x="2062" y="2030"/>
                      <a:pt x="2062" y="2030"/>
                    </a:cubicBezTo>
                    <a:cubicBezTo>
                      <a:pt x="2812" y="2030"/>
                      <a:pt x="3156" y="1718"/>
                      <a:pt x="3156" y="1218"/>
                    </a:cubicBezTo>
                    <a:cubicBezTo>
                      <a:pt x="3156" y="780"/>
                      <a:pt x="2812" y="436"/>
                      <a:pt x="2062" y="436"/>
                    </a:cubicBezTo>
                    <a:cubicBezTo>
                      <a:pt x="1781" y="436"/>
                      <a:pt x="1781" y="436"/>
                      <a:pt x="1781" y="436"/>
                    </a:cubicBezTo>
                    <a:cubicBezTo>
                      <a:pt x="0" y="436"/>
                      <a:pt x="0" y="436"/>
                      <a:pt x="0" y="436"/>
                    </a:cubicBezTo>
                    <a:cubicBezTo>
                      <a:pt x="0" y="0"/>
                      <a:pt x="0" y="0"/>
                      <a:pt x="0" y="0"/>
                    </a:cubicBezTo>
                    <a:lnTo>
                      <a:pt x="2062" y="0"/>
                    </a:lnTo>
                  </a:path>
                </a:pathLst>
              </a:custGeom>
              <a:solidFill>
                <a:srgbClr val="92D05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800">
                  <a:solidFill>
                    <a:srgbClr val="1D458D"/>
                  </a:solidFill>
                </a:endParaRPr>
              </a:p>
            </p:txBody>
          </p:sp>
          <p:sp>
            <p:nvSpPr>
              <p:cNvPr id="13" name="Freeform 6">
                <a:extLst>
                  <a:ext uri="{FF2B5EF4-FFF2-40B4-BE49-F238E27FC236}">
                    <a16:creationId xmlns:a16="http://schemas.microsoft.com/office/drawing/2014/main" id="{A4088629-6F3D-8F4F-A651-352702E1FD0E}"/>
                  </a:ext>
                </a:extLst>
              </p:cNvPr>
              <p:cNvSpPr>
                <a:spLocks noChangeArrowheads="1"/>
              </p:cNvSpPr>
              <p:nvPr userDrawn="1"/>
            </p:nvSpPr>
            <p:spPr bwMode="auto">
              <a:xfrm rot="5400000">
                <a:off x="489893" y="2445185"/>
                <a:ext cx="6760512" cy="3233810"/>
              </a:xfrm>
              <a:custGeom>
                <a:avLst/>
                <a:gdLst>
                  <a:gd name="T0" fmla="*/ 5062 w 6532"/>
                  <a:gd name="T1" fmla="*/ 0 h 2470"/>
                  <a:gd name="T2" fmla="*/ 5062 w 6532"/>
                  <a:gd name="T3" fmla="*/ 0 h 2470"/>
                  <a:gd name="T4" fmla="*/ 6531 w 6532"/>
                  <a:gd name="T5" fmla="*/ 1219 h 2470"/>
                  <a:gd name="T6" fmla="*/ 5062 w 6532"/>
                  <a:gd name="T7" fmla="*/ 2469 h 2470"/>
                  <a:gd name="T8" fmla="*/ 0 w 6532"/>
                  <a:gd name="T9" fmla="*/ 2469 h 2470"/>
                  <a:gd name="T10" fmla="*/ 0 w 6532"/>
                  <a:gd name="T11" fmla="*/ 2031 h 2470"/>
                  <a:gd name="T12" fmla="*/ 5062 w 6532"/>
                  <a:gd name="T13" fmla="*/ 2031 h 2470"/>
                  <a:gd name="T14" fmla="*/ 6156 w 6532"/>
                  <a:gd name="T15" fmla="*/ 1219 h 2470"/>
                  <a:gd name="T16" fmla="*/ 5062 w 6532"/>
                  <a:gd name="T17" fmla="*/ 438 h 2470"/>
                  <a:gd name="T18" fmla="*/ 4781 w 6532"/>
                  <a:gd name="T19" fmla="*/ 438 h 2470"/>
                  <a:gd name="T20" fmla="*/ 1750 w 6532"/>
                  <a:gd name="T21" fmla="*/ 438 h 2470"/>
                  <a:gd name="T22" fmla="*/ 1750 w 6532"/>
                  <a:gd name="T23" fmla="*/ 0 h 2470"/>
                  <a:gd name="T24" fmla="*/ 5062 w 6532"/>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2" h="2470">
                    <a:moveTo>
                      <a:pt x="5062" y="0"/>
                    </a:moveTo>
                    <a:lnTo>
                      <a:pt x="5062" y="0"/>
                    </a:lnTo>
                    <a:cubicBezTo>
                      <a:pt x="6124" y="0"/>
                      <a:pt x="6531" y="531"/>
                      <a:pt x="6531" y="1219"/>
                    </a:cubicBezTo>
                    <a:cubicBezTo>
                      <a:pt x="6531" y="1937"/>
                      <a:pt x="6093" y="2469"/>
                      <a:pt x="5062" y="2469"/>
                    </a:cubicBezTo>
                    <a:cubicBezTo>
                      <a:pt x="0" y="2469"/>
                      <a:pt x="0" y="2469"/>
                      <a:pt x="0" y="2469"/>
                    </a:cubicBezTo>
                    <a:cubicBezTo>
                      <a:pt x="0" y="2031"/>
                      <a:pt x="0" y="2031"/>
                      <a:pt x="0" y="2031"/>
                    </a:cubicBezTo>
                    <a:cubicBezTo>
                      <a:pt x="5062" y="2031"/>
                      <a:pt x="5062" y="2031"/>
                      <a:pt x="5062" y="2031"/>
                    </a:cubicBezTo>
                    <a:cubicBezTo>
                      <a:pt x="5843" y="2031"/>
                      <a:pt x="6156" y="1719"/>
                      <a:pt x="6156" y="1219"/>
                    </a:cubicBezTo>
                    <a:cubicBezTo>
                      <a:pt x="6156" y="781"/>
                      <a:pt x="5843" y="438"/>
                      <a:pt x="5062" y="438"/>
                    </a:cubicBezTo>
                    <a:cubicBezTo>
                      <a:pt x="4781" y="438"/>
                      <a:pt x="4781" y="438"/>
                      <a:pt x="4781" y="438"/>
                    </a:cubicBezTo>
                    <a:cubicBezTo>
                      <a:pt x="1750" y="438"/>
                      <a:pt x="1750" y="438"/>
                      <a:pt x="1750" y="438"/>
                    </a:cubicBezTo>
                    <a:cubicBezTo>
                      <a:pt x="1750" y="0"/>
                      <a:pt x="1750" y="0"/>
                      <a:pt x="1750" y="0"/>
                    </a:cubicBezTo>
                    <a:lnTo>
                      <a:pt x="5062"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800">
                  <a:solidFill>
                    <a:srgbClr val="1D458D"/>
                  </a:solidFill>
                </a:endParaRPr>
              </a:p>
            </p:txBody>
          </p:sp>
          <p:sp>
            <p:nvSpPr>
              <p:cNvPr id="14" name="Oval 13">
                <a:extLst>
                  <a:ext uri="{FF2B5EF4-FFF2-40B4-BE49-F238E27FC236}">
                    <a16:creationId xmlns:a16="http://schemas.microsoft.com/office/drawing/2014/main" id="{535F50C7-9AC9-B140-8DEE-271879B4E107}"/>
                  </a:ext>
                </a:extLst>
              </p:cNvPr>
              <p:cNvSpPr/>
              <p:nvPr userDrawn="1"/>
            </p:nvSpPr>
            <p:spPr>
              <a:xfrm>
                <a:off x="5755308" y="1516618"/>
                <a:ext cx="1546697" cy="15471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800">
                  <a:solidFill>
                    <a:srgbClr val="1D458D"/>
                  </a:solidFill>
                </a:endParaRPr>
              </a:p>
            </p:txBody>
          </p:sp>
          <p:sp>
            <p:nvSpPr>
              <p:cNvPr id="15" name="Oval 14">
                <a:extLst>
                  <a:ext uri="{FF2B5EF4-FFF2-40B4-BE49-F238E27FC236}">
                    <a16:creationId xmlns:a16="http://schemas.microsoft.com/office/drawing/2014/main" id="{746C7FC3-08A3-5A41-AC9C-FCD0ACB01F0A}"/>
                  </a:ext>
                </a:extLst>
              </p:cNvPr>
              <p:cNvSpPr/>
              <p:nvPr userDrawn="1"/>
            </p:nvSpPr>
            <p:spPr>
              <a:xfrm>
                <a:off x="8395830" y="3930587"/>
                <a:ext cx="1546697" cy="1547100"/>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800">
                  <a:solidFill>
                    <a:srgbClr val="1D458D"/>
                  </a:solidFill>
                </a:endParaRPr>
              </a:p>
            </p:txBody>
          </p:sp>
          <p:sp>
            <p:nvSpPr>
              <p:cNvPr id="16" name="Oval 15">
                <a:extLst>
                  <a:ext uri="{FF2B5EF4-FFF2-40B4-BE49-F238E27FC236}">
                    <a16:creationId xmlns:a16="http://schemas.microsoft.com/office/drawing/2014/main" id="{366EFB2D-73F3-7745-BAD5-1328CF108A79}"/>
                  </a:ext>
                </a:extLst>
              </p:cNvPr>
              <p:cNvSpPr/>
              <p:nvPr userDrawn="1"/>
            </p:nvSpPr>
            <p:spPr>
              <a:xfrm>
                <a:off x="16334318" y="1516618"/>
                <a:ext cx="1546697" cy="154710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800">
                  <a:solidFill>
                    <a:srgbClr val="1D458D"/>
                  </a:solidFill>
                </a:endParaRPr>
              </a:p>
            </p:txBody>
          </p:sp>
          <p:sp>
            <p:nvSpPr>
              <p:cNvPr id="17" name="Oval 16">
                <a:extLst>
                  <a:ext uri="{FF2B5EF4-FFF2-40B4-BE49-F238E27FC236}">
                    <a16:creationId xmlns:a16="http://schemas.microsoft.com/office/drawing/2014/main" id="{39246266-6E72-8F4A-B7CD-93FD876403F4}"/>
                  </a:ext>
                </a:extLst>
              </p:cNvPr>
              <p:cNvSpPr/>
              <p:nvPr userDrawn="1"/>
            </p:nvSpPr>
            <p:spPr>
              <a:xfrm>
                <a:off x="13714222" y="3044891"/>
                <a:ext cx="1546697" cy="15471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800">
                  <a:solidFill>
                    <a:srgbClr val="1D458D"/>
                  </a:solidFill>
                </a:endParaRPr>
              </a:p>
            </p:txBody>
          </p:sp>
          <p:sp>
            <p:nvSpPr>
              <p:cNvPr id="18" name="Oval 17">
                <a:extLst>
                  <a:ext uri="{FF2B5EF4-FFF2-40B4-BE49-F238E27FC236}">
                    <a16:creationId xmlns:a16="http://schemas.microsoft.com/office/drawing/2014/main" id="{C80DE388-2F50-1A40-A24B-2C5D78552080}"/>
                  </a:ext>
                </a:extLst>
              </p:cNvPr>
              <p:cNvSpPr/>
              <p:nvPr userDrawn="1"/>
            </p:nvSpPr>
            <p:spPr>
              <a:xfrm>
                <a:off x="3100843" y="5214707"/>
                <a:ext cx="1546697" cy="15471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800">
                  <a:solidFill>
                    <a:srgbClr val="1D458D"/>
                  </a:solidFill>
                </a:endParaRPr>
              </a:p>
            </p:txBody>
          </p:sp>
        </p:grpSp>
        <p:sp>
          <p:nvSpPr>
            <p:cNvPr id="26" name="Freeform 5">
              <a:extLst>
                <a:ext uri="{FF2B5EF4-FFF2-40B4-BE49-F238E27FC236}">
                  <a16:creationId xmlns:a16="http://schemas.microsoft.com/office/drawing/2014/main" id="{4117B1F5-AF1E-264F-8FF6-E037487B9AD7}"/>
                </a:ext>
              </a:extLst>
            </p:cNvPr>
            <p:cNvSpPr>
              <a:spLocks noChangeArrowheads="1"/>
            </p:cNvSpPr>
            <p:nvPr userDrawn="1"/>
          </p:nvSpPr>
          <p:spPr bwMode="auto">
            <a:xfrm rot="5400000">
              <a:off x="2745580" y="2206131"/>
              <a:ext cx="2899039" cy="1870904"/>
            </a:xfrm>
            <a:custGeom>
              <a:avLst/>
              <a:gdLst>
                <a:gd name="T0" fmla="*/ 1750 w 4782"/>
                <a:gd name="T1" fmla="*/ 2438 h 2439"/>
                <a:gd name="T2" fmla="*/ 1750 w 4782"/>
                <a:gd name="T3" fmla="*/ 2438 h 2439"/>
                <a:gd name="T4" fmla="*/ 1750 w 4782"/>
                <a:gd name="T5" fmla="*/ 2000 h 2439"/>
                <a:gd name="T6" fmla="*/ 1469 w 4782"/>
                <a:gd name="T7" fmla="*/ 2000 h 2439"/>
                <a:gd name="T8" fmla="*/ 375 w 4782"/>
                <a:gd name="T9" fmla="*/ 1188 h 2439"/>
                <a:gd name="T10" fmla="*/ 1469 w 4782"/>
                <a:gd name="T11" fmla="*/ 438 h 2439"/>
                <a:gd name="T12" fmla="*/ 1750 w 4782"/>
                <a:gd name="T13" fmla="*/ 438 h 2439"/>
                <a:gd name="T14" fmla="*/ 3531 w 4782"/>
                <a:gd name="T15" fmla="*/ 438 h 2439"/>
                <a:gd name="T16" fmla="*/ 3531 w 4782"/>
                <a:gd name="T17" fmla="*/ 0 h 2439"/>
                <a:gd name="T18" fmla="*/ 1469 w 4782"/>
                <a:gd name="T19" fmla="*/ 0 h 2439"/>
                <a:gd name="T20" fmla="*/ 0 w 4782"/>
                <a:gd name="T21" fmla="*/ 1188 h 2439"/>
                <a:gd name="T22" fmla="*/ 1500 w 4782"/>
                <a:gd name="T23" fmla="*/ 2438 h 2439"/>
                <a:gd name="T24" fmla="*/ 4781 w 4782"/>
                <a:gd name="T25" fmla="*/ 2438 h 2439"/>
                <a:gd name="T26" fmla="*/ 1750 w 4782"/>
                <a:gd name="T27" fmla="*/ 2438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2439">
                  <a:moveTo>
                    <a:pt x="1750" y="2438"/>
                  </a:moveTo>
                  <a:lnTo>
                    <a:pt x="1750" y="2438"/>
                  </a:lnTo>
                  <a:cubicBezTo>
                    <a:pt x="1750" y="2000"/>
                    <a:pt x="1750" y="2000"/>
                    <a:pt x="1750" y="2000"/>
                  </a:cubicBezTo>
                  <a:cubicBezTo>
                    <a:pt x="1469" y="2000"/>
                    <a:pt x="1469" y="2000"/>
                    <a:pt x="1469" y="2000"/>
                  </a:cubicBezTo>
                  <a:cubicBezTo>
                    <a:pt x="719" y="2000"/>
                    <a:pt x="375" y="1688"/>
                    <a:pt x="375" y="1188"/>
                  </a:cubicBezTo>
                  <a:cubicBezTo>
                    <a:pt x="375" y="750"/>
                    <a:pt x="688" y="438"/>
                    <a:pt x="1469" y="438"/>
                  </a:cubicBezTo>
                  <a:cubicBezTo>
                    <a:pt x="1750" y="438"/>
                    <a:pt x="1750" y="438"/>
                    <a:pt x="1750" y="438"/>
                  </a:cubicBezTo>
                  <a:cubicBezTo>
                    <a:pt x="3531" y="438"/>
                    <a:pt x="3531" y="438"/>
                    <a:pt x="3531" y="438"/>
                  </a:cubicBezTo>
                  <a:cubicBezTo>
                    <a:pt x="3531" y="0"/>
                    <a:pt x="3531" y="0"/>
                    <a:pt x="3531" y="0"/>
                  </a:cubicBezTo>
                  <a:cubicBezTo>
                    <a:pt x="1469" y="0"/>
                    <a:pt x="1469" y="0"/>
                    <a:pt x="1469" y="0"/>
                  </a:cubicBezTo>
                  <a:cubicBezTo>
                    <a:pt x="407" y="0"/>
                    <a:pt x="0" y="500"/>
                    <a:pt x="0" y="1188"/>
                  </a:cubicBezTo>
                  <a:cubicBezTo>
                    <a:pt x="0" y="1906"/>
                    <a:pt x="438" y="2438"/>
                    <a:pt x="1500" y="2438"/>
                  </a:cubicBezTo>
                  <a:cubicBezTo>
                    <a:pt x="4781" y="2438"/>
                    <a:pt x="4781" y="2438"/>
                    <a:pt x="4781" y="2438"/>
                  </a:cubicBezTo>
                  <a:lnTo>
                    <a:pt x="1750" y="2438"/>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800">
                <a:solidFill>
                  <a:srgbClr val="1D458D"/>
                </a:solidFill>
              </a:endParaRPr>
            </a:p>
          </p:txBody>
        </p:sp>
        <p:sp>
          <p:nvSpPr>
            <p:cNvPr id="28" name="AutoShape 29">
              <a:extLst>
                <a:ext uri="{FF2B5EF4-FFF2-40B4-BE49-F238E27FC236}">
                  <a16:creationId xmlns:a16="http://schemas.microsoft.com/office/drawing/2014/main" id="{9A1133CE-7A75-4944-B3F3-54AEE98EC3DC}"/>
                </a:ext>
              </a:extLst>
            </p:cNvPr>
            <p:cNvSpPr>
              <a:spLocks/>
            </p:cNvSpPr>
            <p:nvPr userDrawn="1"/>
          </p:nvSpPr>
          <p:spPr bwMode="auto">
            <a:xfrm>
              <a:off x="3744276" y="4495012"/>
              <a:ext cx="712107" cy="712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172">
                <a:defRPr/>
              </a:pPr>
              <a:endParaRPr lang="es-ES" sz="5800">
                <a:solidFill>
                  <a:srgbClr val="1D458D"/>
                </a:solidFill>
                <a:effectLst>
                  <a:outerShdw blurRad="38100" dist="38100" dir="2700000" algn="tl">
                    <a:srgbClr val="000000"/>
                  </a:outerShdw>
                </a:effectLst>
                <a:latin typeface="Gill Sans" charset="0"/>
                <a:cs typeface="Gill Sans" charset="0"/>
                <a:sym typeface="Gill Sans" charset="0"/>
              </a:endParaRPr>
            </a:p>
          </p:txBody>
        </p:sp>
        <p:sp>
          <p:nvSpPr>
            <p:cNvPr id="29" name="AutoShape 29">
              <a:extLst>
                <a:ext uri="{FF2B5EF4-FFF2-40B4-BE49-F238E27FC236}">
                  <a16:creationId xmlns:a16="http://schemas.microsoft.com/office/drawing/2014/main" id="{75A03EC0-5892-A040-BC24-9BB308ED6D13}"/>
                </a:ext>
              </a:extLst>
            </p:cNvPr>
            <p:cNvSpPr>
              <a:spLocks/>
            </p:cNvSpPr>
            <p:nvPr userDrawn="1"/>
          </p:nvSpPr>
          <p:spPr bwMode="auto">
            <a:xfrm>
              <a:off x="845785" y="1804686"/>
              <a:ext cx="446924" cy="447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172">
                <a:defRPr/>
              </a:pPr>
              <a:endParaRPr lang="es-ES" sz="5800">
                <a:solidFill>
                  <a:srgbClr val="1D458D"/>
                </a:solidFill>
                <a:effectLst>
                  <a:outerShdw blurRad="38100" dist="38100" dir="2700000" algn="tl">
                    <a:srgbClr val="000000"/>
                  </a:outerShdw>
                </a:effectLst>
                <a:latin typeface="Gill Sans" charset="0"/>
                <a:cs typeface="Gill Sans" charset="0"/>
                <a:sym typeface="Gill Sans" charset="0"/>
              </a:endParaRPr>
            </a:p>
          </p:txBody>
        </p:sp>
      </p:grpSp>
      <p:sp>
        <p:nvSpPr>
          <p:cNvPr id="35" name="Text Placeholder 14">
            <a:extLst>
              <a:ext uri="{FF2B5EF4-FFF2-40B4-BE49-F238E27FC236}">
                <a16:creationId xmlns:a16="http://schemas.microsoft.com/office/drawing/2014/main" id="{382F1DA3-5072-604B-96F7-0EC5E6A48801}"/>
              </a:ext>
            </a:extLst>
          </p:cNvPr>
          <p:cNvSpPr>
            <a:spLocks noGrp="1"/>
          </p:cNvSpPr>
          <p:nvPr>
            <p:ph type="body" sz="quarter" idx="16" hasCustomPrompt="1"/>
          </p:nvPr>
        </p:nvSpPr>
        <p:spPr>
          <a:xfrm>
            <a:off x="2848845" y="4067094"/>
            <a:ext cx="689175"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36" name="Text Placeholder 14">
            <a:extLst>
              <a:ext uri="{FF2B5EF4-FFF2-40B4-BE49-F238E27FC236}">
                <a16:creationId xmlns:a16="http://schemas.microsoft.com/office/drawing/2014/main" id="{B3F037A4-B679-0348-A30E-395488877059}"/>
              </a:ext>
            </a:extLst>
          </p:cNvPr>
          <p:cNvSpPr>
            <a:spLocks noGrp="1"/>
          </p:cNvSpPr>
          <p:nvPr>
            <p:ph type="body" sz="quarter" idx="17" hasCustomPrompt="1"/>
          </p:nvPr>
        </p:nvSpPr>
        <p:spPr>
          <a:xfrm>
            <a:off x="4262651" y="3469290"/>
            <a:ext cx="696512"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37" name="Text Placeholder 14">
            <a:extLst>
              <a:ext uri="{FF2B5EF4-FFF2-40B4-BE49-F238E27FC236}">
                <a16:creationId xmlns:a16="http://schemas.microsoft.com/office/drawing/2014/main" id="{B0C3DEC6-B04A-3748-97E9-F91A1F064FF8}"/>
              </a:ext>
            </a:extLst>
          </p:cNvPr>
          <p:cNvSpPr>
            <a:spLocks noGrp="1"/>
          </p:cNvSpPr>
          <p:nvPr>
            <p:ph type="body" sz="quarter" idx="18" hasCustomPrompt="1"/>
          </p:nvPr>
        </p:nvSpPr>
        <p:spPr>
          <a:xfrm>
            <a:off x="5564157" y="3347062"/>
            <a:ext cx="682592"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38" name="Text Placeholder 14">
            <a:extLst>
              <a:ext uri="{FF2B5EF4-FFF2-40B4-BE49-F238E27FC236}">
                <a16:creationId xmlns:a16="http://schemas.microsoft.com/office/drawing/2014/main" id="{9821EC20-F74B-8445-B0A7-BD7CC2D8EB1A}"/>
              </a:ext>
            </a:extLst>
          </p:cNvPr>
          <p:cNvSpPr>
            <a:spLocks noGrp="1"/>
          </p:cNvSpPr>
          <p:nvPr>
            <p:ph type="body" sz="quarter" idx="19" hasCustomPrompt="1"/>
          </p:nvPr>
        </p:nvSpPr>
        <p:spPr>
          <a:xfrm>
            <a:off x="6928147" y="3468697"/>
            <a:ext cx="689756"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39" name="Text Placeholder 14">
            <a:extLst>
              <a:ext uri="{FF2B5EF4-FFF2-40B4-BE49-F238E27FC236}">
                <a16:creationId xmlns:a16="http://schemas.microsoft.com/office/drawing/2014/main" id="{37845820-D16B-3C47-90AA-BE703E39251A}"/>
              </a:ext>
            </a:extLst>
          </p:cNvPr>
          <p:cNvSpPr>
            <a:spLocks noGrp="1"/>
          </p:cNvSpPr>
          <p:nvPr>
            <p:ph type="body" sz="quarter" idx="20" hasCustomPrompt="1"/>
          </p:nvPr>
        </p:nvSpPr>
        <p:spPr>
          <a:xfrm>
            <a:off x="8258131" y="2945402"/>
            <a:ext cx="629368"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40" name="Text Placeholder 14">
            <a:extLst>
              <a:ext uri="{FF2B5EF4-FFF2-40B4-BE49-F238E27FC236}">
                <a16:creationId xmlns:a16="http://schemas.microsoft.com/office/drawing/2014/main" id="{7E2538D2-C302-8947-80DF-7D38F2F1A57B}"/>
              </a:ext>
            </a:extLst>
          </p:cNvPr>
          <p:cNvSpPr>
            <a:spLocks noGrp="1"/>
          </p:cNvSpPr>
          <p:nvPr>
            <p:ph type="body" sz="quarter" idx="21" hasCustomPrompt="1"/>
          </p:nvPr>
        </p:nvSpPr>
        <p:spPr>
          <a:xfrm>
            <a:off x="9628373" y="3518468"/>
            <a:ext cx="693009"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32" name="Text Placeholder 14">
            <a:extLst>
              <a:ext uri="{FF2B5EF4-FFF2-40B4-BE49-F238E27FC236}">
                <a16:creationId xmlns:a16="http://schemas.microsoft.com/office/drawing/2014/main" id="{9C7A890C-93D4-4E98-840F-3325A576C5F6}"/>
              </a:ext>
            </a:extLst>
          </p:cNvPr>
          <p:cNvSpPr>
            <a:spLocks noGrp="1"/>
          </p:cNvSpPr>
          <p:nvPr>
            <p:ph type="body" sz="quarter" idx="23" hasCustomPrompt="1"/>
          </p:nvPr>
        </p:nvSpPr>
        <p:spPr>
          <a:xfrm>
            <a:off x="716330" y="2262918"/>
            <a:ext cx="689175" cy="309306"/>
          </a:xfrm>
        </p:spPr>
        <p:txBody>
          <a:bodyPr>
            <a:no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pPr lvl="0"/>
            <a:r>
              <a:rPr lang="en-US"/>
              <a:t>Text</a:t>
            </a:r>
          </a:p>
        </p:txBody>
      </p:sp>
      <p:sp>
        <p:nvSpPr>
          <p:cNvPr id="3" name="Titre 2">
            <a:extLst>
              <a:ext uri="{FF2B5EF4-FFF2-40B4-BE49-F238E27FC236}">
                <a16:creationId xmlns:a16="http://schemas.microsoft.com/office/drawing/2014/main" id="{316172D3-8A0A-784D-9169-B04B0733DCC2}"/>
              </a:ext>
            </a:extLst>
          </p:cNvPr>
          <p:cNvSpPr>
            <a:spLocks noGrp="1"/>
          </p:cNvSpPr>
          <p:nvPr>
            <p:ph type="title"/>
          </p:nvPr>
        </p:nvSpPr>
        <p:spPr/>
        <p:txBody>
          <a:bodyPr/>
          <a:lstStyle/>
          <a:p>
            <a:r>
              <a:rPr lang="fr-FR"/>
              <a:t>Modifiez le style du titre</a:t>
            </a:r>
          </a:p>
        </p:txBody>
      </p:sp>
      <p:sp>
        <p:nvSpPr>
          <p:cNvPr id="41" name="Footer Placeholder 8">
            <a:extLst>
              <a:ext uri="{FF2B5EF4-FFF2-40B4-BE49-F238E27FC236}">
                <a16:creationId xmlns:a16="http://schemas.microsoft.com/office/drawing/2014/main" id="{C9B3E0FA-4EAB-D046-8256-234450201092}"/>
              </a:ext>
            </a:extLst>
          </p:cNvPr>
          <p:cNvSpPr>
            <a:spLocks noGrp="1"/>
          </p:cNvSpPr>
          <p:nvPr>
            <p:ph type="ftr" sz="quarter" idx="3"/>
          </p:nvPr>
        </p:nvSpPr>
        <p:spPr>
          <a:xfrm>
            <a:off x="228602" y="6356352"/>
            <a:ext cx="11429998" cy="365125"/>
          </a:xfrm>
          <a:prstGeom prst="rect">
            <a:avLst/>
          </a:prstGeom>
          <a:noFill/>
        </p:spPr>
        <p:txBody>
          <a:bodyPr vert="horz" lIns="91440" tIns="45720" rIns="91440" bIns="45720" rtlCol="0" anchor="ctr"/>
          <a:lstStyle>
            <a:lvl1pPr algn="ctr">
              <a:defRPr sz="1800">
                <a:solidFill>
                  <a:srgbClr val="1D458D"/>
                </a:solidFill>
                <a:latin typeface="Lato" panose="020F0502020204030203" pitchFamily="34" charset="0"/>
              </a:defRPr>
            </a:lvl1pPr>
          </a:lstStyle>
          <a:p>
            <a:r>
              <a:rPr lang="en-GB"/>
              <a:t>Text here</a:t>
            </a:r>
          </a:p>
        </p:txBody>
      </p:sp>
      <p:sp>
        <p:nvSpPr>
          <p:cNvPr id="42" name="Slide Number Placeholder 4">
            <a:extLst>
              <a:ext uri="{FF2B5EF4-FFF2-40B4-BE49-F238E27FC236}">
                <a16:creationId xmlns:a16="http://schemas.microsoft.com/office/drawing/2014/main" id="{38C6CA26-105B-4CF1-BF0D-6C0C6AC15BC8}"/>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a:p>
        </p:txBody>
      </p:sp>
    </p:spTree>
    <p:extLst>
      <p:ext uri="{BB962C8B-B14F-4D97-AF65-F5344CB8AC3E}">
        <p14:creationId xmlns:p14="http://schemas.microsoft.com/office/powerpoint/2010/main" val="1317221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int chart with ba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7BE166-79A3-194D-84A2-4F0EE6F9CAB7}"/>
              </a:ext>
            </a:extLst>
          </p:cNvPr>
          <p:cNvGrpSpPr/>
          <p:nvPr userDrawn="1"/>
        </p:nvGrpSpPr>
        <p:grpSpPr>
          <a:xfrm>
            <a:off x="4717356" y="1224707"/>
            <a:ext cx="2741064" cy="5039141"/>
            <a:chOff x="8688271" y="5127"/>
            <a:chExt cx="7126532" cy="13652406"/>
          </a:xfrm>
        </p:grpSpPr>
        <p:grpSp>
          <p:nvGrpSpPr>
            <p:cNvPr id="4" name="Group 3">
              <a:extLst>
                <a:ext uri="{FF2B5EF4-FFF2-40B4-BE49-F238E27FC236}">
                  <a16:creationId xmlns:a16="http://schemas.microsoft.com/office/drawing/2014/main" id="{7ACE731B-3843-E647-832D-B0BD8BC36CA8}"/>
                </a:ext>
              </a:extLst>
            </p:cNvPr>
            <p:cNvGrpSpPr/>
            <p:nvPr userDrawn="1"/>
          </p:nvGrpSpPr>
          <p:grpSpPr>
            <a:xfrm>
              <a:off x="13535240" y="4290533"/>
              <a:ext cx="2273896" cy="2307090"/>
              <a:chOff x="2285781" y="4847654"/>
              <a:chExt cx="952480" cy="966132"/>
            </a:xfrm>
          </p:grpSpPr>
          <p:sp>
            <p:nvSpPr>
              <p:cNvPr id="5" name="Oval 4">
                <a:extLst>
                  <a:ext uri="{FF2B5EF4-FFF2-40B4-BE49-F238E27FC236}">
                    <a16:creationId xmlns:a16="http://schemas.microsoft.com/office/drawing/2014/main" id="{D9BBB9A9-01F4-9F49-9731-4975E9F08586}"/>
                  </a:ext>
                </a:extLst>
              </p:cNvPr>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 name="Oval 5">
                <a:extLst>
                  <a:ext uri="{FF2B5EF4-FFF2-40B4-BE49-F238E27FC236}">
                    <a16:creationId xmlns:a16="http://schemas.microsoft.com/office/drawing/2014/main" id="{72F77A77-D3AA-574A-92BE-3DDEDD24EA40}"/>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7" name="Group 6">
              <a:extLst>
                <a:ext uri="{FF2B5EF4-FFF2-40B4-BE49-F238E27FC236}">
                  <a16:creationId xmlns:a16="http://schemas.microsoft.com/office/drawing/2014/main" id="{53C8700E-A503-E947-86A8-3331E2B642C5}"/>
                </a:ext>
              </a:extLst>
            </p:cNvPr>
            <p:cNvGrpSpPr/>
            <p:nvPr userDrawn="1"/>
          </p:nvGrpSpPr>
          <p:grpSpPr>
            <a:xfrm>
              <a:off x="8688271" y="1483933"/>
              <a:ext cx="2273896" cy="2307090"/>
              <a:chOff x="2285781" y="4847654"/>
              <a:chExt cx="952480" cy="966132"/>
            </a:xfrm>
          </p:grpSpPr>
          <p:sp>
            <p:nvSpPr>
              <p:cNvPr id="8" name="Oval 7">
                <a:extLst>
                  <a:ext uri="{FF2B5EF4-FFF2-40B4-BE49-F238E27FC236}">
                    <a16:creationId xmlns:a16="http://schemas.microsoft.com/office/drawing/2014/main" id="{1E51F72F-9EAE-2645-B458-36B08DF9343C}"/>
                  </a:ext>
                </a:extLst>
              </p:cNvPr>
              <p:cNvSpPr/>
              <p:nvPr/>
            </p:nvSpPr>
            <p:spPr bwMode="auto">
              <a:xfrm>
                <a:off x="2346028" y="4908765"/>
                <a:ext cx="840592" cy="852640"/>
              </a:xfrm>
              <a:prstGeom prst="ellipse">
                <a:avLst/>
              </a:prstGeom>
              <a:solidFill>
                <a:srgbClr val="76B828"/>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Oval 8">
                <a:extLst>
                  <a:ext uri="{FF2B5EF4-FFF2-40B4-BE49-F238E27FC236}">
                    <a16:creationId xmlns:a16="http://schemas.microsoft.com/office/drawing/2014/main" id="{50232E66-7657-2141-BCEC-AE0774C28359}"/>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cxnSp>
          <p:nvCxnSpPr>
            <p:cNvPr id="10" name="Straight Connector 9">
              <a:extLst>
                <a:ext uri="{FF2B5EF4-FFF2-40B4-BE49-F238E27FC236}">
                  <a16:creationId xmlns:a16="http://schemas.microsoft.com/office/drawing/2014/main" id="{2B1BCFD9-C123-A249-807C-21BCA542497B}"/>
                </a:ext>
              </a:extLst>
            </p:cNvPr>
            <p:cNvCxnSpPr/>
            <p:nvPr userDrawn="1"/>
          </p:nvCxnSpPr>
          <p:spPr>
            <a:xfrm>
              <a:off x="12238390" y="5127"/>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DFC1580-4007-0B4A-A1BC-EDEBB0A37E07}"/>
                </a:ext>
              </a:extLst>
            </p:cNvPr>
            <p:cNvSpPr/>
            <p:nvPr userDrawn="1"/>
          </p:nvSpPr>
          <p:spPr>
            <a:xfrm>
              <a:off x="12125298" y="2534636"/>
              <a:ext cx="226185" cy="226244"/>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800"/>
            </a:p>
          </p:txBody>
        </p:sp>
        <p:cxnSp>
          <p:nvCxnSpPr>
            <p:cNvPr id="12" name="Straight Connector 11">
              <a:extLst>
                <a:ext uri="{FF2B5EF4-FFF2-40B4-BE49-F238E27FC236}">
                  <a16:creationId xmlns:a16="http://schemas.microsoft.com/office/drawing/2014/main" id="{A41346C6-3EB5-194E-814A-46E2EFFBC5EC}"/>
                </a:ext>
              </a:extLst>
            </p:cNvPr>
            <p:cNvCxnSpPr/>
            <p:nvPr userDrawn="1"/>
          </p:nvCxnSpPr>
          <p:spPr>
            <a:xfrm>
              <a:off x="11076054" y="2685466"/>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8078EA-358A-2942-B35C-CEF73BC27467}"/>
                </a:ext>
              </a:extLst>
            </p:cNvPr>
            <p:cNvCxnSpPr/>
            <p:nvPr userDrawn="1"/>
          </p:nvCxnSpPr>
          <p:spPr>
            <a:xfrm>
              <a:off x="12238390" y="2778377"/>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D97BB5A-D995-254B-8787-6CF92CA04CC3}"/>
                </a:ext>
              </a:extLst>
            </p:cNvPr>
            <p:cNvSpPr/>
            <p:nvPr userDrawn="1"/>
          </p:nvSpPr>
          <p:spPr>
            <a:xfrm>
              <a:off x="12125298" y="5307886"/>
              <a:ext cx="226185" cy="226244"/>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800"/>
            </a:p>
          </p:txBody>
        </p:sp>
        <p:cxnSp>
          <p:nvCxnSpPr>
            <p:cNvPr id="15" name="Straight Connector 14">
              <a:extLst>
                <a:ext uri="{FF2B5EF4-FFF2-40B4-BE49-F238E27FC236}">
                  <a16:creationId xmlns:a16="http://schemas.microsoft.com/office/drawing/2014/main" id="{ACC1CBBE-E61D-A649-B002-BE712A5F9641}"/>
                </a:ext>
              </a:extLst>
            </p:cNvPr>
            <p:cNvCxnSpPr/>
            <p:nvPr userDrawn="1"/>
          </p:nvCxnSpPr>
          <p:spPr>
            <a:xfrm>
              <a:off x="12351483" y="5458716"/>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5B412DB-C019-C045-814F-83570C3BF1EC}"/>
                </a:ext>
              </a:extLst>
            </p:cNvPr>
            <p:cNvGrpSpPr/>
            <p:nvPr userDrawn="1"/>
          </p:nvGrpSpPr>
          <p:grpSpPr>
            <a:xfrm>
              <a:off x="13540907" y="9856605"/>
              <a:ext cx="2273896" cy="2307090"/>
              <a:chOff x="2285781" y="4847654"/>
              <a:chExt cx="952480" cy="966132"/>
            </a:xfrm>
          </p:grpSpPr>
          <p:sp>
            <p:nvSpPr>
              <p:cNvPr id="17" name="Oval 16">
                <a:extLst>
                  <a:ext uri="{FF2B5EF4-FFF2-40B4-BE49-F238E27FC236}">
                    <a16:creationId xmlns:a16="http://schemas.microsoft.com/office/drawing/2014/main" id="{AC1C3D79-6CC8-ED4E-A4F2-ADB9DCA40C20}"/>
                  </a:ext>
                </a:extLst>
              </p:cNvPr>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8" name="Oval 17">
                <a:extLst>
                  <a:ext uri="{FF2B5EF4-FFF2-40B4-BE49-F238E27FC236}">
                    <a16:creationId xmlns:a16="http://schemas.microsoft.com/office/drawing/2014/main" id="{A1AB5E2B-2C05-C843-9300-BA23F0BDB4C9}"/>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19" name="Group 18">
              <a:extLst>
                <a:ext uri="{FF2B5EF4-FFF2-40B4-BE49-F238E27FC236}">
                  <a16:creationId xmlns:a16="http://schemas.microsoft.com/office/drawing/2014/main" id="{1130A369-07F9-5A46-8D5C-8A6751A0AF6A}"/>
                </a:ext>
              </a:extLst>
            </p:cNvPr>
            <p:cNvGrpSpPr/>
            <p:nvPr userDrawn="1"/>
          </p:nvGrpSpPr>
          <p:grpSpPr>
            <a:xfrm>
              <a:off x="8693937" y="7050005"/>
              <a:ext cx="2273896" cy="2307090"/>
              <a:chOff x="2285781" y="4847654"/>
              <a:chExt cx="952480" cy="966132"/>
            </a:xfrm>
          </p:grpSpPr>
          <p:sp>
            <p:nvSpPr>
              <p:cNvPr id="20" name="Oval 19">
                <a:extLst>
                  <a:ext uri="{FF2B5EF4-FFF2-40B4-BE49-F238E27FC236}">
                    <a16:creationId xmlns:a16="http://schemas.microsoft.com/office/drawing/2014/main" id="{77AA64A4-846C-9A4E-9B2B-5C11433B3CD2}"/>
                  </a:ext>
                </a:extLst>
              </p:cNvPr>
              <p:cNvSpPr/>
              <p:nvPr/>
            </p:nvSpPr>
            <p:spPr bwMode="auto">
              <a:xfrm>
                <a:off x="2346028" y="4908765"/>
                <a:ext cx="840592" cy="852640"/>
              </a:xfrm>
              <a:prstGeom prst="ellipse">
                <a:avLst/>
              </a:prstGeom>
              <a:solidFill>
                <a:srgbClr val="76B828"/>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1" name="Oval 20">
                <a:extLst>
                  <a:ext uri="{FF2B5EF4-FFF2-40B4-BE49-F238E27FC236}">
                    <a16:creationId xmlns:a16="http://schemas.microsoft.com/office/drawing/2014/main" id="{33AFD608-8961-4A4C-B6F0-5EC3A58D4125}"/>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cxnSp>
          <p:nvCxnSpPr>
            <p:cNvPr id="22" name="Straight Connector 21">
              <a:extLst>
                <a:ext uri="{FF2B5EF4-FFF2-40B4-BE49-F238E27FC236}">
                  <a16:creationId xmlns:a16="http://schemas.microsoft.com/office/drawing/2014/main" id="{216D696B-8B30-0A42-8F4D-1DD4D62981E2}"/>
                </a:ext>
              </a:extLst>
            </p:cNvPr>
            <p:cNvCxnSpPr/>
            <p:nvPr userDrawn="1"/>
          </p:nvCxnSpPr>
          <p:spPr>
            <a:xfrm>
              <a:off x="12244057" y="5571199"/>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C3898EF-C66D-964E-8BEE-2B4AD432E77D}"/>
                </a:ext>
              </a:extLst>
            </p:cNvPr>
            <p:cNvSpPr/>
            <p:nvPr userDrawn="1"/>
          </p:nvSpPr>
          <p:spPr>
            <a:xfrm>
              <a:off x="12130964" y="8100708"/>
              <a:ext cx="226185" cy="226244"/>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800"/>
            </a:p>
          </p:txBody>
        </p:sp>
        <p:cxnSp>
          <p:nvCxnSpPr>
            <p:cNvPr id="24" name="Straight Connector 23">
              <a:extLst>
                <a:ext uri="{FF2B5EF4-FFF2-40B4-BE49-F238E27FC236}">
                  <a16:creationId xmlns:a16="http://schemas.microsoft.com/office/drawing/2014/main" id="{7550E0E4-DA95-8948-B849-CE8DD3E78B80}"/>
                </a:ext>
              </a:extLst>
            </p:cNvPr>
            <p:cNvCxnSpPr/>
            <p:nvPr userDrawn="1"/>
          </p:nvCxnSpPr>
          <p:spPr>
            <a:xfrm>
              <a:off x="11081720" y="8251538"/>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B5E996B-7236-9B4C-BF9F-270BA68E444A}"/>
                </a:ext>
              </a:extLst>
            </p:cNvPr>
            <p:cNvCxnSpPr/>
            <p:nvPr userDrawn="1"/>
          </p:nvCxnSpPr>
          <p:spPr>
            <a:xfrm>
              <a:off x="12244057" y="8344449"/>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5182BEE-6D2F-7F49-95F4-75F6586BBA46}"/>
                </a:ext>
              </a:extLst>
            </p:cNvPr>
            <p:cNvSpPr/>
            <p:nvPr userDrawn="1"/>
          </p:nvSpPr>
          <p:spPr>
            <a:xfrm>
              <a:off x="12130964" y="10873958"/>
              <a:ext cx="226185" cy="226244"/>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800"/>
            </a:p>
          </p:txBody>
        </p:sp>
        <p:cxnSp>
          <p:nvCxnSpPr>
            <p:cNvPr id="27" name="Straight Connector 26">
              <a:extLst>
                <a:ext uri="{FF2B5EF4-FFF2-40B4-BE49-F238E27FC236}">
                  <a16:creationId xmlns:a16="http://schemas.microsoft.com/office/drawing/2014/main" id="{76FDD4D1-298B-7345-969C-9AF47F1D9E33}"/>
                </a:ext>
              </a:extLst>
            </p:cNvPr>
            <p:cNvCxnSpPr/>
            <p:nvPr userDrawn="1"/>
          </p:nvCxnSpPr>
          <p:spPr>
            <a:xfrm>
              <a:off x="12357150" y="11024788"/>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03B329-5FFF-D74B-9FC9-D3C9196452A8}"/>
                </a:ext>
              </a:extLst>
            </p:cNvPr>
            <p:cNvCxnSpPr/>
            <p:nvPr userDrawn="1"/>
          </p:nvCxnSpPr>
          <p:spPr>
            <a:xfrm>
              <a:off x="12238390" y="11159183"/>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grpSp>
      <p:sp>
        <p:nvSpPr>
          <p:cNvPr id="30" name="Text Placeholder 14">
            <a:extLst>
              <a:ext uri="{FF2B5EF4-FFF2-40B4-BE49-F238E27FC236}">
                <a16:creationId xmlns:a16="http://schemas.microsoft.com/office/drawing/2014/main" id="{47370168-F6E3-0147-8725-5DB7400D9799}"/>
              </a:ext>
            </a:extLst>
          </p:cNvPr>
          <p:cNvSpPr>
            <a:spLocks noGrp="1"/>
          </p:cNvSpPr>
          <p:nvPr>
            <p:ph type="body" sz="quarter" idx="15" hasCustomPrompt="1"/>
          </p:nvPr>
        </p:nvSpPr>
        <p:spPr>
          <a:xfrm>
            <a:off x="3465992" y="1893889"/>
            <a:ext cx="687375" cy="309306"/>
          </a:xfrm>
        </p:spPr>
        <p:txBody>
          <a:bodyPr>
            <a:noAutofit/>
          </a:bodyPr>
          <a:lstStyle>
            <a:lvl1pPr marL="0" indent="0">
              <a:buNone/>
              <a:defRPr sz="1800" b="1"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1" name="Text Placeholder 14">
            <a:extLst>
              <a:ext uri="{FF2B5EF4-FFF2-40B4-BE49-F238E27FC236}">
                <a16:creationId xmlns:a16="http://schemas.microsoft.com/office/drawing/2014/main" id="{0F9E570D-DE42-F249-9AC6-B4F0467788CE}"/>
              </a:ext>
            </a:extLst>
          </p:cNvPr>
          <p:cNvSpPr>
            <a:spLocks noGrp="1"/>
          </p:cNvSpPr>
          <p:nvPr>
            <p:ph type="body" sz="quarter" idx="16" hasCustomPrompt="1"/>
          </p:nvPr>
        </p:nvSpPr>
        <p:spPr>
          <a:xfrm>
            <a:off x="7759753" y="2785366"/>
            <a:ext cx="687375" cy="309306"/>
          </a:xfrm>
        </p:spPr>
        <p:txBody>
          <a:bodyPr>
            <a:norm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4" name="Text Placeholder 14">
            <a:extLst>
              <a:ext uri="{FF2B5EF4-FFF2-40B4-BE49-F238E27FC236}">
                <a16:creationId xmlns:a16="http://schemas.microsoft.com/office/drawing/2014/main" id="{B1C300CF-B4F0-7248-A723-9ED2BC28C409}"/>
              </a:ext>
            </a:extLst>
          </p:cNvPr>
          <p:cNvSpPr>
            <a:spLocks noGrp="1"/>
          </p:cNvSpPr>
          <p:nvPr>
            <p:ph type="body" sz="quarter" idx="17" hasCustomPrompt="1"/>
          </p:nvPr>
        </p:nvSpPr>
        <p:spPr>
          <a:xfrm>
            <a:off x="3465991" y="3827421"/>
            <a:ext cx="687375" cy="309306"/>
          </a:xfrm>
        </p:spPr>
        <p:txBody>
          <a:bodyPr>
            <a:norm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5" name="Text Placeholder 14">
            <a:extLst>
              <a:ext uri="{FF2B5EF4-FFF2-40B4-BE49-F238E27FC236}">
                <a16:creationId xmlns:a16="http://schemas.microsoft.com/office/drawing/2014/main" id="{CFCF9589-6F1E-C34C-BD7C-FD5B9D8EE7D8}"/>
              </a:ext>
            </a:extLst>
          </p:cNvPr>
          <p:cNvSpPr>
            <a:spLocks noGrp="1"/>
          </p:cNvSpPr>
          <p:nvPr>
            <p:ph type="body" sz="quarter" idx="18" hasCustomPrompt="1"/>
          </p:nvPr>
        </p:nvSpPr>
        <p:spPr>
          <a:xfrm>
            <a:off x="7759751" y="5017209"/>
            <a:ext cx="687375" cy="309306"/>
          </a:xfrm>
        </p:spPr>
        <p:txBody>
          <a:bodyPr>
            <a:norm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36" name="Text Placeholder 14">
            <a:extLst>
              <a:ext uri="{FF2B5EF4-FFF2-40B4-BE49-F238E27FC236}">
                <a16:creationId xmlns:a16="http://schemas.microsoft.com/office/drawing/2014/main" id="{AC2929B5-F711-284B-8BA0-B63E1E44DA7C}"/>
              </a:ext>
            </a:extLst>
          </p:cNvPr>
          <p:cNvSpPr>
            <a:spLocks noGrp="1"/>
          </p:cNvSpPr>
          <p:nvPr>
            <p:ph type="body" sz="quarter" idx="19" hasCustomPrompt="1"/>
          </p:nvPr>
        </p:nvSpPr>
        <p:spPr>
          <a:xfrm>
            <a:off x="7759749" y="3257653"/>
            <a:ext cx="2663035"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r>
              <a:rPr lang="en-US" dirty="0" err="1"/>
              <a:t>arcu</a:t>
            </a:r>
            <a:r>
              <a:rPr lang="en-US" dirty="0"/>
              <a:t> </a:t>
            </a:r>
            <a:r>
              <a:rPr lang="en-US" dirty="0" err="1"/>
              <a:t>nonummy</a:t>
            </a:r>
            <a:r>
              <a:rPr lang="en-US" dirty="0"/>
              <a:t> vestibulum, ligula</a:t>
            </a:r>
          </a:p>
        </p:txBody>
      </p:sp>
      <p:sp>
        <p:nvSpPr>
          <p:cNvPr id="37" name="Text Placeholder 14">
            <a:extLst>
              <a:ext uri="{FF2B5EF4-FFF2-40B4-BE49-F238E27FC236}">
                <a16:creationId xmlns:a16="http://schemas.microsoft.com/office/drawing/2014/main" id="{BA3F8C2A-A579-2643-A910-FA357FB75855}"/>
              </a:ext>
            </a:extLst>
          </p:cNvPr>
          <p:cNvSpPr>
            <a:spLocks noGrp="1"/>
          </p:cNvSpPr>
          <p:nvPr>
            <p:ph type="body" sz="quarter" idx="20" hasCustomPrompt="1"/>
          </p:nvPr>
        </p:nvSpPr>
        <p:spPr>
          <a:xfrm>
            <a:off x="7767860" y="5423964"/>
            <a:ext cx="2663035"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r>
              <a:rPr lang="en-US" dirty="0" err="1"/>
              <a:t>arcu</a:t>
            </a:r>
            <a:r>
              <a:rPr lang="en-US" dirty="0"/>
              <a:t> </a:t>
            </a:r>
            <a:r>
              <a:rPr lang="en-US" dirty="0" err="1"/>
              <a:t>nonummy</a:t>
            </a:r>
            <a:r>
              <a:rPr lang="en-US" dirty="0"/>
              <a:t> vestibulum, ligula</a:t>
            </a:r>
          </a:p>
        </p:txBody>
      </p:sp>
      <p:sp>
        <p:nvSpPr>
          <p:cNvPr id="38" name="Text Placeholder 14">
            <a:extLst>
              <a:ext uri="{FF2B5EF4-FFF2-40B4-BE49-F238E27FC236}">
                <a16:creationId xmlns:a16="http://schemas.microsoft.com/office/drawing/2014/main" id="{7B5C7080-6D5C-1749-B793-624159FC8039}"/>
              </a:ext>
            </a:extLst>
          </p:cNvPr>
          <p:cNvSpPr>
            <a:spLocks noGrp="1"/>
          </p:cNvSpPr>
          <p:nvPr>
            <p:ph type="body" sz="quarter" idx="21" hasCustomPrompt="1"/>
          </p:nvPr>
        </p:nvSpPr>
        <p:spPr>
          <a:xfrm>
            <a:off x="1781603" y="2324382"/>
            <a:ext cx="2371167"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r>
              <a:rPr lang="en-US" dirty="0" err="1"/>
              <a:t>arcu</a:t>
            </a:r>
            <a:r>
              <a:rPr lang="en-US" dirty="0"/>
              <a:t> </a:t>
            </a:r>
            <a:r>
              <a:rPr lang="en-US" dirty="0" err="1"/>
              <a:t>nonummy</a:t>
            </a:r>
            <a:r>
              <a:rPr lang="en-US" dirty="0"/>
              <a:t> vestibulum, ligula</a:t>
            </a:r>
          </a:p>
        </p:txBody>
      </p:sp>
      <p:sp>
        <p:nvSpPr>
          <p:cNvPr id="39" name="Text Placeholder 14">
            <a:extLst>
              <a:ext uri="{FF2B5EF4-FFF2-40B4-BE49-F238E27FC236}">
                <a16:creationId xmlns:a16="http://schemas.microsoft.com/office/drawing/2014/main" id="{12671BB3-B16B-BF4B-A472-137893EBDC97}"/>
              </a:ext>
            </a:extLst>
          </p:cNvPr>
          <p:cNvSpPr>
            <a:spLocks noGrp="1"/>
          </p:cNvSpPr>
          <p:nvPr>
            <p:ph type="body" sz="quarter" idx="22" hasCustomPrompt="1"/>
          </p:nvPr>
        </p:nvSpPr>
        <p:spPr>
          <a:xfrm>
            <a:off x="1744885" y="4320507"/>
            <a:ext cx="2371167"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r>
              <a:rPr lang="en-US" dirty="0" err="1"/>
              <a:t>arcu</a:t>
            </a:r>
            <a:r>
              <a:rPr lang="en-US" dirty="0"/>
              <a:t> </a:t>
            </a:r>
            <a:r>
              <a:rPr lang="en-US" dirty="0" err="1"/>
              <a:t>nonummy</a:t>
            </a:r>
            <a:r>
              <a:rPr lang="en-US" dirty="0"/>
              <a:t> vestibulum, ligula</a:t>
            </a:r>
          </a:p>
        </p:txBody>
      </p:sp>
      <p:sp>
        <p:nvSpPr>
          <p:cNvPr id="29" name="Titre 28">
            <a:extLst>
              <a:ext uri="{FF2B5EF4-FFF2-40B4-BE49-F238E27FC236}">
                <a16:creationId xmlns:a16="http://schemas.microsoft.com/office/drawing/2014/main" id="{FCCBB8B1-1B5A-E943-AA74-44965C3416FA}"/>
              </a:ext>
            </a:extLst>
          </p:cNvPr>
          <p:cNvSpPr>
            <a:spLocks noGrp="1"/>
          </p:cNvSpPr>
          <p:nvPr>
            <p:ph type="title"/>
          </p:nvPr>
        </p:nvSpPr>
        <p:spPr/>
        <p:txBody>
          <a:bodyPr/>
          <a:lstStyle/>
          <a:p>
            <a:r>
              <a:rPr lang="fr-FR"/>
              <a:t>Modifiez le style du titre</a:t>
            </a:r>
          </a:p>
        </p:txBody>
      </p:sp>
      <p:sp>
        <p:nvSpPr>
          <p:cNvPr id="46" name="Footer Placeholder 8">
            <a:extLst>
              <a:ext uri="{FF2B5EF4-FFF2-40B4-BE49-F238E27FC236}">
                <a16:creationId xmlns:a16="http://schemas.microsoft.com/office/drawing/2014/main" id="{D42051FA-CAA2-BF45-9758-DEAEEA12EE78}"/>
              </a:ext>
            </a:extLst>
          </p:cNvPr>
          <p:cNvSpPr>
            <a:spLocks noGrp="1"/>
          </p:cNvSpPr>
          <p:nvPr>
            <p:ph type="ftr" sz="quarter" idx="3"/>
          </p:nvPr>
        </p:nvSpPr>
        <p:spPr>
          <a:xfrm>
            <a:off x="228602" y="6356352"/>
            <a:ext cx="11429998" cy="365125"/>
          </a:xfrm>
          <a:prstGeom prst="rect">
            <a:avLst/>
          </a:prstGeom>
          <a:noFill/>
        </p:spPr>
        <p:txBody>
          <a:bodyPr vert="horz" lIns="91440" tIns="45720" rIns="91440" bIns="45720" rtlCol="0" anchor="ctr"/>
          <a:lstStyle>
            <a:lvl1pPr algn="ctr">
              <a:defRPr sz="1800">
                <a:solidFill>
                  <a:srgbClr val="1D458D"/>
                </a:solidFill>
                <a:latin typeface="Lato" panose="020F0502020204030203" pitchFamily="34" charset="0"/>
              </a:defRPr>
            </a:lvl1pPr>
          </a:lstStyle>
          <a:p>
            <a:r>
              <a:rPr lang="en-GB"/>
              <a:t>Text here</a:t>
            </a:r>
            <a:endParaRPr lang="en-GB" dirty="0"/>
          </a:p>
        </p:txBody>
      </p:sp>
      <p:sp>
        <p:nvSpPr>
          <p:cNvPr id="41" name="Slide Number Placeholder 4">
            <a:extLst>
              <a:ext uri="{FF2B5EF4-FFF2-40B4-BE49-F238E27FC236}">
                <a16:creationId xmlns:a16="http://schemas.microsoft.com/office/drawing/2014/main" id="{86241E28-A44B-42F1-816A-D2C7DC0ABA35}"/>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247764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cess chart no ba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C8700E-A503-E947-86A8-3331E2B642C5}"/>
              </a:ext>
            </a:extLst>
          </p:cNvPr>
          <p:cNvGrpSpPr/>
          <p:nvPr userDrawn="1"/>
        </p:nvGrpSpPr>
        <p:grpSpPr>
          <a:xfrm rot="16200000">
            <a:off x="2131985" y="4083595"/>
            <a:ext cx="874604" cy="887371"/>
            <a:chOff x="2285781" y="4847654"/>
            <a:chExt cx="952480" cy="966132"/>
          </a:xfrm>
        </p:grpSpPr>
        <p:sp>
          <p:nvSpPr>
            <p:cNvPr id="8" name="Oval 7">
              <a:extLst>
                <a:ext uri="{FF2B5EF4-FFF2-40B4-BE49-F238E27FC236}">
                  <a16:creationId xmlns:a16="http://schemas.microsoft.com/office/drawing/2014/main" id="{1E51F72F-9EAE-2645-B458-36B08DF9343C}"/>
                </a:ext>
              </a:extLst>
            </p:cNvPr>
            <p:cNvSpPr/>
            <p:nvPr/>
          </p:nvSpPr>
          <p:spPr bwMode="auto">
            <a:xfrm>
              <a:off x="2346028" y="4908765"/>
              <a:ext cx="840592" cy="852640"/>
            </a:xfrm>
            <a:prstGeom prst="ellipse">
              <a:avLst/>
            </a:prstGeom>
            <a:solidFill>
              <a:srgbClr val="76B828"/>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 name="Oval 8">
              <a:extLst>
                <a:ext uri="{FF2B5EF4-FFF2-40B4-BE49-F238E27FC236}">
                  <a16:creationId xmlns:a16="http://schemas.microsoft.com/office/drawing/2014/main" id="{50232E66-7657-2141-BCEC-AE0774C28359}"/>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cxnSp>
        <p:nvCxnSpPr>
          <p:cNvPr id="10" name="Straight Connector 9">
            <a:extLst>
              <a:ext uri="{FF2B5EF4-FFF2-40B4-BE49-F238E27FC236}">
                <a16:creationId xmlns:a16="http://schemas.microsoft.com/office/drawing/2014/main" id="{2B1BCFD9-C123-A249-807C-21BCA542497B}"/>
              </a:ext>
            </a:extLst>
          </p:cNvPr>
          <p:cNvCxnSpPr/>
          <p:nvPr userDrawn="1"/>
        </p:nvCxnSpPr>
        <p:spPr>
          <a:xfrm rot="16200000">
            <a:off x="1999571" y="3109213"/>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DFC1580-4007-0B4A-A1BC-EDEBB0A37E07}"/>
              </a:ext>
            </a:extLst>
          </p:cNvPr>
          <p:cNvSpPr/>
          <p:nvPr userDrawn="1"/>
        </p:nvSpPr>
        <p:spPr>
          <a:xfrm rot="16200000">
            <a:off x="2492035" y="3546171"/>
            <a:ext cx="86997" cy="87020"/>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3" rIns="182843" bIns="91423" rtlCol="0" anchor="ctr"/>
          <a:lstStyle/>
          <a:p>
            <a:pPr algn="ctr"/>
            <a:endParaRPr lang="id-ID" sz="1800"/>
          </a:p>
        </p:txBody>
      </p:sp>
      <p:cxnSp>
        <p:nvCxnSpPr>
          <p:cNvPr id="12" name="Straight Connector 11">
            <a:extLst>
              <a:ext uri="{FF2B5EF4-FFF2-40B4-BE49-F238E27FC236}">
                <a16:creationId xmlns:a16="http://schemas.microsoft.com/office/drawing/2014/main" id="{A41346C6-3EB5-194E-814A-46E2EFFBC5EC}"/>
              </a:ext>
            </a:extLst>
          </p:cNvPr>
          <p:cNvCxnSpPr/>
          <p:nvPr userDrawn="1"/>
        </p:nvCxnSpPr>
        <p:spPr>
          <a:xfrm rot="16200000">
            <a:off x="2348253" y="3834962"/>
            <a:ext cx="40356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8078EA-358A-2942-B35C-CEF73BC27467}"/>
              </a:ext>
            </a:extLst>
          </p:cNvPr>
          <p:cNvCxnSpPr/>
          <p:nvPr userDrawn="1"/>
        </p:nvCxnSpPr>
        <p:spPr>
          <a:xfrm rot="16200000">
            <a:off x="3066240" y="3109213"/>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5B412DB-C019-C045-814F-83570C3BF1EC}"/>
              </a:ext>
            </a:extLst>
          </p:cNvPr>
          <p:cNvGrpSpPr/>
          <p:nvPr userDrawn="1"/>
        </p:nvGrpSpPr>
        <p:grpSpPr>
          <a:xfrm rot="16200000">
            <a:off x="3460355" y="2219313"/>
            <a:ext cx="874604" cy="887371"/>
            <a:chOff x="2285781" y="4847654"/>
            <a:chExt cx="952480" cy="966132"/>
          </a:xfrm>
        </p:grpSpPr>
        <p:sp>
          <p:nvSpPr>
            <p:cNvPr id="17" name="Oval 16">
              <a:extLst>
                <a:ext uri="{FF2B5EF4-FFF2-40B4-BE49-F238E27FC236}">
                  <a16:creationId xmlns:a16="http://schemas.microsoft.com/office/drawing/2014/main" id="{AC1C3D79-6CC8-ED4E-A4F2-ADB9DCA40C20}"/>
                </a:ext>
              </a:extLst>
            </p:cNvPr>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8" name="Oval 17">
              <a:extLst>
                <a:ext uri="{FF2B5EF4-FFF2-40B4-BE49-F238E27FC236}">
                  <a16:creationId xmlns:a16="http://schemas.microsoft.com/office/drawing/2014/main" id="{A1AB5E2B-2C05-C843-9300-BA23F0BDB4C9}"/>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cxnSp>
        <p:nvCxnSpPr>
          <p:cNvPr id="22" name="Straight Connector 21">
            <a:extLst>
              <a:ext uri="{FF2B5EF4-FFF2-40B4-BE49-F238E27FC236}">
                <a16:creationId xmlns:a16="http://schemas.microsoft.com/office/drawing/2014/main" id="{216D696B-8B30-0A42-8F4D-1DD4D62981E2}"/>
              </a:ext>
            </a:extLst>
          </p:cNvPr>
          <p:cNvCxnSpPr/>
          <p:nvPr userDrawn="1"/>
        </p:nvCxnSpPr>
        <p:spPr>
          <a:xfrm rot="16200000">
            <a:off x="4083876" y="3116461"/>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B5E996B-7236-9B4C-BF9F-270BA68E444A}"/>
              </a:ext>
            </a:extLst>
          </p:cNvPr>
          <p:cNvCxnSpPr/>
          <p:nvPr userDrawn="1"/>
        </p:nvCxnSpPr>
        <p:spPr>
          <a:xfrm rot="16200000">
            <a:off x="5150547" y="3116461"/>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5182BEE-6D2F-7F49-95F4-75F6586BBA46}"/>
              </a:ext>
            </a:extLst>
          </p:cNvPr>
          <p:cNvSpPr/>
          <p:nvPr userDrawn="1"/>
        </p:nvSpPr>
        <p:spPr>
          <a:xfrm rot="16200000">
            <a:off x="3845287" y="3555596"/>
            <a:ext cx="86997" cy="87020"/>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3" rIns="182843" bIns="91423" rtlCol="0" anchor="ctr"/>
          <a:lstStyle/>
          <a:p>
            <a:pPr algn="ctr"/>
            <a:endParaRPr lang="id-ID" sz="1800"/>
          </a:p>
        </p:txBody>
      </p:sp>
      <p:cxnSp>
        <p:nvCxnSpPr>
          <p:cNvPr id="27" name="Straight Connector 26">
            <a:extLst>
              <a:ext uri="{FF2B5EF4-FFF2-40B4-BE49-F238E27FC236}">
                <a16:creationId xmlns:a16="http://schemas.microsoft.com/office/drawing/2014/main" id="{76FDD4D1-298B-7345-969C-9AF47F1D9E33}"/>
              </a:ext>
            </a:extLst>
          </p:cNvPr>
          <p:cNvCxnSpPr/>
          <p:nvPr userDrawn="1"/>
        </p:nvCxnSpPr>
        <p:spPr>
          <a:xfrm rot="16200000">
            <a:off x="3701505" y="3353822"/>
            <a:ext cx="40356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03B329-5FFF-D74B-9FC9-D3C9196452A8}"/>
              </a:ext>
            </a:extLst>
          </p:cNvPr>
          <p:cNvCxnSpPr/>
          <p:nvPr userDrawn="1"/>
        </p:nvCxnSpPr>
        <p:spPr>
          <a:xfrm rot="16200000">
            <a:off x="6233171" y="3118639"/>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874A67E-41DC-A445-B791-75A3862E81FE}"/>
              </a:ext>
            </a:extLst>
          </p:cNvPr>
          <p:cNvGrpSpPr/>
          <p:nvPr userDrawn="1"/>
        </p:nvGrpSpPr>
        <p:grpSpPr>
          <a:xfrm rot="16200000">
            <a:off x="6307481" y="2225706"/>
            <a:ext cx="874604" cy="887371"/>
            <a:chOff x="2285781" y="4847654"/>
            <a:chExt cx="952480" cy="966132"/>
          </a:xfrm>
        </p:grpSpPr>
        <p:sp>
          <p:nvSpPr>
            <p:cNvPr id="64" name="Oval 63">
              <a:extLst>
                <a:ext uri="{FF2B5EF4-FFF2-40B4-BE49-F238E27FC236}">
                  <a16:creationId xmlns:a16="http://schemas.microsoft.com/office/drawing/2014/main" id="{EDB44E9F-A301-F947-99EA-233E6109D676}"/>
                </a:ext>
              </a:extLst>
            </p:cNvPr>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5" name="Oval 64">
              <a:extLst>
                <a:ext uri="{FF2B5EF4-FFF2-40B4-BE49-F238E27FC236}">
                  <a16:creationId xmlns:a16="http://schemas.microsoft.com/office/drawing/2014/main" id="{9B473D1D-20D3-5040-85D5-A95B9996399E}"/>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cxnSp>
        <p:nvCxnSpPr>
          <p:cNvPr id="46" name="Straight Connector 45">
            <a:extLst>
              <a:ext uri="{FF2B5EF4-FFF2-40B4-BE49-F238E27FC236}">
                <a16:creationId xmlns:a16="http://schemas.microsoft.com/office/drawing/2014/main" id="{BB1B5378-1F06-8A43-B608-44EB7C44057C}"/>
              </a:ext>
            </a:extLst>
          </p:cNvPr>
          <p:cNvCxnSpPr/>
          <p:nvPr userDrawn="1"/>
        </p:nvCxnSpPr>
        <p:spPr>
          <a:xfrm rot="16200000">
            <a:off x="7299840" y="3121517"/>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B489D55B-E870-924B-8708-4E552CFD1819}"/>
              </a:ext>
            </a:extLst>
          </p:cNvPr>
          <p:cNvSpPr/>
          <p:nvPr userDrawn="1"/>
        </p:nvSpPr>
        <p:spPr>
          <a:xfrm rot="16200000">
            <a:off x="6692412" y="3561989"/>
            <a:ext cx="86997" cy="87020"/>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3" rIns="182843" bIns="91423" rtlCol="0" anchor="ctr"/>
          <a:lstStyle/>
          <a:p>
            <a:pPr algn="ctr"/>
            <a:endParaRPr lang="id-ID" sz="1800"/>
          </a:p>
        </p:txBody>
      </p:sp>
      <p:cxnSp>
        <p:nvCxnSpPr>
          <p:cNvPr id="48" name="Straight Connector 47">
            <a:extLst>
              <a:ext uri="{FF2B5EF4-FFF2-40B4-BE49-F238E27FC236}">
                <a16:creationId xmlns:a16="http://schemas.microsoft.com/office/drawing/2014/main" id="{7DD5E79A-720E-8B44-BD3C-4E47F775EFB8}"/>
              </a:ext>
            </a:extLst>
          </p:cNvPr>
          <p:cNvCxnSpPr/>
          <p:nvPr userDrawn="1"/>
        </p:nvCxnSpPr>
        <p:spPr>
          <a:xfrm rot="16200000">
            <a:off x="6548630" y="3360214"/>
            <a:ext cx="40356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C442598A-6E85-1D4F-A1A9-C47C21FEF6B6}"/>
              </a:ext>
            </a:extLst>
          </p:cNvPr>
          <p:cNvGrpSpPr/>
          <p:nvPr userDrawn="1"/>
        </p:nvGrpSpPr>
        <p:grpSpPr>
          <a:xfrm rot="16200000">
            <a:off x="9425506" y="2227162"/>
            <a:ext cx="874604" cy="887371"/>
            <a:chOff x="2285781" y="4847654"/>
            <a:chExt cx="952480" cy="966132"/>
          </a:xfrm>
        </p:grpSpPr>
        <p:sp>
          <p:nvSpPr>
            <p:cNvPr id="60" name="Oval 59">
              <a:extLst>
                <a:ext uri="{FF2B5EF4-FFF2-40B4-BE49-F238E27FC236}">
                  <a16:creationId xmlns:a16="http://schemas.microsoft.com/office/drawing/2014/main" id="{BFFECE3C-37BB-F147-872A-01C77777F25C}"/>
                </a:ext>
              </a:extLst>
            </p:cNvPr>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1" name="Oval 60">
              <a:extLst>
                <a:ext uri="{FF2B5EF4-FFF2-40B4-BE49-F238E27FC236}">
                  <a16:creationId xmlns:a16="http://schemas.microsoft.com/office/drawing/2014/main" id="{09AA37DD-3405-C244-8DE1-C59FA5ED1F98}"/>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50" name="Group 49">
            <a:extLst>
              <a:ext uri="{FF2B5EF4-FFF2-40B4-BE49-F238E27FC236}">
                <a16:creationId xmlns:a16="http://schemas.microsoft.com/office/drawing/2014/main" id="{AAF71F73-AE41-8B49-834D-A97B1F8F0063}"/>
              </a:ext>
            </a:extLst>
          </p:cNvPr>
          <p:cNvGrpSpPr/>
          <p:nvPr userDrawn="1"/>
        </p:nvGrpSpPr>
        <p:grpSpPr>
          <a:xfrm rot="16200000">
            <a:off x="7911495" y="4089986"/>
            <a:ext cx="874604" cy="887371"/>
            <a:chOff x="2285781" y="4847654"/>
            <a:chExt cx="952480" cy="966132"/>
          </a:xfrm>
        </p:grpSpPr>
        <p:sp>
          <p:nvSpPr>
            <p:cNvPr id="58" name="Oval 57">
              <a:extLst>
                <a:ext uri="{FF2B5EF4-FFF2-40B4-BE49-F238E27FC236}">
                  <a16:creationId xmlns:a16="http://schemas.microsoft.com/office/drawing/2014/main" id="{78ED1371-40BF-D542-B7BF-3F4D538A6615}"/>
                </a:ext>
              </a:extLst>
            </p:cNvPr>
            <p:cNvSpPr/>
            <p:nvPr/>
          </p:nvSpPr>
          <p:spPr bwMode="auto">
            <a:xfrm>
              <a:off x="2346028" y="4908765"/>
              <a:ext cx="840592" cy="852640"/>
            </a:xfrm>
            <a:prstGeom prst="ellipse">
              <a:avLst/>
            </a:prstGeom>
            <a:solidFill>
              <a:srgbClr val="76B828"/>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9" name="Oval 58">
              <a:extLst>
                <a:ext uri="{FF2B5EF4-FFF2-40B4-BE49-F238E27FC236}">
                  <a16:creationId xmlns:a16="http://schemas.microsoft.com/office/drawing/2014/main" id="{412BEDDC-C394-6144-9217-BC4BD6B53487}"/>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cxnSp>
        <p:nvCxnSpPr>
          <p:cNvPr id="51" name="Straight Connector 50">
            <a:extLst>
              <a:ext uri="{FF2B5EF4-FFF2-40B4-BE49-F238E27FC236}">
                <a16:creationId xmlns:a16="http://schemas.microsoft.com/office/drawing/2014/main" id="{F6A4B51F-77DD-A240-B765-0735A8F3B7FE}"/>
              </a:ext>
            </a:extLst>
          </p:cNvPr>
          <p:cNvCxnSpPr/>
          <p:nvPr userDrawn="1"/>
        </p:nvCxnSpPr>
        <p:spPr>
          <a:xfrm rot="16200000">
            <a:off x="8374039" y="3119337"/>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26C9522-9520-8C44-BA24-205D4E954147}"/>
              </a:ext>
            </a:extLst>
          </p:cNvPr>
          <p:cNvSpPr/>
          <p:nvPr userDrawn="1"/>
        </p:nvSpPr>
        <p:spPr>
          <a:xfrm rot="16200000">
            <a:off x="8309255" y="3561988"/>
            <a:ext cx="86997" cy="87020"/>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3" rIns="182843" bIns="91423" rtlCol="0" anchor="ctr"/>
          <a:lstStyle/>
          <a:p>
            <a:pPr algn="ctr"/>
            <a:endParaRPr lang="id-ID" sz="1800"/>
          </a:p>
        </p:txBody>
      </p:sp>
      <p:cxnSp>
        <p:nvCxnSpPr>
          <p:cNvPr id="53" name="Straight Connector 52">
            <a:extLst>
              <a:ext uri="{FF2B5EF4-FFF2-40B4-BE49-F238E27FC236}">
                <a16:creationId xmlns:a16="http://schemas.microsoft.com/office/drawing/2014/main" id="{2E1E477B-7153-FE48-AF93-756FA5E46816}"/>
              </a:ext>
            </a:extLst>
          </p:cNvPr>
          <p:cNvCxnSpPr/>
          <p:nvPr userDrawn="1"/>
        </p:nvCxnSpPr>
        <p:spPr>
          <a:xfrm rot="16200000">
            <a:off x="8165472" y="3850780"/>
            <a:ext cx="40356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3ABA57-A265-B441-A027-AC67E8CE210E}"/>
              </a:ext>
            </a:extLst>
          </p:cNvPr>
          <p:cNvCxnSpPr/>
          <p:nvPr userDrawn="1"/>
        </p:nvCxnSpPr>
        <p:spPr>
          <a:xfrm rot="16200000">
            <a:off x="9440708" y="3119337"/>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7DFDC8A0-0BF3-BE45-9269-25735407D392}"/>
              </a:ext>
            </a:extLst>
          </p:cNvPr>
          <p:cNvSpPr/>
          <p:nvPr userDrawn="1"/>
        </p:nvSpPr>
        <p:spPr>
          <a:xfrm rot="16200000">
            <a:off x="9810438" y="3563445"/>
            <a:ext cx="86997" cy="87020"/>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3" rIns="182843" bIns="91423" rtlCol="0" anchor="ctr"/>
          <a:lstStyle/>
          <a:p>
            <a:pPr algn="ctr"/>
            <a:endParaRPr lang="id-ID" sz="1800"/>
          </a:p>
        </p:txBody>
      </p:sp>
      <p:cxnSp>
        <p:nvCxnSpPr>
          <p:cNvPr id="56" name="Straight Connector 55">
            <a:extLst>
              <a:ext uri="{FF2B5EF4-FFF2-40B4-BE49-F238E27FC236}">
                <a16:creationId xmlns:a16="http://schemas.microsoft.com/office/drawing/2014/main" id="{B0D34B14-8F63-D24A-86FC-4E333283591E}"/>
              </a:ext>
            </a:extLst>
          </p:cNvPr>
          <p:cNvCxnSpPr/>
          <p:nvPr userDrawn="1"/>
        </p:nvCxnSpPr>
        <p:spPr>
          <a:xfrm rot="16200000">
            <a:off x="9666656" y="3361671"/>
            <a:ext cx="40356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3523575-7412-334F-BF68-33FA5D9B803D}"/>
              </a:ext>
            </a:extLst>
          </p:cNvPr>
          <p:cNvCxnSpPr/>
          <p:nvPr userDrawn="1"/>
        </p:nvCxnSpPr>
        <p:spPr>
          <a:xfrm rot="16200000">
            <a:off x="10523333" y="3121517"/>
            <a:ext cx="0" cy="960935"/>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BBB890B8-741E-A54C-B372-0CF2CA030D16}"/>
              </a:ext>
            </a:extLst>
          </p:cNvPr>
          <p:cNvGrpSpPr/>
          <p:nvPr userDrawn="1"/>
        </p:nvGrpSpPr>
        <p:grpSpPr>
          <a:xfrm rot="16200000">
            <a:off x="4793470" y="4131013"/>
            <a:ext cx="874604" cy="887371"/>
            <a:chOff x="2285781" y="4847654"/>
            <a:chExt cx="952480" cy="966132"/>
          </a:xfrm>
        </p:grpSpPr>
        <p:sp>
          <p:nvSpPr>
            <p:cNvPr id="67" name="Oval 66">
              <a:extLst>
                <a:ext uri="{FF2B5EF4-FFF2-40B4-BE49-F238E27FC236}">
                  <a16:creationId xmlns:a16="http://schemas.microsoft.com/office/drawing/2014/main" id="{4ED036DF-EB62-B54B-875A-629D850CA2C5}"/>
                </a:ext>
              </a:extLst>
            </p:cNvPr>
            <p:cNvSpPr/>
            <p:nvPr/>
          </p:nvSpPr>
          <p:spPr bwMode="auto">
            <a:xfrm>
              <a:off x="2346028" y="4908765"/>
              <a:ext cx="840592" cy="852640"/>
            </a:xfrm>
            <a:prstGeom prst="ellipse">
              <a:avLst/>
            </a:prstGeom>
            <a:solidFill>
              <a:srgbClr val="76B828"/>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8" name="Oval 67">
              <a:extLst>
                <a:ext uri="{FF2B5EF4-FFF2-40B4-BE49-F238E27FC236}">
                  <a16:creationId xmlns:a16="http://schemas.microsoft.com/office/drawing/2014/main" id="{D48F7257-BF3C-984F-929B-9DA9373EFF2C}"/>
                </a:ext>
              </a:extLst>
            </p:cNvPr>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sp>
        <p:nvSpPr>
          <p:cNvPr id="69" name="Oval 68">
            <a:extLst>
              <a:ext uri="{FF2B5EF4-FFF2-40B4-BE49-F238E27FC236}">
                <a16:creationId xmlns:a16="http://schemas.microsoft.com/office/drawing/2014/main" id="{569AF68F-5C3F-1A41-87BE-C5274F38CFF7}"/>
              </a:ext>
            </a:extLst>
          </p:cNvPr>
          <p:cNvSpPr/>
          <p:nvPr userDrawn="1"/>
        </p:nvSpPr>
        <p:spPr>
          <a:xfrm rot="16200000">
            <a:off x="5191228" y="3603015"/>
            <a:ext cx="86997" cy="87020"/>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3" rIns="182843" bIns="91423" rtlCol="0" anchor="ctr"/>
          <a:lstStyle/>
          <a:p>
            <a:pPr algn="ctr"/>
            <a:endParaRPr lang="id-ID" sz="1800"/>
          </a:p>
        </p:txBody>
      </p:sp>
      <p:cxnSp>
        <p:nvCxnSpPr>
          <p:cNvPr id="70" name="Straight Connector 69">
            <a:extLst>
              <a:ext uri="{FF2B5EF4-FFF2-40B4-BE49-F238E27FC236}">
                <a16:creationId xmlns:a16="http://schemas.microsoft.com/office/drawing/2014/main" id="{FCC225DB-C0A3-1E48-AB7C-AD3EE467BC7F}"/>
              </a:ext>
            </a:extLst>
          </p:cNvPr>
          <p:cNvCxnSpPr/>
          <p:nvPr userDrawn="1"/>
        </p:nvCxnSpPr>
        <p:spPr>
          <a:xfrm rot="16200000">
            <a:off x="5047446" y="3891807"/>
            <a:ext cx="403569"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73" name="Text Placeholder 14">
            <a:extLst>
              <a:ext uri="{FF2B5EF4-FFF2-40B4-BE49-F238E27FC236}">
                <a16:creationId xmlns:a16="http://schemas.microsoft.com/office/drawing/2014/main" id="{96526F46-D516-4645-BEC4-4077C2E9D5AD}"/>
              </a:ext>
            </a:extLst>
          </p:cNvPr>
          <p:cNvSpPr>
            <a:spLocks noGrp="1"/>
          </p:cNvSpPr>
          <p:nvPr>
            <p:ph type="body" sz="quarter" idx="23" hasCustomPrompt="1"/>
          </p:nvPr>
        </p:nvSpPr>
        <p:spPr>
          <a:xfrm>
            <a:off x="5626349" y="4964582"/>
            <a:ext cx="2205340" cy="309306"/>
          </a:xfrm>
        </p:spPr>
        <p:txBody>
          <a:bodyPr>
            <a:no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74" name="Text Placeholder 14">
            <a:extLst>
              <a:ext uri="{FF2B5EF4-FFF2-40B4-BE49-F238E27FC236}">
                <a16:creationId xmlns:a16="http://schemas.microsoft.com/office/drawing/2014/main" id="{582D0053-A947-DF4D-B163-0F7E23B4874B}"/>
              </a:ext>
            </a:extLst>
          </p:cNvPr>
          <p:cNvSpPr>
            <a:spLocks noGrp="1"/>
          </p:cNvSpPr>
          <p:nvPr>
            <p:ph type="body" sz="quarter" idx="24" hasCustomPrompt="1"/>
          </p:nvPr>
        </p:nvSpPr>
        <p:spPr>
          <a:xfrm>
            <a:off x="5626349" y="5451327"/>
            <a:ext cx="2162551"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p>
        </p:txBody>
      </p:sp>
      <p:sp>
        <p:nvSpPr>
          <p:cNvPr id="79" name="Text Placeholder 14">
            <a:extLst>
              <a:ext uri="{FF2B5EF4-FFF2-40B4-BE49-F238E27FC236}">
                <a16:creationId xmlns:a16="http://schemas.microsoft.com/office/drawing/2014/main" id="{F1E3578D-8BE1-9149-B80B-C8EE58E0EE8E}"/>
              </a:ext>
            </a:extLst>
          </p:cNvPr>
          <p:cNvSpPr>
            <a:spLocks noGrp="1"/>
          </p:cNvSpPr>
          <p:nvPr>
            <p:ph type="body" sz="quarter" idx="27" hasCustomPrompt="1"/>
          </p:nvPr>
        </p:nvSpPr>
        <p:spPr>
          <a:xfrm>
            <a:off x="2847626" y="4964582"/>
            <a:ext cx="2162551" cy="309306"/>
          </a:xfrm>
        </p:spPr>
        <p:txBody>
          <a:bodyPr>
            <a:no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80" name="Text Placeholder 14">
            <a:extLst>
              <a:ext uri="{FF2B5EF4-FFF2-40B4-BE49-F238E27FC236}">
                <a16:creationId xmlns:a16="http://schemas.microsoft.com/office/drawing/2014/main" id="{456C922F-7946-1645-B2B3-CDA749482F37}"/>
              </a:ext>
            </a:extLst>
          </p:cNvPr>
          <p:cNvSpPr>
            <a:spLocks noGrp="1"/>
          </p:cNvSpPr>
          <p:nvPr>
            <p:ph type="body" sz="quarter" idx="28" hasCustomPrompt="1"/>
          </p:nvPr>
        </p:nvSpPr>
        <p:spPr>
          <a:xfrm>
            <a:off x="2847626" y="5451327"/>
            <a:ext cx="2162551"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p>
        </p:txBody>
      </p:sp>
      <p:sp>
        <p:nvSpPr>
          <p:cNvPr id="81" name="Text Placeholder 14">
            <a:extLst>
              <a:ext uri="{FF2B5EF4-FFF2-40B4-BE49-F238E27FC236}">
                <a16:creationId xmlns:a16="http://schemas.microsoft.com/office/drawing/2014/main" id="{8EB880C9-7FFD-644F-9D3C-39E8E8B82BC6}"/>
              </a:ext>
            </a:extLst>
          </p:cNvPr>
          <p:cNvSpPr>
            <a:spLocks noGrp="1"/>
          </p:cNvSpPr>
          <p:nvPr>
            <p:ph type="body" sz="quarter" idx="29" hasCustomPrompt="1"/>
          </p:nvPr>
        </p:nvSpPr>
        <p:spPr>
          <a:xfrm>
            <a:off x="8839902" y="4964582"/>
            <a:ext cx="2162551" cy="309306"/>
          </a:xfrm>
        </p:spPr>
        <p:txBody>
          <a:bodyPr>
            <a:no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82" name="Text Placeholder 14">
            <a:extLst>
              <a:ext uri="{FF2B5EF4-FFF2-40B4-BE49-F238E27FC236}">
                <a16:creationId xmlns:a16="http://schemas.microsoft.com/office/drawing/2014/main" id="{1BF85E5F-796C-9C4C-BF65-72EBFCF33236}"/>
              </a:ext>
            </a:extLst>
          </p:cNvPr>
          <p:cNvSpPr>
            <a:spLocks noGrp="1"/>
          </p:cNvSpPr>
          <p:nvPr>
            <p:ph type="body" sz="quarter" idx="30" hasCustomPrompt="1"/>
          </p:nvPr>
        </p:nvSpPr>
        <p:spPr>
          <a:xfrm>
            <a:off x="8839902" y="5451327"/>
            <a:ext cx="2162551"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p>
        </p:txBody>
      </p:sp>
      <p:sp>
        <p:nvSpPr>
          <p:cNvPr id="83" name="Text Placeholder 14">
            <a:extLst>
              <a:ext uri="{FF2B5EF4-FFF2-40B4-BE49-F238E27FC236}">
                <a16:creationId xmlns:a16="http://schemas.microsoft.com/office/drawing/2014/main" id="{811F6908-9296-744C-97A6-A85E6ED32B64}"/>
              </a:ext>
            </a:extLst>
          </p:cNvPr>
          <p:cNvSpPr>
            <a:spLocks noGrp="1"/>
          </p:cNvSpPr>
          <p:nvPr>
            <p:ph type="body" sz="quarter" idx="31" hasCustomPrompt="1"/>
          </p:nvPr>
        </p:nvSpPr>
        <p:spPr>
          <a:xfrm>
            <a:off x="1357391" y="1312921"/>
            <a:ext cx="2129103" cy="309306"/>
          </a:xfrm>
        </p:spPr>
        <p:txBody>
          <a:bodyPr>
            <a:no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84" name="Text Placeholder 14">
            <a:extLst>
              <a:ext uri="{FF2B5EF4-FFF2-40B4-BE49-F238E27FC236}">
                <a16:creationId xmlns:a16="http://schemas.microsoft.com/office/drawing/2014/main" id="{1623F5C4-E90C-D94D-8FC7-B4CCB611B0DD}"/>
              </a:ext>
            </a:extLst>
          </p:cNvPr>
          <p:cNvSpPr>
            <a:spLocks noGrp="1"/>
          </p:cNvSpPr>
          <p:nvPr>
            <p:ph type="body" sz="quarter" idx="32" hasCustomPrompt="1"/>
          </p:nvPr>
        </p:nvSpPr>
        <p:spPr>
          <a:xfrm>
            <a:off x="1357391" y="1795333"/>
            <a:ext cx="2162551"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p>
        </p:txBody>
      </p:sp>
      <p:sp>
        <p:nvSpPr>
          <p:cNvPr id="85" name="Text Placeholder 14">
            <a:extLst>
              <a:ext uri="{FF2B5EF4-FFF2-40B4-BE49-F238E27FC236}">
                <a16:creationId xmlns:a16="http://schemas.microsoft.com/office/drawing/2014/main" id="{9F5DACF9-1F16-B54E-875F-67EA8182252C}"/>
              </a:ext>
            </a:extLst>
          </p:cNvPr>
          <p:cNvSpPr>
            <a:spLocks noGrp="1"/>
          </p:cNvSpPr>
          <p:nvPr>
            <p:ph type="body" sz="quarter" idx="33" hasCustomPrompt="1"/>
          </p:nvPr>
        </p:nvSpPr>
        <p:spPr>
          <a:xfrm>
            <a:off x="4424694" y="1312921"/>
            <a:ext cx="2162551" cy="309306"/>
          </a:xfrm>
        </p:spPr>
        <p:txBody>
          <a:bodyPr>
            <a:no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86" name="Text Placeholder 14">
            <a:extLst>
              <a:ext uri="{FF2B5EF4-FFF2-40B4-BE49-F238E27FC236}">
                <a16:creationId xmlns:a16="http://schemas.microsoft.com/office/drawing/2014/main" id="{14A8A565-5CBC-5048-9E69-013AF585B3DD}"/>
              </a:ext>
            </a:extLst>
          </p:cNvPr>
          <p:cNvSpPr>
            <a:spLocks noGrp="1"/>
          </p:cNvSpPr>
          <p:nvPr>
            <p:ph type="body" sz="quarter" idx="34" hasCustomPrompt="1"/>
          </p:nvPr>
        </p:nvSpPr>
        <p:spPr>
          <a:xfrm>
            <a:off x="4424694" y="1795333"/>
            <a:ext cx="2162551"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p>
        </p:txBody>
      </p:sp>
      <p:sp>
        <p:nvSpPr>
          <p:cNvPr id="87" name="Text Placeholder 14">
            <a:extLst>
              <a:ext uri="{FF2B5EF4-FFF2-40B4-BE49-F238E27FC236}">
                <a16:creationId xmlns:a16="http://schemas.microsoft.com/office/drawing/2014/main" id="{C7609619-3C3A-7E47-9C38-50AC8A771826}"/>
              </a:ext>
            </a:extLst>
          </p:cNvPr>
          <p:cNvSpPr>
            <a:spLocks noGrp="1"/>
          </p:cNvSpPr>
          <p:nvPr>
            <p:ph type="body" sz="quarter" idx="35" hasCustomPrompt="1"/>
          </p:nvPr>
        </p:nvSpPr>
        <p:spPr>
          <a:xfrm>
            <a:off x="7465723" y="1312921"/>
            <a:ext cx="2129103" cy="341632"/>
          </a:xfrm>
        </p:spPr>
        <p:txBody>
          <a:bodyPr>
            <a:normAutofit/>
          </a:bodyPr>
          <a:lstStyle>
            <a:lvl1pPr marL="0" indent="0">
              <a:buNone/>
              <a:defRPr sz="1800" b="1" i="0">
                <a:latin typeface="Lato" panose="020F0502020204030203" pitchFamily="34" charset="0"/>
                <a:ea typeface="Lato" panose="020F0502020204030203" pitchFamily="34" charset="0"/>
                <a:cs typeface="Lato" panose="020F0502020204030203" pitchFamily="34" charset="0"/>
              </a:defRPr>
            </a:lvl1pPr>
          </a:lstStyle>
          <a:p>
            <a:pPr lvl="0"/>
            <a:r>
              <a:rPr lang="en-US" dirty="0"/>
              <a:t>Text</a:t>
            </a:r>
          </a:p>
        </p:txBody>
      </p:sp>
      <p:sp>
        <p:nvSpPr>
          <p:cNvPr id="88" name="Text Placeholder 14">
            <a:extLst>
              <a:ext uri="{FF2B5EF4-FFF2-40B4-BE49-F238E27FC236}">
                <a16:creationId xmlns:a16="http://schemas.microsoft.com/office/drawing/2014/main" id="{7AFD966F-B44D-0744-AF14-D695B0E2A831}"/>
              </a:ext>
            </a:extLst>
          </p:cNvPr>
          <p:cNvSpPr>
            <a:spLocks noGrp="1"/>
          </p:cNvSpPr>
          <p:nvPr>
            <p:ph type="body" sz="quarter" idx="36" hasCustomPrompt="1"/>
          </p:nvPr>
        </p:nvSpPr>
        <p:spPr>
          <a:xfrm>
            <a:off x="7465723" y="1795333"/>
            <a:ext cx="2162551" cy="675873"/>
          </a:xfrm>
        </p:spPr>
        <p:txBody>
          <a:bodyPr>
            <a:noAutofit/>
          </a:bodyPr>
          <a:lstStyle>
            <a:lvl1pPr marL="0" indent="0">
              <a:buNone/>
              <a:defRPr sz="1400" b="0" i="0">
                <a:latin typeface="Lato" panose="020F0502020204030203" pitchFamily="34" charset="0"/>
                <a:ea typeface="Lato" panose="020F0502020204030203" pitchFamily="34" charset="0"/>
                <a:cs typeface="Lato" panose="020F0502020204030203" pitchFamily="34" charset="0"/>
              </a:defRPr>
            </a:lvl1pPr>
          </a:lstStyle>
          <a:p>
            <a:pPr lvl="0"/>
            <a:r>
              <a:rPr lang="en-US" dirty="0"/>
              <a:t>Lorem ipsum dolor sit </a:t>
            </a:r>
            <a:r>
              <a:rPr lang="en-US" dirty="0" err="1"/>
              <a:t>amet</a:t>
            </a:r>
            <a:r>
              <a:rPr lang="en-US" dirty="0"/>
              <a:t>, </a:t>
            </a:r>
            <a:r>
              <a:rPr lang="en-US" dirty="0" err="1"/>
              <a:t>mattis</a:t>
            </a:r>
            <a:r>
              <a:rPr lang="en-US" dirty="0"/>
              <a:t> </a:t>
            </a:r>
            <a:r>
              <a:rPr lang="en-US" dirty="0" err="1"/>
              <a:t>mattis</a:t>
            </a:r>
            <a:r>
              <a:rPr lang="en-US" dirty="0"/>
              <a:t> </a:t>
            </a:r>
            <a:r>
              <a:rPr lang="en-US" dirty="0" err="1"/>
              <a:t>tortor</a:t>
            </a:r>
            <a:r>
              <a:rPr lang="en-US" dirty="0"/>
              <a:t> </a:t>
            </a:r>
          </a:p>
        </p:txBody>
      </p:sp>
      <p:sp>
        <p:nvSpPr>
          <p:cNvPr id="3" name="Titre 2">
            <a:extLst>
              <a:ext uri="{FF2B5EF4-FFF2-40B4-BE49-F238E27FC236}">
                <a16:creationId xmlns:a16="http://schemas.microsoft.com/office/drawing/2014/main" id="{F2E26A3C-7B81-094D-B976-14A16C30B41F}"/>
              </a:ext>
            </a:extLst>
          </p:cNvPr>
          <p:cNvSpPr>
            <a:spLocks noGrp="1"/>
          </p:cNvSpPr>
          <p:nvPr>
            <p:ph type="title"/>
          </p:nvPr>
        </p:nvSpPr>
        <p:spPr/>
        <p:txBody>
          <a:bodyPr/>
          <a:lstStyle/>
          <a:p>
            <a:r>
              <a:rPr lang="fr-FR"/>
              <a:t>Modifiez le style du titre</a:t>
            </a:r>
          </a:p>
        </p:txBody>
      </p:sp>
      <p:sp>
        <p:nvSpPr>
          <p:cNvPr id="76" name="Footer Placeholder 8">
            <a:extLst>
              <a:ext uri="{FF2B5EF4-FFF2-40B4-BE49-F238E27FC236}">
                <a16:creationId xmlns:a16="http://schemas.microsoft.com/office/drawing/2014/main" id="{DF3A79D3-BA30-6C4C-8F1A-AA85589D6D43}"/>
              </a:ext>
            </a:extLst>
          </p:cNvPr>
          <p:cNvSpPr>
            <a:spLocks noGrp="1"/>
          </p:cNvSpPr>
          <p:nvPr>
            <p:ph type="ftr" sz="quarter" idx="3"/>
          </p:nvPr>
        </p:nvSpPr>
        <p:spPr>
          <a:xfrm>
            <a:off x="228602" y="6356352"/>
            <a:ext cx="11429998" cy="365125"/>
          </a:xfrm>
          <a:prstGeom prst="rect">
            <a:avLst/>
          </a:prstGeom>
          <a:noFill/>
        </p:spPr>
        <p:txBody>
          <a:bodyPr vert="horz" lIns="91440" tIns="45720" rIns="91440" bIns="45720" rtlCol="0" anchor="ctr"/>
          <a:lstStyle>
            <a:lvl1pPr algn="ctr">
              <a:defRPr sz="1800">
                <a:solidFill>
                  <a:srgbClr val="1D458D"/>
                </a:solidFill>
                <a:latin typeface="Lato" panose="020F0502020204030203" pitchFamily="34" charset="0"/>
              </a:defRPr>
            </a:lvl1pPr>
          </a:lstStyle>
          <a:p>
            <a:r>
              <a:rPr lang="en-GB"/>
              <a:t>Text here</a:t>
            </a:r>
            <a:endParaRPr lang="en-GB" dirty="0"/>
          </a:p>
        </p:txBody>
      </p:sp>
      <p:sp>
        <p:nvSpPr>
          <p:cNvPr id="63" name="Slide Number Placeholder 4">
            <a:extLst>
              <a:ext uri="{FF2B5EF4-FFF2-40B4-BE49-F238E27FC236}">
                <a16:creationId xmlns:a16="http://schemas.microsoft.com/office/drawing/2014/main" id="{C911E31F-B99A-4481-A1AD-C6CF3673DE58}"/>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3681302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lain breaker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AC0E2-47A2-4CF6-A0B9-12CF7D92359E}"/>
              </a:ext>
            </a:extLst>
          </p:cNvPr>
          <p:cNvSpPr/>
          <p:nvPr userDrawn="1"/>
        </p:nvSpPr>
        <p:spPr>
          <a:xfrm>
            <a:off x="5" y="2949880"/>
            <a:ext cx="12191995" cy="853000"/>
          </a:xfrm>
          <a:prstGeom prst="rect">
            <a:avLst/>
          </a:prstGeom>
          <a:solidFill>
            <a:srgbClr val="1D458D"/>
          </a:solidFill>
          <a:ln>
            <a:solidFill>
              <a:srgbClr val="1D458D"/>
            </a:solidFill>
          </a:ln>
        </p:spPr>
        <p:style>
          <a:lnRef idx="2">
            <a:schemeClr val="accent3"/>
          </a:lnRef>
          <a:fillRef idx="1">
            <a:schemeClr val="lt1"/>
          </a:fillRef>
          <a:effectRef idx="0">
            <a:schemeClr val="accent3"/>
          </a:effectRef>
          <a:fontRef idx="minor">
            <a:schemeClr val="dk1"/>
          </a:fontRef>
        </p:style>
        <p:txBody>
          <a:bodyPr rtlCol="0" anchor="ctr"/>
          <a:lstStyle/>
          <a:p>
            <a:pPr algn="r">
              <a:tabLst>
                <a:tab pos="9056462" algn="l"/>
              </a:tabLst>
            </a:pPr>
            <a:r>
              <a:rPr lang="en-US" sz="2800" dirty="0">
                <a:solidFill>
                  <a:srgbClr val="FFFFFF"/>
                </a:solidFill>
                <a:latin typeface="Lato" panose="020F0502020204030203" pitchFamily="34" charset="0"/>
              </a:rPr>
              <a:t>		</a:t>
            </a:r>
            <a:endParaRPr lang="en-GB" sz="2800" dirty="0">
              <a:solidFill>
                <a:srgbClr val="FFFFFF"/>
              </a:solidFill>
              <a:latin typeface="Lato" panose="020F0502020204030203" pitchFamily="34" charset="0"/>
            </a:endParaRPr>
          </a:p>
        </p:txBody>
      </p:sp>
      <p:sp>
        <p:nvSpPr>
          <p:cNvPr id="3" name="TextBox 2">
            <a:extLst>
              <a:ext uri="{FF2B5EF4-FFF2-40B4-BE49-F238E27FC236}">
                <a16:creationId xmlns:a16="http://schemas.microsoft.com/office/drawing/2014/main" id="{602E0E01-B9F8-4D30-87ED-77569B7A7F25}"/>
              </a:ext>
            </a:extLst>
          </p:cNvPr>
          <p:cNvSpPr txBox="1"/>
          <p:nvPr userDrawn="1"/>
        </p:nvSpPr>
        <p:spPr>
          <a:xfrm>
            <a:off x="-4" y="2991820"/>
            <a:ext cx="12191999" cy="769123"/>
          </a:xfrm>
          <a:prstGeom prst="rect">
            <a:avLst/>
          </a:prstGeom>
        </p:spPr>
        <p:txBody>
          <a:bodyPr vert="horz" wrap="square" lIns="91440" tIns="45720" rIns="91440" bIns="45720" rtlCol="0">
            <a:normAutofit/>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1D14DD6B-BE4D-4577-9256-FDB213D224B0}"/>
              </a:ext>
            </a:extLst>
          </p:cNvPr>
          <p:cNvSpPr txBox="1"/>
          <p:nvPr userDrawn="1"/>
        </p:nvSpPr>
        <p:spPr>
          <a:xfrm>
            <a:off x="7193282" y="3126377"/>
            <a:ext cx="4859383" cy="548640"/>
          </a:xfrm>
          <a:prstGeom prst="rect">
            <a:avLst/>
          </a:prstGeom>
        </p:spPr>
        <p:txBody>
          <a:bodyPr vert="horz" wrap="square" lIns="91440" tIns="45720" rIns="91440" bIns="45720" rtlCol="0">
            <a:normAutofit fontScale="77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2CD39D6-0211-440D-93C0-AF8AE872B7EF}"/>
              </a:ext>
            </a:extLst>
          </p:cNvPr>
          <p:cNvSpPr txBox="1"/>
          <p:nvPr userDrawn="1"/>
        </p:nvSpPr>
        <p:spPr>
          <a:xfrm>
            <a:off x="5503818" y="3126377"/>
            <a:ext cx="6548847" cy="548640"/>
          </a:xfrm>
          <a:prstGeom prst="rect">
            <a:avLst/>
          </a:prstGeom>
        </p:spPr>
        <p:txBody>
          <a:bodyPr vert="horz" wrap="square" lIns="91440" tIns="45720" rIns="91440" bIns="45720" rtlCol="0">
            <a:normAutofit fontScale="92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9" name="Titre 8">
            <a:extLst>
              <a:ext uri="{FF2B5EF4-FFF2-40B4-BE49-F238E27FC236}">
                <a16:creationId xmlns:a16="http://schemas.microsoft.com/office/drawing/2014/main" id="{E52FDBB3-5E78-7E49-81F1-77D018244C9D}"/>
              </a:ext>
            </a:extLst>
          </p:cNvPr>
          <p:cNvSpPr>
            <a:spLocks noGrp="1"/>
          </p:cNvSpPr>
          <p:nvPr>
            <p:ph type="title"/>
          </p:nvPr>
        </p:nvSpPr>
        <p:spPr>
          <a:xfrm>
            <a:off x="1056305" y="3048000"/>
            <a:ext cx="10079379" cy="570866"/>
          </a:xfrm>
        </p:spPr>
        <p:txBody>
          <a:bodyPr>
            <a:noAutofit/>
          </a:bodyPr>
          <a:lstStyle>
            <a:lvl1pPr>
              <a:defRPr sz="3600">
                <a:solidFill>
                  <a:schemeClr val="bg1"/>
                </a:solidFill>
                <a:latin typeface="Lato" panose="020F0502020204030203" pitchFamily="34" charset="0"/>
                <a:cs typeface="Calibri" panose="020F0502020204030204" pitchFamily="34" charset="0"/>
              </a:defRPr>
            </a:lvl1pPr>
          </a:lstStyle>
          <a:p>
            <a:r>
              <a:rPr lang="fr-FR" dirty="0"/>
              <a:t>Modifiez le style du titre</a:t>
            </a:r>
          </a:p>
        </p:txBody>
      </p:sp>
      <p:sp>
        <p:nvSpPr>
          <p:cNvPr id="11" name="Slide Number Placeholder 4">
            <a:extLst>
              <a:ext uri="{FF2B5EF4-FFF2-40B4-BE49-F238E27FC236}">
                <a16:creationId xmlns:a16="http://schemas.microsoft.com/office/drawing/2014/main" id="{31867947-CF87-4C6D-90CF-F9D2A1150AC0}"/>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473229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lain breaker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AC0E2-47A2-4CF6-A0B9-12CF7D92359E}"/>
              </a:ext>
            </a:extLst>
          </p:cNvPr>
          <p:cNvSpPr/>
          <p:nvPr userDrawn="1"/>
        </p:nvSpPr>
        <p:spPr>
          <a:xfrm>
            <a:off x="5" y="2949880"/>
            <a:ext cx="12191995" cy="853000"/>
          </a:xfrm>
          <a:prstGeom prst="rect">
            <a:avLst/>
          </a:prstGeom>
          <a:solidFill>
            <a:srgbClr val="EAF6FE"/>
          </a:solidFill>
          <a:ln w="3175">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r">
              <a:tabLst>
                <a:tab pos="9056462" algn="l"/>
              </a:tabLst>
            </a:pPr>
            <a:r>
              <a:rPr lang="en-US" sz="2800" dirty="0">
                <a:solidFill>
                  <a:srgbClr val="FFFFFF"/>
                </a:solidFill>
                <a:latin typeface="Lato" panose="020F0502020204030203" pitchFamily="34" charset="0"/>
              </a:rPr>
              <a:t>		</a:t>
            </a:r>
            <a:endParaRPr lang="en-GB" sz="2800" dirty="0">
              <a:solidFill>
                <a:srgbClr val="FFFFFF"/>
              </a:solidFill>
              <a:latin typeface="Lato" panose="020F0502020204030203" pitchFamily="34" charset="0"/>
            </a:endParaRPr>
          </a:p>
        </p:txBody>
      </p:sp>
      <p:sp>
        <p:nvSpPr>
          <p:cNvPr id="3" name="TextBox 2">
            <a:extLst>
              <a:ext uri="{FF2B5EF4-FFF2-40B4-BE49-F238E27FC236}">
                <a16:creationId xmlns:a16="http://schemas.microsoft.com/office/drawing/2014/main" id="{602E0E01-B9F8-4D30-87ED-77569B7A7F25}"/>
              </a:ext>
            </a:extLst>
          </p:cNvPr>
          <p:cNvSpPr txBox="1"/>
          <p:nvPr userDrawn="1"/>
        </p:nvSpPr>
        <p:spPr>
          <a:xfrm>
            <a:off x="-4" y="2991820"/>
            <a:ext cx="12191999" cy="769123"/>
          </a:xfrm>
          <a:prstGeom prst="rect">
            <a:avLst/>
          </a:prstGeom>
        </p:spPr>
        <p:txBody>
          <a:bodyPr vert="horz" wrap="square" lIns="91440" tIns="45720" rIns="91440" bIns="45720" rtlCol="0">
            <a:normAutofit/>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1D14DD6B-BE4D-4577-9256-FDB213D224B0}"/>
              </a:ext>
            </a:extLst>
          </p:cNvPr>
          <p:cNvSpPr txBox="1"/>
          <p:nvPr userDrawn="1"/>
        </p:nvSpPr>
        <p:spPr>
          <a:xfrm>
            <a:off x="7193282" y="3126377"/>
            <a:ext cx="4859383" cy="548640"/>
          </a:xfrm>
          <a:prstGeom prst="rect">
            <a:avLst/>
          </a:prstGeom>
        </p:spPr>
        <p:txBody>
          <a:bodyPr vert="horz" wrap="square" lIns="91440" tIns="45720" rIns="91440" bIns="45720" rtlCol="0">
            <a:normAutofit fontScale="77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2CD39D6-0211-440D-93C0-AF8AE872B7EF}"/>
              </a:ext>
            </a:extLst>
          </p:cNvPr>
          <p:cNvSpPr txBox="1"/>
          <p:nvPr userDrawn="1"/>
        </p:nvSpPr>
        <p:spPr>
          <a:xfrm>
            <a:off x="5503818" y="3126377"/>
            <a:ext cx="6548847" cy="548640"/>
          </a:xfrm>
          <a:prstGeom prst="rect">
            <a:avLst/>
          </a:prstGeom>
        </p:spPr>
        <p:txBody>
          <a:bodyPr vert="horz" wrap="square" lIns="91440" tIns="45720" rIns="91440" bIns="45720" rtlCol="0">
            <a:normAutofit fontScale="92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9" name="Titre 8">
            <a:extLst>
              <a:ext uri="{FF2B5EF4-FFF2-40B4-BE49-F238E27FC236}">
                <a16:creationId xmlns:a16="http://schemas.microsoft.com/office/drawing/2014/main" id="{E52FDBB3-5E78-7E49-81F1-77D018244C9D}"/>
              </a:ext>
            </a:extLst>
          </p:cNvPr>
          <p:cNvSpPr>
            <a:spLocks noGrp="1"/>
          </p:cNvSpPr>
          <p:nvPr>
            <p:ph type="title"/>
          </p:nvPr>
        </p:nvSpPr>
        <p:spPr>
          <a:xfrm>
            <a:off x="1056305" y="3048000"/>
            <a:ext cx="10079379" cy="570866"/>
          </a:xfrm>
        </p:spPr>
        <p:txBody>
          <a:bodyPr>
            <a:noAutofit/>
          </a:bodyPr>
          <a:lstStyle>
            <a:lvl1pPr>
              <a:defRPr kumimoji="0" lang="fr-FR" sz="3600" b="1" i="0" u="none" strike="noStrike" kern="1200" cap="none" spc="0" normalizeH="0" baseline="0" dirty="0">
                <a:ln>
                  <a:noFill/>
                </a:ln>
                <a:solidFill>
                  <a:schemeClr val="tx1"/>
                </a:solidFill>
                <a:effectLst/>
                <a:uLnTx/>
                <a:uFillTx/>
                <a:latin typeface="Lato" panose="020F0502020204030203"/>
                <a:ea typeface="Lato" panose="020F0502020204030203" pitchFamily="34" charset="0"/>
                <a:cs typeface="Lato" panose="020F0502020204030203" pitchFamily="34" charset="0"/>
              </a:defRPr>
            </a:lvl1pPr>
          </a:lstStyle>
          <a:p>
            <a:r>
              <a:rPr lang="fr-FR" dirty="0"/>
              <a:t>Modifiez le style du titre</a:t>
            </a:r>
          </a:p>
        </p:txBody>
      </p:sp>
      <p:sp>
        <p:nvSpPr>
          <p:cNvPr id="11" name="Slide Number Placeholder 4">
            <a:extLst>
              <a:ext uri="{FF2B5EF4-FFF2-40B4-BE49-F238E27FC236}">
                <a16:creationId xmlns:a16="http://schemas.microsoft.com/office/drawing/2014/main" id="{B79EC95F-9B3F-414D-A85A-860BED873D54}"/>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34533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Plain breaker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AC0E2-47A2-4CF6-A0B9-12CF7D92359E}"/>
              </a:ext>
            </a:extLst>
          </p:cNvPr>
          <p:cNvSpPr/>
          <p:nvPr userDrawn="1"/>
        </p:nvSpPr>
        <p:spPr>
          <a:xfrm>
            <a:off x="5" y="2949880"/>
            <a:ext cx="12191995" cy="853000"/>
          </a:xfrm>
          <a:prstGeom prst="rect">
            <a:avLst/>
          </a:prstGeom>
          <a:solidFill>
            <a:srgbClr val="76B828"/>
          </a:solidFill>
          <a:ln w="3175">
            <a:solidFill>
              <a:srgbClr val="76B828"/>
            </a:solidFill>
          </a:ln>
        </p:spPr>
        <p:style>
          <a:lnRef idx="2">
            <a:schemeClr val="accent3"/>
          </a:lnRef>
          <a:fillRef idx="1">
            <a:schemeClr val="lt1"/>
          </a:fillRef>
          <a:effectRef idx="0">
            <a:schemeClr val="accent3"/>
          </a:effectRef>
          <a:fontRef idx="minor">
            <a:schemeClr val="dk1"/>
          </a:fontRef>
        </p:style>
        <p:txBody>
          <a:bodyPr rtlCol="0" anchor="ctr"/>
          <a:lstStyle/>
          <a:p>
            <a:pPr algn="r">
              <a:tabLst>
                <a:tab pos="9056462" algn="l"/>
              </a:tabLst>
            </a:pPr>
            <a:r>
              <a:rPr lang="en-US" sz="2800" dirty="0">
                <a:solidFill>
                  <a:srgbClr val="FFFFFF"/>
                </a:solidFill>
                <a:latin typeface="Lato" panose="020F0502020204030203" pitchFamily="34" charset="0"/>
              </a:rPr>
              <a:t>		</a:t>
            </a:r>
            <a:endParaRPr lang="en-GB" sz="2800" dirty="0">
              <a:solidFill>
                <a:srgbClr val="FFFFFF"/>
              </a:solidFill>
              <a:latin typeface="Lato" panose="020F0502020204030203" pitchFamily="34" charset="0"/>
            </a:endParaRPr>
          </a:p>
        </p:txBody>
      </p:sp>
      <p:sp>
        <p:nvSpPr>
          <p:cNvPr id="3" name="TextBox 2">
            <a:extLst>
              <a:ext uri="{FF2B5EF4-FFF2-40B4-BE49-F238E27FC236}">
                <a16:creationId xmlns:a16="http://schemas.microsoft.com/office/drawing/2014/main" id="{602E0E01-B9F8-4D30-87ED-77569B7A7F25}"/>
              </a:ext>
            </a:extLst>
          </p:cNvPr>
          <p:cNvSpPr txBox="1"/>
          <p:nvPr userDrawn="1"/>
        </p:nvSpPr>
        <p:spPr>
          <a:xfrm>
            <a:off x="-4" y="2991820"/>
            <a:ext cx="12191999" cy="769123"/>
          </a:xfrm>
          <a:prstGeom prst="rect">
            <a:avLst/>
          </a:prstGeom>
        </p:spPr>
        <p:txBody>
          <a:bodyPr vert="horz" wrap="square" lIns="91440" tIns="45720" rIns="91440" bIns="45720" rtlCol="0">
            <a:normAutofit/>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1D14DD6B-BE4D-4577-9256-FDB213D224B0}"/>
              </a:ext>
            </a:extLst>
          </p:cNvPr>
          <p:cNvSpPr txBox="1"/>
          <p:nvPr userDrawn="1"/>
        </p:nvSpPr>
        <p:spPr>
          <a:xfrm>
            <a:off x="7193282" y="3126377"/>
            <a:ext cx="4859383" cy="548640"/>
          </a:xfrm>
          <a:prstGeom prst="rect">
            <a:avLst/>
          </a:prstGeom>
        </p:spPr>
        <p:txBody>
          <a:bodyPr vert="horz" wrap="square" lIns="91440" tIns="45720" rIns="91440" bIns="45720" rtlCol="0">
            <a:normAutofit fontScale="77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2CD39D6-0211-440D-93C0-AF8AE872B7EF}"/>
              </a:ext>
            </a:extLst>
          </p:cNvPr>
          <p:cNvSpPr txBox="1"/>
          <p:nvPr userDrawn="1"/>
        </p:nvSpPr>
        <p:spPr>
          <a:xfrm>
            <a:off x="5503818" y="3126377"/>
            <a:ext cx="6548847" cy="548640"/>
          </a:xfrm>
          <a:prstGeom prst="rect">
            <a:avLst/>
          </a:prstGeom>
        </p:spPr>
        <p:txBody>
          <a:bodyPr vert="horz" wrap="square" lIns="91440" tIns="45720" rIns="91440" bIns="45720" rtlCol="0">
            <a:normAutofit fontScale="92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9" name="Titre 8">
            <a:extLst>
              <a:ext uri="{FF2B5EF4-FFF2-40B4-BE49-F238E27FC236}">
                <a16:creationId xmlns:a16="http://schemas.microsoft.com/office/drawing/2014/main" id="{E52FDBB3-5E78-7E49-81F1-77D018244C9D}"/>
              </a:ext>
            </a:extLst>
          </p:cNvPr>
          <p:cNvSpPr>
            <a:spLocks noGrp="1"/>
          </p:cNvSpPr>
          <p:nvPr>
            <p:ph type="title"/>
          </p:nvPr>
        </p:nvSpPr>
        <p:spPr>
          <a:xfrm>
            <a:off x="1056305" y="3048000"/>
            <a:ext cx="10079379" cy="570866"/>
          </a:xfrm>
        </p:spPr>
        <p:txBody>
          <a:bodyPr>
            <a:noAutofit/>
          </a:bodyPr>
          <a:lstStyle>
            <a:lvl1pPr>
              <a:defRPr kumimoji="0" lang="fr-FR" sz="3600" b="1" i="0" u="none" strike="noStrike" kern="1200" cap="none" spc="0" normalizeH="0" baseline="0" dirty="0">
                <a:ln>
                  <a:noFill/>
                </a:ln>
                <a:solidFill>
                  <a:schemeClr val="bg1"/>
                </a:solidFill>
                <a:effectLst/>
                <a:uLnTx/>
                <a:uFillTx/>
                <a:latin typeface="Lato" panose="020F0502020204030203"/>
                <a:ea typeface="Lato" panose="020F0502020204030203" pitchFamily="34" charset="0"/>
                <a:cs typeface="Lato" panose="020F0502020204030203" pitchFamily="34" charset="0"/>
              </a:defRPr>
            </a:lvl1pPr>
          </a:lstStyle>
          <a:p>
            <a:r>
              <a:rPr lang="fr-FR" dirty="0"/>
              <a:t>Modifiez le style du titre</a:t>
            </a:r>
          </a:p>
        </p:txBody>
      </p:sp>
      <p:sp>
        <p:nvSpPr>
          <p:cNvPr id="11" name="Slide Number Placeholder 4">
            <a:extLst>
              <a:ext uri="{FF2B5EF4-FFF2-40B4-BE49-F238E27FC236}">
                <a16:creationId xmlns:a16="http://schemas.microsoft.com/office/drawing/2014/main" id="{5D83624D-FC3D-4A0D-835B-32792C8B56A9}"/>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90116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10" name="Picture 13">
            <a:extLst>
              <a:ext uri="{FF2B5EF4-FFF2-40B4-BE49-F238E27FC236}">
                <a16:creationId xmlns:a16="http://schemas.microsoft.com/office/drawing/2014/main" id="{34A09C5A-F1A0-48A1-AE21-E3D014AEDD04}"/>
              </a:ext>
            </a:extLst>
          </p:cNvPr>
          <p:cNvPicPr>
            <a:picLocks noChangeAspect="1"/>
          </p:cNvPicPr>
          <p:nvPr userDrawn="1"/>
        </p:nvPicPr>
        <p:blipFill rotWithShape="1">
          <a:blip r:embed="rId2"/>
          <a:srcRect l="171" t="15304" r="211" b="26881"/>
          <a:stretch/>
        </p:blipFill>
        <p:spPr>
          <a:xfrm>
            <a:off x="0" y="1447800"/>
            <a:ext cx="12192000" cy="2590800"/>
          </a:xfrm>
          <a:prstGeom prst="rect">
            <a:avLst/>
          </a:prstGeom>
        </p:spPr>
      </p:pic>
      <p:sp>
        <p:nvSpPr>
          <p:cNvPr id="3" name="Text Placeholder 2">
            <a:extLst>
              <a:ext uri="{FF2B5EF4-FFF2-40B4-BE49-F238E27FC236}">
                <a16:creationId xmlns:a16="http://schemas.microsoft.com/office/drawing/2014/main" id="{88B8ACB5-71F5-8B47-8193-8684C994D557}"/>
              </a:ext>
            </a:extLst>
          </p:cNvPr>
          <p:cNvSpPr>
            <a:spLocks noGrp="1"/>
          </p:cNvSpPr>
          <p:nvPr>
            <p:ph type="body" sz="quarter" idx="10" hasCustomPrompt="1"/>
          </p:nvPr>
        </p:nvSpPr>
        <p:spPr>
          <a:xfrm>
            <a:off x="231503" y="5860637"/>
            <a:ext cx="7365781" cy="539318"/>
          </a:xfrm>
          <a:prstGeom prst="rect">
            <a:avLst/>
          </a:prstGeom>
        </p:spPr>
        <p:txBody>
          <a:bodyPr>
            <a:normAutofit/>
          </a:bodyPr>
          <a:lstStyle>
            <a:lvl1pPr marL="0" indent="0" algn="l">
              <a:buNone/>
              <a:defRPr sz="1600"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a:t>
            </a:r>
            <a:br>
              <a:rPr lang="en-US" dirty="0"/>
            </a:br>
            <a:r>
              <a:rPr lang="en-US" dirty="0"/>
              <a:t>Name, Position</a:t>
            </a:r>
          </a:p>
          <a:p>
            <a:pPr lvl="0"/>
            <a:endParaRPr lang="en-US" dirty="0"/>
          </a:p>
        </p:txBody>
      </p:sp>
      <p:sp>
        <p:nvSpPr>
          <p:cNvPr id="11" name="Text Placeholder 14">
            <a:extLst>
              <a:ext uri="{FF2B5EF4-FFF2-40B4-BE49-F238E27FC236}">
                <a16:creationId xmlns:a16="http://schemas.microsoft.com/office/drawing/2014/main" id="{43C784FB-BB1C-4DA6-A74D-C408CBF2E9FB}"/>
              </a:ext>
            </a:extLst>
          </p:cNvPr>
          <p:cNvSpPr>
            <a:spLocks noGrp="1"/>
          </p:cNvSpPr>
          <p:nvPr>
            <p:ph type="body" sz="quarter" idx="12" hasCustomPrompt="1"/>
          </p:nvPr>
        </p:nvSpPr>
        <p:spPr>
          <a:xfrm>
            <a:off x="231503" y="5243126"/>
            <a:ext cx="11687229" cy="433093"/>
          </a:xfrm>
          <a:prstGeom prst="rect">
            <a:avLst/>
          </a:prstGeom>
        </p:spPr>
        <p:txBody>
          <a:bodyPr>
            <a:normAutofit/>
          </a:bodyPr>
          <a:lstStyle>
            <a:lvl1pPr marL="0" indent="0" algn="l">
              <a:buNone/>
              <a:defRPr sz="2000" b="1" i="0">
                <a:solidFill>
                  <a:srgbClr val="76B828"/>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Event title and date</a:t>
            </a:r>
          </a:p>
        </p:txBody>
      </p:sp>
      <p:sp>
        <p:nvSpPr>
          <p:cNvPr id="22" name="Text Placeholder 14">
            <a:extLst>
              <a:ext uri="{FF2B5EF4-FFF2-40B4-BE49-F238E27FC236}">
                <a16:creationId xmlns:a16="http://schemas.microsoft.com/office/drawing/2014/main" id="{FA88000D-944E-41DF-AA2D-6D0C1F017F86}"/>
              </a:ext>
            </a:extLst>
          </p:cNvPr>
          <p:cNvSpPr>
            <a:spLocks noGrp="1"/>
          </p:cNvSpPr>
          <p:nvPr>
            <p:ph type="body" sz="quarter" idx="15" hasCustomPrompt="1"/>
          </p:nvPr>
        </p:nvSpPr>
        <p:spPr>
          <a:xfrm>
            <a:off x="231502" y="4212963"/>
            <a:ext cx="11687229" cy="835289"/>
          </a:xfrm>
          <a:prstGeom prst="rect">
            <a:avLst/>
          </a:prstGeom>
        </p:spPr>
        <p:txBody>
          <a:bodyPr>
            <a:normAutofit/>
          </a:bodyPr>
          <a:lstStyle>
            <a:lvl1pPr marL="0" indent="0" algn="l">
              <a:lnSpc>
                <a:spcPct val="100000"/>
              </a:lnSpc>
              <a:buNone/>
              <a:defRPr sz="3200" b="1"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Title of the presentation</a:t>
            </a:r>
            <a:br>
              <a:rPr lang="en-US" dirty="0"/>
            </a:br>
            <a:endParaRPr lang="en-US" dirty="0"/>
          </a:p>
        </p:txBody>
      </p:sp>
      <p:sp>
        <p:nvSpPr>
          <p:cNvPr id="9" name="Text Placeholder 2">
            <a:extLst>
              <a:ext uri="{FF2B5EF4-FFF2-40B4-BE49-F238E27FC236}">
                <a16:creationId xmlns:a16="http://schemas.microsoft.com/office/drawing/2014/main" id="{6ED544B8-A688-4D42-BE36-F7B0E910C2A2}"/>
              </a:ext>
            </a:extLst>
          </p:cNvPr>
          <p:cNvSpPr txBox="1">
            <a:spLocks/>
          </p:cNvSpPr>
          <p:nvPr userDrawn="1"/>
        </p:nvSpPr>
        <p:spPr>
          <a:xfrm>
            <a:off x="10150997" y="3826447"/>
            <a:ext cx="2041003" cy="212155"/>
          </a:xfrm>
          <a:prstGeom prst="rect">
            <a:avLst/>
          </a:prstGeom>
          <a:noFill/>
        </p:spPr>
        <p:txBody>
          <a:bodyPr>
            <a:normAutofit fontScale="92500"/>
          </a:bodyPr>
          <a:lstStyle>
            <a:lvl1pPr marL="0" indent="0" algn="r" defTabSz="914400" rtl="0" eaLnBrk="1" latinLnBrk="0" hangingPunct="1">
              <a:lnSpc>
                <a:spcPct val="90000"/>
              </a:lnSpc>
              <a:spcBef>
                <a:spcPts val="1000"/>
              </a:spcBef>
              <a:buClr>
                <a:schemeClr val="accent3"/>
              </a:buClr>
              <a:buFont typeface="Lato" panose="020F0502020204030203" pitchFamily="34" charset="0"/>
              <a:buNone/>
              <a:defRPr sz="10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92D050"/>
              </a:buClr>
              <a:buSzPct val="100000"/>
              <a:buFont typeface="Arial Unicode MS" panose="020B0604020202020204" pitchFamily="34" charset="-128"/>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92D050"/>
              </a:buClr>
              <a:buFont typeface="Wingdings" pitchFamily="2" charset="2"/>
              <a:buChar char="§"/>
              <a:defRPr sz="18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92D050"/>
              </a:buClr>
              <a:buFont typeface="Courier New" panose="02070309020205020404" pitchFamily="49" charset="0"/>
              <a:buChar char="o"/>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solidFill>
                  <a:schemeClr val="tx1"/>
                </a:solidFill>
              </a:rPr>
              <a:t>Picture courtesy of Gas Connect Austria</a:t>
            </a:r>
          </a:p>
          <a:p>
            <a:endParaRPr lang="en-US" sz="1000" dirty="0"/>
          </a:p>
        </p:txBody>
      </p:sp>
      <p:sp>
        <p:nvSpPr>
          <p:cNvPr id="13" name="Espace réservé du texte 3">
            <a:extLst>
              <a:ext uri="{FF2B5EF4-FFF2-40B4-BE49-F238E27FC236}">
                <a16:creationId xmlns:a16="http://schemas.microsoft.com/office/drawing/2014/main" id="{CD1DBAAF-304B-42B3-BCE2-A0DC6915EE7B}"/>
              </a:ext>
            </a:extLst>
          </p:cNvPr>
          <p:cNvSpPr>
            <a:spLocks noGrp="1"/>
          </p:cNvSpPr>
          <p:nvPr>
            <p:ph type="body" sz="quarter" idx="18" hasCustomPrompt="1"/>
          </p:nvPr>
        </p:nvSpPr>
        <p:spPr>
          <a:xfrm>
            <a:off x="8439574" y="651130"/>
            <a:ext cx="3561927" cy="2921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a:t>Version #</a:t>
            </a:r>
          </a:p>
        </p:txBody>
      </p:sp>
      <p:sp>
        <p:nvSpPr>
          <p:cNvPr id="15" name="Espace réservé du texte 3">
            <a:extLst>
              <a:ext uri="{FF2B5EF4-FFF2-40B4-BE49-F238E27FC236}">
                <a16:creationId xmlns:a16="http://schemas.microsoft.com/office/drawing/2014/main" id="{92B3902D-29E9-4D90-B21D-D60D617FA1D5}"/>
              </a:ext>
            </a:extLst>
          </p:cNvPr>
          <p:cNvSpPr>
            <a:spLocks noGrp="1"/>
          </p:cNvSpPr>
          <p:nvPr>
            <p:ph type="body" sz="quarter" idx="19" hasCustomPrompt="1"/>
          </p:nvPr>
        </p:nvSpPr>
        <p:spPr>
          <a:xfrm>
            <a:off x="8439575" y="337820"/>
            <a:ext cx="3561927" cy="3048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err="1"/>
              <a:t>Latest</a:t>
            </a:r>
            <a:r>
              <a:rPr lang="fr-FR" dirty="0"/>
              <a:t> </a:t>
            </a:r>
            <a:r>
              <a:rPr lang="fr-FR" dirty="0" err="1"/>
              <a:t>Revision</a:t>
            </a:r>
            <a:r>
              <a:rPr lang="fr-FR" dirty="0"/>
              <a:t> Date DD/MM/YYYY</a:t>
            </a:r>
          </a:p>
        </p:txBody>
      </p:sp>
      <p:sp>
        <p:nvSpPr>
          <p:cNvPr id="12" name="Espace réservé du texte 3">
            <a:extLst>
              <a:ext uri="{FF2B5EF4-FFF2-40B4-BE49-F238E27FC236}">
                <a16:creationId xmlns:a16="http://schemas.microsoft.com/office/drawing/2014/main" id="{A175BF4F-0B25-42C4-B756-5F507123D3A2}"/>
              </a:ext>
            </a:extLst>
          </p:cNvPr>
          <p:cNvSpPr>
            <a:spLocks noGrp="1"/>
          </p:cNvSpPr>
          <p:nvPr>
            <p:ph type="body" sz="quarter" idx="20" hasCustomPrompt="1"/>
          </p:nvPr>
        </p:nvSpPr>
        <p:spPr>
          <a:xfrm>
            <a:off x="8782679" y="6370660"/>
            <a:ext cx="3136053" cy="360000"/>
          </a:xfrm>
          <a:prstGeom prst="rect">
            <a:avLst/>
          </a:prstGeom>
        </p:spPr>
        <p:txBody>
          <a:bodyPr>
            <a:noAutofit/>
          </a:bodyPr>
          <a:lstStyle>
            <a:lvl1pPr marL="0" marR="0" indent="0" algn="r" defTabSz="914377" rtl="0" eaLnBrk="1" fontAlgn="auto" latinLnBrk="0" hangingPunct="1">
              <a:lnSpc>
                <a:spcPct val="100000"/>
              </a:lnSpc>
              <a:spcBef>
                <a:spcPts val="0"/>
              </a:spcBef>
              <a:spcAft>
                <a:spcPts val="400"/>
              </a:spcAft>
              <a:buClr>
                <a:schemeClr val="accent1"/>
              </a:buClr>
              <a:buSzTx/>
              <a:buFont typeface="Police système"/>
              <a:buNone/>
              <a:tabLst/>
              <a:defRPr sz="1400" b="0">
                <a:solidFill>
                  <a:schemeClr val="tx1"/>
                </a:solidFill>
                <a:latin typeface="Lato" panose="020F0502020204030203" pitchFamily="34" charset="0"/>
                <a:cs typeface="Calibri" panose="020F0502020204030204" pitchFamily="34" charset="0"/>
              </a:defRPr>
            </a:lvl1pPr>
          </a:lstStyle>
          <a:p>
            <a:pPr lvl="0"/>
            <a:r>
              <a:rPr lang="fr-FR" dirty="0"/>
              <a:t>Location</a:t>
            </a:r>
          </a:p>
        </p:txBody>
      </p:sp>
    </p:spTree>
    <p:extLst>
      <p:ext uri="{BB962C8B-B14F-4D97-AF65-F5344CB8AC3E}">
        <p14:creationId xmlns:p14="http://schemas.microsoft.com/office/powerpoint/2010/main" val="334711546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lain breaker slide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A47230-D670-4FD5-8F7E-58012D5F2317}"/>
              </a:ext>
            </a:extLst>
          </p:cNvPr>
          <p:cNvSpPr/>
          <p:nvPr userDrawn="1"/>
        </p:nvSpPr>
        <p:spPr>
          <a:xfrm>
            <a:off x="5" y="2949880"/>
            <a:ext cx="12191995" cy="853000"/>
          </a:xfrm>
          <a:prstGeom prst="rect">
            <a:avLst/>
          </a:prstGeom>
          <a:blipFill>
            <a:blip r:embed="rId2"/>
            <a:stretch>
              <a:fillRect t="-431126" b="-270750"/>
            </a:stretch>
          </a:blipFill>
          <a:ln>
            <a:solidFill>
              <a:srgbClr val="1D458D"/>
            </a:solidFill>
          </a:ln>
        </p:spPr>
        <p:style>
          <a:lnRef idx="2">
            <a:schemeClr val="accent3"/>
          </a:lnRef>
          <a:fillRef idx="1">
            <a:schemeClr val="lt1"/>
          </a:fillRef>
          <a:effectRef idx="0">
            <a:schemeClr val="accent3"/>
          </a:effectRef>
          <a:fontRef idx="minor">
            <a:schemeClr val="dk1"/>
          </a:fontRef>
        </p:style>
        <p:txBody>
          <a:bodyPr rtlCol="0" anchor="ctr"/>
          <a:lstStyle/>
          <a:p>
            <a:pPr algn="r">
              <a:tabLst>
                <a:tab pos="9056462" algn="l"/>
              </a:tabLst>
            </a:pPr>
            <a:r>
              <a:rPr lang="en-US" sz="2800" dirty="0">
                <a:solidFill>
                  <a:srgbClr val="FFFFFF"/>
                </a:solidFill>
                <a:latin typeface="Lato" panose="020F0502020204030203" pitchFamily="34" charset="0"/>
              </a:rPr>
              <a:t>		</a:t>
            </a:r>
            <a:endParaRPr lang="en-GB" sz="2800" dirty="0">
              <a:solidFill>
                <a:srgbClr val="FFFFFF"/>
              </a:solidFill>
              <a:latin typeface="Lato" panose="020F0502020204030203" pitchFamily="34" charset="0"/>
            </a:endParaRPr>
          </a:p>
        </p:txBody>
      </p:sp>
      <p:sp>
        <p:nvSpPr>
          <p:cNvPr id="3" name="TextBox 2">
            <a:extLst>
              <a:ext uri="{FF2B5EF4-FFF2-40B4-BE49-F238E27FC236}">
                <a16:creationId xmlns:a16="http://schemas.microsoft.com/office/drawing/2014/main" id="{602E0E01-B9F8-4D30-87ED-77569B7A7F25}"/>
              </a:ext>
            </a:extLst>
          </p:cNvPr>
          <p:cNvSpPr txBox="1"/>
          <p:nvPr userDrawn="1"/>
        </p:nvSpPr>
        <p:spPr>
          <a:xfrm>
            <a:off x="-4" y="2991820"/>
            <a:ext cx="12191999" cy="769123"/>
          </a:xfrm>
          <a:prstGeom prst="rect">
            <a:avLst/>
          </a:prstGeom>
        </p:spPr>
        <p:txBody>
          <a:bodyPr vert="horz" wrap="square" lIns="91440" tIns="45720" rIns="91440" bIns="45720" rtlCol="0">
            <a:normAutofit/>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1D14DD6B-BE4D-4577-9256-FDB213D224B0}"/>
              </a:ext>
            </a:extLst>
          </p:cNvPr>
          <p:cNvSpPr txBox="1"/>
          <p:nvPr userDrawn="1"/>
        </p:nvSpPr>
        <p:spPr>
          <a:xfrm>
            <a:off x="7193282" y="3126377"/>
            <a:ext cx="4859383" cy="548640"/>
          </a:xfrm>
          <a:prstGeom prst="rect">
            <a:avLst/>
          </a:prstGeom>
        </p:spPr>
        <p:txBody>
          <a:bodyPr vert="horz" wrap="square" lIns="91440" tIns="45720" rIns="91440" bIns="45720" rtlCol="0">
            <a:normAutofit fontScale="77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2CD39D6-0211-440D-93C0-AF8AE872B7EF}"/>
              </a:ext>
            </a:extLst>
          </p:cNvPr>
          <p:cNvSpPr txBox="1"/>
          <p:nvPr userDrawn="1"/>
        </p:nvSpPr>
        <p:spPr>
          <a:xfrm>
            <a:off x="5503818" y="3126377"/>
            <a:ext cx="6548847" cy="548640"/>
          </a:xfrm>
          <a:prstGeom prst="rect">
            <a:avLst/>
          </a:prstGeom>
        </p:spPr>
        <p:txBody>
          <a:bodyPr vert="horz" wrap="square" lIns="91440" tIns="45720" rIns="91440" bIns="45720" rtlCol="0">
            <a:normAutofit fontScale="925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9" name="Titre 8">
            <a:extLst>
              <a:ext uri="{FF2B5EF4-FFF2-40B4-BE49-F238E27FC236}">
                <a16:creationId xmlns:a16="http://schemas.microsoft.com/office/drawing/2014/main" id="{E52FDBB3-5E78-7E49-81F1-77D018244C9D}"/>
              </a:ext>
            </a:extLst>
          </p:cNvPr>
          <p:cNvSpPr>
            <a:spLocks noGrp="1"/>
          </p:cNvSpPr>
          <p:nvPr>
            <p:ph type="title"/>
          </p:nvPr>
        </p:nvSpPr>
        <p:spPr>
          <a:xfrm>
            <a:off x="1056305" y="3048000"/>
            <a:ext cx="10079379" cy="570866"/>
          </a:xfrm>
        </p:spPr>
        <p:txBody>
          <a:bodyPr>
            <a:noAutofit/>
          </a:bodyPr>
          <a:lstStyle>
            <a:lvl1pPr>
              <a:defRPr kumimoji="0" lang="fr-FR" sz="3600" b="1" i="0" u="none" strike="noStrike" kern="1200" cap="none" spc="0" normalizeH="0" baseline="0" dirty="0">
                <a:ln>
                  <a:noFill/>
                </a:ln>
                <a:solidFill>
                  <a:schemeClr val="bg1"/>
                </a:solidFill>
                <a:effectLst/>
                <a:uLnTx/>
                <a:uFillTx/>
                <a:latin typeface="Lato" panose="020F0502020204030203"/>
                <a:ea typeface="Lato" panose="020F0502020204030203" pitchFamily="34" charset="0"/>
                <a:cs typeface="Lato" panose="020F0502020204030203" pitchFamily="34" charset="0"/>
              </a:defRPr>
            </a:lvl1pPr>
          </a:lstStyle>
          <a:p>
            <a:r>
              <a:rPr lang="fr-FR" dirty="0"/>
              <a:t>Modifiez le style du titre</a:t>
            </a:r>
          </a:p>
        </p:txBody>
      </p:sp>
      <p:sp>
        <p:nvSpPr>
          <p:cNvPr id="11" name="Slide Number Placeholder 4">
            <a:extLst>
              <a:ext uri="{FF2B5EF4-FFF2-40B4-BE49-F238E27FC236}">
                <a16:creationId xmlns:a16="http://schemas.microsoft.com/office/drawing/2014/main" id="{77667093-5F3F-4013-9F0F-E0FB477D8588}"/>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931004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with ba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9B0835-A2B5-DC42-8FB1-B520DCC895A7}"/>
              </a:ext>
            </a:extLst>
          </p:cNvPr>
          <p:cNvSpPr/>
          <p:nvPr userDrawn="1"/>
        </p:nvSpPr>
        <p:spPr>
          <a:xfrm>
            <a:off x="1" y="2043880"/>
            <a:ext cx="4004867" cy="1572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Rectangle 10">
            <a:extLst>
              <a:ext uri="{FF2B5EF4-FFF2-40B4-BE49-F238E27FC236}">
                <a16:creationId xmlns:a16="http://schemas.microsoft.com/office/drawing/2014/main" id="{0F853E02-4B8F-C043-BA1B-62B6231B8AB3}"/>
              </a:ext>
            </a:extLst>
          </p:cNvPr>
          <p:cNvSpPr/>
          <p:nvPr userDrawn="1"/>
        </p:nvSpPr>
        <p:spPr>
          <a:xfrm>
            <a:off x="-10166" y="3618112"/>
            <a:ext cx="4034732" cy="1624602"/>
          </a:xfrm>
          <a:prstGeom prst="rect">
            <a:avLst/>
          </a:prstGeom>
          <a:solidFill>
            <a:srgbClr val="1D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Rectangle 11">
            <a:extLst>
              <a:ext uri="{FF2B5EF4-FFF2-40B4-BE49-F238E27FC236}">
                <a16:creationId xmlns:a16="http://schemas.microsoft.com/office/drawing/2014/main" id="{4CAB36C7-31CD-B14F-B68E-B3660D92E8A6}"/>
              </a:ext>
            </a:extLst>
          </p:cNvPr>
          <p:cNvSpPr/>
          <p:nvPr userDrawn="1"/>
        </p:nvSpPr>
        <p:spPr>
          <a:xfrm>
            <a:off x="4004866" y="3602714"/>
            <a:ext cx="4172105" cy="16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tangle 12">
            <a:extLst>
              <a:ext uri="{FF2B5EF4-FFF2-40B4-BE49-F238E27FC236}">
                <a16:creationId xmlns:a16="http://schemas.microsoft.com/office/drawing/2014/main" id="{EFC28FF7-3762-864D-9558-7BE74F0E4874}"/>
              </a:ext>
            </a:extLst>
          </p:cNvPr>
          <p:cNvSpPr/>
          <p:nvPr userDrawn="1"/>
        </p:nvSpPr>
        <p:spPr>
          <a:xfrm>
            <a:off x="8176970" y="3583611"/>
            <a:ext cx="4015031" cy="1659105"/>
          </a:xfrm>
          <a:prstGeom prst="rect">
            <a:avLst/>
          </a:prstGeom>
          <a:solidFill>
            <a:srgbClr val="1D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E1F4F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Rectangle 16">
            <a:extLst>
              <a:ext uri="{FF2B5EF4-FFF2-40B4-BE49-F238E27FC236}">
                <a16:creationId xmlns:a16="http://schemas.microsoft.com/office/drawing/2014/main" id="{9CEF2175-4880-8148-80EA-87E407F0E54A}"/>
              </a:ext>
            </a:extLst>
          </p:cNvPr>
          <p:cNvSpPr/>
          <p:nvPr userDrawn="1"/>
        </p:nvSpPr>
        <p:spPr>
          <a:xfrm>
            <a:off x="4004865" y="2043882"/>
            <a:ext cx="4172105" cy="1573121"/>
          </a:xfrm>
          <a:prstGeom prst="rect">
            <a:avLst/>
          </a:prstGeom>
          <a:solidFill>
            <a:srgbClr val="1D4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BAF0F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a:extLst>
              <a:ext uri="{FF2B5EF4-FFF2-40B4-BE49-F238E27FC236}">
                <a16:creationId xmlns:a16="http://schemas.microsoft.com/office/drawing/2014/main" id="{AE90961C-EF5E-7240-A04D-E019D475D2E0}"/>
              </a:ext>
            </a:extLst>
          </p:cNvPr>
          <p:cNvSpPr/>
          <p:nvPr userDrawn="1"/>
        </p:nvSpPr>
        <p:spPr>
          <a:xfrm>
            <a:off x="8176969" y="2051654"/>
            <a:ext cx="4015031" cy="15510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1" name="Text Placeholder 30">
            <a:extLst>
              <a:ext uri="{FF2B5EF4-FFF2-40B4-BE49-F238E27FC236}">
                <a16:creationId xmlns:a16="http://schemas.microsoft.com/office/drawing/2014/main" id="{80BC06A3-2FA5-E847-91FE-D93E64402532}"/>
              </a:ext>
            </a:extLst>
          </p:cNvPr>
          <p:cNvSpPr>
            <a:spLocks noGrp="1"/>
          </p:cNvSpPr>
          <p:nvPr>
            <p:ph type="body" sz="quarter" idx="14" hasCustomPrompt="1"/>
          </p:nvPr>
        </p:nvSpPr>
        <p:spPr>
          <a:xfrm>
            <a:off x="19699" y="4219609"/>
            <a:ext cx="3985165" cy="472146"/>
          </a:xfrm>
        </p:spPr>
        <p:txBody>
          <a:bodyPr>
            <a:normAutofit/>
          </a:bodyPr>
          <a:lstStyle>
            <a:lvl1pPr marL="0" indent="0" algn="ctr">
              <a:buNone/>
              <a:defRPr sz="2400" b="0" i="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 here</a:t>
            </a:r>
          </a:p>
        </p:txBody>
      </p:sp>
      <p:sp>
        <p:nvSpPr>
          <p:cNvPr id="34" name="Text Placeholder 30">
            <a:extLst>
              <a:ext uri="{FF2B5EF4-FFF2-40B4-BE49-F238E27FC236}">
                <a16:creationId xmlns:a16="http://schemas.microsoft.com/office/drawing/2014/main" id="{AC73EE02-46AA-6C46-97C3-AC364CCFABB5}"/>
              </a:ext>
            </a:extLst>
          </p:cNvPr>
          <p:cNvSpPr>
            <a:spLocks noGrp="1"/>
          </p:cNvSpPr>
          <p:nvPr>
            <p:ph type="body" sz="quarter" idx="15" hasCustomPrompt="1"/>
          </p:nvPr>
        </p:nvSpPr>
        <p:spPr>
          <a:xfrm>
            <a:off x="4019800" y="2612069"/>
            <a:ext cx="4151477" cy="472146"/>
          </a:xfrm>
        </p:spPr>
        <p:txBody>
          <a:bodyPr>
            <a:normAutofit/>
          </a:bodyPr>
          <a:lstStyle>
            <a:lvl1pPr marL="0" indent="0" algn="ctr">
              <a:buNone/>
              <a:defRPr sz="2400" b="0" i="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 here</a:t>
            </a:r>
          </a:p>
        </p:txBody>
      </p:sp>
      <p:sp>
        <p:nvSpPr>
          <p:cNvPr id="35" name="Text Placeholder 30">
            <a:extLst>
              <a:ext uri="{FF2B5EF4-FFF2-40B4-BE49-F238E27FC236}">
                <a16:creationId xmlns:a16="http://schemas.microsoft.com/office/drawing/2014/main" id="{7496BD98-140F-AE40-BB70-8F7AD82CB61F}"/>
              </a:ext>
            </a:extLst>
          </p:cNvPr>
          <p:cNvSpPr>
            <a:spLocks noGrp="1"/>
          </p:cNvSpPr>
          <p:nvPr>
            <p:ph type="body" sz="quarter" idx="16" hasCustomPrompt="1"/>
          </p:nvPr>
        </p:nvSpPr>
        <p:spPr>
          <a:xfrm>
            <a:off x="8171277" y="4193122"/>
            <a:ext cx="3989929" cy="472146"/>
          </a:xfrm>
        </p:spPr>
        <p:txBody>
          <a:bodyPr>
            <a:normAutofit/>
          </a:bodyPr>
          <a:lstStyle>
            <a:lvl1pPr marL="0" indent="0" algn="ctr">
              <a:buNone/>
              <a:defRPr sz="2400" b="0" i="0">
                <a:solidFill>
                  <a:srgbClr val="E1F4FC"/>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 here</a:t>
            </a:r>
          </a:p>
        </p:txBody>
      </p:sp>
      <p:sp>
        <p:nvSpPr>
          <p:cNvPr id="36" name="Text Placeholder 30">
            <a:extLst>
              <a:ext uri="{FF2B5EF4-FFF2-40B4-BE49-F238E27FC236}">
                <a16:creationId xmlns:a16="http://schemas.microsoft.com/office/drawing/2014/main" id="{D49CA76F-865F-6340-A1E2-3BE6C0EE1BAD}"/>
              </a:ext>
            </a:extLst>
          </p:cNvPr>
          <p:cNvSpPr>
            <a:spLocks noGrp="1"/>
          </p:cNvSpPr>
          <p:nvPr>
            <p:ph type="body" sz="quarter" idx="17" hasCustomPrompt="1"/>
          </p:nvPr>
        </p:nvSpPr>
        <p:spPr>
          <a:xfrm>
            <a:off x="-19698" y="2621521"/>
            <a:ext cx="4021715" cy="472146"/>
          </a:xfrm>
        </p:spPr>
        <p:txBody>
          <a:bodyPr>
            <a:normAutofit/>
          </a:bodyPr>
          <a:lstStyle>
            <a:lvl1pPr marL="0" indent="0" algn="ctr">
              <a:buNone/>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 here</a:t>
            </a:r>
          </a:p>
        </p:txBody>
      </p:sp>
      <p:sp>
        <p:nvSpPr>
          <p:cNvPr id="37" name="Text Placeholder 30">
            <a:extLst>
              <a:ext uri="{FF2B5EF4-FFF2-40B4-BE49-F238E27FC236}">
                <a16:creationId xmlns:a16="http://schemas.microsoft.com/office/drawing/2014/main" id="{3A387B64-2834-1340-AFAC-08712BA9CF33}"/>
              </a:ext>
            </a:extLst>
          </p:cNvPr>
          <p:cNvSpPr>
            <a:spLocks noGrp="1"/>
          </p:cNvSpPr>
          <p:nvPr>
            <p:ph type="body" sz="quarter" idx="18" hasCustomPrompt="1"/>
          </p:nvPr>
        </p:nvSpPr>
        <p:spPr>
          <a:xfrm>
            <a:off x="8186209" y="2620186"/>
            <a:ext cx="4021715" cy="472146"/>
          </a:xfrm>
        </p:spPr>
        <p:txBody>
          <a:bodyPr>
            <a:normAutofit/>
          </a:bodyPr>
          <a:lstStyle>
            <a:lvl1pPr marL="0" indent="0" algn="ctr">
              <a:buNone/>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 here</a:t>
            </a:r>
          </a:p>
        </p:txBody>
      </p:sp>
      <p:sp>
        <p:nvSpPr>
          <p:cNvPr id="38" name="Text Placeholder 30">
            <a:extLst>
              <a:ext uri="{FF2B5EF4-FFF2-40B4-BE49-F238E27FC236}">
                <a16:creationId xmlns:a16="http://schemas.microsoft.com/office/drawing/2014/main" id="{DAA1B098-D4D8-7943-BFBA-5BE2AEF32F23}"/>
              </a:ext>
            </a:extLst>
          </p:cNvPr>
          <p:cNvSpPr>
            <a:spLocks noGrp="1"/>
          </p:cNvSpPr>
          <p:nvPr>
            <p:ph type="body" sz="quarter" idx="19" hasCustomPrompt="1"/>
          </p:nvPr>
        </p:nvSpPr>
        <p:spPr>
          <a:xfrm>
            <a:off x="4010559" y="4192460"/>
            <a:ext cx="4166408" cy="472146"/>
          </a:xfrm>
        </p:spPr>
        <p:txBody>
          <a:bodyPr>
            <a:normAutofit/>
          </a:bodyPr>
          <a:lstStyle>
            <a:lvl1pPr marL="0" indent="0" algn="ctr">
              <a:buNone/>
              <a:defRPr sz="2400" b="0"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Text here</a:t>
            </a:r>
          </a:p>
        </p:txBody>
      </p:sp>
      <p:sp>
        <p:nvSpPr>
          <p:cNvPr id="3" name="Titre 2">
            <a:extLst>
              <a:ext uri="{FF2B5EF4-FFF2-40B4-BE49-F238E27FC236}">
                <a16:creationId xmlns:a16="http://schemas.microsoft.com/office/drawing/2014/main" id="{474EDF9F-1543-3542-A353-66A55EC28F71}"/>
              </a:ext>
            </a:extLst>
          </p:cNvPr>
          <p:cNvSpPr>
            <a:spLocks noGrp="1"/>
          </p:cNvSpPr>
          <p:nvPr>
            <p:ph type="title"/>
          </p:nvPr>
        </p:nvSpPr>
        <p:spPr/>
        <p:txBody>
          <a:bodyPr/>
          <a:lstStyle/>
          <a:p>
            <a:r>
              <a:rPr lang="fr-FR"/>
              <a:t>Modifiez le style du titre</a:t>
            </a:r>
          </a:p>
        </p:txBody>
      </p:sp>
      <p:sp>
        <p:nvSpPr>
          <p:cNvPr id="24" name="Footer Placeholder 8">
            <a:extLst>
              <a:ext uri="{FF2B5EF4-FFF2-40B4-BE49-F238E27FC236}">
                <a16:creationId xmlns:a16="http://schemas.microsoft.com/office/drawing/2014/main" id="{C82E80EB-09B5-6148-BF8C-F850B2D61CC6}"/>
              </a:ext>
            </a:extLst>
          </p:cNvPr>
          <p:cNvSpPr>
            <a:spLocks noGrp="1"/>
          </p:cNvSpPr>
          <p:nvPr>
            <p:ph type="ftr" sz="quarter" idx="3"/>
          </p:nvPr>
        </p:nvSpPr>
        <p:spPr>
          <a:xfrm>
            <a:off x="228602" y="6356352"/>
            <a:ext cx="11429998" cy="365125"/>
          </a:xfrm>
          <a:prstGeom prst="rect">
            <a:avLst/>
          </a:prstGeom>
          <a:noFill/>
        </p:spPr>
        <p:txBody>
          <a:bodyPr vert="horz" lIns="91440" tIns="45720" rIns="91440" bIns="45720" rtlCol="0" anchor="ctr"/>
          <a:lstStyle>
            <a:lvl1pPr algn="ctr">
              <a:defRPr sz="1800">
                <a:solidFill>
                  <a:srgbClr val="1D458D"/>
                </a:solidFill>
                <a:latin typeface="Lato" panose="020F0502020204030203" pitchFamily="34" charset="0"/>
              </a:defRPr>
            </a:lvl1pPr>
          </a:lstStyle>
          <a:p>
            <a:r>
              <a:rPr lang="en-GB" dirty="0"/>
              <a:t>Text here</a:t>
            </a:r>
          </a:p>
        </p:txBody>
      </p:sp>
      <p:sp>
        <p:nvSpPr>
          <p:cNvPr id="21" name="Slide Number Placeholder 4">
            <a:extLst>
              <a:ext uri="{FF2B5EF4-FFF2-40B4-BE49-F238E27FC236}">
                <a16:creationId xmlns:a16="http://schemas.microsoft.com/office/drawing/2014/main" id="{0F795168-72F5-4004-9750-B563DF1BC15B}"/>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3894256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no bar">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3E664BBC-88C0-534B-A008-87940C25F560}"/>
              </a:ext>
            </a:extLst>
          </p:cNvPr>
          <p:cNvSpPr>
            <a:spLocks noGrp="1"/>
          </p:cNvSpPr>
          <p:nvPr>
            <p:ph type="tbl" sz="quarter" idx="14"/>
          </p:nvPr>
        </p:nvSpPr>
        <p:spPr>
          <a:xfrm>
            <a:off x="838201" y="1512279"/>
            <a:ext cx="9850779" cy="4583716"/>
          </a:xfrm>
        </p:spPr>
        <p:txBody>
          <a:bodyPr>
            <a:norm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3" name="Titre 2">
            <a:extLst>
              <a:ext uri="{FF2B5EF4-FFF2-40B4-BE49-F238E27FC236}">
                <a16:creationId xmlns:a16="http://schemas.microsoft.com/office/drawing/2014/main" id="{77415EDF-03A1-E74A-AE3B-C2166EABA877}"/>
              </a:ext>
            </a:extLst>
          </p:cNvPr>
          <p:cNvSpPr>
            <a:spLocks noGrp="1"/>
          </p:cNvSpPr>
          <p:nvPr>
            <p:ph type="title"/>
          </p:nvPr>
        </p:nvSpPr>
        <p:spPr/>
        <p:txBody>
          <a:bodyPr/>
          <a:lstStyle/>
          <a:p>
            <a:r>
              <a:rPr lang="fr-FR"/>
              <a:t>Modifiez le style du titre</a:t>
            </a:r>
          </a:p>
        </p:txBody>
      </p:sp>
      <p:sp>
        <p:nvSpPr>
          <p:cNvPr id="16" name="Footer Placeholder 8">
            <a:extLst>
              <a:ext uri="{FF2B5EF4-FFF2-40B4-BE49-F238E27FC236}">
                <a16:creationId xmlns:a16="http://schemas.microsoft.com/office/drawing/2014/main" id="{309C667B-6FC8-7C46-B908-2871E1F53667}"/>
              </a:ext>
            </a:extLst>
          </p:cNvPr>
          <p:cNvSpPr>
            <a:spLocks noGrp="1"/>
          </p:cNvSpPr>
          <p:nvPr>
            <p:ph type="ftr" sz="quarter" idx="3"/>
          </p:nvPr>
        </p:nvSpPr>
        <p:spPr>
          <a:xfrm>
            <a:off x="228602" y="6356352"/>
            <a:ext cx="11429998" cy="365125"/>
          </a:xfrm>
          <a:prstGeom prst="rect">
            <a:avLst/>
          </a:prstGeom>
          <a:noFill/>
        </p:spPr>
        <p:txBody>
          <a:bodyPr vert="horz" lIns="91440" tIns="45720" rIns="91440" bIns="45720" rtlCol="0" anchor="ctr"/>
          <a:lstStyle>
            <a:lvl1pPr algn="ctr">
              <a:defRPr sz="1800">
                <a:solidFill>
                  <a:srgbClr val="1D458D"/>
                </a:solidFill>
                <a:latin typeface="Lato" panose="020F0502020204030203" pitchFamily="34" charset="0"/>
              </a:defRPr>
            </a:lvl1pPr>
          </a:lstStyle>
          <a:p>
            <a:r>
              <a:rPr lang="en-GB"/>
              <a:t>Text here</a:t>
            </a:r>
            <a:endParaRPr lang="en-GB" dirty="0"/>
          </a:p>
        </p:txBody>
      </p:sp>
      <p:sp>
        <p:nvSpPr>
          <p:cNvPr id="7" name="Slide Number Placeholder 4">
            <a:extLst>
              <a:ext uri="{FF2B5EF4-FFF2-40B4-BE49-F238E27FC236}">
                <a16:creationId xmlns:a16="http://schemas.microsoft.com/office/drawing/2014/main" id="{1EAAF87F-653D-4976-AF55-A521F4795C28}"/>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84369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able without bar">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3E664BBC-88C0-534B-A008-87940C25F560}"/>
              </a:ext>
            </a:extLst>
          </p:cNvPr>
          <p:cNvSpPr>
            <a:spLocks noGrp="1"/>
          </p:cNvSpPr>
          <p:nvPr>
            <p:ph type="tbl" sz="quarter" idx="14"/>
          </p:nvPr>
        </p:nvSpPr>
        <p:spPr>
          <a:xfrm>
            <a:off x="838201" y="1512279"/>
            <a:ext cx="9850779" cy="4583716"/>
          </a:xfrm>
        </p:spPr>
        <p:txBody>
          <a:bodyPr>
            <a:norm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3" name="Titre 2">
            <a:extLst>
              <a:ext uri="{FF2B5EF4-FFF2-40B4-BE49-F238E27FC236}">
                <a16:creationId xmlns:a16="http://schemas.microsoft.com/office/drawing/2014/main" id="{77415EDF-03A1-E74A-AE3B-C2166EABA877}"/>
              </a:ext>
            </a:extLst>
          </p:cNvPr>
          <p:cNvSpPr>
            <a:spLocks noGrp="1"/>
          </p:cNvSpPr>
          <p:nvPr>
            <p:ph type="title"/>
          </p:nvPr>
        </p:nvSpPr>
        <p:spPr/>
        <p:txBody>
          <a:bodyPr/>
          <a:lstStyle/>
          <a:p>
            <a:r>
              <a:rPr lang="fr-FR"/>
              <a:t>Modifiez le style du titre</a:t>
            </a:r>
          </a:p>
        </p:txBody>
      </p:sp>
      <p:cxnSp>
        <p:nvCxnSpPr>
          <p:cNvPr id="7" name="Straight Connector 7">
            <a:extLst>
              <a:ext uri="{FF2B5EF4-FFF2-40B4-BE49-F238E27FC236}">
                <a16:creationId xmlns:a16="http://schemas.microsoft.com/office/drawing/2014/main" id="{7A5FFA67-79B8-452D-8A01-D2689E25D2AB}"/>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2BD204DB-57DA-45BE-8EC7-7FB646414952}"/>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a:extLst>
              <a:ext uri="{FF2B5EF4-FFF2-40B4-BE49-F238E27FC236}">
                <a16:creationId xmlns:a16="http://schemas.microsoft.com/office/drawing/2014/main" id="{11FDCC56-9EA0-437A-8373-7007F936D20D}"/>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535761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ith bar">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D638C4CD-08B7-B54D-B21A-07608D614127}"/>
              </a:ext>
            </a:extLst>
          </p:cNvPr>
          <p:cNvSpPr>
            <a:spLocks noGrp="1"/>
          </p:cNvSpPr>
          <p:nvPr>
            <p:ph type="chart" sz="quarter" idx="14"/>
          </p:nvPr>
        </p:nvSpPr>
        <p:spPr>
          <a:xfrm>
            <a:off x="4785647" y="1691669"/>
            <a:ext cx="5903333" cy="4246549"/>
          </a:xfrm>
        </p:spPr>
        <p:txBody>
          <a:bodyPr>
            <a:normAutofit/>
          </a:bodyPr>
          <a:lstStyle>
            <a:lvl1pPr marL="0" indent="0">
              <a:buNone/>
              <a:defRPr sz="1800" b="0" i="0">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13" name="Text Placeholder 4">
            <a:extLst>
              <a:ext uri="{FF2B5EF4-FFF2-40B4-BE49-F238E27FC236}">
                <a16:creationId xmlns:a16="http://schemas.microsoft.com/office/drawing/2014/main" id="{E5660631-A10C-4814-A055-D2D5D3719AC4}"/>
              </a:ext>
            </a:extLst>
          </p:cNvPr>
          <p:cNvSpPr>
            <a:spLocks noGrp="1"/>
          </p:cNvSpPr>
          <p:nvPr>
            <p:ph type="body" sz="quarter" idx="17"/>
          </p:nvPr>
        </p:nvSpPr>
        <p:spPr>
          <a:xfrm>
            <a:off x="838201" y="1691666"/>
            <a:ext cx="3384396" cy="4246551"/>
          </a:xfrm>
        </p:spPr>
        <p:txBody>
          <a:bodyPr/>
          <a:lstStyle>
            <a:lvl1pPr marL="457189" indent="-457189">
              <a:buClr>
                <a:schemeClr val="accent3"/>
              </a:buClr>
              <a:buFont typeface="Symbol" panose="05050102010706020507" pitchFamily="18" charset="2"/>
              <a:buChar char="-"/>
              <a:defRPr sz="2400"/>
            </a:lvl1pPr>
            <a:lvl2pPr marL="685783" indent="-228594">
              <a:buClr>
                <a:schemeClr val="accent3"/>
              </a:buClr>
              <a:buFont typeface="Symbol" panose="05050102010706020507" pitchFamily="18" charset="2"/>
              <a:buChar char="-"/>
              <a:defRPr sz="2000"/>
            </a:lvl2pPr>
            <a:lvl3pPr marL="1142971" indent="-228594">
              <a:buClr>
                <a:schemeClr val="accent3"/>
              </a:buClr>
              <a:buFont typeface="Symbol" panose="05050102010706020507" pitchFamily="18" charset="2"/>
              <a:buChar char="-"/>
              <a:defRPr sz="1800"/>
            </a:lvl3pPr>
            <a:lvl4pPr marL="1600160" indent="-228594">
              <a:buClr>
                <a:schemeClr val="accent3"/>
              </a:buClr>
              <a:buFont typeface="Symbol" panose="05050102010706020507" pitchFamily="18" charset="2"/>
              <a:buChar char="-"/>
              <a:defRPr sz="1600"/>
            </a:lvl4pPr>
            <a:lvl5pPr marL="2057349" indent="-228594">
              <a:buClr>
                <a:schemeClr val="accent3"/>
              </a:buClr>
              <a:buFont typeface="Symbol" panose="05050102010706020507" pitchFamily="18" charset="2"/>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a:extLst>
              <a:ext uri="{FF2B5EF4-FFF2-40B4-BE49-F238E27FC236}">
                <a16:creationId xmlns:a16="http://schemas.microsoft.com/office/drawing/2014/main" id="{EDBFEA36-FAF6-0847-BC56-114D1D4AB1EE}"/>
              </a:ext>
            </a:extLst>
          </p:cNvPr>
          <p:cNvSpPr>
            <a:spLocks noGrp="1"/>
          </p:cNvSpPr>
          <p:nvPr>
            <p:ph type="title"/>
          </p:nvPr>
        </p:nvSpPr>
        <p:spPr/>
        <p:txBody>
          <a:bodyPr/>
          <a:lstStyle/>
          <a:p>
            <a:r>
              <a:rPr lang="fr-FR"/>
              <a:t>Modifiez le style du titre</a:t>
            </a:r>
          </a:p>
        </p:txBody>
      </p:sp>
      <p:sp>
        <p:nvSpPr>
          <p:cNvPr id="15" name="Footer Placeholder 8">
            <a:extLst>
              <a:ext uri="{FF2B5EF4-FFF2-40B4-BE49-F238E27FC236}">
                <a16:creationId xmlns:a16="http://schemas.microsoft.com/office/drawing/2014/main" id="{3947CF6A-807E-0544-B04F-AFE4B3E18454}"/>
              </a:ext>
            </a:extLst>
          </p:cNvPr>
          <p:cNvSpPr>
            <a:spLocks noGrp="1"/>
          </p:cNvSpPr>
          <p:nvPr>
            <p:ph type="ftr" sz="quarter" idx="3"/>
          </p:nvPr>
        </p:nvSpPr>
        <p:spPr>
          <a:xfrm>
            <a:off x="228602" y="6356352"/>
            <a:ext cx="11429998" cy="365125"/>
          </a:xfrm>
          <a:prstGeom prst="rect">
            <a:avLst/>
          </a:prstGeom>
          <a:noFill/>
        </p:spPr>
        <p:txBody>
          <a:bodyPr vert="horz" lIns="91440" tIns="45720" rIns="91440" bIns="45720" rtlCol="0" anchor="ctr"/>
          <a:lstStyle>
            <a:lvl1pPr algn="ctr">
              <a:defRPr sz="1800">
                <a:solidFill>
                  <a:srgbClr val="1D458D"/>
                </a:solidFill>
                <a:latin typeface="Lato" panose="020F0502020204030203" pitchFamily="34" charset="0"/>
              </a:defRPr>
            </a:lvl1pPr>
          </a:lstStyle>
          <a:p>
            <a:r>
              <a:rPr lang="en-GB"/>
              <a:t>Text here</a:t>
            </a:r>
            <a:endParaRPr lang="en-GB" dirty="0"/>
          </a:p>
        </p:txBody>
      </p:sp>
      <p:sp>
        <p:nvSpPr>
          <p:cNvPr id="8" name="Slide Number Placeholder 4">
            <a:extLst>
              <a:ext uri="{FF2B5EF4-FFF2-40B4-BE49-F238E27FC236}">
                <a16:creationId xmlns:a16="http://schemas.microsoft.com/office/drawing/2014/main" id="{E74B4603-EB0D-4FD3-BA92-FFA9B2087590}"/>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64226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bble diagram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FFDBBA-67CC-DD47-9308-D3E92482BA1F}"/>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516ACFC9-AC69-904E-9BCA-2CCEFA9C9728}"/>
              </a:ext>
            </a:extLst>
          </p:cNvPr>
          <p:cNvSpPr>
            <a:spLocks noGrp="1"/>
          </p:cNvSpPr>
          <p:nvPr>
            <p:ph type="ftr" sz="quarter" idx="11"/>
          </p:nvPr>
        </p:nvSpPr>
        <p:spPr>
          <a:xfrm>
            <a:off x="228602" y="6356352"/>
            <a:ext cx="11429998" cy="365125"/>
          </a:xfrm>
          <a:prstGeom prst="rect">
            <a:avLst/>
          </a:prstGeom>
        </p:spPr>
        <p:txBody>
          <a:bodyPr/>
          <a:lstStyle/>
          <a:p>
            <a:r>
              <a:rPr lang="en-GB"/>
              <a:t>Text here</a:t>
            </a:r>
            <a:endParaRPr lang="en-GB" dirty="0"/>
          </a:p>
        </p:txBody>
      </p:sp>
      <p:graphicFrame>
        <p:nvGraphicFramePr>
          <p:cNvPr id="5" name="Diagram 2">
            <a:extLst>
              <a:ext uri="{FF2B5EF4-FFF2-40B4-BE49-F238E27FC236}">
                <a16:creationId xmlns:a16="http://schemas.microsoft.com/office/drawing/2014/main" id="{0D1C7798-B153-EA48-871A-19EA054766AB}"/>
              </a:ext>
            </a:extLst>
          </p:cNvPr>
          <p:cNvGraphicFramePr/>
          <p:nvPr userDrawn="1">
            <p:extLst>
              <p:ext uri="{D42A27DB-BD31-4B8C-83A1-F6EECF244321}">
                <p14:modId xmlns:p14="http://schemas.microsoft.com/office/powerpoint/2010/main" val="2963705273"/>
              </p:ext>
            </p:extLst>
          </p:nvPr>
        </p:nvGraphicFramePr>
        <p:xfrm>
          <a:off x="527381" y="1809280"/>
          <a:ext cx="5376000"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4">
            <a:extLst>
              <a:ext uri="{FF2B5EF4-FFF2-40B4-BE49-F238E27FC236}">
                <a16:creationId xmlns:a16="http://schemas.microsoft.com/office/drawing/2014/main" id="{6C45F5A9-84B9-4A53-AB8C-9565907AC595}"/>
              </a:ext>
            </a:extLst>
          </p:cNvPr>
          <p:cNvSpPr>
            <a:spLocks noGrp="1"/>
          </p:cNvSpPr>
          <p:nvPr>
            <p:ph type="body" sz="quarter" idx="17"/>
          </p:nvPr>
        </p:nvSpPr>
        <p:spPr>
          <a:xfrm>
            <a:off x="5875700" y="2044700"/>
            <a:ext cx="4813279"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0DC512A9-6E96-4719-AAD7-BBAE46739CCF}"/>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288894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bble diagram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3A25C-F956-1544-A0D4-60ACFDC2D99A}"/>
              </a:ext>
            </a:extLst>
          </p:cNvPr>
          <p:cNvSpPr>
            <a:spLocks noGrp="1"/>
          </p:cNvSpPr>
          <p:nvPr>
            <p:ph type="title"/>
          </p:nvPr>
        </p:nvSpPr>
        <p:spPr/>
        <p:txBody>
          <a:bodyPr/>
          <a:lstStyle/>
          <a:p>
            <a:r>
              <a:rPr lang="fr-FR"/>
              <a:t>Modifiez le style du titre</a:t>
            </a:r>
          </a:p>
        </p:txBody>
      </p:sp>
      <p:graphicFrame>
        <p:nvGraphicFramePr>
          <p:cNvPr id="5" name="Diagram 5">
            <a:extLst>
              <a:ext uri="{FF2B5EF4-FFF2-40B4-BE49-F238E27FC236}">
                <a16:creationId xmlns:a16="http://schemas.microsoft.com/office/drawing/2014/main" id="{B9F4925B-85EA-7240-8ED5-BEB224DB8D1E}"/>
              </a:ext>
            </a:extLst>
          </p:cNvPr>
          <p:cNvGraphicFramePr/>
          <p:nvPr userDrawn="1">
            <p:extLst>
              <p:ext uri="{D42A27DB-BD31-4B8C-83A1-F6EECF244321}">
                <p14:modId xmlns:p14="http://schemas.microsoft.com/office/powerpoint/2010/main" val="3807100823"/>
              </p:ext>
            </p:extLst>
          </p:nvPr>
        </p:nvGraphicFramePr>
        <p:xfrm>
          <a:off x="3186723" y="1353291"/>
          <a:ext cx="4827956" cy="354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6">
            <a:extLst>
              <a:ext uri="{FF2B5EF4-FFF2-40B4-BE49-F238E27FC236}">
                <a16:creationId xmlns:a16="http://schemas.microsoft.com/office/drawing/2014/main" id="{4AC1D427-32C0-7440-BB0A-CBF53D7BF6E7}"/>
              </a:ext>
            </a:extLst>
          </p:cNvPr>
          <p:cNvSpPr/>
          <p:nvPr userDrawn="1"/>
        </p:nvSpPr>
        <p:spPr>
          <a:xfrm rot="2963600">
            <a:off x="7395548" y="1818643"/>
            <a:ext cx="2576512" cy="1536700"/>
          </a:xfrm>
          <a:prstGeom prst="downArrow">
            <a:avLst/>
          </a:prstGeom>
          <a:solidFill>
            <a:srgbClr val="76B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b="1" dirty="0">
                <a:solidFill>
                  <a:schemeClr val="bg1"/>
                </a:solidFill>
                <a:latin typeface="Lato" panose="020F0502020204030203" pitchFamily="34" charset="0"/>
              </a:rPr>
              <a:t>xxx</a:t>
            </a:r>
          </a:p>
        </p:txBody>
      </p:sp>
      <p:sp>
        <p:nvSpPr>
          <p:cNvPr id="9" name="Down Arrow 6">
            <a:extLst>
              <a:ext uri="{FF2B5EF4-FFF2-40B4-BE49-F238E27FC236}">
                <a16:creationId xmlns:a16="http://schemas.microsoft.com/office/drawing/2014/main" id="{C48CD963-E479-4A51-96C0-CFF0A7D985A0}"/>
              </a:ext>
            </a:extLst>
          </p:cNvPr>
          <p:cNvSpPr/>
          <p:nvPr userDrawn="1"/>
        </p:nvSpPr>
        <p:spPr>
          <a:xfrm rot="10800000">
            <a:off x="4312444" y="4727335"/>
            <a:ext cx="2576512" cy="1536700"/>
          </a:xfrm>
          <a:prstGeom prst="downArrow">
            <a:avLst/>
          </a:prstGeom>
          <a:solidFill>
            <a:srgbClr val="1D45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b="1" dirty="0">
                <a:solidFill>
                  <a:schemeClr val="bg1"/>
                </a:solidFill>
                <a:latin typeface="Lato" panose="020F0502020204030203" pitchFamily="34" charset="0"/>
              </a:rPr>
              <a:t>xxx</a:t>
            </a:r>
          </a:p>
        </p:txBody>
      </p:sp>
      <p:sp>
        <p:nvSpPr>
          <p:cNvPr id="10" name="Down Arrow 6">
            <a:extLst>
              <a:ext uri="{FF2B5EF4-FFF2-40B4-BE49-F238E27FC236}">
                <a16:creationId xmlns:a16="http://schemas.microsoft.com/office/drawing/2014/main" id="{0499B499-2C8A-4D49-95F1-EF720C47281E}"/>
              </a:ext>
            </a:extLst>
          </p:cNvPr>
          <p:cNvSpPr/>
          <p:nvPr userDrawn="1"/>
        </p:nvSpPr>
        <p:spPr>
          <a:xfrm rot="18059404">
            <a:off x="1329433" y="1912603"/>
            <a:ext cx="2576512" cy="15367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000" b="1" dirty="0">
                <a:solidFill>
                  <a:schemeClr val="bg1"/>
                </a:solidFill>
                <a:latin typeface="Lato" panose="020F0502020204030203" pitchFamily="34" charset="0"/>
              </a:rPr>
              <a:t>xxx</a:t>
            </a:r>
          </a:p>
        </p:txBody>
      </p:sp>
      <p:sp>
        <p:nvSpPr>
          <p:cNvPr id="12" name="Espace réservé du pied de page 3">
            <a:extLst>
              <a:ext uri="{FF2B5EF4-FFF2-40B4-BE49-F238E27FC236}">
                <a16:creationId xmlns:a16="http://schemas.microsoft.com/office/drawing/2014/main" id="{407007BE-7B92-4E34-A432-419C5BB03023}"/>
              </a:ext>
            </a:extLst>
          </p:cNvPr>
          <p:cNvSpPr>
            <a:spLocks noGrp="1"/>
          </p:cNvSpPr>
          <p:nvPr>
            <p:ph type="ftr" sz="quarter" idx="11"/>
          </p:nvPr>
        </p:nvSpPr>
        <p:spPr>
          <a:xfrm>
            <a:off x="228602" y="6356352"/>
            <a:ext cx="11429998" cy="365125"/>
          </a:xfrm>
          <a:prstGeom prst="rect">
            <a:avLst/>
          </a:prstGeom>
        </p:spPr>
        <p:txBody>
          <a:bodyPr/>
          <a:lstStyle/>
          <a:p>
            <a:r>
              <a:rPr lang="en-GB"/>
              <a:t>Text here</a:t>
            </a:r>
            <a:endParaRPr lang="en-GB" dirty="0"/>
          </a:p>
        </p:txBody>
      </p:sp>
      <p:sp>
        <p:nvSpPr>
          <p:cNvPr id="13" name="Slide Number Placeholder 4">
            <a:extLst>
              <a:ext uri="{FF2B5EF4-FFF2-40B4-BE49-F238E27FC236}">
                <a16:creationId xmlns:a16="http://schemas.microsoft.com/office/drawing/2014/main" id="{BDDAE3E9-9308-4CF5-B142-B26BB812FFB1}"/>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1799560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ank you slide 2">
    <p:spTree>
      <p:nvGrpSpPr>
        <p:cNvPr id="1" name=""/>
        <p:cNvGrpSpPr/>
        <p:nvPr/>
      </p:nvGrpSpPr>
      <p:grpSpPr>
        <a:xfrm>
          <a:off x="0" y="0"/>
          <a:ext cx="0" cy="0"/>
          <a:chOff x="0" y="0"/>
          <a:chExt cx="0" cy="0"/>
        </a:xfrm>
      </p:grpSpPr>
      <p:sp>
        <p:nvSpPr>
          <p:cNvPr id="16" name="Rectangle 14">
            <a:extLst>
              <a:ext uri="{FF2B5EF4-FFF2-40B4-BE49-F238E27FC236}">
                <a16:creationId xmlns:a16="http://schemas.microsoft.com/office/drawing/2014/main" id="{CDCA8842-9D98-4496-BAF1-C37E71E2352F}"/>
              </a:ext>
            </a:extLst>
          </p:cNvPr>
          <p:cNvSpPr/>
          <p:nvPr userDrawn="1"/>
        </p:nvSpPr>
        <p:spPr>
          <a:xfrm>
            <a:off x="1" y="2060630"/>
            <a:ext cx="12199716" cy="1368370"/>
          </a:xfrm>
          <a:prstGeom prst="rect">
            <a:avLst/>
          </a:prstGeom>
          <a:blipFill>
            <a:blip r:embed="rId2"/>
            <a:stretch>
              <a:fillRect t="-245428" b="-161020"/>
            </a:stretch>
          </a:bli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160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 Placeholder 2">
            <a:extLst>
              <a:ext uri="{FF2B5EF4-FFF2-40B4-BE49-F238E27FC236}">
                <a16:creationId xmlns:a16="http://schemas.microsoft.com/office/drawing/2014/main" id="{6F03F5B1-D70D-48D5-9B22-A1451864DF7D}"/>
              </a:ext>
            </a:extLst>
          </p:cNvPr>
          <p:cNvSpPr>
            <a:spLocks noGrp="1"/>
          </p:cNvSpPr>
          <p:nvPr>
            <p:ph type="body" sz="quarter" idx="10" hasCustomPrompt="1"/>
          </p:nvPr>
        </p:nvSpPr>
        <p:spPr>
          <a:xfrm>
            <a:off x="309548" y="3536442"/>
            <a:ext cx="11515133" cy="669048"/>
          </a:xfrm>
          <a:prstGeom prst="rect">
            <a:avLst/>
          </a:prstGeom>
        </p:spPr>
        <p:txBody>
          <a:bodyPr>
            <a:normAutofit/>
          </a:bodyPr>
          <a:lstStyle>
            <a:lvl1pPr marL="0" indent="0" algn="ctr">
              <a:buNone/>
              <a:defRPr sz="2000" b="0" i="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Position</a:t>
            </a:r>
            <a:br>
              <a:rPr lang="en-US"/>
            </a:br>
            <a:endParaRPr lang="en-US"/>
          </a:p>
        </p:txBody>
      </p:sp>
      <p:sp>
        <p:nvSpPr>
          <p:cNvPr id="13" name="Text Placeholder 2">
            <a:extLst>
              <a:ext uri="{FF2B5EF4-FFF2-40B4-BE49-F238E27FC236}">
                <a16:creationId xmlns:a16="http://schemas.microsoft.com/office/drawing/2014/main" id="{6154CDAD-B684-7A4E-8369-A771A7FB3E9B}"/>
              </a:ext>
            </a:extLst>
          </p:cNvPr>
          <p:cNvSpPr>
            <a:spLocks noGrp="1"/>
          </p:cNvSpPr>
          <p:nvPr>
            <p:ph type="body" sz="quarter" idx="11" hasCustomPrompt="1"/>
          </p:nvPr>
        </p:nvSpPr>
        <p:spPr>
          <a:xfrm>
            <a:off x="309548" y="4222544"/>
            <a:ext cx="11515133" cy="315246"/>
          </a:xfrm>
          <a:prstGeom prst="rect">
            <a:avLst/>
          </a:prstGeom>
        </p:spPr>
        <p:txBody>
          <a:bodyPr>
            <a:normAutofit/>
          </a:bodyPr>
          <a:lstStyle>
            <a:lvl1pPr marL="0" indent="0" algn="ctr">
              <a:buNone/>
              <a:defRPr sz="1600" b="0" i="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Email</a:t>
            </a:r>
          </a:p>
        </p:txBody>
      </p:sp>
      <p:sp>
        <p:nvSpPr>
          <p:cNvPr id="14" name="TextBox 15">
            <a:extLst>
              <a:ext uri="{FF2B5EF4-FFF2-40B4-BE49-F238E27FC236}">
                <a16:creationId xmlns:a16="http://schemas.microsoft.com/office/drawing/2014/main" id="{EFA333DA-E89A-C64B-AD56-7CC463EE9778}"/>
              </a:ext>
            </a:extLst>
          </p:cNvPr>
          <p:cNvSpPr txBox="1"/>
          <p:nvPr userDrawn="1"/>
        </p:nvSpPr>
        <p:spPr>
          <a:xfrm>
            <a:off x="5459950" y="6180876"/>
            <a:ext cx="309447" cy="315246"/>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5" name="Oval 16">
            <a:extLst>
              <a:ext uri="{FF2B5EF4-FFF2-40B4-BE49-F238E27FC236}">
                <a16:creationId xmlns:a16="http://schemas.microsoft.com/office/drawing/2014/main" id="{72D7E6BD-60CE-164B-906B-1AEB53284A76}"/>
              </a:ext>
            </a:extLst>
          </p:cNvPr>
          <p:cNvSpPr/>
          <p:nvPr userDrawn="1"/>
        </p:nvSpPr>
        <p:spPr>
          <a:xfrm>
            <a:off x="6401399" y="6144067"/>
            <a:ext cx="403200" cy="40229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a:p>
        </p:txBody>
      </p:sp>
      <p:sp>
        <p:nvSpPr>
          <p:cNvPr id="24" name="Oval 17">
            <a:extLst>
              <a:ext uri="{FF2B5EF4-FFF2-40B4-BE49-F238E27FC236}">
                <a16:creationId xmlns:a16="http://schemas.microsoft.com/office/drawing/2014/main" id="{93330332-5EAC-9940-9E0C-B77BA0B27ACE}"/>
              </a:ext>
            </a:extLst>
          </p:cNvPr>
          <p:cNvSpPr/>
          <p:nvPr userDrawn="1"/>
        </p:nvSpPr>
        <p:spPr>
          <a:xfrm>
            <a:off x="5356799" y="6150000"/>
            <a:ext cx="403200" cy="40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Oval 18">
            <a:extLst>
              <a:ext uri="{FF2B5EF4-FFF2-40B4-BE49-F238E27FC236}">
                <a16:creationId xmlns:a16="http://schemas.microsoft.com/office/drawing/2014/main" id="{A596BF06-D029-0E4D-A997-1E12ED7C4FE2}"/>
              </a:ext>
            </a:extLst>
          </p:cNvPr>
          <p:cNvSpPr/>
          <p:nvPr userDrawn="1"/>
        </p:nvSpPr>
        <p:spPr>
          <a:xfrm>
            <a:off x="5865515" y="6150000"/>
            <a:ext cx="403200" cy="40229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6" name="Picture 19">
            <a:hlinkClick r:id="rId3"/>
            <a:extLst>
              <a:ext uri="{FF2B5EF4-FFF2-40B4-BE49-F238E27FC236}">
                <a16:creationId xmlns:a16="http://schemas.microsoft.com/office/drawing/2014/main" id="{5FD4AECF-0807-E041-8554-EA72FEB43DE7}"/>
              </a:ext>
            </a:extLst>
          </p:cNvPr>
          <p:cNvPicPr>
            <a:picLocks/>
          </p:cNvPicPr>
          <p:nvPr userDrawn="1"/>
        </p:nvPicPr>
        <p:blipFill>
          <a:blip r:embed="rId4"/>
          <a:stretch>
            <a:fillRect/>
          </a:stretch>
        </p:blipFill>
        <p:spPr>
          <a:xfrm>
            <a:off x="5432401" y="6219217"/>
            <a:ext cx="251999" cy="251999"/>
          </a:xfrm>
          <a:prstGeom prst="rect">
            <a:avLst/>
          </a:prstGeom>
        </p:spPr>
      </p:pic>
      <p:pic>
        <p:nvPicPr>
          <p:cNvPr id="27" name="Picture 20">
            <a:hlinkClick r:id="rId5"/>
            <a:extLst>
              <a:ext uri="{FF2B5EF4-FFF2-40B4-BE49-F238E27FC236}">
                <a16:creationId xmlns:a16="http://schemas.microsoft.com/office/drawing/2014/main" id="{E759E335-C017-2F4A-A98F-0BB9FC24DE30}"/>
              </a:ext>
            </a:extLst>
          </p:cNvPr>
          <p:cNvPicPr>
            <a:picLocks/>
          </p:cNvPicPr>
          <p:nvPr userDrawn="1"/>
        </p:nvPicPr>
        <p:blipFill>
          <a:blip r:embed="rId6"/>
          <a:stretch>
            <a:fillRect/>
          </a:stretch>
        </p:blipFill>
        <p:spPr>
          <a:xfrm>
            <a:off x="5941118" y="6225151"/>
            <a:ext cx="251999" cy="251999"/>
          </a:xfrm>
          <a:prstGeom prst="rect">
            <a:avLst/>
          </a:prstGeom>
        </p:spPr>
      </p:pic>
      <p:pic>
        <p:nvPicPr>
          <p:cNvPr id="28" name="Picture 21">
            <a:hlinkClick r:id="rId7"/>
            <a:extLst>
              <a:ext uri="{FF2B5EF4-FFF2-40B4-BE49-F238E27FC236}">
                <a16:creationId xmlns:a16="http://schemas.microsoft.com/office/drawing/2014/main" id="{760D4A5F-17C4-6848-BF64-B78564B8DACB}"/>
              </a:ext>
            </a:extLst>
          </p:cNvPr>
          <p:cNvPicPr>
            <a:picLocks/>
          </p:cNvPicPr>
          <p:nvPr userDrawn="1"/>
        </p:nvPicPr>
        <p:blipFill>
          <a:blip r:embed="rId8"/>
          <a:stretch>
            <a:fillRect/>
          </a:stretch>
        </p:blipFill>
        <p:spPr>
          <a:xfrm>
            <a:off x="6477002" y="6219218"/>
            <a:ext cx="251999" cy="251999"/>
          </a:xfrm>
          <a:prstGeom prst="rect">
            <a:avLst/>
          </a:prstGeom>
        </p:spPr>
      </p:pic>
      <p:sp>
        <p:nvSpPr>
          <p:cNvPr id="29" name="TextBox 22">
            <a:hlinkClick r:id="rId3"/>
            <a:extLst>
              <a:ext uri="{FF2B5EF4-FFF2-40B4-BE49-F238E27FC236}">
                <a16:creationId xmlns:a16="http://schemas.microsoft.com/office/drawing/2014/main" id="{9921E0FF-A4CD-E948-949C-4C65B15BC435}"/>
              </a:ext>
            </a:extLst>
          </p:cNvPr>
          <p:cNvSpPr txBox="1"/>
          <p:nvPr userDrawn="1"/>
        </p:nvSpPr>
        <p:spPr>
          <a:xfrm>
            <a:off x="5451511" y="6202161"/>
            <a:ext cx="345500" cy="344202"/>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2" name="Subtitle 2">
            <a:extLst>
              <a:ext uri="{FF2B5EF4-FFF2-40B4-BE49-F238E27FC236}">
                <a16:creationId xmlns:a16="http://schemas.microsoft.com/office/drawing/2014/main" id="{B0025CDC-A0FC-48A7-9E0E-E15EA76AC475}"/>
              </a:ext>
            </a:extLst>
          </p:cNvPr>
          <p:cNvSpPr txBox="1">
            <a:spLocks/>
          </p:cNvSpPr>
          <p:nvPr userDrawn="1"/>
        </p:nvSpPr>
        <p:spPr>
          <a:xfrm>
            <a:off x="-3" y="2366714"/>
            <a:ext cx="12192000" cy="997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Thank you for your attention</a:t>
            </a:r>
          </a:p>
        </p:txBody>
      </p:sp>
    </p:spTree>
    <p:extLst>
      <p:ext uri="{BB962C8B-B14F-4D97-AF65-F5344CB8AC3E}">
        <p14:creationId xmlns:p14="http://schemas.microsoft.com/office/powerpoint/2010/main" val="3384121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amp; text">
    <p:spTree>
      <p:nvGrpSpPr>
        <p:cNvPr id="1" name=""/>
        <p:cNvGrpSpPr/>
        <p:nvPr/>
      </p:nvGrpSpPr>
      <p:grpSpPr>
        <a:xfrm>
          <a:off x="0" y="0"/>
          <a:ext cx="0" cy="0"/>
          <a:chOff x="0" y="0"/>
          <a:chExt cx="0" cy="0"/>
        </a:xfrm>
      </p:grpSpPr>
      <p:cxnSp>
        <p:nvCxnSpPr>
          <p:cNvPr id="9" name="Straight Connector 8"/>
          <p:cNvCxnSpPr/>
          <p:nvPr userDrawn="1"/>
        </p:nvCxnSpPr>
        <p:spPr>
          <a:xfrm>
            <a:off x="205844" y="758805"/>
            <a:ext cx="11796155" cy="0"/>
          </a:xfrm>
          <a:prstGeom prst="line">
            <a:avLst/>
          </a:prstGeom>
          <a:ln w="19050">
            <a:solidFill>
              <a:srgbClr val="004FEE"/>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721" y="67127"/>
            <a:ext cx="1548243" cy="758800"/>
          </a:xfrm>
          <a:prstGeom prst="rect">
            <a:avLst/>
          </a:prstGeom>
        </p:spPr>
      </p:pic>
      <p:sp>
        <p:nvSpPr>
          <p:cNvPr id="8" name="Text Placeholder 1"/>
          <p:cNvSpPr>
            <a:spLocks noGrp="1"/>
          </p:cNvSpPr>
          <p:nvPr>
            <p:ph type="body" sz="quarter" idx="10" hasCustomPrompt="1"/>
          </p:nvPr>
        </p:nvSpPr>
        <p:spPr>
          <a:xfrm>
            <a:off x="2290619" y="152312"/>
            <a:ext cx="9711381" cy="588433"/>
          </a:xfrm>
        </p:spPr>
        <p:txBody>
          <a:bodyPr>
            <a:noAutofit/>
          </a:bodyPr>
          <a:lstStyle>
            <a:lvl1pPr marL="0" indent="0">
              <a:buNone/>
              <a:defRPr b="1"/>
            </a:lvl1pPr>
          </a:lstStyle>
          <a:p>
            <a:r>
              <a:rPr lang="en-US"/>
              <a:t>Title – one line</a:t>
            </a:r>
          </a:p>
        </p:txBody>
      </p:sp>
      <p:sp>
        <p:nvSpPr>
          <p:cNvPr id="10" name="Text Placeholder 2"/>
          <p:cNvSpPr>
            <a:spLocks noGrp="1"/>
          </p:cNvSpPr>
          <p:nvPr>
            <p:ph type="body" sz="quarter" idx="12"/>
          </p:nvPr>
        </p:nvSpPr>
        <p:spPr>
          <a:xfrm>
            <a:off x="205845" y="962432"/>
            <a:ext cx="11870799" cy="5822361"/>
          </a:xfrm>
        </p:spPr>
        <p:txBody>
          <a:bodyPr>
            <a:normAutofit/>
          </a:bodyPr>
          <a:lstStyle/>
          <a:p>
            <a:r>
              <a:rPr lang="en-GB" b="1"/>
              <a:t>Broadening engagement with stakeholders </a:t>
            </a:r>
            <a:r>
              <a:rPr lang="en-GB"/>
              <a:t>due to enlarged mandate</a:t>
            </a:r>
          </a:p>
          <a:p>
            <a:r>
              <a:rPr lang="en-GB"/>
              <a:t>Contributing to a few relevant </a:t>
            </a:r>
            <a:r>
              <a:rPr lang="en-GB" b="1"/>
              <a:t>forward-looking topics </a:t>
            </a:r>
            <a:r>
              <a:rPr lang="en-GB"/>
              <a:t>in cooperation with NRAs </a:t>
            </a:r>
          </a:p>
          <a:p>
            <a:r>
              <a:rPr lang="en-GB"/>
              <a:t>Applying more </a:t>
            </a:r>
            <a:r>
              <a:rPr lang="en-GB" b="1"/>
              <a:t>horizontal</a:t>
            </a:r>
            <a:r>
              <a:rPr lang="en-GB"/>
              <a:t> </a:t>
            </a:r>
            <a:r>
              <a:rPr lang="en-GB" b="1"/>
              <a:t>stakeholder approaches with </a:t>
            </a:r>
            <a:r>
              <a:rPr lang="en-GB"/>
              <a:t>diversified </a:t>
            </a:r>
            <a:r>
              <a:rPr lang="en-GB" b="1"/>
              <a:t>messaging</a:t>
            </a:r>
            <a:r>
              <a:rPr lang="en-GB"/>
              <a:t> per a wider group of audiences </a:t>
            </a:r>
          </a:p>
          <a:p>
            <a:r>
              <a:rPr lang="en-GB"/>
              <a:t>Highlighting the Agency’s </a:t>
            </a:r>
            <a:r>
              <a:rPr lang="en-GB" b="1"/>
              <a:t>added value </a:t>
            </a:r>
            <a:r>
              <a:rPr lang="en-GB"/>
              <a:t>in outreach and communication</a:t>
            </a:r>
          </a:p>
          <a:p>
            <a:r>
              <a:rPr lang="en-GB"/>
              <a:t>Delivering a fully-fledged </a:t>
            </a:r>
            <a:r>
              <a:rPr lang="en-GB" b="1"/>
              <a:t>new website</a:t>
            </a:r>
            <a:r>
              <a:rPr lang="en-GB"/>
              <a:t>, ‘online’ since 28/09 </a:t>
            </a:r>
          </a:p>
          <a:p>
            <a:r>
              <a:rPr lang="en-GB"/>
              <a:t>Modernising </a:t>
            </a:r>
            <a:r>
              <a:rPr lang="en-GB" b="1"/>
              <a:t>visual identity </a:t>
            </a:r>
            <a:r>
              <a:rPr lang="en-GB"/>
              <a:t>with adapted logo and brand system </a:t>
            </a:r>
          </a:p>
          <a:p>
            <a:r>
              <a:rPr lang="en-GB"/>
              <a:t>Employing </a:t>
            </a:r>
            <a:r>
              <a:rPr lang="en-GB" b="1"/>
              <a:t>innovative communication and software tools </a:t>
            </a:r>
            <a:r>
              <a:rPr lang="en-GB"/>
              <a:t>to modernise ways of working </a:t>
            </a:r>
          </a:p>
        </p:txBody>
      </p:sp>
    </p:spTree>
    <p:extLst>
      <p:ext uri="{BB962C8B-B14F-4D97-AF65-F5344CB8AC3E}">
        <p14:creationId xmlns:p14="http://schemas.microsoft.com/office/powerpoint/2010/main" val="3769111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F03F5B1-D70D-48D5-9B22-A1451864DF7D}"/>
              </a:ext>
            </a:extLst>
          </p:cNvPr>
          <p:cNvSpPr>
            <a:spLocks noGrp="1"/>
          </p:cNvSpPr>
          <p:nvPr>
            <p:ph type="body" sz="quarter" idx="10" hasCustomPrompt="1"/>
          </p:nvPr>
        </p:nvSpPr>
        <p:spPr>
          <a:xfrm>
            <a:off x="309548" y="3536442"/>
            <a:ext cx="11515133" cy="669048"/>
          </a:xfrm>
          <a:prstGeom prst="rect">
            <a:avLst/>
          </a:prstGeom>
        </p:spPr>
        <p:txBody>
          <a:bodyPr>
            <a:normAutofit/>
          </a:bodyPr>
          <a:lstStyle>
            <a:lvl1pPr marL="0" indent="0" algn="ctr">
              <a:buNone/>
              <a:defRPr sz="2000" b="0" i="0">
                <a:solidFill>
                  <a:srgbClr val="1D458D"/>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a:t>
            </a:r>
            <a:br>
              <a:rPr lang="en-US" dirty="0"/>
            </a:br>
            <a:endParaRPr lang="en-US" dirty="0"/>
          </a:p>
        </p:txBody>
      </p:sp>
      <p:sp>
        <p:nvSpPr>
          <p:cNvPr id="13" name="Text Placeholder 2">
            <a:extLst>
              <a:ext uri="{FF2B5EF4-FFF2-40B4-BE49-F238E27FC236}">
                <a16:creationId xmlns:a16="http://schemas.microsoft.com/office/drawing/2014/main" id="{6154CDAD-B684-7A4E-8369-A771A7FB3E9B}"/>
              </a:ext>
            </a:extLst>
          </p:cNvPr>
          <p:cNvSpPr>
            <a:spLocks noGrp="1"/>
          </p:cNvSpPr>
          <p:nvPr>
            <p:ph type="body" sz="quarter" idx="11" hasCustomPrompt="1"/>
          </p:nvPr>
        </p:nvSpPr>
        <p:spPr>
          <a:xfrm>
            <a:off x="309548" y="4222544"/>
            <a:ext cx="11515133" cy="315246"/>
          </a:xfrm>
          <a:prstGeom prst="rect">
            <a:avLst/>
          </a:prstGeom>
        </p:spPr>
        <p:txBody>
          <a:bodyPr>
            <a:normAutofit/>
          </a:bodyPr>
          <a:lstStyle>
            <a:lvl1pPr marL="0" indent="0" algn="ctr">
              <a:buNone/>
              <a:defRPr sz="1600" b="0" i="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Email</a:t>
            </a:r>
          </a:p>
        </p:txBody>
      </p:sp>
      <p:sp>
        <p:nvSpPr>
          <p:cNvPr id="14" name="TextBox 15">
            <a:extLst>
              <a:ext uri="{FF2B5EF4-FFF2-40B4-BE49-F238E27FC236}">
                <a16:creationId xmlns:a16="http://schemas.microsoft.com/office/drawing/2014/main" id="{EFA333DA-E89A-C64B-AD56-7CC463EE9778}"/>
              </a:ext>
            </a:extLst>
          </p:cNvPr>
          <p:cNvSpPr txBox="1"/>
          <p:nvPr userDrawn="1"/>
        </p:nvSpPr>
        <p:spPr>
          <a:xfrm>
            <a:off x="5459950" y="6180876"/>
            <a:ext cx="309447" cy="315246"/>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5" name="Oval 16">
            <a:extLst>
              <a:ext uri="{FF2B5EF4-FFF2-40B4-BE49-F238E27FC236}">
                <a16:creationId xmlns:a16="http://schemas.microsoft.com/office/drawing/2014/main" id="{72D7E6BD-60CE-164B-906B-1AEB53284A76}"/>
              </a:ext>
            </a:extLst>
          </p:cNvPr>
          <p:cNvSpPr/>
          <p:nvPr userDrawn="1"/>
        </p:nvSpPr>
        <p:spPr>
          <a:xfrm>
            <a:off x="6401399" y="6144067"/>
            <a:ext cx="403200" cy="40229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a:p>
        </p:txBody>
      </p:sp>
      <p:sp>
        <p:nvSpPr>
          <p:cNvPr id="24" name="Oval 17">
            <a:extLst>
              <a:ext uri="{FF2B5EF4-FFF2-40B4-BE49-F238E27FC236}">
                <a16:creationId xmlns:a16="http://schemas.microsoft.com/office/drawing/2014/main" id="{93330332-5EAC-9940-9E0C-B77BA0B27ACE}"/>
              </a:ext>
            </a:extLst>
          </p:cNvPr>
          <p:cNvSpPr/>
          <p:nvPr userDrawn="1"/>
        </p:nvSpPr>
        <p:spPr>
          <a:xfrm>
            <a:off x="5356799" y="6150000"/>
            <a:ext cx="403200" cy="40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Oval 18">
            <a:extLst>
              <a:ext uri="{FF2B5EF4-FFF2-40B4-BE49-F238E27FC236}">
                <a16:creationId xmlns:a16="http://schemas.microsoft.com/office/drawing/2014/main" id="{A596BF06-D029-0E4D-A997-1E12ED7C4FE2}"/>
              </a:ext>
            </a:extLst>
          </p:cNvPr>
          <p:cNvSpPr/>
          <p:nvPr userDrawn="1"/>
        </p:nvSpPr>
        <p:spPr>
          <a:xfrm>
            <a:off x="5865515" y="6150000"/>
            <a:ext cx="403200" cy="40229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6" name="Picture 19">
            <a:hlinkClick r:id="rId2"/>
            <a:extLst>
              <a:ext uri="{FF2B5EF4-FFF2-40B4-BE49-F238E27FC236}">
                <a16:creationId xmlns:a16="http://schemas.microsoft.com/office/drawing/2014/main" id="{5FD4AECF-0807-E041-8554-EA72FEB43DE7}"/>
              </a:ext>
            </a:extLst>
          </p:cNvPr>
          <p:cNvPicPr>
            <a:picLocks/>
          </p:cNvPicPr>
          <p:nvPr userDrawn="1"/>
        </p:nvPicPr>
        <p:blipFill>
          <a:blip r:embed="rId3"/>
          <a:stretch>
            <a:fillRect/>
          </a:stretch>
        </p:blipFill>
        <p:spPr>
          <a:xfrm>
            <a:off x="5432401" y="6219217"/>
            <a:ext cx="251999" cy="251999"/>
          </a:xfrm>
          <a:prstGeom prst="rect">
            <a:avLst/>
          </a:prstGeom>
        </p:spPr>
      </p:pic>
      <p:pic>
        <p:nvPicPr>
          <p:cNvPr id="27" name="Picture 20">
            <a:hlinkClick r:id="rId4"/>
            <a:extLst>
              <a:ext uri="{FF2B5EF4-FFF2-40B4-BE49-F238E27FC236}">
                <a16:creationId xmlns:a16="http://schemas.microsoft.com/office/drawing/2014/main" id="{E759E335-C017-2F4A-A98F-0BB9FC24DE30}"/>
              </a:ext>
            </a:extLst>
          </p:cNvPr>
          <p:cNvPicPr>
            <a:picLocks/>
          </p:cNvPicPr>
          <p:nvPr userDrawn="1"/>
        </p:nvPicPr>
        <p:blipFill>
          <a:blip r:embed="rId5"/>
          <a:stretch>
            <a:fillRect/>
          </a:stretch>
        </p:blipFill>
        <p:spPr>
          <a:xfrm>
            <a:off x="5941118" y="6225151"/>
            <a:ext cx="251999" cy="251999"/>
          </a:xfrm>
          <a:prstGeom prst="rect">
            <a:avLst/>
          </a:prstGeom>
        </p:spPr>
      </p:pic>
      <p:pic>
        <p:nvPicPr>
          <p:cNvPr id="28" name="Picture 21">
            <a:hlinkClick r:id="rId6"/>
            <a:extLst>
              <a:ext uri="{FF2B5EF4-FFF2-40B4-BE49-F238E27FC236}">
                <a16:creationId xmlns:a16="http://schemas.microsoft.com/office/drawing/2014/main" id="{760D4A5F-17C4-6848-BF64-B78564B8DACB}"/>
              </a:ext>
            </a:extLst>
          </p:cNvPr>
          <p:cNvPicPr>
            <a:picLocks/>
          </p:cNvPicPr>
          <p:nvPr userDrawn="1"/>
        </p:nvPicPr>
        <p:blipFill>
          <a:blip r:embed="rId7"/>
          <a:stretch>
            <a:fillRect/>
          </a:stretch>
        </p:blipFill>
        <p:spPr>
          <a:xfrm>
            <a:off x="6477002" y="6219218"/>
            <a:ext cx="251999" cy="251999"/>
          </a:xfrm>
          <a:prstGeom prst="rect">
            <a:avLst/>
          </a:prstGeom>
        </p:spPr>
      </p:pic>
      <p:sp>
        <p:nvSpPr>
          <p:cNvPr id="29" name="TextBox 22">
            <a:hlinkClick r:id="rId2"/>
            <a:extLst>
              <a:ext uri="{FF2B5EF4-FFF2-40B4-BE49-F238E27FC236}">
                <a16:creationId xmlns:a16="http://schemas.microsoft.com/office/drawing/2014/main" id="{9921E0FF-A4CD-E948-949C-4C65B15BC435}"/>
              </a:ext>
            </a:extLst>
          </p:cNvPr>
          <p:cNvSpPr txBox="1"/>
          <p:nvPr userDrawn="1"/>
        </p:nvSpPr>
        <p:spPr>
          <a:xfrm>
            <a:off x="5451511" y="6202161"/>
            <a:ext cx="345500" cy="344202"/>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2" name="Rectangle 14">
            <a:extLst>
              <a:ext uri="{FF2B5EF4-FFF2-40B4-BE49-F238E27FC236}">
                <a16:creationId xmlns:a16="http://schemas.microsoft.com/office/drawing/2014/main" id="{2DDACB37-8764-45FE-9D90-7F43A56D7866}"/>
              </a:ext>
            </a:extLst>
          </p:cNvPr>
          <p:cNvSpPr/>
          <p:nvPr userDrawn="1"/>
        </p:nvSpPr>
        <p:spPr>
          <a:xfrm>
            <a:off x="1" y="2060630"/>
            <a:ext cx="12199716" cy="1368370"/>
          </a:xfrm>
          <a:prstGeom prst="rect">
            <a:avLst/>
          </a:prstGeom>
          <a:solidFill>
            <a:srgbClr val="EAF6FE"/>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6" name="Subtitle 2">
            <a:extLst>
              <a:ext uri="{FF2B5EF4-FFF2-40B4-BE49-F238E27FC236}">
                <a16:creationId xmlns:a16="http://schemas.microsoft.com/office/drawing/2014/main" id="{C8A587B5-014E-4EE2-967D-F185D87973B5}"/>
              </a:ext>
            </a:extLst>
          </p:cNvPr>
          <p:cNvSpPr txBox="1">
            <a:spLocks/>
          </p:cNvSpPr>
          <p:nvPr userDrawn="1"/>
        </p:nvSpPr>
        <p:spPr>
          <a:xfrm>
            <a:off x="-3" y="2366714"/>
            <a:ext cx="12192000" cy="997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1D458D"/>
                </a:solidFill>
                <a:effectLst/>
                <a:uLnTx/>
                <a:uFillTx/>
                <a:latin typeface="Lato" panose="020F0502020204030203"/>
                <a:ea typeface="Lato" panose="020F0502020204030203" pitchFamily="34" charset="0"/>
                <a:cs typeface="Lato" panose="020F0502020204030203" pitchFamily="34" charset="0"/>
              </a:rPr>
              <a:t>Thank you for your attention</a:t>
            </a:r>
          </a:p>
        </p:txBody>
      </p:sp>
    </p:spTree>
    <p:extLst>
      <p:ext uri="{BB962C8B-B14F-4D97-AF65-F5344CB8AC3E}">
        <p14:creationId xmlns:p14="http://schemas.microsoft.com/office/powerpoint/2010/main" val="3217579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ACB5-71F5-8B47-8193-8684C994D557}"/>
              </a:ext>
            </a:extLst>
          </p:cNvPr>
          <p:cNvSpPr>
            <a:spLocks noGrp="1"/>
          </p:cNvSpPr>
          <p:nvPr>
            <p:ph type="body" sz="quarter" idx="10" hasCustomPrompt="1"/>
          </p:nvPr>
        </p:nvSpPr>
        <p:spPr>
          <a:xfrm>
            <a:off x="231503" y="5860637"/>
            <a:ext cx="7365781" cy="539318"/>
          </a:xfrm>
          <a:prstGeom prst="rect">
            <a:avLst/>
          </a:prstGeom>
        </p:spPr>
        <p:txBody>
          <a:bodyPr>
            <a:normAutofit/>
          </a:bodyPr>
          <a:lstStyle>
            <a:lvl1pPr marL="0" indent="0" algn="l">
              <a:buNone/>
              <a:defRPr sz="1600"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 </a:t>
            </a:r>
            <a:br>
              <a:rPr lang="en-US" dirty="0"/>
            </a:br>
            <a:r>
              <a:rPr lang="en-US" dirty="0"/>
              <a:t>Name, Position</a:t>
            </a:r>
          </a:p>
          <a:p>
            <a:pPr lvl="0"/>
            <a:endParaRPr lang="en-US" dirty="0"/>
          </a:p>
        </p:txBody>
      </p:sp>
      <p:sp>
        <p:nvSpPr>
          <p:cNvPr id="11" name="Text Placeholder 14">
            <a:extLst>
              <a:ext uri="{FF2B5EF4-FFF2-40B4-BE49-F238E27FC236}">
                <a16:creationId xmlns:a16="http://schemas.microsoft.com/office/drawing/2014/main" id="{43C784FB-BB1C-4DA6-A74D-C408CBF2E9FB}"/>
              </a:ext>
            </a:extLst>
          </p:cNvPr>
          <p:cNvSpPr>
            <a:spLocks noGrp="1"/>
          </p:cNvSpPr>
          <p:nvPr>
            <p:ph type="body" sz="quarter" idx="12" hasCustomPrompt="1"/>
          </p:nvPr>
        </p:nvSpPr>
        <p:spPr>
          <a:xfrm>
            <a:off x="231504" y="5243128"/>
            <a:ext cx="11687229" cy="433093"/>
          </a:xfrm>
          <a:prstGeom prst="rect">
            <a:avLst/>
          </a:prstGeom>
        </p:spPr>
        <p:txBody>
          <a:bodyPr>
            <a:normAutofit/>
          </a:bodyPr>
          <a:lstStyle>
            <a:lvl1pPr marL="0" indent="0" algn="l">
              <a:buNone/>
              <a:defRPr sz="2000" b="1" i="0">
                <a:solidFill>
                  <a:srgbClr val="76B828"/>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Event title and date</a:t>
            </a:r>
          </a:p>
        </p:txBody>
      </p:sp>
      <p:sp>
        <p:nvSpPr>
          <p:cNvPr id="22" name="Text Placeholder 14">
            <a:extLst>
              <a:ext uri="{FF2B5EF4-FFF2-40B4-BE49-F238E27FC236}">
                <a16:creationId xmlns:a16="http://schemas.microsoft.com/office/drawing/2014/main" id="{FA88000D-944E-41DF-AA2D-6D0C1F017F86}"/>
              </a:ext>
            </a:extLst>
          </p:cNvPr>
          <p:cNvSpPr>
            <a:spLocks noGrp="1"/>
          </p:cNvSpPr>
          <p:nvPr>
            <p:ph type="body" sz="quarter" idx="15" hasCustomPrompt="1"/>
          </p:nvPr>
        </p:nvSpPr>
        <p:spPr>
          <a:xfrm>
            <a:off x="231503" y="4212965"/>
            <a:ext cx="11687229" cy="835289"/>
          </a:xfrm>
          <a:prstGeom prst="rect">
            <a:avLst/>
          </a:prstGeom>
        </p:spPr>
        <p:txBody>
          <a:bodyPr>
            <a:normAutofit/>
          </a:bodyPr>
          <a:lstStyle>
            <a:lvl1pPr marL="0" indent="0" algn="l">
              <a:lnSpc>
                <a:spcPct val="100000"/>
              </a:lnSpc>
              <a:buNone/>
              <a:defRPr sz="3200" b="1"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Title of the presentation</a:t>
            </a:r>
            <a:br>
              <a:rPr lang="en-US" dirty="0"/>
            </a:br>
            <a:endParaRPr lang="en-US" dirty="0"/>
          </a:p>
        </p:txBody>
      </p:sp>
      <p:sp>
        <p:nvSpPr>
          <p:cNvPr id="12" name="Text Placeholder 2">
            <a:extLst>
              <a:ext uri="{FF2B5EF4-FFF2-40B4-BE49-F238E27FC236}">
                <a16:creationId xmlns:a16="http://schemas.microsoft.com/office/drawing/2014/main" id="{3B7CACBF-A8B3-4AF8-81C2-46A4E9604CA2}"/>
              </a:ext>
            </a:extLst>
          </p:cNvPr>
          <p:cNvSpPr txBox="1">
            <a:spLocks/>
          </p:cNvSpPr>
          <p:nvPr userDrawn="1"/>
        </p:nvSpPr>
        <p:spPr>
          <a:xfrm>
            <a:off x="8312151" y="3776955"/>
            <a:ext cx="3758980" cy="261649"/>
          </a:xfrm>
          <a:prstGeom prst="rect">
            <a:avLst/>
          </a:prstGeom>
        </p:spPr>
        <p:txBody>
          <a:bodyPr>
            <a:normAutofit/>
          </a:bodyPr>
          <a:lstStyle>
            <a:lvl1pPr marL="0" indent="0" algn="r" defTabSz="914400" rtl="0" eaLnBrk="1" latinLnBrk="0" hangingPunct="1">
              <a:lnSpc>
                <a:spcPct val="90000"/>
              </a:lnSpc>
              <a:spcBef>
                <a:spcPts val="1000"/>
              </a:spcBef>
              <a:buClr>
                <a:schemeClr val="accent3"/>
              </a:buClr>
              <a:buFont typeface="Lato" panose="020F0502020204030203" pitchFamily="34" charset="0"/>
              <a:buNone/>
              <a:defRPr sz="10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92D050"/>
              </a:buClr>
              <a:buSzPct val="100000"/>
              <a:buFont typeface="Arial Unicode MS" panose="020B0604020202020204" pitchFamily="34" charset="-128"/>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92D050"/>
              </a:buClr>
              <a:buFont typeface="Wingdings" pitchFamily="2" charset="2"/>
              <a:buChar char="§"/>
              <a:defRPr sz="18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92D050"/>
              </a:buClr>
              <a:buFont typeface="Courier New" panose="02070309020205020404" pitchFamily="49" charset="0"/>
              <a:buChar char="o"/>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51" dirty="0"/>
              <a:t>Picture courtesy of National Grid</a:t>
            </a:r>
          </a:p>
          <a:p>
            <a:endParaRPr lang="en-US" sz="751" dirty="0"/>
          </a:p>
        </p:txBody>
      </p:sp>
      <p:pic>
        <p:nvPicPr>
          <p:cNvPr id="9" name="Picture 8">
            <a:extLst>
              <a:ext uri="{FF2B5EF4-FFF2-40B4-BE49-F238E27FC236}">
                <a16:creationId xmlns:a16="http://schemas.microsoft.com/office/drawing/2014/main" id="{BF17EDC3-8EE8-4EF9-862F-6F5C772A6A96}"/>
              </a:ext>
            </a:extLst>
          </p:cNvPr>
          <p:cNvPicPr>
            <a:picLocks noChangeAspect="1"/>
          </p:cNvPicPr>
          <p:nvPr userDrawn="1"/>
        </p:nvPicPr>
        <p:blipFill>
          <a:blip r:embed="rId2"/>
          <a:stretch>
            <a:fillRect/>
          </a:stretch>
        </p:blipFill>
        <p:spPr>
          <a:xfrm>
            <a:off x="6477003" y="1371599"/>
            <a:ext cx="5714999" cy="2667002"/>
          </a:xfrm>
          <a:prstGeom prst="rect">
            <a:avLst/>
          </a:prstGeom>
        </p:spPr>
      </p:pic>
      <p:sp>
        <p:nvSpPr>
          <p:cNvPr id="15" name="Rectangle 14">
            <a:extLst>
              <a:ext uri="{FF2B5EF4-FFF2-40B4-BE49-F238E27FC236}">
                <a16:creationId xmlns:a16="http://schemas.microsoft.com/office/drawing/2014/main" id="{B6C73B7A-BF01-4A07-ACC9-089E7A982427}"/>
              </a:ext>
            </a:extLst>
          </p:cNvPr>
          <p:cNvSpPr/>
          <p:nvPr userDrawn="1"/>
        </p:nvSpPr>
        <p:spPr>
          <a:xfrm>
            <a:off x="-1" y="1371603"/>
            <a:ext cx="6477001" cy="2667001"/>
          </a:xfrm>
          <a:prstGeom prst="rect">
            <a:avLst/>
          </a:prstGeom>
          <a:solidFill>
            <a:srgbClr val="EAF7FD"/>
          </a:solidFill>
          <a:ln>
            <a:solidFill>
              <a:srgbClr val="EAF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7" name="TextBox 16">
            <a:extLst>
              <a:ext uri="{FF2B5EF4-FFF2-40B4-BE49-F238E27FC236}">
                <a16:creationId xmlns:a16="http://schemas.microsoft.com/office/drawing/2014/main" id="{DF614EB0-45B9-4213-ABCF-5131818F37AA}"/>
              </a:ext>
            </a:extLst>
          </p:cNvPr>
          <p:cNvSpPr txBox="1"/>
          <p:nvPr userDrawn="1"/>
        </p:nvSpPr>
        <p:spPr>
          <a:xfrm>
            <a:off x="762004" y="2275706"/>
            <a:ext cx="5714999" cy="369332"/>
          </a:xfrm>
          <a:prstGeom prst="rect">
            <a:avLst/>
          </a:prstGeom>
          <a:noFill/>
        </p:spPr>
        <p:txBody>
          <a:bodyPr wrap="square" rtlCol="0">
            <a:spAutoFit/>
          </a:bodyPr>
          <a:lstStyle/>
          <a:p>
            <a:r>
              <a:rPr lang="en-US" sz="1800" i="1" dirty="0">
                <a:solidFill>
                  <a:srgbClr val="214E9F"/>
                </a:solidFill>
                <a:latin typeface="Lato" panose="020B0604020202020204" charset="0"/>
                <a:ea typeface="Lato" panose="020B0604020202020204" charset="0"/>
                <a:cs typeface="Lato" panose="020B0604020202020204" charset="0"/>
              </a:rPr>
              <a:t>‘Making European gas grids ready for the energy transition’</a:t>
            </a:r>
            <a:endParaRPr lang="en-BE" sz="1800" i="1" dirty="0">
              <a:solidFill>
                <a:srgbClr val="214E9F"/>
              </a:solidFill>
              <a:latin typeface="Lato" panose="020B0604020202020204" charset="0"/>
              <a:ea typeface="Lato" panose="020B0604020202020204" charset="0"/>
              <a:cs typeface="Lato" panose="020B0604020202020204" charset="0"/>
            </a:endParaRPr>
          </a:p>
        </p:txBody>
      </p:sp>
      <p:sp>
        <p:nvSpPr>
          <p:cNvPr id="14" name="Espace réservé du texte 3">
            <a:extLst>
              <a:ext uri="{FF2B5EF4-FFF2-40B4-BE49-F238E27FC236}">
                <a16:creationId xmlns:a16="http://schemas.microsoft.com/office/drawing/2014/main" id="{A0C41DAC-5B48-4FBC-B2B0-BD7D1ACD4DB3}"/>
              </a:ext>
            </a:extLst>
          </p:cNvPr>
          <p:cNvSpPr>
            <a:spLocks noGrp="1"/>
          </p:cNvSpPr>
          <p:nvPr>
            <p:ph type="body" sz="quarter" idx="18" hasCustomPrompt="1"/>
          </p:nvPr>
        </p:nvSpPr>
        <p:spPr>
          <a:xfrm>
            <a:off x="8439574" y="651130"/>
            <a:ext cx="3561927" cy="2921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a:t>Version #</a:t>
            </a:r>
          </a:p>
        </p:txBody>
      </p:sp>
      <p:sp>
        <p:nvSpPr>
          <p:cNvPr id="18" name="Espace réservé du texte 3">
            <a:extLst>
              <a:ext uri="{FF2B5EF4-FFF2-40B4-BE49-F238E27FC236}">
                <a16:creationId xmlns:a16="http://schemas.microsoft.com/office/drawing/2014/main" id="{5C3C4A17-42B2-4165-8245-5390989785B5}"/>
              </a:ext>
            </a:extLst>
          </p:cNvPr>
          <p:cNvSpPr>
            <a:spLocks noGrp="1"/>
          </p:cNvSpPr>
          <p:nvPr>
            <p:ph type="body" sz="quarter" idx="19" hasCustomPrompt="1"/>
          </p:nvPr>
        </p:nvSpPr>
        <p:spPr>
          <a:xfrm>
            <a:off x="8439575" y="337820"/>
            <a:ext cx="3561927" cy="3048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err="1"/>
              <a:t>Latest</a:t>
            </a:r>
            <a:r>
              <a:rPr lang="fr-FR" dirty="0"/>
              <a:t> </a:t>
            </a:r>
            <a:r>
              <a:rPr lang="fr-FR" dirty="0" err="1"/>
              <a:t>Revision</a:t>
            </a:r>
            <a:r>
              <a:rPr lang="fr-FR" dirty="0"/>
              <a:t> Date DD/MM/YYYY</a:t>
            </a:r>
          </a:p>
        </p:txBody>
      </p:sp>
      <p:sp>
        <p:nvSpPr>
          <p:cNvPr id="13" name="Espace réservé du texte 3">
            <a:extLst>
              <a:ext uri="{FF2B5EF4-FFF2-40B4-BE49-F238E27FC236}">
                <a16:creationId xmlns:a16="http://schemas.microsoft.com/office/drawing/2014/main" id="{A6410E72-33A2-4868-8F20-E40517956C02}"/>
              </a:ext>
            </a:extLst>
          </p:cNvPr>
          <p:cNvSpPr>
            <a:spLocks noGrp="1"/>
          </p:cNvSpPr>
          <p:nvPr>
            <p:ph type="body" sz="quarter" idx="20" hasCustomPrompt="1"/>
          </p:nvPr>
        </p:nvSpPr>
        <p:spPr>
          <a:xfrm>
            <a:off x="8782679" y="6370660"/>
            <a:ext cx="3136053" cy="360000"/>
          </a:xfrm>
          <a:prstGeom prst="rect">
            <a:avLst/>
          </a:prstGeom>
        </p:spPr>
        <p:txBody>
          <a:bodyPr>
            <a:noAutofit/>
          </a:bodyPr>
          <a:lstStyle>
            <a:lvl1pPr marL="0" marR="0" indent="0" algn="r" defTabSz="914377" rtl="0" eaLnBrk="1" fontAlgn="auto" latinLnBrk="0" hangingPunct="1">
              <a:lnSpc>
                <a:spcPct val="100000"/>
              </a:lnSpc>
              <a:spcBef>
                <a:spcPts val="0"/>
              </a:spcBef>
              <a:spcAft>
                <a:spcPts val="400"/>
              </a:spcAft>
              <a:buClr>
                <a:schemeClr val="accent1"/>
              </a:buClr>
              <a:buSzTx/>
              <a:buFont typeface="Police système"/>
              <a:buNone/>
              <a:tabLst/>
              <a:defRPr sz="1400" b="0">
                <a:solidFill>
                  <a:schemeClr val="tx1"/>
                </a:solidFill>
                <a:latin typeface="Lato" panose="020F0502020204030203" pitchFamily="34" charset="0"/>
                <a:cs typeface="Calibri" panose="020F0502020204030204" pitchFamily="34" charset="0"/>
              </a:defRPr>
            </a:lvl1pPr>
          </a:lstStyle>
          <a:p>
            <a:pPr lvl="0"/>
            <a:r>
              <a:rPr lang="fr-FR" dirty="0"/>
              <a:t>Location</a:t>
            </a:r>
          </a:p>
        </p:txBody>
      </p:sp>
    </p:spTree>
    <p:extLst>
      <p:ext uri="{BB962C8B-B14F-4D97-AF65-F5344CB8AC3E}">
        <p14:creationId xmlns:p14="http://schemas.microsoft.com/office/powerpoint/2010/main" val="4135139180"/>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sp>
        <p:nvSpPr>
          <p:cNvPr id="16" name="Rectangle 14">
            <a:extLst>
              <a:ext uri="{FF2B5EF4-FFF2-40B4-BE49-F238E27FC236}">
                <a16:creationId xmlns:a16="http://schemas.microsoft.com/office/drawing/2014/main" id="{CDCA8842-9D98-4496-BAF1-C37E71E2352F}"/>
              </a:ext>
            </a:extLst>
          </p:cNvPr>
          <p:cNvSpPr/>
          <p:nvPr userDrawn="1"/>
        </p:nvSpPr>
        <p:spPr>
          <a:xfrm>
            <a:off x="1" y="2060630"/>
            <a:ext cx="12199716" cy="1368370"/>
          </a:xfrm>
          <a:prstGeom prst="rect">
            <a:avLst/>
          </a:prstGeom>
          <a:blipFill>
            <a:blip r:embed="rId2"/>
            <a:stretch>
              <a:fillRect t="-245428" b="-161020"/>
            </a:stretch>
          </a:blip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 Placeholder 2">
            <a:extLst>
              <a:ext uri="{FF2B5EF4-FFF2-40B4-BE49-F238E27FC236}">
                <a16:creationId xmlns:a16="http://schemas.microsoft.com/office/drawing/2014/main" id="{6F03F5B1-D70D-48D5-9B22-A1451864DF7D}"/>
              </a:ext>
            </a:extLst>
          </p:cNvPr>
          <p:cNvSpPr>
            <a:spLocks noGrp="1"/>
          </p:cNvSpPr>
          <p:nvPr>
            <p:ph type="body" sz="quarter" idx="10" hasCustomPrompt="1"/>
          </p:nvPr>
        </p:nvSpPr>
        <p:spPr>
          <a:xfrm>
            <a:off x="309548" y="3536442"/>
            <a:ext cx="11515133" cy="669048"/>
          </a:xfrm>
          <a:prstGeom prst="rect">
            <a:avLst/>
          </a:prstGeom>
        </p:spPr>
        <p:txBody>
          <a:bodyPr>
            <a:normAutofit/>
          </a:bodyPr>
          <a:lstStyle>
            <a:lvl1pPr marL="0" indent="0" algn="ctr">
              <a:buNone/>
              <a:defRPr sz="2000" b="0" i="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a:t>
            </a:r>
            <a:br>
              <a:rPr lang="en-US" dirty="0"/>
            </a:br>
            <a:endParaRPr lang="en-US" dirty="0"/>
          </a:p>
        </p:txBody>
      </p:sp>
      <p:sp>
        <p:nvSpPr>
          <p:cNvPr id="13" name="Text Placeholder 2">
            <a:extLst>
              <a:ext uri="{FF2B5EF4-FFF2-40B4-BE49-F238E27FC236}">
                <a16:creationId xmlns:a16="http://schemas.microsoft.com/office/drawing/2014/main" id="{6154CDAD-B684-7A4E-8369-A771A7FB3E9B}"/>
              </a:ext>
            </a:extLst>
          </p:cNvPr>
          <p:cNvSpPr>
            <a:spLocks noGrp="1"/>
          </p:cNvSpPr>
          <p:nvPr>
            <p:ph type="body" sz="quarter" idx="11" hasCustomPrompt="1"/>
          </p:nvPr>
        </p:nvSpPr>
        <p:spPr>
          <a:xfrm>
            <a:off x="309548" y="4222544"/>
            <a:ext cx="11515133" cy="315246"/>
          </a:xfrm>
          <a:prstGeom prst="rect">
            <a:avLst/>
          </a:prstGeom>
        </p:spPr>
        <p:txBody>
          <a:bodyPr>
            <a:normAutofit/>
          </a:bodyPr>
          <a:lstStyle>
            <a:lvl1pPr marL="0" indent="0" algn="ctr">
              <a:buNone/>
              <a:defRPr sz="1600" b="0" i="0">
                <a:solidFill>
                  <a:schemeClr val="tx1"/>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Email</a:t>
            </a:r>
          </a:p>
        </p:txBody>
      </p:sp>
      <p:sp>
        <p:nvSpPr>
          <p:cNvPr id="14" name="TextBox 15">
            <a:extLst>
              <a:ext uri="{FF2B5EF4-FFF2-40B4-BE49-F238E27FC236}">
                <a16:creationId xmlns:a16="http://schemas.microsoft.com/office/drawing/2014/main" id="{EFA333DA-E89A-C64B-AD56-7CC463EE9778}"/>
              </a:ext>
            </a:extLst>
          </p:cNvPr>
          <p:cNvSpPr txBox="1"/>
          <p:nvPr userDrawn="1"/>
        </p:nvSpPr>
        <p:spPr>
          <a:xfrm>
            <a:off x="5459950" y="6180876"/>
            <a:ext cx="309447" cy="315246"/>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5" name="Oval 16">
            <a:extLst>
              <a:ext uri="{FF2B5EF4-FFF2-40B4-BE49-F238E27FC236}">
                <a16:creationId xmlns:a16="http://schemas.microsoft.com/office/drawing/2014/main" id="{72D7E6BD-60CE-164B-906B-1AEB53284A76}"/>
              </a:ext>
            </a:extLst>
          </p:cNvPr>
          <p:cNvSpPr/>
          <p:nvPr userDrawn="1"/>
        </p:nvSpPr>
        <p:spPr>
          <a:xfrm>
            <a:off x="6401399" y="6144067"/>
            <a:ext cx="403200" cy="40229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a:p>
        </p:txBody>
      </p:sp>
      <p:sp>
        <p:nvSpPr>
          <p:cNvPr id="24" name="Oval 17">
            <a:extLst>
              <a:ext uri="{FF2B5EF4-FFF2-40B4-BE49-F238E27FC236}">
                <a16:creationId xmlns:a16="http://schemas.microsoft.com/office/drawing/2014/main" id="{93330332-5EAC-9940-9E0C-B77BA0B27ACE}"/>
              </a:ext>
            </a:extLst>
          </p:cNvPr>
          <p:cNvSpPr/>
          <p:nvPr userDrawn="1"/>
        </p:nvSpPr>
        <p:spPr>
          <a:xfrm>
            <a:off x="5356799" y="6150000"/>
            <a:ext cx="403200" cy="40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Oval 18">
            <a:extLst>
              <a:ext uri="{FF2B5EF4-FFF2-40B4-BE49-F238E27FC236}">
                <a16:creationId xmlns:a16="http://schemas.microsoft.com/office/drawing/2014/main" id="{A596BF06-D029-0E4D-A997-1E12ED7C4FE2}"/>
              </a:ext>
            </a:extLst>
          </p:cNvPr>
          <p:cNvSpPr/>
          <p:nvPr userDrawn="1"/>
        </p:nvSpPr>
        <p:spPr>
          <a:xfrm>
            <a:off x="5865515" y="6150000"/>
            <a:ext cx="403200" cy="40229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6" name="Picture 19">
            <a:hlinkClick r:id="rId3"/>
            <a:extLst>
              <a:ext uri="{FF2B5EF4-FFF2-40B4-BE49-F238E27FC236}">
                <a16:creationId xmlns:a16="http://schemas.microsoft.com/office/drawing/2014/main" id="{5FD4AECF-0807-E041-8554-EA72FEB43DE7}"/>
              </a:ext>
            </a:extLst>
          </p:cNvPr>
          <p:cNvPicPr>
            <a:picLocks/>
          </p:cNvPicPr>
          <p:nvPr userDrawn="1"/>
        </p:nvPicPr>
        <p:blipFill>
          <a:blip r:embed="rId4"/>
          <a:stretch>
            <a:fillRect/>
          </a:stretch>
        </p:blipFill>
        <p:spPr>
          <a:xfrm>
            <a:off x="5432401" y="6219217"/>
            <a:ext cx="251999" cy="251999"/>
          </a:xfrm>
          <a:prstGeom prst="rect">
            <a:avLst/>
          </a:prstGeom>
        </p:spPr>
      </p:pic>
      <p:pic>
        <p:nvPicPr>
          <p:cNvPr id="27" name="Picture 20">
            <a:hlinkClick r:id="rId5"/>
            <a:extLst>
              <a:ext uri="{FF2B5EF4-FFF2-40B4-BE49-F238E27FC236}">
                <a16:creationId xmlns:a16="http://schemas.microsoft.com/office/drawing/2014/main" id="{E759E335-C017-2F4A-A98F-0BB9FC24DE30}"/>
              </a:ext>
            </a:extLst>
          </p:cNvPr>
          <p:cNvPicPr>
            <a:picLocks/>
          </p:cNvPicPr>
          <p:nvPr userDrawn="1"/>
        </p:nvPicPr>
        <p:blipFill>
          <a:blip r:embed="rId6"/>
          <a:stretch>
            <a:fillRect/>
          </a:stretch>
        </p:blipFill>
        <p:spPr>
          <a:xfrm>
            <a:off x="5941118" y="6225151"/>
            <a:ext cx="251999" cy="251999"/>
          </a:xfrm>
          <a:prstGeom prst="rect">
            <a:avLst/>
          </a:prstGeom>
        </p:spPr>
      </p:pic>
      <p:pic>
        <p:nvPicPr>
          <p:cNvPr id="28" name="Picture 21">
            <a:hlinkClick r:id="rId7"/>
            <a:extLst>
              <a:ext uri="{FF2B5EF4-FFF2-40B4-BE49-F238E27FC236}">
                <a16:creationId xmlns:a16="http://schemas.microsoft.com/office/drawing/2014/main" id="{760D4A5F-17C4-6848-BF64-B78564B8DACB}"/>
              </a:ext>
            </a:extLst>
          </p:cNvPr>
          <p:cNvPicPr>
            <a:picLocks/>
          </p:cNvPicPr>
          <p:nvPr userDrawn="1"/>
        </p:nvPicPr>
        <p:blipFill>
          <a:blip r:embed="rId8"/>
          <a:stretch>
            <a:fillRect/>
          </a:stretch>
        </p:blipFill>
        <p:spPr>
          <a:xfrm>
            <a:off x="6477002" y="6219218"/>
            <a:ext cx="251999" cy="251999"/>
          </a:xfrm>
          <a:prstGeom prst="rect">
            <a:avLst/>
          </a:prstGeom>
        </p:spPr>
      </p:pic>
      <p:sp>
        <p:nvSpPr>
          <p:cNvPr id="29" name="TextBox 22">
            <a:hlinkClick r:id="rId3"/>
            <a:extLst>
              <a:ext uri="{FF2B5EF4-FFF2-40B4-BE49-F238E27FC236}">
                <a16:creationId xmlns:a16="http://schemas.microsoft.com/office/drawing/2014/main" id="{9921E0FF-A4CD-E948-949C-4C65B15BC435}"/>
              </a:ext>
            </a:extLst>
          </p:cNvPr>
          <p:cNvSpPr txBox="1"/>
          <p:nvPr userDrawn="1"/>
        </p:nvSpPr>
        <p:spPr>
          <a:xfrm>
            <a:off x="5451511" y="6202161"/>
            <a:ext cx="345500" cy="344202"/>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2" name="Subtitle 2">
            <a:extLst>
              <a:ext uri="{FF2B5EF4-FFF2-40B4-BE49-F238E27FC236}">
                <a16:creationId xmlns:a16="http://schemas.microsoft.com/office/drawing/2014/main" id="{B0025CDC-A0FC-48A7-9E0E-E15EA76AC475}"/>
              </a:ext>
            </a:extLst>
          </p:cNvPr>
          <p:cNvSpPr txBox="1">
            <a:spLocks/>
          </p:cNvSpPr>
          <p:nvPr userDrawn="1"/>
        </p:nvSpPr>
        <p:spPr>
          <a:xfrm>
            <a:off x="-3" y="2366714"/>
            <a:ext cx="12192000" cy="997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chemeClr val="bg1"/>
                </a:solidFill>
                <a:effectLst/>
                <a:uLnTx/>
                <a:uFillTx/>
                <a:latin typeface="Lato" panose="020F0502020204030203"/>
                <a:ea typeface="Lato" panose="020F0502020204030203" pitchFamily="34" charset="0"/>
                <a:cs typeface="Lato" panose="020F0502020204030203" pitchFamily="34" charset="0"/>
              </a:rPr>
              <a:t>Thank you for your attention</a:t>
            </a:r>
          </a:p>
        </p:txBody>
      </p:sp>
    </p:spTree>
    <p:extLst>
      <p:ext uri="{BB962C8B-B14F-4D97-AF65-F5344CB8AC3E}">
        <p14:creationId xmlns:p14="http://schemas.microsoft.com/office/powerpoint/2010/main" val="2406573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ACB5-71F5-8B47-8193-8684C994D557}"/>
              </a:ext>
            </a:extLst>
          </p:cNvPr>
          <p:cNvSpPr>
            <a:spLocks noGrp="1"/>
          </p:cNvSpPr>
          <p:nvPr>
            <p:ph type="body" sz="quarter" idx="10" hasCustomPrompt="1"/>
          </p:nvPr>
        </p:nvSpPr>
        <p:spPr>
          <a:xfrm>
            <a:off x="231503" y="5860637"/>
            <a:ext cx="7365781" cy="539318"/>
          </a:xfrm>
          <a:prstGeom prst="rect">
            <a:avLst/>
          </a:prstGeom>
        </p:spPr>
        <p:txBody>
          <a:bodyPr>
            <a:normAutofit/>
          </a:bodyPr>
          <a:lstStyle>
            <a:lvl1pPr marL="0" indent="0" algn="l">
              <a:buNone/>
              <a:defRPr sz="1600" b="0" i="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Position </a:t>
            </a:r>
            <a:br>
              <a:rPr lang="en-US" dirty="0"/>
            </a:br>
            <a:r>
              <a:rPr lang="en-US" dirty="0"/>
              <a:t>Name, Position</a:t>
            </a:r>
          </a:p>
          <a:p>
            <a:pPr lvl="0"/>
            <a:endParaRPr lang="en-US" dirty="0"/>
          </a:p>
        </p:txBody>
      </p:sp>
      <p:sp>
        <p:nvSpPr>
          <p:cNvPr id="11" name="Text Placeholder 14">
            <a:extLst>
              <a:ext uri="{FF2B5EF4-FFF2-40B4-BE49-F238E27FC236}">
                <a16:creationId xmlns:a16="http://schemas.microsoft.com/office/drawing/2014/main" id="{43C784FB-BB1C-4DA6-A74D-C408CBF2E9FB}"/>
              </a:ext>
            </a:extLst>
          </p:cNvPr>
          <p:cNvSpPr>
            <a:spLocks noGrp="1"/>
          </p:cNvSpPr>
          <p:nvPr>
            <p:ph type="body" sz="quarter" idx="12" hasCustomPrompt="1"/>
          </p:nvPr>
        </p:nvSpPr>
        <p:spPr>
          <a:xfrm>
            <a:off x="231503" y="5243126"/>
            <a:ext cx="11687229" cy="433093"/>
          </a:xfrm>
          <a:prstGeom prst="rect">
            <a:avLst/>
          </a:prstGeom>
        </p:spPr>
        <p:txBody>
          <a:bodyPr>
            <a:normAutofit/>
          </a:bodyPr>
          <a:lstStyle>
            <a:lvl1pPr marL="0" indent="0" algn="l">
              <a:buNone/>
              <a:defRPr sz="2000" b="1" i="0">
                <a:solidFill>
                  <a:srgbClr val="76B828"/>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Event title and date</a:t>
            </a:r>
          </a:p>
        </p:txBody>
      </p:sp>
      <p:sp>
        <p:nvSpPr>
          <p:cNvPr id="22" name="Text Placeholder 14">
            <a:extLst>
              <a:ext uri="{FF2B5EF4-FFF2-40B4-BE49-F238E27FC236}">
                <a16:creationId xmlns:a16="http://schemas.microsoft.com/office/drawing/2014/main" id="{FA88000D-944E-41DF-AA2D-6D0C1F017F86}"/>
              </a:ext>
            </a:extLst>
          </p:cNvPr>
          <p:cNvSpPr>
            <a:spLocks noGrp="1"/>
          </p:cNvSpPr>
          <p:nvPr>
            <p:ph type="body" sz="quarter" idx="15" hasCustomPrompt="1"/>
          </p:nvPr>
        </p:nvSpPr>
        <p:spPr>
          <a:xfrm>
            <a:off x="231502" y="4212963"/>
            <a:ext cx="11687229" cy="835289"/>
          </a:xfrm>
          <a:prstGeom prst="rect">
            <a:avLst/>
          </a:prstGeom>
        </p:spPr>
        <p:txBody>
          <a:bodyPr>
            <a:normAutofit/>
          </a:bodyPr>
          <a:lstStyle>
            <a:lvl1pPr marL="0" indent="0" algn="l">
              <a:lnSpc>
                <a:spcPct val="100000"/>
              </a:lnSpc>
              <a:buNone/>
              <a:defRPr sz="3200" b="1" i="0">
                <a:solidFill>
                  <a:srgbClr val="1D458D"/>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Title of the presentation</a:t>
            </a:r>
            <a:br>
              <a:rPr lang="en-US" dirty="0"/>
            </a:br>
            <a:endParaRPr lang="en-US" dirty="0"/>
          </a:p>
        </p:txBody>
      </p:sp>
      <p:sp>
        <p:nvSpPr>
          <p:cNvPr id="13" name="Espace réservé du texte 3">
            <a:extLst>
              <a:ext uri="{FF2B5EF4-FFF2-40B4-BE49-F238E27FC236}">
                <a16:creationId xmlns:a16="http://schemas.microsoft.com/office/drawing/2014/main" id="{3B5C53F5-0EF2-432B-A4BD-419BD5ADA23A}"/>
              </a:ext>
            </a:extLst>
          </p:cNvPr>
          <p:cNvSpPr>
            <a:spLocks noGrp="1"/>
          </p:cNvSpPr>
          <p:nvPr>
            <p:ph type="body" sz="quarter" idx="18" hasCustomPrompt="1"/>
          </p:nvPr>
        </p:nvSpPr>
        <p:spPr>
          <a:xfrm>
            <a:off x="8439574" y="651130"/>
            <a:ext cx="3561927" cy="2921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a:t>Version #</a:t>
            </a:r>
          </a:p>
        </p:txBody>
      </p:sp>
      <p:sp>
        <p:nvSpPr>
          <p:cNvPr id="15" name="Espace réservé du texte 3">
            <a:extLst>
              <a:ext uri="{FF2B5EF4-FFF2-40B4-BE49-F238E27FC236}">
                <a16:creationId xmlns:a16="http://schemas.microsoft.com/office/drawing/2014/main" id="{7F358991-A6CE-4F5D-8EEB-0D44272272B1}"/>
              </a:ext>
            </a:extLst>
          </p:cNvPr>
          <p:cNvSpPr>
            <a:spLocks noGrp="1"/>
          </p:cNvSpPr>
          <p:nvPr>
            <p:ph type="body" sz="quarter" idx="19" hasCustomPrompt="1"/>
          </p:nvPr>
        </p:nvSpPr>
        <p:spPr>
          <a:xfrm>
            <a:off x="8439575" y="337820"/>
            <a:ext cx="3561927" cy="304800"/>
          </a:xfrm>
          <a:prstGeom prst="rect">
            <a:avLst/>
          </a:prstGeom>
        </p:spPr>
        <p:txBody>
          <a:bodyPr>
            <a:noAutofit/>
          </a:bodyPr>
          <a:lstStyle>
            <a:lvl1pPr marL="0" marR="0" indent="0" algn="r" defTabSz="914377" rtl="0" eaLnBrk="1" fontAlgn="auto" latinLnBrk="0" hangingPunct="1">
              <a:lnSpc>
                <a:spcPct val="150000"/>
              </a:lnSpc>
              <a:spcBef>
                <a:spcPts val="0"/>
              </a:spcBef>
              <a:spcAft>
                <a:spcPts val="400"/>
              </a:spcAft>
              <a:buClr>
                <a:schemeClr val="accent1"/>
              </a:buClr>
              <a:buSzTx/>
              <a:buFont typeface="Police système"/>
              <a:buNone/>
              <a:tabLst/>
              <a:defRPr sz="1200" b="0">
                <a:solidFill>
                  <a:srgbClr val="A6A6A6"/>
                </a:solidFill>
              </a:defRPr>
            </a:lvl1pPr>
          </a:lstStyle>
          <a:p>
            <a:pPr lvl="0"/>
            <a:r>
              <a:rPr lang="fr-FR" dirty="0" err="1"/>
              <a:t>Latest</a:t>
            </a:r>
            <a:r>
              <a:rPr lang="fr-FR" dirty="0"/>
              <a:t> </a:t>
            </a:r>
            <a:r>
              <a:rPr lang="fr-FR" dirty="0" err="1"/>
              <a:t>Revision</a:t>
            </a:r>
            <a:r>
              <a:rPr lang="fr-FR" dirty="0"/>
              <a:t> Date DD/MM/YYYY</a:t>
            </a:r>
          </a:p>
        </p:txBody>
      </p:sp>
      <p:pic>
        <p:nvPicPr>
          <p:cNvPr id="12" name="Picture 13">
            <a:extLst>
              <a:ext uri="{FF2B5EF4-FFF2-40B4-BE49-F238E27FC236}">
                <a16:creationId xmlns:a16="http://schemas.microsoft.com/office/drawing/2014/main" id="{2FAE5817-A731-4EA8-9766-110FCAEC6EB5}"/>
              </a:ext>
            </a:extLst>
          </p:cNvPr>
          <p:cNvPicPr>
            <a:picLocks noChangeAspect="1"/>
          </p:cNvPicPr>
          <p:nvPr userDrawn="1"/>
        </p:nvPicPr>
        <p:blipFill rotWithShape="1">
          <a:blip r:embed="rId2"/>
          <a:srcRect t="25852" r="-10" b="36351"/>
          <a:stretch/>
        </p:blipFill>
        <p:spPr>
          <a:xfrm>
            <a:off x="-1" y="1448400"/>
            <a:ext cx="12193200" cy="2592000"/>
          </a:xfrm>
          <a:prstGeom prst="rect">
            <a:avLst/>
          </a:prstGeom>
        </p:spPr>
      </p:pic>
      <p:sp>
        <p:nvSpPr>
          <p:cNvPr id="10" name="Espace réservé du texte 3">
            <a:extLst>
              <a:ext uri="{FF2B5EF4-FFF2-40B4-BE49-F238E27FC236}">
                <a16:creationId xmlns:a16="http://schemas.microsoft.com/office/drawing/2014/main" id="{5BD8420C-06A8-404B-B40B-3F77EBD442BF}"/>
              </a:ext>
            </a:extLst>
          </p:cNvPr>
          <p:cNvSpPr>
            <a:spLocks noGrp="1"/>
          </p:cNvSpPr>
          <p:nvPr>
            <p:ph type="body" sz="quarter" idx="20" hasCustomPrompt="1"/>
          </p:nvPr>
        </p:nvSpPr>
        <p:spPr>
          <a:xfrm>
            <a:off x="8782679" y="6370660"/>
            <a:ext cx="3136053" cy="360000"/>
          </a:xfrm>
          <a:prstGeom prst="rect">
            <a:avLst/>
          </a:prstGeom>
        </p:spPr>
        <p:txBody>
          <a:bodyPr>
            <a:noAutofit/>
          </a:bodyPr>
          <a:lstStyle>
            <a:lvl1pPr marL="0" marR="0" indent="0" algn="r" defTabSz="914377" rtl="0" eaLnBrk="1" fontAlgn="auto" latinLnBrk="0" hangingPunct="1">
              <a:lnSpc>
                <a:spcPct val="100000"/>
              </a:lnSpc>
              <a:spcBef>
                <a:spcPts val="0"/>
              </a:spcBef>
              <a:spcAft>
                <a:spcPts val="400"/>
              </a:spcAft>
              <a:buClr>
                <a:schemeClr val="accent1"/>
              </a:buClr>
              <a:buSzTx/>
              <a:buFont typeface="Police système"/>
              <a:buNone/>
              <a:tabLst/>
              <a:defRPr sz="1400" b="0">
                <a:solidFill>
                  <a:schemeClr val="tx1"/>
                </a:solidFill>
                <a:latin typeface="Lato" panose="020F0502020204030203" pitchFamily="34" charset="0"/>
                <a:cs typeface="Calibri" panose="020F0502020204030204" pitchFamily="34" charset="0"/>
              </a:defRPr>
            </a:lvl1pPr>
          </a:lstStyle>
          <a:p>
            <a:pPr lvl="0"/>
            <a:r>
              <a:rPr lang="fr-FR" dirty="0"/>
              <a:t>Location</a:t>
            </a:r>
          </a:p>
        </p:txBody>
      </p:sp>
    </p:spTree>
    <p:extLst>
      <p:ext uri="{BB962C8B-B14F-4D97-AF65-F5344CB8AC3E}">
        <p14:creationId xmlns:p14="http://schemas.microsoft.com/office/powerpoint/2010/main" val="338084502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EB13-B532-4D35-A4EE-1A62BB283A4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7EF5598-50B6-4788-9127-367FA683F328}"/>
              </a:ext>
            </a:extLst>
          </p:cNvPr>
          <p:cNvSpPr>
            <a:spLocks noGrp="1"/>
          </p:cNvSpPr>
          <p:nvPr>
            <p:ph type="sldNum" sz="quarter" idx="10"/>
          </p:nvPr>
        </p:nvSpPr>
        <p:spPr/>
        <p:txBody>
          <a:bodyPr/>
          <a:lstStyle/>
          <a:p>
            <a:fld id="{9D404F8A-4261-C64A-8103-2CDECA8B7FD7}" type="slidenum">
              <a:rPr lang="fr-FR" smtClean="0"/>
              <a:pPr/>
              <a:t>‹#›</a:t>
            </a:fld>
            <a:endParaRPr lang="fr-FR" dirty="0"/>
          </a:p>
        </p:txBody>
      </p:sp>
      <p:sp>
        <p:nvSpPr>
          <p:cNvPr id="4" name="Footer Placeholder 3">
            <a:extLst>
              <a:ext uri="{FF2B5EF4-FFF2-40B4-BE49-F238E27FC236}">
                <a16:creationId xmlns:a16="http://schemas.microsoft.com/office/drawing/2014/main" id="{002E17F4-C2E1-41B0-A696-4BB899293C82}"/>
              </a:ext>
            </a:extLst>
          </p:cNvPr>
          <p:cNvSpPr>
            <a:spLocks noGrp="1"/>
          </p:cNvSpPr>
          <p:nvPr>
            <p:ph type="ftr" sz="quarter" idx="11"/>
          </p:nvPr>
        </p:nvSpPr>
        <p:spPr/>
        <p:txBody>
          <a:bodyPr/>
          <a:lstStyle/>
          <a:p>
            <a:r>
              <a:rPr lang="fr-FR"/>
              <a:t>Text here</a:t>
            </a:r>
            <a:endParaRPr lang="fr-FR" dirty="0"/>
          </a:p>
        </p:txBody>
      </p:sp>
    </p:spTree>
    <p:extLst>
      <p:ext uri="{BB962C8B-B14F-4D97-AF65-F5344CB8AC3E}">
        <p14:creationId xmlns:p14="http://schemas.microsoft.com/office/powerpoint/2010/main" val="150011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lain Slide without ba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42FD7-BBE3-9446-B6D2-9D3D4C557247}"/>
              </a:ext>
            </a:extLst>
          </p:cNvPr>
          <p:cNvSpPr>
            <a:spLocks noGrp="1"/>
          </p:cNvSpPr>
          <p:nvPr>
            <p:ph type="title"/>
          </p:nvPr>
        </p:nvSpPr>
        <p:spPr/>
        <p:txBody>
          <a:bodyPr/>
          <a:lstStyle/>
          <a:p>
            <a:r>
              <a:rPr lang="fr-FR"/>
              <a:t>Modifiez le style du titre</a:t>
            </a:r>
          </a:p>
        </p:txBody>
      </p:sp>
      <p:cxnSp>
        <p:nvCxnSpPr>
          <p:cNvPr id="8" name="Straight Connector 7">
            <a:extLst>
              <a:ext uri="{FF2B5EF4-FFF2-40B4-BE49-F238E27FC236}">
                <a16:creationId xmlns:a16="http://schemas.microsoft.com/office/drawing/2014/main" id="{E6886913-B2DC-4FCE-BF91-9EB8DA7D853E}"/>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C52B877D-B3C8-474A-B1C8-9E3A76B7B189}"/>
              </a:ext>
            </a:extLst>
          </p:cNvPr>
          <p:cNvPicPr>
            <a:picLocks noChangeAspect="1" noChangeArrowheads="1"/>
          </p:cNvPicPr>
          <p:nvPr userDrawn="1"/>
        </p:nvPicPr>
        <p:blipFill>
          <a:blip r:embed="rId2"/>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3034E836-1B9E-466F-83B6-13E1196CC5A9}"/>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Tree>
    <p:extLst>
      <p:ext uri="{BB962C8B-B14F-4D97-AF65-F5344CB8AC3E}">
        <p14:creationId xmlns:p14="http://schemas.microsoft.com/office/powerpoint/2010/main" val="87786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box with bar">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3DC0A5C-7487-9A4A-8E08-1A28B0FC2730}"/>
              </a:ext>
            </a:extLst>
          </p:cNvPr>
          <p:cNvSpPr>
            <a:spLocks noGrp="1"/>
          </p:cNvSpPr>
          <p:nvPr>
            <p:ph type="title"/>
          </p:nvPr>
        </p:nvSpPr>
        <p:spPr>
          <a:xfrm>
            <a:off x="838201" y="381001"/>
            <a:ext cx="9850779" cy="570866"/>
          </a:xfrm>
        </p:spPr>
        <p:txBody>
          <a:bodyPr/>
          <a:lstStyle/>
          <a:p>
            <a:r>
              <a:rPr lang="fr-FR" dirty="0"/>
              <a:t>Modifiez le style du titre</a:t>
            </a:r>
          </a:p>
        </p:txBody>
      </p:sp>
      <p:sp>
        <p:nvSpPr>
          <p:cNvPr id="8" name="Text Placeholder 4">
            <a:extLst>
              <a:ext uri="{FF2B5EF4-FFF2-40B4-BE49-F238E27FC236}">
                <a16:creationId xmlns:a16="http://schemas.microsoft.com/office/drawing/2014/main" id="{EE492E17-A592-4562-A5E0-E00F8C382B6E}"/>
              </a:ext>
            </a:extLst>
          </p:cNvPr>
          <p:cNvSpPr>
            <a:spLocks noGrp="1"/>
          </p:cNvSpPr>
          <p:nvPr>
            <p:ph type="body" sz="quarter" idx="17"/>
          </p:nvPr>
        </p:nvSpPr>
        <p:spPr>
          <a:xfrm>
            <a:off x="838201" y="1828800"/>
            <a:ext cx="11086204"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1ACD451F-C47F-4F52-90AF-5FCB600BACFE}"/>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
        <p:nvSpPr>
          <p:cNvPr id="7" name="Espace réservé du pied de page 6">
            <a:extLst>
              <a:ext uri="{FF2B5EF4-FFF2-40B4-BE49-F238E27FC236}">
                <a16:creationId xmlns:a16="http://schemas.microsoft.com/office/drawing/2014/main" id="{DCBEA971-A3C2-B44C-9206-8850A45B32AA}"/>
              </a:ext>
            </a:extLst>
          </p:cNvPr>
          <p:cNvSpPr>
            <a:spLocks noGrp="1"/>
          </p:cNvSpPr>
          <p:nvPr>
            <p:ph type="ftr" sz="quarter" idx="10"/>
          </p:nvPr>
        </p:nvSpPr>
        <p:spPr/>
        <p:txBody>
          <a:bodyPr/>
          <a:lstStyle>
            <a:lvl1pPr algn="ctr">
              <a:defRPr/>
            </a:lvl1pPr>
          </a:lstStyle>
          <a:p>
            <a:r>
              <a:rPr lang="fr-FR" dirty="0" err="1"/>
              <a:t>Text</a:t>
            </a:r>
            <a:r>
              <a:rPr lang="fr-FR" dirty="0"/>
              <a:t> </a:t>
            </a:r>
            <a:r>
              <a:rPr lang="fr-FR" dirty="0" err="1"/>
              <a:t>here</a:t>
            </a:r>
            <a:endParaRPr lang="fr-FR" dirty="0"/>
          </a:p>
        </p:txBody>
      </p:sp>
    </p:spTree>
    <p:extLst>
      <p:ext uri="{BB962C8B-B14F-4D97-AF65-F5344CB8AC3E}">
        <p14:creationId xmlns:p14="http://schemas.microsoft.com/office/powerpoint/2010/main" val="5687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9E8D-54CC-4205-BE35-4CDE58DA797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A81ACF2-1995-4E48-9B82-00C76A3BD6F0}"/>
              </a:ext>
            </a:extLst>
          </p:cNvPr>
          <p:cNvSpPr>
            <a:spLocks noGrp="1"/>
          </p:cNvSpPr>
          <p:nvPr>
            <p:ph type="sldNum" sz="quarter" idx="10"/>
          </p:nvPr>
        </p:nvSpPr>
        <p:spPr/>
        <p:txBody>
          <a:bodyPr/>
          <a:lstStyle/>
          <a:p>
            <a:fld id="{9D404F8A-4261-C64A-8103-2CDECA8B7FD7}" type="slidenum">
              <a:rPr lang="fr-FR" smtClean="0"/>
              <a:pPr/>
              <a:t>‹#›</a:t>
            </a:fld>
            <a:endParaRPr lang="fr-FR" dirty="0"/>
          </a:p>
        </p:txBody>
      </p:sp>
      <p:sp>
        <p:nvSpPr>
          <p:cNvPr id="4" name="Footer Placeholder 3">
            <a:extLst>
              <a:ext uri="{FF2B5EF4-FFF2-40B4-BE49-F238E27FC236}">
                <a16:creationId xmlns:a16="http://schemas.microsoft.com/office/drawing/2014/main" id="{A63FB9FE-2DB3-410F-B11C-23B96840BCB4}"/>
              </a:ext>
            </a:extLst>
          </p:cNvPr>
          <p:cNvSpPr>
            <a:spLocks noGrp="1"/>
          </p:cNvSpPr>
          <p:nvPr>
            <p:ph type="ftr" sz="quarter" idx="11"/>
          </p:nvPr>
        </p:nvSpPr>
        <p:spPr/>
        <p:txBody>
          <a:bodyPr/>
          <a:lstStyle/>
          <a:p>
            <a:r>
              <a:rPr lang="fr-FR"/>
              <a:t>Text here</a:t>
            </a:r>
            <a:endParaRPr lang="fr-FR" dirty="0"/>
          </a:p>
        </p:txBody>
      </p:sp>
      <p:sp>
        <p:nvSpPr>
          <p:cNvPr id="5" name="Text Placeholder 4">
            <a:extLst>
              <a:ext uri="{FF2B5EF4-FFF2-40B4-BE49-F238E27FC236}">
                <a16:creationId xmlns:a16="http://schemas.microsoft.com/office/drawing/2014/main" id="{02F0FA4F-483A-4D1D-8FA5-44BE64DFBC77}"/>
              </a:ext>
            </a:extLst>
          </p:cNvPr>
          <p:cNvSpPr>
            <a:spLocks noGrp="1"/>
          </p:cNvSpPr>
          <p:nvPr>
            <p:ph type="body" sz="quarter" idx="17"/>
          </p:nvPr>
        </p:nvSpPr>
        <p:spPr>
          <a:xfrm>
            <a:off x="838201" y="1828800"/>
            <a:ext cx="11086204" cy="3752850"/>
          </a:xfrm>
        </p:spPr>
        <p:txBody>
          <a:bodyPr/>
          <a:lstStyle>
            <a:lvl1pPr marL="457189" indent="-457189">
              <a:buClr>
                <a:schemeClr val="accent3"/>
              </a:buClr>
              <a:buFont typeface="Symbol" panose="05050102010706020507" pitchFamily="18" charset="2"/>
              <a:buChar char="-"/>
              <a:defRPr/>
            </a:lvl1pPr>
            <a:lvl2pPr marL="685783" indent="-228594">
              <a:buClr>
                <a:schemeClr val="accent3"/>
              </a:buClr>
              <a:buFont typeface="Symbol" panose="05050102010706020507" pitchFamily="18" charset="2"/>
              <a:buChar char="-"/>
              <a:defRPr/>
            </a:lvl2pPr>
            <a:lvl3pPr marL="1142971" indent="-228594">
              <a:buClr>
                <a:schemeClr val="accent3"/>
              </a:buClr>
              <a:buFont typeface="Symbol" panose="05050102010706020507" pitchFamily="18" charset="2"/>
              <a:buChar char="-"/>
              <a:defRPr/>
            </a:lvl3pPr>
            <a:lvl4pPr marL="1600160" indent="-228594">
              <a:buClr>
                <a:schemeClr val="accent3"/>
              </a:buClr>
              <a:buFont typeface="Symbol" panose="05050102010706020507" pitchFamily="18" charset="2"/>
              <a:buChar char="-"/>
              <a:defRPr/>
            </a:lvl4pPr>
            <a:lvl5pPr marL="2057349" indent="-228594">
              <a:buClr>
                <a:schemeClr val="accent3"/>
              </a:buClr>
              <a:buFont typeface="Symbol" panose="050501020107060205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731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image" Target="../media/image1.png"/><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22461B1-338E-49F7-9CAE-564CA7814256}"/>
              </a:ext>
            </a:extLst>
          </p:cNvPr>
          <p:cNvPicPr>
            <a:picLocks noChangeAspect="1" noChangeArrowheads="1"/>
          </p:cNvPicPr>
          <p:nvPr userDrawn="1"/>
        </p:nvPicPr>
        <p:blipFill>
          <a:blip r:embed="rId7"/>
          <a:srcRect/>
          <a:stretch/>
        </p:blipFill>
        <p:spPr bwMode="auto">
          <a:xfrm>
            <a:off x="5191171" y="344346"/>
            <a:ext cx="1809656" cy="9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7094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2" r:id="rId3"/>
    <p:sldLayoutId id="2147483753" r:id="rId4"/>
    <p:sldLayoutId id="2147483757" r:id="rId5"/>
  </p:sldLayoutIdLst>
  <p:hf hdr="0" dt="0"/>
  <p:txStyles>
    <p:titleStyle>
      <a:lvl1pPr algn="l" defTabSz="914377"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457189" indent="-457189" algn="l" defTabSz="914377" rtl="0" eaLnBrk="1" latinLnBrk="0" hangingPunct="1">
        <a:lnSpc>
          <a:spcPct val="90000"/>
        </a:lnSpc>
        <a:spcBef>
          <a:spcPts val="1000"/>
        </a:spcBef>
        <a:buClr>
          <a:schemeClr val="accent3"/>
        </a:buClr>
        <a:buFont typeface="Lato" panose="020F0502020204030203" pitchFamily="34" charset="0"/>
        <a:buChar char="&gt;"/>
        <a:defRPr sz="28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90000"/>
        </a:lnSpc>
        <a:spcBef>
          <a:spcPts val="500"/>
        </a:spcBef>
        <a:buClr>
          <a:srgbClr val="92D050"/>
        </a:buClr>
        <a:buSzPct val="100000"/>
        <a:buFont typeface="Arial Unicode MS" panose="020B0604020202020204" pitchFamily="34" charset="-128"/>
        <a:buChar char="▷"/>
        <a:defRPr sz="20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90000"/>
        </a:lnSpc>
        <a:spcBef>
          <a:spcPts val="500"/>
        </a:spcBef>
        <a:buClr>
          <a:srgbClr val="92D050"/>
        </a:buClr>
        <a:buFont typeface="Wingdings" pitchFamily="2" charset="2"/>
        <a:buChar char="§"/>
        <a:defRPr sz="18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90000"/>
        </a:lnSpc>
        <a:spcBef>
          <a:spcPts val="500"/>
        </a:spcBef>
        <a:buClr>
          <a:srgbClr val="92D050"/>
        </a:buClr>
        <a:buFont typeface="Courier New" panose="02070309020205020404" pitchFamily="49" charset="0"/>
        <a:buChar char="o"/>
        <a:defRPr sz="16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90000"/>
        </a:lnSpc>
        <a:spcBef>
          <a:spcPts val="500"/>
        </a:spcBef>
        <a:buClr>
          <a:srgbClr val="92D050"/>
        </a:buClr>
        <a:buFont typeface="Arial" panose="020B0604020202020204" pitchFamily="34" charset="0"/>
        <a:buChar char="•"/>
        <a:defRPr sz="16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orient="horz" pos="25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11B834BD-B985-470C-BDD0-4C0C2CB73E0E}"/>
              </a:ext>
            </a:extLst>
          </p:cNvPr>
          <p:cNvSpPr/>
          <p:nvPr userDrawn="1"/>
        </p:nvSpPr>
        <p:spPr>
          <a:xfrm>
            <a:off x="1" y="6285791"/>
            <a:ext cx="12192000" cy="572211"/>
          </a:xfrm>
          <a:prstGeom prst="rect">
            <a:avLst/>
          </a:prstGeom>
          <a:solidFill>
            <a:srgbClr val="EAF6FE"/>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C29EBECC-D6C5-9843-82BB-34869C332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4">
            <a:extLst>
              <a:ext uri="{FF2B5EF4-FFF2-40B4-BE49-F238E27FC236}">
                <a16:creationId xmlns:a16="http://schemas.microsoft.com/office/drawing/2014/main" id="{C23BC6D8-37D7-4DE5-918E-53B609D40C15}"/>
              </a:ext>
            </a:extLst>
          </p:cNvPr>
          <p:cNvSpPr txBox="1">
            <a:spLocks/>
          </p:cNvSpPr>
          <p:nvPr userDrawn="1"/>
        </p:nvSpPr>
        <p:spPr>
          <a:xfrm>
            <a:off x="2" y="6403670"/>
            <a:ext cx="12191999" cy="326353"/>
          </a:xfrm>
          <a:prstGeom prst="rect">
            <a:avLst/>
          </a:prstGeom>
        </p:spPr>
        <p:txBody>
          <a:bodyPr>
            <a:normAutofit lnSpcReduction="10000"/>
          </a:bodyPr>
          <a:lstStyle>
            <a:lvl1pPr marL="0" indent="0" algn="ctr" defTabSz="914400" rtl="0" eaLnBrk="1" latinLnBrk="0" hangingPunct="1">
              <a:lnSpc>
                <a:spcPct val="90000"/>
              </a:lnSpc>
              <a:spcBef>
                <a:spcPts val="1000"/>
              </a:spcBef>
              <a:buClr>
                <a:schemeClr val="accent3"/>
              </a:buClr>
              <a:buFont typeface="Symbol" panose="05050102010706020507" pitchFamily="18" charset="2"/>
              <a:buNone/>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92D050"/>
              </a:buClr>
              <a:buSzPct val="100000"/>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92D050"/>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92D050"/>
              </a:buClr>
              <a:buFont typeface="Symbol" panose="05050102010706020507" pitchFamily="18" charset="2"/>
              <a:buChar char="-"/>
              <a:defRPr sz="16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92D050"/>
              </a:buClr>
              <a:buFont typeface="Symbol" panose="05050102010706020507" pitchFamily="18" charset="2"/>
              <a:buChar char="-"/>
              <a:defRPr sz="16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8" name="TextBox 7">
            <a:extLst>
              <a:ext uri="{FF2B5EF4-FFF2-40B4-BE49-F238E27FC236}">
                <a16:creationId xmlns:a16="http://schemas.microsoft.com/office/drawing/2014/main" id="{34B58510-32C5-48BC-B39C-18E213D09E4B}"/>
              </a:ext>
            </a:extLst>
          </p:cNvPr>
          <p:cNvSpPr txBox="1"/>
          <p:nvPr userDrawn="1"/>
        </p:nvSpPr>
        <p:spPr>
          <a:xfrm>
            <a:off x="838200" y="6403670"/>
            <a:ext cx="10515600" cy="326353"/>
          </a:xfrm>
          <a:prstGeom prst="rect">
            <a:avLst/>
          </a:prstGeom>
        </p:spPr>
        <p:txBody>
          <a:bodyPr vert="horz" wrap="square" lIns="91440" tIns="45720" rIns="91440" bIns="45720" rtlCol="0">
            <a:normAutofit fontScale="40000" lnSpcReduction="20000"/>
          </a:bodyPr>
          <a:lstStyle/>
          <a:p>
            <a:pPr marL="0" marR="0" indent="0" algn="ctr" defTabSz="914377"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en-GB"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11" name="Picture 2">
            <a:extLst>
              <a:ext uri="{FF2B5EF4-FFF2-40B4-BE49-F238E27FC236}">
                <a16:creationId xmlns:a16="http://schemas.microsoft.com/office/drawing/2014/main" id="{A40FB227-E3E2-43AC-851A-FEF185DB6C8A}"/>
              </a:ext>
            </a:extLst>
          </p:cNvPr>
          <p:cNvPicPr>
            <a:picLocks noChangeAspect="1" noChangeArrowheads="1"/>
          </p:cNvPicPr>
          <p:nvPr userDrawn="1"/>
        </p:nvPicPr>
        <p:blipFill>
          <a:blip r:embed="rId35"/>
          <a:srcRect/>
          <a:stretch/>
        </p:blipFill>
        <p:spPr bwMode="auto">
          <a:xfrm>
            <a:off x="10820400" y="339661"/>
            <a:ext cx="1200056" cy="650939"/>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itre 9">
            <a:extLst>
              <a:ext uri="{FF2B5EF4-FFF2-40B4-BE49-F238E27FC236}">
                <a16:creationId xmlns:a16="http://schemas.microsoft.com/office/drawing/2014/main" id="{81840060-1E59-8B43-ACEE-825B73C1380D}"/>
              </a:ext>
            </a:extLst>
          </p:cNvPr>
          <p:cNvSpPr>
            <a:spLocks noGrp="1"/>
          </p:cNvSpPr>
          <p:nvPr>
            <p:ph type="title"/>
          </p:nvPr>
        </p:nvSpPr>
        <p:spPr>
          <a:xfrm>
            <a:off x="838201" y="381001"/>
            <a:ext cx="9850779" cy="570866"/>
          </a:xfrm>
          <a:prstGeom prst="rect">
            <a:avLst/>
          </a:prstGeom>
        </p:spPr>
        <p:txBody>
          <a:bodyPr vert="horz" lIns="91440" tIns="45720" rIns="91440" bIns="45720" rtlCol="0" anchor="t">
            <a:normAutofit/>
          </a:bodyPr>
          <a:lstStyle/>
          <a:p>
            <a:r>
              <a:rPr lang="fr-FR" dirty="0"/>
              <a:t>Modifiez le style du titre</a:t>
            </a:r>
          </a:p>
        </p:txBody>
      </p:sp>
      <p:cxnSp>
        <p:nvCxnSpPr>
          <p:cNvPr id="13" name="Straight Connector 7">
            <a:extLst>
              <a:ext uri="{FF2B5EF4-FFF2-40B4-BE49-F238E27FC236}">
                <a16:creationId xmlns:a16="http://schemas.microsoft.com/office/drawing/2014/main" id="{11450235-886C-1749-B1D1-1932B6314AD6}"/>
              </a:ext>
            </a:extLst>
          </p:cNvPr>
          <p:cNvCxnSpPr>
            <a:cxnSpLocks/>
          </p:cNvCxnSpPr>
          <p:nvPr userDrawn="1"/>
        </p:nvCxnSpPr>
        <p:spPr>
          <a:xfrm>
            <a:off x="4724401" y="1060694"/>
            <a:ext cx="1949705" cy="1"/>
          </a:xfrm>
          <a:prstGeom prst="line">
            <a:avLst/>
          </a:prstGeom>
          <a:ln w="57150">
            <a:solidFill>
              <a:srgbClr val="76B828"/>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612CECDA-B4F7-4BCA-BBB5-CFF25BB77EC6}"/>
              </a:ext>
            </a:extLst>
          </p:cNvPr>
          <p:cNvSpPr>
            <a:spLocks noGrp="1"/>
          </p:cNvSpPr>
          <p:nvPr>
            <p:ph type="sldNum" sz="quarter" idx="4"/>
          </p:nvPr>
        </p:nvSpPr>
        <p:spPr>
          <a:xfrm>
            <a:off x="11685042" y="6400800"/>
            <a:ext cx="465355" cy="262897"/>
          </a:xfrm>
          <a:prstGeom prst="rect">
            <a:avLst/>
          </a:prstGeom>
        </p:spPr>
        <p:txBody>
          <a:bodyPr/>
          <a:lstStyle/>
          <a:p>
            <a:fld id="{9D404F8A-4261-C64A-8103-2CDECA8B7FD7}" type="slidenum">
              <a:rPr lang="fr-FR" smtClean="0"/>
              <a:pPr/>
              <a:t>‹#›</a:t>
            </a:fld>
            <a:endParaRPr lang="fr-FR" dirty="0"/>
          </a:p>
        </p:txBody>
      </p:sp>
      <p:sp>
        <p:nvSpPr>
          <p:cNvPr id="17" name="Espace réservé du pied de page 7">
            <a:extLst>
              <a:ext uri="{FF2B5EF4-FFF2-40B4-BE49-F238E27FC236}">
                <a16:creationId xmlns:a16="http://schemas.microsoft.com/office/drawing/2014/main" id="{FB1A0542-E0AE-CA46-97A9-B8E45996A380}"/>
              </a:ext>
            </a:extLst>
          </p:cNvPr>
          <p:cNvSpPr>
            <a:spLocks noGrp="1"/>
          </p:cNvSpPr>
          <p:nvPr>
            <p:ph type="ftr" sz="quarter" idx="3"/>
          </p:nvPr>
        </p:nvSpPr>
        <p:spPr>
          <a:xfrm>
            <a:off x="224220" y="6356353"/>
            <a:ext cx="11419218" cy="365125"/>
          </a:xfrm>
          <a:prstGeom prst="rect">
            <a:avLst/>
          </a:prstGeom>
        </p:spPr>
        <p:txBody>
          <a:bodyPr/>
          <a:lstStyle>
            <a:lvl1pPr algn="ctr">
              <a:defRPr>
                <a:latin typeface="Lato" panose="020F0502020204030203" pitchFamily="34" charset="0"/>
              </a:defRPr>
            </a:lvl1pPr>
          </a:lstStyle>
          <a:p>
            <a:r>
              <a:rPr lang="fr-FR" dirty="0" err="1"/>
              <a:t>Text</a:t>
            </a:r>
            <a:r>
              <a:rPr lang="fr-FR" dirty="0"/>
              <a:t> </a:t>
            </a:r>
            <a:r>
              <a:rPr lang="fr-FR" dirty="0" err="1"/>
              <a:t>here</a:t>
            </a:r>
            <a:endParaRPr lang="fr-FR" dirty="0"/>
          </a:p>
        </p:txBody>
      </p:sp>
    </p:spTree>
    <p:extLst>
      <p:ext uri="{BB962C8B-B14F-4D97-AF65-F5344CB8AC3E}">
        <p14:creationId xmlns:p14="http://schemas.microsoft.com/office/powerpoint/2010/main" val="2164197019"/>
      </p:ext>
    </p:extLst>
  </p:cSld>
  <p:clrMap bg1="lt1" tx1="dk1" bg2="lt2" tx2="dk2" accent1="accent1" accent2="accent2" accent3="accent3" accent4="accent4" accent5="accent5" accent6="accent6" hlink="hlink" folHlink="folHlink"/>
  <p:sldLayoutIdLst>
    <p:sldLayoutId id="2147483766" r:id="rId1"/>
    <p:sldLayoutId id="2147483731" r:id="rId2"/>
    <p:sldLayoutId id="2147483686" r:id="rId3"/>
    <p:sldLayoutId id="2147483768" r:id="rId4"/>
    <p:sldLayoutId id="2147483734" r:id="rId5"/>
    <p:sldLayoutId id="2147483690" r:id="rId6"/>
    <p:sldLayoutId id="2147483687" r:id="rId7"/>
    <p:sldLayoutId id="2147483735" r:id="rId8"/>
    <p:sldLayoutId id="2147483702" r:id="rId9"/>
    <p:sldLayoutId id="2147483758" r:id="rId10"/>
    <p:sldLayoutId id="2147483694" r:id="rId11"/>
    <p:sldLayoutId id="2147483763" r:id="rId12"/>
    <p:sldLayoutId id="2147483764" r:id="rId13"/>
    <p:sldLayoutId id="2147483765" r:id="rId14"/>
    <p:sldLayoutId id="2147483652" r:id="rId15"/>
    <p:sldLayoutId id="2147483654" r:id="rId16"/>
    <p:sldLayoutId id="2147483653" r:id="rId17"/>
    <p:sldLayoutId id="2147483706" r:id="rId18"/>
    <p:sldLayoutId id="2147483657" r:id="rId19"/>
    <p:sldLayoutId id="2147483709" r:id="rId20"/>
    <p:sldLayoutId id="2147483707" r:id="rId21"/>
    <p:sldLayoutId id="2147483661" r:id="rId22"/>
    <p:sldLayoutId id="2147483754" r:id="rId23"/>
    <p:sldLayoutId id="2147483759" r:id="rId24"/>
    <p:sldLayoutId id="2147483762" r:id="rId25"/>
    <p:sldLayoutId id="2147483692" r:id="rId26"/>
    <p:sldLayoutId id="2147483663" r:id="rId27"/>
    <p:sldLayoutId id="2147483756" r:id="rId28"/>
    <p:sldLayoutId id="2147483689" r:id="rId29"/>
    <p:sldLayoutId id="2147483751" r:id="rId30"/>
    <p:sldLayoutId id="2147483752" r:id="rId31"/>
    <p:sldLayoutId id="2147483769" r:id="rId32"/>
    <p:sldLayoutId id="2147483770" r:id="rId33"/>
  </p:sldLayoutIdLst>
  <p:hf hdr="0" dt="0"/>
  <p:txStyles>
    <p:titleStyle>
      <a:lvl1pPr algn="ctr" defTabSz="914377" rtl="0" eaLnBrk="1" latinLnBrk="0" hangingPunct="1">
        <a:lnSpc>
          <a:spcPct val="90000"/>
        </a:lnSpc>
        <a:spcBef>
          <a:spcPct val="0"/>
        </a:spcBef>
        <a:buNone/>
        <a:defRPr sz="26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rgbClr val="92D050"/>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5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22461B1-338E-49F7-9CAE-564CA7814256}"/>
              </a:ext>
            </a:extLst>
          </p:cNvPr>
          <p:cNvPicPr>
            <a:picLocks noChangeAspect="1" noChangeArrowheads="1"/>
          </p:cNvPicPr>
          <p:nvPr userDrawn="1"/>
        </p:nvPicPr>
        <p:blipFill>
          <a:blip r:embed="rId4"/>
          <a:srcRect/>
          <a:stretch/>
        </p:blipFill>
        <p:spPr bwMode="auto">
          <a:xfrm>
            <a:off x="5191171" y="344346"/>
            <a:ext cx="1809656" cy="9816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0">
            <a:extLst>
              <a:ext uri="{FF2B5EF4-FFF2-40B4-BE49-F238E27FC236}">
                <a16:creationId xmlns:a16="http://schemas.microsoft.com/office/drawing/2014/main" id="{6158A161-A703-4BBF-A8F6-386082AF179A}"/>
              </a:ext>
            </a:extLst>
          </p:cNvPr>
          <p:cNvSpPr txBox="1"/>
          <p:nvPr userDrawn="1"/>
        </p:nvSpPr>
        <p:spPr>
          <a:xfrm>
            <a:off x="3454277" y="5669570"/>
            <a:ext cx="5283449" cy="369332"/>
          </a:xfrm>
          <a:prstGeom prst="rect">
            <a:avLst/>
          </a:prstGeom>
          <a:noFill/>
        </p:spPr>
        <p:txBody>
          <a:bodyPr wrap="square" rtlCol="0">
            <a:spAutoFit/>
          </a:bodyPr>
          <a:lstStyle/>
          <a:p>
            <a:pPr algn="ctr"/>
            <a:r>
              <a:rPr lang="en-US" sz="1800" b="1" dirty="0"/>
              <a:t>www.entsog.eu | info@entsog.eu</a:t>
            </a:r>
          </a:p>
        </p:txBody>
      </p:sp>
      <p:sp>
        <p:nvSpPr>
          <p:cNvPr id="6" name="Text Placeholder 2">
            <a:extLst>
              <a:ext uri="{FF2B5EF4-FFF2-40B4-BE49-F238E27FC236}">
                <a16:creationId xmlns:a16="http://schemas.microsoft.com/office/drawing/2014/main" id="{FE3BBF5D-7D43-4664-A420-88CED4188A9F}"/>
              </a:ext>
            </a:extLst>
          </p:cNvPr>
          <p:cNvSpPr txBox="1">
            <a:spLocks/>
          </p:cNvSpPr>
          <p:nvPr userDrawn="1"/>
        </p:nvSpPr>
        <p:spPr>
          <a:xfrm>
            <a:off x="2819402" y="5122152"/>
            <a:ext cx="6705599" cy="669048"/>
          </a:xfrm>
          <a:prstGeom prst="rect">
            <a:avLst/>
          </a:prstGeom>
        </p:spPr>
        <p:txBody>
          <a:bodyPr>
            <a:normAutofit/>
          </a:bodyPr>
          <a:lstStyle>
            <a:lvl1pPr marL="0" indent="0" algn="ctr" defTabSz="914400" rtl="0" eaLnBrk="1" latinLnBrk="0" hangingPunct="1">
              <a:lnSpc>
                <a:spcPct val="90000"/>
              </a:lnSpc>
              <a:spcBef>
                <a:spcPts val="1000"/>
              </a:spcBef>
              <a:buClr>
                <a:schemeClr val="accent3"/>
              </a:buClr>
              <a:buFont typeface="Lato" panose="020F0502020204030203" pitchFamily="34" charset="0"/>
              <a:buNone/>
              <a:defRPr sz="16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92D050"/>
              </a:buClr>
              <a:buSzPct val="100000"/>
              <a:buFont typeface="Arial Unicode MS" panose="020B0604020202020204" pitchFamily="34" charset="-128"/>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92D050"/>
              </a:buClr>
              <a:buFont typeface="Wingdings" pitchFamily="2" charset="2"/>
              <a:buChar char="§"/>
              <a:defRPr sz="18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92D050"/>
              </a:buClr>
              <a:buFont typeface="Courier New" panose="02070309020205020404" pitchFamily="49" charset="0"/>
              <a:buChar char="o"/>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92D050"/>
              </a:buClr>
              <a:buFont typeface="Arial" panose="020B0604020202020204" pitchFamily="34" charset="0"/>
              <a:buChar char="•"/>
              <a:defRPr sz="16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400" dirty="0"/>
              <a:t>ENTSOG - European Network of Transmission System Operators for Gas</a:t>
            </a:r>
          </a:p>
          <a:p>
            <a:pPr>
              <a:spcBef>
                <a:spcPts val="600"/>
              </a:spcBef>
            </a:pPr>
            <a:r>
              <a:rPr lang="fr-FR" sz="14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Avenue de Cortenbergh 100, 1000 Bruxelles</a:t>
            </a:r>
            <a:endParaRPr lang="en-US" sz="1400" dirty="0"/>
          </a:p>
        </p:txBody>
      </p:sp>
    </p:spTree>
    <p:extLst>
      <p:ext uri="{BB962C8B-B14F-4D97-AF65-F5344CB8AC3E}">
        <p14:creationId xmlns:p14="http://schemas.microsoft.com/office/powerpoint/2010/main" val="2651884182"/>
      </p:ext>
    </p:extLst>
  </p:cSld>
  <p:clrMap bg1="lt1" tx1="dk1" bg2="lt2" tx2="dk2" accent1="accent1" accent2="accent2" accent3="accent3" accent4="accent4" accent5="accent5" accent6="accent6" hlink="hlink" folHlink="folHlink"/>
  <p:sldLayoutIdLst>
    <p:sldLayoutId id="2147483730" r:id="rId1"/>
    <p:sldLayoutId id="2147483761" r:id="rId2"/>
  </p:sldLayoutIdLst>
  <p:hf hdr="0" dt="0"/>
  <p:txStyles>
    <p:titleStyle>
      <a:lvl1pPr algn="l" defTabSz="914377"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457189" indent="-457189" algn="l" defTabSz="914377" rtl="0" eaLnBrk="1" latinLnBrk="0" hangingPunct="1">
        <a:lnSpc>
          <a:spcPct val="90000"/>
        </a:lnSpc>
        <a:spcBef>
          <a:spcPts val="1000"/>
        </a:spcBef>
        <a:buClr>
          <a:schemeClr val="accent3"/>
        </a:buClr>
        <a:buFont typeface="Lato" panose="020F0502020204030203" pitchFamily="34" charset="0"/>
        <a:buChar char="&gt;"/>
        <a:defRPr sz="28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90000"/>
        </a:lnSpc>
        <a:spcBef>
          <a:spcPts val="500"/>
        </a:spcBef>
        <a:buClr>
          <a:srgbClr val="92D050"/>
        </a:buClr>
        <a:buSzPct val="100000"/>
        <a:buFont typeface="Arial Unicode MS" panose="020B0604020202020204" pitchFamily="34" charset="-128"/>
        <a:buChar char="▷"/>
        <a:defRPr sz="20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90000"/>
        </a:lnSpc>
        <a:spcBef>
          <a:spcPts val="500"/>
        </a:spcBef>
        <a:buClr>
          <a:srgbClr val="92D050"/>
        </a:buClr>
        <a:buFont typeface="Wingdings" pitchFamily="2" charset="2"/>
        <a:buChar char="§"/>
        <a:defRPr sz="18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90000"/>
        </a:lnSpc>
        <a:spcBef>
          <a:spcPts val="500"/>
        </a:spcBef>
        <a:buClr>
          <a:srgbClr val="92D050"/>
        </a:buClr>
        <a:buFont typeface="Courier New" panose="02070309020205020404" pitchFamily="49" charset="0"/>
        <a:buChar char="o"/>
        <a:defRPr sz="16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90000"/>
        </a:lnSpc>
        <a:spcBef>
          <a:spcPts val="500"/>
        </a:spcBef>
        <a:buClr>
          <a:srgbClr val="92D050"/>
        </a:buClr>
        <a:buFont typeface="Arial" panose="020B0604020202020204" pitchFamily="34" charset="0"/>
        <a:buChar char="•"/>
        <a:defRPr sz="1600" b="0" i="0" kern="120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hyperlink" Target="https://www.entsog.eu/sites/default/files/2023-03/Preliminary%20Draft%20CBA%20Methodology%20for%20Public%20Consultation_updat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12.emf"/><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emf"/><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svg"/></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4.emf"/><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4" Type="http://schemas.openxmlformats.org/officeDocument/2006/relationships/image" Target="../media/image70.sv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11.xml"/><Relationship Id="rId4" Type="http://schemas.openxmlformats.org/officeDocument/2006/relationships/image" Target="../media/image70.svg"/></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64.emf"/></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70.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8.xml"/><Relationship Id="rId6" Type="http://schemas.openxmlformats.org/officeDocument/2006/relationships/image" Target="../media/image80.png"/><Relationship Id="rId5" Type="http://schemas.openxmlformats.org/officeDocument/2006/relationships/image" Target="../media/image79.svg"/><Relationship Id="rId10" Type="http://schemas.openxmlformats.org/officeDocument/2006/relationships/image" Target="../media/image15.emf"/><Relationship Id="rId4" Type="http://schemas.openxmlformats.org/officeDocument/2006/relationships/image" Target="../media/image78.png"/><Relationship Id="rId9" Type="http://schemas.openxmlformats.org/officeDocument/2006/relationships/image" Target="../media/image83.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A31B0D-11E3-4A3A-802E-7ED082B253F5}"/>
              </a:ext>
            </a:extLst>
          </p:cNvPr>
          <p:cNvSpPr>
            <a:spLocks noGrp="1"/>
          </p:cNvSpPr>
          <p:nvPr>
            <p:ph type="body" sz="quarter" idx="10"/>
          </p:nvPr>
        </p:nvSpPr>
        <p:spPr/>
        <p:txBody>
          <a:bodyPr>
            <a:normAutofit/>
          </a:bodyPr>
          <a:lstStyle/>
          <a:p>
            <a:r>
              <a:rPr lang="en-US" dirty="0"/>
              <a:t>Thilo von der Grün</a:t>
            </a:r>
            <a:r>
              <a:rPr lang="en-BE" dirty="0"/>
              <a:t>, </a:t>
            </a:r>
            <a:r>
              <a:rPr lang="en-US" dirty="0"/>
              <a:t>Director System Development</a:t>
            </a:r>
            <a:endParaRPr lang="en-GB" dirty="0"/>
          </a:p>
        </p:txBody>
      </p:sp>
      <p:sp>
        <p:nvSpPr>
          <p:cNvPr id="3" name="Text Placeholder 2">
            <a:extLst>
              <a:ext uri="{FF2B5EF4-FFF2-40B4-BE49-F238E27FC236}">
                <a16:creationId xmlns:a16="http://schemas.microsoft.com/office/drawing/2014/main" id="{BF8AE9B1-010C-45B7-AC19-36F2365EB42E}"/>
              </a:ext>
            </a:extLst>
          </p:cNvPr>
          <p:cNvSpPr>
            <a:spLocks noGrp="1"/>
          </p:cNvSpPr>
          <p:nvPr>
            <p:ph type="body" sz="quarter" idx="12"/>
          </p:nvPr>
        </p:nvSpPr>
        <p:spPr/>
        <p:txBody>
          <a:bodyPr lIns="91440" tIns="45720" rIns="91440" bIns="45720" anchor="t">
            <a:normAutofit/>
          </a:bodyPr>
          <a:lstStyle/>
          <a:p>
            <a:r>
              <a:rPr lang="en-US" dirty="0">
                <a:latin typeface="Lato"/>
                <a:ea typeface="Lato"/>
                <a:cs typeface="Lato"/>
              </a:rPr>
              <a:t>ENTSOG Workshop on</a:t>
            </a:r>
            <a:r>
              <a:rPr lang="en-BE" dirty="0">
                <a:latin typeface="Lato"/>
                <a:ea typeface="Lato"/>
                <a:cs typeface="Lato"/>
              </a:rPr>
              <a:t> preliminary draft </a:t>
            </a:r>
            <a:r>
              <a:rPr lang="en-US" dirty="0">
                <a:latin typeface="Lato"/>
                <a:ea typeface="Lato"/>
                <a:cs typeface="Lato"/>
              </a:rPr>
              <a:t>Cost-Benefit Analysis</a:t>
            </a:r>
            <a:r>
              <a:rPr lang="en-BE" dirty="0">
                <a:latin typeface="Lato"/>
                <a:ea typeface="Lato"/>
                <a:cs typeface="Lato"/>
              </a:rPr>
              <a:t> </a:t>
            </a:r>
            <a:r>
              <a:rPr lang="en-US" dirty="0">
                <a:latin typeface="Lato"/>
                <a:ea typeface="Lato"/>
                <a:cs typeface="Lato"/>
              </a:rPr>
              <a:t>Methodology</a:t>
            </a:r>
            <a:endParaRPr lang="en-GB" dirty="0">
              <a:latin typeface="Lato"/>
              <a:ea typeface="Lato"/>
              <a:cs typeface="Lato"/>
            </a:endParaRPr>
          </a:p>
        </p:txBody>
      </p:sp>
      <p:sp>
        <p:nvSpPr>
          <p:cNvPr id="4" name="Text Placeholder 3">
            <a:extLst>
              <a:ext uri="{FF2B5EF4-FFF2-40B4-BE49-F238E27FC236}">
                <a16:creationId xmlns:a16="http://schemas.microsoft.com/office/drawing/2014/main" id="{DA335DB6-EB3B-489F-B240-BC370E0EA8F8}"/>
              </a:ext>
            </a:extLst>
          </p:cNvPr>
          <p:cNvSpPr>
            <a:spLocks noGrp="1"/>
          </p:cNvSpPr>
          <p:nvPr>
            <p:ph type="body" sz="quarter" idx="15"/>
          </p:nvPr>
        </p:nvSpPr>
        <p:spPr/>
        <p:txBody>
          <a:bodyPr/>
          <a:lstStyle/>
          <a:p>
            <a:r>
              <a:rPr lang="en-US" dirty="0"/>
              <a:t>CBA Methodology Process</a:t>
            </a:r>
            <a:endParaRPr lang="en-GB" dirty="0"/>
          </a:p>
        </p:txBody>
      </p:sp>
      <p:sp>
        <p:nvSpPr>
          <p:cNvPr id="5" name="Text Placeholder 4">
            <a:extLst>
              <a:ext uri="{FF2B5EF4-FFF2-40B4-BE49-F238E27FC236}">
                <a16:creationId xmlns:a16="http://schemas.microsoft.com/office/drawing/2014/main" id="{C270E095-CF42-44E4-A0F0-8550B855C05F}"/>
              </a:ext>
            </a:extLst>
          </p:cNvPr>
          <p:cNvSpPr>
            <a:spLocks noGrp="1"/>
          </p:cNvSpPr>
          <p:nvPr>
            <p:ph type="body" sz="quarter" idx="18"/>
          </p:nvPr>
        </p:nvSpPr>
        <p:spPr/>
        <p:txBody>
          <a:bodyPr/>
          <a:lstStyle/>
          <a:p>
            <a:r>
              <a:rPr lang="en-BE" dirty="0"/>
              <a:t>1</a:t>
            </a:r>
            <a:endParaRPr lang="en-GB" dirty="0"/>
          </a:p>
        </p:txBody>
      </p:sp>
      <p:sp>
        <p:nvSpPr>
          <p:cNvPr id="6" name="Text Placeholder 5">
            <a:extLst>
              <a:ext uri="{FF2B5EF4-FFF2-40B4-BE49-F238E27FC236}">
                <a16:creationId xmlns:a16="http://schemas.microsoft.com/office/drawing/2014/main" id="{D33121D3-AAC8-44F1-8F61-643BB1DBDB95}"/>
              </a:ext>
            </a:extLst>
          </p:cNvPr>
          <p:cNvSpPr>
            <a:spLocks noGrp="1"/>
          </p:cNvSpPr>
          <p:nvPr>
            <p:ph type="body" sz="quarter" idx="19"/>
          </p:nvPr>
        </p:nvSpPr>
        <p:spPr/>
        <p:txBody>
          <a:bodyPr/>
          <a:lstStyle/>
          <a:p>
            <a:r>
              <a:rPr lang="en-BE" dirty="0"/>
              <a:t>27/03/2023</a:t>
            </a:r>
            <a:endParaRPr lang="en-GB" dirty="0"/>
          </a:p>
        </p:txBody>
      </p:sp>
      <p:sp>
        <p:nvSpPr>
          <p:cNvPr id="7" name="Text Placeholder 6">
            <a:extLst>
              <a:ext uri="{FF2B5EF4-FFF2-40B4-BE49-F238E27FC236}">
                <a16:creationId xmlns:a16="http://schemas.microsoft.com/office/drawing/2014/main" id="{5A69F4BD-D3CB-4025-A6FB-9C9FF4424B89}"/>
              </a:ext>
            </a:extLst>
          </p:cNvPr>
          <p:cNvSpPr>
            <a:spLocks noGrp="1"/>
          </p:cNvSpPr>
          <p:nvPr>
            <p:ph type="body" sz="quarter" idx="20"/>
          </p:nvPr>
        </p:nvSpPr>
        <p:spPr/>
        <p:txBody>
          <a:bodyPr/>
          <a:lstStyle/>
          <a:p>
            <a:r>
              <a:rPr lang="en-BE" dirty="0"/>
              <a:t>Brussels</a:t>
            </a:r>
            <a:endParaRPr lang="en-GB" dirty="0"/>
          </a:p>
        </p:txBody>
      </p:sp>
    </p:spTree>
    <p:extLst>
      <p:ext uri="{BB962C8B-B14F-4D97-AF65-F5344CB8AC3E}">
        <p14:creationId xmlns:p14="http://schemas.microsoft.com/office/powerpoint/2010/main" val="226928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59823-EA2E-9630-33B9-8914C50F1F78}"/>
              </a:ext>
            </a:extLst>
          </p:cNvPr>
          <p:cNvSpPr>
            <a:spLocks noGrp="1"/>
          </p:cNvSpPr>
          <p:nvPr>
            <p:ph type="body" sz="quarter" idx="10"/>
          </p:nvPr>
        </p:nvSpPr>
        <p:spPr/>
        <p:txBody>
          <a:bodyPr/>
          <a:lstStyle/>
          <a:p>
            <a:r>
              <a:rPr lang="en-GB" sz="2400"/>
              <a:t>Points of required consistency of CBA methodologies (9 – 12) </a:t>
            </a:r>
          </a:p>
          <a:p>
            <a:endParaRPr lang="en-GB"/>
          </a:p>
        </p:txBody>
      </p:sp>
      <p:sp>
        <p:nvSpPr>
          <p:cNvPr id="5" name="Free-form: Shape 4">
            <a:extLst>
              <a:ext uri="{FF2B5EF4-FFF2-40B4-BE49-F238E27FC236}">
                <a16:creationId xmlns:a16="http://schemas.microsoft.com/office/drawing/2014/main" id="{A26998A8-CB5C-C9F1-671E-88EFFCCC4F27}"/>
              </a:ext>
            </a:extLst>
          </p:cNvPr>
          <p:cNvSpPr/>
          <p:nvPr/>
        </p:nvSpPr>
        <p:spPr>
          <a:xfrm>
            <a:off x="89210" y="1411684"/>
            <a:ext cx="12013581" cy="1008000"/>
          </a:xfrm>
          <a:custGeom>
            <a:avLst/>
            <a:gdLst>
              <a:gd name="connsiteX0" fmla="*/ 0 w 9010186"/>
              <a:gd name="connsiteY0" fmla="*/ 0 h 756000"/>
              <a:gd name="connsiteX1" fmla="*/ 9010186 w 9010186"/>
              <a:gd name="connsiteY1" fmla="*/ 0 h 756000"/>
              <a:gd name="connsiteX2" fmla="*/ 9010186 w 9010186"/>
              <a:gd name="connsiteY2" fmla="*/ 756000 h 756000"/>
              <a:gd name="connsiteX3" fmla="*/ 0 w 9010186"/>
              <a:gd name="connsiteY3" fmla="*/ 756000 h 756000"/>
              <a:gd name="connsiteX4" fmla="*/ 0 w 9010186"/>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186" h="756000">
                <a:moveTo>
                  <a:pt x="0" y="0"/>
                </a:moveTo>
                <a:lnTo>
                  <a:pt x="9010186" y="0"/>
                </a:lnTo>
                <a:lnTo>
                  <a:pt x="9010186" y="756000"/>
                </a:lnTo>
                <a:lnTo>
                  <a:pt x="0" y="7560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388" tIns="277707" rIns="932388"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All</a:t>
            </a:r>
            <a:r>
              <a:rPr lang="en-GB" sz="1467">
                <a:latin typeface="Calibri" panose="020F0502020204030204" pitchFamily="34" charset="0"/>
                <a:ea typeface="Times New Roman" panose="02020603050405020304" pitchFamily="18" charset="0"/>
              </a:rPr>
              <a:t> CBA Methodologies should </a:t>
            </a:r>
            <a:r>
              <a:rPr lang="en-GB" sz="1467" b="1">
                <a:latin typeface="Calibri" panose="020F0502020204030204" pitchFamily="34" charset="0"/>
                <a:ea typeface="Times New Roman" panose="02020603050405020304" pitchFamily="18" charset="0"/>
              </a:rPr>
              <a:t>foresee issuing Implementation Guidelines</a:t>
            </a:r>
            <a:r>
              <a:rPr lang="en-GB" sz="1467">
                <a:latin typeface="Calibri" panose="020F0502020204030204" pitchFamily="34" charset="0"/>
                <a:ea typeface="Times New Roman" panose="02020603050405020304" pitchFamily="18" charset="0"/>
              </a:rPr>
              <a:t>, which </a:t>
            </a:r>
            <a:r>
              <a:rPr lang="en-GB" sz="1467" b="1">
                <a:latin typeface="Calibri" panose="020F0502020204030204" pitchFamily="34" charset="0"/>
                <a:ea typeface="Times New Roman" panose="02020603050405020304" pitchFamily="18" charset="0"/>
              </a:rPr>
              <a:t>shall include additional detailed information </a:t>
            </a:r>
            <a:r>
              <a:rPr lang="en-GB" sz="1467">
                <a:latin typeface="Calibri" panose="020F0502020204030204" pitchFamily="34" charset="0"/>
                <a:ea typeface="Times New Roman" panose="02020603050405020304" pitchFamily="18" charset="0"/>
              </a:rPr>
              <a:t>to be published in each assessment cycle (e.g. how the simulations are to be performed, the values of the parameters and the assumptions used); the main elements of the IG must be publicly </a:t>
            </a:r>
            <a:r>
              <a:rPr lang="en-GB" sz="1467" b="1">
                <a:latin typeface="Calibri" panose="020F0502020204030204" pitchFamily="34" charset="0"/>
                <a:ea typeface="Times New Roman" panose="02020603050405020304" pitchFamily="18" charset="0"/>
              </a:rPr>
              <a:t>consulted</a:t>
            </a:r>
            <a:r>
              <a:rPr lang="en-GB" sz="1467">
                <a:latin typeface="Calibri" panose="020F0502020204030204" pitchFamily="34" charset="0"/>
                <a:ea typeface="Times New Roman" panose="02020603050405020304" pitchFamily="18" charset="0"/>
              </a:rPr>
              <a:t> before they are decided.</a:t>
            </a:r>
          </a:p>
        </p:txBody>
      </p:sp>
      <p:sp>
        <p:nvSpPr>
          <p:cNvPr id="6" name="Free-form: Shape 5">
            <a:extLst>
              <a:ext uri="{FF2B5EF4-FFF2-40B4-BE49-F238E27FC236}">
                <a16:creationId xmlns:a16="http://schemas.microsoft.com/office/drawing/2014/main" id="{75E53F6F-60F5-73E1-0984-6C05AE1A35FE}"/>
              </a:ext>
            </a:extLst>
          </p:cNvPr>
          <p:cNvSpPr/>
          <p:nvPr/>
        </p:nvSpPr>
        <p:spPr>
          <a:xfrm>
            <a:off x="699798" y="1188943"/>
            <a:ext cx="9390815" cy="393600"/>
          </a:xfrm>
          <a:custGeom>
            <a:avLst/>
            <a:gdLst>
              <a:gd name="connsiteX0" fmla="*/ 0 w 6307130"/>
              <a:gd name="connsiteY0" fmla="*/ 49201 h 295200"/>
              <a:gd name="connsiteX1" fmla="*/ 49201 w 6307130"/>
              <a:gd name="connsiteY1" fmla="*/ 0 h 295200"/>
              <a:gd name="connsiteX2" fmla="*/ 6257929 w 6307130"/>
              <a:gd name="connsiteY2" fmla="*/ 0 h 295200"/>
              <a:gd name="connsiteX3" fmla="*/ 6307130 w 6307130"/>
              <a:gd name="connsiteY3" fmla="*/ 49201 h 295200"/>
              <a:gd name="connsiteX4" fmla="*/ 6307130 w 6307130"/>
              <a:gd name="connsiteY4" fmla="*/ 245999 h 295200"/>
              <a:gd name="connsiteX5" fmla="*/ 6257929 w 6307130"/>
              <a:gd name="connsiteY5" fmla="*/ 295200 h 295200"/>
              <a:gd name="connsiteX6" fmla="*/ 49201 w 6307130"/>
              <a:gd name="connsiteY6" fmla="*/ 295200 h 295200"/>
              <a:gd name="connsiteX7" fmla="*/ 0 w 6307130"/>
              <a:gd name="connsiteY7" fmla="*/ 245999 h 295200"/>
              <a:gd name="connsiteX8" fmla="*/ 0 w 630713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130" h="295200">
                <a:moveTo>
                  <a:pt x="0" y="49201"/>
                </a:moveTo>
                <a:cubicBezTo>
                  <a:pt x="0" y="22028"/>
                  <a:pt x="22028" y="0"/>
                  <a:pt x="49201" y="0"/>
                </a:cubicBezTo>
                <a:lnTo>
                  <a:pt x="6257929" y="0"/>
                </a:lnTo>
                <a:cubicBezTo>
                  <a:pt x="6285102" y="0"/>
                  <a:pt x="6307130" y="22028"/>
                  <a:pt x="6307130" y="49201"/>
                </a:cubicBezTo>
                <a:lnTo>
                  <a:pt x="6307130" y="245999"/>
                </a:lnTo>
                <a:cubicBezTo>
                  <a:pt x="6307130" y="273172"/>
                  <a:pt x="6285102" y="295200"/>
                  <a:pt x="6257929"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7073" tIns="19213" rIns="337073" bIns="19213" numCol="1" spcCol="1270" anchor="ctr" anchorCtr="0">
            <a:noAutofit/>
          </a:bodyPr>
          <a:lstStyle/>
          <a:p>
            <a:pPr defTabSz="592652">
              <a:lnSpc>
                <a:spcPct val="90000"/>
              </a:lnSpc>
              <a:spcBef>
                <a:spcPct val="0"/>
              </a:spcBef>
              <a:spcAft>
                <a:spcPct val="35000"/>
              </a:spcAft>
            </a:pPr>
            <a:r>
              <a:rPr lang="en-GB" sz="1600"/>
              <a:t>9. Implementation Guidelines (IG</a:t>
            </a:r>
            <a:r>
              <a:rPr lang="en-GB" sz="1333"/>
              <a:t>)</a:t>
            </a:r>
          </a:p>
        </p:txBody>
      </p:sp>
      <p:sp>
        <p:nvSpPr>
          <p:cNvPr id="7" name="Free-form: Shape 6">
            <a:extLst>
              <a:ext uri="{FF2B5EF4-FFF2-40B4-BE49-F238E27FC236}">
                <a16:creationId xmlns:a16="http://schemas.microsoft.com/office/drawing/2014/main" id="{B27A0558-5C2C-A5E6-FD8C-D82944F9F0CD}"/>
              </a:ext>
            </a:extLst>
          </p:cNvPr>
          <p:cNvSpPr/>
          <p:nvPr/>
        </p:nvSpPr>
        <p:spPr>
          <a:xfrm>
            <a:off x="89210" y="2821135"/>
            <a:ext cx="12013581" cy="1008000"/>
          </a:xfrm>
          <a:custGeom>
            <a:avLst/>
            <a:gdLst>
              <a:gd name="connsiteX0" fmla="*/ 0 w 9010186"/>
              <a:gd name="connsiteY0" fmla="*/ 0 h 756000"/>
              <a:gd name="connsiteX1" fmla="*/ 9010186 w 9010186"/>
              <a:gd name="connsiteY1" fmla="*/ 0 h 756000"/>
              <a:gd name="connsiteX2" fmla="*/ 9010186 w 9010186"/>
              <a:gd name="connsiteY2" fmla="*/ 756000 h 756000"/>
              <a:gd name="connsiteX3" fmla="*/ 0 w 9010186"/>
              <a:gd name="connsiteY3" fmla="*/ 756000 h 756000"/>
              <a:gd name="connsiteX4" fmla="*/ 0 w 9010186"/>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186" h="756000">
                <a:moveTo>
                  <a:pt x="0" y="0"/>
                </a:moveTo>
                <a:lnTo>
                  <a:pt x="9010186" y="0"/>
                </a:lnTo>
                <a:lnTo>
                  <a:pt x="9010186" y="756000"/>
                </a:lnTo>
                <a:lnTo>
                  <a:pt x="0" y="7560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388" tIns="277707" rIns="932388"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CBA methodologies should include </a:t>
            </a:r>
            <a:r>
              <a:rPr lang="en-GB" sz="1467" b="1">
                <a:latin typeface="Calibri" panose="020F0502020204030204" pitchFamily="34" charset="0"/>
              </a:rPr>
              <a:t>consistent definitions for the reported CAPEX and OPEX: </a:t>
            </a:r>
            <a:r>
              <a:rPr lang="en-GB" sz="1467">
                <a:latin typeface="Calibri" panose="020F0502020204030204" pitchFamily="34" charset="0"/>
              </a:rPr>
              <a:t>i.e. which elements are included, how costs that occur at different points in time are considered, capital costs incurred before and after the project is commissioned, the year of reference for the reported CAPEX, and the cases in which CAPEX is based on standard investment costs.</a:t>
            </a:r>
          </a:p>
        </p:txBody>
      </p:sp>
      <p:sp>
        <p:nvSpPr>
          <p:cNvPr id="8" name="Free-form: Shape 7">
            <a:extLst>
              <a:ext uri="{FF2B5EF4-FFF2-40B4-BE49-F238E27FC236}">
                <a16:creationId xmlns:a16="http://schemas.microsoft.com/office/drawing/2014/main" id="{1B67A6C7-B777-C192-6700-6049CE8DD4B6}"/>
              </a:ext>
            </a:extLst>
          </p:cNvPr>
          <p:cNvSpPr/>
          <p:nvPr/>
        </p:nvSpPr>
        <p:spPr>
          <a:xfrm>
            <a:off x="689887" y="2624336"/>
            <a:ext cx="9400727" cy="393600"/>
          </a:xfrm>
          <a:custGeom>
            <a:avLst/>
            <a:gdLst>
              <a:gd name="connsiteX0" fmla="*/ 0 w 6307130"/>
              <a:gd name="connsiteY0" fmla="*/ 49201 h 295200"/>
              <a:gd name="connsiteX1" fmla="*/ 49201 w 6307130"/>
              <a:gd name="connsiteY1" fmla="*/ 0 h 295200"/>
              <a:gd name="connsiteX2" fmla="*/ 6257929 w 6307130"/>
              <a:gd name="connsiteY2" fmla="*/ 0 h 295200"/>
              <a:gd name="connsiteX3" fmla="*/ 6307130 w 6307130"/>
              <a:gd name="connsiteY3" fmla="*/ 49201 h 295200"/>
              <a:gd name="connsiteX4" fmla="*/ 6307130 w 6307130"/>
              <a:gd name="connsiteY4" fmla="*/ 245999 h 295200"/>
              <a:gd name="connsiteX5" fmla="*/ 6257929 w 6307130"/>
              <a:gd name="connsiteY5" fmla="*/ 295200 h 295200"/>
              <a:gd name="connsiteX6" fmla="*/ 49201 w 6307130"/>
              <a:gd name="connsiteY6" fmla="*/ 295200 h 295200"/>
              <a:gd name="connsiteX7" fmla="*/ 0 w 6307130"/>
              <a:gd name="connsiteY7" fmla="*/ 245999 h 295200"/>
              <a:gd name="connsiteX8" fmla="*/ 0 w 630713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130" h="295200">
                <a:moveTo>
                  <a:pt x="0" y="49201"/>
                </a:moveTo>
                <a:cubicBezTo>
                  <a:pt x="0" y="22028"/>
                  <a:pt x="22028" y="0"/>
                  <a:pt x="49201" y="0"/>
                </a:cubicBezTo>
                <a:lnTo>
                  <a:pt x="6257929" y="0"/>
                </a:lnTo>
                <a:cubicBezTo>
                  <a:pt x="6285102" y="0"/>
                  <a:pt x="6307130" y="22028"/>
                  <a:pt x="6307130" y="49201"/>
                </a:cubicBezTo>
                <a:lnTo>
                  <a:pt x="6307130" y="245999"/>
                </a:lnTo>
                <a:cubicBezTo>
                  <a:pt x="6307130" y="273172"/>
                  <a:pt x="6285102" y="295200"/>
                  <a:pt x="6257929"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7073" tIns="19213" rIns="337073" bIns="19213" numCol="1" spcCol="1270" anchor="ctr" anchorCtr="0">
            <a:noAutofit/>
          </a:bodyPr>
          <a:lstStyle/>
          <a:p>
            <a:pPr defTabSz="592652">
              <a:lnSpc>
                <a:spcPct val="90000"/>
              </a:lnSpc>
              <a:spcBef>
                <a:spcPct val="0"/>
              </a:spcBef>
              <a:spcAft>
                <a:spcPct val="35000"/>
              </a:spcAft>
            </a:pPr>
            <a:r>
              <a:rPr lang="en-GB" sz="1600"/>
              <a:t>10. Definition and handling of capital and operational expenditures </a:t>
            </a:r>
          </a:p>
        </p:txBody>
      </p:sp>
      <p:sp>
        <p:nvSpPr>
          <p:cNvPr id="9" name="Free-form: Shape 8">
            <a:extLst>
              <a:ext uri="{FF2B5EF4-FFF2-40B4-BE49-F238E27FC236}">
                <a16:creationId xmlns:a16="http://schemas.microsoft.com/office/drawing/2014/main" id="{2C37F9CD-C80A-80C1-7637-A54AEAFAAA5D}"/>
              </a:ext>
            </a:extLst>
          </p:cNvPr>
          <p:cNvSpPr/>
          <p:nvPr/>
        </p:nvSpPr>
        <p:spPr>
          <a:xfrm>
            <a:off x="89210" y="4229945"/>
            <a:ext cx="12013581" cy="798000"/>
          </a:xfrm>
          <a:custGeom>
            <a:avLst/>
            <a:gdLst>
              <a:gd name="connsiteX0" fmla="*/ 0 w 9010186"/>
              <a:gd name="connsiteY0" fmla="*/ 0 h 598500"/>
              <a:gd name="connsiteX1" fmla="*/ 9010186 w 9010186"/>
              <a:gd name="connsiteY1" fmla="*/ 0 h 598500"/>
              <a:gd name="connsiteX2" fmla="*/ 9010186 w 9010186"/>
              <a:gd name="connsiteY2" fmla="*/ 598500 h 598500"/>
              <a:gd name="connsiteX3" fmla="*/ 0 w 9010186"/>
              <a:gd name="connsiteY3" fmla="*/ 598500 h 598500"/>
              <a:gd name="connsiteX4" fmla="*/ 0 w 9010186"/>
              <a:gd name="connsiteY4" fmla="*/ 0 h 59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186" h="598500">
                <a:moveTo>
                  <a:pt x="0" y="0"/>
                </a:moveTo>
                <a:lnTo>
                  <a:pt x="9010186" y="0"/>
                </a:lnTo>
                <a:lnTo>
                  <a:pt x="9010186" y="598500"/>
                </a:lnTo>
                <a:lnTo>
                  <a:pt x="0" y="5985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388" tIns="277707" rIns="932388"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CBA methodologies should factor in </a:t>
            </a:r>
            <a:r>
              <a:rPr lang="en-GB" sz="1467" b="1">
                <a:latin typeface="Calibri" panose="020F0502020204030204" pitchFamily="34" charset="0"/>
              </a:rPr>
              <a:t>the impact of future extreme weather events </a:t>
            </a:r>
            <a:r>
              <a:rPr lang="en-GB" sz="1467">
                <a:latin typeface="Calibri" panose="020F0502020204030204" pitchFamily="34" charset="0"/>
              </a:rPr>
              <a:t>in existing or new Security of Supply indicators, and SoS analysis should not be limited to the historical occurrence and impact of past events.</a:t>
            </a:r>
          </a:p>
        </p:txBody>
      </p:sp>
      <p:sp>
        <p:nvSpPr>
          <p:cNvPr id="10" name="Free-form: Shape 9">
            <a:extLst>
              <a:ext uri="{FF2B5EF4-FFF2-40B4-BE49-F238E27FC236}">
                <a16:creationId xmlns:a16="http://schemas.microsoft.com/office/drawing/2014/main" id="{D2285A20-157E-D7BB-551E-9FFF061A62F3}"/>
              </a:ext>
            </a:extLst>
          </p:cNvPr>
          <p:cNvSpPr/>
          <p:nvPr/>
        </p:nvSpPr>
        <p:spPr>
          <a:xfrm>
            <a:off x="709711" y="3904824"/>
            <a:ext cx="9380904" cy="489032"/>
          </a:xfrm>
          <a:custGeom>
            <a:avLst/>
            <a:gdLst>
              <a:gd name="connsiteX0" fmla="*/ 0 w 6307130"/>
              <a:gd name="connsiteY0" fmla="*/ 49201 h 295200"/>
              <a:gd name="connsiteX1" fmla="*/ 49201 w 6307130"/>
              <a:gd name="connsiteY1" fmla="*/ 0 h 295200"/>
              <a:gd name="connsiteX2" fmla="*/ 6257929 w 6307130"/>
              <a:gd name="connsiteY2" fmla="*/ 0 h 295200"/>
              <a:gd name="connsiteX3" fmla="*/ 6307130 w 6307130"/>
              <a:gd name="connsiteY3" fmla="*/ 49201 h 295200"/>
              <a:gd name="connsiteX4" fmla="*/ 6307130 w 6307130"/>
              <a:gd name="connsiteY4" fmla="*/ 245999 h 295200"/>
              <a:gd name="connsiteX5" fmla="*/ 6257929 w 6307130"/>
              <a:gd name="connsiteY5" fmla="*/ 295200 h 295200"/>
              <a:gd name="connsiteX6" fmla="*/ 49201 w 6307130"/>
              <a:gd name="connsiteY6" fmla="*/ 295200 h 295200"/>
              <a:gd name="connsiteX7" fmla="*/ 0 w 6307130"/>
              <a:gd name="connsiteY7" fmla="*/ 245999 h 295200"/>
              <a:gd name="connsiteX8" fmla="*/ 0 w 630713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130" h="295200">
                <a:moveTo>
                  <a:pt x="0" y="49201"/>
                </a:moveTo>
                <a:cubicBezTo>
                  <a:pt x="0" y="22028"/>
                  <a:pt x="22028" y="0"/>
                  <a:pt x="49201" y="0"/>
                </a:cubicBezTo>
                <a:lnTo>
                  <a:pt x="6257929" y="0"/>
                </a:lnTo>
                <a:cubicBezTo>
                  <a:pt x="6285102" y="0"/>
                  <a:pt x="6307130" y="22028"/>
                  <a:pt x="6307130" y="49201"/>
                </a:cubicBezTo>
                <a:lnTo>
                  <a:pt x="6307130" y="245999"/>
                </a:lnTo>
                <a:cubicBezTo>
                  <a:pt x="6307130" y="273172"/>
                  <a:pt x="6285102" y="295200"/>
                  <a:pt x="6257929"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7073" tIns="19213" rIns="337073" bIns="19213" numCol="1" spcCol="1270" anchor="ctr" anchorCtr="0">
            <a:noAutofit/>
          </a:bodyPr>
          <a:lstStyle/>
          <a:p>
            <a:pPr defTabSz="592652">
              <a:lnSpc>
                <a:spcPct val="90000"/>
              </a:lnSpc>
              <a:spcBef>
                <a:spcPct val="0"/>
              </a:spcBef>
              <a:spcAft>
                <a:spcPct val="35000"/>
              </a:spcAft>
            </a:pPr>
            <a:r>
              <a:rPr lang="en-GB" sz="1600"/>
              <a:t>11. Consideration of the impact of the future extreme weather events on infrastructure resilience</a:t>
            </a:r>
          </a:p>
        </p:txBody>
      </p:sp>
      <p:sp>
        <p:nvSpPr>
          <p:cNvPr id="11" name="Free-form: Shape 10">
            <a:extLst>
              <a:ext uri="{FF2B5EF4-FFF2-40B4-BE49-F238E27FC236}">
                <a16:creationId xmlns:a16="http://schemas.microsoft.com/office/drawing/2014/main" id="{CDB6B6B7-C38A-1C05-3660-C416B7C8A3E9}"/>
              </a:ext>
            </a:extLst>
          </p:cNvPr>
          <p:cNvSpPr/>
          <p:nvPr/>
        </p:nvSpPr>
        <p:spPr>
          <a:xfrm>
            <a:off x="89210" y="5353067"/>
            <a:ext cx="12013581" cy="1218000"/>
          </a:xfrm>
          <a:custGeom>
            <a:avLst/>
            <a:gdLst>
              <a:gd name="connsiteX0" fmla="*/ 0 w 9010186"/>
              <a:gd name="connsiteY0" fmla="*/ 0 h 913500"/>
              <a:gd name="connsiteX1" fmla="*/ 9010186 w 9010186"/>
              <a:gd name="connsiteY1" fmla="*/ 0 h 913500"/>
              <a:gd name="connsiteX2" fmla="*/ 9010186 w 9010186"/>
              <a:gd name="connsiteY2" fmla="*/ 913500 h 913500"/>
              <a:gd name="connsiteX3" fmla="*/ 0 w 9010186"/>
              <a:gd name="connsiteY3" fmla="*/ 913500 h 913500"/>
              <a:gd name="connsiteX4" fmla="*/ 0 w 9010186"/>
              <a:gd name="connsiteY4" fmla="*/ 0 h 91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186" h="913500">
                <a:moveTo>
                  <a:pt x="0" y="0"/>
                </a:moveTo>
                <a:lnTo>
                  <a:pt x="9010186" y="0"/>
                </a:lnTo>
                <a:lnTo>
                  <a:pt x="9010186" y="913500"/>
                </a:lnTo>
                <a:lnTo>
                  <a:pt x="0" y="9135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2388" tIns="277707" rIns="932388" bIns="104309" numCol="1" spcCol="1270" anchor="t" anchorCtr="0">
            <a:noAutofit/>
          </a:bodyPr>
          <a:lstStyle/>
          <a:p>
            <a:pPr marL="0" lvl="1" defTabSz="651917">
              <a:lnSpc>
                <a:spcPct val="90000"/>
              </a:lnSpc>
              <a:spcBef>
                <a:spcPct val="0"/>
              </a:spcBef>
              <a:spcAft>
                <a:spcPct val="15000"/>
              </a:spcAft>
            </a:pPr>
            <a:r>
              <a:rPr lang="en-GB" sz="1467" b="1">
                <a:latin typeface="Calibri" panose="020F0502020204030204" pitchFamily="34" charset="0"/>
                <a:ea typeface="Times New Roman" panose="02020603050405020304" pitchFamily="18" charset="0"/>
              </a:rPr>
              <a:t>Consistency</a:t>
            </a:r>
            <a:r>
              <a:rPr lang="en-GB" sz="1467">
                <a:latin typeface="Calibri" panose="020F0502020204030204" pitchFamily="34" charset="0"/>
                <a:ea typeface="Times New Roman" panose="02020603050405020304" pitchFamily="18" charset="0"/>
              </a:rPr>
              <a:t> should be ensured in all CBA methodologies </a:t>
            </a:r>
            <a:r>
              <a:rPr lang="en-GB" sz="1467" b="1">
                <a:latin typeface="Calibri" panose="020F0502020204030204" pitchFamily="34" charset="0"/>
                <a:ea typeface="Times New Roman" panose="02020603050405020304" pitchFamily="18" charset="0"/>
              </a:rPr>
              <a:t>with regard to environmental benefits </a:t>
            </a:r>
            <a:r>
              <a:rPr lang="en-GB" sz="1467">
                <a:latin typeface="Calibri" panose="020F0502020204030204" pitchFamily="34" charset="0"/>
                <a:ea typeface="Times New Roman" panose="02020603050405020304" pitchFamily="18" charset="0"/>
              </a:rPr>
              <a:t>by aligning the indicators used to capture these benefits; additionally, </a:t>
            </a:r>
            <a:r>
              <a:rPr lang="en-GB" sz="1467" b="1">
                <a:latin typeface="Calibri" panose="020F0502020204030204" pitchFamily="34" charset="0"/>
                <a:ea typeface="Times New Roman" panose="02020603050405020304" pitchFamily="18" charset="0"/>
              </a:rPr>
              <a:t>a common methodological framework </a:t>
            </a:r>
            <a:r>
              <a:rPr lang="en-GB" sz="1467">
                <a:latin typeface="Calibri" panose="020F0502020204030204" pitchFamily="34" charset="0"/>
                <a:ea typeface="Times New Roman" panose="02020603050405020304" pitchFamily="18" charset="0"/>
              </a:rPr>
              <a:t>should be described for </a:t>
            </a:r>
            <a:r>
              <a:rPr lang="en-GB" sz="1467" b="1">
                <a:latin typeface="Calibri" panose="020F0502020204030204" pitchFamily="34" charset="0"/>
                <a:ea typeface="Times New Roman" panose="02020603050405020304" pitchFamily="18" charset="0"/>
              </a:rPr>
              <a:t>assessing the residual social and environmental impacts </a:t>
            </a:r>
            <a:r>
              <a:rPr lang="en-GB" sz="1467">
                <a:latin typeface="Calibri" panose="020F0502020204030204" pitchFamily="34" charset="0"/>
                <a:ea typeface="Times New Roman" panose="02020603050405020304" pitchFamily="18" charset="0"/>
              </a:rPr>
              <a:t>of projects under assessment, such as the project's impact on the local population and the project's local impact on nature and biodiversity.</a:t>
            </a:r>
            <a:endParaRPr lang="en-GB" sz="1467">
              <a:latin typeface="Times New Roman" panose="02020603050405020304" pitchFamily="18" charset="0"/>
              <a:ea typeface="Times New Roman" panose="02020603050405020304" pitchFamily="18" charset="0"/>
            </a:endParaRPr>
          </a:p>
        </p:txBody>
      </p:sp>
      <p:sp>
        <p:nvSpPr>
          <p:cNvPr id="12" name="Free-form: Shape 11">
            <a:extLst>
              <a:ext uri="{FF2B5EF4-FFF2-40B4-BE49-F238E27FC236}">
                <a16:creationId xmlns:a16="http://schemas.microsoft.com/office/drawing/2014/main" id="{CE270770-47A8-AE28-BB5E-5E8A531E80DB}"/>
              </a:ext>
            </a:extLst>
          </p:cNvPr>
          <p:cNvSpPr/>
          <p:nvPr/>
        </p:nvSpPr>
        <p:spPr>
          <a:xfrm>
            <a:off x="660154" y="5146355"/>
            <a:ext cx="9430457" cy="393600"/>
          </a:xfrm>
          <a:custGeom>
            <a:avLst/>
            <a:gdLst>
              <a:gd name="connsiteX0" fmla="*/ 0 w 6307130"/>
              <a:gd name="connsiteY0" fmla="*/ 49201 h 295200"/>
              <a:gd name="connsiteX1" fmla="*/ 49201 w 6307130"/>
              <a:gd name="connsiteY1" fmla="*/ 0 h 295200"/>
              <a:gd name="connsiteX2" fmla="*/ 6257929 w 6307130"/>
              <a:gd name="connsiteY2" fmla="*/ 0 h 295200"/>
              <a:gd name="connsiteX3" fmla="*/ 6307130 w 6307130"/>
              <a:gd name="connsiteY3" fmla="*/ 49201 h 295200"/>
              <a:gd name="connsiteX4" fmla="*/ 6307130 w 6307130"/>
              <a:gd name="connsiteY4" fmla="*/ 245999 h 295200"/>
              <a:gd name="connsiteX5" fmla="*/ 6257929 w 6307130"/>
              <a:gd name="connsiteY5" fmla="*/ 295200 h 295200"/>
              <a:gd name="connsiteX6" fmla="*/ 49201 w 6307130"/>
              <a:gd name="connsiteY6" fmla="*/ 295200 h 295200"/>
              <a:gd name="connsiteX7" fmla="*/ 0 w 6307130"/>
              <a:gd name="connsiteY7" fmla="*/ 245999 h 295200"/>
              <a:gd name="connsiteX8" fmla="*/ 0 w 630713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130" h="295200">
                <a:moveTo>
                  <a:pt x="0" y="49201"/>
                </a:moveTo>
                <a:cubicBezTo>
                  <a:pt x="0" y="22028"/>
                  <a:pt x="22028" y="0"/>
                  <a:pt x="49201" y="0"/>
                </a:cubicBezTo>
                <a:lnTo>
                  <a:pt x="6257929" y="0"/>
                </a:lnTo>
                <a:cubicBezTo>
                  <a:pt x="6285102" y="0"/>
                  <a:pt x="6307130" y="22028"/>
                  <a:pt x="6307130" y="49201"/>
                </a:cubicBezTo>
                <a:lnTo>
                  <a:pt x="6307130" y="245999"/>
                </a:lnTo>
                <a:cubicBezTo>
                  <a:pt x="6307130" y="273172"/>
                  <a:pt x="6285102" y="295200"/>
                  <a:pt x="6257929"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7073" tIns="19213" rIns="337073" bIns="19213" numCol="1" spcCol="1270" anchor="ctr" anchorCtr="0">
            <a:noAutofit/>
          </a:bodyPr>
          <a:lstStyle/>
          <a:p>
            <a:pPr defTabSz="592652">
              <a:lnSpc>
                <a:spcPct val="90000"/>
              </a:lnSpc>
              <a:spcBef>
                <a:spcPct val="0"/>
              </a:spcBef>
              <a:spcAft>
                <a:spcPct val="35000"/>
              </a:spcAft>
            </a:pPr>
            <a:r>
              <a:rPr lang="en-GB" sz="1600"/>
              <a:t>12. Approach to calculate social and environmental impacts of projects</a:t>
            </a:r>
          </a:p>
        </p:txBody>
      </p:sp>
    </p:spTree>
    <p:extLst>
      <p:ext uri="{BB962C8B-B14F-4D97-AF65-F5344CB8AC3E}">
        <p14:creationId xmlns:p14="http://schemas.microsoft.com/office/powerpoint/2010/main" val="139367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D37C71-ACC0-125F-4B48-6C6ADA726DFD}"/>
              </a:ext>
            </a:extLst>
          </p:cNvPr>
          <p:cNvSpPr>
            <a:spLocks noGrp="1"/>
          </p:cNvSpPr>
          <p:nvPr>
            <p:ph type="body" sz="quarter" idx="10"/>
          </p:nvPr>
        </p:nvSpPr>
        <p:spPr/>
        <p:txBody>
          <a:bodyPr/>
          <a:lstStyle/>
          <a:p>
            <a:r>
              <a:rPr lang="en-GB" sz="2400"/>
              <a:t>Points of required consistency of CBA methodologies (13 – 16) </a:t>
            </a:r>
          </a:p>
          <a:p>
            <a:endParaRPr lang="en-GB"/>
          </a:p>
        </p:txBody>
      </p:sp>
      <p:sp>
        <p:nvSpPr>
          <p:cNvPr id="8" name="Free-form: Shape 7">
            <a:extLst>
              <a:ext uri="{FF2B5EF4-FFF2-40B4-BE49-F238E27FC236}">
                <a16:creationId xmlns:a16="http://schemas.microsoft.com/office/drawing/2014/main" id="{CF084D0D-6122-0BDD-1B53-4E88084BD356}"/>
              </a:ext>
            </a:extLst>
          </p:cNvPr>
          <p:cNvSpPr/>
          <p:nvPr/>
        </p:nvSpPr>
        <p:spPr>
          <a:xfrm>
            <a:off x="190000" y="1704423"/>
            <a:ext cx="11883053" cy="831600"/>
          </a:xfrm>
          <a:custGeom>
            <a:avLst/>
            <a:gdLst>
              <a:gd name="connsiteX0" fmla="*/ 0 w 8912290"/>
              <a:gd name="connsiteY0" fmla="*/ 0 h 623700"/>
              <a:gd name="connsiteX1" fmla="*/ 8912290 w 8912290"/>
              <a:gd name="connsiteY1" fmla="*/ 0 h 623700"/>
              <a:gd name="connsiteX2" fmla="*/ 8912290 w 8912290"/>
              <a:gd name="connsiteY2" fmla="*/ 623700 h 623700"/>
              <a:gd name="connsiteX3" fmla="*/ 0 w 8912290"/>
              <a:gd name="connsiteY3" fmla="*/ 623700 h 623700"/>
              <a:gd name="connsiteX4" fmla="*/ 0 w 8912290"/>
              <a:gd name="connsiteY4" fmla="*/ 0 h 62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290" h="623700">
                <a:moveTo>
                  <a:pt x="0" y="0"/>
                </a:moveTo>
                <a:lnTo>
                  <a:pt x="8912290" y="0"/>
                </a:lnTo>
                <a:lnTo>
                  <a:pt x="8912290" y="623700"/>
                </a:lnTo>
                <a:lnTo>
                  <a:pt x="0" y="6237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257" tIns="305477" rIns="922257"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All</a:t>
            </a:r>
            <a:r>
              <a:rPr lang="en-GB" sz="1467">
                <a:latin typeface="Calibri" panose="020F0502020204030204" pitchFamily="34" charset="0"/>
                <a:ea typeface="Times New Roman" panose="02020603050405020304" pitchFamily="18" charset="0"/>
              </a:rPr>
              <a:t> CBA methodologies should define </a:t>
            </a:r>
            <a:r>
              <a:rPr lang="en-GB" sz="1467" b="1">
                <a:latin typeface="Calibri" panose="020F0502020204030204" pitchFamily="34" charset="0"/>
                <a:ea typeface="Times New Roman" panose="02020603050405020304" pitchFamily="18" charset="0"/>
              </a:rPr>
              <a:t>how to calculate the benefit-to-cost ratio </a:t>
            </a:r>
            <a:r>
              <a:rPr lang="en-GB" sz="1467">
                <a:latin typeface="Calibri" panose="020F0502020204030204" pitchFamily="34" charset="0"/>
                <a:ea typeface="Times New Roman" panose="02020603050405020304" pitchFamily="18" charset="0"/>
              </a:rPr>
              <a:t>and the </a:t>
            </a:r>
            <a:r>
              <a:rPr lang="en-GB" sz="1467" b="1">
                <a:latin typeface="Calibri" panose="020F0502020204030204" pitchFamily="34" charset="0"/>
                <a:ea typeface="Times New Roman" panose="02020603050405020304" pitchFamily="18" charset="0"/>
              </a:rPr>
              <a:t>NPV of projects </a:t>
            </a:r>
            <a:r>
              <a:rPr lang="en-GB" sz="1467">
                <a:latin typeface="Calibri" panose="020F0502020204030204" pitchFamily="34" charset="0"/>
                <a:ea typeface="Times New Roman" panose="02020603050405020304" pitchFamily="18" charset="0"/>
              </a:rPr>
              <a:t>and include all necessary information for replicating the calculations.</a:t>
            </a:r>
            <a:endParaRPr lang="en-GB" sz="1467">
              <a:latin typeface="Times New Roman" panose="02020603050405020304" pitchFamily="18" charset="0"/>
              <a:ea typeface="Times New Roman" panose="02020603050405020304" pitchFamily="18" charset="0"/>
            </a:endParaRPr>
          </a:p>
        </p:txBody>
      </p:sp>
      <p:sp>
        <p:nvSpPr>
          <p:cNvPr id="9" name="Free-form: Shape 8">
            <a:extLst>
              <a:ext uri="{FF2B5EF4-FFF2-40B4-BE49-F238E27FC236}">
                <a16:creationId xmlns:a16="http://schemas.microsoft.com/office/drawing/2014/main" id="{7D8D582B-1E49-86E6-27DD-3B61D021FE5E}"/>
              </a:ext>
            </a:extLst>
          </p:cNvPr>
          <p:cNvSpPr/>
          <p:nvPr/>
        </p:nvSpPr>
        <p:spPr>
          <a:xfrm>
            <a:off x="784152" y="1470784"/>
            <a:ext cx="8563048" cy="432960"/>
          </a:xfrm>
          <a:custGeom>
            <a:avLst/>
            <a:gdLst>
              <a:gd name="connsiteX0" fmla="*/ 0 w 6238603"/>
              <a:gd name="connsiteY0" fmla="*/ 54121 h 324720"/>
              <a:gd name="connsiteX1" fmla="*/ 54121 w 6238603"/>
              <a:gd name="connsiteY1" fmla="*/ 0 h 324720"/>
              <a:gd name="connsiteX2" fmla="*/ 6184482 w 6238603"/>
              <a:gd name="connsiteY2" fmla="*/ 0 h 324720"/>
              <a:gd name="connsiteX3" fmla="*/ 6238603 w 6238603"/>
              <a:gd name="connsiteY3" fmla="*/ 54121 h 324720"/>
              <a:gd name="connsiteX4" fmla="*/ 6238603 w 6238603"/>
              <a:gd name="connsiteY4" fmla="*/ 270599 h 324720"/>
              <a:gd name="connsiteX5" fmla="*/ 6184482 w 6238603"/>
              <a:gd name="connsiteY5" fmla="*/ 324720 h 324720"/>
              <a:gd name="connsiteX6" fmla="*/ 54121 w 6238603"/>
              <a:gd name="connsiteY6" fmla="*/ 324720 h 324720"/>
              <a:gd name="connsiteX7" fmla="*/ 0 w 6238603"/>
              <a:gd name="connsiteY7" fmla="*/ 270599 h 324720"/>
              <a:gd name="connsiteX8" fmla="*/ 0 w 6238603"/>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8603" h="324720">
                <a:moveTo>
                  <a:pt x="0" y="54121"/>
                </a:moveTo>
                <a:cubicBezTo>
                  <a:pt x="0" y="24231"/>
                  <a:pt x="24231" y="0"/>
                  <a:pt x="54121" y="0"/>
                </a:cubicBezTo>
                <a:lnTo>
                  <a:pt x="6184482" y="0"/>
                </a:lnTo>
                <a:cubicBezTo>
                  <a:pt x="6214372" y="0"/>
                  <a:pt x="6238603" y="24231"/>
                  <a:pt x="6238603" y="54121"/>
                </a:cubicBezTo>
                <a:lnTo>
                  <a:pt x="6238603" y="270599"/>
                </a:lnTo>
                <a:cubicBezTo>
                  <a:pt x="6238603" y="300489"/>
                  <a:pt x="6214372" y="324720"/>
                  <a:pt x="6184482" y="324720"/>
                </a:cubicBezTo>
                <a:lnTo>
                  <a:pt x="54121" y="324720"/>
                </a:lnTo>
                <a:cubicBezTo>
                  <a:pt x="24231" y="324720"/>
                  <a:pt x="0" y="300489"/>
                  <a:pt x="0" y="270599"/>
                </a:cubicBezTo>
                <a:lnTo>
                  <a:pt x="0" y="541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5541" tIns="21136" rIns="335541" bIns="21136" numCol="1" spcCol="1270" anchor="ctr" anchorCtr="0">
            <a:noAutofit/>
          </a:bodyPr>
          <a:lstStyle/>
          <a:p>
            <a:pPr defTabSz="651917">
              <a:lnSpc>
                <a:spcPct val="90000"/>
              </a:lnSpc>
              <a:spcBef>
                <a:spcPct val="0"/>
              </a:spcBef>
              <a:spcAft>
                <a:spcPct val="35000"/>
              </a:spcAft>
            </a:pPr>
            <a:r>
              <a:rPr lang="en-GB" sz="1600"/>
              <a:t>13. Methodology to calculate the benefit-to-cost ratio and Net Present Value of projects</a:t>
            </a:r>
          </a:p>
        </p:txBody>
      </p:sp>
      <p:sp>
        <p:nvSpPr>
          <p:cNvPr id="10" name="Free-form: Shape 9">
            <a:extLst>
              <a:ext uri="{FF2B5EF4-FFF2-40B4-BE49-F238E27FC236}">
                <a16:creationId xmlns:a16="http://schemas.microsoft.com/office/drawing/2014/main" id="{4B1FFA26-8774-CCFF-9701-BDAC39BD7CD6}"/>
              </a:ext>
            </a:extLst>
          </p:cNvPr>
          <p:cNvSpPr/>
          <p:nvPr/>
        </p:nvSpPr>
        <p:spPr>
          <a:xfrm>
            <a:off x="190000" y="2867423"/>
            <a:ext cx="11883053" cy="831600"/>
          </a:xfrm>
          <a:custGeom>
            <a:avLst/>
            <a:gdLst>
              <a:gd name="connsiteX0" fmla="*/ 0 w 8912290"/>
              <a:gd name="connsiteY0" fmla="*/ 0 h 623700"/>
              <a:gd name="connsiteX1" fmla="*/ 8912290 w 8912290"/>
              <a:gd name="connsiteY1" fmla="*/ 0 h 623700"/>
              <a:gd name="connsiteX2" fmla="*/ 8912290 w 8912290"/>
              <a:gd name="connsiteY2" fmla="*/ 623700 h 623700"/>
              <a:gd name="connsiteX3" fmla="*/ 0 w 8912290"/>
              <a:gd name="connsiteY3" fmla="*/ 623700 h 623700"/>
              <a:gd name="connsiteX4" fmla="*/ 0 w 8912290"/>
              <a:gd name="connsiteY4" fmla="*/ 0 h 62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290" h="623700">
                <a:moveTo>
                  <a:pt x="0" y="0"/>
                </a:moveTo>
                <a:lnTo>
                  <a:pt x="8912290" y="0"/>
                </a:lnTo>
                <a:lnTo>
                  <a:pt x="8912290" y="623700"/>
                </a:lnTo>
                <a:lnTo>
                  <a:pt x="0" y="6237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257" tIns="305477" rIns="922257"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All</a:t>
            </a:r>
            <a:r>
              <a:rPr lang="en-GB" sz="1467">
                <a:latin typeface="Calibri" panose="020F0502020204030204" pitchFamily="34" charset="0"/>
                <a:ea typeface="Calibri" panose="020F0502020204030204" pitchFamily="34" charset="0"/>
              </a:rPr>
              <a:t> CBA methodologies should </a:t>
            </a:r>
            <a:r>
              <a:rPr lang="en-GB" sz="1467" b="1">
                <a:latin typeface="Calibri" panose="020F0502020204030204" pitchFamily="34" charset="0"/>
                <a:ea typeface="Calibri" panose="020F0502020204030204" pitchFamily="34" charset="0"/>
              </a:rPr>
              <a:t>include sensitivity analysis on critical parameters </a:t>
            </a:r>
            <a:r>
              <a:rPr lang="en-GB" sz="1467">
                <a:latin typeface="Calibri" panose="020F0502020204030204" pitchFamily="34" charset="0"/>
                <a:ea typeface="Calibri" panose="020F0502020204030204" pitchFamily="34" charset="0"/>
              </a:rPr>
              <a:t>to account for the uncertainty involved in future projections of CBA results, as well as the </a:t>
            </a:r>
            <a:r>
              <a:rPr lang="en-GB" sz="1467" b="1">
                <a:latin typeface="Calibri" panose="020F0502020204030204" pitchFamily="34" charset="0"/>
              </a:rPr>
              <a:t>framework for identifying the critical parameters.</a:t>
            </a:r>
          </a:p>
        </p:txBody>
      </p:sp>
      <p:sp>
        <p:nvSpPr>
          <p:cNvPr id="11" name="Free-form: Shape 10">
            <a:extLst>
              <a:ext uri="{FF2B5EF4-FFF2-40B4-BE49-F238E27FC236}">
                <a16:creationId xmlns:a16="http://schemas.microsoft.com/office/drawing/2014/main" id="{59B18941-FF07-E5C1-C46E-28C9B15FB098}"/>
              </a:ext>
            </a:extLst>
          </p:cNvPr>
          <p:cNvSpPr/>
          <p:nvPr/>
        </p:nvSpPr>
        <p:spPr>
          <a:xfrm>
            <a:off x="784152" y="2650943"/>
            <a:ext cx="8563048" cy="432960"/>
          </a:xfrm>
          <a:custGeom>
            <a:avLst/>
            <a:gdLst>
              <a:gd name="connsiteX0" fmla="*/ 0 w 6238603"/>
              <a:gd name="connsiteY0" fmla="*/ 54121 h 324720"/>
              <a:gd name="connsiteX1" fmla="*/ 54121 w 6238603"/>
              <a:gd name="connsiteY1" fmla="*/ 0 h 324720"/>
              <a:gd name="connsiteX2" fmla="*/ 6184482 w 6238603"/>
              <a:gd name="connsiteY2" fmla="*/ 0 h 324720"/>
              <a:gd name="connsiteX3" fmla="*/ 6238603 w 6238603"/>
              <a:gd name="connsiteY3" fmla="*/ 54121 h 324720"/>
              <a:gd name="connsiteX4" fmla="*/ 6238603 w 6238603"/>
              <a:gd name="connsiteY4" fmla="*/ 270599 h 324720"/>
              <a:gd name="connsiteX5" fmla="*/ 6184482 w 6238603"/>
              <a:gd name="connsiteY5" fmla="*/ 324720 h 324720"/>
              <a:gd name="connsiteX6" fmla="*/ 54121 w 6238603"/>
              <a:gd name="connsiteY6" fmla="*/ 324720 h 324720"/>
              <a:gd name="connsiteX7" fmla="*/ 0 w 6238603"/>
              <a:gd name="connsiteY7" fmla="*/ 270599 h 324720"/>
              <a:gd name="connsiteX8" fmla="*/ 0 w 6238603"/>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8603" h="324720">
                <a:moveTo>
                  <a:pt x="0" y="54121"/>
                </a:moveTo>
                <a:cubicBezTo>
                  <a:pt x="0" y="24231"/>
                  <a:pt x="24231" y="0"/>
                  <a:pt x="54121" y="0"/>
                </a:cubicBezTo>
                <a:lnTo>
                  <a:pt x="6184482" y="0"/>
                </a:lnTo>
                <a:cubicBezTo>
                  <a:pt x="6214372" y="0"/>
                  <a:pt x="6238603" y="24231"/>
                  <a:pt x="6238603" y="54121"/>
                </a:cubicBezTo>
                <a:lnTo>
                  <a:pt x="6238603" y="270599"/>
                </a:lnTo>
                <a:cubicBezTo>
                  <a:pt x="6238603" y="300489"/>
                  <a:pt x="6214372" y="324720"/>
                  <a:pt x="6184482" y="324720"/>
                </a:cubicBezTo>
                <a:lnTo>
                  <a:pt x="54121" y="324720"/>
                </a:lnTo>
                <a:cubicBezTo>
                  <a:pt x="24231" y="324720"/>
                  <a:pt x="0" y="300489"/>
                  <a:pt x="0" y="270599"/>
                </a:cubicBezTo>
                <a:lnTo>
                  <a:pt x="0" y="541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5541" tIns="21136" rIns="335541" bIns="21136" numCol="1" spcCol="1270" anchor="ctr" anchorCtr="0">
            <a:noAutofit/>
          </a:bodyPr>
          <a:lstStyle/>
          <a:p>
            <a:pPr defTabSz="651917">
              <a:lnSpc>
                <a:spcPct val="90000"/>
              </a:lnSpc>
              <a:spcBef>
                <a:spcPct val="0"/>
              </a:spcBef>
              <a:spcAft>
                <a:spcPct val="35000"/>
              </a:spcAft>
            </a:pPr>
            <a:r>
              <a:rPr lang="en-GB" sz="1600"/>
              <a:t>14. Sensitivities</a:t>
            </a:r>
          </a:p>
        </p:txBody>
      </p:sp>
      <p:sp>
        <p:nvSpPr>
          <p:cNvPr id="12" name="Free-form: Shape 11">
            <a:extLst>
              <a:ext uri="{FF2B5EF4-FFF2-40B4-BE49-F238E27FC236}">
                <a16:creationId xmlns:a16="http://schemas.microsoft.com/office/drawing/2014/main" id="{09173745-5D63-ACCE-3F28-5DB6F80CB0DF}"/>
              </a:ext>
            </a:extLst>
          </p:cNvPr>
          <p:cNvSpPr/>
          <p:nvPr/>
        </p:nvSpPr>
        <p:spPr>
          <a:xfrm>
            <a:off x="190000" y="4148908"/>
            <a:ext cx="11883053" cy="831600"/>
          </a:xfrm>
          <a:custGeom>
            <a:avLst/>
            <a:gdLst>
              <a:gd name="connsiteX0" fmla="*/ 0 w 8912290"/>
              <a:gd name="connsiteY0" fmla="*/ 0 h 623700"/>
              <a:gd name="connsiteX1" fmla="*/ 8912290 w 8912290"/>
              <a:gd name="connsiteY1" fmla="*/ 0 h 623700"/>
              <a:gd name="connsiteX2" fmla="*/ 8912290 w 8912290"/>
              <a:gd name="connsiteY2" fmla="*/ 623700 h 623700"/>
              <a:gd name="connsiteX3" fmla="*/ 0 w 8912290"/>
              <a:gd name="connsiteY3" fmla="*/ 623700 h 623700"/>
              <a:gd name="connsiteX4" fmla="*/ 0 w 8912290"/>
              <a:gd name="connsiteY4" fmla="*/ 0 h 62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290" h="623700">
                <a:moveTo>
                  <a:pt x="0" y="0"/>
                </a:moveTo>
                <a:lnTo>
                  <a:pt x="8912290" y="0"/>
                </a:lnTo>
                <a:lnTo>
                  <a:pt x="8912290" y="623700"/>
                </a:lnTo>
                <a:lnTo>
                  <a:pt x="0" y="6237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257" tIns="305477" rIns="922257"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CBA methodologies should </a:t>
            </a:r>
            <a:r>
              <a:rPr lang="en-GB" sz="1467" b="1">
                <a:latin typeface="Calibri" panose="020F0502020204030204" pitchFamily="34" charset="0"/>
              </a:rPr>
              <a:t>identify which indicators require an intersectoral approach</a:t>
            </a:r>
            <a:r>
              <a:rPr lang="en-GB" sz="1467">
                <a:latin typeface="Calibri" panose="020F0502020204030204" pitchFamily="34" charset="0"/>
              </a:rPr>
              <a:t>, considering at least gas, hydrogen, and electricity sectors to </a:t>
            </a:r>
            <a:r>
              <a:rPr lang="en-GB" sz="1467" b="1">
                <a:latin typeface="Calibri" panose="020F0502020204030204" pitchFamily="34" charset="0"/>
              </a:rPr>
              <a:t>capture interactions among projects </a:t>
            </a:r>
            <a:r>
              <a:rPr lang="en-GB" sz="1467">
                <a:latin typeface="Calibri" panose="020F0502020204030204" pitchFamily="34" charset="0"/>
              </a:rPr>
              <a:t>and limit the risk of double counting benefits.</a:t>
            </a:r>
          </a:p>
        </p:txBody>
      </p:sp>
      <p:sp>
        <p:nvSpPr>
          <p:cNvPr id="13" name="Free-form: Shape 12">
            <a:extLst>
              <a:ext uri="{FF2B5EF4-FFF2-40B4-BE49-F238E27FC236}">
                <a16:creationId xmlns:a16="http://schemas.microsoft.com/office/drawing/2014/main" id="{F7E1FA42-0BCE-3983-41A6-5AB1CA4F37BC}"/>
              </a:ext>
            </a:extLst>
          </p:cNvPr>
          <p:cNvSpPr/>
          <p:nvPr/>
        </p:nvSpPr>
        <p:spPr>
          <a:xfrm>
            <a:off x="784152" y="3915503"/>
            <a:ext cx="8563048" cy="432960"/>
          </a:xfrm>
          <a:custGeom>
            <a:avLst/>
            <a:gdLst>
              <a:gd name="connsiteX0" fmla="*/ 0 w 6238603"/>
              <a:gd name="connsiteY0" fmla="*/ 54121 h 324720"/>
              <a:gd name="connsiteX1" fmla="*/ 54121 w 6238603"/>
              <a:gd name="connsiteY1" fmla="*/ 0 h 324720"/>
              <a:gd name="connsiteX2" fmla="*/ 6184482 w 6238603"/>
              <a:gd name="connsiteY2" fmla="*/ 0 h 324720"/>
              <a:gd name="connsiteX3" fmla="*/ 6238603 w 6238603"/>
              <a:gd name="connsiteY3" fmla="*/ 54121 h 324720"/>
              <a:gd name="connsiteX4" fmla="*/ 6238603 w 6238603"/>
              <a:gd name="connsiteY4" fmla="*/ 270599 h 324720"/>
              <a:gd name="connsiteX5" fmla="*/ 6184482 w 6238603"/>
              <a:gd name="connsiteY5" fmla="*/ 324720 h 324720"/>
              <a:gd name="connsiteX6" fmla="*/ 54121 w 6238603"/>
              <a:gd name="connsiteY6" fmla="*/ 324720 h 324720"/>
              <a:gd name="connsiteX7" fmla="*/ 0 w 6238603"/>
              <a:gd name="connsiteY7" fmla="*/ 270599 h 324720"/>
              <a:gd name="connsiteX8" fmla="*/ 0 w 6238603"/>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8603" h="324720">
                <a:moveTo>
                  <a:pt x="0" y="54121"/>
                </a:moveTo>
                <a:cubicBezTo>
                  <a:pt x="0" y="24231"/>
                  <a:pt x="24231" y="0"/>
                  <a:pt x="54121" y="0"/>
                </a:cubicBezTo>
                <a:lnTo>
                  <a:pt x="6184482" y="0"/>
                </a:lnTo>
                <a:cubicBezTo>
                  <a:pt x="6214372" y="0"/>
                  <a:pt x="6238603" y="24231"/>
                  <a:pt x="6238603" y="54121"/>
                </a:cubicBezTo>
                <a:lnTo>
                  <a:pt x="6238603" y="270599"/>
                </a:lnTo>
                <a:cubicBezTo>
                  <a:pt x="6238603" y="300489"/>
                  <a:pt x="6214372" y="324720"/>
                  <a:pt x="6184482" y="324720"/>
                </a:cubicBezTo>
                <a:lnTo>
                  <a:pt x="54121" y="324720"/>
                </a:lnTo>
                <a:cubicBezTo>
                  <a:pt x="24231" y="324720"/>
                  <a:pt x="0" y="300489"/>
                  <a:pt x="0" y="270599"/>
                </a:cubicBezTo>
                <a:lnTo>
                  <a:pt x="0" y="541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5541" tIns="21136" rIns="335541" bIns="21136" numCol="1" spcCol="1270" anchor="ctr" anchorCtr="0">
            <a:noAutofit/>
          </a:bodyPr>
          <a:lstStyle/>
          <a:p>
            <a:pPr defTabSz="651917">
              <a:lnSpc>
                <a:spcPct val="90000"/>
              </a:lnSpc>
              <a:spcBef>
                <a:spcPct val="0"/>
              </a:spcBef>
              <a:spcAft>
                <a:spcPct val="35000"/>
              </a:spcAft>
            </a:pPr>
            <a:r>
              <a:rPr lang="en-GB" sz="1600"/>
              <a:t>15. Modelling interlinkages of CBA methodologies </a:t>
            </a:r>
          </a:p>
        </p:txBody>
      </p:sp>
      <p:sp>
        <p:nvSpPr>
          <p:cNvPr id="14" name="Free-form: Shape 13">
            <a:extLst>
              <a:ext uri="{FF2B5EF4-FFF2-40B4-BE49-F238E27FC236}">
                <a16:creationId xmlns:a16="http://schemas.microsoft.com/office/drawing/2014/main" id="{A9AB6E2E-3847-D015-A235-D5523FCDFE55}"/>
              </a:ext>
            </a:extLst>
          </p:cNvPr>
          <p:cNvSpPr/>
          <p:nvPr/>
        </p:nvSpPr>
        <p:spPr>
          <a:xfrm>
            <a:off x="190000" y="5311908"/>
            <a:ext cx="11883053" cy="831600"/>
          </a:xfrm>
          <a:custGeom>
            <a:avLst/>
            <a:gdLst>
              <a:gd name="connsiteX0" fmla="*/ 0 w 8912290"/>
              <a:gd name="connsiteY0" fmla="*/ 0 h 623700"/>
              <a:gd name="connsiteX1" fmla="*/ 8912290 w 8912290"/>
              <a:gd name="connsiteY1" fmla="*/ 0 h 623700"/>
              <a:gd name="connsiteX2" fmla="*/ 8912290 w 8912290"/>
              <a:gd name="connsiteY2" fmla="*/ 623700 h 623700"/>
              <a:gd name="connsiteX3" fmla="*/ 0 w 8912290"/>
              <a:gd name="connsiteY3" fmla="*/ 623700 h 623700"/>
              <a:gd name="connsiteX4" fmla="*/ 0 w 8912290"/>
              <a:gd name="connsiteY4" fmla="*/ 0 h 62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290" h="623700">
                <a:moveTo>
                  <a:pt x="0" y="0"/>
                </a:moveTo>
                <a:lnTo>
                  <a:pt x="8912290" y="0"/>
                </a:lnTo>
                <a:lnTo>
                  <a:pt x="8912290" y="623700"/>
                </a:lnTo>
                <a:lnTo>
                  <a:pt x="0" y="6237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2257" tIns="305477" rIns="922257" bIns="104309" numCol="1" spcCol="1270" anchor="t" anchorCtr="0">
            <a:noAutofit/>
          </a:bodyPr>
          <a:lstStyle/>
          <a:p>
            <a:pPr marL="0" lvl="1" defTabSz="651917">
              <a:lnSpc>
                <a:spcPct val="90000"/>
              </a:lnSpc>
              <a:spcBef>
                <a:spcPct val="0"/>
              </a:spcBef>
              <a:spcAft>
                <a:spcPct val="15000"/>
              </a:spcAft>
            </a:pPr>
            <a:r>
              <a:rPr lang="en-GB" sz="1467">
                <a:latin typeface="Calibri" panose="020F0502020204030204" pitchFamily="34" charset="0"/>
              </a:rPr>
              <a:t>All CBA methodologies should ensure that the costs, benefits and outcomes of CBAs </a:t>
            </a:r>
            <a:r>
              <a:rPr lang="en-GB" sz="1467" b="1">
                <a:latin typeface="Calibri" panose="020F0502020204030204" pitchFamily="34" charset="0"/>
              </a:rPr>
              <a:t>are presented in a consistent way </a:t>
            </a:r>
            <a:r>
              <a:rPr lang="en-GB" sz="1467">
                <a:latin typeface="Calibri" panose="020F0502020204030204" pitchFamily="34" charset="0"/>
              </a:rPr>
              <a:t>for all projects and for all scenarios.</a:t>
            </a:r>
          </a:p>
        </p:txBody>
      </p:sp>
      <p:sp>
        <p:nvSpPr>
          <p:cNvPr id="15" name="Free-form: Shape 14">
            <a:extLst>
              <a:ext uri="{FF2B5EF4-FFF2-40B4-BE49-F238E27FC236}">
                <a16:creationId xmlns:a16="http://schemas.microsoft.com/office/drawing/2014/main" id="{8E41681A-55A5-1FFC-CC47-676A76AB092C}"/>
              </a:ext>
            </a:extLst>
          </p:cNvPr>
          <p:cNvSpPr/>
          <p:nvPr/>
        </p:nvSpPr>
        <p:spPr>
          <a:xfrm>
            <a:off x="784152" y="5095428"/>
            <a:ext cx="8563048" cy="432960"/>
          </a:xfrm>
          <a:custGeom>
            <a:avLst/>
            <a:gdLst>
              <a:gd name="connsiteX0" fmla="*/ 0 w 6238603"/>
              <a:gd name="connsiteY0" fmla="*/ 54121 h 324720"/>
              <a:gd name="connsiteX1" fmla="*/ 54121 w 6238603"/>
              <a:gd name="connsiteY1" fmla="*/ 0 h 324720"/>
              <a:gd name="connsiteX2" fmla="*/ 6184482 w 6238603"/>
              <a:gd name="connsiteY2" fmla="*/ 0 h 324720"/>
              <a:gd name="connsiteX3" fmla="*/ 6238603 w 6238603"/>
              <a:gd name="connsiteY3" fmla="*/ 54121 h 324720"/>
              <a:gd name="connsiteX4" fmla="*/ 6238603 w 6238603"/>
              <a:gd name="connsiteY4" fmla="*/ 270599 h 324720"/>
              <a:gd name="connsiteX5" fmla="*/ 6184482 w 6238603"/>
              <a:gd name="connsiteY5" fmla="*/ 324720 h 324720"/>
              <a:gd name="connsiteX6" fmla="*/ 54121 w 6238603"/>
              <a:gd name="connsiteY6" fmla="*/ 324720 h 324720"/>
              <a:gd name="connsiteX7" fmla="*/ 0 w 6238603"/>
              <a:gd name="connsiteY7" fmla="*/ 270599 h 324720"/>
              <a:gd name="connsiteX8" fmla="*/ 0 w 6238603"/>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8603" h="324720">
                <a:moveTo>
                  <a:pt x="0" y="54121"/>
                </a:moveTo>
                <a:cubicBezTo>
                  <a:pt x="0" y="24231"/>
                  <a:pt x="24231" y="0"/>
                  <a:pt x="54121" y="0"/>
                </a:cubicBezTo>
                <a:lnTo>
                  <a:pt x="6184482" y="0"/>
                </a:lnTo>
                <a:cubicBezTo>
                  <a:pt x="6214372" y="0"/>
                  <a:pt x="6238603" y="24231"/>
                  <a:pt x="6238603" y="54121"/>
                </a:cubicBezTo>
                <a:lnTo>
                  <a:pt x="6238603" y="270599"/>
                </a:lnTo>
                <a:cubicBezTo>
                  <a:pt x="6238603" y="300489"/>
                  <a:pt x="6214372" y="324720"/>
                  <a:pt x="6184482" y="324720"/>
                </a:cubicBezTo>
                <a:lnTo>
                  <a:pt x="54121" y="324720"/>
                </a:lnTo>
                <a:cubicBezTo>
                  <a:pt x="24231" y="324720"/>
                  <a:pt x="0" y="300489"/>
                  <a:pt x="0" y="270599"/>
                </a:cubicBezTo>
                <a:lnTo>
                  <a:pt x="0" y="541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5541" tIns="21136" rIns="335541" bIns="21136" numCol="1" spcCol="1270" anchor="ctr" anchorCtr="0">
            <a:noAutofit/>
          </a:bodyPr>
          <a:lstStyle/>
          <a:p>
            <a:pPr defTabSz="651917">
              <a:lnSpc>
                <a:spcPct val="90000"/>
              </a:lnSpc>
              <a:spcBef>
                <a:spcPct val="0"/>
              </a:spcBef>
              <a:spcAft>
                <a:spcPct val="35000"/>
              </a:spcAft>
            </a:pPr>
            <a:r>
              <a:rPr lang="en-GB" sz="1600"/>
              <a:t>16. Presentation of CBA results</a:t>
            </a:r>
          </a:p>
        </p:txBody>
      </p:sp>
    </p:spTree>
    <p:extLst>
      <p:ext uri="{BB962C8B-B14F-4D97-AF65-F5344CB8AC3E}">
        <p14:creationId xmlns:p14="http://schemas.microsoft.com/office/powerpoint/2010/main" val="429474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p:txBody>
          <a:bodyPr/>
          <a:lstStyle/>
          <a:p>
            <a:r>
              <a:rPr lang="en-US" dirty="0"/>
              <a:t>3. Role of the scenarios in the CBA Methodology</a:t>
            </a:r>
          </a:p>
        </p:txBody>
      </p:sp>
    </p:spTree>
    <p:extLst>
      <p:ext uri="{BB962C8B-B14F-4D97-AF65-F5344CB8AC3E}">
        <p14:creationId xmlns:p14="http://schemas.microsoft.com/office/powerpoint/2010/main" val="6974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8">
            <a:extLst>
              <a:ext uri="{FF2B5EF4-FFF2-40B4-BE49-F238E27FC236}">
                <a16:creationId xmlns:a16="http://schemas.microsoft.com/office/drawing/2014/main" id="{ACAA4D39-6113-2A99-42CC-14663CD37143}"/>
              </a:ext>
            </a:extLst>
          </p:cNvPr>
          <p:cNvGrpSpPr/>
          <p:nvPr/>
        </p:nvGrpSpPr>
        <p:grpSpPr>
          <a:xfrm>
            <a:off x="898100" y="2003433"/>
            <a:ext cx="10377228" cy="3252873"/>
            <a:chOff x="1468632" y="835394"/>
            <a:chExt cx="9819289" cy="3188128"/>
          </a:xfrm>
        </p:grpSpPr>
        <p:grpSp>
          <p:nvGrpSpPr>
            <p:cNvPr id="18" name="Groupe 14">
              <a:extLst>
                <a:ext uri="{FF2B5EF4-FFF2-40B4-BE49-F238E27FC236}">
                  <a16:creationId xmlns:a16="http://schemas.microsoft.com/office/drawing/2014/main" id="{F78A190E-87E4-B0FD-8E03-72B4E3810C2D}"/>
                </a:ext>
              </a:extLst>
            </p:cNvPr>
            <p:cNvGrpSpPr/>
            <p:nvPr/>
          </p:nvGrpSpPr>
          <p:grpSpPr>
            <a:xfrm>
              <a:off x="1468632" y="835394"/>
              <a:ext cx="7575754" cy="2808064"/>
              <a:chOff x="2842281" y="762605"/>
              <a:chExt cx="6469394" cy="2262328"/>
            </a:xfrm>
          </p:grpSpPr>
          <p:sp>
            <p:nvSpPr>
              <p:cNvPr id="26" name="Triangle isocèle 7">
                <a:extLst>
                  <a:ext uri="{FF2B5EF4-FFF2-40B4-BE49-F238E27FC236}">
                    <a16:creationId xmlns:a16="http://schemas.microsoft.com/office/drawing/2014/main" id="{71A03400-5971-F365-DC78-48A3914921AC}"/>
                  </a:ext>
                </a:extLst>
              </p:cNvPr>
              <p:cNvSpPr/>
              <p:nvPr/>
            </p:nvSpPr>
            <p:spPr>
              <a:xfrm rot="16200000">
                <a:off x="5408941" y="-877801"/>
                <a:ext cx="2262328" cy="5543140"/>
              </a:xfrm>
              <a:prstGeom prst="triangle">
                <a:avLst>
                  <a:gd name="adj" fmla="val 50550"/>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nvGrpSpPr>
              <p:cNvPr id="27" name="Groupe 1">
                <a:extLst>
                  <a:ext uri="{FF2B5EF4-FFF2-40B4-BE49-F238E27FC236}">
                    <a16:creationId xmlns:a16="http://schemas.microsoft.com/office/drawing/2014/main" id="{28E4C1AA-68E4-2546-691B-92536E995E00}"/>
                  </a:ext>
                </a:extLst>
              </p:cNvPr>
              <p:cNvGrpSpPr/>
              <p:nvPr/>
            </p:nvGrpSpPr>
            <p:grpSpPr>
              <a:xfrm>
                <a:off x="2842281" y="1396551"/>
                <a:ext cx="6046408" cy="1492684"/>
                <a:chOff x="4032280" y="2296165"/>
                <a:chExt cx="5767910" cy="1492684"/>
              </a:xfrm>
            </p:grpSpPr>
            <p:grpSp>
              <p:nvGrpSpPr>
                <p:cNvPr id="36" name="Groupe 5">
                  <a:extLst>
                    <a:ext uri="{FF2B5EF4-FFF2-40B4-BE49-F238E27FC236}">
                      <a16:creationId xmlns:a16="http://schemas.microsoft.com/office/drawing/2014/main" id="{07EB8AC3-5D3F-E7FF-E5F5-83F609CA4676}"/>
                    </a:ext>
                  </a:extLst>
                </p:cNvPr>
                <p:cNvGrpSpPr/>
                <p:nvPr/>
              </p:nvGrpSpPr>
              <p:grpSpPr>
                <a:xfrm>
                  <a:off x="4032280" y="2296165"/>
                  <a:ext cx="5767910" cy="1492684"/>
                  <a:chOff x="6065802" y="4546699"/>
                  <a:chExt cx="5767910" cy="1492684"/>
                </a:xfrm>
              </p:grpSpPr>
              <p:sp>
                <p:nvSpPr>
                  <p:cNvPr id="41" name="ZoneTexte 8">
                    <a:extLst>
                      <a:ext uri="{FF2B5EF4-FFF2-40B4-BE49-F238E27FC236}">
                        <a16:creationId xmlns:a16="http://schemas.microsoft.com/office/drawing/2014/main" id="{AB0E7301-9480-58D6-A315-B15E356AEAB0}"/>
                      </a:ext>
                    </a:extLst>
                  </p:cNvPr>
                  <p:cNvSpPr txBox="1"/>
                  <p:nvPr/>
                </p:nvSpPr>
                <p:spPr>
                  <a:xfrm>
                    <a:off x="6065802" y="4546699"/>
                    <a:ext cx="1452381" cy="465023"/>
                  </a:xfrm>
                  <a:prstGeom prst="rect">
                    <a:avLst/>
                  </a:prstGeom>
                </p:spPr>
                <p:txBody>
                  <a:bodyPr vert="horz"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ts val="1000"/>
                      </a:spcBef>
                    </a:pPr>
                    <a:r>
                      <a:rPr lang="en-US" sz="1600" b="1">
                        <a:latin typeface="Lato"/>
                        <a:ea typeface="Lato"/>
                        <a:cs typeface="Lato"/>
                      </a:rPr>
                      <a:t>T</a:t>
                    </a:r>
                    <a:r>
                      <a:rPr lang="en-BE" sz="1600" b="1" err="1">
                        <a:latin typeface="Lato"/>
                        <a:ea typeface="Lato"/>
                        <a:cs typeface="Lato"/>
                      </a:rPr>
                      <a:t>oday</a:t>
                    </a:r>
                    <a:endParaRPr lang="en-GB" sz="1600" b="1">
                      <a:latin typeface="Lato"/>
                      <a:ea typeface="Lato"/>
                      <a:cs typeface="Lato"/>
                    </a:endParaRPr>
                  </a:p>
                </p:txBody>
              </p:sp>
              <p:sp>
                <p:nvSpPr>
                  <p:cNvPr id="44" name="Ellipse 22">
                    <a:extLst>
                      <a:ext uri="{FF2B5EF4-FFF2-40B4-BE49-F238E27FC236}">
                        <a16:creationId xmlns:a16="http://schemas.microsoft.com/office/drawing/2014/main" id="{78DAA457-CE1C-E94A-318C-6A08A95608CE}"/>
                      </a:ext>
                    </a:extLst>
                  </p:cNvPr>
                  <p:cNvSpPr/>
                  <p:nvPr/>
                </p:nvSpPr>
                <p:spPr>
                  <a:xfrm>
                    <a:off x="11611713" y="5811973"/>
                    <a:ext cx="221999" cy="22741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p>
                </p:txBody>
              </p:sp>
            </p:grpSp>
            <p:sp>
              <p:nvSpPr>
                <p:cNvPr id="38" name="Ellipse 30">
                  <a:extLst>
                    <a:ext uri="{FF2B5EF4-FFF2-40B4-BE49-F238E27FC236}">
                      <a16:creationId xmlns:a16="http://schemas.microsoft.com/office/drawing/2014/main" id="{88303F6A-D8A5-150D-6778-4FFB0000CB9F}"/>
                    </a:ext>
                  </a:extLst>
                </p:cNvPr>
                <p:cNvSpPr/>
                <p:nvPr/>
              </p:nvSpPr>
              <p:spPr>
                <a:xfrm>
                  <a:off x="8402676" y="3323465"/>
                  <a:ext cx="221999" cy="22741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p>
              </p:txBody>
            </p:sp>
          </p:grpSp>
          <p:sp>
            <p:nvSpPr>
              <p:cNvPr id="30" name="Rectangle à coins arrondis 9">
                <a:extLst>
                  <a:ext uri="{FF2B5EF4-FFF2-40B4-BE49-F238E27FC236}">
                    <a16:creationId xmlns:a16="http://schemas.microsoft.com/office/drawing/2014/main" id="{71EB4CE3-5E9E-1FAE-286D-509AFB31AF78}"/>
                  </a:ext>
                </a:extLst>
              </p:cNvPr>
              <p:cNvSpPr/>
              <p:nvPr/>
            </p:nvSpPr>
            <p:spPr>
              <a:xfrm>
                <a:off x="4629612" y="1642660"/>
                <a:ext cx="394741" cy="529894"/>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grpSp>
        <p:sp>
          <p:nvSpPr>
            <p:cNvPr id="19" name="Forme libre 15">
              <a:extLst>
                <a:ext uri="{FF2B5EF4-FFF2-40B4-BE49-F238E27FC236}">
                  <a16:creationId xmlns:a16="http://schemas.microsoft.com/office/drawing/2014/main" id="{BA4728D2-DB79-F4B9-5D39-D158B6A9DA90}"/>
                </a:ext>
              </a:extLst>
            </p:cNvPr>
            <p:cNvSpPr/>
            <p:nvPr/>
          </p:nvSpPr>
          <p:spPr>
            <a:xfrm>
              <a:off x="2782778" y="2147579"/>
              <a:ext cx="1022666" cy="256528"/>
            </a:xfrm>
            <a:custGeom>
              <a:avLst/>
              <a:gdLst>
                <a:gd name="connsiteX0" fmla="*/ 0 w 3028013"/>
                <a:gd name="connsiteY0" fmla="*/ 168268 h 333484"/>
                <a:gd name="connsiteX1" fmla="*/ 434715 w 3028013"/>
                <a:gd name="connsiteY1" fmla="*/ 3377 h 333484"/>
                <a:gd name="connsiteX2" fmla="*/ 869429 w 3028013"/>
                <a:gd name="connsiteY2" fmla="*/ 303180 h 333484"/>
                <a:gd name="connsiteX3" fmla="*/ 1514006 w 3028013"/>
                <a:gd name="connsiteY3" fmla="*/ 48347 h 333484"/>
                <a:gd name="connsiteX4" fmla="*/ 1843790 w 3028013"/>
                <a:gd name="connsiteY4" fmla="*/ 48347 h 333484"/>
                <a:gd name="connsiteX5" fmla="*/ 2218544 w 3028013"/>
                <a:gd name="connsiteY5" fmla="*/ 333160 h 333484"/>
                <a:gd name="connsiteX6" fmla="*/ 3028013 w 3028013"/>
                <a:gd name="connsiteY6" fmla="*/ 93318 h 33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013" h="333484">
                  <a:moveTo>
                    <a:pt x="0" y="168268"/>
                  </a:moveTo>
                  <a:cubicBezTo>
                    <a:pt x="144905" y="74580"/>
                    <a:pt x="289810" y="-19108"/>
                    <a:pt x="434715" y="3377"/>
                  </a:cubicBezTo>
                  <a:cubicBezTo>
                    <a:pt x="579620" y="25862"/>
                    <a:pt x="689547" y="295685"/>
                    <a:pt x="869429" y="303180"/>
                  </a:cubicBezTo>
                  <a:cubicBezTo>
                    <a:pt x="1049311" y="310675"/>
                    <a:pt x="1351613" y="90819"/>
                    <a:pt x="1514006" y="48347"/>
                  </a:cubicBezTo>
                  <a:cubicBezTo>
                    <a:pt x="1676400" y="5875"/>
                    <a:pt x="1726367" y="878"/>
                    <a:pt x="1843790" y="48347"/>
                  </a:cubicBezTo>
                  <a:cubicBezTo>
                    <a:pt x="1961213" y="95816"/>
                    <a:pt x="2021174" y="325665"/>
                    <a:pt x="2218544" y="333160"/>
                  </a:cubicBezTo>
                  <a:cubicBezTo>
                    <a:pt x="2415915" y="340655"/>
                    <a:pt x="2721964" y="216986"/>
                    <a:pt x="3028013" y="9331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0" name="Ellipse 39">
              <a:extLst>
                <a:ext uri="{FF2B5EF4-FFF2-40B4-BE49-F238E27FC236}">
                  <a16:creationId xmlns:a16="http://schemas.microsoft.com/office/drawing/2014/main" id="{1544C5C6-759B-0164-36C3-4C4F537AB091}"/>
                </a:ext>
              </a:extLst>
            </p:cNvPr>
            <p:cNvSpPr/>
            <p:nvPr/>
          </p:nvSpPr>
          <p:spPr>
            <a:xfrm>
              <a:off x="2281615" y="2118077"/>
              <a:ext cx="253703" cy="25652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p>
          </p:txBody>
        </p:sp>
        <p:sp>
          <p:nvSpPr>
            <p:cNvPr id="21" name="ZoneTexte 16">
              <a:extLst>
                <a:ext uri="{FF2B5EF4-FFF2-40B4-BE49-F238E27FC236}">
                  <a16:creationId xmlns:a16="http://schemas.microsoft.com/office/drawing/2014/main" id="{A31E0747-B21C-403C-1C07-8ABA84DD0AC9}"/>
                </a:ext>
              </a:extLst>
            </p:cNvPr>
            <p:cNvSpPr txBox="1"/>
            <p:nvPr/>
          </p:nvSpPr>
          <p:spPr>
            <a:xfrm>
              <a:off x="1936276" y="3728887"/>
              <a:ext cx="944380" cy="292637"/>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fr-FR" sz="1600" b="1" noProof="0">
                  <a:latin typeface="Lato" panose="020F0502020204030203"/>
                  <a:ea typeface="Lato" panose="020F0502020204030203" pitchFamily="34" charset="0"/>
                  <a:cs typeface="Lato" panose="020F0502020204030203" pitchFamily="34" charset="0"/>
                </a:rPr>
                <a:t>202</a:t>
              </a:r>
              <a:r>
                <a:rPr lang="en-BE" sz="1600" b="1">
                  <a:latin typeface="Lato" panose="020F0502020204030203"/>
                  <a:ea typeface="Lato" panose="020F0502020204030203" pitchFamily="34" charset="0"/>
                  <a:cs typeface="Lato" panose="020F0502020204030203" pitchFamily="34" charset="0"/>
                </a:rPr>
                <a:t>3</a:t>
              </a:r>
              <a:endParaRPr lang="fr-FR" sz="1600" b="1" noProof="0">
                <a:latin typeface="Lato" panose="020F0502020204030203"/>
                <a:ea typeface="Lato" panose="020F0502020204030203" pitchFamily="34" charset="0"/>
                <a:cs typeface="Lato" panose="020F0502020204030203" pitchFamily="34" charset="0"/>
              </a:endParaRPr>
            </a:p>
          </p:txBody>
        </p:sp>
        <p:sp>
          <p:nvSpPr>
            <p:cNvPr id="22" name="ZoneTexte 40">
              <a:extLst>
                <a:ext uri="{FF2B5EF4-FFF2-40B4-BE49-F238E27FC236}">
                  <a16:creationId xmlns:a16="http://schemas.microsoft.com/office/drawing/2014/main" id="{9356E284-202A-E4F3-EF38-F5ABCAFFE61B}"/>
                </a:ext>
              </a:extLst>
            </p:cNvPr>
            <p:cNvSpPr txBox="1"/>
            <p:nvPr/>
          </p:nvSpPr>
          <p:spPr>
            <a:xfrm>
              <a:off x="3333255" y="3726214"/>
              <a:ext cx="944380" cy="292637"/>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fr-FR" sz="1600" b="1" noProof="0">
                  <a:latin typeface="Lato" panose="020F0502020204030203"/>
                  <a:ea typeface="Lato" panose="020F0502020204030203" pitchFamily="34" charset="0"/>
                  <a:cs typeface="Lato" panose="020F0502020204030203" pitchFamily="34" charset="0"/>
                </a:rPr>
                <a:t>2030</a:t>
              </a:r>
            </a:p>
          </p:txBody>
        </p:sp>
        <p:sp>
          <p:nvSpPr>
            <p:cNvPr id="25" name="ZoneTexte 17">
              <a:extLst>
                <a:ext uri="{FF2B5EF4-FFF2-40B4-BE49-F238E27FC236}">
                  <a16:creationId xmlns:a16="http://schemas.microsoft.com/office/drawing/2014/main" id="{95039C7D-5505-697C-F924-41FFFE47420D}"/>
                </a:ext>
              </a:extLst>
            </p:cNvPr>
            <p:cNvSpPr txBox="1"/>
            <p:nvPr/>
          </p:nvSpPr>
          <p:spPr>
            <a:xfrm>
              <a:off x="9085419" y="1514195"/>
              <a:ext cx="2202502" cy="1370539"/>
            </a:xfrm>
            <a:prstGeom prst="rect">
              <a:avLst/>
            </a:prstGeom>
          </p:spPr>
          <p:txBody>
            <a:bodyPr vert="horz" wrap="square" lIns="91440" tIns="45720" rIns="91440" bIns="45720" rtlCol="0">
              <a:normAutofit fontScale="5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en-GB" sz="3600" b="1">
                  <a:latin typeface="Lato" panose="020F0502020204030203"/>
                  <a:ea typeface="Lato" panose="020F0502020204030203" pitchFamily="34" charset="0"/>
                  <a:cs typeface="Lato" panose="020F0502020204030203" pitchFamily="34" charset="0"/>
                </a:rPr>
                <a:t>Increasing</a:t>
              </a:r>
              <a:r>
                <a:rPr lang="fr-FR" sz="3600" b="1">
                  <a:latin typeface="Lato" panose="020F0502020204030203"/>
                  <a:ea typeface="Lato" panose="020F0502020204030203" pitchFamily="34" charset="0"/>
                  <a:cs typeface="Lato" panose="020F0502020204030203" pitchFamily="34" charset="0"/>
                </a:rPr>
                <a:t> range of </a:t>
              </a:r>
              <a:r>
                <a:rPr lang="en-GB" sz="3600" b="1">
                  <a:latin typeface="Lato" panose="020F0502020204030203"/>
                  <a:ea typeface="Lato" panose="020F0502020204030203" pitchFamily="34" charset="0"/>
                  <a:cs typeface="Lato" panose="020F0502020204030203" pitchFamily="34" charset="0"/>
                </a:rPr>
                <a:t>uncertainty</a:t>
              </a:r>
              <a:r>
                <a:rPr lang="en-BE" sz="3600" b="1">
                  <a:latin typeface="Lato" panose="020F0502020204030203"/>
                  <a:ea typeface="Lato" panose="020F0502020204030203" pitchFamily="34" charset="0"/>
                  <a:cs typeface="Lato" panose="020F0502020204030203" pitchFamily="34" charset="0"/>
                </a:rPr>
                <a:t> about the energy future</a:t>
              </a:r>
              <a:endParaRPr lang="en-GB" sz="3600" b="1">
                <a:latin typeface="Lato" panose="020F0502020204030203"/>
                <a:ea typeface="Lato" panose="020F0502020204030203" pitchFamily="34" charset="0"/>
                <a:cs typeface="Lato" panose="020F0502020204030203" pitchFamily="34" charset="0"/>
              </a:endParaRPr>
            </a:p>
          </p:txBody>
        </p:sp>
        <p:sp>
          <p:nvSpPr>
            <p:cNvPr id="23" name="ZoneTexte 41">
              <a:extLst>
                <a:ext uri="{FF2B5EF4-FFF2-40B4-BE49-F238E27FC236}">
                  <a16:creationId xmlns:a16="http://schemas.microsoft.com/office/drawing/2014/main" id="{A20819D7-AAF3-9156-21D9-0EDA600444CB}"/>
                </a:ext>
              </a:extLst>
            </p:cNvPr>
            <p:cNvSpPr txBox="1"/>
            <p:nvPr/>
          </p:nvSpPr>
          <p:spPr>
            <a:xfrm>
              <a:off x="6497604" y="3730885"/>
              <a:ext cx="944380" cy="292637"/>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fr-FR" sz="1600" b="1" noProof="0">
                  <a:latin typeface="Lato" panose="020F0502020204030203"/>
                  <a:ea typeface="Lato" panose="020F0502020204030203" pitchFamily="34" charset="0"/>
                  <a:cs typeface="Lato" panose="020F0502020204030203" pitchFamily="34" charset="0"/>
                </a:rPr>
                <a:t>2040</a:t>
              </a:r>
            </a:p>
          </p:txBody>
        </p:sp>
        <p:sp>
          <p:nvSpPr>
            <p:cNvPr id="24" name="ZoneTexte 42">
              <a:extLst>
                <a:ext uri="{FF2B5EF4-FFF2-40B4-BE49-F238E27FC236}">
                  <a16:creationId xmlns:a16="http://schemas.microsoft.com/office/drawing/2014/main" id="{3BFF6A39-C981-7582-EE6C-8F8FA6665FBD}"/>
                </a:ext>
              </a:extLst>
            </p:cNvPr>
            <p:cNvSpPr txBox="1"/>
            <p:nvPr/>
          </p:nvSpPr>
          <p:spPr>
            <a:xfrm>
              <a:off x="7989325" y="3729874"/>
              <a:ext cx="944380" cy="292637"/>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fr-FR" sz="1600" b="1" noProof="0">
                  <a:latin typeface="Lato" panose="020F0502020204030203"/>
                  <a:ea typeface="Lato" panose="020F0502020204030203" pitchFamily="34" charset="0"/>
                  <a:cs typeface="Lato" panose="020F0502020204030203" pitchFamily="34" charset="0"/>
                </a:rPr>
                <a:t>2050</a:t>
              </a:r>
            </a:p>
          </p:txBody>
        </p:sp>
      </p:grpSp>
      <p:sp>
        <p:nvSpPr>
          <p:cNvPr id="5" name="Title 4">
            <a:extLst>
              <a:ext uri="{FF2B5EF4-FFF2-40B4-BE49-F238E27FC236}">
                <a16:creationId xmlns:a16="http://schemas.microsoft.com/office/drawing/2014/main" id="{00B3096D-D368-4E60-8C67-03D6D880D4A0}"/>
              </a:ext>
            </a:extLst>
          </p:cNvPr>
          <p:cNvSpPr>
            <a:spLocks noGrp="1"/>
          </p:cNvSpPr>
          <p:nvPr>
            <p:ph type="title"/>
          </p:nvPr>
        </p:nvSpPr>
        <p:spPr/>
        <p:txBody>
          <a:bodyPr>
            <a:normAutofit/>
          </a:bodyPr>
          <a:lstStyle/>
          <a:p>
            <a:r>
              <a:rPr lang="en-BE" dirty="0"/>
              <a:t>Scenarios show contrasted possible futures</a:t>
            </a:r>
            <a:endParaRPr lang="en-GB" dirty="0"/>
          </a:p>
        </p:txBody>
      </p:sp>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13</a:t>
            </a:fld>
            <a:endParaRPr lang="fr-FR" dirty="0"/>
          </a:p>
        </p:txBody>
      </p:sp>
      <p:sp>
        <p:nvSpPr>
          <p:cNvPr id="6" name="Footer Placeholder 5">
            <a:extLst>
              <a:ext uri="{FF2B5EF4-FFF2-40B4-BE49-F238E27FC236}">
                <a16:creationId xmlns:a16="http://schemas.microsoft.com/office/drawing/2014/main" id="{C8DA3386-F79E-4098-B6DE-809C6D22C4B2}"/>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BE" dirty="0"/>
              <a:t>Role of the TYNDP scenarios</a:t>
            </a:r>
            <a:endParaRPr lang="en-GB" dirty="0"/>
          </a:p>
        </p:txBody>
      </p:sp>
      <p:sp>
        <p:nvSpPr>
          <p:cNvPr id="8" name="ZoneTexte 40">
            <a:extLst>
              <a:ext uri="{FF2B5EF4-FFF2-40B4-BE49-F238E27FC236}">
                <a16:creationId xmlns:a16="http://schemas.microsoft.com/office/drawing/2014/main" id="{A3192CB1-EC52-79E9-4237-89EEAB0045B9}"/>
              </a:ext>
            </a:extLst>
          </p:cNvPr>
          <p:cNvSpPr txBox="1"/>
          <p:nvPr/>
        </p:nvSpPr>
        <p:spPr>
          <a:xfrm>
            <a:off x="4647993" y="4965093"/>
            <a:ext cx="893651" cy="274889"/>
          </a:xfrm>
          <a:prstGeom prst="rect">
            <a:avLst/>
          </a:prstGeom>
        </p:spPr>
        <p:txBody>
          <a:bodyPr vert="horz" wrap="square" lIns="91440" tIns="45720" rIns="91440" bIns="45720" rtlCol="0">
            <a:noAutofit/>
          </a:bodyPr>
          <a:lstStyle>
            <a:defPPr>
              <a:defRPr lang="en-US"/>
            </a:defPPr>
            <a:lvl1pPr marR="0" indent="0" algn="ctr" fontAlgn="auto">
              <a:lnSpc>
                <a:spcPct val="120000"/>
              </a:lnSpc>
              <a:spcBef>
                <a:spcPts val="1000"/>
              </a:spcBef>
              <a:spcAft>
                <a:spcPts val="0"/>
              </a:spcAft>
              <a:buClrTx/>
              <a:buSzTx/>
              <a:buFont typeface="Arial" panose="020B0604020202020204" pitchFamily="34" charset="0"/>
              <a:buNone/>
              <a:tabLst/>
              <a:defRPr sz="1600" b="1">
                <a:latin typeface="Lato" panose="020F0502020204030203"/>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2035</a:t>
            </a:r>
          </a:p>
        </p:txBody>
      </p:sp>
      <p:cxnSp>
        <p:nvCxnSpPr>
          <p:cNvPr id="16" name="Straight Connector 15">
            <a:extLst>
              <a:ext uri="{FF2B5EF4-FFF2-40B4-BE49-F238E27FC236}">
                <a16:creationId xmlns:a16="http://schemas.microsoft.com/office/drawing/2014/main" id="{887060B1-871C-9DD8-0107-FC0C64351897}"/>
              </a:ext>
            </a:extLst>
          </p:cNvPr>
          <p:cNvCxnSpPr>
            <a:cxnSpLocks/>
          </p:cNvCxnSpPr>
          <p:nvPr/>
        </p:nvCxnSpPr>
        <p:spPr>
          <a:xfrm>
            <a:off x="2044388" y="3420219"/>
            <a:ext cx="6859925" cy="144830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6" name="Arrow: Right 45">
            <a:extLst>
              <a:ext uri="{FF2B5EF4-FFF2-40B4-BE49-F238E27FC236}">
                <a16:creationId xmlns:a16="http://schemas.microsoft.com/office/drawing/2014/main" id="{A0E812D4-025B-D02C-CDD5-FEB47DD1D369}"/>
              </a:ext>
            </a:extLst>
          </p:cNvPr>
          <p:cNvSpPr/>
          <p:nvPr/>
        </p:nvSpPr>
        <p:spPr>
          <a:xfrm>
            <a:off x="1487489" y="5448879"/>
            <a:ext cx="7632848" cy="484632"/>
          </a:xfrm>
          <a:prstGeom prst="rightArrow">
            <a:avLst>
              <a:gd name="adj1" fmla="val 50000"/>
              <a:gd name="adj2" fmla="val 55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BE" dirty="0"/>
              <a:t> Short-term              Mid-term           Long-term        Very long-term</a:t>
            </a:r>
          </a:p>
        </p:txBody>
      </p:sp>
      <p:cxnSp>
        <p:nvCxnSpPr>
          <p:cNvPr id="52" name="Straight Connector 51">
            <a:extLst>
              <a:ext uri="{FF2B5EF4-FFF2-40B4-BE49-F238E27FC236}">
                <a16:creationId xmlns:a16="http://schemas.microsoft.com/office/drawing/2014/main" id="{4893F809-4A3B-6C28-7EB2-D2E70D522021}"/>
              </a:ext>
            </a:extLst>
          </p:cNvPr>
          <p:cNvCxnSpPr>
            <a:cxnSpLocks/>
          </p:cNvCxnSpPr>
          <p:nvPr/>
        </p:nvCxnSpPr>
        <p:spPr>
          <a:xfrm flipV="1">
            <a:off x="2044388" y="2003432"/>
            <a:ext cx="6859925" cy="141678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5" name="Forme libre 15">
            <a:extLst>
              <a:ext uri="{FF2B5EF4-FFF2-40B4-BE49-F238E27FC236}">
                <a16:creationId xmlns:a16="http://schemas.microsoft.com/office/drawing/2014/main" id="{50EEBE7A-CB28-F225-4D04-D1AA081401BF}"/>
              </a:ext>
            </a:extLst>
          </p:cNvPr>
          <p:cNvSpPr/>
          <p:nvPr/>
        </p:nvSpPr>
        <p:spPr>
          <a:xfrm>
            <a:off x="4124578" y="2997377"/>
            <a:ext cx="1079235" cy="1001977"/>
          </a:xfrm>
          <a:custGeom>
            <a:avLst/>
            <a:gdLst>
              <a:gd name="connsiteX0" fmla="*/ 0 w 3028013"/>
              <a:gd name="connsiteY0" fmla="*/ 168268 h 333484"/>
              <a:gd name="connsiteX1" fmla="*/ 434715 w 3028013"/>
              <a:gd name="connsiteY1" fmla="*/ 3377 h 333484"/>
              <a:gd name="connsiteX2" fmla="*/ 869429 w 3028013"/>
              <a:gd name="connsiteY2" fmla="*/ 303180 h 333484"/>
              <a:gd name="connsiteX3" fmla="*/ 1514006 w 3028013"/>
              <a:gd name="connsiteY3" fmla="*/ 48347 h 333484"/>
              <a:gd name="connsiteX4" fmla="*/ 1843790 w 3028013"/>
              <a:gd name="connsiteY4" fmla="*/ 48347 h 333484"/>
              <a:gd name="connsiteX5" fmla="*/ 2218544 w 3028013"/>
              <a:gd name="connsiteY5" fmla="*/ 333160 h 333484"/>
              <a:gd name="connsiteX6" fmla="*/ 3028013 w 3028013"/>
              <a:gd name="connsiteY6" fmla="*/ 93318 h 33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013" h="333484">
                <a:moveTo>
                  <a:pt x="0" y="168268"/>
                </a:moveTo>
                <a:cubicBezTo>
                  <a:pt x="144905" y="74580"/>
                  <a:pt x="289810" y="-19108"/>
                  <a:pt x="434715" y="3377"/>
                </a:cubicBezTo>
                <a:cubicBezTo>
                  <a:pt x="579620" y="25862"/>
                  <a:pt x="689547" y="295685"/>
                  <a:pt x="869429" y="303180"/>
                </a:cubicBezTo>
                <a:cubicBezTo>
                  <a:pt x="1049311" y="310675"/>
                  <a:pt x="1351613" y="90819"/>
                  <a:pt x="1514006" y="48347"/>
                </a:cubicBezTo>
                <a:cubicBezTo>
                  <a:pt x="1676400" y="5875"/>
                  <a:pt x="1726367" y="878"/>
                  <a:pt x="1843790" y="48347"/>
                </a:cubicBezTo>
                <a:cubicBezTo>
                  <a:pt x="1961213" y="95816"/>
                  <a:pt x="2021174" y="325665"/>
                  <a:pt x="2218544" y="333160"/>
                </a:cubicBezTo>
                <a:cubicBezTo>
                  <a:pt x="2415915" y="340655"/>
                  <a:pt x="2721964" y="216986"/>
                  <a:pt x="3028013" y="9331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57" name="Rectangle à coins arrondis 9">
            <a:extLst>
              <a:ext uri="{FF2B5EF4-FFF2-40B4-BE49-F238E27FC236}">
                <a16:creationId xmlns:a16="http://schemas.microsoft.com/office/drawing/2014/main" id="{3954EF90-5FE7-561C-A729-BE1F25954E12}"/>
              </a:ext>
            </a:extLst>
          </p:cNvPr>
          <p:cNvSpPr/>
          <p:nvPr/>
        </p:nvSpPr>
        <p:spPr>
          <a:xfrm>
            <a:off x="6471390" y="2376838"/>
            <a:ext cx="488513" cy="2166229"/>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sp>
        <p:nvSpPr>
          <p:cNvPr id="59" name="Forme libre 15">
            <a:extLst>
              <a:ext uri="{FF2B5EF4-FFF2-40B4-BE49-F238E27FC236}">
                <a16:creationId xmlns:a16="http://schemas.microsoft.com/office/drawing/2014/main" id="{D8AB061A-97D9-2458-091D-980C645A5F55}"/>
              </a:ext>
            </a:extLst>
          </p:cNvPr>
          <p:cNvSpPr/>
          <p:nvPr/>
        </p:nvSpPr>
        <p:spPr>
          <a:xfrm>
            <a:off x="6339397" y="2477990"/>
            <a:ext cx="2564916" cy="2121878"/>
          </a:xfrm>
          <a:custGeom>
            <a:avLst/>
            <a:gdLst>
              <a:gd name="connsiteX0" fmla="*/ 0 w 3028013"/>
              <a:gd name="connsiteY0" fmla="*/ 168268 h 333484"/>
              <a:gd name="connsiteX1" fmla="*/ 434715 w 3028013"/>
              <a:gd name="connsiteY1" fmla="*/ 3377 h 333484"/>
              <a:gd name="connsiteX2" fmla="*/ 869429 w 3028013"/>
              <a:gd name="connsiteY2" fmla="*/ 303180 h 333484"/>
              <a:gd name="connsiteX3" fmla="*/ 1514006 w 3028013"/>
              <a:gd name="connsiteY3" fmla="*/ 48347 h 333484"/>
              <a:gd name="connsiteX4" fmla="*/ 1843790 w 3028013"/>
              <a:gd name="connsiteY4" fmla="*/ 48347 h 333484"/>
              <a:gd name="connsiteX5" fmla="*/ 2218544 w 3028013"/>
              <a:gd name="connsiteY5" fmla="*/ 333160 h 333484"/>
              <a:gd name="connsiteX6" fmla="*/ 3028013 w 3028013"/>
              <a:gd name="connsiteY6" fmla="*/ 93318 h 33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013" h="333484">
                <a:moveTo>
                  <a:pt x="0" y="168268"/>
                </a:moveTo>
                <a:cubicBezTo>
                  <a:pt x="144905" y="74580"/>
                  <a:pt x="289810" y="-19108"/>
                  <a:pt x="434715" y="3377"/>
                </a:cubicBezTo>
                <a:cubicBezTo>
                  <a:pt x="579620" y="25862"/>
                  <a:pt x="689547" y="295685"/>
                  <a:pt x="869429" y="303180"/>
                </a:cubicBezTo>
                <a:cubicBezTo>
                  <a:pt x="1049311" y="310675"/>
                  <a:pt x="1351613" y="90819"/>
                  <a:pt x="1514006" y="48347"/>
                </a:cubicBezTo>
                <a:cubicBezTo>
                  <a:pt x="1676400" y="5875"/>
                  <a:pt x="1726367" y="878"/>
                  <a:pt x="1843790" y="48347"/>
                </a:cubicBezTo>
                <a:cubicBezTo>
                  <a:pt x="1961213" y="95816"/>
                  <a:pt x="2021174" y="325665"/>
                  <a:pt x="2218544" y="333160"/>
                </a:cubicBezTo>
                <a:cubicBezTo>
                  <a:pt x="2415915" y="340655"/>
                  <a:pt x="2721964" y="216986"/>
                  <a:pt x="3028013" y="9331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0" name="Rectangle à coins arrondis 9">
            <a:extLst>
              <a:ext uri="{FF2B5EF4-FFF2-40B4-BE49-F238E27FC236}">
                <a16:creationId xmlns:a16="http://schemas.microsoft.com/office/drawing/2014/main" id="{527DF8A9-F13E-C41B-4B0C-91DA1A693AA8}"/>
              </a:ext>
            </a:extLst>
          </p:cNvPr>
          <p:cNvSpPr/>
          <p:nvPr/>
        </p:nvSpPr>
        <p:spPr>
          <a:xfrm>
            <a:off x="7995221" y="1750797"/>
            <a:ext cx="488513" cy="3161811"/>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sp>
        <p:nvSpPr>
          <p:cNvPr id="61" name="Forme libre 15">
            <a:extLst>
              <a:ext uri="{FF2B5EF4-FFF2-40B4-BE49-F238E27FC236}">
                <a16:creationId xmlns:a16="http://schemas.microsoft.com/office/drawing/2014/main" id="{1BF22B8B-5E2E-5181-552A-9026236F0ACF}"/>
              </a:ext>
            </a:extLst>
          </p:cNvPr>
          <p:cNvSpPr/>
          <p:nvPr/>
        </p:nvSpPr>
        <p:spPr>
          <a:xfrm>
            <a:off x="5159896" y="2814588"/>
            <a:ext cx="1258877" cy="1292704"/>
          </a:xfrm>
          <a:custGeom>
            <a:avLst/>
            <a:gdLst>
              <a:gd name="connsiteX0" fmla="*/ 0 w 3028013"/>
              <a:gd name="connsiteY0" fmla="*/ 168268 h 333484"/>
              <a:gd name="connsiteX1" fmla="*/ 434715 w 3028013"/>
              <a:gd name="connsiteY1" fmla="*/ 3377 h 333484"/>
              <a:gd name="connsiteX2" fmla="*/ 869429 w 3028013"/>
              <a:gd name="connsiteY2" fmla="*/ 303180 h 333484"/>
              <a:gd name="connsiteX3" fmla="*/ 1514006 w 3028013"/>
              <a:gd name="connsiteY3" fmla="*/ 48347 h 333484"/>
              <a:gd name="connsiteX4" fmla="*/ 1843790 w 3028013"/>
              <a:gd name="connsiteY4" fmla="*/ 48347 h 333484"/>
              <a:gd name="connsiteX5" fmla="*/ 2218544 w 3028013"/>
              <a:gd name="connsiteY5" fmla="*/ 333160 h 333484"/>
              <a:gd name="connsiteX6" fmla="*/ 3028013 w 3028013"/>
              <a:gd name="connsiteY6" fmla="*/ 93318 h 33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013" h="333484">
                <a:moveTo>
                  <a:pt x="0" y="168268"/>
                </a:moveTo>
                <a:cubicBezTo>
                  <a:pt x="144905" y="74580"/>
                  <a:pt x="289810" y="-19108"/>
                  <a:pt x="434715" y="3377"/>
                </a:cubicBezTo>
                <a:cubicBezTo>
                  <a:pt x="579620" y="25862"/>
                  <a:pt x="689547" y="295685"/>
                  <a:pt x="869429" y="303180"/>
                </a:cubicBezTo>
                <a:cubicBezTo>
                  <a:pt x="1049311" y="310675"/>
                  <a:pt x="1351613" y="90819"/>
                  <a:pt x="1514006" y="48347"/>
                </a:cubicBezTo>
                <a:cubicBezTo>
                  <a:pt x="1676400" y="5875"/>
                  <a:pt x="1726367" y="878"/>
                  <a:pt x="1843790" y="48347"/>
                </a:cubicBezTo>
                <a:cubicBezTo>
                  <a:pt x="1961213" y="95816"/>
                  <a:pt x="2021174" y="325665"/>
                  <a:pt x="2218544" y="333160"/>
                </a:cubicBezTo>
                <a:cubicBezTo>
                  <a:pt x="2415915" y="340655"/>
                  <a:pt x="2721964" y="216986"/>
                  <a:pt x="3028013" y="9331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5" name="Forme libre 15">
            <a:extLst>
              <a:ext uri="{FF2B5EF4-FFF2-40B4-BE49-F238E27FC236}">
                <a16:creationId xmlns:a16="http://schemas.microsoft.com/office/drawing/2014/main" id="{17DA7603-2756-D457-D450-199DC1EB7F7E}"/>
              </a:ext>
            </a:extLst>
          </p:cNvPr>
          <p:cNvSpPr/>
          <p:nvPr/>
        </p:nvSpPr>
        <p:spPr>
          <a:xfrm>
            <a:off x="3302081" y="3327880"/>
            <a:ext cx="822498" cy="461161"/>
          </a:xfrm>
          <a:custGeom>
            <a:avLst/>
            <a:gdLst>
              <a:gd name="connsiteX0" fmla="*/ 0 w 3028013"/>
              <a:gd name="connsiteY0" fmla="*/ 168268 h 333484"/>
              <a:gd name="connsiteX1" fmla="*/ 434715 w 3028013"/>
              <a:gd name="connsiteY1" fmla="*/ 3377 h 333484"/>
              <a:gd name="connsiteX2" fmla="*/ 869429 w 3028013"/>
              <a:gd name="connsiteY2" fmla="*/ 303180 h 333484"/>
              <a:gd name="connsiteX3" fmla="*/ 1514006 w 3028013"/>
              <a:gd name="connsiteY3" fmla="*/ 48347 h 333484"/>
              <a:gd name="connsiteX4" fmla="*/ 1843790 w 3028013"/>
              <a:gd name="connsiteY4" fmla="*/ 48347 h 333484"/>
              <a:gd name="connsiteX5" fmla="*/ 2218544 w 3028013"/>
              <a:gd name="connsiteY5" fmla="*/ 333160 h 333484"/>
              <a:gd name="connsiteX6" fmla="*/ 3028013 w 3028013"/>
              <a:gd name="connsiteY6" fmla="*/ 93318 h 33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013" h="333484">
                <a:moveTo>
                  <a:pt x="0" y="168268"/>
                </a:moveTo>
                <a:cubicBezTo>
                  <a:pt x="144905" y="74580"/>
                  <a:pt x="289810" y="-19108"/>
                  <a:pt x="434715" y="3377"/>
                </a:cubicBezTo>
                <a:cubicBezTo>
                  <a:pt x="579620" y="25862"/>
                  <a:pt x="689547" y="295685"/>
                  <a:pt x="869429" y="303180"/>
                </a:cubicBezTo>
                <a:cubicBezTo>
                  <a:pt x="1049311" y="310675"/>
                  <a:pt x="1351613" y="90819"/>
                  <a:pt x="1514006" y="48347"/>
                </a:cubicBezTo>
                <a:cubicBezTo>
                  <a:pt x="1676400" y="5875"/>
                  <a:pt x="1726367" y="878"/>
                  <a:pt x="1843790" y="48347"/>
                </a:cubicBezTo>
                <a:cubicBezTo>
                  <a:pt x="1961213" y="95816"/>
                  <a:pt x="2021174" y="325665"/>
                  <a:pt x="2218544" y="333160"/>
                </a:cubicBezTo>
                <a:cubicBezTo>
                  <a:pt x="2415915" y="340655"/>
                  <a:pt x="2721964" y="216986"/>
                  <a:pt x="3028013" y="9331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6" name="Oval 65">
            <a:extLst>
              <a:ext uri="{FF2B5EF4-FFF2-40B4-BE49-F238E27FC236}">
                <a16:creationId xmlns:a16="http://schemas.microsoft.com/office/drawing/2014/main" id="{ACB5AD35-E32C-AB37-F9E1-98E2980C9CB9}"/>
              </a:ext>
            </a:extLst>
          </p:cNvPr>
          <p:cNvSpPr/>
          <p:nvPr/>
        </p:nvSpPr>
        <p:spPr>
          <a:xfrm>
            <a:off x="6567811" y="2545862"/>
            <a:ext cx="288032" cy="288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7" name="Oval 66">
            <a:extLst>
              <a:ext uri="{FF2B5EF4-FFF2-40B4-BE49-F238E27FC236}">
                <a16:creationId xmlns:a16="http://schemas.microsoft.com/office/drawing/2014/main" id="{AF87229A-B0BD-6B61-16D7-5DB6FBD581F0}"/>
              </a:ext>
            </a:extLst>
          </p:cNvPr>
          <p:cNvSpPr/>
          <p:nvPr/>
        </p:nvSpPr>
        <p:spPr>
          <a:xfrm>
            <a:off x="8094618" y="2229542"/>
            <a:ext cx="288032" cy="288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8" name="Oval 67">
            <a:extLst>
              <a:ext uri="{FF2B5EF4-FFF2-40B4-BE49-F238E27FC236}">
                <a16:creationId xmlns:a16="http://schemas.microsoft.com/office/drawing/2014/main" id="{C76E5369-714F-EFA8-3B3C-3E8A0556DC29}"/>
              </a:ext>
            </a:extLst>
          </p:cNvPr>
          <p:cNvSpPr/>
          <p:nvPr/>
        </p:nvSpPr>
        <p:spPr>
          <a:xfrm>
            <a:off x="3204897" y="3291977"/>
            <a:ext cx="288032"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9" name="Oval 68">
            <a:extLst>
              <a:ext uri="{FF2B5EF4-FFF2-40B4-BE49-F238E27FC236}">
                <a16:creationId xmlns:a16="http://schemas.microsoft.com/office/drawing/2014/main" id="{88584BE1-F36C-2BAC-F23D-B545DDB1F599}"/>
              </a:ext>
            </a:extLst>
          </p:cNvPr>
          <p:cNvSpPr/>
          <p:nvPr/>
        </p:nvSpPr>
        <p:spPr>
          <a:xfrm>
            <a:off x="6567811" y="3394744"/>
            <a:ext cx="288032" cy="28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0" name="Oval 69">
            <a:extLst>
              <a:ext uri="{FF2B5EF4-FFF2-40B4-BE49-F238E27FC236}">
                <a16:creationId xmlns:a16="http://schemas.microsoft.com/office/drawing/2014/main" id="{D76EEF7A-00D0-FDD4-E53B-D17408AEDC02}"/>
              </a:ext>
            </a:extLst>
          </p:cNvPr>
          <p:cNvSpPr/>
          <p:nvPr/>
        </p:nvSpPr>
        <p:spPr>
          <a:xfrm>
            <a:off x="6562270" y="4107292"/>
            <a:ext cx="288032" cy="288000"/>
          </a:xfrm>
          <a:prstGeom prst="ellipse">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1" name="Oval 70">
            <a:extLst>
              <a:ext uri="{FF2B5EF4-FFF2-40B4-BE49-F238E27FC236}">
                <a16:creationId xmlns:a16="http://schemas.microsoft.com/office/drawing/2014/main" id="{3749A56D-AC7E-B427-DB86-39859EA63CE2}"/>
              </a:ext>
            </a:extLst>
          </p:cNvPr>
          <p:cNvSpPr/>
          <p:nvPr/>
        </p:nvSpPr>
        <p:spPr>
          <a:xfrm>
            <a:off x="8105168" y="4411421"/>
            <a:ext cx="288032" cy="288000"/>
          </a:xfrm>
          <a:prstGeom prst="ellipse">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8853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lstStyle/>
          <a:p>
            <a:r>
              <a:rPr lang="en-BE" dirty="0"/>
              <a:t>Storylines shape the hydrogen demand and supply patterns</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14</a:t>
            </a:fld>
            <a:endParaRPr lang="fr-FR" dirty="0"/>
          </a:p>
        </p:txBody>
      </p:sp>
      <p:sp>
        <p:nvSpPr>
          <p:cNvPr id="6" name="Rectangle 1">
            <a:extLst>
              <a:ext uri="{FF2B5EF4-FFF2-40B4-BE49-F238E27FC236}">
                <a16:creationId xmlns:a16="http://schemas.microsoft.com/office/drawing/2014/main" id="{7C93F703-540C-5A4D-1AB5-EBF90AB57C3E}"/>
              </a:ext>
            </a:extLst>
          </p:cNvPr>
          <p:cNvSpPr>
            <a:spLocks noChangeArrowheads="1"/>
          </p:cNvSpPr>
          <p:nvPr/>
        </p:nvSpPr>
        <p:spPr bwMode="auto">
          <a:xfrm>
            <a:off x="838200" y="184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BE" altLang="en-B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dirty="0">
              <a:ln>
                <a:noFill/>
              </a:ln>
              <a:solidFill>
                <a:schemeClr val="tx1"/>
              </a:solidFill>
              <a:effectLst/>
              <a:latin typeface="Arial" panose="020B0604020202020204" pitchFamily="34" charset="0"/>
            </a:endParaRPr>
          </a:p>
        </p:txBody>
      </p:sp>
      <p:sp>
        <p:nvSpPr>
          <p:cNvPr id="9" name="Rectangle: Rounded Corners 8">
            <a:extLst>
              <a:ext uri="{FF2B5EF4-FFF2-40B4-BE49-F238E27FC236}">
                <a16:creationId xmlns:a16="http://schemas.microsoft.com/office/drawing/2014/main" id="{1B07F522-B486-B751-E7DB-0CDBCD5D81F4}"/>
              </a:ext>
            </a:extLst>
          </p:cNvPr>
          <p:cNvSpPr/>
          <p:nvPr/>
        </p:nvSpPr>
        <p:spPr>
          <a:xfrm>
            <a:off x="3721856" y="3071498"/>
            <a:ext cx="1915617" cy="1871773"/>
          </a:xfrm>
          <a:prstGeom prst="roundRect">
            <a:avLst/>
          </a:prstGeom>
          <a:solidFill>
            <a:sysClr val="window" lastClr="FFFFFF"/>
          </a:solidFill>
          <a:ln w="12700" cap="flat" cmpd="sng" algn="ctr">
            <a:solidFill>
              <a:srgbClr val="FFC000"/>
            </a:solidFill>
            <a:prstDash val="solid"/>
            <a:miter lim="800000"/>
          </a:ln>
          <a:effectLst/>
        </p:spPr>
        <p:txBody>
          <a:bodyPr rtlCol="0" anchor="ctr"/>
          <a:lstStyle/>
          <a:p>
            <a:pPr marR="0" lvl="0" algn="ctr" defTabSz="685800" eaLnBrk="1" fontAlgn="auto" latinLnBrk="0" hangingPunct="1">
              <a:lnSpc>
                <a:spcPct val="115000"/>
              </a:lnSpc>
              <a:spcBef>
                <a:spcPts val="0"/>
              </a:spcBef>
              <a:spcAft>
                <a:spcPts val="0"/>
              </a:spcAft>
              <a:buClrTx/>
              <a:buSzTx/>
              <a:tabLst/>
              <a:defRPr/>
            </a:pPr>
            <a:r>
              <a:rPr kumimoji="0" lang="en-BE" sz="1800" b="0" i="0" u="none" strike="noStrike" kern="0" cap="none" spc="0" normalizeH="0" baseline="0" noProof="0" dirty="0">
                <a:ln>
                  <a:noFill/>
                </a:ln>
                <a:solidFill>
                  <a:srgbClr val="FFC000"/>
                </a:solidFill>
                <a:effectLst/>
                <a:uLnTx/>
                <a:uFillTx/>
                <a:latin typeface="Calibri" panose="020F0502020204030204"/>
                <a:ea typeface="Calibri" panose="020F0502020204030204" pitchFamily="34" charset="0"/>
                <a:cs typeface="Times New Roman" panose="02020603050405020304" pitchFamily="18" charset="0"/>
              </a:rPr>
              <a:t>Aggregation of </a:t>
            </a:r>
            <a:r>
              <a:rPr kumimoji="0" lang="en-BE" sz="1800" b="1" i="0" u="none" strike="noStrike" kern="0" cap="none" spc="0" normalizeH="0" baseline="0" noProof="0" dirty="0">
                <a:ln>
                  <a:noFill/>
                </a:ln>
                <a:solidFill>
                  <a:srgbClr val="FFC000"/>
                </a:solidFill>
                <a:effectLst/>
                <a:uLnTx/>
                <a:uFillTx/>
                <a:latin typeface="Calibri" panose="020F0502020204030204"/>
                <a:ea typeface="Calibri" panose="020F0502020204030204" pitchFamily="34" charset="0"/>
                <a:cs typeface="Times New Roman" panose="02020603050405020304" pitchFamily="18" charset="0"/>
              </a:rPr>
              <a:t>national energy and climate policies </a:t>
            </a:r>
            <a:r>
              <a:rPr kumimoji="0" lang="en-BE" sz="1800" i="0" u="none" strike="noStrike" kern="0" cap="none" spc="0" normalizeH="0" baseline="0" noProof="0" dirty="0">
                <a:ln>
                  <a:noFill/>
                </a:ln>
                <a:solidFill>
                  <a:srgbClr val="FFC000"/>
                </a:solidFill>
                <a:effectLst/>
                <a:uLnTx/>
                <a:uFillTx/>
                <a:latin typeface="Calibri" panose="020F0502020204030204"/>
                <a:ea typeface="Calibri" panose="020F0502020204030204" pitchFamily="34" charset="0"/>
                <a:cs typeface="Times New Roman" panose="02020603050405020304" pitchFamily="18" charset="0"/>
              </a:rPr>
              <a:t>to reach</a:t>
            </a:r>
            <a:r>
              <a:rPr lang="en-BE" kern="0" dirty="0">
                <a:solidFill>
                  <a:srgbClr val="FFC000"/>
                </a:solidFill>
                <a:latin typeface="Calibri" panose="020F0502020204030204"/>
                <a:ea typeface="Calibri" panose="020F0502020204030204" pitchFamily="34" charset="0"/>
                <a:cs typeface="Times New Roman" panose="02020603050405020304" pitchFamily="18" charset="0"/>
              </a:rPr>
              <a:t> EU targets</a:t>
            </a:r>
            <a:endParaRPr kumimoji="0" lang="en-GB" sz="1800" i="0" u="none" strike="noStrike" kern="0" cap="none" spc="0" normalizeH="0" baseline="0" noProof="0" dirty="0">
              <a:ln>
                <a:noFill/>
              </a:ln>
              <a:solidFill>
                <a:srgbClr val="FFC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BE20635-A92C-AB3A-4E0F-F7891D1CA84A}"/>
              </a:ext>
            </a:extLst>
          </p:cNvPr>
          <p:cNvSpPr/>
          <p:nvPr/>
        </p:nvSpPr>
        <p:spPr>
          <a:xfrm>
            <a:off x="3745668" y="2740341"/>
            <a:ext cx="1860449" cy="468000"/>
          </a:xfrm>
          <a:prstGeom prst="roundRect">
            <a:avLst/>
          </a:prstGeom>
          <a:solidFill>
            <a:srgbClr val="FFC000"/>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National Trends</a:t>
            </a:r>
            <a:r>
              <a:rPr kumimoji="0" lang="en-BE" sz="1800" b="0" i="0" u="none" strike="noStrike" kern="0" cap="none" spc="0" normalizeH="0" baseline="0" noProof="0" dirty="0">
                <a:ln>
                  <a:noFill/>
                </a:ln>
                <a:solidFill>
                  <a:prstClr val="white"/>
                </a:solidFill>
                <a:effectLst/>
                <a:uLnTx/>
                <a:uFillTx/>
                <a:latin typeface="Calibri" panose="020F0502020204030204"/>
                <a:ea typeface="+mn-ea"/>
                <a:cs typeface="+mn-cs"/>
              </a:rPr>
              <a:t>+ 2030 - 2040</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086FDA-2282-98FE-D559-E5DF92F8C6EC}"/>
              </a:ext>
            </a:extLst>
          </p:cNvPr>
          <p:cNvSpPr/>
          <p:nvPr/>
        </p:nvSpPr>
        <p:spPr>
          <a:xfrm>
            <a:off x="3279873" y="1180507"/>
            <a:ext cx="7064878" cy="68551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15000"/>
              </a:lnSpc>
              <a:spcBef>
                <a:spcPts val="0"/>
              </a:spcBef>
              <a:spcAft>
                <a:spcPts val="0"/>
              </a:spcAft>
              <a:buClrTx/>
              <a:buSzTx/>
              <a:buFontTx/>
              <a:buNone/>
              <a:tabLst/>
              <a:defRPr/>
            </a:pPr>
            <a:r>
              <a:rPr kumimoji="0" lang="en-BE" sz="1800" b="0" i="0" u="none" strike="noStrike" kern="0" cap="none" spc="0" normalizeH="0" baseline="0" noProof="0" dirty="0">
                <a:ln>
                  <a:noFill/>
                </a:ln>
                <a:solidFill>
                  <a:prstClr val="black"/>
                </a:solidFill>
                <a:effectLst/>
                <a:uLnTx/>
                <a:uFillTx/>
                <a:latin typeface="Calibri" panose="020F0502020204030204"/>
                <a:ea typeface="+mn-ea"/>
                <a:cs typeface="+mn-cs"/>
              </a:rPr>
              <a:t>Reaching </a:t>
            </a: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+1.5</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 target with 66.7 % probability</a:t>
            </a:r>
            <a:r>
              <a:rPr kumimoji="0" lang="en-BE" sz="1800" b="0" i="0" u="none" strike="noStrike" kern="0" cap="none" spc="0" normalizeH="0" baseline="0" noProof="0" dirty="0">
                <a:ln>
                  <a:noFill/>
                </a:ln>
                <a:solidFill>
                  <a:prstClr val="black"/>
                </a:solidFill>
                <a:effectLst/>
                <a:uLnTx/>
                <a:uFillTx/>
                <a:latin typeface="Calibri" panose="020F0502020204030204"/>
                <a:ea typeface="+mn-ea"/>
                <a:cs typeface="+mn-cs"/>
              </a:rPr>
              <a:t> based on carbon budget</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eaLnBrk="1" fontAlgn="auto" latinLnBrk="0" hangingPunct="1">
              <a:lnSpc>
                <a:spcPct val="115000"/>
              </a:lnSpc>
              <a:spcBef>
                <a:spcPts val="0"/>
              </a:spcBef>
              <a:spcAft>
                <a:spcPts val="0"/>
              </a:spcAft>
              <a:buClrTx/>
              <a:buSzTx/>
              <a:buFontTx/>
              <a:buNone/>
              <a:tabLst/>
              <a:defRPr/>
            </a:pPr>
            <a:r>
              <a:rPr kumimoji="0" lang="en-BE" sz="1800" b="0" i="0" u="none" strike="noStrike" kern="0" cap="none" spc="0" normalizeH="0" baseline="0" noProof="0" dirty="0">
                <a:ln>
                  <a:noFill/>
                </a:ln>
                <a:solidFill>
                  <a:prstClr val="black"/>
                </a:solidFill>
                <a:effectLst/>
                <a:uLnTx/>
                <a:uFillTx/>
                <a:latin typeface="Calibri" panose="020F0502020204030204"/>
                <a:ea typeface="+mn-ea"/>
                <a:cs typeface="+mn-cs"/>
              </a:rPr>
              <a:t>At least -55% GHG reduction in 2030;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Carbon neutrality by 2050</a:t>
            </a:r>
          </a:p>
        </p:txBody>
      </p:sp>
      <p:sp>
        <p:nvSpPr>
          <p:cNvPr id="12" name="Rectangle: Rounded Corners 11">
            <a:extLst>
              <a:ext uri="{FF2B5EF4-FFF2-40B4-BE49-F238E27FC236}">
                <a16:creationId xmlns:a16="http://schemas.microsoft.com/office/drawing/2014/main" id="{E2EF70B7-EF6B-0643-010A-4A06FA0FF2AA}"/>
              </a:ext>
            </a:extLst>
          </p:cNvPr>
          <p:cNvSpPr/>
          <p:nvPr/>
        </p:nvSpPr>
        <p:spPr>
          <a:xfrm>
            <a:off x="6830881" y="2490045"/>
            <a:ext cx="3961144" cy="1440000"/>
          </a:xfrm>
          <a:prstGeom prst="roundRect">
            <a:avLst>
              <a:gd name="adj" fmla="val 16073"/>
            </a:avLst>
          </a:prstGeom>
          <a:solidFill>
            <a:sysClr val="window" lastClr="FFFFFF"/>
          </a:solidFill>
          <a:ln w="12700" cap="flat" cmpd="sng" algn="ctr">
            <a:solidFill>
              <a:srgbClr val="CC0099"/>
            </a:solidFill>
            <a:prstDash val="solid"/>
            <a:miter lim="800000"/>
          </a:ln>
          <a:effectLst/>
        </p:spPr>
        <p:txBody>
          <a:bodyPr rtlCol="0" anchor="ctr"/>
          <a:lstStyle/>
          <a:p>
            <a:pPr marL="0" marR="0" lvl="0" indent="0" algn="ctr" defTabSz="685800" eaLnBrk="1" fontAlgn="auto" latinLnBrk="0" hangingPunct="1">
              <a:lnSpc>
                <a:spcPct val="115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De-centralised</a:t>
            </a:r>
            <a:r>
              <a:rPr kumimoji="0" lang="en-GB" sz="1800" b="0" i="0" u="none" strike="noStrike" kern="0" cap="none" spc="0" normalizeH="0" baseline="0" noProof="0" dirty="0">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 approach: </a:t>
            </a:r>
            <a:r>
              <a:rPr kumimoji="0" lang="en-BE" sz="1800" b="0" i="0" u="none" strike="noStrike" kern="0" cap="none" spc="0" normalizeH="0" baseline="0" noProof="0" dirty="0">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Priority to </a:t>
            </a:r>
            <a:r>
              <a:rPr lang="en-BE" kern="0" dirty="0">
                <a:solidFill>
                  <a:srgbClr val="CC0099"/>
                </a:solidFill>
                <a:latin typeface="Calibri" panose="020F0502020204030204"/>
                <a:ea typeface="Calibri" panose="020F0502020204030204" pitchFamily="34" charset="0"/>
                <a:cs typeface="Times New Roman" panose="02020603050405020304" pitchFamily="18" charset="0"/>
              </a:rPr>
              <a:t>E</a:t>
            </a:r>
            <a:r>
              <a:rPr kumimoji="0" lang="en-BE" sz="1800" b="0" i="0" u="none" strike="noStrike" kern="0" cap="none" spc="0" normalizeH="0" baseline="0" noProof="0" dirty="0" err="1">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uropean</a:t>
            </a:r>
            <a:r>
              <a:rPr kumimoji="0" lang="en-BE" sz="1800" b="0" i="0" u="none" strike="noStrike" kern="0" cap="none" spc="0" normalizeH="0" baseline="0" noProof="0" dirty="0">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 H2 production </a:t>
            </a:r>
            <a:r>
              <a:rPr kumimoji="0" lang="en-US" sz="1800" b="0" i="0" u="none" strike="noStrike" kern="0" cap="none" spc="0" normalizeH="0" baseline="0" noProof="0" dirty="0">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with decentralized </a:t>
            </a:r>
            <a:r>
              <a:rPr kumimoji="0" lang="en-BE" sz="1800" b="0" i="0" u="none" strike="noStrike" kern="0" cap="none" spc="0" normalizeH="0" baseline="0" noProof="0" dirty="0">
                <a:ln>
                  <a:noFill/>
                </a:ln>
                <a:solidFill>
                  <a:srgbClr val="CC0099"/>
                </a:solidFill>
                <a:effectLst/>
                <a:uLnTx/>
                <a:uFillTx/>
                <a:latin typeface="Calibri" panose="020F0502020204030204"/>
                <a:ea typeface="Calibri" panose="020F0502020204030204" pitchFamily="34" charset="0"/>
                <a:cs typeface="Times New Roman" panose="02020603050405020304" pitchFamily="18" charset="0"/>
              </a:rPr>
              <a:t>RES</a:t>
            </a:r>
          </a:p>
        </p:txBody>
      </p:sp>
      <p:sp>
        <p:nvSpPr>
          <p:cNvPr id="13" name="Rectangle: Rounded Corners 12">
            <a:extLst>
              <a:ext uri="{FF2B5EF4-FFF2-40B4-BE49-F238E27FC236}">
                <a16:creationId xmlns:a16="http://schemas.microsoft.com/office/drawing/2014/main" id="{80E312BE-17A7-F288-2EDB-C3CE392B4EEA}"/>
              </a:ext>
            </a:extLst>
          </p:cNvPr>
          <p:cNvSpPr/>
          <p:nvPr/>
        </p:nvSpPr>
        <p:spPr>
          <a:xfrm>
            <a:off x="6825590" y="4581288"/>
            <a:ext cx="3961144" cy="1440000"/>
          </a:xfrm>
          <a:prstGeom prst="roundRect">
            <a:avLst>
              <a:gd name="adj" fmla="val 14458"/>
            </a:avLst>
          </a:prstGeom>
          <a:solidFill>
            <a:sysClr val="window" lastClr="FFFFFF"/>
          </a:solidFill>
          <a:ln w="12700" cap="flat" cmpd="sng" algn="ctr">
            <a:solidFill>
              <a:srgbClr val="00B0F0"/>
            </a:solidFill>
            <a:prstDash val="solid"/>
            <a:miter lim="800000"/>
          </a:ln>
          <a:effectLst/>
        </p:spPr>
        <p:txBody>
          <a:bodyPr rtlCol="0" anchor="ctr"/>
          <a:lstStyle/>
          <a:p>
            <a:pPr lvl="0" algn="ctr" defTabSz="685800">
              <a:lnSpc>
                <a:spcPct val="115000"/>
              </a:lnSpc>
              <a:defRPr/>
            </a:pPr>
            <a:endParaRPr kumimoji="0" lang="en-BE" sz="1800" b="1" i="0" u="none" strike="noStrike" kern="0" cap="none" spc="0" normalizeH="0" baseline="0" noProof="0" dirty="0">
              <a:ln>
                <a:noFill/>
              </a:ln>
              <a:solidFill>
                <a:srgbClr val="00B0F0"/>
              </a:solidFill>
              <a:effectLst/>
              <a:uLnTx/>
              <a:uFillTx/>
              <a:latin typeface="Calibri" panose="020F0502020204030204"/>
              <a:ea typeface="+mn-ea"/>
              <a:cs typeface="+mn-cs"/>
            </a:endParaRPr>
          </a:p>
          <a:p>
            <a:pPr lvl="0" algn="ctr" defTabSz="685800">
              <a:lnSpc>
                <a:spcPct val="115000"/>
              </a:lnSpc>
              <a:defRPr/>
            </a:pPr>
            <a:r>
              <a:rPr kumimoji="0" lang="en-GB" sz="1800" b="1" i="0" u="none" strike="noStrike" kern="0" cap="none" spc="0" normalizeH="0" baseline="0" noProof="0" dirty="0">
                <a:ln>
                  <a:noFill/>
                </a:ln>
                <a:solidFill>
                  <a:srgbClr val="00B0F0"/>
                </a:solidFill>
                <a:effectLst/>
                <a:uLnTx/>
                <a:uFillTx/>
                <a:latin typeface="Calibri" panose="020F0502020204030204"/>
                <a:ea typeface="+mn-ea"/>
                <a:cs typeface="+mn-cs"/>
              </a:rPr>
              <a:t>Centralised</a:t>
            </a:r>
            <a:r>
              <a:rPr kumimoji="0" lang="en-GB" sz="1800" b="0" i="0" u="none" strike="noStrike" kern="0" cap="none" spc="0" normalizeH="0" baseline="0" noProof="0" dirty="0">
                <a:ln>
                  <a:noFill/>
                </a:ln>
                <a:solidFill>
                  <a:srgbClr val="00B0F0"/>
                </a:solidFill>
                <a:effectLst/>
                <a:uLnTx/>
                <a:uFillTx/>
                <a:latin typeface="Calibri" panose="020F0502020204030204"/>
                <a:ea typeface="+mn-ea"/>
                <a:cs typeface="+mn-cs"/>
              </a:rPr>
              <a:t> approach: </a:t>
            </a:r>
            <a:r>
              <a:rPr kumimoji="0" lang="en-BE" sz="1800" b="0" i="0" u="none" strike="noStrike" kern="0" cap="none" spc="0" normalizeH="0" baseline="0" noProof="0" dirty="0">
                <a:ln>
                  <a:noFill/>
                </a:ln>
                <a:solidFill>
                  <a:srgbClr val="00B0F0"/>
                </a:solidFill>
                <a:effectLst/>
                <a:uLnTx/>
                <a:uFillTx/>
                <a:latin typeface="Calibri" panose="020F0502020204030204"/>
                <a:ea typeface="+mn-ea"/>
                <a:cs typeface="+mn-cs"/>
              </a:rPr>
              <a:t>H2 imports complementing </a:t>
            </a:r>
            <a:r>
              <a:rPr kumimoji="0" lang="de-DE" sz="1800" b="0" i="0" u="none" strike="noStrike" kern="0" cap="none" spc="0" normalizeH="0" baseline="0" noProof="0" dirty="0">
                <a:ln>
                  <a:noFill/>
                </a:ln>
                <a:solidFill>
                  <a:srgbClr val="00B0F0"/>
                </a:solidFill>
                <a:effectLst/>
                <a:uLnTx/>
                <a:uFillTx/>
                <a:latin typeface="Calibri" panose="020F0502020204030204"/>
                <a:ea typeface="+mn-ea"/>
                <a:cs typeface="+mn-cs"/>
              </a:rPr>
              <a:t>E</a:t>
            </a:r>
            <a:r>
              <a:rPr kumimoji="0" lang="en-BE" sz="1800" b="0" i="0" u="none" strike="noStrike" kern="0" cap="none" spc="0" normalizeH="0" baseline="0" noProof="0" dirty="0" err="1">
                <a:ln>
                  <a:noFill/>
                </a:ln>
                <a:solidFill>
                  <a:srgbClr val="00B0F0"/>
                </a:solidFill>
                <a:effectLst/>
                <a:uLnTx/>
                <a:uFillTx/>
                <a:latin typeface="Calibri" panose="020F0502020204030204"/>
                <a:ea typeface="+mn-ea"/>
                <a:cs typeface="+mn-cs"/>
              </a:rPr>
              <a:t>uropean</a:t>
            </a:r>
            <a:r>
              <a:rPr kumimoji="0" lang="en-BE" sz="1800" b="0" i="0" u="none" strike="noStrike" kern="0" cap="none" spc="0" normalizeH="0" baseline="0" noProof="0" dirty="0">
                <a:ln>
                  <a:noFill/>
                </a:ln>
                <a:solidFill>
                  <a:srgbClr val="00B0F0"/>
                </a:solidFill>
                <a:effectLst/>
                <a:uLnTx/>
                <a:uFillTx/>
                <a:latin typeface="Calibri" panose="020F0502020204030204"/>
                <a:ea typeface="+mn-ea"/>
                <a:cs typeface="+mn-cs"/>
              </a:rPr>
              <a:t> H2 production </a:t>
            </a:r>
            <a:r>
              <a:rPr lang="en-US" kern="0" dirty="0">
                <a:solidFill>
                  <a:srgbClr val="00B0F0"/>
                </a:solidFill>
              </a:rPr>
              <a:t>with </a:t>
            </a:r>
            <a:r>
              <a:rPr lang="en-US" kern="0" dirty="0" err="1">
                <a:solidFill>
                  <a:srgbClr val="00B0F0"/>
                </a:solidFill>
              </a:rPr>
              <a:t>centralised</a:t>
            </a:r>
            <a:r>
              <a:rPr lang="en-US" kern="0" dirty="0">
                <a:solidFill>
                  <a:srgbClr val="00B0F0"/>
                </a:solidFill>
              </a:rPr>
              <a:t> low carbon and RES options</a:t>
            </a:r>
          </a:p>
          <a:p>
            <a:pPr lvl="0" algn="ctr" defTabSz="685800">
              <a:lnSpc>
                <a:spcPct val="115000"/>
              </a:lnSpc>
              <a:defRPr/>
            </a:pPr>
            <a:endParaRPr kumimoji="0" lang="en-GB" sz="1800" b="0" i="0" u="none" strike="noStrike" kern="0" cap="none" spc="0" normalizeH="0" baseline="0" noProof="0" dirty="0">
              <a:ln>
                <a:noFill/>
              </a:ln>
              <a:solidFill>
                <a:srgbClr val="00B0F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EC61CF5A-8CE0-DCE6-F5F9-80DA70EFD3B2}"/>
              </a:ext>
            </a:extLst>
          </p:cNvPr>
          <p:cNvSpPr/>
          <p:nvPr/>
        </p:nvSpPr>
        <p:spPr>
          <a:xfrm>
            <a:off x="7730274" y="2214336"/>
            <a:ext cx="2151776" cy="504000"/>
          </a:xfrm>
          <a:prstGeom prst="roundRect">
            <a:avLst/>
          </a:prstGeom>
          <a:solidFill>
            <a:srgbClr val="CC0099"/>
          </a:solidFill>
          <a:ln w="19050" cap="flat" cmpd="sng" algn="ctr">
            <a:solidFill>
              <a:srgbClr val="CC00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Distributed Energy</a:t>
            </a:r>
            <a:r>
              <a:rPr kumimoji="0" lang="en-BE" sz="1800" b="0" i="0" u="none" strike="noStrike" kern="0" cap="none" spc="0" normalizeH="0" baseline="0" noProof="0" dirty="0">
                <a:ln>
                  <a:noFill/>
                </a:ln>
                <a:solidFill>
                  <a:prstClr val="white"/>
                </a:solidFill>
                <a:effectLst/>
                <a:uLnTx/>
                <a:uFillTx/>
                <a:latin typeface="Calibri" panose="020F0502020204030204"/>
                <a:ea typeface="+mn-ea"/>
                <a:cs typeface="+mn-cs"/>
              </a:rPr>
              <a:t> 2040 - 2050</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DAE34BDB-724E-D205-6492-A3A9F5052C69}"/>
              </a:ext>
            </a:extLst>
          </p:cNvPr>
          <p:cNvSpPr/>
          <p:nvPr/>
        </p:nvSpPr>
        <p:spPr>
          <a:xfrm>
            <a:off x="7730274" y="4183348"/>
            <a:ext cx="2151776" cy="504000"/>
          </a:xfrm>
          <a:prstGeom prst="roundRect">
            <a:avLst/>
          </a:prstGeom>
          <a:solidFill>
            <a:srgbClr val="00B0F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Global Ambition</a:t>
            </a:r>
            <a:endParaRPr kumimoji="0" lang="en-BE"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BE" kern="0" dirty="0">
                <a:solidFill>
                  <a:prstClr val="white"/>
                </a:solidFill>
                <a:latin typeface="Calibri" panose="020F0502020204030204"/>
              </a:rPr>
              <a:t>2040 - 2050</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8044E5EE-1266-6D0B-A0C0-7174CBF1D11C}"/>
              </a:ext>
            </a:extLst>
          </p:cNvPr>
          <p:cNvSpPr/>
          <p:nvPr/>
        </p:nvSpPr>
        <p:spPr>
          <a:xfrm rot="14400000">
            <a:off x="6028123" y="2988646"/>
            <a:ext cx="414383" cy="792000"/>
          </a:xfrm>
          <a:prstGeom prst="downArrow">
            <a:avLst/>
          </a:prstGeom>
          <a:gradFill>
            <a:gsLst>
              <a:gs pos="0">
                <a:srgbClr val="FFC000"/>
              </a:gs>
              <a:gs pos="74000">
                <a:srgbClr val="CC0099"/>
              </a:gs>
              <a:gs pos="83000">
                <a:srgbClr val="CC0099"/>
              </a:gs>
              <a:gs pos="100000">
                <a:srgbClr val="CC0099"/>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E80E1BCC-7DEC-0B08-7071-820A78F96A46}"/>
              </a:ext>
            </a:extLst>
          </p:cNvPr>
          <p:cNvSpPr/>
          <p:nvPr/>
        </p:nvSpPr>
        <p:spPr>
          <a:xfrm rot="18600000">
            <a:off x="6003273" y="4248050"/>
            <a:ext cx="414383" cy="828000"/>
          </a:xfrm>
          <a:prstGeom prst="downArrow">
            <a:avLst/>
          </a:prstGeom>
          <a:gradFill>
            <a:gsLst>
              <a:gs pos="0">
                <a:srgbClr val="FFC000"/>
              </a:gs>
              <a:gs pos="74000">
                <a:srgbClr val="00B0F0"/>
              </a:gs>
              <a:gs pos="83000">
                <a:srgbClr val="00B0F0"/>
              </a:gs>
              <a:gs pos="100000">
                <a:srgbClr val="00B0F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22DB7144-25F0-8F29-0ED2-3E232F8769C8}"/>
              </a:ext>
            </a:extLst>
          </p:cNvPr>
          <p:cNvSpPr/>
          <p:nvPr/>
        </p:nvSpPr>
        <p:spPr>
          <a:xfrm>
            <a:off x="838201" y="6253757"/>
            <a:ext cx="10620036" cy="414385"/>
          </a:xfrm>
          <a:prstGeom prst="roundRect">
            <a:avLst/>
          </a:prstGeo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panose="020F0502020204030204"/>
                <a:ea typeface="+mn-ea"/>
                <a:cs typeface="+mn-cs"/>
              </a:rPr>
              <a:t>TYNDP scenarios are </a:t>
            </a:r>
            <a:r>
              <a:rPr kumimoji="0" lang="en-BE" b="0" i="0" u="none" strike="noStrike" kern="1200" cap="none" spc="0" normalizeH="0" baseline="0" noProof="0" dirty="0">
                <a:ln>
                  <a:noFill/>
                </a:ln>
                <a:solidFill>
                  <a:srgbClr val="FFFFFF"/>
                </a:solidFill>
                <a:effectLst/>
                <a:uLnTx/>
                <a:uFillTx/>
                <a:latin typeface="Calibri" panose="020F0502020204030204"/>
                <a:ea typeface="+mn-ea"/>
                <a:cs typeface="+mn-cs"/>
              </a:rPr>
              <a:t>intended to project the H2 supply and demand considering</a:t>
            </a:r>
            <a:r>
              <a:rPr lang="en-BE" dirty="0">
                <a:solidFill>
                  <a:srgbClr val="FFFFFF"/>
                </a:solidFill>
                <a:latin typeface="Calibri" panose="020F0502020204030204"/>
              </a:rPr>
              <a:t> the ongoing energy transition</a:t>
            </a:r>
            <a:endParaRPr kumimoji="0" lang="en-US" b="0" i="0" u="none" strike="noStrike" kern="1200" cap="none" spc="0" normalizeH="0" baseline="0" noProof="0" dirty="0">
              <a:ln>
                <a:noFill/>
              </a:ln>
              <a:solidFill>
                <a:srgbClr val="FFFFFF"/>
              </a:solidFill>
              <a:effectLst/>
              <a:uLnTx/>
              <a:uFillTx/>
              <a:latin typeface="Calibri" panose="020F0502020204030204"/>
              <a:ea typeface="+mn-ea"/>
              <a:cs typeface="Calibri"/>
            </a:endParaRPr>
          </a:p>
        </p:txBody>
      </p:sp>
      <p:sp>
        <p:nvSpPr>
          <p:cNvPr id="23" name="Rectangle: Rounded Corners 22">
            <a:extLst>
              <a:ext uri="{FF2B5EF4-FFF2-40B4-BE49-F238E27FC236}">
                <a16:creationId xmlns:a16="http://schemas.microsoft.com/office/drawing/2014/main" id="{6070576A-5602-0BF9-2C29-E310387E3898}"/>
              </a:ext>
            </a:extLst>
          </p:cNvPr>
          <p:cNvSpPr/>
          <p:nvPr/>
        </p:nvSpPr>
        <p:spPr>
          <a:xfrm>
            <a:off x="1415480" y="2740342"/>
            <a:ext cx="1727407" cy="2202930"/>
          </a:xfrm>
          <a:prstGeom prst="roundRect">
            <a:avLst>
              <a:gd name="adj" fmla="val 18842"/>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15000"/>
              </a:lnSpc>
              <a:spcBef>
                <a:spcPts val="0"/>
              </a:spcBef>
              <a:spcAft>
                <a:spcPts val="0"/>
              </a:spcAft>
              <a:buClrTx/>
              <a:buSzTx/>
              <a:buFontTx/>
              <a:buNone/>
              <a:tabLst/>
              <a:defRPr/>
            </a:pPr>
            <a:r>
              <a:rPr kumimoji="0" lang="en-BE" sz="1800" b="0" i="0" u="none" strike="noStrike" kern="0" cap="none" spc="0" normalizeH="0" baseline="0" noProof="0" dirty="0">
                <a:ln>
                  <a:noFill/>
                </a:ln>
                <a:solidFill>
                  <a:srgbClr val="060C28"/>
                </a:solidFill>
                <a:effectLst/>
                <a:uLnTx/>
                <a:uFillTx/>
                <a:latin typeface="Calibri" panose="020F0502020204030204"/>
                <a:ea typeface="Calibri" panose="020F0502020204030204" pitchFamily="34" charset="0"/>
                <a:cs typeface="Times New Roman" panose="02020603050405020304" pitchFamily="18" charset="0"/>
              </a:rPr>
              <a:t>National energy and climate plans (</a:t>
            </a:r>
            <a:r>
              <a:rPr kumimoji="0" lang="en-BE" sz="1800" b="0" i="0" u="none" strike="noStrike" kern="0" cap="none" spc="0" normalizeH="0" baseline="0" noProof="0" dirty="0" err="1">
                <a:ln>
                  <a:noFill/>
                </a:ln>
                <a:solidFill>
                  <a:srgbClr val="060C28"/>
                </a:solidFill>
                <a:effectLst/>
                <a:uLnTx/>
                <a:uFillTx/>
                <a:latin typeface="Calibri" panose="020F0502020204030204"/>
                <a:ea typeface="Calibri" panose="020F0502020204030204" pitchFamily="34" charset="0"/>
                <a:cs typeface="Times New Roman" panose="02020603050405020304" pitchFamily="18" charset="0"/>
              </a:rPr>
              <a:t>NECPs</a:t>
            </a:r>
            <a:r>
              <a:rPr kumimoji="0" lang="en-BE" sz="1800" b="0" i="0" u="none" strike="noStrike" kern="0" cap="none" spc="0" normalizeH="0" baseline="0" noProof="0" dirty="0">
                <a:ln>
                  <a:noFill/>
                </a:ln>
                <a:solidFill>
                  <a:srgbClr val="060C28"/>
                </a:solidFill>
                <a:effectLst/>
                <a:uLnTx/>
                <a:uFillTx/>
                <a:latin typeface="Calibri" panose="020F0502020204030204"/>
                <a:ea typeface="Calibri" panose="020F0502020204030204" pitchFamily="34" charset="0"/>
                <a:cs typeface="Times New Roman" panose="02020603050405020304" pitchFamily="18" charset="0"/>
              </a:rPr>
              <a:t>), national hydrogen strategies</a:t>
            </a:r>
            <a:endParaRPr kumimoji="0" lang="en-US" sz="1800" b="0" i="0" u="none" strike="noStrike" kern="0" cap="none" spc="0" normalizeH="0" baseline="0" noProof="0" dirty="0">
              <a:ln>
                <a:noFill/>
              </a:ln>
              <a:solidFill>
                <a:srgbClr val="060C28"/>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94E268DE-855A-D5D6-F165-6D176BE3D442}"/>
              </a:ext>
            </a:extLst>
          </p:cNvPr>
          <p:cNvSpPr/>
          <p:nvPr/>
        </p:nvSpPr>
        <p:spPr>
          <a:xfrm rot="16200000">
            <a:off x="3214635" y="3718490"/>
            <a:ext cx="414383" cy="423111"/>
          </a:xfrm>
          <a:prstGeom prst="downArrow">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5B66EA6-E3BA-1BD6-010D-999BB9429A39}"/>
              </a:ext>
            </a:extLst>
          </p:cNvPr>
          <p:cNvSpPr/>
          <p:nvPr/>
        </p:nvSpPr>
        <p:spPr>
          <a:xfrm>
            <a:off x="1276323" y="1180531"/>
            <a:ext cx="2005720" cy="68551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685800" eaLnBrk="1" fontAlgn="auto" latinLnBrk="0" hangingPunct="1">
              <a:lnSpc>
                <a:spcPct val="115000"/>
              </a:lnSpc>
              <a:spcBef>
                <a:spcPts val="0"/>
              </a:spcBef>
              <a:spcAft>
                <a:spcPts val="0"/>
              </a:spcAft>
              <a:buClrTx/>
              <a:buSzTx/>
              <a:buFontTx/>
              <a:buNone/>
              <a:tabLst/>
              <a:defRPr/>
            </a:pPr>
            <a:r>
              <a:rPr kumimoji="0" lang="en-BE" sz="1800" b="0" i="0" u="none" strike="noStrike" kern="0" cap="none" spc="0" normalizeH="0" baseline="0" noProof="0" dirty="0">
                <a:ln>
                  <a:noFill/>
                </a:ln>
                <a:solidFill>
                  <a:prstClr val="black"/>
                </a:solidFill>
                <a:effectLst/>
                <a:uLnTx/>
                <a:uFillTx/>
                <a:latin typeface="Calibri" panose="020F0502020204030204"/>
                <a:ea typeface="+mn-ea"/>
                <a:cs typeface="+mn-cs"/>
              </a:rPr>
              <a:t>Overall targets:</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99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Down 23">
            <a:extLst>
              <a:ext uri="{FF2B5EF4-FFF2-40B4-BE49-F238E27FC236}">
                <a16:creationId xmlns:a16="http://schemas.microsoft.com/office/drawing/2014/main" id="{9B6578ED-03E2-87EE-5433-D77D5161C67C}"/>
              </a:ext>
            </a:extLst>
          </p:cNvPr>
          <p:cNvSpPr/>
          <p:nvPr/>
        </p:nvSpPr>
        <p:spPr>
          <a:xfrm>
            <a:off x="8760296" y="4133176"/>
            <a:ext cx="504056"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Arrow: Down 22">
            <a:extLst>
              <a:ext uri="{FF2B5EF4-FFF2-40B4-BE49-F238E27FC236}">
                <a16:creationId xmlns:a16="http://schemas.microsoft.com/office/drawing/2014/main" id="{07E23266-FF8B-4069-D69B-24235C7DEB39}"/>
              </a:ext>
            </a:extLst>
          </p:cNvPr>
          <p:cNvSpPr/>
          <p:nvPr/>
        </p:nvSpPr>
        <p:spPr>
          <a:xfrm>
            <a:off x="4655840" y="4086644"/>
            <a:ext cx="504056" cy="953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Arrow: Down 1">
            <a:extLst>
              <a:ext uri="{FF2B5EF4-FFF2-40B4-BE49-F238E27FC236}">
                <a16:creationId xmlns:a16="http://schemas.microsoft.com/office/drawing/2014/main" id="{9E39BF27-AEEE-6274-C6DD-2B29CB7CA6C8}"/>
              </a:ext>
            </a:extLst>
          </p:cNvPr>
          <p:cNvSpPr/>
          <p:nvPr/>
        </p:nvSpPr>
        <p:spPr>
          <a:xfrm>
            <a:off x="5820591" y="2901931"/>
            <a:ext cx="504056" cy="1318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Arrow: Down 9">
            <a:extLst>
              <a:ext uri="{FF2B5EF4-FFF2-40B4-BE49-F238E27FC236}">
                <a16:creationId xmlns:a16="http://schemas.microsoft.com/office/drawing/2014/main" id="{F61541FB-D328-1DED-F01F-21D54FB7BF1D}"/>
              </a:ext>
            </a:extLst>
          </p:cNvPr>
          <p:cNvSpPr/>
          <p:nvPr/>
        </p:nvSpPr>
        <p:spPr>
          <a:xfrm>
            <a:off x="6888088" y="4132417"/>
            <a:ext cx="504056"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Arrow: Down 7">
            <a:extLst>
              <a:ext uri="{FF2B5EF4-FFF2-40B4-BE49-F238E27FC236}">
                <a16:creationId xmlns:a16="http://schemas.microsoft.com/office/drawing/2014/main" id="{3C0595D7-6354-3D83-85EF-70BB814E4122}"/>
              </a:ext>
            </a:extLst>
          </p:cNvPr>
          <p:cNvSpPr/>
          <p:nvPr/>
        </p:nvSpPr>
        <p:spPr>
          <a:xfrm>
            <a:off x="2711624" y="4206145"/>
            <a:ext cx="504056" cy="834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4">
            <a:extLst>
              <a:ext uri="{FF2B5EF4-FFF2-40B4-BE49-F238E27FC236}">
                <a16:creationId xmlns:a16="http://schemas.microsoft.com/office/drawing/2014/main" id="{D06ECE5C-27A9-4C3B-9238-322DEAEA330A}"/>
              </a:ext>
            </a:extLst>
          </p:cNvPr>
          <p:cNvSpPr>
            <a:spLocks noGrp="1"/>
          </p:cNvSpPr>
          <p:nvPr>
            <p:ph type="title"/>
          </p:nvPr>
        </p:nvSpPr>
        <p:spPr/>
        <p:txBody>
          <a:bodyPr/>
          <a:lstStyle/>
          <a:p>
            <a:r>
              <a:rPr lang="en-BE" dirty="0"/>
              <a:t>Energy efficiency is considered in the scenario building process</a:t>
            </a:r>
            <a:endParaRPr lang="en-GB" dirty="0"/>
          </a:p>
        </p:txBody>
      </p:sp>
      <p:sp>
        <p:nvSpPr>
          <p:cNvPr id="4" name="Slide Number Placeholder 3">
            <a:extLst>
              <a:ext uri="{FF2B5EF4-FFF2-40B4-BE49-F238E27FC236}">
                <a16:creationId xmlns:a16="http://schemas.microsoft.com/office/drawing/2014/main" id="{DC85CBB4-1698-45D4-9278-CD7465441C8D}"/>
              </a:ext>
            </a:extLst>
          </p:cNvPr>
          <p:cNvSpPr>
            <a:spLocks noGrp="1"/>
          </p:cNvSpPr>
          <p:nvPr>
            <p:ph type="sldNum" sz="quarter" idx="4"/>
          </p:nvPr>
        </p:nvSpPr>
        <p:spPr/>
        <p:txBody>
          <a:bodyPr/>
          <a:lstStyle/>
          <a:p>
            <a:fld id="{9D404F8A-4261-C64A-8103-2CDECA8B7FD7}" type="slidenum">
              <a:rPr lang="fr-FR" smtClean="0"/>
              <a:pPr/>
              <a:t>15</a:t>
            </a:fld>
            <a:endParaRPr lang="fr-FR" dirty="0"/>
          </a:p>
        </p:txBody>
      </p:sp>
      <p:pic>
        <p:nvPicPr>
          <p:cNvPr id="9" name="Graphic 8" descr="Bullseye with solid fill">
            <a:extLst>
              <a:ext uri="{FF2B5EF4-FFF2-40B4-BE49-F238E27FC236}">
                <a16:creationId xmlns:a16="http://schemas.microsoft.com/office/drawing/2014/main" id="{EDDE1DBD-FEF6-BF57-C64C-DD063FB711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5520" y="2328428"/>
            <a:ext cx="720080" cy="720080"/>
          </a:xfrm>
          <a:prstGeom prst="rect">
            <a:avLst/>
          </a:prstGeom>
        </p:spPr>
      </p:pic>
      <p:sp>
        <p:nvSpPr>
          <p:cNvPr id="14" name="Rectangle 13">
            <a:extLst>
              <a:ext uri="{FF2B5EF4-FFF2-40B4-BE49-F238E27FC236}">
                <a16:creationId xmlns:a16="http://schemas.microsoft.com/office/drawing/2014/main" id="{5DE666A5-4086-5021-A1B7-2B681F00CD9F}"/>
              </a:ext>
            </a:extLst>
          </p:cNvPr>
          <p:cNvSpPr/>
          <p:nvPr/>
        </p:nvSpPr>
        <p:spPr>
          <a:xfrm>
            <a:off x="2495600" y="2379334"/>
            <a:ext cx="6984776" cy="610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t>Energy demand complies with EU targets</a:t>
            </a:r>
          </a:p>
        </p:txBody>
      </p:sp>
      <p:sp>
        <p:nvSpPr>
          <p:cNvPr id="15" name="Rectangle 14">
            <a:extLst>
              <a:ext uri="{FF2B5EF4-FFF2-40B4-BE49-F238E27FC236}">
                <a16:creationId xmlns:a16="http://schemas.microsoft.com/office/drawing/2014/main" id="{DD5F7F2C-A9C2-DB4A-7BD0-AFB48A4441EA}"/>
              </a:ext>
            </a:extLst>
          </p:cNvPr>
          <p:cNvSpPr/>
          <p:nvPr/>
        </p:nvSpPr>
        <p:spPr>
          <a:xfrm>
            <a:off x="5886128" y="5152605"/>
            <a:ext cx="2160000" cy="796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BE" dirty="0">
                <a:solidFill>
                  <a:schemeClr val="tx1"/>
                </a:solidFill>
              </a:rPr>
              <a:t>Renovation </a:t>
            </a:r>
          </a:p>
          <a:p>
            <a:pPr algn="r"/>
            <a:r>
              <a:rPr lang="en-BE" dirty="0">
                <a:solidFill>
                  <a:schemeClr val="tx1"/>
                </a:solidFill>
              </a:rPr>
              <a:t>rate</a:t>
            </a:r>
          </a:p>
        </p:txBody>
      </p:sp>
      <p:sp>
        <p:nvSpPr>
          <p:cNvPr id="18" name="Rectangle 17">
            <a:extLst>
              <a:ext uri="{FF2B5EF4-FFF2-40B4-BE49-F238E27FC236}">
                <a16:creationId xmlns:a16="http://schemas.microsoft.com/office/drawing/2014/main" id="{0D465768-C5AE-85FA-60BC-FA5CFC9D377E}"/>
              </a:ext>
            </a:extLst>
          </p:cNvPr>
          <p:cNvSpPr/>
          <p:nvPr/>
        </p:nvSpPr>
        <p:spPr>
          <a:xfrm>
            <a:off x="3660591" y="5151135"/>
            <a:ext cx="2160000" cy="796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BE" dirty="0">
                <a:solidFill>
                  <a:schemeClr val="tx1"/>
                </a:solidFill>
              </a:rPr>
              <a:t>Efficiency of </a:t>
            </a:r>
          </a:p>
          <a:p>
            <a:pPr algn="r"/>
            <a:r>
              <a:rPr lang="en-BE" dirty="0">
                <a:solidFill>
                  <a:schemeClr val="tx1"/>
                </a:solidFill>
              </a:rPr>
              <a:t>appliances</a:t>
            </a:r>
          </a:p>
        </p:txBody>
      </p:sp>
      <p:sp>
        <p:nvSpPr>
          <p:cNvPr id="20" name="Rectangle 19">
            <a:extLst>
              <a:ext uri="{FF2B5EF4-FFF2-40B4-BE49-F238E27FC236}">
                <a16:creationId xmlns:a16="http://schemas.microsoft.com/office/drawing/2014/main" id="{8153C1B2-3A69-5789-761D-393DCF886528}"/>
              </a:ext>
            </a:extLst>
          </p:cNvPr>
          <p:cNvSpPr/>
          <p:nvPr/>
        </p:nvSpPr>
        <p:spPr>
          <a:xfrm>
            <a:off x="1435054" y="5151730"/>
            <a:ext cx="2160000" cy="796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BE" dirty="0">
                <a:solidFill>
                  <a:schemeClr val="tx1"/>
                </a:solidFill>
              </a:rPr>
              <a:t>Technology </a:t>
            </a:r>
          </a:p>
          <a:p>
            <a:pPr algn="r"/>
            <a:r>
              <a:rPr lang="en-BE" dirty="0">
                <a:solidFill>
                  <a:schemeClr val="tx1"/>
                </a:solidFill>
              </a:rPr>
              <a:t>shares</a:t>
            </a:r>
          </a:p>
        </p:txBody>
      </p:sp>
      <p:pic>
        <p:nvPicPr>
          <p:cNvPr id="22" name="Graphic 21" descr="Electric car with solid fill">
            <a:extLst>
              <a:ext uri="{FF2B5EF4-FFF2-40B4-BE49-F238E27FC236}">
                <a16:creationId xmlns:a16="http://schemas.microsoft.com/office/drawing/2014/main" id="{EAC7C060-A6ED-1662-00B7-C4FC878AA6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8391" y="5166272"/>
            <a:ext cx="720000" cy="720000"/>
          </a:xfrm>
          <a:prstGeom prst="rect">
            <a:avLst/>
          </a:prstGeom>
        </p:spPr>
      </p:pic>
      <p:sp>
        <p:nvSpPr>
          <p:cNvPr id="7" name="Rectangle 6">
            <a:extLst>
              <a:ext uri="{FF2B5EF4-FFF2-40B4-BE49-F238E27FC236}">
                <a16:creationId xmlns:a16="http://schemas.microsoft.com/office/drawing/2014/main" id="{96F41A3C-076F-2A73-85E7-0B100ED19811}"/>
              </a:ext>
            </a:extLst>
          </p:cNvPr>
          <p:cNvSpPr/>
          <p:nvPr/>
        </p:nvSpPr>
        <p:spPr>
          <a:xfrm>
            <a:off x="2495600" y="3855644"/>
            <a:ext cx="6984776" cy="365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Translated into input parameters</a:t>
            </a:r>
          </a:p>
        </p:txBody>
      </p:sp>
      <p:sp>
        <p:nvSpPr>
          <p:cNvPr id="21" name="Rectangle 20">
            <a:extLst>
              <a:ext uri="{FF2B5EF4-FFF2-40B4-BE49-F238E27FC236}">
                <a16:creationId xmlns:a16="http://schemas.microsoft.com/office/drawing/2014/main" id="{2250ECCB-89F2-FA17-3F84-6ABD89F4986C}"/>
              </a:ext>
            </a:extLst>
          </p:cNvPr>
          <p:cNvSpPr/>
          <p:nvPr/>
        </p:nvSpPr>
        <p:spPr>
          <a:xfrm>
            <a:off x="8111665" y="5151135"/>
            <a:ext cx="2160000" cy="796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BE" dirty="0" err="1">
                <a:solidFill>
                  <a:schemeClr val="tx1"/>
                </a:solidFill>
              </a:rPr>
              <a:t>Effic</a:t>
            </a:r>
            <a:r>
              <a:rPr lang="de-DE" dirty="0">
                <a:solidFill>
                  <a:schemeClr val="tx1"/>
                </a:solidFill>
              </a:rPr>
              <a:t>i</a:t>
            </a:r>
            <a:r>
              <a:rPr lang="en-BE" dirty="0" err="1">
                <a:solidFill>
                  <a:schemeClr val="tx1"/>
                </a:solidFill>
              </a:rPr>
              <a:t>ency</a:t>
            </a:r>
            <a:r>
              <a:rPr lang="en-BE" dirty="0">
                <a:solidFill>
                  <a:schemeClr val="tx1"/>
                </a:solidFill>
              </a:rPr>
              <a:t> </a:t>
            </a:r>
          </a:p>
          <a:p>
            <a:pPr algn="r"/>
            <a:r>
              <a:rPr lang="en-BE" dirty="0">
                <a:solidFill>
                  <a:schemeClr val="tx1"/>
                </a:solidFill>
              </a:rPr>
              <a:t>development</a:t>
            </a:r>
          </a:p>
        </p:txBody>
      </p:sp>
      <p:pic>
        <p:nvPicPr>
          <p:cNvPr id="17" name="Graphic 16" descr="Washing Machine with solid fill">
            <a:extLst>
              <a:ext uri="{FF2B5EF4-FFF2-40B4-BE49-F238E27FC236}">
                <a16:creationId xmlns:a16="http://schemas.microsoft.com/office/drawing/2014/main" id="{919D63CE-C80D-1C7D-9DC4-F9895D58D5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40604" y="5204016"/>
            <a:ext cx="720000" cy="720000"/>
          </a:xfrm>
          <a:prstGeom prst="rect">
            <a:avLst/>
          </a:prstGeom>
        </p:spPr>
      </p:pic>
      <p:pic>
        <p:nvPicPr>
          <p:cNvPr id="3" name="Graphic 2" descr="Home with solid fill">
            <a:extLst>
              <a:ext uri="{FF2B5EF4-FFF2-40B4-BE49-F238E27FC236}">
                <a16:creationId xmlns:a16="http://schemas.microsoft.com/office/drawing/2014/main" id="{E92451F4-6A41-E7E9-54BA-25757080BE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84816" y="5174343"/>
            <a:ext cx="720000" cy="720000"/>
          </a:xfrm>
          <a:prstGeom prst="rect">
            <a:avLst/>
          </a:prstGeom>
        </p:spPr>
      </p:pic>
      <p:pic>
        <p:nvPicPr>
          <p:cNvPr id="19" name="Graphic 18" descr="Production with solid fill">
            <a:extLst>
              <a:ext uri="{FF2B5EF4-FFF2-40B4-BE49-F238E27FC236}">
                <a16:creationId xmlns:a16="http://schemas.microsoft.com/office/drawing/2014/main" id="{2E6A47A8-F6C5-61AA-2423-00A2093CCD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02765" y="5189472"/>
            <a:ext cx="720000" cy="720000"/>
          </a:xfrm>
          <a:prstGeom prst="rect">
            <a:avLst/>
          </a:prstGeom>
        </p:spPr>
      </p:pic>
      <p:sp>
        <p:nvSpPr>
          <p:cNvPr id="11" name="Footer Placeholder 5">
            <a:extLst>
              <a:ext uri="{FF2B5EF4-FFF2-40B4-BE49-F238E27FC236}">
                <a16:creationId xmlns:a16="http://schemas.microsoft.com/office/drawing/2014/main" id="{14A8B713-DC4C-0C1B-19EA-93FFF45416C7}"/>
              </a:ext>
            </a:extLst>
          </p:cNvPr>
          <p:cNvSpPr txBox="1">
            <a:spLocks/>
          </p:cNvSpPr>
          <p:nvPr/>
        </p:nvSpPr>
        <p:spPr>
          <a:xfrm>
            <a:off x="278379" y="120707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pPr>
            <a:r>
              <a:rPr lang="fr-FR" b="1" dirty="0">
                <a:latin typeface="Lato" panose="020F0502020204030203" pitchFamily="34" charset="0"/>
              </a:rPr>
              <a:t>Annex V of </a:t>
            </a:r>
            <a:r>
              <a:rPr lang="en-US" b="1" dirty="0">
                <a:latin typeface="Lato" panose="020F0502020204030203" pitchFamily="34" charset="0"/>
              </a:rPr>
              <a:t>revised</a:t>
            </a:r>
            <a:r>
              <a:rPr lang="fr-FR" b="1" dirty="0">
                <a:latin typeface="Lato" panose="020F0502020204030203" pitchFamily="34" charset="0"/>
              </a:rPr>
              <a:t> TEN-E </a:t>
            </a:r>
            <a:r>
              <a:rPr lang="fr-FR" dirty="0" err="1">
                <a:latin typeface="Lato" panose="020F0502020204030203" pitchFamily="34" charset="0"/>
              </a:rPr>
              <a:t>requires</a:t>
            </a:r>
            <a:r>
              <a:rPr lang="fr-FR" dirty="0">
                <a:latin typeface="Lato" panose="020F0502020204030203" pitchFamily="34" charset="0"/>
              </a:rPr>
              <a:t> </a:t>
            </a:r>
            <a:r>
              <a:rPr lang="fr-FR" dirty="0" err="1">
                <a:latin typeface="Lato" panose="020F0502020204030203" pitchFamily="34" charset="0"/>
              </a:rPr>
              <a:t>that</a:t>
            </a:r>
            <a:r>
              <a:rPr lang="fr-FR" dirty="0">
                <a:latin typeface="Lato" panose="020F0502020204030203" pitchFamily="34" charset="0"/>
              </a:rPr>
              <a:t> </a:t>
            </a:r>
            <a:r>
              <a:rPr lang="fr-FR" b="1" dirty="0" err="1">
                <a:latin typeface="Lato" panose="020F0502020204030203" pitchFamily="34" charset="0"/>
              </a:rPr>
              <a:t>energy</a:t>
            </a:r>
            <a:r>
              <a:rPr lang="fr-FR" b="1" dirty="0">
                <a:latin typeface="Lato" panose="020F0502020204030203" pitchFamily="34" charset="0"/>
              </a:rPr>
              <a:t> </a:t>
            </a:r>
            <a:r>
              <a:rPr lang="fr-FR" b="1" dirty="0" err="1">
                <a:latin typeface="Lato" panose="020F0502020204030203" pitchFamily="34" charset="0"/>
              </a:rPr>
              <a:t>efficiency</a:t>
            </a:r>
            <a:r>
              <a:rPr lang="fr-FR" b="1" dirty="0">
                <a:latin typeface="Lato" panose="020F0502020204030203" pitchFamily="34" charset="0"/>
              </a:rPr>
              <a:t> first </a:t>
            </a:r>
            <a:r>
              <a:rPr lang="fr-FR" b="1" dirty="0" err="1">
                <a:latin typeface="Lato" panose="020F0502020204030203" pitchFamily="34" charset="0"/>
              </a:rPr>
              <a:t>principle</a:t>
            </a:r>
            <a:r>
              <a:rPr lang="fr-FR" b="1" dirty="0">
                <a:latin typeface="Lato" panose="020F0502020204030203" pitchFamily="34" charset="0"/>
              </a:rPr>
              <a:t> </a:t>
            </a:r>
            <a:r>
              <a:rPr lang="fr-FR" dirty="0" err="1">
                <a:latin typeface="Lato" panose="020F0502020204030203" pitchFamily="34" charset="0"/>
              </a:rPr>
              <a:t>is</a:t>
            </a:r>
            <a:r>
              <a:rPr lang="fr-FR" dirty="0">
                <a:latin typeface="Lato" panose="020F0502020204030203" pitchFamily="34" charset="0"/>
              </a:rPr>
              <a:t> </a:t>
            </a:r>
            <a:r>
              <a:rPr lang="fr-FR" dirty="0" err="1">
                <a:latin typeface="Lato" panose="020F0502020204030203" pitchFamily="34" charset="0"/>
              </a:rPr>
              <a:t>applied</a:t>
            </a:r>
            <a:r>
              <a:rPr lang="fr-FR" dirty="0">
                <a:latin typeface="Lato" panose="020F0502020204030203" pitchFamily="34" charset="0"/>
              </a:rPr>
              <a:t> in </a:t>
            </a:r>
            <a:r>
              <a:rPr lang="fr-FR" b="1" dirty="0">
                <a:latin typeface="Lato" panose="020F0502020204030203" pitchFamily="34" charset="0"/>
              </a:rPr>
              <a:t>all the </a:t>
            </a:r>
            <a:r>
              <a:rPr lang="fr-FR" b="1" dirty="0" err="1">
                <a:latin typeface="Lato" panose="020F0502020204030203" pitchFamily="34" charset="0"/>
              </a:rPr>
              <a:t>steps</a:t>
            </a:r>
            <a:r>
              <a:rPr lang="fr-FR" b="1" dirty="0">
                <a:latin typeface="Lato" panose="020F0502020204030203" pitchFamily="34" charset="0"/>
              </a:rPr>
              <a:t> of TYNDP</a:t>
            </a:r>
          </a:p>
          <a:p>
            <a:pPr algn="just">
              <a:spcBef>
                <a:spcPts val="600"/>
              </a:spcBef>
            </a:pPr>
            <a:r>
              <a:rPr lang="fr-FR" dirty="0">
                <a:latin typeface="Lato" panose="020F0502020204030203" pitchFamily="34" charset="0"/>
              </a:rPr>
              <a:t>By </a:t>
            </a:r>
            <a:r>
              <a:rPr lang="fr-FR" err="1">
                <a:latin typeface="Lato" panose="020F0502020204030203" pitchFamily="34" charset="0"/>
              </a:rPr>
              <a:t>including</a:t>
            </a:r>
            <a:r>
              <a:rPr lang="fr-FR" dirty="0">
                <a:latin typeface="Lato" panose="020F0502020204030203" pitchFamily="34" charset="0"/>
              </a:rPr>
              <a:t> </a:t>
            </a:r>
            <a:r>
              <a:rPr lang="fr-FR" dirty="0" err="1">
                <a:latin typeface="Lato" panose="020F0502020204030203" pitchFamily="34" charset="0"/>
              </a:rPr>
              <a:t>energy</a:t>
            </a:r>
            <a:r>
              <a:rPr lang="fr-FR" dirty="0">
                <a:latin typeface="Lato" panose="020F0502020204030203" pitchFamily="34" charset="0"/>
              </a:rPr>
              <a:t> </a:t>
            </a:r>
            <a:r>
              <a:rPr lang="fr-FR" dirty="0" err="1">
                <a:latin typeface="Lato" panose="020F0502020204030203" pitchFamily="34" charset="0"/>
              </a:rPr>
              <a:t>efficiency</a:t>
            </a:r>
            <a:r>
              <a:rPr lang="fr-FR" dirty="0">
                <a:latin typeface="Lato" panose="020F0502020204030203" pitchFamily="34" charset="0"/>
              </a:rPr>
              <a:t> in the Scenario process, </a:t>
            </a:r>
            <a:r>
              <a:rPr lang="fr-FR" err="1">
                <a:latin typeface="Lato" panose="020F0502020204030203" pitchFamily="34" charset="0"/>
              </a:rPr>
              <a:t>it</a:t>
            </a:r>
            <a:r>
              <a:rPr lang="fr-FR">
                <a:latin typeface="Lato" panose="020F0502020204030203" pitchFamily="34" charset="0"/>
              </a:rPr>
              <a:t> is</a:t>
            </a:r>
            <a:r>
              <a:rPr lang="fr-FR" dirty="0">
                <a:latin typeface="Lato" panose="020F0502020204030203" pitchFamily="34" charset="0"/>
              </a:rPr>
              <a:t> </a:t>
            </a:r>
            <a:r>
              <a:rPr lang="fr-FR" dirty="0" err="1">
                <a:latin typeface="Lato" panose="020F0502020204030203" pitchFamily="34" charset="0"/>
              </a:rPr>
              <a:t>subsequently</a:t>
            </a:r>
            <a:r>
              <a:rPr lang="fr-FR" dirty="0">
                <a:latin typeface="Lato" panose="020F0502020204030203" pitchFamily="34" charset="0"/>
              </a:rPr>
              <a:t> </a:t>
            </a:r>
            <a:r>
              <a:rPr lang="fr-FR" dirty="0" err="1">
                <a:latin typeface="Lato" panose="020F0502020204030203" pitchFamily="34" charset="0"/>
              </a:rPr>
              <a:t>considered</a:t>
            </a:r>
            <a:r>
              <a:rPr lang="fr-FR" dirty="0">
                <a:latin typeface="Lato" panose="020F0502020204030203" pitchFamily="34" charset="0"/>
              </a:rPr>
              <a:t> in the </a:t>
            </a:r>
            <a:r>
              <a:rPr lang="fr-FR" err="1">
                <a:latin typeface="Lato" panose="020F0502020204030203" pitchFamily="34" charset="0"/>
              </a:rPr>
              <a:t>later</a:t>
            </a:r>
            <a:r>
              <a:rPr lang="fr-FR" dirty="0">
                <a:latin typeface="Lato" panose="020F0502020204030203" pitchFamily="34" charset="0"/>
              </a:rPr>
              <a:t> </a:t>
            </a:r>
            <a:r>
              <a:rPr lang="fr-FR" dirty="0" err="1">
                <a:latin typeface="Lato" panose="020F0502020204030203" pitchFamily="34" charset="0"/>
              </a:rPr>
              <a:t>steps</a:t>
            </a:r>
            <a:r>
              <a:rPr lang="fr-FR" dirty="0">
                <a:latin typeface="Lato" panose="020F0502020204030203" pitchFamily="34" charset="0"/>
              </a:rPr>
              <a:t> of TYNDP/PS-CBA </a:t>
            </a:r>
            <a:r>
              <a:rPr lang="fr-FR" dirty="0" err="1">
                <a:latin typeface="Lato" panose="020F0502020204030203" pitchFamily="34" charset="0"/>
              </a:rPr>
              <a:t>processes</a:t>
            </a:r>
            <a:r>
              <a:rPr lang="fr-FR" dirty="0">
                <a:latin typeface="Lato" panose="020F0502020204030203" pitchFamily="34" charset="0"/>
              </a:rPr>
              <a:t> </a:t>
            </a:r>
          </a:p>
        </p:txBody>
      </p:sp>
      <p:sp>
        <p:nvSpPr>
          <p:cNvPr id="13" name="Footer Placeholder 5">
            <a:extLst>
              <a:ext uri="{FF2B5EF4-FFF2-40B4-BE49-F238E27FC236}">
                <a16:creationId xmlns:a16="http://schemas.microsoft.com/office/drawing/2014/main" id="{8175EE8A-538C-BDBA-D01F-DFDE643C4002}"/>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BE" dirty="0"/>
              <a:t>Role of the TYNDP scenarios</a:t>
            </a:r>
            <a:endParaRPr lang="en-GB" dirty="0"/>
          </a:p>
        </p:txBody>
      </p:sp>
    </p:spTree>
    <p:extLst>
      <p:ext uri="{BB962C8B-B14F-4D97-AF65-F5344CB8AC3E}">
        <p14:creationId xmlns:p14="http://schemas.microsoft.com/office/powerpoint/2010/main" val="71720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rrow: Down 47">
            <a:extLst>
              <a:ext uri="{FF2B5EF4-FFF2-40B4-BE49-F238E27FC236}">
                <a16:creationId xmlns:a16="http://schemas.microsoft.com/office/drawing/2014/main" id="{B03160C6-AB8C-E438-11FF-C49F49B17B6F}"/>
              </a:ext>
            </a:extLst>
          </p:cNvPr>
          <p:cNvSpPr/>
          <p:nvPr/>
        </p:nvSpPr>
        <p:spPr>
          <a:xfrm>
            <a:off x="9786102" y="2740038"/>
            <a:ext cx="380521" cy="1931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6" name="Arrow: Down 45">
            <a:extLst>
              <a:ext uri="{FF2B5EF4-FFF2-40B4-BE49-F238E27FC236}">
                <a16:creationId xmlns:a16="http://schemas.microsoft.com/office/drawing/2014/main" id="{C3289B60-8683-701F-1886-586780062398}"/>
              </a:ext>
            </a:extLst>
          </p:cNvPr>
          <p:cNvSpPr/>
          <p:nvPr/>
        </p:nvSpPr>
        <p:spPr>
          <a:xfrm>
            <a:off x="6928824" y="2740038"/>
            <a:ext cx="380521" cy="1931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4">
            <a:extLst>
              <a:ext uri="{FF2B5EF4-FFF2-40B4-BE49-F238E27FC236}">
                <a16:creationId xmlns:a16="http://schemas.microsoft.com/office/drawing/2014/main" id="{D06ECE5C-27A9-4C3B-9238-322DEAEA330A}"/>
              </a:ext>
            </a:extLst>
          </p:cNvPr>
          <p:cNvSpPr>
            <a:spLocks noGrp="1"/>
          </p:cNvSpPr>
          <p:nvPr>
            <p:ph type="title"/>
          </p:nvPr>
        </p:nvSpPr>
        <p:spPr/>
        <p:txBody>
          <a:bodyPr/>
          <a:lstStyle/>
          <a:p>
            <a:r>
              <a:rPr lang="en-BE" dirty="0"/>
              <a:t>From storylines to hydrogen demand</a:t>
            </a:r>
            <a:endParaRPr lang="en-GB" dirty="0"/>
          </a:p>
        </p:txBody>
      </p:sp>
      <p:sp>
        <p:nvSpPr>
          <p:cNvPr id="4" name="Slide Number Placeholder 3">
            <a:extLst>
              <a:ext uri="{FF2B5EF4-FFF2-40B4-BE49-F238E27FC236}">
                <a16:creationId xmlns:a16="http://schemas.microsoft.com/office/drawing/2014/main" id="{DC85CBB4-1698-45D4-9278-CD7465441C8D}"/>
              </a:ext>
            </a:extLst>
          </p:cNvPr>
          <p:cNvSpPr>
            <a:spLocks noGrp="1"/>
          </p:cNvSpPr>
          <p:nvPr>
            <p:ph type="sldNum" sz="quarter" idx="4"/>
          </p:nvPr>
        </p:nvSpPr>
        <p:spPr/>
        <p:txBody>
          <a:bodyPr/>
          <a:lstStyle/>
          <a:p>
            <a:fld id="{9D404F8A-4261-C64A-8103-2CDECA8B7FD7}" type="slidenum">
              <a:rPr lang="fr-FR" smtClean="0"/>
              <a:pPr/>
              <a:t>16</a:t>
            </a:fld>
            <a:endParaRPr lang="fr-FR" dirty="0"/>
          </a:p>
        </p:txBody>
      </p:sp>
      <p:sp>
        <p:nvSpPr>
          <p:cNvPr id="13" name="Rectangle 12">
            <a:extLst>
              <a:ext uri="{FF2B5EF4-FFF2-40B4-BE49-F238E27FC236}">
                <a16:creationId xmlns:a16="http://schemas.microsoft.com/office/drawing/2014/main" id="{F0A8B62E-A9E0-E78C-9466-25D7E068ECB0}"/>
              </a:ext>
            </a:extLst>
          </p:cNvPr>
          <p:cNvSpPr/>
          <p:nvPr/>
        </p:nvSpPr>
        <p:spPr>
          <a:xfrm>
            <a:off x="5699646" y="1466334"/>
            <a:ext cx="5616000" cy="4915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bg1"/>
                </a:solidFill>
              </a:rPr>
              <a:t>Hydrogen demand development process</a:t>
            </a:r>
          </a:p>
        </p:txBody>
      </p:sp>
      <p:sp>
        <p:nvSpPr>
          <p:cNvPr id="8" name="Rectangle 7">
            <a:extLst>
              <a:ext uri="{FF2B5EF4-FFF2-40B4-BE49-F238E27FC236}">
                <a16:creationId xmlns:a16="http://schemas.microsoft.com/office/drawing/2014/main" id="{309A1AF4-7659-EC70-859F-C357E703B911}"/>
              </a:ext>
            </a:extLst>
          </p:cNvPr>
          <p:cNvSpPr/>
          <p:nvPr/>
        </p:nvSpPr>
        <p:spPr>
          <a:xfrm>
            <a:off x="8872523" y="4688262"/>
            <a:ext cx="216024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Peak demand</a:t>
            </a:r>
          </a:p>
        </p:txBody>
      </p:sp>
      <p:sp>
        <p:nvSpPr>
          <p:cNvPr id="22" name="Oval 21">
            <a:extLst>
              <a:ext uri="{FF2B5EF4-FFF2-40B4-BE49-F238E27FC236}">
                <a16:creationId xmlns:a16="http://schemas.microsoft.com/office/drawing/2014/main" id="{68430B23-A642-33C3-F435-DEF62AFD71B6}"/>
              </a:ext>
            </a:extLst>
          </p:cNvPr>
          <p:cNvSpPr/>
          <p:nvPr/>
        </p:nvSpPr>
        <p:spPr>
          <a:xfrm>
            <a:off x="349867" y="2239276"/>
            <a:ext cx="3924000" cy="39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Oval 22">
            <a:extLst>
              <a:ext uri="{FF2B5EF4-FFF2-40B4-BE49-F238E27FC236}">
                <a16:creationId xmlns:a16="http://schemas.microsoft.com/office/drawing/2014/main" id="{CD8F3F48-1496-4E70-859E-2D86B4F1BBCC}"/>
              </a:ext>
            </a:extLst>
          </p:cNvPr>
          <p:cNvSpPr/>
          <p:nvPr/>
        </p:nvSpPr>
        <p:spPr>
          <a:xfrm>
            <a:off x="856729" y="4982204"/>
            <a:ext cx="1152000" cy="74064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EU policies</a:t>
            </a:r>
          </a:p>
        </p:txBody>
      </p:sp>
      <p:sp>
        <p:nvSpPr>
          <p:cNvPr id="24" name="Oval 23">
            <a:extLst>
              <a:ext uri="{FF2B5EF4-FFF2-40B4-BE49-F238E27FC236}">
                <a16:creationId xmlns:a16="http://schemas.microsoft.com/office/drawing/2014/main" id="{B0C9A36C-5CDC-AD36-000A-D2CD4EDE056C}"/>
              </a:ext>
            </a:extLst>
          </p:cNvPr>
          <p:cNvSpPr/>
          <p:nvPr/>
        </p:nvSpPr>
        <p:spPr>
          <a:xfrm>
            <a:off x="1744090" y="5551196"/>
            <a:ext cx="1135554" cy="57679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CO2 prices</a:t>
            </a:r>
          </a:p>
        </p:txBody>
      </p:sp>
      <p:sp>
        <p:nvSpPr>
          <p:cNvPr id="25" name="Oval 24">
            <a:extLst>
              <a:ext uri="{FF2B5EF4-FFF2-40B4-BE49-F238E27FC236}">
                <a16:creationId xmlns:a16="http://schemas.microsoft.com/office/drawing/2014/main" id="{6235EEB4-D2E4-F5AC-173B-13D8C51A04CA}"/>
              </a:ext>
            </a:extLst>
          </p:cNvPr>
          <p:cNvSpPr/>
          <p:nvPr/>
        </p:nvSpPr>
        <p:spPr>
          <a:xfrm>
            <a:off x="1532652" y="2293683"/>
            <a:ext cx="1404000" cy="94086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Energy efficiency</a:t>
            </a:r>
          </a:p>
        </p:txBody>
      </p:sp>
      <p:sp>
        <p:nvSpPr>
          <p:cNvPr id="26" name="Oval 25">
            <a:extLst>
              <a:ext uri="{FF2B5EF4-FFF2-40B4-BE49-F238E27FC236}">
                <a16:creationId xmlns:a16="http://schemas.microsoft.com/office/drawing/2014/main" id="{48CAF88E-3BD9-5A56-CD4B-39DD8B16458A}"/>
              </a:ext>
            </a:extLst>
          </p:cNvPr>
          <p:cNvSpPr/>
          <p:nvPr/>
        </p:nvSpPr>
        <p:spPr>
          <a:xfrm>
            <a:off x="2094169" y="3624751"/>
            <a:ext cx="1919759" cy="94086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Development of different sectors</a:t>
            </a:r>
          </a:p>
        </p:txBody>
      </p:sp>
      <p:sp>
        <p:nvSpPr>
          <p:cNvPr id="27" name="Rectangle 26">
            <a:extLst>
              <a:ext uri="{FF2B5EF4-FFF2-40B4-BE49-F238E27FC236}">
                <a16:creationId xmlns:a16="http://schemas.microsoft.com/office/drawing/2014/main" id="{59F571F0-2F06-2D0F-7F7A-BC20D764C5E7}"/>
              </a:ext>
            </a:extLst>
          </p:cNvPr>
          <p:cNvSpPr/>
          <p:nvPr/>
        </p:nvSpPr>
        <p:spPr>
          <a:xfrm>
            <a:off x="5982530" y="2555559"/>
            <a:ext cx="5050233"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H2 annual demand EU27</a:t>
            </a:r>
          </a:p>
        </p:txBody>
      </p:sp>
      <p:pic>
        <p:nvPicPr>
          <p:cNvPr id="29" name="Graphic 28" descr="Snowman outline">
            <a:extLst>
              <a:ext uri="{FF2B5EF4-FFF2-40B4-BE49-F238E27FC236}">
                <a16:creationId xmlns:a16="http://schemas.microsoft.com/office/drawing/2014/main" id="{CFEBEDCD-9AC9-7393-F904-96969603C0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38327" y="4760262"/>
            <a:ext cx="360000" cy="360000"/>
          </a:xfrm>
          <a:prstGeom prst="rect">
            <a:avLst/>
          </a:prstGeom>
        </p:spPr>
      </p:pic>
      <p:sp>
        <p:nvSpPr>
          <p:cNvPr id="35" name="Rectangle 34">
            <a:extLst>
              <a:ext uri="{FF2B5EF4-FFF2-40B4-BE49-F238E27FC236}">
                <a16:creationId xmlns:a16="http://schemas.microsoft.com/office/drawing/2014/main" id="{0C9E45F6-0177-90C3-8B77-506C8D8094B4}"/>
              </a:ext>
            </a:extLst>
          </p:cNvPr>
          <p:cNvSpPr/>
          <p:nvPr/>
        </p:nvSpPr>
        <p:spPr>
          <a:xfrm>
            <a:off x="5982530" y="3177972"/>
            <a:ext cx="5050233"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H2 demand per country</a:t>
            </a:r>
          </a:p>
        </p:txBody>
      </p:sp>
      <p:sp>
        <p:nvSpPr>
          <p:cNvPr id="36" name="Rectangle 35">
            <a:extLst>
              <a:ext uri="{FF2B5EF4-FFF2-40B4-BE49-F238E27FC236}">
                <a16:creationId xmlns:a16="http://schemas.microsoft.com/office/drawing/2014/main" id="{FD68734D-5066-2997-5417-F0263CC2536E}"/>
              </a:ext>
            </a:extLst>
          </p:cNvPr>
          <p:cNvSpPr/>
          <p:nvPr/>
        </p:nvSpPr>
        <p:spPr>
          <a:xfrm>
            <a:off x="5982530" y="3807928"/>
            <a:ext cx="5050233"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H2 demand breakdown per sector</a:t>
            </a:r>
          </a:p>
        </p:txBody>
      </p:sp>
      <p:sp>
        <p:nvSpPr>
          <p:cNvPr id="37" name="Rectangle 36">
            <a:extLst>
              <a:ext uri="{FF2B5EF4-FFF2-40B4-BE49-F238E27FC236}">
                <a16:creationId xmlns:a16="http://schemas.microsoft.com/office/drawing/2014/main" id="{96372F41-9021-AF32-FEF4-15146892B307}"/>
              </a:ext>
            </a:extLst>
          </p:cNvPr>
          <p:cNvSpPr/>
          <p:nvPr/>
        </p:nvSpPr>
        <p:spPr>
          <a:xfrm>
            <a:off x="5982530" y="4697759"/>
            <a:ext cx="2350271"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Monthly profile</a:t>
            </a:r>
          </a:p>
        </p:txBody>
      </p:sp>
      <p:sp>
        <p:nvSpPr>
          <p:cNvPr id="42" name="Oval 41">
            <a:extLst>
              <a:ext uri="{FF2B5EF4-FFF2-40B4-BE49-F238E27FC236}">
                <a16:creationId xmlns:a16="http://schemas.microsoft.com/office/drawing/2014/main" id="{48C75ED4-779A-68D8-A17A-E70C24BD3FB2}"/>
              </a:ext>
            </a:extLst>
          </p:cNvPr>
          <p:cNvSpPr/>
          <p:nvPr/>
        </p:nvSpPr>
        <p:spPr>
          <a:xfrm>
            <a:off x="583240" y="3142610"/>
            <a:ext cx="1620000" cy="80353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Commodity prices</a:t>
            </a:r>
          </a:p>
        </p:txBody>
      </p:sp>
      <p:sp>
        <p:nvSpPr>
          <p:cNvPr id="2" name="Rectangle 1">
            <a:extLst>
              <a:ext uri="{FF2B5EF4-FFF2-40B4-BE49-F238E27FC236}">
                <a16:creationId xmlns:a16="http://schemas.microsoft.com/office/drawing/2014/main" id="{35B5AF6E-A6BB-50CC-9334-6E9DAD3BA0DE}"/>
              </a:ext>
            </a:extLst>
          </p:cNvPr>
          <p:cNvSpPr/>
          <p:nvPr/>
        </p:nvSpPr>
        <p:spPr>
          <a:xfrm>
            <a:off x="224220" y="1471964"/>
            <a:ext cx="4320000" cy="4805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bg1"/>
                </a:solidFill>
              </a:rPr>
              <a:t>Storylines setting the scene</a:t>
            </a:r>
          </a:p>
        </p:txBody>
      </p:sp>
      <p:sp>
        <p:nvSpPr>
          <p:cNvPr id="44" name="Oval 43">
            <a:extLst>
              <a:ext uri="{FF2B5EF4-FFF2-40B4-BE49-F238E27FC236}">
                <a16:creationId xmlns:a16="http://schemas.microsoft.com/office/drawing/2014/main" id="{126F2EA0-CB55-A7FE-B6DF-37BB494C47B3}"/>
              </a:ext>
            </a:extLst>
          </p:cNvPr>
          <p:cNvSpPr/>
          <p:nvPr/>
        </p:nvSpPr>
        <p:spPr>
          <a:xfrm>
            <a:off x="2154167" y="4671968"/>
            <a:ext cx="1764000" cy="94086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Market shares of technologies</a:t>
            </a:r>
          </a:p>
        </p:txBody>
      </p:sp>
      <p:sp>
        <p:nvSpPr>
          <p:cNvPr id="49" name="Isosceles Triangle 48">
            <a:extLst>
              <a:ext uri="{FF2B5EF4-FFF2-40B4-BE49-F238E27FC236}">
                <a16:creationId xmlns:a16="http://schemas.microsoft.com/office/drawing/2014/main" id="{4859358E-543F-A440-515D-7191D6DF3B65}"/>
              </a:ext>
            </a:extLst>
          </p:cNvPr>
          <p:cNvSpPr/>
          <p:nvPr/>
        </p:nvSpPr>
        <p:spPr>
          <a:xfrm rot="5400000">
            <a:off x="4697327" y="2338059"/>
            <a:ext cx="861110" cy="9539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50" name="Oval 49">
            <a:extLst>
              <a:ext uri="{FF2B5EF4-FFF2-40B4-BE49-F238E27FC236}">
                <a16:creationId xmlns:a16="http://schemas.microsoft.com/office/drawing/2014/main" id="{28736EBC-5C14-B31D-989A-778CD297166F}"/>
              </a:ext>
            </a:extLst>
          </p:cNvPr>
          <p:cNvSpPr/>
          <p:nvPr/>
        </p:nvSpPr>
        <p:spPr>
          <a:xfrm>
            <a:off x="425929" y="3999323"/>
            <a:ext cx="1764000" cy="94086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Evolution of technologies</a:t>
            </a:r>
          </a:p>
        </p:txBody>
      </p:sp>
      <p:sp>
        <p:nvSpPr>
          <p:cNvPr id="52" name="Oval 51">
            <a:extLst>
              <a:ext uri="{FF2B5EF4-FFF2-40B4-BE49-F238E27FC236}">
                <a16:creationId xmlns:a16="http://schemas.microsoft.com/office/drawing/2014/main" id="{FE15B199-137F-AF41-7B3D-F12332F9FBF9}"/>
              </a:ext>
            </a:extLst>
          </p:cNvPr>
          <p:cNvSpPr/>
          <p:nvPr/>
        </p:nvSpPr>
        <p:spPr>
          <a:xfrm>
            <a:off x="2766167" y="2852162"/>
            <a:ext cx="1152000" cy="74064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err="1"/>
              <a:t>NECPs</a:t>
            </a:r>
            <a:endParaRPr lang="en-BE" sz="1600" dirty="0"/>
          </a:p>
        </p:txBody>
      </p:sp>
      <p:sp>
        <p:nvSpPr>
          <p:cNvPr id="3" name="Footer Placeholder 5">
            <a:extLst>
              <a:ext uri="{FF2B5EF4-FFF2-40B4-BE49-F238E27FC236}">
                <a16:creationId xmlns:a16="http://schemas.microsoft.com/office/drawing/2014/main" id="{164EAF50-641A-F29C-6367-0336001C5AE7}"/>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BE" dirty="0"/>
              <a:t>Role of the TYNDP scenarios</a:t>
            </a:r>
            <a:endParaRPr lang="en-GB" dirty="0"/>
          </a:p>
        </p:txBody>
      </p:sp>
    </p:spTree>
    <p:extLst>
      <p:ext uri="{BB962C8B-B14F-4D97-AF65-F5344CB8AC3E}">
        <p14:creationId xmlns:p14="http://schemas.microsoft.com/office/powerpoint/2010/main" val="167965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EA2EE66-2C41-B62A-3968-160585767132}"/>
              </a:ext>
            </a:extLst>
          </p:cNvPr>
          <p:cNvSpPr/>
          <p:nvPr/>
        </p:nvSpPr>
        <p:spPr>
          <a:xfrm>
            <a:off x="803848" y="4207597"/>
            <a:ext cx="3924000" cy="16519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6" name="Arrow: Down 45">
            <a:extLst>
              <a:ext uri="{FF2B5EF4-FFF2-40B4-BE49-F238E27FC236}">
                <a16:creationId xmlns:a16="http://schemas.microsoft.com/office/drawing/2014/main" id="{C3289B60-8683-701F-1886-586780062398}"/>
              </a:ext>
            </a:extLst>
          </p:cNvPr>
          <p:cNvSpPr/>
          <p:nvPr/>
        </p:nvSpPr>
        <p:spPr>
          <a:xfrm rot="16200000">
            <a:off x="8053400" y="1842793"/>
            <a:ext cx="380521" cy="4151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itle 4">
            <a:extLst>
              <a:ext uri="{FF2B5EF4-FFF2-40B4-BE49-F238E27FC236}">
                <a16:creationId xmlns:a16="http://schemas.microsoft.com/office/drawing/2014/main" id="{D06ECE5C-27A9-4C3B-9238-322DEAEA330A}"/>
              </a:ext>
            </a:extLst>
          </p:cNvPr>
          <p:cNvSpPr>
            <a:spLocks noGrp="1"/>
          </p:cNvSpPr>
          <p:nvPr>
            <p:ph type="title"/>
          </p:nvPr>
        </p:nvSpPr>
        <p:spPr/>
        <p:txBody>
          <a:bodyPr/>
          <a:lstStyle/>
          <a:p>
            <a:r>
              <a:rPr lang="en-BE" dirty="0"/>
              <a:t>Develop</a:t>
            </a:r>
            <a:r>
              <a:rPr lang="de-DE" dirty="0"/>
              <a:t>me</a:t>
            </a:r>
            <a:r>
              <a:rPr lang="en-BE" dirty="0" err="1"/>
              <a:t>nt</a:t>
            </a:r>
            <a:r>
              <a:rPr lang="en-BE" dirty="0"/>
              <a:t> </a:t>
            </a:r>
            <a:r>
              <a:rPr lang="en-BE" dirty="0" err="1"/>
              <a:t>proces</a:t>
            </a:r>
            <a:r>
              <a:rPr lang="de-DE" dirty="0"/>
              <a:t>s</a:t>
            </a:r>
            <a:r>
              <a:rPr lang="en-BE" dirty="0"/>
              <a:t> of hydrogen supply</a:t>
            </a:r>
            <a:endParaRPr lang="en-GB" dirty="0"/>
          </a:p>
        </p:txBody>
      </p:sp>
      <p:sp>
        <p:nvSpPr>
          <p:cNvPr id="4" name="Slide Number Placeholder 3">
            <a:extLst>
              <a:ext uri="{FF2B5EF4-FFF2-40B4-BE49-F238E27FC236}">
                <a16:creationId xmlns:a16="http://schemas.microsoft.com/office/drawing/2014/main" id="{DC85CBB4-1698-45D4-9278-CD7465441C8D}"/>
              </a:ext>
            </a:extLst>
          </p:cNvPr>
          <p:cNvSpPr>
            <a:spLocks noGrp="1"/>
          </p:cNvSpPr>
          <p:nvPr>
            <p:ph type="sldNum" sz="quarter" idx="4"/>
          </p:nvPr>
        </p:nvSpPr>
        <p:spPr/>
        <p:txBody>
          <a:bodyPr/>
          <a:lstStyle/>
          <a:p>
            <a:fld id="{9D404F8A-4261-C64A-8103-2CDECA8B7FD7}" type="slidenum">
              <a:rPr lang="fr-FR" smtClean="0"/>
              <a:pPr/>
              <a:t>17</a:t>
            </a:fld>
            <a:endParaRPr lang="fr-FR" dirty="0"/>
          </a:p>
        </p:txBody>
      </p:sp>
      <p:sp>
        <p:nvSpPr>
          <p:cNvPr id="13" name="Rectangle 12">
            <a:extLst>
              <a:ext uri="{FF2B5EF4-FFF2-40B4-BE49-F238E27FC236}">
                <a16:creationId xmlns:a16="http://schemas.microsoft.com/office/drawing/2014/main" id="{F0A8B62E-A9E0-E78C-9466-25D7E068ECB0}"/>
              </a:ext>
            </a:extLst>
          </p:cNvPr>
          <p:cNvSpPr/>
          <p:nvPr/>
        </p:nvSpPr>
        <p:spPr>
          <a:xfrm>
            <a:off x="5935590" y="1489239"/>
            <a:ext cx="5633018" cy="49158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bg1"/>
                </a:solidFill>
              </a:rPr>
              <a:t>Hydrogen supply development process</a:t>
            </a:r>
          </a:p>
        </p:txBody>
      </p:sp>
      <p:sp>
        <p:nvSpPr>
          <p:cNvPr id="22" name="Rectangle: Rounded Corners 21">
            <a:extLst>
              <a:ext uri="{FF2B5EF4-FFF2-40B4-BE49-F238E27FC236}">
                <a16:creationId xmlns:a16="http://schemas.microsoft.com/office/drawing/2014/main" id="{68430B23-A642-33C3-F435-DEF62AFD71B6}"/>
              </a:ext>
            </a:extLst>
          </p:cNvPr>
          <p:cNvSpPr/>
          <p:nvPr/>
        </p:nvSpPr>
        <p:spPr>
          <a:xfrm>
            <a:off x="803848" y="2239275"/>
            <a:ext cx="3924000" cy="170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Oval 22">
            <a:extLst>
              <a:ext uri="{FF2B5EF4-FFF2-40B4-BE49-F238E27FC236}">
                <a16:creationId xmlns:a16="http://schemas.microsoft.com/office/drawing/2014/main" id="{CD8F3F48-1496-4E70-859E-2D86B4F1BBCC}"/>
              </a:ext>
            </a:extLst>
          </p:cNvPr>
          <p:cNvSpPr/>
          <p:nvPr/>
        </p:nvSpPr>
        <p:spPr>
          <a:xfrm>
            <a:off x="988354" y="3769830"/>
            <a:ext cx="1152000" cy="74064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EU policies</a:t>
            </a:r>
          </a:p>
        </p:txBody>
      </p:sp>
      <p:sp>
        <p:nvSpPr>
          <p:cNvPr id="25" name="Oval 24">
            <a:extLst>
              <a:ext uri="{FF2B5EF4-FFF2-40B4-BE49-F238E27FC236}">
                <a16:creationId xmlns:a16="http://schemas.microsoft.com/office/drawing/2014/main" id="{6235EEB4-D2E4-F5AC-173B-13D8C51A04CA}"/>
              </a:ext>
            </a:extLst>
          </p:cNvPr>
          <p:cNvSpPr/>
          <p:nvPr/>
        </p:nvSpPr>
        <p:spPr>
          <a:xfrm>
            <a:off x="917507" y="2293683"/>
            <a:ext cx="1512000" cy="94086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Import potentials</a:t>
            </a:r>
          </a:p>
        </p:txBody>
      </p:sp>
      <p:sp>
        <p:nvSpPr>
          <p:cNvPr id="26" name="Oval 25">
            <a:extLst>
              <a:ext uri="{FF2B5EF4-FFF2-40B4-BE49-F238E27FC236}">
                <a16:creationId xmlns:a16="http://schemas.microsoft.com/office/drawing/2014/main" id="{48CAF88E-3BD9-5A56-CD4B-39DD8B16458A}"/>
              </a:ext>
            </a:extLst>
          </p:cNvPr>
          <p:cNvSpPr/>
          <p:nvPr/>
        </p:nvSpPr>
        <p:spPr>
          <a:xfrm>
            <a:off x="2060357" y="3591593"/>
            <a:ext cx="1702114" cy="110819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Evolution of scenario-related H2 demand</a:t>
            </a:r>
          </a:p>
        </p:txBody>
      </p:sp>
      <p:sp>
        <p:nvSpPr>
          <p:cNvPr id="27" name="Rectangle 26">
            <a:extLst>
              <a:ext uri="{FF2B5EF4-FFF2-40B4-BE49-F238E27FC236}">
                <a16:creationId xmlns:a16="http://schemas.microsoft.com/office/drawing/2014/main" id="{59F571F0-2F06-2D0F-7F7A-BC20D764C5E7}"/>
              </a:ext>
            </a:extLst>
          </p:cNvPr>
          <p:cNvSpPr/>
          <p:nvPr/>
        </p:nvSpPr>
        <p:spPr>
          <a:xfrm>
            <a:off x="5935590" y="2652727"/>
            <a:ext cx="1222075" cy="2469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H2 annual supply EU27</a:t>
            </a:r>
          </a:p>
        </p:txBody>
      </p:sp>
      <p:sp>
        <p:nvSpPr>
          <p:cNvPr id="35" name="Rectangle 34">
            <a:extLst>
              <a:ext uri="{FF2B5EF4-FFF2-40B4-BE49-F238E27FC236}">
                <a16:creationId xmlns:a16="http://schemas.microsoft.com/office/drawing/2014/main" id="{0C9E45F6-0177-90C3-8B77-506C8D8094B4}"/>
              </a:ext>
            </a:extLst>
          </p:cNvPr>
          <p:cNvSpPr/>
          <p:nvPr/>
        </p:nvSpPr>
        <p:spPr>
          <a:xfrm>
            <a:off x="7302869" y="2647742"/>
            <a:ext cx="1260000" cy="2469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H2 supply per country</a:t>
            </a:r>
          </a:p>
        </p:txBody>
      </p:sp>
      <p:sp>
        <p:nvSpPr>
          <p:cNvPr id="37" name="Rectangle 36">
            <a:extLst>
              <a:ext uri="{FF2B5EF4-FFF2-40B4-BE49-F238E27FC236}">
                <a16:creationId xmlns:a16="http://schemas.microsoft.com/office/drawing/2014/main" id="{96372F41-9021-AF32-FEF4-15146892B307}"/>
              </a:ext>
            </a:extLst>
          </p:cNvPr>
          <p:cNvSpPr/>
          <p:nvPr/>
        </p:nvSpPr>
        <p:spPr>
          <a:xfrm>
            <a:off x="10344608" y="2652726"/>
            <a:ext cx="1224000" cy="2464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Monthly profile</a:t>
            </a:r>
          </a:p>
        </p:txBody>
      </p:sp>
      <p:sp>
        <p:nvSpPr>
          <p:cNvPr id="42" name="Oval 41">
            <a:extLst>
              <a:ext uri="{FF2B5EF4-FFF2-40B4-BE49-F238E27FC236}">
                <a16:creationId xmlns:a16="http://schemas.microsoft.com/office/drawing/2014/main" id="{48C75ED4-779A-68D8-A17A-E70C24BD3FB2}"/>
              </a:ext>
            </a:extLst>
          </p:cNvPr>
          <p:cNvSpPr/>
          <p:nvPr/>
        </p:nvSpPr>
        <p:spPr>
          <a:xfrm>
            <a:off x="3055007" y="4519229"/>
            <a:ext cx="1620000" cy="80353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Product</a:t>
            </a:r>
            <a:r>
              <a:rPr lang="de-DE" sz="1600" dirty="0"/>
              <a:t>i</a:t>
            </a:r>
            <a:r>
              <a:rPr lang="en-BE" sz="1600" dirty="0"/>
              <a:t>on cost</a:t>
            </a:r>
          </a:p>
        </p:txBody>
      </p:sp>
      <p:sp>
        <p:nvSpPr>
          <p:cNvPr id="2" name="Rectangle 1">
            <a:extLst>
              <a:ext uri="{FF2B5EF4-FFF2-40B4-BE49-F238E27FC236}">
                <a16:creationId xmlns:a16="http://schemas.microsoft.com/office/drawing/2014/main" id="{35B5AF6E-A6BB-50CC-9334-6E9DAD3BA0DE}"/>
              </a:ext>
            </a:extLst>
          </p:cNvPr>
          <p:cNvSpPr/>
          <p:nvPr/>
        </p:nvSpPr>
        <p:spPr>
          <a:xfrm>
            <a:off x="485300" y="1483095"/>
            <a:ext cx="4242548" cy="4805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bg1"/>
                </a:solidFill>
              </a:rPr>
              <a:t>Storylines &amp; Demand drive the supply</a:t>
            </a:r>
          </a:p>
        </p:txBody>
      </p:sp>
      <p:sp>
        <p:nvSpPr>
          <p:cNvPr id="44" name="Oval 43">
            <a:extLst>
              <a:ext uri="{FF2B5EF4-FFF2-40B4-BE49-F238E27FC236}">
                <a16:creationId xmlns:a16="http://schemas.microsoft.com/office/drawing/2014/main" id="{126F2EA0-CB55-A7FE-B6DF-37BB494C47B3}"/>
              </a:ext>
            </a:extLst>
          </p:cNvPr>
          <p:cNvSpPr/>
          <p:nvPr/>
        </p:nvSpPr>
        <p:spPr>
          <a:xfrm>
            <a:off x="2391640" y="2652726"/>
            <a:ext cx="1152000" cy="940866"/>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Import prices</a:t>
            </a:r>
          </a:p>
        </p:txBody>
      </p:sp>
      <p:sp>
        <p:nvSpPr>
          <p:cNvPr id="50" name="Oval 49">
            <a:extLst>
              <a:ext uri="{FF2B5EF4-FFF2-40B4-BE49-F238E27FC236}">
                <a16:creationId xmlns:a16="http://schemas.microsoft.com/office/drawing/2014/main" id="{28736EBC-5C14-B31D-989A-778CD297166F}"/>
              </a:ext>
            </a:extLst>
          </p:cNvPr>
          <p:cNvSpPr/>
          <p:nvPr/>
        </p:nvSpPr>
        <p:spPr>
          <a:xfrm>
            <a:off x="944907" y="4844961"/>
            <a:ext cx="1764000" cy="940866"/>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Available production capacities</a:t>
            </a:r>
          </a:p>
        </p:txBody>
      </p:sp>
      <p:sp>
        <p:nvSpPr>
          <p:cNvPr id="52" name="Oval 51">
            <a:extLst>
              <a:ext uri="{FF2B5EF4-FFF2-40B4-BE49-F238E27FC236}">
                <a16:creationId xmlns:a16="http://schemas.microsoft.com/office/drawing/2014/main" id="{FE15B199-137F-AF41-7B3D-F12332F9FBF9}"/>
              </a:ext>
            </a:extLst>
          </p:cNvPr>
          <p:cNvSpPr/>
          <p:nvPr/>
        </p:nvSpPr>
        <p:spPr>
          <a:xfrm>
            <a:off x="3748782" y="3717060"/>
            <a:ext cx="1152000" cy="74064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err="1"/>
              <a:t>NECPs</a:t>
            </a:r>
            <a:endParaRPr lang="en-BE" sz="1600" dirty="0"/>
          </a:p>
        </p:txBody>
      </p:sp>
      <p:sp>
        <p:nvSpPr>
          <p:cNvPr id="7" name="Rectangle: Rounded Corners 6">
            <a:extLst>
              <a:ext uri="{FF2B5EF4-FFF2-40B4-BE49-F238E27FC236}">
                <a16:creationId xmlns:a16="http://schemas.microsoft.com/office/drawing/2014/main" id="{BD04247D-53F4-89E7-BFBC-E23DDDA09F75}"/>
              </a:ext>
            </a:extLst>
          </p:cNvPr>
          <p:cNvSpPr/>
          <p:nvPr/>
        </p:nvSpPr>
        <p:spPr>
          <a:xfrm rot="16200000">
            <a:off x="-148965" y="2908804"/>
            <a:ext cx="1651969" cy="3673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Imports</a:t>
            </a:r>
          </a:p>
        </p:txBody>
      </p:sp>
      <p:sp>
        <p:nvSpPr>
          <p:cNvPr id="9" name="Rectangle: Rounded Corners 8">
            <a:extLst>
              <a:ext uri="{FF2B5EF4-FFF2-40B4-BE49-F238E27FC236}">
                <a16:creationId xmlns:a16="http://schemas.microsoft.com/office/drawing/2014/main" id="{19AEEB1A-8AB3-E741-9F53-4CF3C46F3167}"/>
              </a:ext>
            </a:extLst>
          </p:cNvPr>
          <p:cNvSpPr/>
          <p:nvPr/>
        </p:nvSpPr>
        <p:spPr>
          <a:xfrm rot="16200000">
            <a:off x="-157027" y="4849925"/>
            <a:ext cx="1651969" cy="3673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Production</a:t>
            </a:r>
          </a:p>
        </p:txBody>
      </p:sp>
      <p:sp>
        <p:nvSpPr>
          <p:cNvPr id="10" name="Isosceles Triangle 9">
            <a:extLst>
              <a:ext uri="{FF2B5EF4-FFF2-40B4-BE49-F238E27FC236}">
                <a16:creationId xmlns:a16="http://schemas.microsoft.com/office/drawing/2014/main" id="{D8C182F6-701D-F95E-1BAA-179BEEC92A61}"/>
              </a:ext>
            </a:extLst>
          </p:cNvPr>
          <p:cNvSpPr/>
          <p:nvPr/>
        </p:nvSpPr>
        <p:spPr>
          <a:xfrm rot="5400000">
            <a:off x="4194859" y="3641031"/>
            <a:ext cx="2382342" cy="5803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1" name="Oval 10">
            <a:extLst>
              <a:ext uri="{FF2B5EF4-FFF2-40B4-BE49-F238E27FC236}">
                <a16:creationId xmlns:a16="http://schemas.microsoft.com/office/drawing/2014/main" id="{9D701CBC-BE6A-7ED3-22D8-6584FAF3982B}"/>
              </a:ext>
            </a:extLst>
          </p:cNvPr>
          <p:cNvSpPr/>
          <p:nvPr/>
        </p:nvSpPr>
        <p:spPr>
          <a:xfrm>
            <a:off x="3505773" y="2291684"/>
            <a:ext cx="1152000" cy="94086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600" dirty="0"/>
              <a:t>Import routes</a:t>
            </a:r>
          </a:p>
        </p:txBody>
      </p:sp>
      <p:sp>
        <p:nvSpPr>
          <p:cNvPr id="12" name="Rectangle 11">
            <a:extLst>
              <a:ext uri="{FF2B5EF4-FFF2-40B4-BE49-F238E27FC236}">
                <a16:creationId xmlns:a16="http://schemas.microsoft.com/office/drawing/2014/main" id="{B6A47A32-B8A5-965D-E255-9468E6EE8D34}"/>
              </a:ext>
            </a:extLst>
          </p:cNvPr>
          <p:cNvSpPr/>
          <p:nvPr/>
        </p:nvSpPr>
        <p:spPr>
          <a:xfrm>
            <a:off x="8708073" y="2647742"/>
            <a:ext cx="1260000" cy="24696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solidFill>
                  <a:schemeClr val="tx1"/>
                </a:solidFill>
              </a:rPr>
              <a:t>H2 supply per source (</a:t>
            </a:r>
            <a:r>
              <a:rPr lang="en-BE">
                <a:solidFill>
                  <a:schemeClr val="tx1"/>
                </a:solidFill>
              </a:rPr>
              <a:t>domestic</a:t>
            </a:r>
            <a:r>
              <a:rPr lang="en-BE" dirty="0">
                <a:solidFill>
                  <a:schemeClr val="tx1"/>
                </a:solidFill>
              </a:rPr>
              <a:t> production or imports)</a:t>
            </a:r>
          </a:p>
        </p:txBody>
      </p:sp>
      <p:sp>
        <p:nvSpPr>
          <p:cNvPr id="8" name="Footer Placeholder 5">
            <a:extLst>
              <a:ext uri="{FF2B5EF4-FFF2-40B4-BE49-F238E27FC236}">
                <a16:creationId xmlns:a16="http://schemas.microsoft.com/office/drawing/2014/main" id="{CC158C61-DF44-5EED-79A0-F4D3496840E0}"/>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BE" dirty="0"/>
              <a:t>Role of the TYNDP scenarios</a:t>
            </a:r>
            <a:endParaRPr lang="en-GB" dirty="0"/>
          </a:p>
        </p:txBody>
      </p:sp>
    </p:spTree>
    <p:extLst>
      <p:ext uri="{BB962C8B-B14F-4D97-AF65-F5344CB8AC3E}">
        <p14:creationId xmlns:p14="http://schemas.microsoft.com/office/powerpoint/2010/main" val="120735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p:txBody>
          <a:bodyPr/>
          <a:lstStyle/>
          <a:p>
            <a:r>
              <a:rPr lang="en-US" dirty="0"/>
              <a:t>4. Infrastructure assumptions</a:t>
            </a:r>
          </a:p>
        </p:txBody>
      </p:sp>
    </p:spTree>
    <p:extLst>
      <p:ext uri="{BB962C8B-B14F-4D97-AF65-F5344CB8AC3E}">
        <p14:creationId xmlns:p14="http://schemas.microsoft.com/office/powerpoint/2010/main" val="137822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B3096D-D368-4E60-8C67-03D6D880D4A0}"/>
              </a:ext>
            </a:extLst>
          </p:cNvPr>
          <p:cNvSpPr>
            <a:spLocks noGrp="1"/>
          </p:cNvSpPr>
          <p:nvPr>
            <p:ph type="title"/>
          </p:nvPr>
        </p:nvSpPr>
        <p:spPr>
          <a:xfrm>
            <a:off x="1790502" y="411883"/>
            <a:ext cx="7922095" cy="570866"/>
          </a:xfrm>
        </p:spPr>
        <p:txBody>
          <a:bodyPr>
            <a:normAutofit/>
          </a:bodyPr>
          <a:lstStyle/>
          <a:p>
            <a:r>
              <a:rPr lang="en-US" dirty="0">
                <a:latin typeface="Lato"/>
                <a:ea typeface="Lato"/>
                <a:cs typeface="Lato"/>
              </a:rPr>
              <a:t>Objective of CBA Methodology </a:t>
            </a:r>
            <a:endParaRPr lang="en-GB" dirty="0">
              <a:latin typeface="Lato"/>
              <a:ea typeface="Lato"/>
              <a:cs typeface="Lato"/>
            </a:endParaRPr>
          </a:p>
        </p:txBody>
      </p:sp>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19</a:t>
            </a:fld>
            <a:endParaRPr lang="fr-FR" dirty="0"/>
          </a:p>
        </p:txBody>
      </p:sp>
      <p:sp>
        <p:nvSpPr>
          <p:cNvPr id="6" name="Footer Placeholder 5">
            <a:extLst>
              <a:ext uri="{FF2B5EF4-FFF2-40B4-BE49-F238E27FC236}">
                <a16:creationId xmlns:a16="http://schemas.microsoft.com/office/drawing/2014/main" id="{C8DA3386-F79E-4098-B6DE-809C6D22C4B2}"/>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dirty="0">
                <a:latin typeface="Lato" panose="020F0502020204030203" pitchFamily="34" charset="0"/>
              </a:rPr>
              <a:t>CBA </a:t>
            </a:r>
            <a:r>
              <a:rPr lang="fr-FR" sz="1600" dirty="0" err="1">
                <a:latin typeface="Lato" panose="020F0502020204030203" pitchFamily="34" charset="0"/>
              </a:rPr>
              <a:t>Methodology</a:t>
            </a:r>
            <a:r>
              <a:rPr lang="fr-FR" sz="1600" dirty="0">
                <a:latin typeface="Lato" panose="020F0502020204030203" pitchFamily="34" charset="0"/>
              </a:rPr>
              <a:t> </a:t>
            </a:r>
            <a:r>
              <a:rPr lang="fr-FR" sz="1600" dirty="0" err="1">
                <a:latin typeface="Lato" panose="020F0502020204030203" pitchFamily="34" charset="0"/>
              </a:rPr>
              <a:t>will</a:t>
            </a:r>
            <a:r>
              <a:rPr lang="fr-FR" sz="1600" dirty="0">
                <a:latin typeface="Lato" panose="020F0502020204030203" pitchFamily="34" charset="0"/>
              </a:rPr>
              <a:t> </a:t>
            </a:r>
            <a:r>
              <a:rPr lang="fr-FR" sz="1600" dirty="0" err="1">
                <a:latin typeface="Lato" panose="020F0502020204030203" pitchFamily="34" charset="0"/>
              </a:rPr>
              <a:t>create</a:t>
            </a:r>
            <a:r>
              <a:rPr lang="fr-FR" sz="1600" dirty="0">
                <a:latin typeface="Lato" panose="020F0502020204030203" pitchFamily="34" charset="0"/>
              </a:rPr>
              <a:t> a </a:t>
            </a:r>
            <a:r>
              <a:rPr lang="fr-FR" sz="1600" dirty="0" err="1">
                <a:latin typeface="Lato" panose="020F0502020204030203" pitchFamily="34" charset="0"/>
              </a:rPr>
              <a:t>general</a:t>
            </a:r>
            <a:r>
              <a:rPr lang="fr-FR" sz="1600" dirty="0">
                <a:latin typeface="Lato" panose="020F0502020204030203" pitchFamily="34" charset="0"/>
              </a:rPr>
              <a:t> </a:t>
            </a:r>
            <a:r>
              <a:rPr lang="fr-FR" sz="1600">
                <a:latin typeface="Lato" panose="020F0502020204030203" pitchFamily="34" charset="0"/>
              </a:rPr>
              <a:t>framework</a:t>
            </a:r>
            <a:r>
              <a:rPr lang="fr-FR" sz="1600" dirty="0">
                <a:latin typeface="Lato" panose="020F0502020204030203" pitchFamily="34" charset="0"/>
              </a:rPr>
              <a:t> </a:t>
            </a:r>
            <a:r>
              <a:rPr lang="fr-FR" sz="1600" dirty="0" err="1">
                <a:latin typeface="Lato" panose="020F0502020204030203" pitchFamily="34" charset="0"/>
              </a:rPr>
              <a:t>that</a:t>
            </a:r>
            <a:r>
              <a:rPr lang="fr-FR" sz="1600" dirty="0">
                <a:latin typeface="Lato" panose="020F0502020204030203" pitchFamily="34" charset="0"/>
              </a:rPr>
              <a:t> </a:t>
            </a:r>
            <a:r>
              <a:rPr lang="fr-FR" sz="1600" dirty="0" err="1">
                <a:latin typeface="Lato" panose="020F0502020204030203" pitchFamily="34" charset="0"/>
              </a:rPr>
              <a:t>will</a:t>
            </a:r>
            <a:r>
              <a:rPr lang="fr-FR" sz="1600" dirty="0">
                <a:latin typeface="Lato" panose="020F0502020204030203" pitchFamily="34" charset="0"/>
              </a:rPr>
              <a:t> </a:t>
            </a:r>
            <a:r>
              <a:rPr lang="fr-FR" sz="1600" dirty="0" err="1">
                <a:latin typeface="Lato" panose="020F0502020204030203" pitchFamily="34" charset="0"/>
              </a:rPr>
              <a:t>be</a:t>
            </a:r>
            <a:r>
              <a:rPr lang="fr-FR" sz="1600" dirty="0">
                <a:latin typeface="Lato" panose="020F0502020204030203" pitchFamily="34" charset="0"/>
              </a:rPr>
              <a:t> </a:t>
            </a:r>
            <a:r>
              <a:rPr lang="fr-FR" sz="1600" err="1">
                <a:latin typeface="Lato" panose="020F0502020204030203" pitchFamily="34" charset="0"/>
              </a:rPr>
              <a:t>complemented</a:t>
            </a:r>
            <a:r>
              <a:rPr lang="fr-FR" sz="1600" dirty="0">
                <a:latin typeface="Lato" panose="020F0502020204030203" pitchFamily="34" charset="0"/>
              </a:rPr>
              <a:t> </a:t>
            </a:r>
            <a:r>
              <a:rPr lang="fr-FR" sz="1600" dirty="0" err="1">
                <a:latin typeface="Lato" panose="020F0502020204030203" pitchFamily="34" charset="0"/>
              </a:rPr>
              <a:t>with</a:t>
            </a:r>
            <a:r>
              <a:rPr lang="fr-FR" sz="1600" dirty="0">
                <a:latin typeface="Lato" panose="020F0502020204030203" pitchFamily="34" charset="0"/>
              </a:rPr>
              <a:t> </a:t>
            </a:r>
            <a:r>
              <a:rPr lang="fr-FR" sz="1600" dirty="0" err="1">
                <a:latin typeface="Lato" panose="020F0502020204030203" pitchFamily="34" charset="0"/>
              </a:rPr>
              <a:t>specific</a:t>
            </a:r>
            <a:r>
              <a:rPr lang="fr-FR" sz="1600" dirty="0">
                <a:latin typeface="Lato" panose="020F0502020204030203" pitchFamily="34" charset="0"/>
              </a:rPr>
              <a:t> </a:t>
            </a:r>
            <a:r>
              <a:rPr lang="fr-FR" sz="1600" dirty="0" err="1">
                <a:latin typeface="Lato" panose="020F0502020204030203" pitchFamily="34" charset="0"/>
              </a:rPr>
              <a:t>implementation</a:t>
            </a:r>
            <a:r>
              <a:rPr lang="fr-FR" sz="1600" dirty="0">
                <a:latin typeface="Lato" panose="020F0502020204030203" pitchFamily="34" charset="0"/>
              </a:rPr>
              <a:t> guidelines</a:t>
            </a:r>
          </a:p>
        </p:txBody>
      </p:sp>
      <p:sp>
        <p:nvSpPr>
          <p:cNvPr id="16" name="Rectangle: Rounded Corners 15">
            <a:extLst>
              <a:ext uri="{FF2B5EF4-FFF2-40B4-BE49-F238E27FC236}">
                <a16:creationId xmlns:a16="http://schemas.microsoft.com/office/drawing/2014/main" id="{1903A877-B5B8-285E-74D8-6A8870E32204}"/>
              </a:ext>
            </a:extLst>
          </p:cNvPr>
          <p:cNvSpPr/>
          <p:nvPr/>
        </p:nvSpPr>
        <p:spPr>
          <a:xfrm>
            <a:off x="4613529" y="5178493"/>
            <a:ext cx="1842511" cy="8427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Assess Infrastructure needs</a:t>
            </a:r>
          </a:p>
        </p:txBody>
      </p:sp>
      <p:sp>
        <p:nvSpPr>
          <p:cNvPr id="18" name="Rectangle: Rounded Corners 17">
            <a:extLst>
              <a:ext uri="{FF2B5EF4-FFF2-40B4-BE49-F238E27FC236}">
                <a16:creationId xmlns:a16="http://schemas.microsoft.com/office/drawing/2014/main" id="{B9213C69-C634-5BA1-31A0-6F353990BDAF}"/>
              </a:ext>
            </a:extLst>
          </p:cNvPr>
          <p:cNvSpPr/>
          <p:nvPr/>
        </p:nvSpPr>
        <p:spPr>
          <a:xfrm>
            <a:off x="7473824" y="5178493"/>
            <a:ext cx="1142456" cy="8427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Assess</a:t>
            </a:r>
          </a:p>
          <a:p>
            <a:pPr algn="ctr"/>
            <a:r>
              <a:rPr lang="en-GB" dirty="0">
                <a:solidFill>
                  <a:schemeClr val="accent1"/>
                </a:solidFill>
              </a:rPr>
              <a:t>Projects</a:t>
            </a:r>
          </a:p>
        </p:txBody>
      </p:sp>
      <p:sp>
        <p:nvSpPr>
          <p:cNvPr id="19" name="Arrow: Right 18">
            <a:extLst>
              <a:ext uri="{FF2B5EF4-FFF2-40B4-BE49-F238E27FC236}">
                <a16:creationId xmlns:a16="http://schemas.microsoft.com/office/drawing/2014/main" id="{1C0331F0-2756-2640-7239-F91521AB825F}"/>
              </a:ext>
            </a:extLst>
          </p:cNvPr>
          <p:cNvSpPr/>
          <p:nvPr/>
        </p:nvSpPr>
        <p:spPr>
          <a:xfrm>
            <a:off x="6672064" y="5428456"/>
            <a:ext cx="394711" cy="3048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0A31AE7-E0CB-A6D8-BE15-B5751EFA3A0D}"/>
              </a:ext>
            </a:extLst>
          </p:cNvPr>
          <p:cNvSpPr txBox="1"/>
          <p:nvPr/>
        </p:nvSpPr>
        <p:spPr>
          <a:xfrm>
            <a:off x="4655840" y="2046616"/>
            <a:ext cx="1976310" cy="646331"/>
          </a:xfrm>
          <a:prstGeom prst="rect">
            <a:avLst/>
          </a:prstGeom>
          <a:noFill/>
        </p:spPr>
        <p:txBody>
          <a:bodyPr wrap="none" rtlCol="0">
            <a:spAutoFit/>
          </a:bodyPr>
          <a:lstStyle/>
          <a:p>
            <a:pPr algn="ctr"/>
            <a:r>
              <a:rPr lang="en-GB" dirty="0"/>
              <a:t>TYNDP Assessment</a:t>
            </a:r>
          </a:p>
          <a:p>
            <a:pPr algn="ctr"/>
            <a:r>
              <a:rPr lang="en-GB" dirty="0"/>
              <a:t>Report</a:t>
            </a:r>
          </a:p>
        </p:txBody>
      </p:sp>
      <p:sp>
        <p:nvSpPr>
          <p:cNvPr id="21" name="TextBox 20">
            <a:extLst>
              <a:ext uri="{FF2B5EF4-FFF2-40B4-BE49-F238E27FC236}">
                <a16:creationId xmlns:a16="http://schemas.microsoft.com/office/drawing/2014/main" id="{7A37FE67-50EA-B8ED-844E-E112FF440AA4}"/>
              </a:ext>
            </a:extLst>
          </p:cNvPr>
          <p:cNvSpPr txBox="1"/>
          <p:nvPr/>
        </p:nvSpPr>
        <p:spPr>
          <a:xfrm>
            <a:off x="7320136" y="2170445"/>
            <a:ext cx="948658" cy="369332"/>
          </a:xfrm>
          <a:prstGeom prst="rect">
            <a:avLst/>
          </a:prstGeom>
          <a:noFill/>
        </p:spPr>
        <p:txBody>
          <a:bodyPr wrap="none" rtlCol="0">
            <a:spAutoFit/>
          </a:bodyPr>
          <a:lstStyle/>
          <a:p>
            <a:r>
              <a:rPr lang="en-GB" dirty="0"/>
              <a:t>PS-CBAs</a:t>
            </a:r>
          </a:p>
        </p:txBody>
      </p:sp>
      <p:pic>
        <p:nvPicPr>
          <p:cNvPr id="22" name="Picture 21">
            <a:extLst>
              <a:ext uri="{FF2B5EF4-FFF2-40B4-BE49-F238E27FC236}">
                <a16:creationId xmlns:a16="http://schemas.microsoft.com/office/drawing/2014/main" id="{21C688E4-F0D9-5996-2664-B8CCDF272B85}"/>
              </a:ext>
            </a:extLst>
          </p:cNvPr>
          <p:cNvPicPr>
            <a:picLocks noChangeAspect="1"/>
          </p:cNvPicPr>
          <p:nvPr/>
        </p:nvPicPr>
        <p:blipFill>
          <a:blip r:embed="rId2"/>
          <a:stretch>
            <a:fillRect/>
          </a:stretch>
        </p:blipFill>
        <p:spPr>
          <a:xfrm>
            <a:off x="7248128" y="2924944"/>
            <a:ext cx="1142456" cy="1351337"/>
          </a:xfrm>
          <a:prstGeom prst="rect">
            <a:avLst/>
          </a:prstGeom>
        </p:spPr>
      </p:pic>
      <p:pic>
        <p:nvPicPr>
          <p:cNvPr id="23" name="Picture 22">
            <a:extLst>
              <a:ext uri="{FF2B5EF4-FFF2-40B4-BE49-F238E27FC236}">
                <a16:creationId xmlns:a16="http://schemas.microsoft.com/office/drawing/2014/main" id="{0D6DA942-B0F1-6991-7310-54905017ABBB}"/>
              </a:ext>
            </a:extLst>
          </p:cNvPr>
          <p:cNvPicPr>
            <a:picLocks noChangeAspect="1"/>
          </p:cNvPicPr>
          <p:nvPr/>
        </p:nvPicPr>
        <p:blipFill>
          <a:blip r:embed="rId2"/>
          <a:stretch>
            <a:fillRect/>
          </a:stretch>
        </p:blipFill>
        <p:spPr>
          <a:xfrm>
            <a:off x="7397719" y="3102399"/>
            <a:ext cx="1142456" cy="1351337"/>
          </a:xfrm>
          <a:prstGeom prst="rect">
            <a:avLst/>
          </a:prstGeom>
        </p:spPr>
      </p:pic>
      <p:pic>
        <p:nvPicPr>
          <p:cNvPr id="24" name="Picture 23">
            <a:extLst>
              <a:ext uri="{FF2B5EF4-FFF2-40B4-BE49-F238E27FC236}">
                <a16:creationId xmlns:a16="http://schemas.microsoft.com/office/drawing/2014/main" id="{ABFA0A13-7F80-9AB0-1579-FECBDFBDE62E}"/>
              </a:ext>
            </a:extLst>
          </p:cNvPr>
          <p:cNvPicPr>
            <a:picLocks noChangeAspect="1"/>
          </p:cNvPicPr>
          <p:nvPr/>
        </p:nvPicPr>
        <p:blipFill>
          <a:blip r:embed="rId2"/>
          <a:stretch>
            <a:fillRect/>
          </a:stretch>
        </p:blipFill>
        <p:spPr>
          <a:xfrm>
            <a:off x="7547310" y="3279854"/>
            <a:ext cx="1142456" cy="1351337"/>
          </a:xfrm>
          <a:prstGeom prst="rect">
            <a:avLst/>
          </a:prstGeom>
        </p:spPr>
      </p:pic>
      <p:pic>
        <p:nvPicPr>
          <p:cNvPr id="25" name="Picture 24">
            <a:extLst>
              <a:ext uri="{FF2B5EF4-FFF2-40B4-BE49-F238E27FC236}">
                <a16:creationId xmlns:a16="http://schemas.microsoft.com/office/drawing/2014/main" id="{DE88B46D-28BA-270A-26ED-302C15D5188C}"/>
              </a:ext>
            </a:extLst>
          </p:cNvPr>
          <p:cNvPicPr>
            <a:picLocks noChangeAspect="1"/>
          </p:cNvPicPr>
          <p:nvPr/>
        </p:nvPicPr>
        <p:blipFill>
          <a:blip r:embed="rId3"/>
          <a:stretch>
            <a:fillRect/>
          </a:stretch>
        </p:blipFill>
        <p:spPr>
          <a:xfrm>
            <a:off x="4800206" y="2715241"/>
            <a:ext cx="1569374" cy="2228271"/>
          </a:xfrm>
          <a:prstGeom prst="rect">
            <a:avLst/>
          </a:prstGeom>
          <a:effectLst>
            <a:outerShdw blurRad="50800" dist="63500" dir="2700000" algn="tl" rotWithShape="0">
              <a:prstClr val="black">
                <a:alpha val="50000"/>
              </a:prstClr>
            </a:outerShdw>
          </a:effectLst>
        </p:spPr>
      </p:pic>
      <p:sp>
        <p:nvSpPr>
          <p:cNvPr id="26" name="TextBox 25">
            <a:extLst>
              <a:ext uri="{FF2B5EF4-FFF2-40B4-BE49-F238E27FC236}">
                <a16:creationId xmlns:a16="http://schemas.microsoft.com/office/drawing/2014/main" id="{9624E6D9-5C35-65D2-DDEC-D27804252D29}"/>
              </a:ext>
            </a:extLst>
          </p:cNvPr>
          <p:cNvSpPr txBox="1"/>
          <p:nvPr/>
        </p:nvSpPr>
        <p:spPr>
          <a:xfrm>
            <a:off x="1646912" y="4187974"/>
            <a:ext cx="2547622" cy="1419750"/>
          </a:xfrm>
          <a:prstGeom prst="rect">
            <a:avLst/>
          </a:prstGeom>
        </p:spPr>
        <p:txBody>
          <a:bodyPr vert="horz" wrap="square" lIns="91440" tIns="45720" rIns="91440" bIns="45720" rtlCol="0">
            <a:normAutofit/>
          </a:bodyPr>
          <a:lstStyle/>
          <a:p>
            <a:pPr algn="ctr">
              <a:lnSpc>
                <a:spcPct val="120000"/>
              </a:lnSpc>
              <a:spcBef>
                <a:spcPts val="1000"/>
              </a:spcBef>
            </a:pPr>
            <a:r>
              <a:rPr lang="en-US" sz="1400" dirty="0">
                <a:latin typeface="Verdana" panose="020B0604030504040204" pitchFamily="34" charset="0"/>
                <a:ea typeface="Verdana" panose="020B0604030504040204" pitchFamily="34" charset="0"/>
              </a:rPr>
              <a:t> Both </a:t>
            </a:r>
            <a:r>
              <a:rPr lang="en-US" sz="1400" b="1" dirty="0">
                <a:latin typeface="Verdana" panose="020B0604030504040204" pitchFamily="34" charset="0"/>
                <a:ea typeface="Verdana" panose="020B0604030504040204" pitchFamily="34" charset="0"/>
              </a:rPr>
              <a:t>TYNDP and PS-CBA assessment </a:t>
            </a:r>
            <a:r>
              <a:rPr lang="en-US" sz="1400" dirty="0">
                <a:latin typeface="Verdana" panose="020B0604030504040204" pitchFamily="34" charset="0"/>
                <a:ea typeface="Verdana" panose="020B0604030504040204" pitchFamily="34" charset="0"/>
              </a:rPr>
              <a:t>are carried out by ENTSOG</a:t>
            </a:r>
            <a:r>
              <a:rPr lang="en-US" sz="1400" b="1" dirty="0">
                <a:latin typeface="Verdana" panose="020B0604030504040204" pitchFamily="34" charset="0"/>
                <a:ea typeface="Verdana" panose="020B0604030504040204" pitchFamily="34" charset="0"/>
              </a:rPr>
              <a:t> following the CBA Methodology</a:t>
            </a:r>
          </a:p>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fr-BE"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27" name="Picture 26">
            <a:extLst>
              <a:ext uri="{FF2B5EF4-FFF2-40B4-BE49-F238E27FC236}">
                <a16:creationId xmlns:a16="http://schemas.microsoft.com/office/drawing/2014/main" id="{0379F76C-10BA-C553-7D3F-C679955BB98E}"/>
              </a:ext>
            </a:extLst>
          </p:cNvPr>
          <p:cNvPicPr>
            <a:picLocks noChangeAspect="1"/>
          </p:cNvPicPr>
          <p:nvPr/>
        </p:nvPicPr>
        <p:blipFill>
          <a:blip r:embed="rId4"/>
          <a:stretch>
            <a:fillRect/>
          </a:stretch>
        </p:blipFill>
        <p:spPr>
          <a:xfrm>
            <a:off x="1892918" y="916783"/>
            <a:ext cx="2098988" cy="2995828"/>
          </a:xfrm>
          <a:prstGeom prst="rect">
            <a:avLst/>
          </a:prstGeom>
          <a:effectLst>
            <a:outerShdw blurRad="50800" dist="63500" dir="2700000" algn="tl" rotWithShape="0">
              <a:prstClr val="black">
                <a:alpha val="50000"/>
              </a:prstClr>
            </a:outerShdw>
          </a:effectLst>
        </p:spPr>
      </p:pic>
      <p:sp>
        <p:nvSpPr>
          <p:cNvPr id="30" name="Rectangle 29">
            <a:extLst>
              <a:ext uri="{FF2B5EF4-FFF2-40B4-BE49-F238E27FC236}">
                <a16:creationId xmlns:a16="http://schemas.microsoft.com/office/drawing/2014/main" id="{FBD4AAD0-24FF-0A28-00BE-0C7FF87EB1C2}"/>
              </a:ext>
            </a:extLst>
          </p:cNvPr>
          <p:cNvSpPr/>
          <p:nvPr/>
        </p:nvSpPr>
        <p:spPr>
          <a:xfrm>
            <a:off x="5240930" y="4228619"/>
            <a:ext cx="720080" cy="174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A53448C-8A2E-3F6E-C99A-3B1AF2C9CF8B}"/>
              </a:ext>
            </a:extLst>
          </p:cNvPr>
          <p:cNvSpPr txBox="1"/>
          <p:nvPr/>
        </p:nvSpPr>
        <p:spPr>
          <a:xfrm>
            <a:off x="5217055" y="4179131"/>
            <a:ext cx="720080" cy="238978"/>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800" b="1" i="0" u="none" strike="noStrike" kern="1200" cap="none" spc="0" normalizeH="0" baseline="0" noProof="0" dirty="0">
                <a:ln>
                  <a:noFill/>
                </a:ln>
                <a:solidFill>
                  <a:schemeClr val="accent1">
                    <a:lumMod val="75000"/>
                  </a:schemeClr>
                </a:solidFill>
                <a:effectLst/>
                <a:uLnTx/>
                <a:uFillTx/>
                <a:latin typeface="Lato" panose="020F0502020204030203"/>
                <a:ea typeface="Lato" panose="020F0502020204030203" pitchFamily="34" charset="0"/>
                <a:cs typeface="Lato" panose="020F0502020204030203" pitchFamily="34" charset="0"/>
              </a:rPr>
              <a:t>2022</a:t>
            </a:r>
          </a:p>
        </p:txBody>
      </p:sp>
      <p:sp>
        <p:nvSpPr>
          <p:cNvPr id="38" name="Arrow: Curved Down 37">
            <a:extLst>
              <a:ext uri="{FF2B5EF4-FFF2-40B4-BE49-F238E27FC236}">
                <a16:creationId xmlns:a16="http://schemas.microsoft.com/office/drawing/2014/main" id="{A5EF103B-542C-5591-3AD7-8E66B81AF838}"/>
              </a:ext>
            </a:extLst>
          </p:cNvPr>
          <p:cNvSpPr/>
          <p:nvPr/>
        </p:nvSpPr>
        <p:spPr>
          <a:xfrm rot="1669295">
            <a:off x="4180403" y="1247354"/>
            <a:ext cx="1628676" cy="52602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413EB1D3-D52A-9502-2509-F1F686927F2F}"/>
              </a:ext>
            </a:extLst>
          </p:cNvPr>
          <p:cNvSpPr txBox="1"/>
          <p:nvPr/>
        </p:nvSpPr>
        <p:spPr>
          <a:xfrm>
            <a:off x="6096000" y="1194659"/>
            <a:ext cx="5184576" cy="640721"/>
          </a:xfrm>
          <a:prstGeom prst="rect">
            <a:avLst/>
          </a:prstGeom>
        </p:spPr>
        <p:txBody>
          <a:bodyPr vert="horz" wrap="square" lIns="91440" tIns="45720" rIns="91440" bIns="45720" rtlCol="0">
            <a:normAutofit lnSpcReduction="10000"/>
          </a:bodyPr>
          <a:lstStyle/>
          <a:p>
            <a:pPr>
              <a:lnSpc>
                <a:spcPct val="120000"/>
              </a:lnSpc>
              <a:spcBef>
                <a:spcPts val="600"/>
              </a:spcBef>
            </a:pPr>
            <a:r>
              <a:rPr lang="en-US" sz="1400" dirty="0">
                <a:latin typeface="Verdana" panose="020B0604030504040204" pitchFamily="34" charset="0"/>
                <a:ea typeface="Verdana" panose="020B0604030504040204" pitchFamily="34" charset="0"/>
              </a:rPr>
              <a:t>Each TYNDP/ PS-CBA process will be complemented by</a:t>
            </a:r>
          </a:p>
          <a:p>
            <a:pPr>
              <a:lnSpc>
                <a:spcPct val="120000"/>
              </a:lnSpc>
              <a:spcBef>
                <a:spcPts val="600"/>
              </a:spcBef>
            </a:pPr>
            <a:r>
              <a:rPr lang="en-US" sz="1400" b="1" dirty="0">
                <a:solidFill>
                  <a:srgbClr val="76B828"/>
                </a:solidFill>
                <a:latin typeface="Verdana" panose="020B0604030504040204" pitchFamily="34" charset="0"/>
                <a:ea typeface="Verdana" panose="020B0604030504040204" pitchFamily="34" charset="0"/>
              </a:rPr>
              <a:t>Implementation Guidelines </a:t>
            </a:r>
          </a:p>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fr-BE"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45" name="Graphic 44" descr="Badge New with solid fill">
            <a:extLst>
              <a:ext uri="{FF2B5EF4-FFF2-40B4-BE49-F238E27FC236}">
                <a16:creationId xmlns:a16="http://schemas.microsoft.com/office/drawing/2014/main" id="{50138607-7AC4-53D8-2ABC-45B752B5B5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50434" y="1381437"/>
            <a:ext cx="365126" cy="365126"/>
          </a:xfrm>
          <a:prstGeom prst="rect">
            <a:avLst/>
          </a:prstGeom>
        </p:spPr>
      </p:pic>
      <p:sp>
        <p:nvSpPr>
          <p:cNvPr id="46" name="Rectangle: Rounded Corners 45">
            <a:extLst>
              <a:ext uri="{FF2B5EF4-FFF2-40B4-BE49-F238E27FC236}">
                <a16:creationId xmlns:a16="http://schemas.microsoft.com/office/drawing/2014/main" id="{442572F9-4640-377B-B9C8-682063A7727C}"/>
              </a:ext>
            </a:extLst>
          </p:cNvPr>
          <p:cNvSpPr/>
          <p:nvPr/>
        </p:nvSpPr>
        <p:spPr>
          <a:xfrm>
            <a:off x="9269132" y="1918988"/>
            <a:ext cx="2567720" cy="1796492"/>
          </a:xfrm>
          <a:prstGeom prst="roundRect">
            <a:avLst/>
          </a:prstGeom>
          <a:solidFill>
            <a:srgbClr val="76B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TextBox 49">
            <a:extLst>
              <a:ext uri="{FF2B5EF4-FFF2-40B4-BE49-F238E27FC236}">
                <a16:creationId xmlns:a16="http://schemas.microsoft.com/office/drawing/2014/main" id="{2A208418-83F2-63AA-B074-B1FC1FCD6B70}"/>
              </a:ext>
            </a:extLst>
          </p:cNvPr>
          <p:cNvSpPr txBox="1"/>
          <p:nvPr/>
        </p:nvSpPr>
        <p:spPr>
          <a:xfrm>
            <a:off x="9336920" y="2143078"/>
            <a:ext cx="2362248" cy="1563731"/>
          </a:xfrm>
          <a:prstGeom prst="rect">
            <a:avLst/>
          </a:prstGeom>
        </p:spPr>
        <p:txBody>
          <a:bodyPr vert="horz" wrap="square" lIns="91440" tIns="45720" rIns="91440" bIns="45720" rtlCol="0">
            <a:normAutofit lnSpcReduction="10000"/>
          </a:bodyPr>
          <a:lstStyle/>
          <a:p>
            <a:pPr marL="0" marR="0" indent="0"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400" i="0" u="none" strike="noStrike" kern="1200" cap="none" spc="0" normalizeH="0" baseline="0" noProof="0" dirty="0">
                <a:ln>
                  <a:noFill/>
                </a:ln>
                <a:solidFill>
                  <a:schemeClr val="bg1"/>
                </a:solidFill>
                <a:effectLst/>
                <a:uLnTx/>
                <a:uFillTx/>
                <a:latin typeface="Lato" panose="020F0502020204030203"/>
                <a:ea typeface="Lato" panose="020F0502020204030203" pitchFamily="34" charset="0"/>
                <a:cs typeface="Lato" panose="020F0502020204030203" pitchFamily="34" charset="0"/>
              </a:rPr>
              <a:t>Detailed information regarding different elements impacting PS-CBA for each process is defined in the Implementation Guidelines </a:t>
            </a:r>
          </a:p>
        </p:txBody>
      </p:sp>
      <p:sp>
        <p:nvSpPr>
          <p:cNvPr id="51" name="TextBox 50">
            <a:extLst>
              <a:ext uri="{FF2B5EF4-FFF2-40B4-BE49-F238E27FC236}">
                <a16:creationId xmlns:a16="http://schemas.microsoft.com/office/drawing/2014/main" id="{224A06A9-DD54-E0DA-CC0C-C9BFD6218DC3}"/>
              </a:ext>
            </a:extLst>
          </p:cNvPr>
          <p:cNvSpPr txBox="1"/>
          <p:nvPr/>
        </p:nvSpPr>
        <p:spPr>
          <a:xfrm rot="16200000">
            <a:off x="-1286415" y="2449080"/>
            <a:ext cx="5487612" cy="640721"/>
          </a:xfrm>
          <a:prstGeom prst="rect">
            <a:avLst/>
          </a:prstGeom>
        </p:spPr>
        <p:txBody>
          <a:bodyPr vert="horz" wrap="square" lIns="91440" tIns="45720" rIns="91440" bIns="45720" rtlCol="0">
            <a:normAutofit/>
          </a:bodyPr>
          <a:lstStyle/>
          <a:p>
            <a:pPr algn="ctr">
              <a:lnSpc>
                <a:spcPct val="120000"/>
              </a:lnSpc>
              <a:spcBef>
                <a:spcPts val="600"/>
              </a:spcBef>
            </a:pPr>
            <a:r>
              <a:rPr lang="en-US" sz="1400" b="1" dirty="0">
                <a:solidFill>
                  <a:srgbClr val="76B828"/>
                </a:solidFill>
                <a:latin typeface="Verdana" panose="020B0604030504040204" pitchFamily="34" charset="0"/>
                <a:ea typeface="Verdana" panose="020B0604030504040204" pitchFamily="34" charset="0"/>
              </a:rPr>
              <a:t>General Framework</a:t>
            </a:r>
          </a:p>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endParaRPr kumimoji="0" lang="fr-BE"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4987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lstStyle/>
          <a:p>
            <a:r>
              <a:rPr lang="en-US" dirty="0"/>
              <a:t>Context: revised TEN-E Regulation</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2</a:t>
            </a:fld>
            <a:endParaRPr lang="fr-FR" dirty="0"/>
          </a:p>
        </p:txBody>
      </p:sp>
      <p:sp>
        <p:nvSpPr>
          <p:cNvPr id="6" name="Rectangle 1">
            <a:extLst>
              <a:ext uri="{FF2B5EF4-FFF2-40B4-BE49-F238E27FC236}">
                <a16:creationId xmlns:a16="http://schemas.microsoft.com/office/drawing/2014/main" id="{7C93F703-540C-5A4D-1AB5-EBF90AB57C3E}"/>
              </a:ext>
            </a:extLst>
          </p:cNvPr>
          <p:cNvSpPr>
            <a:spLocks noChangeArrowheads="1"/>
          </p:cNvSpPr>
          <p:nvPr/>
        </p:nvSpPr>
        <p:spPr bwMode="auto">
          <a:xfrm>
            <a:off x="838200" y="184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BE" altLang="en-B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81FBC496-5967-2E11-2926-1DF1E54C0DAC}"/>
              </a:ext>
            </a:extLst>
          </p:cNvPr>
          <p:cNvSpPr txBox="1"/>
          <p:nvPr/>
        </p:nvSpPr>
        <p:spPr>
          <a:xfrm>
            <a:off x="2279910" y="1340768"/>
            <a:ext cx="8409070" cy="4803295"/>
          </a:xfrm>
          <a:prstGeom prst="rect">
            <a:avLst/>
          </a:prstGeom>
        </p:spPr>
        <p:txBody>
          <a:bodyPr vert="horz" wrap="square" lIns="91440" tIns="45720" rIns="91440" bIns="45720" rtlCol="0" anchor="t">
            <a:normAutofit fontScale="92500" lnSpcReduction="10000"/>
          </a:bodyPr>
          <a:lstStyle/>
          <a:p>
            <a:pPr algn="just">
              <a:lnSpc>
                <a:spcPct val="120000"/>
              </a:lnSpc>
              <a:spcBef>
                <a:spcPts val="1000"/>
              </a:spcBef>
            </a:pPr>
            <a:r>
              <a:rPr lang="en-US" b="1" dirty="0">
                <a:latin typeface="Lato" panose="020F0502020204030203"/>
                <a:ea typeface="Lato" panose="020F0502020204030203" pitchFamily="34" charset="0"/>
                <a:cs typeface="Lato" panose="020F0502020204030203" pitchFamily="34" charset="0"/>
              </a:rPr>
              <a:t>Revised TEN-E Regulation  (Art. 11) obliges ENTSOG and ENTSO-E to:</a:t>
            </a:r>
          </a:p>
          <a:p>
            <a:pPr marL="285750" indent="-285750" algn="just">
              <a:lnSpc>
                <a:spcPct val="120000"/>
              </a:lnSpc>
              <a:spcBef>
                <a:spcPts val="1000"/>
              </a:spcBef>
              <a:buFont typeface="Wingdings" panose="05000000000000000000" pitchFamily="2" charset="2"/>
              <a:buChar char="ü"/>
            </a:pPr>
            <a:r>
              <a:rPr lang="en-US" b="1" dirty="0">
                <a:latin typeface="Lato"/>
                <a:ea typeface="Lato"/>
                <a:cs typeface="Lato"/>
              </a:rPr>
              <a:t>2023: </a:t>
            </a:r>
            <a:r>
              <a:rPr lang="en-US" dirty="0">
                <a:latin typeface="Lato"/>
                <a:ea typeface="Lato"/>
                <a:cs typeface="Lato"/>
              </a:rPr>
              <a:t>Develop consistent </a:t>
            </a:r>
            <a:r>
              <a:rPr lang="en-US" b="1" dirty="0">
                <a:latin typeface="Lato"/>
                <a:ea typeface="Lato"/>
                <a:cs typeface="Lato"/>
              </a:rPr>
              <a:t>single sector draft methodologies </a:t>
            </a:r>
            <a:r>
              <a:rPr lang="en-US" dirty="0">
                <a:latin typeface="Lato"/>
                <a:ea typeface="Lato"/>
                <a:cs typeface="Lato"/>
              </a:rPr>
              <a:t>for a harmonized energy system-wide cost-benefit analysis at Union level for hydrogen (ENTSOG) and electricity (ENTSO-E) infrastructure </a:t>
            </a:r>
            <a:endParaRPr lang="en-US" dirty="0">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r>
              <a:rPr lang="en-US" b="1" dirty="0">
                <a:latin typeface="Lato"/>
                <a:ea typeface="Lato"/>
                <a:cs typeface="Lato"/>
              </a:rPr>
              <a:t>2025: </a:t>
            </a:r>
            <a:r>
              <a:rPr lang="en-US" dirty="0">
                <a:latin typeface="Lato"/>
                <a:ea typeface="Lato"/>
                <a:cs typeface="Lato"/>
              </a:rPr>
              <a:t>Jointly </a:t>
            </a:r>
            <a:r>
              <a:rPr kumimoji="0" lang="en-US" i="0" u="none" strike="noStrike" kern="1200" cap="none" spc="0" normalizeH="0" baseline="0" noProof="0" dirty="0">
                <a:ln>
                  <a:noFill/>
                </a:ln>
                <a:effectLst/>
                <a:uLnTx/>
                <a:uFillTx/>
                <a:latin typeface="Lato"/>
                <a:ea typeface="Lato"/>
                <a:cs typeface="Lato"/>
              </a:rPr>
              <a:t>submit to EC and ACER </a:t>
            </a:r>
            <a:r>
              <a:rPr kumimoji="0" lang="en-US" b="1" i="0" strike="noStrike" kern="1200" cap="none" spc="0" normalizeH="0" baseline="0" noProof="0" dirty="0">
                <a:ln>
                  <a:noFill/>
                </a:ln>
                <a:effectLst/>
                <a:uLnTx/>
                <a:uFillTx/>
                <a:latin typeface="Lato"/>
                <a:ea typeface="Lato"/>
                <a:cs typeface="Lato"/>
              </a:rPr>
              <a:t>progressively integrated model</a:t>
            </a:r>
            <a:r>
              <a:rPr lang="en-US" dirty="0">
                <a:latin typeface="Lato"/>
                <a:ea typeface="Lato"/>
                <a:cs typeface="Lato"/>
              </a:rPr>
              <a:t> </a:t>
            </a:r>
            <a:r>
              <a:rPr kumimoji="0" lang="en-US" i="0" u="none" strike="noStrike" kern="1200" cap="none" spc="0" normalizeH="0" baseline="0" noProof="0" dirty="0">
                <a:ln>
                  <a:noFill/>
                </a:ln>
                <a:effectLst/>
                <a:uLnTx/>
                <a:uFillTx/>
                <a:latin typeface="Lato"/>
                <a:ea typeface="Lato"/>
                <a:cs typeface="Lato"/>
              </a:rPr>
              <a:t> including electricity, gas and hydrogen transmission</a:t>
            </a:r>
            <a:endParaRPr lang="en-US" i="0" u="none" strike="noStrike" kern="1200" cap="none" spc="0" normalizeH="0" baseline="0" noProof="0" dirty="0">
              <a:ln>
                <a:noFill/>
              </a:ln>
              <a:effectLst/>
              <a:uLnTx/>
              <a:uFillTx/>
              <a:latin typeface="Lato"/>
              <a:ea typeface="Lato"/>
              <a:cs typeface="Lato"/>
            </a:endParaRPr>
          </a:p>
          <a:p>
            <a:pPr marL="285750" indent="-285750" algn="just">
              <a:lnSpc>
                <a:spcPct val="120000"/>
              </a:lnSpc>
              <a:spcBef>
                <a:spcPts val="1000"/>
              </a:spcBef>
              <a:buFont typeface="Wingdings" panose="05000000000000000000" pitchFamily="2" charset="2"/>
              <a:buChar char="ü"/>
            </a:pP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algn="just">
              <a:lnSpc>
                <a:spcPct val="120000"/>
              </a:lnSpc>
              <a:spcBef>
                <a:spcPts val="1000"/>
              </a:spcBef>
            </a:pPr>
            <a:r>
              <a:rPr kumimoji="0" lang="en-US" b="1" i="0" u="none" strike="noStrike" kern="1200" cap="none" spc="0" normalizeH="0" baseline="0" noProof="0" dirty="0">
                <a:ln>
                  <a:noFill/>
                </a:ln>
                <a:effectLst/>
                <a:uLnTx/>
                <a:uFillTx/>
                <a:latin typeface="Lato"/>
                <a:ea typeface="Lato"/>
                <a:cs typeface="Lato"/>
              </a:rPr>
              <a:t>Consistent and uniform CBA </a:t>
            </a:r>
            <a:r>
              <a:rPr lang="en-US" b="1" dirty="0">
                <a:latin typeface="Lato"/>
                <a:ea typeface="Lato"/>
                <a:cs typeface="Lato"/>
              </a:rPr>
              <a:t>methodologies</a:t>
            </a:r>
            <a:r>
              <a:rPr kumimoji="0" lang="en-US" b="1" i="0" u="none" strike="noStrike" kern="1200" cap="none" spc="0" normalizeH="0" baseline="0" noProof="0" dirty="0">
                <a:ln>
                  <a:noFill/>
                </a:ln>
                <a:effectLst/>
                <a:uLnTx/>
                <a:uFillTx/>
                <a:latin typeface="Lato"/>
                <a:ea typeface="Lato"/>
                <a:cs typeface="Lato"/>
              </a:rPr>
              <a:t> across different energy infrastructure categories</a:t>
            </a:r>
            <a:endParaRPr lang="en-US" b="1" i="0" u="none" strike="noStrike" kern="1200" cap="none" spc="0" normalizeH="0" baseline="0" noProof="0" dirty="0">
              <a:ln>
                <a:noFill/>
              </a:ln>
              <a:effectLst/>
              <a:uLnTx/>
              <a:uFillTx/>
              <a:latin typeface="Lato"/>
              <a:ea typeface="Lato"/>
              <a:cs typeface="Lato"/>
            </a:endParaRPr>
          </a:p>
          <a:p>
            <a:pPr algn="just">
              <a:lnSpc>
                <a:spcPct val="120000"/>
              </a:lnSpc>
              <a:spcBef>
                <a:spcPts val="1000"/>
              </a:spcBef>
            </a:pPr>
            <a:r>
              <a:rPr lang="en-US" b="1" dirty="0">
                <a:latin typeface="Lato"/>
                <a:ea typeface="Lato"/>
                <a:cs typeface="Lato"/>
              </a:rPr>
              <a:t>Should be b</a:t>
            </a:r>
            <a:r>
              <a:rPr kumimoji="0" lang="en-US" b="1" i="0" u="none" strike="noStrike" kern="1200" cap="none" spc="0" normalizeH="0" baseline="0" noProof="0" dirty="0">
                <a:ln>
                  <a:noFill/>
                </a:ln>
                <a:effectLst/>
                <a:uLnTx/>
                <a:uFillTx/>
                <a:latin typeface="Lato"/>
                <a:ea typeface="Lato"/>
                <a:cs typeface="Lato"/>
              </a:rPr>
              <a:t>ased on common assumptions and should consider sectorial specificities</a:t>
            </a:r>
            <a:endParaRPr lang="en-US" b="1" i="0" u="none" strike="noStrike" kern="1200" cap="none" spc="0" normalizeH="0" baseline="0" noProof="0" dirty="0">
              <a:ln>
                <a:noFill/>
              </a:ln>
              <a:effectLst/>
              <a:uLnTx/>
              <a:uFillTx/>
              <a:latin typeface="Lato"/>
              <a:ea typeface="Lato"/>
              <a:cs typeface="Lato"/>
            </a:endParaRPr>
          </a:p>
          <a:p>
            <a:pPr algn="just">
              <a:lnSpc>
                <a:spcPct val="120000"/>
              </a:lnSpc>
              <a:spcBef>
                <a:spcPts val="1000"/>
              </a:spcBef>
            </a:pPr>
            <a:endParaRPr lang="en-US" b="1" dirty="0">
              <a:latin typeface="Lato" panose="020F0502020204030203"/>
              <a:ea typeface="Lato" panose="020F0502020204030203" pitchFamily="34" charset="0"/>
              <a:cs typeface="Lato" panose="020F0502020204030203" pitchFamily="34" charset="0"/>
            </a:endParaRPr>
          </a:p>
          <a:p>
            <a:pPr algn="just">
              <a:lnSpc>
                <a:spcPct val="120000"/>
              </a:lnSpc>
              <a:spcBef>
                <a:spcPts val="1000"/>
              </a:spcBef>
            </a:pPr>
            <a:r>
              <a:rPr lang="en-US" b="1" dirty="0">
                <a:latin typeface="Lato" panose="020F0502020204030203"/>
                <a:ea typeface="Lato" panose="020F0502020204030203" pitchFamily="34" charset="0"/>
                <a:cs typeface="Lato" panose="020F0502020204030203" pitchFamily="34" charset="0"/>
              </a:rPr>
              <a:t>Consistent with EU’s 2030 targets for energy and climate and 2050 climate neutrality objective</a:t>
            </a: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2541912D-59C8-D421-AEAE-CC1F53FAF391}"/>
              </a:ext>
            </a:extLst>
          </p:cNvPr>
          <p:cNvPicPr>
            <a:picLocks noChangeAspect="1"/>
          </p:cNvPicPr>
          <p:nvPr/>
        </p:nvPicPr>
        <p:blipFill>
          <a:blip r:embed="rId2"/>
          <a:stretch>
            <a:fillRect/>
          </a:stretch>
        </p:blipFill>
        <p:spPr>
          <a:xfrm>
            <a:off x="730174" y="1762565"/>
            <a:ext cx="730331" cy="730331"/>
          </a:xfrm>
          <a:prstGeom prst="rect">
            <a:avLst/>
          </a:prstGeom>
        </p:spPr>
      </p:pic>
      <p:sp>
        <p:nvSpPr>
          <p:cNvPr id="30" name="Oval 29">
            <a:extLst>
              <a:ext uri="{FF2B5EF4-FFF2-40B4-BE49-F238E27FC236}">
                <a16:creationId xmlns:a16="http://schemas.microsoft.com/office/drawing/2014/main" id="{AD248070-1B2A-BF28-2A6F-358EA9563A38}"/>
              </a:ext>
            </a:extLst>
          </p:cNvPr>
          <p:cNvSpPr/>
          <p:nvPr/>
        </p:nvSpPr>
        <p:spPr>
          <a:xfrm>
            <a:off x="614371" y="3933056"/>
            <a:ext cx="504056" cy="443381"/>
          </a:xfrm>
          <a:prstGeom prst="ellipse">
            <a:avLst/>
          </a:prstGeom>
          <a:solidFill>
            <a:srgbClr val="76B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Oval 30">
            <a:extLst>
              <a:ext uri="{FF2B5EF4-FFF2-40B4-BE49-F238E27FC236}">
                <a16:creationId xmlns:a16="http://schemas.microsoft.com/office/drawing/2014/main" id="{5CCBC280-093F-662E-1F57-D4C5AF4E17BA}"/>
              </a:ext>
            </a:extLst>
          </p:cNvPr>
          <p:cNvSpPr/>
          <p:nvPr/>
        </p:nvSpPr>
        <p:spPr>
          <a:xfrm>
            <a:off x="1271464" y="3933056"/>
            <a:ext cx="504056" cy="443381"/>
          </a:xfrm>
          <a:prstGeom prst="ellipse">
            <a:avLst/>
          </a:prstGeom>
          <a:pattFill prst="pct10">
            <a:fgClr>
              <a:schemeClr val="accent1">
                <a:lumMod val="75000"/>
              </a:schemeClr>
            </a:fgClr>
            <a:bgClr>
              <a:schemeClr val="bg1"/>
            </a:bgClr>
          </a:patt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7" name="Group 36">
            <a:extLst>
              <a:ext uri="{FF2B5EF4-FFF2-40B4-BE49-F238E27FC236}">
                <a16:creationId xmlns:a16="http://schemas.microsoft.com/office/drawing/2014/main" id="{F2579E03-2DFD-776B-1B94-7D6D4C4FA836}"/>
              </a:ext>
            </a:extLst>
          </p:cNvPr>
          <p:cNvGrpSpPr/>
          <p:nvPr/>
        </p:nvGrpSpPr>
        <p:grpSpPr>
          <a:xfrm>
            <a:off x="614371" y="4427223"/>
            <a:ext cx="1103923" cy="788096"/>
            <a:chOff x="767408" y="4797152"/>
            <a:chExt cx="1238452" cy="809086"/>
          </a:xfrm>
        </p:grpSpPr>
        <p:cxnSp>
          <p:nvCxnSpPr>
            <p:cNvPr id="33" name="Straight Connector 32">
              <a:extLst>
                <a:ext uri="{FF2B5EF4-FFF2-40B4-BE49-F238E27FC236}">
                  <a16:creationId xmlns:a16="http://schemas.microsoft.com/office/drawing/2014/main" id="{AAF9C5F6-15CB-1A5D-1655-333E03600AC4}"/>
                </a:ext>
              </a:extLst>
            </p:cNvPr>
            <p:cNvCxnSpPr/>
            <p:nvPr/>
          </p:nvCxnSpPr>
          <p:spPr>
            <a:xfrm>
              <a:off x="767408" y="4797152"/>
              <a:ext cx="123845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5EC3B67-71B2-AE11-1FA8-7B4350829322}"/>
                </a:ext>
              </a:extLst>
            </p:cNvPr>
            <p:cNvSpPr/>
            <p:nvPr/>
          </p:nvSpPr>
          <p:spPr>
            <a:xfrm>
              <a:off x="927620" y="4797152"/>
              <a:ext cx="914400" cy="73301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34">
              <a:extLst>
                <a:ext uri="{FF2B5EF4-FFF2-40B4-BE49-F238E27FC236}">
                  <a16:creationId xmlns:a16="http://schemas.microsoft.com/office/drawing/2014/main" id="{E84D2CC0-CC06-C5BD-769F-3BC7AD1DE804}"/>
                </a:ext>
              </a:extLst>
            </p:cNvPr>
            <p:cNvSpPr/>
            <p:nvPr/>
          </p:nvSpPr>
          <p:spPr>
            <a:xfrm>
              <a:off x="796254" y="5124088"/>
              <a:ext cx="1209606" cy="482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pic>
        <p:nvPicPr>
          <p:cNvPr id="39" name="Picture 38">
            <a:extLst>
              <a:ext uri="{FF2B5EF4-FFF2-40B4-BE49-F238E27FC236}">
                <a16:creationId xmlns:a16="http://schemas.microsoft.com/office/drawing/2014/main" id="{E0E90E92-AE9F-A3F4-550C-B860BBE86C76}"/>
              </a:ext>
            </a:extLst>
          </p:cNvPr>
          <p:cNvPicPr>
            <a:picLocks noChangeAspect="1"/>
          </p:cNvPicPr>
          <p:nvPr/>
        </p:nvPicPr>
        <p:blipFill>
          <a:blip r:embed="rId3"/>
          <a:stretch>
            <a:fillRect/>
          </a:stretch>
        </p:blipFill>
        <p:spPr>
          <a:xfrm>
            <a:off x="767408" y="5263439"/>
            <a:ext cx="914400" cy="973873"/>
          </a:xfrm>
          <a:prstGeom prst="rect">
            <a:avLst/>
          </a:prstGeom>
        </p:spPr>
      </p:pic>
      <p:cxnSp>
        <p:nvCxnSpPr>
          <p:cNvPr id="8" name="Straight Connector 7">
            <a:extLst>
              <a:ext uri="{FF2B5EF4-FFF2-40B4-BE49-F238E27FC236}">
                <a16:creationId xmlns:a16="http://schemas.microsoft.com/office/drawing/2014/main" id="{1AD724E4-31AF-25CB-E602-C5AEFD82E3CB}"/>
              </a:ext>
            </a:extLst>
          </p:cNvPr>
          <p:cNvCxnSpPr>
            <a:cxnSpLocks/>
          </p:cNvCxnSpPr>
          <p:nvPr/>
        </p:nvCxnSpPr>
        <p:spPr>
          <a:xfrm>
            <a:off x="2063552" y="1412776"/>
            <a:ext cx="0" cy="1994983"/>
          </a:xfrm>
          <a:prstGeom prst="line">
            <a:avLst/>
          </a:prstGeom>
          <a:ln w="9525">
            <a:solidFill>
              <a:srgbClr val="76B82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92A0FC-E132-B57F-2BB3-C888952886CC}"/>
              </a:ext>
            </a:extLst>
          </p:cNvPr>
          <p:cNvCxnSpPr>
            <a:cxnSpLocks/>
          </p:cNvCxnSpPr>
          <p:nvPr/>
        </p:nvCxnSpPr>
        <p:spPr>
          <a:xfrm>
            <a:off x="2063552" y="3809401"/>
            <a:ext cx="0" cy="1059759"/>
          </a:xfrm>
          <a:prstGeom prst="line">
            <a:avLst/>
          </a:prstGeom>
          <a:ln w="9525">
            <a:solidFill>
              <a:srgbClr val="76B82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6963E0-78DD-C06F-693F-C9BE0D58C597}"/>
              </a:ext>
            </a:extLst>
          </p:cNvPr>
          <p:cNvCxnSpPr>
            <a:cxnSpLocks/>
          </p:cNvCxnSpPr>
          <p:nvPr/>
        </p:nvCxnSpPr>
        <p:spPr>
          <a:xfrm>
            <a:off x="2063552" y="5215319"/>
            <a:ext cx="0" cy="1059759"/>
          </a:xfrm>
          <a:prstGeom prst="line">
            <a:avLst/>
          </a:prstGeom>
          <a:ln w="9525">
            <a:solidFill>
              <a:srgbClr val="76B828"/>
            </a:solidFill>
          </a:ln>
        </p:spPr>
        <p:style>
          <a:lnRef idx="1">
            <a:schemeClr val="accent1"/>
          </a:lnRef>
          <a:fillRef idx="0">
            <a:schemeClr val="accent1"/>
          </a:fillRef>
          <a:effectRef idx="0">
            <a:schemeClr val="accent1"/>
          </a:effectRef>
          <a:fontRef idx="minor">
            <a:schemeClr val="tx1"/>
          </a:fontRef>
        </p:style>
      </p:cxnSp>
      <p:sp>
        <p:nvSpPr>
          <p:cNvPr id="14" name="Footer Placeholder 5">
            <a:extLst>
              <a:ext uri="{FF2B5EF4-FFF2-40B4-BE49-F238E27FC236}">
                <a16:creationId xmlns:a16="http://schemas.microsoft.com/office/drawing/2014/main" id="{DA108BB2-F1A1-D110-74FA-397661A96C75}"/>
              </a:ext>
            </a:extLst>
          </p:cNvPr>
          <p:cNvSpPr txBox="1">
            <a:spLocks/>
          </p:cNvSpPr>
          <p:nvPr/>
        </p:nvSpPr>
        <p:spPr>
          <a:xfrm>
            <a:off x="224220" y="6356353"/>
            <a:ext cx="11419218"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latin typeface="Lato"/>
                <a:ea typeface="Lato"/>
                <a:cs typeface="Lato"/>
              </a:rPr>
              <a:t>ENTSOG </a:t>
            </a:r>
            <a:r>
              <a:rPr lang="fr-FR" dirty="0" err="1">
                <a:latin typeface="Lato"/>
                <a:ea typeface="Lato"/>
                <a:cs typeface="Lato"/>
              </a:rPr>
              <a:t>is</a:t>
            </a:r>
            <a:r>
              <a:rPr lang="fr-FR" dirty="0">
                <a:latin typeface="Lato"/>
                <a:ea typeface="Lato"/>
                <a:cs typeface="Lato"/>
              </a:rPr>
              <a:t> </a:t>
            </a:r>
            <a:r>
              <a:rPr lang="fr-FR" dirty="0" err="1">
                <a:latin typeface="Lato"/>
                <a:ea typeface="Lato"/>
                <a:cs typeface="Lato"/>
              </a:rPr>
              <a:t>currently</a:t>
            </a:r>
            <a:r>
              <a:rPr lang="fr-FR" dirty="0">
                <a:latin typeface="Lato"/>
                <a:ea typeface="Lato"/>
                <a:cs typeface="Lato"/>
              </a:rPr>
              <a:t> </a:t>
            </a:r>
            <a:r>
              <a:rPr lang="fr-FR" dirty="0" err="1">
                <a:latin typeface="Lato"/>
                <a:ea typeface="Lato"/>
                <a:cs typeface="Lato"/>
              </a:rPr>
              <a:t>developing</a:t>
            </a:r>
            <a:r>
              <a:rPr lang="fr-FR" dirty="0">
                <a:latin typeface="Lato"/>
                <a:ea typeface="Lato"/>
                <a:cs typeface="Lato"/>
              </a:rPr>
              <a:t> </a:t>
            </a:r>
            <a:r>
              <a:rPr lang="fr-FR" dirty="0" err="1">
                <a:latin typeface="Lato"/>
                <a:ea typeface="Lato"/>
                <a:cs typeface="Lato"/>
              </a:rPr>
              <a:t>its</a:t>
            </a:r>
            <a:r>
              <a:rPr lang="fr-FR" dirty="0">
                <a:latin typeface="Lato"/>
                <a:ea typeface="Lato"/>
                <a:cs typeface="Lato"/>
              </a:rPr>
              <a:t> single </a:t>
            </a:r>
            <a:r>
              <a:rPr lang="fr-FR" dirty="0" err="1">
                <a:latin typeface="Lato"/>
                <a:ea typeface="Lato"/>
                <a:cs typeface="Lato"/>
              </a:rPr>
              <a:t>sector</a:t>
            </a:r>
            <a:r>
              <a:rPr lang="fr-FR" dirty="0">
                <a:latin typeface="Lato"/>
                <a:ea typeface="Lato"/>
                <a:cs typeface="Lato"/>
              </a:rPr>
              <a:t> </a:t>
            </a:r>
            <a:r>
              <a:rPr lang="fr-FR" dirty="0" err="1">
                <a:latin typeface="Lato"/>
                <a:ea typeface="Lato"/>
                <a:cs typeface="Lato"/>
              </a:rPr>
              <a:t>cost-benefit</a:t>
            </a:r>
            <a:r>
              <a:rPr lang="fr-FR" dirty="0">
                <a:latin typeface="Lato"/>
                <a:ea typeface="Lato"/>
                <a:cs typeface="Lato"/>
              </a:rPr>
              <a:t> </a:t>
            </a:r>
            <a:r>
              <a:rPr lang="fr-FR" dirty="0" err="1">
                <a:latin typeface="Lato"/>
                <a:ea typeface="Lato"/>
                <a:cs typeface="Lato"/>
              </a:rPr>
              <a:t>analysis</a:t>
            </a:r>
            <a:r>
              <a:rPr lang="fr-FR" dirty="0">
                <a:latin typeface="Lato"/>
                <a:ea typeface="Lato"/>
                <a:cs typeface="Lato"/>
              </a:rPr>
              <a:t> </a:t>
            </a:r>
            <a:r>
              <a:rPr lang="fr-FR" dirty="0" err="1">
                <a:latin typeface="Lato"/>
                <a:ea typeface="Lato"/>
                <a:cs typeface="Lato"/>
              </a:rPr>
              <a:t>methodology</a:t>
            </a:r>
            <a:r>
              <a:rPr lang="fr-FR" dirty="0">
                <a:latin typeface="Lato"/>
                <a:ea typeface="Lato"/>
                <a:cs typeface="Lato"/>
              </a:rPr>
              <a:t> (</a:t>
            </a:r>
            <a:r>
              <a:rPr lang="fr-FR" dirty="0">
                <a:latin typeface="Lato"/>
                <a:ea typeface="Lato"/>
                <a:cs typeface="Lato"/>
                <a:hlinkClick r:id="rId4"/>
              </a:rPr>
              <a:t>link</a:t>
            </a:r>
            <a:r>
              <a:rPr lang="fr-FR" dirty="0">
                <a:latin typeface="Lato"/>
                <a:ea typeface="Lato"/>
                <a:cs typeface="Lato"/>
              </a:rPr>
              <a:t>)</a:t>
            </a:r>
          </a:p>
        </p:txBody>
      </p:sp>
    </p:spTree>
    <p:extLst>
      <p:ext uri="{BB962C8B-B14F-4D97-AF65-F5344CB8AC3E}">
        <p14:creationId xmlns:p14="http://schemas.microsoft.com/office/powerpoint/2010/main" val="4236212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normAutofit fontScale="90000"/>
          </a:bodyPr>
          <a:lstStyle/>
          <a:p>
            <a:r>
              <a:rPr lang="en-US" dirty="0"/>
              <a:t>Reference infrastructure in the preliminary draft CBA methodology</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20</a:t>
            </a:fld>
            <a:endParaRPr lang="fr-FR" dirty="0"/>
          </a:p>
        </p:txBody>
      </p:sp>
      <p:sp>
        <p:nvSpPr>
          <p:cNvPr id="21" name="Footer Placeholder 5">
            <a:extLst>
              <a:ext uri="{FF2B5EF4-FFF2-40B4-BE49-F238E27FC236}">
                <a16:creationId xmlns:a16="http://schemas.microsoft.com/office/drawing/2014/main" id="{55F167DC-E12F-9F55-26EE-66DA4AE631AC}"/>
              </a:ext>
            </a:extLst>
          </p:cNvPr>
          <p:cNvSpPr txBox="1">
            <a:spLocks/>
          </p:cNvSpPr>
          <p:nvPr/>
        </p:nvSpPr>
        <p:spPr>
          <a:xfrm>
            <a:off x="221398" y="634968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76B828"/>
                </a:solidFill>
                <a:latin typeface="Lato" panose="020F0502020204030203" pitchFamily="34" charset="0"/>
              </a:rPr>
              <a:t>Contrasted reference(s) network(s) </a:t>
            </a:r>
            <a:r>
              <a:rPr lang="en-US" dirty="0">
                <a:latin typeface="Lato" panose="020F0502020204030203" pitchFamily="34" charset="0"/>
              </a:rPr>
              <a:t>will ensure a </a:t>
            </a:r>
            <a:r>
              <a:rPr lang="en-US" b="1" dirty="0">
                <a:latin typeface="Lato" panose="020F0502020204030203" pitchFamily="34" charset="0"/>
              </a:rPr>
              <a:t>robust assessment </a:t>
            </a:r>
            <a:r>
              <a:rPr lang="en-US" dirty="0">
                <a:latin typeface="Lato" panose="020F0502020204030203" pitchFamily="34" charset="0"/>
              </a:rPr>
              <a:t>of hydrogen infrastructure</a:t>
            </a:r>
          </a:p>
        </p:txBody>
      </p:sp>
      <p:pic>
        <p:nvPicPr>
          <p:cNvPr id="23" name="Picture 22">
            <a:extLst>
              <a:ext uri="{FF2B5EF4-FFF2-40B4-BE49-F238E27FC236}">
                <a16:creationId xmlns:a16="http://schemas.microsoft.com/office/drawing/2014/main" id="{97C75B73-0DCE-2A1C-A742-7604F55ADEBE}"/>
              </a:ext>
            </a:extLst>
          </p:cNvPr>
          <p:cNvPicPr>
            <a:picLocks noChangeAspect="1"/>
          </p:cNvPicPr>
          <p:nvPr/>
        </p:nvPicPr>
        <p:blipFill>
          <a:blip r:embed="rId2"/>
          <a:stretch>
            <a:fillRect/>
          </a:stretch>
        </p:blipFill>
        <p:spPr>
          <a:xfrm>
            <a:off x="983432" y="3980679"/>
            <a:ext cx="3187864" cy="1968601"/>
          </a:xfrm>
          <a:prstGeom prst="rect">
            <a:avLst/>
          </a:prstGeom>
        </p:spPr>
      </p:pic>
      <p:pic>
        <p:nvPicPr>
          <p:cNvPr id="25" name="Picture 24">
            <a:extLst>
              <a:ext uri="{FF2B5EF4-FFF2-40B4-BE49-F238E27FC236}">
                <a16:creationId xmlns:a16="http://schemas.microsoft.com/office/drawing/2014/main" id="{6F7C23AC-BE8B-9A8A-061A-5D1DF5DF92AF}"/>
              </a:ext>
            </a:extLst>
          </p:cNvPr>
          <p:cNvPicPr>
            <a:picLocks noChangeAspect="1"/>
          </p:cNvPicPr>
          <p:nvPr/>
        </p:nvPicPr>
        <p:blipFill>
          <a:blip r:embed="rId3"/>
          <a:stretch>
            <a:fillRect/>
          </a:stretch>
        </p:blipFill>
        <p:spPr>
          <a:xfrm>
            <a:off x="4832842" y="4060057"/>
            <a:ext cx="3187864" cy="1809843"/>
          </a:xfrm>
          <a:prstGeom prst="rect">
            <a:avLst/>
          </a:prstGeom>
        </p:spPr>
      </p:pic>
      <p:sp>
        <p:nvSpPr>
          <p:cNvPr id="26" name="TextBox 25">
            <a:extLst>
              <a:ext uri="{FF2B5EF4-FFF2-40B4-BE49-F238E27FC236}">
                <a16:creationId xmlns:a16="http://schemas.microsoft.com/office/drawing/2014/main" id="{CA172DC8-BD9D-97F0-4F56-87695B610ABB}"/>
              </a:ext>
            </a:extLst>
          </p:cNvPr>
          <p:cNvSpPr txBox="1"/>
          <p:nvPr/>
        </p:nvSpPr>
        <p:spPr>
          <a:xfrm>
            <a:off x="1595001" y="3429000"/>
            <a:ext cx="1368152" cy="504056"/>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PINT </a:t>
            </a:r>
          </a:p>
        </p:txBody>
      </p:sp>
      <p:sp>
        <p:nvSpPr>
          <p:cNvPr id="27" name="TextBox 26">
            <a:extLst>
              <a:ext uri="{FF2B5EF4-FFF2-40B4-BE49-F238E27FC236}">
                <a16:creationId xmlns:a16="http://schemas.microsoft.com/office/drawing/2014/main" id="{6BFE3F82-6A46-B6B3-37AB-38A9C4F413F3}"/>
              </a:ext>
            </a:extLst>
          </p:cNvPr>
          <p:cNvSpPr txBox="1"/>
          <p:nvPr/>
        </p:nvSpPr>
        <p:spPr>
          <a:xfrm>
            <a:off x="5411924" y="3403225"/>
            <a:ext cx="1368152" cy="504056"/>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TOOT</a:t>
            </a:r>
          </a:p>
        </p:txBody>
      </p:sp>
      <p:pic>
        <p:nvPicPr>
          <p:cNvPr id="29" name="Picture 28">
            <a:extLst>
              <a:ext uri="{FF2B5EF4-FFF2-40B4-BE49-F238E27FC236}">
                <a16:creationId xmlns:a16="http://schemas.microsoft.com/office/drawing/2014/main" id="{57DC6C00-39B8-970A-17C5-4A941673C838}"/>
              </a:ext>
            </a:extLst>
          </p:cNvPr>
          <p:cNvPicPr>
            <a:picLocks noChangeAspect="1"/>
          </p:cNvPicPr>
          <p:nvPr/>
        </p:nvPicPr>
        <p:blipFill>
          <a:blip r:embed="rId4"/>
          <a:stretch>
            <a:fillRect/>
          </a:stretch>
        </p:blipFill>
        <p:spPr>
          <a:xfrm>
            <a:off x="8248070" y="1431652"/>
            <a:ext cx="3564895" cy="2293390"/>
          </a:xfrm>
          <a:prstGeom prst="rect">
            <a:avLst/>
          </a:prstGeom>
        </p:spPr>
      </p:pic>
      <p:sp>
        <p:nvSpPr>
          <p:cNvPr id="30" name="Footer Placeholder 5">
            <a:extLst>
              <a:ext uri="{FF2B5EF4-FFF2-40B4-BE49-F238E27FC236}">
                <a16:creationId xmlns:a16="http://schemas.microsoft.com/office/drawing/2014/main" id="{B08598AD-6959-EACE-E431-7327947E16B2}"/>
              </a:ext>
            </a:extLst>
          </p:cNvPr>
          <p:cNvSpPr txBox="1">
            <a:spLocks/>
          </p:cNvSpPr>
          <p:nvPr/>
        </p:nvSpPr>
        <p:spPr>
          <a:xfrm>
            <a:off x="379035" y="1352272"/>
            <a:ext cx="7517165" cy="2428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1600" dirty="0">
                <a:latin typeface="Lato" panose="020F0502020204030203" pitchFamily="34" charset="0"/>
                <a:ea typeface="Lato" panose="020F0502020204030203" pitchFamily="34" charset="0"/>
                <a:cs typeface="Lato" panose="020F0502020204030203" pitchFamily="34" charset="0"/>
              </a:rPr>
              <a:t>Estimating benefits associated with projects require </a:t>
            </a:r>
            <a:r>
              <a:rPr lang="en-US" sz="1600" b="1" dirty="0">
                <a:solidFill>
                  <a:srgbClr val="76B828"/>
                </a:solidFill>
                <a:latin typeface="Lato" panose="020F0502020204030203" pitchFamily="34" charset="0"/>
                <a:ea typeface="Lato" panose="020F0502020204030203" pitchFamily="34" charset="0"/>
                <a:cs typeface="Lato" panose="020F0502020204030203" pitchFamily="34" charset="0"/>
              </a:rPr>
              <a:t>comparison</a:t>
            </a:r>
            <a:r>
              <a:rPr lang="en-US" sz="1600" dirty="0">
                <a:latin typeface="Lato" panose="020F0502020204030203" pitchFamily="34" charset="0"/>
                <a:ea typeface="Lato" panose="020F0502020204030203" pitchFamily="34" charset="0"/>
                <a:cs typeface="Lato" panose="020F0502020204030203" pitchFamily="34" charset="0"/>
              </a:rPr>
              <a:t> of the two situations </a:t>
            </a:r>
            <a:r>
              <a:rPr lang="en-US" sz="1600" b="1" dirty="0">
                <a:solidFill>
                  <a:srgbClr val="76B828"/>
                </a:solidFill>
                <a:latin typeface="Lato" panose="020F0502020204030203" pitchFamily="34" charset="0"/>
                <a:ea typeface="Lato" panose="020F0502020204030203" pitchFamily="34" charset="0"/>
                <a:cs typeface="Lato" panose="020F0502020204030203" pitchFamily="34" charset="0"/>
              </a:rPr>
              <a:t>“with project” </a:t>
            </a:r>
            <a:r>
              <a:rPr lang="en-US" sz="1600" dirty="0">
                <a:latin typeface="Lato" panose="020F0502020204030203" pitchFamily="34" charset="0"/>
                <a:ea typeface="Lato" panose="020F0502020204030203" pitchFamily="34" charset="0"/>
                <a:cs typeface="Lato" panose="020F0502020204030203" pitchFamily="34" charset="0"/>
              </a:rPr>
              <a:t>and </a:t>
            </a:r>
            <a:r>
              <a:rPr lang="en-US" sz="1600" b="1" dirty="0">
                <a:solidFill>
                  <a:srgbClr val="76B828"/>
                </a:solidFill>
                <a:latin typeface="Lato" panose="020F0502020204030203" pitchFamily="34" charset="0"/>
                <a:ea typeface="Lato" panose="020F0502020204030203" pitchFamily="34" charset="0"/>
                <a:cs typeface="Lato" panose="020F0502020204030203" pitchFamily="34" charset="0"/>
              </a:rPr>
              <a:t>“without project”</a:t>
            </a:r>
          </a:p>
          <a:p>
            <a:pPr algn="just">
              <a:spcBef>
                <a:spcPts val="1200"/>
              </a:spcBef>
              <a:buClr>
                <a:srgbClr val="76B828"/>
              </a:buClr>
            </a:pPr>
            <a:r>
              <a:rPr lang="en-US" sz="1600" dirty="0">
                <a:latin typeface="Lato" panose="020F0502020204030203" pitchFamily="34" charset="0"/>
                <a:ea typeface="Lato" panose="020F0502020204030203" pitchFamily="34" charset="0"/>
                <a:cs typeface="Lato" panose="020F0502020204030203" pitchFamily="34" charset="0"/>
              </a:rPr>
              <a:t>The counterfactual situation is the level of development of the hydrogen infrastructure against which the project is assessed: also called </a:t>
            </a:r>
            <a:r>
              <a:rPr lang="en-US" sz="1600" b="1" dirty="0">
                <a:solidFill>
                  <a:srgbClr val="76B828"/>
                </a:solidFill>
                <a:latin typeface="Lato" panose="020F0502020204030203" pitchFamily="34" charset="0"/>
                <a:ea typeface="Lato" panose="020F0502020204030203" pitchFamily="34" charset="0"/>
                <a:cs typeface="Lato" panose="020F0502020204030203" pitchFamily="34" charset="0"/>
              </a:rPr>
              <a:t>reference network</a:t>
            </a:r>
          </a:p>
          <a:p>
            <a:pPr algn="just">
              <a:spcBef>
                <a:spcPts val="1200"/>
              </a:spcBef>
              <a:buClr>
                <a:srgbClr val="76B828"/>
              </a:buClr>
            </a:pPr>
            <a:r>
              <a:rPr lang="en-US" sz="1600" b="1" dirty="0">
                <a:solidFill>
                  <a:srgbClr val="76B828"/>
                </a:solidFill>
                <a:latin typeface="Lato" panose="020F0502020204030203" pitchFamily="34" charset="0"/>
                <a:ea typeface="Lato" panose="020F0502020204030203" pitchFamily="34" charset="0"/>
                <a:cs typeface="Lato" panose="020F0502020204030203" pitchFamily="34" charset="0"/>
              </a:rPr>
              <a:t>Reference networks </a:t>
            </a:r>
            <a:r>
              <a:rPr lang="en-US" sz="1600" dirty="0">
                <a:latin typeface="Lato" panose="020F0502020204030203" pitchFamily="34" charset="0"/>
                <a:ea typeface="Lato" panose="020F0502020204030203" pitchFamily="34" charset="0"/>
                <a:cs typeface="Lato" panose="020F0502020204030203" pitchFamily="34" charset="0"/>
              </a:rPr>
              <a:t>will be used for the </a:t>
            </a:r>
            <a:r>
              <a:rPr lang="en-US" sz="1600">
                <a:latin typeface="Lato" panose="020F0502020204030203" pitchFamily="34" charset="0"/>
                <a:ea typeface="Lato" panose="020F0502020204030203" pitchFamily="34" charset="0"/>
                <a:cs typeface="Lato" panose="020F0502020204030203" pitchFamily="34" charset="0"/>
              </a:rPr>
              <a:t>system</a:t>
            </a:r>
            <a:r>
              <a:rPr lang="en-US" sz="1600" dirty="0">
                <a:latin typeface="Lato" panose="020F0502020204030203" pitchFamily="34" charset="0"/>
                <a:ea typeface="Lato" panose="020F0502020204030203" pitchFamily="34" charset="0"/>
                <a:cs typeface="Lato" panose="020F0502020204030203" pitchFamily="34" charset="0"/>
              </a:rPr>
              <a:t> and </a:t>
            </a:r>
            <a:r>
              <a:rPr lang="en-US" sz="1600">
                <a:latin typeface="Lato" panose="020F0502020204030203" pitchFamily="34" charset="0"/>
                <a:ea typeface="Lato" panose="020F0502020204030203" pitchFamily="34" charset="0"/>
                <a:cs typeface="Lato" panose="020F0502020204030203" pitchFamily="34" charset="0"/>
              </a:rPr>
              <a:t>project-specific</a:t>
            </a:r>
            <a:r>
              <a:rPr lang="en-US" sz="1600" dirty="0">
                <a:latin typeface="Lato" panose="020F0502020204030203" pitchFamily="34" charset="0"/>
                <a:ea typeface="Lato" panose="020F0502020204030203" pitchFamily="34" charset="0"/>
                <a:cs typeface="Lato" panose="020F0502020204030203" pitchFamily="34" charset="0"/>
              </a:rPr>
              <a:t> assessment, and therefore, underpinning the benefits of </a:t>
            </a:r>
            <a:r>
              <a:rPr lang="en-US" sz="1600">
                <a:latin typeface="Lato" panose="020F0502020204030203" pitchFamily="34" charset="0"/>
                <a:ea typeface="Lato" panose="020F0502020204030203" pitchFamily="34" charset="0"/>
                <a:cs typeface="Lato" panose="020F0502020204030203" pitchFamily="34" charset="0"/>
              </a:rPr>
              <a:t>hydrogen infrastructure</a:t>
            </a:r>
            <a:endParaRPr lang="en-US" sz="1600" b="1" dirty="0">
              <a:solidFill>
                <a:srgbClr val="76B828"/>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9319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normAutofit fontScale="90000"/>
          </a:bodyPr>
          <a:lstStyle/>
          <a:p>
            <a:r>
              <a:rPr lang="en-US" dirty="0"/>
              <a:t>Reference infrastructure in the preliminary draft CBA methodology</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21</a:t>
            </a:fld>
            <a:endParaRPr lang="fr-FR" dirty="0"/>
          </a:p>
        </p:txBody>
      </p:sp>
      <p:pic>
        <p:nvPicPr>
          <p:cNvPr id="2" name="Picture 1">
            <a:extLst>
              <a:ext uri="{FF2B5EF4-FFF2-40B4-BE49-F238E27FC236}">
                <a16:creationId xmlns:a16="http://schemas.microsoft.com/office/drawing/2014/main" id="{A55DC47A-54B5-B984-987F-C7DAD96E26AB}"/>
              </a:ext>
            </a:extLst>
          </p:cNvPr>
          <p:cNvPicPr>
            <a:picLocks noChangeAspect="1"/>
          </p:cNvPicPr>
          <p:nvPr/>
        </p:nvPicPr>
        <p:blipFill>
          <a:blip r:embed="rId2"/>
          <a:stretch>
            <a:fillRect/>
          </a:stretch>
        </p:blipFill>
        <p:spPr>
          <a:xfrm>
            <a:off x="1557852" y="1589909"/>
            <a:ext cx="730331" cy="730331"/>
          </a:xfrm>
          <a:prstGeom prst="rect">
            <a:avLst/>
          </a:prstGeom>
          <a:noFill/>
          <a:ln>
            <a:noFill/>
          </a:ln>
        </p:spPr>
      </p:pic>
      <p:pic>
        <p:nvPicPr>
          <p:cNvPr id="5" name="Graphic 4" descr="Electric Tower with solid fill">
            <a:extLst>
              <a:ext uri="{FF2B5EF4-FFF2-40B4-BE49-F238E27FC236}">
                <a16:creationId xmlns:a16="http://schemas.microsoft.com/office/drawing/2014/main" id="{32A9062D-5D94-59D6-7985-0E0256B745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360" y="3482336"/>
            <a:ext cx="698376" cy="698376"/>
          </a:xfrm>
          <a:prstGeom prst="rect">
            <a:avLst/>
          </a:prstGeom>
        </p:spPr>
      </p:pic>
      <p:pic>
        <p:nvPicPr>
          <p:cNvPr id="7" name="Picture 6">
            <a:extLst>
              <a:ext uri="{FF2B5EF4-FFF2-40B4-BE49-F238E27FC236}">
                <a16:creationId xmlns:a16="http://schemas.microsoft.com/office/drawing/2014/main" id="{3C70E2B4-E698-8C83-BDE1-E6838F626E96}"/>
              </a:ext>
            </a:extLst>
          </p:cNvPr>
          <p:cNvPicPr>
            <a:picLocks noChangeAspect="1"/>
          </p:cNvPicPr>
          <p:nvPr/>
        </p:nvPicPr>
        <p:blipFill>
          <a:blip r:embed="rId5"/>
          <a:stretch>
            <a:fillRect/>
          </a:stretch>
        </p:blipFill>
        <p:spPr>
          <a:xfrm>
            <a:off x="2770850" y="3495615"/>
            <a:ext cx="725744" cy="616135"/>
          </a:xfrm>
          <a:prstGeom prst="rect">
            <a:avLst/>
          </a:prstGeom>
          <a:solidFill>
            <a:schemeClr val="bg1"/>
          </a:solidFill>
        </p:spPr>
      </p:pic>
      <p:sp>
        <p:nvSpPr>
          <p:cNvPr id="12" name="Arrow: Left-Right 11">
            <a:extLst>
              <a:ext uri="{FF2B5EF4-FFF2-40B4-BE49-F238E27FC236}">
                <a16:creationId xmlns:a16="http://schemas.microsoft.com/office/drawing/2014/main" id="{886CC04A-C810-32E1-B216-602FBDCEE4CA}"/>
              </a:ext>
            </a:extLst>
          </p:cNvPr>
          <p:cNvSpPr/>
          <p:nvPr/>
        </p:nvSpPr>
        <p:spPr>
          <a:xfrm rot="7746275">
            <a:off x="443395" y="2699225"/>
            <a:ext cx="1274392" cy="328102"/>
          </a:xfrm>
          <a:prstGeom prst="leftRightArrow">
            <a:avLst/>
          </a:prstGeom>
          <a:solidFill>
            <a:srgbClr val="76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3" name="Arrow: Left-Right 12">
            <a:extLst>
              <a:ext uri="{FF2B5EF4-FFF2-40B4-BE49-F238E27FC236}">
                <a16:creationId xmlns:a16="http://schemas.microsoft.com/office/drawing/2014/main" id="{5B43752C-B996-B2D0-F495-3388B76DD807}"/>
              </a:ext>
            </a:extLst>
          </p:cNvPr>
          <p:cNvSpPr/>
          <p:nvPr/>
        </p:nvSpPr>
        <p:spPr>
          <a:xfrm rot="10800000">
            <a:off x="1293216" y="3567893"/>
            <a:ext cx="1274392" cy="328102"/>
          </a:xfrm>
          <a:prstGeom prst="leftRightArrow">
            <a:avLst/>
          </a:prstGeom>
          <a:solidFill>
            <a:srgbClr val="76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4" name="Arrow: Left-Right 13">
            <a:extLst>
              <a:ext uri="{FF2B5EF4-FFF2-40B4-BE49-F238E27FC236}">
                <a16:creationId xmlns:a16="http://schemas.microsoft.com/office/drawing/2014/main" id="{80E0BC68-F67A-FCA2-5F45-E3F1DEF05012}"/>
              </a:ext>
            </a:extLst>
          </p:cNvPr>
          <p:cNvSpPr/>
          <p:nvPr/>
        </p:nvSpPr>
        <p:spPr>
          <a:xfrm rot="3141972">
            <a:off x="2052709" y="2692374"/>
            <a:ext cx="1274392" cy="328102"/>
          </a:xfrm>
          <a:prstGeom prst="leftRightArrow">
            <a:avLst/>
          </a:prstGeom>
          <a:solidFill>
            <a:srgbClr val="76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5" name="Picture 14">
            <a:extLst>
              <a:ext uri="{FF2B5EF4-FFF2-40B4-BE49-F238E27FC236}">
                <a16:creationId xmlns:a16="http://schemas.microsoft.com/office/drawing/2014/main" id="{EC542462-7205-EA1A-CC49-4AE56E955CE7}"/>
              </a:ext>
            </a:extLst>
          </p:cNvPr>
          <p:cNvPicPr>
            <a:picLocks noChangeAspect="1"/>
          </p:cNvPicPr>
          <p:nvPr/>
        </p:nvPicPr>
        <p:blipFill>
          <a:blip r:embed="rId6"/>
          <a:stretch>
            <a:fillRect/>
          </a:stretch>
        </p:blipFill>
        <p:spPr>
          <a:xfrm>
            <a:off x="1460426" y="2635923"/>
            <a:ext cx="839434" cy="736346"/>
          </a:xfrm>
          <a:prstGeom prst="rect">
            <a:avLst/>
          </a:prstGeom>
        </p:spPr>
      </p:pic>
      <p:sp>
        <p:nvSpPr>
          <p:cNvPr id="16" name="Footer Placeholder 5">
            <a:extLst>
              <a:ext uri="{FF2B5EF4-FFF2-40B4-BE49-F238E27FC236}">
                <a16:creationId xmlns:a16="http://schemas.microsoft.com/office/drawing/2014/main" id="{721B63B9-52AE-42DD-D4A8-C4DFB5556368}"/>
              </a:ext>
            </a:extLst>
          </p:cNvPr>
          <p:cNvSpPr txBox="1">
            <a:spLocks/>
          </p:cNvSpPr>
          <p:nvPr/>
        </p:nvSpPr>
        <p:spPr>
          <a:xfrm>
            <a:off x="3719736" y="1348967"/>
            <a:ext cx="7656267" cy="2428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1600">
                <a:solidFill>
                  <a:srgbClr val="1D458D"/>
                </a:solidFill>
                <a:latin typeface="Lato" panose="020F0502020204030203" pitchFamily="34" charset="0"/>
              </a:rPr>
              <a:t>Assessment </a:t>
            </a:r>
            <a:r>
              <a:rPr lang="en-US" sz="1600" dirty="0">
                <a:solidFill>
                  <a:srgbClr val="1D458D"/>
                </a:solidFill>
                <a:latin typeface="Lato" panose="020F0502020204030203" pitchFamily="34" charset="0"/>
              </a:rPr>
              <a:t>of hydrogen infrastructure </a:t>
            </a:r>
            <a:r>
              <a:rPr lang="en-US" b="1" dirty="0">
                <a:solidFill>
                  <a:srgbClr val="76B828"/>
                </a:solidFill>
                <a:latin typeface="Lato" panose="020F0502020204030203" pitchFamily="34" charset="0"/>
              </a:rPr>
              <a:t>will require definition of reference network for the different energy infrastructure categories interlinked:</a:t>
            </a:r>
            <a:endParaRPr lang="en-US" sz="100" b="1" dirty="0">
              <a:solidFill>
                <a:srgbClr val="76B828"/>
              </a:solidFill>
              <a:latin typeface="Lato" panose="020F0502020204030203" pitchFamily="34" charset="0"/>
            </a:endParaRPr>
          </a:p>
          <a:p>
            <a:pPr algn="just">
              <a:spcBef>
                <a:spcPts val="1200"/>
              </a:spcBef>
              <a:buClr>
                <a:srgbClr val="76B828"/>
              </a:buClr>
            </a:pPr>
            <a:r>
              <a:rPr lang="en-US" sz="1600" b="1" dirty="0">
                <a:solidFill>
                  <a:srgbClr val="1D458D"/>
                </a:solidFill>
                <a:latin typeface="Lato" panose="020F0502020204030203" pitchFamily="34" charset="0"/>
              </a:rPr>
              <a:t> 	Hydrogen			Natural gas		Electricity</a:t>
            </a:r>
          </a:p>
          <a:p>
            <a:pPr marL="285750" indent="-285750" algn="just">
              <a:spcBef>
                <a:spcPts val="1200"/>
              </a:spcBef>
              <a:buClr>
                <a:srgbClr val="76B828"/>
              </a:buClr>
              <a:buFont typeface="Wingdings" panose="05000000000000000000" pitchFamily="2" charset="2"/>
              <a:buChar char="Ø"/>
            </a:pPr>
            <a:endParaRPr lang="en-US" sz="1600" b="1" dirty="0">
              <a:solidFill>
                <a:srgbClr val="1D458D"/>
              </a:solidFill>
              <a:latin typeface="Lato" panose="020F0502020204030203" pitchFamily="34" charset="0"/>
            </a:endParaRPr>
          </a:p>
          <a:p>
            <a:pPr algn="just">
              <a:spcBef>
                <a:spcPts val="1200"/>
              </a:spcBef>
              <a:buClr>
                <a:srgbClr val="76B828"/>
              </a:buClr>
            </a:pPr>
            <a:endParaRPr lang="en-US" sz="1600" b="1" dirty="0">
              <a:solidFill>
                <a:srgbClr val="1D458D"/>
              </a:solidFill>
              <a:latin typeface="Lato" panose="020F0502020204030203" pitchFamily="34" charset="0"/>
            </a:endParaRPr>
          </a:p>
        </p:txBody>
      </p:sp>
      <p:sp>
        <p:nvSpPr>
          <p:cNvPr id="17" name="Footer Placeholder 5">
            <a:extLst>
              <a:ext uri="{FF2B5EF4-FFF2-40B4-BE49-F238E27FC236}">
                <a16:creationId xmlns:a16="http://schemas.microsoft.com/office/drawing/2014/main" id="{DA0202F3-47E4-D545-6819-23FBB6E99E88}"/>
              </a:ext>
            </a:extLst>
          </p:cNvPr>
          <p:cNvSpPr txBox="1">
            <a:spLocks/>
          </p:cNvSpPr>
          <p:nvPr/>
        </p:nvSpPr>
        <p:spPr>
          <a:xfrm>
            <a:off x="-312712" y="4293096"/>
            <a:ext cx="4443196" cy="2406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76B828"/>
                </a:solidFill>
                <a:latin typeface="Lato" panose="020F0502020204030203" pitchFamily="34" charset="0"/>
              </a:rPr>
              <a:t>Interlinkages between hydrogen, electricity and natural gas</a:t>
            </a:r>
            <a:endParaRPr lang="en-US" dirty="0">
              <a:latin typeface="Lato" panose="020F0502020204030203" pitchFamily="34" charset="0"/>
            </a:endParaRPr>
          </a:p>
        </p:txBody>
      </p:sp>
      <p:sp>
        <p:nvSpPr>
          <p:cNvPr id="21" name="Footer Placeholder 5">
            <a:extLst>
              <a:ext uri="{FF2B5EF4-FFF2-40B4-BE49-F238E27FC236}">
                <a16:creationId xmlns:a16="http://schemas.microsoft.com/office/drawing/2014/main" id="{55F167DC-E12F-9F55-26EE-66DA4AE631AC}"/>
              </a:ext>
            </a:extLst>
          </p:cNvPr>
          <p:cNvSpPr txBox="1">
            <a:spLocks/>
          </p:cNvSpPr>
          <p:nvPr/>
        </p:nvSpPr>
        <p:spPr>
          <a:xfrm>
            <a:off x="221398" y="634968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76B828"/>
                </a:solidFill>
                <a:latin typeface="Lato" panose="020F0502020204030203" pitchFamily="34" charset="0"/>
              </a:rPr>
              <a:t>Contrasted reference(s) network(s) </a:t>
            </a:r>
            <a:r>
              <a:rPr lang="en-US" dirty="0">
                <a:latin typeface="Lato" panose="020F0502020204030203" pitchFamily="34" charset="0"/>
              </a:rPr>
              <a:t>will ensure a </a:t>
            </a:r>
            <a:r>
              <a:rPr lang="en-US" b="1" dirty="0">
                <a:latin typeface="Lato" panose="020F0502020204030203" pitchFamily="34" charset="0"/>
              </a:rPr>
              <a:t>robust assessment </a:t>
            </a:r>
            <a:r>
              <a:rPr lang="en-US" dirty="0">
                <a:latin typeface="Lato" panose="020F0502020204030203" pitchFamily="34" charset="0"/>
              </a:rPr>
              <a:t>of hydrogen infrastructure</a:t>
            </a:r>
          </a:p>
        </p:txBody>
      </p:sp>
      <p:pic>
        <p:nvPicPr>
          <p:cNvPr id="8" name="Picture 7">
            <a:extLst>
              <a:ext uri="{FF2B5EF4-FFF2-40B4-BE49-F238E27FC236}">
                <a16:creationId xmlns:a16="http://schemas.microsoft.com/office/drawing/2014/main" id="{ACCCA263-8AE7-0AA7-8F3E-4AA997C127C4}"/>
              </a:ext>
            </a:extLst>
          </p:cNvPr>
          <p:cNvPicPr>
            <a:picLocks noChangeAspect="1"/>
          </p:cNvPicPr>
          <p:nvPr/>
        </p:nvPicPr>
        <p:blipFill>
          <a:blip r:embed="rId7"/>
          <a:stretch>
            <a:fillRect/>
          </a:stretch>
        </p:blipFill>
        <p:spPr>
          <a:xfrm>
            <a:off x="4809096" y="3128208"/>
            <a:ext cx="4076364" cy="2811116"/>
          </a:xfrm>
          <a:prstGeom prst="rect">
            <a:avLst/>
          </a:prstGeom>
        </p:spPr>
      </p:pic>
      <p:pic>
        <p:nvPicPr>
          <p:cNvPr id="9" name="Picture 8">
            <a:extLst>
              <a:ext uri="{FF2B5EF4-FFF2-40B4-BE49-F238E27FC236}">
                <a16:creationId xmlns:a16="http://schemas.microsoft.com/office/drawing/2014/main" id="{2A9B9EF2-D64D-A636-9511-DD28466897C8}"/>
              </a:ext>
            </a:extLst>
          </p:cNvPr>
          <p:cNvPicPr>
            <a:picLocks noChangeAspect="1"/>
          </p:cNvPicPr>
          <p:nvPr/>
        </p:nvPicPr>
        <p:blipFill>
          <a:blip r:embed="rId2"/>
          <a:stretch>
            <a:fillRect/>
          </a:stretch>
        </p:blipFill>
        <p:spPr>
          <a:xfrm>
            <a:off x="4898410" y="2363430"/>
            <a:ext cx="559054" cy="559054"/>
          </a:xfrm>
          <a:prstGeom prst="rect">
            <a:avLst/>
          </a:prstGeom>
          <a:noFill/>
          <a:ln>
            <a:noFill/>
          </a:ln>
        </p:spPr>
      </p:pic>
      <p:pic>
        <p:nvPicPr>
          <p:cNvPr id="10" name="Picture 9">
            <a:extLst>
              <a:ext uri="{FF2B5EF4-FFF2-40B4-BE49-F238E27FC236}">
                <a16:creationId xmlns:a16="http://schemas.microsoft.com/office/drawing/2014/main" id="{BA29238E-7358-D280-E40F-9A7E50BCD11B}"/>
              </a:ext>
            </a:extLst>
          </p:cNvPr>
          <p:cNvPicPr>
            <a:picLocks noChangeAspect="1"/>
          </p:cNvPicPr>
          <p:nvPr/>
        </p:nvPicPr>
        <p:blipFill>
          <a:blip r:embed="rId5"/>
          <a:stretch>
            <a:fillRect/>
          </a:stretch>
        </p:blipFill>
        <p:spPr>
          <a:xfrm>
            <a:off x="7604159" y="2372392"/>
            <a:ext cx="658508" cy="559054"/>
          </a:xfrm>
          <a:prstGeom prst="rect">
            <a:avLst/>
          </a:prstGeom>
          <a:solidFill>
            <a:schemeClr val="bg1"/>
          </a:solidFill>
        </p:spPr>
      </p:pic>
      <p:pic>
        <p:nvPicPr>
          <p:cNvPr id="11" name="Graphic 10" descr="Electric Tower with solid fill">
            <a:extLst>
              <a:ext uri="{FF2B5EF4-FFF2-40B4-BE49-F238E27FC236}">
                <a16:creationId xmlns:a16="http://schemas.microsoft.com/office/drawing/2014/main" id="{CC34CE2A-A4B3-6E5D-E453-9783C3C8B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8839" y="2364711"/>
            <a:ext cx="498565" cy="498565"/>
          </a:xfrm>
          <a:prstGeom prst="rect">
            <a:avLst/>
          </a:prstGeom>
        </p:spPr>
      </p:pic>
      <p:sp>
        <p:nvSpPr>
          <p:cNvPr id="18" name="Arrow: Curved Up 17">
            <a:extLst>
              <a:ext uri="{FF2B5EF4-FFF2-40B4-BE49-F238E27FC236}">
                <a16:creationId xmlns:a16="http://schemas.microsoft.com/office/drawing/2014/main" id="{9FA3F6EB-87DD-732C-7007-9AD3E965872D}"/>
              </a:ext>
            </a:extLst>
          </p:cNvPr>
          <p:cNvSpPr/>
          <p:nvPr/>
        </p:nvSpPr>
        <p:spPr>
          <a:xfrm rot="4302388">
            <a:off x="3834096" y="3800979"/>
            <a:ext cx="2301549" cy="6593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a:extLst>
              <a:ext uri="{FF2B5EF4-FFF2-40B4-BE49-F238E27FC236}">
                <a16:creationId xmlns:a16="http://schemas.microsoft.com/office/drawing/2014/main" id="{D0057742-934E-1F24-25A0-2208ED3F1185}"/>
              </a:ext>
            </a:extLst>
          </p:cNvPr>
          <p:cNvPicPr>
            <a:picLocks noChangeAspect="1"/>
          </p:cNvPicPr>
          <p:nvPr/>
        </p:nvPicPr>
        <p:blipFill rotWithShape="1">
          <a:blip r:embed="rId8"/>
          <a:srcRect l="-391" r="391" b="14169"/>
          <a:stretch/>
        </p:blipFill>
        <p:spPr>
          <a:xfrm>
            <a:off x="8558996" y="3368638"/>
            <a:ext cx="3595708" cy="1221537"/>
          </a:xfrm>
          <a:prstGeom prst="rect">
            <a:avLst/>
          </a:prstGeom>
        </p:spPr>
      </p:pic>
      <p:sp>
        <p:nvSpPr>
          <p:cNvPr id="19" name="Footer Placeholder 5">
            <a:extLst>
              <a:ext uri="{FF2B5EF4-FFF2-40B4-BE49-F238E27FC236}">
                <a16:creationId xmlns:a16="http://schemas.microsoft.com/office/drawing/2014/main" id="{3584B17D-C963-7E20-4D62-2D120B2866BC}"/>
              </a:ext>
            </a:extLst>
          </p:cNvPr>
          <p:cNvSpPr txBox="1">
            <a:spLocks/>
          </p:cNvSpPr>
          <p:nvPr/>
        </p:nvSpPr>
        <p:spPr>
          <a:xfrm>
            <a:off x="8990531" y="4724936"/>
            <a:ext cx="3059101" cy="2428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buClr>
                <a:srgbClr val="76B828"/>
              </a:buClr>
            </a:pPr>
            <a:r>
              <a:rPr lang="en-US" sz="1600" dirty="0">
                <a:solidFill>
                  <a:srgbClr val="1D458D"/>
                </a:solidFill>
                <a:latin typeface="Lato" panose="020F0502020204030203" pitchFamily="34" charset="0"/>
              </a:rPr>
              <a:t>Hydrogen infrastructure development is highly dependent on the evolution of hydrogen demand – supply </a:t>
            </a:r>
            <a:endParaRPr lang="en-US" sz="1600" b="1" dirty="0">
              <a:solidFill>
                <a:srgbClr val="1D458D"/>
              </a:solidFill>
              <a:latin typeface="Lato" panose="020F0502020204030203" pitchFamily="34" charset="0"/>
            </a:endParaRPr>
          </a:p>
          <a:p>
            <a:pPr marL="285750" indent="-285750" algn="just">
              <a:spcBef>
                <a:spcPts val="1200"/>
              </a:spcBef>
              <a:buClr>
                <a:srgbClr val="76B828"/>
              </a:buClr>
              <a:buFont typeface="Wingdings" panose="05000000000000000000" pitchFamily="2" charset="2"/>
              <a:buChar char="Ø"/>
            </a:pPr>
            <a:endParaRPr lang="en-US" sz="1600" b="1" dirty="0">
              <a:solidFill>
                <a:srgbClr val="1D458D"/>
              </a:solidFill>
              <a:latin typeface="Lato" panose="020F0502020204030203" pitchFamily="34" charset="0"/>
            </a:endParaRPr>
          </a:p>
          <a:p>
            <a:pPr algn="just">
              <a:spcBef>
                <a:spcPts val="1200"/>
              </a:spcBef>
              <a:buClr>
                <a:srgbClr val="76B828"/>
              </a:buClr>
            </a:pPr>
            <a:endParaRPr lang="en-US" sz="1600" b="1" dirty="0">
              <a:solidFill>
                <a:srgbClr val="1D458D"/>
              </a:solidFill>
              <a:latin typeface="Lato" panose="020F0502020204030203" pitchFamily="34" charset="0"/>
            </a:endParaRPr>
          </a:p>
        </p:txBody>
      </p:sp>
    </p:spTree>
    <p:extLst>
      <p:ext uri="{BB962C8B-B14F-4D97-AF65-F5344CB8AC3E}">
        <p14:creationId xmlns:p14="http://schemas.microsoft.com/office/powerpoint/2010/main" val="164402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normAutofit fontScale="90000"/>
          </a:bodyPr>
          <a:lstStyle/>
          <a:p>
            <a:r>
              <a:rPr lang="en-US" dirty="0"/>
              <a:t>Reference infrastructure in the preliminary draft CBA methodology</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22</a:t>
            </a:fld>
            <a:endParaRPr lang="fr-FR" dirty="0"/>
          </a:p>
        </p:txBody>
      </p:sp>
      <p:sp>
        <p:nvSpPr>
          <p:cNvPr id="21" name="Footer Placeholder 5">
            <a:extLst>
              <a:ext uri="{FF2B5EF4-FFF2-40B4-BE49-F238E27FC236}">
                <a16:creationId xmlns:a16="http://schemas.microsoft.com/office/drawing/2014/main" id="{55F167DC-E12F-9F55-26EE-66DA4AE631AC}"/>
              </a:ext>
            </a:extLst>
          </p:cNvPr>
          <p:cNvSpPr txBox="1">
            <a:spLocks/>
          </p:cNvSpPr>
          <p:nvPr/>
        </p:nvSpPr>
        <p:spPr>
          <a:xfrm>
            <a:off x="221398" y="634968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76B828"/>
                </a:solidFill>
                <a:latin typeface="Lato" panose="020F0502020204030203" pitchFamily="34" charset="0"/>
              </a:rPr>
              <a:t>Contrasted reference(s) network(s) </a:t>
            </a:r>
            <a:r>
              <a:rPr lang="en-US" dirty="0">
                <a:latin typeface="Lato" panose="020F0502020204030203" pitchFamily="34" charset="0"/>
              </a:rPr>
              <a:t>will ensure a </a:t>
            </a:r>
            <a:r>
              <a:rPr lang="en-US" b="1" dirty="0">
                <a:latin typeface="Lato" panose="020F0502020204030203" pitchFamily="34" charset="0"/>
              </a:rPr>
              <a:t>robust assessment </a:t>
            </a:r>
            <a:r>
              <a:rPr lang="en-US" dirty="0">
                <a:latin typeface="Lato" panose="020F0502020204030203" pitchFamily="34" charset="0"/>
              </a:rPr>
              <a:t>of hydrogen infrastructure</a:t>
            </a:r>
          </a:p>
        </p:txBody>
      </p:sp>
      <p:sp>
        <p:nvSpPr>
          <p:cNvPr id="6" name="Footer Placeholder 5">
            <a:extLst>
              <a:ext uri="{FF2B5EF4-FFF2-40B4-BE49-F238E27FC236}">
                <a16:creationId xmlns:a16="http://schemas.microsoft.com/office/drawing/2014/main" id="{6A56BB6D-4EAF-189A-990E-9A75D9D520AD}"/>
              </a:ext>
            </a:extLst>
          </p:cNvPr>
          <p:cNvSpPr txBox="1">
            <a:spLocks/>
          </p:cNvSpPr>
          <p:nvPr/>
        </p:nvSpPr>
        <p:spPr>
          <a:xfrm>
            <a:off x="729597" y="2841306"/>
            <a:ext cx="4862347" cy="23795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Cross-border capacities </a:t>
            </a:r>
            <a:r>
              <a:rPr lang="en-US" sz="1600" dirty="0">
                <a:solidFill>
                  <a:srgbClr val="1D458D"/>
                </a:solidFill>
                <a:latin typeface="Lato" panose="020F0502020204030203" pitchFamily="34" charset="0"/>
              </a:rPr>
              <a:t>between countries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Cross-border off-shore capacities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Transmission capacities </a:t>
            </a:r>
            <a:r>
              <a:rPr lang="en-US" sz="1600" dirty="0">
                <a:solidFill>
                  <a:srgbClr val="1D458D"/>
                </a:solidFill>
                <a:latin typeface="Lato" panose="020F0502020204030203" pitchFamily="34" charset="0"/>
              </a:rPr>
              <a:t>within the country</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Storages: injection/withdrawal capacities, WGV, injection/withdrawal curves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Hydrogen Import terminals: injection capacities </a:t>
            </a:r>
            <a:r>
              <a:rPr lang="en-US" sz="1600" dirty="0">
                <a:solidFill>
                  <a:srgbClr val="1D458D"/>
                </a:solidFill>
                <a:latin typeface="Lato" panose="020F0502020204030203" pitchFamily="34" charset="0"/>
              </a:rPr>
              <a:t>into the grid yearly/peak</a:t>
            </a:r>
            <a:r>
              <a:rPr lang="en-US" sz="1600" b="1" dirty="0">
                <a:solidFill>
                  <a:srgbClr val="1D458D"/>
                </a:solidFill>
                <a:latin typeface="Lato" panose="020F0502020204030203" pitchFamily="34" charset="0"/>
              </a:rPr>
              <a:t>, storage volumes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For repurposing projects: expected impact on natural gas infrastructure</a:t>
            </a:r>
          </a:p>
          <a:p>
            <a:pPr algn="just">
              <a:spcBef>
                <a:spcPts val="1200"/>
              </a:spcBef>
              <a:buClr>
                <a:srgbClr val="76B828"/>
              </a:buClr>
            </a:pPr>
            <a:endParaRPr lang="en-US" b="1" dirty="0">
              <a:solidFill>
                <a:srgbClr val="1D458D"/>
              </a:solidFill>
              <a:latin typeface="Lato" panose="020F0502020204030203" pitchFamily="34" charset="0"/>
            </a:endParaRPr>
          </a:p>
          <a:p>
            <a:pPr algn="just">
              <a:spcBef>
                <a:spcPts val="1200"/>
              </a:spcBef>
              <a:buClr>
                <a:srgbClr val="76B828"/>
              </a:buClr>
            </a:pPr>
            <a:endParaRPr lang="en-US" b="1" dirty="0">
              <a:solidFill>
                <a:srgbClr val="1D458D"/>
              </a:solidFill>
              <a:latin typeface="Lato" panose="020F0502020204030203" pitchFamily="34" charset="0"/>
            </a:endParaRPr>
          </a:p>
          <a:p>
            <a:pPr algn="just">
              <a:spcBef>
                <a:spcPts val="1200"/>
              </a:spcBef>
              <a:buClr>
                <a:srgbClr val="76B828"/>
              </a:buClr>
            </a:pPr>
            <a:endParaRPr lang="en-US" sz="1600" b="1" dirty="0">
              <a:solidFill>
                <a:srgbClr val="1D458D"/>
              </a:solidFill>
              <a:latin typeface="Lato" panose="020F0502020204030203" pitchFamily="34" charset="0"/>
            </a:endParaRPr>
          </a:p>
        </p:txBody>
      </p:sp>
      <p:sp>
        <p:nvSpPr>
          <p:cNvPr id="19" name="Footer Placeholder 5">
            <a:extLst>
              <a:ext uri="{FF2B5EF4-FFF2-40B4-BE49-F238E27FC236}">
                <a16:creationId xmlns:a16="http://schemas.microsoft.com/office/drawing/2014/main" id="{32CA336F-97D6-4024-534E-21B9C8669847}"/>
              </a:ext>
            </a:extLst>
          </p:cNvPr>
          <p:cNvSpPr txBox="1">
            <a:spLocks/>
          </p:cNvSpPr>
          <p:nvPr/>
        </p:nvSpPr>
        <p:spPr>
          <a:xfrm>
            <a:off x="729349" y="1168112"/>
            <a:ext cx="10369152" cy="11521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b="1" dirty="0">
                <a:solidFill>
                  <a:srgbClr val="1D458D"/>
                </a:solidFill>
                <a:latin typeface="Lato" panose="020F0502020204030203" pitchFamily="34" charset="0"/>
              </a:rPr>
              <a:t>For hydrogen and natural gas reference network</a:t>
            </a:r>
            <a:r>
              <a:rPr lang="en-US" b="1">
                <a:solidFill>
                  <a:srgbClr val="1D458D"/>
                </a:solidFill>
                <a:latin typeface="Lato" panose="020F0502020204030203" pitchFamily="34" charset="0"/>
              </a:rPr>
              <a:t>,</a:t>
            </a:r>
            <a:r>
              <a:rPr lang="en-US" b="1" dirty="0">
                <a:solidFill>
                  <a:srgbClr val="1D458D"/>
                </a:solidFill>
                <a:latin typeface="Lato" panose="020F0502020204030203" pitchFamily="34" charset="0"/>
              </a:rPr>
              <a:t> </a:t>
            </a:r>
            <a:r>
              <a:rPr lang="en-US" b="1" dirty="0">
                <a:solidFill>
                  <a:srgbClr val="76B828"/>
                </a:solidFill>
                <a:latin typeface="Lato" panose="020F0502020204030203" pitchFamily="34" charset="0"/>
              </a:rPr>
              <a:t>TYNDP/PCI</a:t>
            </a:r>
            <a:r>
              <a:rPr lang="en-US" b="1">
                <a:solidFill>
                  <a:srgbClr val="76B828"/>
                </a:solidFill>
                <a:latin typeface="Lato" panose="020F0502020204030203" pitchFamily="34" charset="0"/>
              </a:rPr>
              <a:t>/PMI</a:t>
            </a:r>
            <a:r>
              <a:rPr lang="en-US" b="1" dirty="0">
                <a:solidFill>
                  <a:srgbClr val="76B828"/>
                </a:solidFill>
                <a:latin typeface="Lato" panose="020F0502020204030203" pitchFamily="34" charset="0"/>
              </a:rPr>
              <a:t> data collection </a:t>
            </a:r>
            <a:r>
              <a:rPr lang="en-US" b="1" dirty="0">
                <a:solidFill>
                  <a:srgbClr val="1D458D"/>
                </a:solidFill>
                <a:latin typeface="Lato" panose="020F0502020204030203" pitchFamily="34" charset="0"/>
              </a:rPr>
              <a:t>of existing and planned projects plays a very import role</a:t>
            </a:r>
          </a:p>
          <a:p>
            <a:pPr algn="just">
              <a:spcBef>
                <a:spcPts val="1200"/>
              </a:spcBef>
              <a:buClr>
                <a:srgbClr val="76B828"/>
              </a:buClr>
            </a:pPr>
            <a:r>
              <a:rPr lang="en-US" b="1" dirty="0">
                <a:solidFill>
                  <a:srgbClr val="76B828"/>
                </a:solidFill>
                <a:latin typeface="Lato" panose="020F0502020204030203" pitchFamily="34" charset="0"/>
              </a:rPr>
              <a:t>Reliable</a:t>
            </a:r>
            <a:r>
              <a:rPr lang="en-US" b="1" dirty="0">
                <a:solidFill>
                  <a:srgbClr val="1D458D"/>
                </a:solidFill>
                <a:latin typeface="Lato" panose="020F0502020204030203" pitchFamily="34" charset="0"/>
              </a:rPr>
              <a:t> and</a:t>
            </a:r>
            <a:r>
              <a:rPr lang="en-US" b="1" dirty="0">
                <a:solidFill>
                  <a:srgbClr val="76B828"/>
                </a:solidFill>
                <a:latin typeface="Lato" panose="020F0502020204030203" pitchFamily="34" charset="0"/>
              </a:rPr>
              <a:t> detailed </a:t>
            </a:r>
            <a:r>
              <a:rPr lang="en-US" b="1" dirty="0">
                <a:solidFill>
                  <a:srgbClr val="1D458D"/>
                </a:solidFill>
                <a:latin typeface="Lato" panose="020F0502020204030203" pitchFamily="34" charset="0"/>
              </a:rPr>
              <a:t>project information</a:t>
            </a:r>
            <a:endParaRPr lang="en-US" sz="1600" b="1" dirty="0">
              <a:solidFill>
                <a:srgbClr val="1D458D"/>
              </a:solidFill>
              <a:latin typeface="Lato" panose="020F0502020204030203" pitchFamily="34" charset="0"/>
            </a:endParaRPr>
          </a:p>
          <a:p>
            <a:pPr algn="just">
              <a:spcBef>
                <a:spcPts val="1200"/>
              </a:spcBef>
              <a:buClr>
                <a:srgbClr val="76B828"/>
              </a:buClr>
            </a:pPr>
            <a:endParaRPr lang="en-US" sz="1600" b="1" dirty="0">
              <a:solidFill>
                <a:srgbClr val="1D458D"/>
              </a:solidFill>
              <a:latin typeface="Lato" panose="020F0502020204030203" pitchFamily="34" charset="0"/>
            </a:endParaRPr>
          </a:p>
        </p:txBody>
      </p:sp>
      <p:sp>
        <p:nvSpPr>
          <p:cNvPr id="20" name="Footer Placeholder 5">
            <a:extLst>
              <a:ext uri="{FF2B5EF4-FFF2-40B4-BE49-F238E27FC236}">
                <a16:creationId xmlns:a16="http://schemas.microsoft.com/office/drawing/2014/main" id="{1EBE5D54-5810-7920-54A5-03256282AE6E}"/>
              </a:ext>
            </a:extLst>
          </p:cNvPr>
          <p:cNvSpPr txBox="1">
            <a:spLocks/>
          </p:cNvSpPr>
          <p:nvPr/>
        </p:nvSpPr>
        <p:spPr>
          <a:xfrm>
            <a:off x="6568258" y="2841306"/>
            <a:ext cx="4862347" cy="23795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Cross-border capacities</a:t>
            </a:r>
            <a:r>
              <a:rPr lang="en-US" sz="1600" dirty="0">
                <a:solidFill>
                  <a:srgbClr val="1D458D"/>
                </a:solidFill>
                <a:latin typeface="Lato" panose="020F0502020204030203" pitchFamily="34" charset="0"/>
              </a:rPr>
              <a:t> between countries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Intra-country capacities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Storages: injection/withdrawal capacities, WGV, injection/withdrawal curves</a:t>
            </a:r>
          </a:p>
          <a:p>
            <a:pPr marL="285750" indent="-285750" algn="just">
              <a:spcBef>
                <a:spcPts val="1200"/>
              </a:spcBef>
              <a:buClr>
                <a:srgbClr val="76B828"/>
              </a:buClr>
              <a:buFont typeface="Arial" panose="020B0604020202020204" pitchFamily="34" charset="0"/>
              <a:buChar char="•"/>
            </a:pPr>
            <a:r>
              <a:rPr lang="en-US" sz="1600" b="1" dirty="0">
                <a:solidFill>
                  <a:srgbClr val="1D458D"/>
                </a:solidFill>
                <a:latin typeface="Lato" panose="020F0502020204030203" pitchFamily="34" charset="0"/>
              </a:rPr>
              <a:t>LNG Import terminals: injection capacities </a:t>
            </a:r>
            <a:r>
              <a:rPr lang="en-US" sz="1600" dirty="0">
                <a:solidFill>
                  <a:srgbClr val="1D458D"/>
                </a:solidFill>
                <a:latin typeface="Lato" panose="020F0502020204030203" pitchFamily="34" charset="0"/>
              </a:rPr>
              <a:t>into the grid, </a:t>
            </a:r>
            <a:r>
              <a:rPr lang="en-US" sz="1600" b="1" dirty="0">
                <a:solidFill>
                  <a:srgbClr val="1D458D"/>
                </a:solidFill>
                <a:latin typeface="Lato" panose="020F0502020204030203" pitchFamily="34" charset="0"/>
              </a:rPr>
              <a:t>storage volumes</a:t>
            </a:r>
          </a:p>
          <a:p>
            <a:pPr marL="285750" indent="-285750" algn="just">
              <a:spcBef>
                <a:spcPts val="1200"/>
              </a:spcBef>
              <a:buClr>
                <a:srgbClr val="76B828"/>
              </a:buClr>
              <a:buFont typeface="Arial" panose="020B0604020202020204" pitchFamily="34" charset="0"/>
              <a:buChar char="•"/>
            </a:pPr>
            <a:endParaRPr lang="en-US" b="1" dirty="0">
              <a:solidFill>
                <a:srgbClr val="1D458D"/>
              </a:solidFill>
              <a:latin typeface="Lato" panose="020F0502020204030203" pitchFamily="34" charset="0"/>
            </a:endParaRPr>
          </a:p>
          <a:p>
            <a:pPr marL="285750" indent="-285750" algn="just">
              <a:spcBef>
                <a:spcPts val="1200"/>
              </a:spcBef>
              <a:buClr>
                <a:srgbClr val="76B828"/>
              </a:buClr>
              <a:buFont typeface="Arial" panose="020B0604020202020204" pitchFamily="34" charset="0"/>
              <a:buChar char="•"/>
            </a:pPr>
            <a:endParaRPr lang="en-US" b="1" dirty="0">
              <a:solidFill>
                <a:srgbClr val="1D458D"/>
              </a:solidFill>
              <a:latin typeface="Lato" panose="020F0502020204030203" pitchFamily="34" charset="0"/>
            </a:endParaRPr>
          </a:p>
          <a:p>
            <a:pPr algn="just">
              <a:spcBef>
                <a:spcPts val="1200"/>
              </a:spcBef>
              <a:buClr>
                <a:srgbClr val="76B828"/>
              </a:buClr>
            </a:pPr>
            <a:endParaRPr lang="en-US" sz="1600" b="1" dirty="0">
              <a:solidFill>
                <a:srgbClr val="1D458D"/>
              </a:solidFill>
              <a:latin typeface="Lato" panose="020F0502020204030203" pitchFamily="34" charset="0"/>
            </a:endParaRPr>
          </a:p>
        </p:txBody>
      </p:sp>
      <p:sp>
        <p:nvSpPr>
          <p:cNvPr id="23" name="Rectangle: Rounded Corners 22">
            <a:extLst>
              <a:ext uri="{FF2B5EF4-FFF2-40B4-BE49-F238E27FC236}">
                <a16:creationId xmlns:a16="http://schemas.microsoft.com/office/drawing/2014/main" id="{7BDCD0AD-68A6-F897-5DC4-D341CFB03CD7}"/>
              </a:ext>
            </a:extLst>
          </p:cNvPr>
          <p:cNvSpPr/>
          <p:nvPr/>
        </p:nvSpPr>
        <p:spPr>
          <a:xfrm>
            <a:off x="335360" y="2684603"/>
            <a:ext cx="5472608" cy="3408693"/>
          </a:xfrm>
          <a:prstGeom prst="roundRect">
            <a:avLst/>
          </a:prstGeom>
          <a:noFill/>
          <a:ln>
            <a:solidFill>
              <a:srgbClr val="76B82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4552A51-3985-F644-BF78-82175089D3A8}"/>
              </a:ext>
            </a:extLst>
          </p:cNvPr>
          <p:cNvPicPr>
            <a:picLocks noChangeAspect="1"/>
          </p:cNvPicPr>
          <p:nvPr/>
        </p:nvPicPr>
        <p:blipFill>
          <a:blip r:embed="rId2"/>
          <a:stretch>
            <a:fillRect/>
          </a:stretch>
        </p:blipFill>
        <p:spPr>
          <a:xfrm>
            <a:off x="221398" y="2215608"/>
            <a:ext cx="730331" cy="730331"/>
          </a:xfrm>
          <a:prstGeom prst="rect">
            <a:avLst/>
          </a:prstGeom>
          <a:solidFill>
            <a:schemeClr val="bg1"/>
          </a:solidFill>
          <a:ln>
            <a:noFill/>
          </a:ln>
        </p:spPr>
      </p:pic>
      <p:sp>
        <p:nvSpPr>
          <p:cNvPr id="24" name="Rectangle: Rounded Corners 23">
            <a:extLst>
              <a:ext uri="{FF2B5EF4-FFF2-40B4-BE49-F238E27FC236}">
                <a16:creationId xmlns:a16="http://schemas.microsoft.com/office/drawing/2014/main" id="{CA2BAEB7-D2BB-38CF-F8C7-5A9ABFB98BB3}"/>
              </a:ext>
            </a:extLst>
          </p:cNvPr>
          <p:cNvSpPr/>
          <p:nvPr/>
        </p:nvSpPr>
        <p:spPr>
          <a:xfrm>
            <a:off x="6096000" y="2684603"/>
            <a:ext cx="5976664" cy="3408693"/>
          </a:xfrm>
          <a:prstGeom prst="roundRect">
            <a:avLst/>
          </a:prstGeom>
          <a:noFill/>
          <a:ln>
            <a:solidFill>
              <a:srgbClr val="76B82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F9D956C-752E-29FA-CA4D-8459A2F22C26}"/>
              </a:ext>
            </a:extLst>
          </p:cNvPr>
          <p:cNvPicPr>
            <a:picLocks noChangeAspect="1"/>
          </p:cNvPicPr>
          <p:nvPr/>
        </p:nvPicPr>
        <p:blipFill>
          <a:blip r:embed="rId3"/>
          <a:stretch>
            <a:fillRect/>
          </a:stretch>
        </p:blipFill>
        <p:spPr>
          <a:xfrm>
            <a:off x="5986181" y="2306067"/>
            <a:ext cx="675202" cy="573227"/>
          </a:xfrm>
          <a:prstGeom prst="rect">
            <a:avLst/>
          </a:prstGeom>
          <a:solidFill>
            <a:schemeClr val="bg1"/>
          </a:solidFill>
        </p:spPr>
      </p:pic>
    </p:spTree>
    <p:extLst>
      <p:ext uri="{BB962C8B-B14F-4D97-AF65-F5344CB8AC3E}">
        <p14:creationId xmlns:p14="http://schemas.microsoft.com/office/powerpoint/2010/main" val="135034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a:xfrm>
            <a:off x="2958815" y="375616"/>
            <a:ext cx="5745108" cy="570866"/>
          </a:xfrm>
        </p:spPr>
        <p:txBody>
          <a:bodyPr/>
          <a:lstStyle/>
          <a:p>
            <a:r>
              <a:rPr lang="en-US" dirty="0"/>
              <a:t>Hydrogen reference infrastructure</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23</a:t>
            </a:fld>
            <a:endParaRPr lang="fr-FR" dirty="0"/>
          </a:p>
        </p:txBody>
      </p:sp>
      <p:sp>
        <p:nvSpPr>
          <p:cNvPr id="6" name="Rectangle 1">
            <a:extLst>
              <a:ext uri="{FF2B5EF4-FFF2-40B4-BE49-F238E27FC236}">
                <a16:creationId xmlns:a16="http://schemas.microsoft.com/office/drawing/2014/main" id="{7C93F703-540C-5A4D-1AB5-EBF90AB57C3E}"/>
              </a:ext>
            </a:extLst>
          </p:cNvPr>
          <p:cNvSpPr>
            <a:spLocks noChangeArrowheads="1"/>
          </p:cNvSpPr>
          <p:nvPr/>
        </p:nvSpPr>
        <p:spPr bwMode="auto">
          <a:xfrm>
            <a:off x="838200" y="184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BE" altLang="en-BE"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F4CF8C27-12AC-DFE2-0BED-EAF9F68709A5}"/>
              </a:ext>
            </a:extLst>
          </p:cNvPr>
          <p:cNvPicPr>
            <a:picLocks noChangeAspect="1"/>
          </p:cNvPicPr>
          <p:nvPr/>
        </p:nvPicPr>
        <p:blipFill>
          <a:blip r:embed="rId2"/>
          <a:stretch>
            <a:fillRect/>
          </a:stretch>
        </p:blipFill>
        <p:spPr>
          <a:xfrm>
            <a:off x="119336" y="1727541"/>
            <a:ext cx="6552728" cy="3671596"/>
          </a:xfrm>
          <a:prstGeom prst="rect">
            <a:avLst/>
          </a:prstGeom>
        </p:spPr>
      </p:pic>
      <p:sp>
        <p:nvSpPr>
          <p:cNvPr id="9" name="Footer Placeholder 5">
            <a:extLst>
              <a:ext uri="{FF2B5EF4-FFF2-40B4-BE49-F238E27FC236}">
                <a16:creationId xmlns:a16="http://schemas.microsoft.com/office/drawing/2014/main" id="{A686ABCD-A6CD-EF53-4A52-3EE2FC1D6D31}"/>
              </a:ext>
            </a:extLst>
          </p:cNvPr>
          <p:cNvSpPr txBox="1">
            <a:spLocks/>
          </p:cNvSpPr>
          <p:nvPr/>
        </p:nvSpPr>
        <p:spPr>
          <a:xfrm>
            <a:off x="5831369" y="1958636"/>
            <a:ext cx="4395310" cy="30421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1600" b="1" dirty="0">
                <a:solidFill>
                  <a:schemeClr val="bg1">
                    <a:lumMod val="65000"/>
                  </a:schemeClr>
                </a:solidFill>
                <a:latin typeface="Lato" panose="020F0502020204030203" pitchFamily="34" charset="0"/>
              </a:rPr>
              <a:t>Existing network: </a:t>
            </a:r>
            <a:r>
              <a:rPr lang="en-US" sz="1600" dirty="0">
                <a:latin typeface="Lato" panose="020F0502020204030203" pitchFamily="34" charset="0"/>
              </a:rPr>
              <a:t>can only be considered once in place</a:t>
            </a:r>
          </a:p>
          <a:p>
            <a:pPr algn="just">
              <a:spcBef>
                <a:spcPts val="1200"/>
              </a:spcBef>
              <a:buClr>
                <a:srgbClr val="76B828"/>
              </a:buClr>
            </a:pPr>
            <a:r>
              <a:rPr lang="en-US" sz="1600" b="1" dirty="0">
                <a:solidFill>
                  <a:schemeClr val="accent3">
                    <a:lumMod val="50000"/>
                  </a:schemeClr>
                </a:solidFill>
                <a:latin typeface="Lato" panose="020F0502020204030203" pitchFamily="34" charset="0"/>
              </a:rPr>
              <a:t>PCI</a:t>
            </a:r>
            <a:r>
              <a:rPr lang="en-US" sz="1600" dirty="0">
                <a:solidFill>
                  <a:schemeClr val="accent3">
                    <a:lumMod val="50000"/>
                  </a:schemeClr>
                </a:solidFill>
                <a:latin typeface="Lato" panose="020F0502020204030203" pitchFamily="34" charset="0"/>
              </a:rPr>
              <a:t>: </a:t>
            </a:r>
            <a:r>
              <a:rPr lang="en-US" sz="1600" dirty="0">
                <a:latin typeface="Lato" panose="020F0502020204030203" pitchFamily="34" charset="0"/>
              </a:rPr>
              <a:t>Hydrogen reference network based on 1st PCI list under revised TEN-E </a:t>
            </a:r>
          </a:p>
          <a:p>
            <a:pPr algn="just">
              <a:spcBef>
                <a:spcPts val="1200"/>
              </a:spcBef>
              <a:buClr>
                <a:srgbClr val="76B828"/>
              </a:buClr>
            </a:pPr>
            <a:r>
              <a:rPr lang="en-US" sz="1600" b="1" dirty="0">
                <a:solidFill>
                  <a:srgbClr val="76B828"/>
                </a:solidFill>
                <a:latin typeface="Lato" panose="020F0502020204030203" pitchFamily="34" charset="0"/>
              </a:rPr>
              <a:t>Extended network</a:t>
            </a:r>
            <a:r>
              <a:rPr lang="en-US" sz="1600" dirty="0">
                <a:solidFill>
                  <a:srgbClr val="76B828"/>
                </a:solidFill>
                <a:latin typeface="Lato" panose="020F0502020204030203" pitchFamily="34" charset="0"/>
              </a:rPr>
              <a:t>:</a:t>
            </a:r>
            <a:r>
              <a:rPr lang="en-US" sz="1600" dirty="0">
                <a:latin typeface="Lato" panose="020F0502020204030203" pitchFamily="34" charset="0"/>
              </a:rPr>
              <a:t> project-based infrastructure level based on TYNDP project submissions </a:t>
            </a:r>
          </a:p>
        </p:txBody>
      </p:sp>
      <p:sp>
        <p:nvSpPr>
          <p:cNvPr id="10" name="Footer Placeholder 5">
            <a:extLst>
              <a:ext uri="{FF2B5EF4-FFF2-40B4-BE49-F238E27FC236}">
                <a16:creationId xmlns:a16="http://schemas.microsoft.com/office/drawing/2014/main" id="{E2BA9B67-FE17-F5F2-E4C0-11F7A37CEC02}"/>
              </a:ext>
            </a:extLst>
          </p:cNvPr>
          <p:cNvSpPr txBox="1">
            <a:spLocks/>
          </p:cNvSpPr>
          <p:nvPr/>
        </p:nvSpPr>
        <p:spPr>
          <a:xfrm>
            <a:off x="941478" y="5596085"/>
            <a:ext cx="8466890" cy="4744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latin typeface="Lato" panose="020F0502020204030203" pitchFamily="34" charset="0"/>
              </a:rPr>
              <a:t>TYNDP</a:t>
            </a:r>
            <a:r>
              <a:rPr lang="fr-FR" dirty="0">
                <a:latin typeface="Lato" panose="020F0502020204030203" pitchFamily="34" charset="0"/>
              </a:rPr>
              <a:t> and </a:t>
            </a:r>
            <a:r>
              <a:rPr lang="fr-FR" b="1" dirty="0">
                <a:latin typeface="Lato" panose="020F0502020204030203" pitchFamily="34" charset="0"/>
              </a:rPr>
              <a:t>PCI project submissions as basis </a:t>
            </a:r>
            <a:r>
              <a:rPr lang="fr-FR" dirty="0">
                <a:latin typeface="Lato" panose="020F0502020204030203" pitchFamily="34" charset="0"/>
              </a:rPr>
              <a:t>for </a:t>
            </a:r>
            <a:r>
              <a:rPr lang="fr-FR" b="1" dirty="0">
                <a:solidFill>
                  <a:srgbClr val="76B828"/>
                </a:solidFill>
                <a:latin typeface="Lato" panose="020F0502020204030203" pitchFamily="34" charset="0"/>
              </a:rPr>
              <a:t>hydrogen reference network </a:t>
            </a:r>
          </a:p>
        </p:txBody>
      </p:sp>
      <p:sp>
        <p:nvSpPr>
          <p:cNvPr id="11" name="Footer Placeholder 5">
            <a:extLst>
              <a:ext uri="{FF2B5EF4-FFF2-40B4-BE49-F238E27FC236}">
                <a16:creationId xmlns:a16="http://schemas.microsoft.com/office/drawing/2014/main" id="{3340354E-A837-81EB-3F0E-CC79FA48FEB2}"/>
              </a:ext>
            </a:extLst>
          </p:cNvPr>
          <p:cNvSpPr txBox="1">
            <a:spLocks/>
          </p:cNvSpPr>
          <p:nvPr/>
        </p:nvSpPr>
        <p:spPr>
          <a:xfrm>
            <a:off x="221398" y="634968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76B828"/>
                </a:solidFill>
                <a:latin typeface="Lato" panose="020F0502020204030203" pitchFamily="34" charset="0"/>
              </a:rPr>
              <a:t>Contrasted reference(s) network(s) </a:t>
            </a:r>
            <a:r>
              <a:rPr lang="en-US" dirty="0">
                <a:latin typeface="Lato" panose="020F0502020204030203" pitchFamily="34" charset="0"/>
              </a:rPr>
              <a:t>will ensure a </a:t>
            </a:r>
            <a:r>
              <a:rPr lang="en-US" b="1" dirty="0">
                <a:latin typeface="Lato" panose="020F0502020204030203" pitchFamily="34" charset="0"/>
              </a:rPr>
              <a:t>robust assessment </a:t>
            </a:r>
            <a:r>
              <a:rPr lang="en-US" dirty="0">
                <a:latin typeface="Lato" panose="020F0502020204030203" pitchFamily="34" charset="0"/>
              </a:rPr>
              <a:t>of hydrogen infrastructure</a:t>
            </a:r>
          </a:p>
        </p:txBody>
      </p:sp>
      <p:sp>
        <p:nvSpPr>
          <p:cNvPr id="7" name="Arrow: Notched Right 6">
            <a:extLst>
              <a:ext uri="{FF2B5EF4-FFF2-40B4-BE49-F238E27FC236}">
                <a16:creationId xmlns:a16="http://schemas.microsoft.com/office/drawing/2014/main" id="{5CE0FED9-A507-86FF-7320-B475432D65D5}"/>
              </a:ext>
            </a:extLst>
          </p:cNvPr>
          <p:cNvSpPr/>
          <p:nvPr/>
        </p:nvSpPr>
        <p:spPr>
          <a:xfrm rot="5400000">
            <a:off x="9604725" y="2839417"/>
            <a:ext cx="2857510" cy="633700"/>
          </a:xfrm>
          <a:prstGeom prst="notchedRightArrow">
            <a:avLst/>
          </a:prstGeom>
          <a:gradFill flip="none" rotWithShape="1">
            <a:gsLst>
              <a:gs pos="0">
                <a:schemeClr val="bg1">
                  <a:lumMod val="95000"/>
                </a:schemeClr>
              </a:gs>
              <a:gs pos="42000">
                <a:schemeClr val="bg1">
                  <a:lumMod val="75000"/>
                </a:schemeClr>
              </a:gs>
              <a:gs pos="17000">
                <a:schemeClr val="bg1">
                  <a:lumMod val="85000"/>
                </a:schemeClr>
              </a:gs>
              <a:gs pos="76000">
                <a:schemeClr val="bg1">
                  <a:lumMod val="65000"/>
                </a:schemeClr>
              </a:gs>
              <a:gs pos="100000">
                <a:schemeClr val="bg1">
                  <a:lumMod val="50000"/>
                </a:schemeClr>
              </a:gs>
            </a:gsLst>
            <a:lin ang="5400000" scaled="0"/>
            <a:tileRect/>
          </a:gradFill>
          <a:ln w="6350">
            <a:solidFill>
              <a:srgbClr val="1D4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A97FC01-7DD8-E1C8-D34F-5DA283B1FCAD}"/>
              </a:ext>
            </a:extLst>
          </p:cNvPr>
          <p:cNvSpPr/>
          <p:nvPr/>
        </p:nvSpPr>
        <p:spPr>
          <a:xfrm>
            <a:off x="5663952" y="1727541"/>
            <a:ext cx="4724898" cy="2709567"/>
          </a:xfrm>
          <a:prstGeom prst="roundRect">
            <a:avLst/>
          </a:prstGeom>
          <a:noFill/>
          <a:ln>
            <a:solidFill>
              <a:srgbClr val="76B828"/>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305022-10BE-117A-055D-CC0E2C17E763}"/>
              </a:ext>
            </a:extLst>
          </p:cNvPr>
          <p:cNvSpPr txBox="1"/>
          <p:nvPr/>
        </p:nvSpPr>
        <p:spPr>
          <a:xfrm rot="5400000">
            <a:off x="10528616" y="1939833"/>
            <a:ext cx="833892" cy="47981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en-US" sz="1050" b="1" dirty="0">
                <a:latin typeface="Lato" panose="020F0502020204030203"/>
                <a:ea typeface="Lato" panose="020F0502020204030203" pitchFamily="34" charset="0"/>
                <a:cs typeface="Lato" panose="020F0502020204030203" pitchFamily="34" charset="0"/>
              </a:rPr>
              <a:t>― </a:t>
            </a:r>
            <a:r>
              <a:rPr kumimoji="0" lang="en-US" sz="105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Less</a:t>
            </a:r>
          </a:p>
        </p:txBody>
      </p:sp>
      <p:sp>
        <p:nvSpPr>
          <p:cNvPr id="13" name="TextBox 12">
            <a:extLst>
              <a:ext uri="{FF2B5EF4-FFF2-40B4-BE49-F238E27FC236}">
                <a16:creationId xmlns:a16="http://schemas.microsoft.com/office/drawing/2014/main" id="{D87B6385-B45D-C753-AE15-EF9188A0D9AD}"/>
              </a:ext>
            </a:extLst>
          </p:cNvPr>
          <p:cNvSpPr txBox="1"/>
          <p:nvPr/>
        </p:nvSpPr>
        <p:spPr>
          <a:xfrm rot="5400000">
            <a:off x="9912423" y="3583735"/>
            <a:ext cx="2088232" cy="47981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05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 More</a:t>
            </a:r>
          </a:p>
        </p:txBody>
      </p:sp>
      <p:sp>
        <p:nvSpPr>
          <p:cNvPr id="14" name="TextBox 13">
            <a:extLst>
              <a:ext uri="{FF2B5EF4-FFF2-40B4-BE49-F238E27FC236}">
                <a16:creationId xmlns:a16="http://schemas.microsoft.com/office/drawing/2014/main" id="{EC2F75AF-51E7-B449-DA6D-3DBFAC7DD1FD}"/>
              </a:ext>
            </a:extLst>
          </p:cNvPr>
          <p:cNvSpPr txBox="1"/>
          <p:nvPr/>
        </p:nvSpPr>
        <p:spPr>
          <a:xfrm rot="5400000">
            <a:off x="10302183" y="2776828"/>
            <a:ext cx="2483313" cy="47981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en-US" sz="1050" b="1" dirty="0">
                <a:latin typeface="Lato" panose="020F0502020204030203"/>
                <a:ea typeface="Lato" panose="020F0502020204030203" pitchFamily="34" charset="0"/>
                <a:cs typeface="Lato" panose="020F0502020204030203" pitchFamily="34" charset="0"/>
              </a:rPr>
              <a:t>Infrastructure development </a:t>
            </a:r>
            <a:r>
              <a:rPr lang="en-US" sz="1050" dirty="0">
                <a:latin typeface="Lato" panose="020F0502020204030203"/>
                <a:ea typeface="Lato" panose="020F0502020204030203" pitchFamily="34" charset="0"/>
                <a:cs typeface="Lato" panose="020F0502020204030203" pitchFamily="34" charset="0"/>
              </a:rPr>
              <a:t>in the </a:t>
            </a:r>
            <a:r>
              <a:rPr lang="en-US" sz="1050" b="1" dirty="0">
                <a:latin typeface="Lato" panose="020F0502020204030203"/>
                <a:ea typeface="Lato" panose="020F0502020204030203" pitchFamily="34" charset="0"/>
                <a:cs typeface="Lato" panose="020F0502020204030203" pitchFamily="34" charset="0"/>
              </a:rPr>
              <a:t>reference network</a:t>
            </a:r>
            <a:endParaRPr kumimoji="0" lang="en-US" sz="105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7374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5CBB4-1698-45D4-9278-CD7465441C8D}"/>
              </a:ext>
            </a:extLst>
          </p:cNvPr>
          <p:cNvSpPr>
            <a:spLocks noGrp="1"/>
          </p:cNvSpPr>
          <p:nvPr>
            <p:ph type="sldNum" sz="quarter" idx="4"/>
          </p:nvPr>
        </p:nvSpPr>
        <p:spPr/>
        <p:txBody>
          <a:bodyPr/>
          <a:lstStyle/>
          <a:p>
            <a:fld id="{9D404F8A-4261-C64A-8103-2CDECA8B7FD7}" type="slidenum">
              <a:rPr lang="fr-FR" smtClean="0"/>
              <a:pPr/>
              <a:t>24</a:t>
            </a:fld>
            <a:endParaRPr lang="fr-FR" dirty="0"/>
          </a:p>
        </p:txBody>
      </p:sp>
      <p:sp>
        <p:nvSpPr>
          <p:cNvPr id="68" name="Footer Placeholder 5">
            <a:extLst>
              <a:ext uri="{FF2B5EF4-FFF2-40B4-BE49-F238E27FC236}">
                <a16:creationId xmlns:a16="http://schemas.microsoft.com/office/drawing/2014/main" id="{C3604A48-4E6A-5B26-2094-A9B83D92722D}"/>
              </a:ext>
            </a:extLst>
          </p:cNvPr>
          <p:cNvSpPr txBox="1">
            <a:spLocks/>
          </p:cNvSpPr>
          <p:nvPr/>
        </p:nvSpPr>
        <p:spPr>
          <a:xfrm>
            <a:off x="623392" y="5152107"/>
            <a:ext cx="10369152" cy="3370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latin typeface="Lato" panose="020F0502020204030203" pitchFamily="34" charset="0"/>
              </a:rPr>
              <a:t>Given the interlinkages between natural gas and hydrogen, it is important to capture in the assessment </a:t>
            </a:r>
            <a:r>
              <a:rPr lang="en-US" sz="1600" b="1" dirty="0">
                <a:solidFill>
                  <a:srgbClr val="76B828"/>
                </a:solidFill>
                <a:latin typeface="Lato" panose="020F0502020204030203" pitchFamily="34" charset="0"/>
              </a:rPr>
              <a:t>future evolution of natural gas infrastructure</a:t>
            </a:r>
            <a:r>
              <a:rPr lang="en-US" sz="1600" dirty="0">
                <a:latin typeface="Lato" panose="020F0502020204030203" pitchFamily="34" charset="0"/>
              </a:rPr>
              <a:t>, </a:t>
            </a:r>
            <a:r>
              <a:rPr lang="en-US" sz="1600" b="1" dirty="0">
                <a:solidFill>
                  <a:srgbClr val="1D458D"/>
                </a:solidFill>
                <a:latin typeface="Lato" panose="020F0502020204030203" pitchFamily="34" charset="0"/>
              </a:rPr>
              <a:t>including</a:t>
            </a:r>
            <a:r>
              <a:rPr lang="en-US" sz="1600" dirty="0">
                <a:latin typeface="Lato" panose="020F0502020204030203" pitchFamily="34" charset="0"/>
              </a:rPr>
              <a:t> the </a:t>
            </a:r>
            <a:r>
              <a:rPr lang="en-US" sz="1600" b="1" dirty="0">
                <a:solidFill>
                  <a:srgbClr val="1D458D"/>
                </a:solidFill>
                <a:latin typeface="Lato" panose="020F0502020204030203" pitchFamily="34" charset="0"/>
              </a:rPr>
              <a:t>effect </a:t>
            </a:r>
            <a:r>
              <a:rPr lang="en-US" sz="1600" dirty="0">
                <a:solidFill>
                  <a:srgbClr val="1D458D"/>
                </a:solidFill>
                <a:latin typeface="Lato" panose="020F0502020204030203" pitchFamily="34" charset="0"/>
              </a:rPr>
              <a:t>of r</a:t>
            </a:r>
            <a:r>
              <a:rPr lang="en-US" sz="1600" b="1" dirty="0">
                <a:solidFill>
                  <a:srgbClr val="1D458D"/>
                </a:solidFill>
                <a:latin typeface="Lato" panose="020F0502020204030203" pitchFamily="34" charset="0"/>
              </a:rPr>
              <a:t>epurposing of NG infrastructur</a:t>
            </a:r>
            <a:r>
              <a:rPr lang="en-US" sz="1600" b="1" dirty="0">
                <a:latin typeface="Lato" panose="020F0502020204030203" pitchFamily="34" charset="0"/>
              </a:rPr>
              <a:t>e </a:t>
            </a:r>
            <a:r>
              <a:rPr lang="en-US" sz="1600" dirty="0">
                <a:latin typeface="Lato" panose="020F0502020204030203" pitchFamily="34" charset="0"/>
              </a:rPr>
              <a:t>for hydrogen transport</a:t>
            </a:r>
          </a:p>
          <a:p>
            <a:endParaRPr lang="fr-FR" dirty="0">
              <a:latin typeface="Lato" panose="020F0502020204030203" pitchFamily="34" charset="0"/>
            </a:endParaRPr>
          </a:p>
        </p:txBody>
      </p:sp>
      <p:sp>
        <p:nvSpPr>
          <p:cNvPr id="5" name="Title 2">
            <a:extLst>
              <a:ext uri="{FF2B5EF4-FFF2-40B4-BE49-F238E27FC236}">
                <a16:creationId xmlns:a16="http://schemas.microsoft.com/office/drawing/2014/main" id="{38766D7E-EEEB-9C3E-FA7D-AEADFF236059}"/>
              </a:ext>
            </a:extLst>
          </p:cNvPr>
          <p:cNvSpPr>
            <a:spLocks noGrp="1"/>
          </p:cNvSpPr>
          <p:nvPr>
            <p:ph type="title"/>
          </p:nvPr>
        </p:nvSpPr>
        <p:spPr>
          <a:xfrm>
            <a:off x="2998441" y="381001"/>
            <a:ext cx="5689847" cy="570866"/>
          </a:xfrm>
        </p:spPr>
        <p:txBody>
          <a:bodyPr/>
          <a:lstStyle/>
          <a:p>
            <a:r>
              <a:rPr lang="en-US" dirty="0"/>
              <a:t>Natural gas reference infrastructure</a:t>
            </a:r>
            <a:endParaRPr lang="en-GB" dirty="0"/>
          </a:p>
        </p:txBody>
      </p:sp>
      <p:sp>
        <p:nvSpPr>
          <p:cNvPr id="8" name="Footer Placeholder 5">
            <a:extLst>
              <a:ext uri="{FF2B5EF4-FFF2-40B4-BE49-F238E27FC236}">
                <a16:creationId xmlns:a16="http://schemas.microsoft.com/office/drawing/2014/main" id="{F11762C5-77AC-68EF-4653-C94B3B5D27D6}"/>
              </a:ext>
            </a:extLst>
          </p:cNvPr>
          <p:cNvSpPr txBox="1">
            <a:spLocks/>
          </p:cNvSpPr>
          <p:nvPr/>
        </p:nvSpPr>
        <p:spPr>
          <a:xfrm>
            <a:off x="6162430" y="1813915"/>
            <a:ext cx="3960438" cy="30421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1600" b="1" dirty="0">
                <a:solidFill>
                  <a:schemeClr val="accent1">
                    <a:lumMod val="75000"/>
                  </a:schemeClr>
                </a:solidFill>
                <a:latin typeface="Lato" panose="020F0502020204030203" pitchFamily="34" charset="0"/>
              </a:rPr>
              <a:t>Existing network: </a:t>
            </a:r>
            <a:r>
              <a:rPr lang="en-US" sz="1600" dirty="0">
                <a:latin typeface="Lato" panose="020F0502020204030203" pitchFamily="34" charset="0"/>
              </a:rPr>
              <a:t>includes the existing infrastructure and FID projects close to be commissioned</a:t>
            </a:r>
          </a:p>
          <a:p>
            <a:pPr algn="just">
              <a:spcBef>
                <a:spcPts val="1200"/>
              </a:spcBef>
              <a:buClr>
                <a:srgbClr val="76B828"/>
              </a:buClr>
            </a:pPr>
            <a:r>
              <a:rPr lang="en-US" sz="1600" b="1" dirty="0">
                <a:solidFill>
                  <a:srgbClr val="76B828"/>
                </a:solidFill>
                <a:latin typeface="Lato" panose="020F0502020204030203" pitchFamily="34" charset="0"/>
              </a:rPr>
              <a:t>FID</a:t>
            </a:r>
            <a:r>
              <a:rPr lang="en-US" sz="1600" dirty="0">
                <a:latin typeface="Lato" panose="020F0502020204030203" pitchFamily="34" charset="0"/>
              </a:rPr>
              <a:t>: Includes the existing reference network and all FID projects</a:t>
            </a:r>
          </a:p>
          <a:p>
            <a:pPr algn="just">
              <a:spcBef>
                <a:spcPts val="1200"/>
              </a:spcBef>
              <a:buClr>
                <a:srgbClr val="76B828"/>
              </a:buClr>
            </a:pPr>
            <a:r>
              <a:rPr lang="en-US" sz="1600" b="1" dirty="0">
                <a:solidFill>
                  <a:srgbClr val="00B0F0"/>
                </a:solidFill>
                <a:latin typeface="Lato" panose="020F0502020204030203" pitchFamily="34" charset="0"/>
              </a:rPr>
              <a:t>Advanced network</a:t>
            </a:r>
            <a:r>
              <a:rPr lang="en-US" sz="1600" dirty="0">
                <a:solidFill>
                  <a:srgbClr val="00B0F0"/>
                </a:solidFill>
                <a:latin typeface="Lato" panose="020F0502020204030203" pitchFamily="34" charset="0"/>
              </a:rPr>
              <a:t>: </a:t>
            </a:r>
            <a:r>
              <a:rPr lang="en-US" sz="1600" dirty="0">
                <a:latin typeface="Lato" panose="020F0502020204030203" pitchFamily="34" charset="0"/>
              </a:rPr>
              <a:t>includes FID reference network and non-FID projects that fulfil the conditions to be classified as advanced projects</a:t>
            </a:r>
          </a:p>
        </p:txBody>
      </p:sp>
      <p:pic>
        <p:nvPicPr>
          <p:cNvPr id="10" name="Picture 9">
            <a:extLst>
              <a:ext uri="{FF2B5EF4-FFF2-40B4-BE49-F238E27FC236}">
                <a16:creationId xmlns:a16="http://schemas.microsoft.com/office/drawing/2014/main" id="{96086581-E2A4-EFC7-215F-5786FF977919}"/>
              </a:ext>
            </a:extLst>
          </p:cNvPr>
          <p:cNvPicPr>
            <a:picLocks noChangeAspect="1"/>
          </p:cNvPicPr>
          <p:nvPr/>
        </p:nvPicPr>
        <p:blipFill rotWithShape="1">
          <a:blip r:embed="rId2"/>
          <a:srcRect b="5981"/>
          <a:stretch/>
        </p:blipFill>
        <p:spPr>
          <a:xfrm>
            <a:off x="407368" y="1340769"/>
            <a:ext cx="5218677" cy="3435092"/>
          </a:xfrm>
          <a:prstGeom prst="rect">
            <a:avLst/>
          </a:prstGeom>
        </p:spPr>
      </p:pic>
      <p:sp>
        <p:nvSpPr>
          <p:cNvPr id="2" name="Arrow: Notched Right 1">
            <a:extLst>
              <a:ext uri="{FF2B5EF4-FFF2-40B4-BE49-F238E27FC236}">
                <a16:creationId xmlns:a16="http://schemas.microsoft.com/office/drawing/2014/main" id="{434B611F-80E2-D1B7-1119-79020F25542F}"/>
              </a:ext>
            </a:extLst>
          </p:cNvPr>
          <p:cNvSpPr/>
          <p:nvPr/>
        </p:nvSpPr>
        <p:spPr>
          <a:xfrm rot="5400000">
            <a:off x="9604725" y="2839417"/>
            <a:ext cx="2857510" cy="633700"/>
          </a:xfrm>
          <a:prstGeom prst="notchedRightArrow">
            <a:avLst/>
          </a:prstGeom>
          <a:gradFill flip="none" rotWithShape="1">
            <a:gsLst>
              <a:gs pos="0">
                <a:schemeClr val="bg1">
                  <a:lumMod val="95000"/>
                </a:schemeClr>
              </a:gs>
              <a:gs pos="42000">
                <a:schemeClr val="bg1">
                  <a:lumMod val="75000"/>
                </a:schemeClr>
              </a:gs>
              <a:gs pos="17000">
                <a:schemeClr val="bg1">
                  <a:lumMod val="85000"/>
                </a:schemeClr>
              </a:gs>
              <a:gs pos="76000">
                <a:schemeClr val="bg1">
                  <a:lumMod val="65000"/>
                </a:schemeClr>
              </a:gs>
              <a:gs pos="100000">
                <a:schemeClr val="bg1">
                  <a:lumMod val="50000"/>
                </a:schemeClr>
              </a:gs>
            </a:gsLst>
            <a:lin ang="5400000" scaled="0"/>
            <a:tileRect/>
          </a:gradFill>
          <a:ln w="6350">
            <a:solidFill>
              <a:srgbClr val="1D4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40EC2-2A9F-236E-EDD1-DFC7D2D4DC2C}"/>
              </a:ext>
            </a:extLst>
          </p:cNvPr>
          <p:cNvSpPr txBox="1"/>
          <p:nvPr/>
        </p:nvSpPr>
        <p:spPr>
          <a:xfrm rot="5400000">
            <a:off x="10528616" y="1939833"/>
            <a:ext cx="833892" cy="47981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en-US" sz="1050" b="1" dirty="0">
                <a:latin typeface="Lato" panose="020F0502020204030203"/>
                <a:ea typeface="Lato" panose="020F0502020204030203" pitchFamily="34" charset="0"/>
                <a:cs typeface="Lato" panose="020F0502020204030203" pitchFamily="34" charset="0"/>
              </a:rPr>
              <a:t>― </a:t>
            </a:r>
            <a:r>
              <a:rPr kumimoji="0" lang="en-US" sz="105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Less</a:t>
            </a:r>
          </a:p>
        </p:txBody>
      </p:sp>
      <p:sp>
        <p:nvSpPr>
          <p:cNvPr id="6" name="TextBox 5">
            <a:extLst>
              <a:ext uri="{FF2B5EF4-FFF2-40B4-BE49-F238E27FC236}">
                <a16:creationId xmlns:a16="http://schemas.microsoft.com/office/drawing/2014/main" id="{BF336CB6-5AE3-D895-FFE7-01E4374A10F9}"/>
              </a:ext>
            </a:extLst>
          </p:cNvPr>
          <p:cNvSpPr txBox="1"/>
          <p:nvPr/>
        </p:nvSpPr>
        <p:spPr>
          <a:xfrm rot="5400000">
            <a:off x="9912423" y="3583735"/>
            <a:ext cx="2088232" cy="47981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05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 More</a:t>
            </a:r>
          </a:p>
        </p:txBody>
      </p:sp>
      <p:sp>
        <p:nvSpPr>
          <p:cNvPr id="7" name="TextBox 6">
            <a:extLst>
              <a:ext uri="{FF2B5EF4-FFF2-40B4-BE49-F238E27FC236}">
                <a16:creationId xmlns:a16="http://schemas.microsoft.com/office/drawing/2014/main" id="{3A5E8FCE-2DF5-C6C1-8D11-5F3C50B17488}"/>
              </a:ext>
            </a:extLst>
          </p:cNvPr>
          <p:cNvSpPr txBox="1"/>
          <p:nvPr/>
        </p:nvSpPr>
        <p:spPr>
          <a:xfrm rot="5400000">
            <a:off x="10302183" y="2776828"/>
            <a:ext cx="2483313" cy="47981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lang="en-US" sz="1050" b="1" dirty="0">
                <a:latin typeface="Lato" panose="020F0502020204030203"/>
                <a:ea typeface="Lato" panose="020F0502020204030203" pitchFamily="34" charset="0"/>
                <a:cs typeface="Lato" panose="020F0502020204030203" pitchFamily="34" charset="0"/>
              </a:rPr>
              <a:t>Infrastructure development </a:t>
            </a:r>
            <a:r>
              <a:rPr lang="en-US" sz="1050" dirty="0">
                <a:latin typeface="Lato" panose="020F0502020204030203"/>
                <a:ea typeface="Lato" panose="020F0502020204030203" pitchFamily="34" charset="0"/>
                <a:cs typeface="Lato" panose="020F0502020204030203" pitchFamily="34" charset="0"/>
              </a:rPr>
              <a:t>in the </a:t>
            </a:r>
            <a:r>
              <a:rPr lang="en-US" sz="1050" b="1" dirty="0">
                <a:latin typeface="Lato" panose="020F0502020204030203"/>
                <a:ea typeface="Lato" panose="020F0502020204030203" pitchFamily="34" charset="0"/>
                <a:cs typeface="Lato" panose="020F0502020204030203" pitchFamily="34" charset="0"/>
              </a:rPr>
              <a:t>reference network</a:t>
            </a:r>
            <a:endParaRPr kumimoji="0" lang="en-US" sz="105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9" name="Rectangle: Rounded Corners 8">
            <a:extLst>
              <a:ext uri="{FF2B5EF4-FFF2-40B4-BE49-F238E27FC236}">
                <a16:creationId xmlns:a16="http://schemas.microsoft.com/office/drawing/2014/main" id="{79DDAD01-933D-5380-064A-62230BCAE46A}"/>
              </a:ext>
            </a:extLst>
          </p:cNvPr>
          <p:cNvSpPr/>
          <p:nvPr/>
        </p:nvSpPr>
        <p:spPr>
          <a:xfrm>
            <a:off x="5744504" y="1394939"/>
            <a:ext cx="4796290" cy="3435092"/>
          </a:xfrm>
          <a:prstGeom prst="roundRect">
            <a:avLst/>
          </a:prstGeom>
          <a:noFill/>
          <a:ln>
            <a:solidFill>
              <a:srgbClr val="1D458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28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25</a:t>
            </a:fld>
            <a:endParaRPr lang="fr-FR" dirty="0"/>
          </a:p>
        </p:txBody>
      </p:sp>
      <p:sp>
        <p:nvSpPr>
          <p:cNvPr id="16" name="Title 2">
            <a:extLst>
              <a:ext uri="{FF2B5EF4-FFF2-40B4-BE49-F238E27FC236}">
                <a16:creationId xmlns:a16="http://schemas.microsoft.com/office/drawing/2014/main" id="{237974D9-250A-6F94-E4B7-C6C62CAA16DC}"/>
              </a:ext>
            </a:extLst>
          </p:cNvPr>
          <p:cNvSpPr>
            <a:spLocks noGrp="1"/>
          </p:cNvSpPr>
          <p:nvPr>
            <p:ph type="title"/>
          </p:nvPr>
        </p:nvSpPr>
        <p:spPr>
          <a:xfrm>
            <a:off x="2998441" y="381001"/>
            <a:ext cx="5689847" cy="570866"/>
          </a:xfrm>
        </p:spPr>
        <p:txBody>
          <a:bodyPr/>
          <a:lstStyle/>
          <a:p>
            <a:r>
              <a:rPr lang="en-US" dirty="0"/>
              <a:t>Electricity reference network</a:t>
            </a:r>
            <a:endParaRPr lang="en-GB" dirty="0"/>
          </a:p>
        </p:txBody>
      </p:sp>
      <p:sp>
        <p:nvSpPr>
          <p:cNvPr id="113" name="Footer Placeholder 5">
            <a:extLst>
              <a:ext uri="{FF2B5EF4-FFF2-40B4-BE49-F238E27FC236}">
                <a16:creationId xmlns:a16="http://schemas.microsoft.com/office/drawing/2014/main" id="{CF586335-3954-1CED-6483-84EA766795AA}"/>
              </a:ext>
            </a:extLst>
          </p:cNvPr>
          <p:cNvSpPr txBox="1">
            <a:spLocks/>
          </p:cNvSpPr>
          <p:nvPr/>
        </p:nvSpPr>
        <p:spPr>
          <a:xfrm>
            <a:off x="551384" y="1340768"/>
            <a:ext cx="10369152" cy="2428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1600" dirty="0">
                <a:solidFill>
                  <a:srgbClr val="1D458D"/>
                </a:solidFill>
                <a:latin typeface="Lato" panose="020F0502020204030203" pitchFamily="34" charset="0"/>
              </a:rPr>
              <a:t>For dual assessment hydrogen - electricity</a:t>
            </a:r>
            <a:endParaRPr lang="en-US" sz="100" b="1" dirty="0">
              <a:solidFill>
                <a:srgbClr val="76B828"/>
              </a:solidFill>
              <a:latin typeface="Lato" panose="020F0502020204030203" pitchFamily="34" charset="0"/>
            </a:endParaRPr>
          </a:p>
          <a:p>
            <a:pPr marL="285750" indent="-285750" algn="just">
              <a:spcBef>
                <a:spcPts val="1200"/>
              </a:spcBef>
              <a:buClr>
                <a:srgbClr val="76B828"/>
              </a:buClr>
              <a:buFont typeface="Wingdings" panose="05000000000000000000" pitchFamily="2" charset="2"/>
              <a:buChar char="Ø"/>
            </a:pPr>
            <a:r>
              <a:rPr lang="en-US" sz="1600" b="1" dirty="0">
                <a:solidFill>
                  <a:srgbClr val="1D458D"/>
                </a:solidFill>
                <a:latin typeface="Lato" panose="020F0502020204030203" pitchFamily="34" charset="0"/>
              </a:rPr>
              <a:t>Electricity reference grid </a:t>
            </a:r>
            <a:r>
              <a:rPr lang="en-US" sz="1600" dirty="0">
                <a:solidFill>
                  <a:srgbClr val="1D458D"/>
                </a:solidFill>
                <a:latin typeface="Lato" panose="020F0502020204030203" pitchFamily="34" charset="0"/>
              </a:rPr>
              <a:t>will be defined as in ENTSO-E relevant TYNDP/PS-CBA process</a:t>
            </a:r>
          </a:p>
          <a:p>
            <a:pPr marL="285750" indent="-285750" algn="just">
              <a:spcBef>
                <a:spcPts val="1200"/>
              </a:spcBef>
              <a:buClr>
                <a:srgbClr val="76B828"/>
              </a:buClr>
              <a:buFont typeface="Wingdings" panose="05000000000000000000" pitchFamily="2" charset="2"/>
              <a:buChar char="Ø"/>
            </a:pPr>
            <a:r>
              <a:rPr lang="en-US" dirty="0"/>
              <a:t>The reference network consists of the </a:t>
            </a:r>
            <a:r>
              <a:rPr lang="en-US" b="1" dirty="0"/>
              <a:t>already existing grid</a:t>
            </a:r>
            <a:r>
              <a:rPr lang="en-US" dirty="0"/>
              <a:t>, and the </a:t>
            </a:r>
            <a:r>
              <a:rPr lang="en-US" b="1" dirty="0"/>
              <a:t>projects that have a strong chance of being implemented</a:t>
            </a:r>
            <a:r>
              <a:rPr lang="en-US" dirty="0"/>
              <a:t> by the dates considered in the scenarios. </a:t>
            </a:r>
            <a:r>
              <a:rPr lang="en-US" dirty="0">
                <a:solidFill>
                  <a:srgbClr val="1D458D"/>
                </a:solidFill>
                <a:latin typeface="Lato" panose="020F0502020204030203" pitchFamily="34" charset="0"/>
              </a:rPr>
              <a:t> </a:t>
            </a:r>
          </a:p>
          <a:p>
            <a:pPr marL="285750" indent="-285750" algn="just">
              <a:spcBef>
                <a:spcPts val="1200"/>
              </a:spcBef>
              <a:buClr>
                <a:srgbClr val="76B828"/>
              </a:buClr>
              <a:buFont typeface="Wingdings" panose="05000000000000000000" pitchFamily="2" charset="2"/>
              <a:buChar char="Ø"/>
            </a:pPr>
            <a:r>
              <a:rPr lang="en-US" dirty="0"/>
              <a:t>The </a:t>
            </a:r>
            <a:r>
              <a:rPr lang="en-US" b="1" dirty="0"/>
              <a:t>reference network </a:t>
            </a:r>
            <a:r>
              <a:rPr lang="en-US" dirty="0"/>
              <a:t>is </a:t>
            </a:r>
            <a:r>
              <a:rPr lang="en-US" b="1" dirty="0"/>
              <a:t>published</a:t>
            </a:r>
            <a:r>
              <a:rPr lang="en-US" dirty="0"/>
              <a:t> as part of the ENTSO-E TYNDP process</a:t>
            </a:r>
            <a:endParaRPr lang="en-US" dirty="0">
              <a:solidFill>
                <a:srgbClr val="1D458D"/>
              </a:solidFill>
              <a:latin typeface="Lato" panose="020F0502020204030203" pitchFamily="34" charset="0"/>
            </a:endParaRPr>
          </a:p>
          <a:p>
            <a:pPr marL="285750" indent="-285750" algn="just">
              <a:spcBef>
                <a:spcPts val="1200"/>
              </a:spcBef>
              <a:buClr>
                <a:srgbClr val="76B828"/>
              </a:buClr>
              <a:buFont typeface="Wingdings" panose="05000000000000000000" pitchFamily="2" charset="2"/>
              <a:buChar char="Ø"/>
            </a:pPr>
            <a:r>
              <a:rPr lang="en-US" dirty="0"/>
              <a:t>Reference network should include only those </a:t>
            </a:r>
            <a:r>
              <a:rPr lang="en-US" b="1" dirty="0"/>
              <a:t>projects whose timely commissioning is reasonably certain:</a:t>
            </a:r>
          </a:p>
          <a:p>
            <a:pPr lvl="1" algn="just">
              <a:spcBef>
                <a:spcPts val="1200"/>
              </a:spcBef>
              <a:buClr>
                <a:srgbClr val="76B828"/>
              </a:buClr>
            </a:pPr>
            <a:r>
              <a:rPr lang="en-US" sz="1600" dirty="0">
                <a:solidFill>
                  <a:srgbClr val="76B828"/>
                </a:solidFill>
              </a:rPr>
              <a:t>a) </a:t>
            </a:r>
            <a:r>
              <a:rPr lang="en-US" sz="1600" dirty="0"/>
              <a:t>Projects in </a:t>
            </a:r>
            <a:r>
              <a:rPr lang="en-US" sz="1600" b="1" dirty="0"/>
              <a:t>construction phase</a:t>
            </a:r>
          </a:p>
          <a:p>
            <a:pPr lvl="1" algn="just">
              <a:spcBef>
                <a:spcPts val="1200"/>
              </a:spcBef>
              <a:buClr>
                <a:srgbClr val="76B828"/>
              </a:buClr>
            </a:pPr>
            <a:r>
              <a:rPr lang="en-US" sz="1600" dirty="0">
                <a:solidFill>
                  <a:srgbClr val="76B828"/>
                </a:solidFill>
              </a:rPr>
              <a:t>b) </a:t>
            </a:r>
            <a:r>
              <a:rPr lang="en-US" sz="1600" dirty="0"/>
              <a:t>Projects that </a:t>
            </a:r>
            <a:r>
              <a:rPr lang="en-US" sz="1600" b="1" dirty="0"/>
              <a:t>successfully completed EIA</a:t>
            </a:r>
          </a:p>
          <a:p>
            <a:pPr lvl="1" algn="just">
              <a:spcBef>
                <a:spcPts val="1200"/>
              </a:spcBef>
              <a:buClr>
                <a:srgbClr val="76B828"/>
              </a:buClr>
            </a:pPr>
            <a:r>
              <a:rPr lang="en-US" sz="1600" dirty="0">
                <a:solidFill>
                  <a:srgbClr val="76B828"/>
                </a:solidFill>
              </a:rPr>
              <a:t>c) </a:t>
            </a:r>
            <a:r>
              <a:rPr lang="en-US" sz="1600" dirty="0"/>
              <a:t>Projects in </a:t>
            </a:r>
            <a:r>
              <a:rPr lang="en-US" sz="1600" b="1" dirty="0"/>
              <a:t>permitting </a:t>
            </a:r>
            <a:r>
              <a:rPr lang="en-US" sz="1600" dirty="0"/>
              <a:t>or</a:t>
            </a:r>
            <a:r>
              <a:rPr lang="en-US" sz="1600" b="1" dirty="0"/>
              <a:t> planned phase </a:t>
            </a:r>
            <a:r>
              <a:rPr lang="en-US" sz="1600" dirty="0"/>
              <a:t>and their </a:t>
            </a:r>
            <a:r>
              <a:rPr lang="en-US" sz="1600" b="1" dirty="0"/>
              <a:t>timely </a:t>
            </a:r>
            <a:r>
              <a:rPr lang="en-US" sz="1600" b="1" dirty="0" err="1"/>
              <a:t>realisation</a:t>
            </a:r>
            <a:r>
              <a:rPr lang="en-US" sz="1600" b="1" dirty="0"/>
              <a:t> is most likely</a:t>
            </a:r>
          </a:p>
          <a:p>
            <a:pPr marL="285750" indent="-285750" algn="just">
              <a:spcBef>
                <a:spcPts val="1200"/>
              </a:spcBef>
              <a:buClr>
                <a:srgbClr val="76B828"/>
              </a:buClr>
              <a:buFont typeface="Wingdings" panose="05000000000000000000" pitchFamily="2" charset="2"/>
              <a:buChar char="Ø"/>
            </a:pPr>
            <a:r>
              <a:rPr lang="en-US" dirty="0"/>
              <a:t>Different reference grids depending on the time horizon: mid-term horizon, long-term horizon, very long-term horizon</a:t>
            </a:r>
            <a:endParaRPr lang="en-US" b="1" dirty="0"/>
          </a:p>
        </p:txBody>
      </p:sp>
    </p:spTree>
    <p:extLst>
      <p:ext uri="{BB962C8B-B14F-4D97-AF65-F5344CB8AC3E}">
        <p14:creationId xmlns:p14="http://schemas.microsoft.com/office/powerpoint/2010/main" val="406885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p:txBody>
          <a:bodyPr/>
          <a:lstStyle/>
          <a:p>
            <a:r>
              <a:rPr lang="en-US" dirty="0"/>
              <a:t>5. Modelling of hydrogen infrastructure</a:t>
            </a:r>
          </a:p>
        </p:txBody>
      </p:sp>
    </p:spTree>
    <p:extLst>
      <p:ext uri="{BB962C8B-B14F-4D97-AF65-F5344CB8AC3E}">
        <p14:creationId xmlns:p14="http://schemas.microsoft.com/office/powerpoint/2010/main" val="1887945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p:txBody>
          <a:bodyPr/>
          <a:lstStyle/>
          <a:p>
            <a:r>
              <a:rPr lang="en-US" dirty="0"/>
              <a:t>5. 1 Interlinkages H2-electricity</a:t>
            </a:r>
          </a:p>
        </p:txBody>
      </p:sp>
    </p:spTree>
    <p:extLst>
      <p:ext uri="{BB962C8B-B14F-4D97-AF65-F5344CB8AC3E}">
        <p14:creationId xmlns:p14="http://schemas.microsoft.com/office/powerpoint/2010/main" val="275858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D32C68-FE0A-99FB-443F-1194DDC191CB}"/>
              </a:ext>
            </a:extLst>
          </p:cNvPr>
          <p:cNvSpPr>
            <a:spLocks noGrp="1"/>
          </p:cNvSpPr>
          <p:nvPr>
            <p:ph type="title"/>
          </p:nvPr>
        </p:nvSpPr>
        <p:spPr/>
        <p:txBody>
          <a:bodyPr/>
          <a:lstStyle/>
          <a:p>
            <a:r>
              <a:rPr lang="en-GB"/>
              <a:t>Energy system wide cost-benefit analysis</a:t>
            </a:r>
          </a:p>
        </p:txBody>
      </p:sp>
      <p:sp>
        <p:nvSpPr>
          <p:cNvPr id="5" name="Slide Number Placeholder 4">
            <a:extLst>
              <a:ext uri="{FF2B5EF4-FFF2-40B4-BE49-F238E27FC236}">
                <a16:creationId xmlns:a16="http://schemas.microsoft.com/office/drawing/2014/main" id="{3591DBC3-26DD-6D4D-D946-E804C1AF9DE4}"/>
              </a:ext>
            </a:extLst>
          </p:cNvPr>
          <p:cNvSpPr>
            <a:spLocks noGrp="1"/>
          </p:cNvSpPr>
          <p:nvPr>
            <p:ph type="sldNum" sz="quarter" idx="10"/>
          </p:nvPr>
        </p:nvSpPr>
        <p:spPr/>
        <p:txBody>
          <a:bodyPr/>
          <a:lstStyle/>
          <a:p>
            <a:fld id="{C7CDB754-25BF-9446-8634-13DEF6A1B38D}" type="slidenum">
              <a:rPr lang="de-DE" smtClean="0"/>
              <a:pPr/>
              <a:t>28</a:t>
            </a:fld>
            <a:endParaRPr lang="de-DE"/>
          </a:p>
        </p:txBody>
      </p:sp>
      <p:sp>
        <p:nvSpPr>
          <p:cNvPr id="8" name="Text Placeholder 7">
            <a:extLst>
              <a:ext uri="{FF2B5EF4-FFF2-40B4-BE49-F238E27FC236}">
                <a16:creationId xmlns:a16="http://schemas.microsoft.com/office/drawing/2014/main" id="{9F1FB95A-636F-A788-715F-6DD1EE6D0613}"/>
              </a:ext>
            </a:extLst>
          </p:cNvPr>
          <p:cNvSpPr>
            <a:spLocks noGrp="1"/>
          </p:cNvSpPr>
          <p:nvPr>
            <p:ph type="body" sz="quarter" idx="4294967295"/>
          </p:nvPr>
        </p:nvSpPr>
        <p:spPr>
          <a:xfrm>
            <a:off x="0" y="1360488"/>
            <a:ext cx="11277600" cy="4648200"/>
          </a:xfrm>
        </p:spPr>
        <p:txBody>
          <a:bodyPr/>
          <a:lstStyle/>
          <a:p>
            <a:r>
              <a:rPr lang="en-GB" sz="1800" dirty="0"/>
              <a:t>10. By 24 June 2025, […], the ENTSO-E and the ENTSOG shall jointly submit to the Commission and the ACER a consistent and progressively integrated model that will provide consistency between single sector methodologies based on common assumptions </a:t>
            </a:r>
            <a:r>
              <a:rPr lang="en-GB" sz="1800" b="1" dirty="0">
                <a:solidFill>
                  <a:schemeClr val="accent4"/>
                </a:solidFill>
              </a:rPr>
              <a:t>including electricity, gas and hydrogen transmission infrastructure</a:t>
            </a:r>
            <a:r>
              <a:rPr lang="en-GB" sz="1800" i="1" dirty="0">
                <a:solidFill>
                  <a:schemeClr val="accent4"/>
                </a:solidFill>
              </a:rPr>
              <a:t> </a:t>
            </a:r>
            <a:r>
              <a:rPr lang="en-GB" sz="1800" dirty="0"/>
              <a:t>as well as storage facilities, liquefied natural gas and electrolysers, […] drawn up in line with the principles laid down in Annex V.</a:t>
            </a:r>
          </a:p>
          <a:p>
            <a:r>
              <a:rPr lang="en-GB" sz="1800" dirty="0"/>
              <a:t>11. The model referred to in paragraph 10, shall cover at least the relevant sectors’ interlinkages at all stages of infrastructure planning, specifically scenarios, technologies and spatial resolution, infrastructure gaps identification in particular with respect to cross-border capacities, </a:t>
            </a:r>
            <a:r>
              <a:rPr lang="en-GB" sz="1800" b="1" dirty="0">
                <a:solidFill>
                  <a:schemeClr val="accent4"/>
                </a:solidFill>
              </a:rPr>
              <a:t>and projects assessment</a:t>
            </a:r>
            <a:r>
              <a:rPr lang="en-GB" sz="1800" dirty="0"/>
              <a:t>.</a:t>
            </a:r>
          </a:p>
          <a:p>
            <a:endParaRPr lang="en-GB" sz="1800" dirty="0"/>
          </a:p>
          <a:p>
            <a:endParaRPr lang="en-GB" sz="1800" dirty="0"/>
          </a:p>
          <a:p>
            <a:endParaRPr lang="en-GB" sz="2000" dirty="0"/>
          </a:p>
          <a:p>
            <a:endParaRPr lang="en-GB" sz="2000" dirty="0"/>
          </a:p>
        </p:txBody>
      </p:sp>
      <p:pic>
        <p:nvPicPr>
          <p:cNvPr id="2" name="Picture 4" descr="Policy brief: Energy system integration – EURACTIV.com">
            <a:extLst>
              <a:ext uri="{FF2B5EF4-FFF2-40B4-BE49-F238E27FC236}">
                <a16:creationId xmlns:a16="http://schemas.microsoft.com/office/drawing/2014/main" id="{C2FE5BEA-B34C-D3AE-0B93-942E2F0A7D7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55640"/>
          <a:stretch/>
        </p:blipFill>
        <p:spPr bwMode="auto">
          <a:xfrm>
            <a:off x="4563751" y="3979682"/>
            <a:ext cx="2399678" cy="242111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8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12DD-95E4-7CBC-8CCF-14A6B110D263}"/>
              </a:ext>
            </a:extLst>
          </p:cNvPr>
          <p:cNvSpPr>
            <a:spLocks noGrp="1"/>
          </p:cNvSpPr>
          <p:nvPr>
            <p:ph type="title"/>
          </p:nvPr>
        </p:nvSpPr>
        <p:spPr/>
        <p:txBody>
          <a:bodyPr/>
          <a:lstStyle/>
          <a:p>
            <a:r>
              <a:rPr lang="en-GB" dirty="0"/>
              <a:t>Electricity – Hydrogen Interlinked Model</a:t>
            </a:r>
          </a:p>
        </p:txBody>
      </p:sp>
      <p:sp>
        <p:nvSpPr>
          <p:cNvPr id="5" name="Slide Number Placeholder 4">
            <a:extLst>
              <a:ext uri="{FF2B5EF4-FFF2-40B4-BE49-F238E27FC236}">
                <a16:creationId xmlns:a16="http://schemas.microsoft.com/office/drawing/2014/main" id="{AB660635-4F04-8C44-3B43-0080222EF351}"/>
              </a:ext>
            </a:extLst>
          </p:cNvPr>
          <p:cNvSpPr>
            <a:spLocks noGrp="1"/>
          </p:cNvSpPr>
          <p:nvPr>
            <p:ph type="sldNum" sz="quarter" idx="10"/>
          </p:nvPr>
        </p:nvSpPr>
        <p:spPr/>
        <p:txBody>
          <a:bodyPr/>
          <a:lstStyle/>
          <a:p>
            <a:fld id="{C7CDB754-25BF-9446-8634-13DEF6A1B38D}" type="slidenum">
              <a:rPr lang="de-DE" smtClean="0"/>
              <a:pPr/>
              <a:t>29</a:t>
            </a:fld>
            <a:endParaRPr lang="de-DE"/>
          </a:p>
        </p:txBody>
      </p:sp>
      <p:sp>
        <p:nvSpPr>
          <p:cNvPr id="3" name="Footer Placeholder 2">
            <a:extLst>
              <a:ext uri="{FF2B5EF4-FFF2-40B4-BE49-F238E27FC236}">
                <a16:creationId xmlns:a16="http://schemas.microsoft.com/office/drawing/2014/main" id="{38125BF2-1265-E6B4-E33F-B06F0BD17FBF}"/>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F4C7B048-0E90-7E1C-4967-80FB867C607C}"/>
              </a:ext>
            </a:extLst>
          </p:cNvPr>
          <p:cNvSpPr>
            <a:spLocks noGrp="1"/>
          </p:cNvSpPr>
          <p:nvPr>
            <p:ph type="dt" sz="half" idx="4294967295"/>
          </p:nvPr>
        </p:nvSpPr>
        <p:spPr>
          <a:xfrm>
            <a:off x="0" y="6324600"/>
            <a:ext cx="1363663" cy="365125"/>
          </a:xfrm>
        </p:spPr>
        <p:txBody>
          <a:bodyPr/>
          <a:lstStyle/>
          <a:p>
            <a:fld id="{4FF02BDB-C389-4F52-ABF3-0985308474F5}" type="datetime1">
              <a:rPr lang="de-DE" smtClean="0"/>
              <a:t>27.03.2023</a:t>
            </a:fld>
            <a:endParaRPr lang="de-DE"/>
          </a:p>
        </p:txBody>
      </p:sp>
      <p:sp>
        <p:nvSpPr>
          <p:cNvPr id="6" name="Text Placeholder 5">
            <a:extLst>
              <a:ext uri="{FF2B5EF4-FFF2-40B4-BE49-F238E27FC236}">
                <a16:creationId xmlns:a16="http://schemas.microsoft.com/office/drawing/2014/main" id="{5691CFB2-D4B1-EEFE-0A26-043D7E6FE9A1}"/>
              </a:ext>
            </a:extLst>
          </p:cNvPr>
          <p:cNvSpPr>
            <a:spLocks noGrp="1"/>
          </p:cNvSpPr>
          <p:nvPr>
            <p:ph type="body" sz="quarter" idx="4294967295"/>
          </p:nvPr>
        </p:nvSpPr>
        <p:spPr>
          <a:xfrm>
            <a:off x="0" y="1360488"/>
            <a:ext cx="11277600" cy="4648200"/>
          </a:xfrm>
        </p:spPr>
        <p:txBody>
          <a:bodyPr>
            <a:normAutofit/>
          </a:bodyPr>
          <a:lstStyle/>
          <a:p>
            <a:r>
              <a:rPr lang="en-GB" sz="1900" dirty="0"/>
              <a:t>The current interlinked model is used to model </a:t>
            </a:r>
            <a:r>
              <a:rPr lang="en-GB" sz="1900"/>
              <a:t>electricity </a:t>
            </a:r>
            <a:r>
              <a:rPr lang="en-GB" sz="1900" dirty="0"/>
              <a:t>and hydrogen</a:t>
            </a:r>
          </a:p>
          <a:p>
            <a:r>
              <a:rPr lang="en-GB" sz="1900" dirty="0"/>
              <a:t>The next phase of development for the ILM is the addition of </a:t>
            </a:r>
            <a:r>
              <a:rPr lang="en-GB" sz="1900"/>
              <a:t>natural</a:t>
            </a:r>
            <a:r>
              <a:rPr lang="en-GB" sz="1900" dirty="0"/>
              <a:t> gas system</a:t>
            </a:r>
          </a:p>
        </p:txBody>
      </p:sp>
      <p:grpSp>
        <p:nvGrpSpPr>
          <p:cNvPr id="12" name="Group 11">
            <a:extLst>
              <a:ext uri="{FF2B5EF4-FFF2-40B4-BE49-F238E27FC236}">
                <a16:creationId xmlns:a16="http://schemas.microsoft.com/office/drawing/2014/main" id="{770AC967-DFD5-4C22-B083-F202BD0B657A}"/>
              </a:ext>
            </a:extLst>
          </p:cNvPr>
          <p:cNvGrpSpPr/>
          <p:nvPr/>
        </p:nvGrpSpPr>
        <p:grpSpPr>
          <a:xfrm>
            <a:off x="3272230" y="2639123"/>
            <a:ext cx="4737758" cy="2857801"/>
            <a:chOff x="2538412" y="3247392"/>
            <a:chExt cx="3557588" cy="2142265"/>
          </a:xfrm>
        </p:grpSpPr>
        <p:pic>
          <p:nvPicPr>
            <p:cNvPr id="7" name="Picture 6" descr="A picture containing diagram&#10;&#10;Description automatically generated">
              <a:extLst>
                <a:ext uri="{FF2B5EF4-FFF2-40B4-BE49-F238E27FC236}">
                  <a16:creationId xmlns:a16="http://schemas.microsoft.com/office/drawing/2014/main" id="{8BC8FBCE-E196-1F81-8085-2002FE9C1517}"/>
                </a:ext>
              </a:extLst>
            </p:cNvPr>
            <p:cNvPicPr>
              <a:picLocks noChangeAspect="1"/>
            </p:cNvPicPr>
            <p:nvPr/>
          </p:nvPicPr>
          <p:blipFill rotWithShape="1">
            <a:blip r:embed="rId2"/>
            <a:srcRect l="4796" t="6664" r="6977" b="17140"/>
            <a:stretch/>
          </p:blipFill>
          <p:spPr bwMode="auto">
            <a:xfrm>
              <a:off x="2538412" y="3429000"/>
              <a:ext cx="3557588" cy="1960657"/>
            </a:xfrm>
            <a:prstGeom prst="rect">
              <a:avLst/>
            </a:prstGeom>
            <a:ln>
              <a:noFill/>
            </a:ln>
            <a:extLst>
              <a:ext uri="{53640926-AAD7-44D8-BBD7-CCE9431645EC}">
                <a14:shadowObscured xmlns:a14="http://schemas.microsoft.com/office/drawing/2010/main"/>
              </a:ext>
            </a:extLst>
          </p:spPr>
        </p:pic>
        <p:sp>
          <p:nvSpPr>
            <p:cNvPr id="11" name="Rectangle: Rounded Corners 10">
              <a:extLst>
                <a:ext uri="{FF2B5EF4-FFF2-40B4-BE49-F238E27FC236}">
                  <a16:creationId xmlns:a16="http://schemas.microsoft.com/office/drawing/2014/main" id="{EBF41C9D-64F6-545F-CA9C-41A4AA2FF17F}"/>
                </a:ext>
              </a:extLst>
            </p:cNvPr>
            <p:cNvSpPr/>
            <p:nvPr/>
          </p:nvSpPr>
          <p:spPr>
            <a:xfrm rot="7782491">
              <a:off x="2801616" y="3992864"/>
              <a:ext cx="2098136" cy="607192"/>
            </a:xfrm>
            <a:prstGeom prst="roundRect">
              <a:avLst/>
            </a:prstGeom>
            <a:no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230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1569A318-BA96-4B7D-20AA-5305755DA9B3}"/>
              </a:ext>
            </a:extLst>
          </p:cNvPr>
          <p:cNvSpPr/>
          <p:nvPr/>
        </p:nvSpPr>
        <p:spPr>
          <a:xfrm>
            <a:off x="3989613" y="2420888"/>
            <a:ext cx="3888432" cy="345638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Slide Number Placeholder 3">
            <a:extLst>
              <a:ext uri="{FF2B5EF4-FFF2-40B4-BE49-F238E27FC236}">
                <a16:creationId xmlns:a16="http://schemas.microsoft.com/office/drawing/2014/main" id="{DC85CBB4-1698-45D4-9278-CD7465441C8D}"/>
              </a:ext>
            </a:extLst>
          </p:cNvPr>
          <p:cNvSpPr>
            <a:spLocks noGrp="1"/>
          </p:cNvSpPr>
          <p:nvPr>
            <p:ph type="sldNum" sz="quarter" idx="4"/>
          </p:nvPr>
        </p:nvSpPr>
        <p:spPr/>
        <p:txBody>
          <a:bodyPr/>
          <a:lstStyle/>
          <a:p>
            <a:fld id="{9D404F8A-4261-C64A-8103-2CDECA8B7FD7}" type="slidenum">
              <a:rPr lang="fr-FR" smtClean="0"/>
              <a:pPr/>
              <a:t>3</a:t>
            </a:fld>
            <a:endParaRPr lang="fr-FR" dirty="0"/>
          </a:p>
        </p:txBody>
      </p:sp>
      <p:sp>
        <p:nvSpPr>
          <p:cNvPr id="34" name="Partial Circle 33">
            <a:extLst>
              <a:ext uri="{FF2B5EF4-FFF2-40B4-BE49-F238E27FC236}">
                <a16:creationId xmlns:a16="http://schemas.microsoft.com/office/drawing/2014/main" id="{BD8453CB-787C-6D7C-55F0-4AB234A1C760}"/>
              </a:ext>
            </a:extLst>
          </p:cNvPr>
          <p:cNvSpPr/>
          <p:nvPr/>
        </p:nvSpPr>
        <p:spPr>
          <a:xfrm>
            <a:off x="3989613" y="2420888"/>
            <a:ext cx="3888432" cy="3456384"/>
          </a:xfrm>
          <a:prstGeom prst="pie">
            <a:avLst/>
          </a:prstGeom>
          <a:solidFill>
            <a:srgbClr val="ADD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pic>
        <p:nvPicPr>
          <p:cNvPr id="42" name="Picture 41">
            <a:extLst>
              <a:ext uri="{FF2B5EF4-FFF2-40B4-BE49-F238E27FC236}">
                <a16:creationId xmlns:a16="http://schemas.microsoft.com/office/drawing/2014/main" id="{0BBE2C0F-AC72-5784-46C5-0DEC8008BB7A}"/>
              </a:ext>
            </a:extLst>
          </p:cNvPr>
          <p:cNvPicPr>
            <a:picLocks noChangeAspect="1"/>
          </p:cNvPicPr>
          <p:nvPr/>
        </p:nvPicPr>
        <p:blipFill rotWithShape="1">
          <a:blip r:embed="rId2"/>
          <a:srcRect t="50000"/>
          <a:stretch/>
        </p:blipFill>
        <p:spPr>
          <a:xfrm>
            <a:off x="3986394" y="4148906"/>
            <a:ext cx="3889585" cy="1728366"/>
          </a:xfrm>
          <a:prstGeom prst="rect">
            <a:avLst/>
          </a:prstGeom>
        </p:spPr>
      </p:pic>
      <p:sp>
        <p:nvSpPr>
          <p:cNvPr id="43" name="TextBox 42">
            <a:extLst>
              <a:ext uri="{FF2B5EF4-FFF2-40B4-BE49-F238E27FC236}">
                <a16:creationId xmlns:a16="http://schemas.microsoft.com/office/drawing/2014/main" id="{13991C0C-2942-C283-D3E5-53AD4F60B558}"/>
              </a:ext>
            </a:extLst>
          </p:cNvPr>
          <p:cNvSpPr txBox="1"/>
          <p:nvPr/>
        </p:nvSpPr>
        <p:spPr>
          <a:xfrm>
            <a:off x="925209" y="1412775"/>
            <a:ext cx="4378703" cy="2546947"/>
          </a:xfrm>
          <a:prstGeom prst="rect">
            <a:avLst/>
          </a:prstGeom>
        </p:spPr>
        <p:txBody>
          <a:bodyPr vert="horz" wrap="square" lIns="91440" tIns="45720" rIns="91440" bIns="45720" rtlCol="0" anchor="t">
            <a:normAutofit fontScale="92500" lnSpcReduction="10000"/>
          </a:bodyPr>
          <a:lstStyle/>
          <a:p>
            <a:pPr algn="just">
              <a:lnSpc>
                <a:spcPct val="120000"/>
              </a:lnSpc>
            </a:pPr>
            <a:r>
              <a:rPr kumimoji="0" lang="en-US" sz="1400" i="0" u="none" strike="noStrike" kern="1200" cap="none" spc="0" normalizeH="0" baseline="0" noProof="0" dirty="0">
                <a:ln>
                  <a:noFill/>
                </a:ln>
                <a:effectLst/>
                <a:uLnTx/>
                <a:uFillTx/>
                <a:latin typeface="Lato"/>
                <a:ea typeface="Lato"/>
                <a:cs typeface="Lato"/>
              </a:rPr>
              <a:t>Measure as </a:t>
            </a:r>
            <a:r>
              <a:rPr kumimoji="0" lang="en-US" sz="1400" b="1" i="0" u="none" strike="noStrike" kern="1200" cap="none" spc="0" normalizeH="0" baseline="0" noProof="0" dirty="0">
                <a:ln>
                  <a:noFill/>
                </a:ln>
                <a:effectLst/>
                <a:uLnTx/>
                <a:uFillTx/>
                <a:latin typeface="Lato"/>
                <a:ea typeface="Lato"/>
                <a:cs typeface="Lato"/>
              </a:rPr>
              <a:t>contribution </a:t>
            </a:r>
            <a:r>
              <a:rPr lang="en-US" sz="1400" b="1" dirty="0">
                <a:latin typeface="Lato"/>
                <a:ea typeface="Lato"/>
                <a:cs typeface="Lato"/>
              </a:rPr>
              <a:t>GHG emissions </a:t>
            </a:r>
            <a:r>
              <a:rPr kumimoji="0" lang="en-US" sz="1400" b="1" i="0" u="none" strike="noStrike" kern="1200" cap="none" spc="0" normalizeH="0" baseline="0" noProof="0" dirty="0">
                <a:ln>
                  <a:noFill/>
                </a:ln>
                <a:effectLst/>
                <a:uLnTx/>
                <a:uFillTx/>
                <a:latin typeface="Lato"/>
                <a:ea typeface="Lato"/>
                <a:cs typeface="Lato"/>
              </a:rPr>
              <a:t>reductions</a:t>
            </a:r>
            <a:r>
              <a:rPr lang="en-US" sz="1400" b="1" dirty="0">
                <a:latin typeface="Lato"/>
                <a:ea typeface="Lato"/>
                <a:cs typeface="Lato"/>
              </a:rPr>
              <a:t> </a:t>
            </a: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algn="just">
              <a:lnSpc>
                <a:spcPct val="120000"/>
              </a:lnSpc>
            </a:pPr>
            <a:r>
              <a:rPr kumimoji="0" lang="en-US" sz="1400" i="0" u="none" strike="noStrike" kern="1200" cap="none" spc="0" normalizeH="0" baseline="0" noProof="0" dirty="0">
                <a:ln>
                  <a:noFill/>
                </a:ln>
                <a:effectLst/>
                <a:uLnTx/>
                <a:uFillTx/>
                <a:latin typeface="Lato"/>
                <a:ea typeface="Lato"/>
                <a:cs typeface="Lato"/>
              </a:rPr>
              <a:t>in various end-use applications</a:t>
            </a:r>
            <a:r>
              <a:rPr lang="en-US" sz="1400" dirty="0">
                <a:latin typeface="Lato"/>
                <a:ea typeface="Lato"/>
                <a:cs typeface="Lato"/>
              </a:rPr>
              <a:t> </a:t>
            </a:r>
            <a:endParaRPr lang="en-US" sz="1400" i="0" u="none" strike="noStrike" kern="1200" cap="none" spc="0" normalizeH="0" baseline="0" noProof="0" dirty="0">
              <a:ln>
                <a:noFill/>
              </a:ln>
              <a:effectLst/>
              <a:uLnTx/>
              <a:uFillTx/>
              <a:latin typeface="Lato" panose="020F0502020204030203"/>
              <a:ea typeface="Lato" panose="020F0502020204030203" pitchFamily="34" charset="0"/>
              <a:cs typeface="Lato" panose="020F0502020204030203" pitchFamily="34" charset="0"/>
            </a:endParaRPr>
          </a:p>
          <a:p>
            <a:pPr algn="just">
              <a:lnSpc>
                <a:spcPct val="120000"/>
              </a:lnSpc>
            </a:pPr>
            <a:r>
              <a:rPr lang="en-US" sz="1400" dirty="0">
                <a:latin typeface="Lato"/>
                <a:ea typeface="Lato"/>
                <a:cs typeface="Lato"/>
              </a:rPr>
              <a:t>like</a:t>
            </a:r>
            <a:r>
              <a:rPr kumimoji="0" lang="en-US" sz="1400" i="0" u="none" strike="noStrike" kern="1200" cap="none" spc="0" normalizeH="0" baseline="0" noProof="0" dirty="0">
                <a:ln>
                  <a:noFill/>
                </a:ln>
                <a:effectLst/>
                <a:uLnTx/>
                <a:uFillTx/>
                <a:latin typeface="Lato"/>
                <a:ea typeface="Lato"/>
                <a:cs typeface="Lato"/>
              </a:rPr>
              <a:t> industry</a:t>
            </a:r>
            <a:r>
              <a:rPr lang="en-US" sz="1400" dirty="0">
                <a:latin typeface="Lato"/>
                <a:ea typeface="Lato"/>
                <a:cs typeface="Lato"/>
              </a:rPr>
              <a:t> and</a:t>
            </a:r>
            <a:r>
              <a:rPr kumimoji="0" lang="en-US" sz="1400" i="0" u="none" strike="noStrike" kern="1200" cap="none" spc="0" normalizeH="0" baseline="0" noProof="0" dirty="0">
                <a:ln>
                  <a:noFill/>
                </a:ln>
                <a:effectLst/>
                <a:uLnTx/>
                <a:uFillTx/>
                <a:latin typeface="Lato"/>
                <a:ea typeface="Lato"/>
                <a:cs typeface="Lato"/>
              </a:rPr>
              <a:t> transport</a:t>
            </a:r>
            <a:endParaRPr lang="en-US" sz="1400" i="0" u="none" strike="noStrike" kern="1200" cap="none" spc="0" normalizeH="0" baseline="0" noProof="0" dirty="0">
              <a:ln>
                <a:noFill/>
              </a:ln>
              <a:effectLst/>
              <a:uLnTx/>
              <a:uFillTx/>
              <a:latin typeface="Lato"/>
              <a:ea typeface="Lato"/>
              <a:cs typeface="Lato"/>
            </a:endParaRPr>
          </a:p>
          <a:p>
            <a:pPr algn="just">
              <a:lnSpc>
                <a:spcPct val="120000"/>
              </a:lnSpc>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algn="just">
              <a:lnSpc>
                <a:spcPct val="120000"/>
              </a:lnSpc>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algn="just">
              <a:lnSpc>
                <a:spcPct val="120000"/>
              </a:lnSpc>
            </a:pPr>
            <a:r>
              <a:rPr lang="en-US" sz="1400" b="1" dirty="0">
                <a:latin typeface="Lato" panose="020F0502020204030203"/>
                <a:ea typeface="Lato" panose="020F0502020204030203" pitchFamily="34" charset="0"/>
                <a:cs typeface="Lato" panose="020F0502020204030203" pitchFamily="34" charset="0"/>
              </a:rPr>
              <a:t>Flexibility </a:t>
            </a:r>
            <a:r>
              <a:rPr lang="en-US" sz="1400" dirty="0">
                <a:latin typeface="Lato" panose="020F0502020204030203"/>
                <a:ea typeface="Lato" panose="020F0502020204030203" pitchFamily="34" charset="0"/>
                <a:cs typeface="Lato" panose="020F0502020204030203" pitchFamily="34" charset="0"/>
              </a:rPr>
              <a:t>and</a:t>
            </a:r>
            <a:r>
              <a:rPr lang="en-US" sz="1400" b="1" dirty="0">
                <a:latin typeface="Lato" panose="020F0502020204030203"/>
                <a:ea typeface="Lato" panose="020F0502020204030203" pitchFamily="34" charset="0"/>
                <a:cs typeface="Lato" panose="020F0502020204030203" pitchFamily="34" charset="0"/>
              </a:rPr>
              <a:t> seasonal storage options </a:t>
            </a:r>
          </a:p>
          <a:p>
            <a:pPr algn="just">
              <a:lnSpc>
                <a:spcPct val="120000"/>
              </a:lnSpc>
            </a:pPr>
            <a:r>
              <a:rPr lang="en-US" sz="1400" dirty="0">
                <a:latin typeface="Lato" panose="020F0502020204030203"/>
                <a:ea typeface="Lato" panose="020F0502020204030203" pitchFamily="34" charset="0"/>
                <a:cs typeface="Lato" panose="020F0502020204030203" pitchFamily="34" charset="0"/>
              </a:rPr>
              <a:t>for </a:t>
            </a:r>
            <a:r>
              <a:rPr lang="en-US" sz="1400" b="1" dirty="0">
                <a:latin typeface="Lato" panose="020F0502020204030203"/>
                <a:ea typeface="Lato" panose="020F0502020204030203" pitchFamily="34" charset="0"/>
                <a:cs typeface="Lato" panose="020F0502020204030203" pitchFamily="34" charset="0"/>
              </a:rPr>
              <a:t>RES energy generation</a:t>
            </a:r>
          </a:p>
          <a:p>
            <a:pPr algn="just">
              <a:lnSpc>
                <a:spcPct val="120000"/>
              </a:lnSpc>
              <a:spcBef>
                <a:spcPts val="1200"/>
              </a:spcBef>
            </a:pPr>
            <a:endParaRPr lang="en-US" sz="1400" b="1" dirty="0">
              <a:latin typeface="Lato" panose="020F0502020204030203"/>
              <a:ea typeface="Lato" panose="020F0502020204030203" pitchFamily="34" charset="0"/>
              <a:cs typeface="Lato" panose="020F0502020204030203" pitchFamily="34" charset="0"/>
            </a:endParaRPr>
          </a:p>
          <a:p>
            <a:pPr algn="just">
              <a:lnSpc>
                <a:spcPct val="120000"/>
              </a:lnSpc>
            </a:pPr>
            <a:r>
              <a:rPr lang="en-US" sz="1400" b="1" dirty="0">
                <a:latin typeface="Lato" panose="020F0502020204030203"/>
                <a:ea typeface="Lato" panose="020F0502020204030203" pitchFamily="34" charset="0"/>
                <a:cs typeface="Lato" panose="020F0502020204030203" pitchFamily="34" charset="0"/>
              </a:rPr>
              <a:t>Integration of renewable </a:t>
            </a:r>
            <a:r>
              <a:rPr lang="en-US" sz="1400" dirty="0">
                <a:latin typeface="Lato" panose="020F0502020204030203"/>
                <a:ea typeface="Lato" panose="020F0502020204030203" pitchFamily="34" charset="0"/>
                <a:cs typeface="Lato" panose="020F0502020204030203" pitchFamily="34" charset="0"/>
              </a:rPr>
              <a:t>and</a:t>
            </a:r>
            <a:r>
              <a:rPr lang="en-US" sz="1400" b="1" dirty="0">
                <a:latin typeface="Lato" panose="020F0502020204030203"/>
                <a:ea typeface="Lato" panose="020F0502020204030203" pitchFamily="34" charset="0"/>
                <a:cs typeface="Lato" panose="020F0502020204030203" pitchFamily="34" charset="0"/>
              </a:rPr>
              <a:t> </a:t>
            </a:r>
          </a:p>
          <a:p>
            <a:pPr algn="just">
              <a:lnSpc>
                <a:spcPct val="120000"/>
              </a:lnSpc>
            </a:pPr>
            <a:r>
              <a:rPr lang="en-US" sz="1400" b="1" dirty="0">
                <a:latin typeface="Lato" panose="020F0502020204030203"/>
                <a:ea typeface="Lato" panose="020F0502020204030203" pitchFamily="34" charset="0"/>
                <a:cs typeface="Lato" panose="020F0502020204030203" pitchFamily="34" charset="0"/>
              </a:rPr>
              <a:t>low-carbon hydrogen</a:t>
            </a: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44" name="Picture 43">
            <a:extLst>
              <a:ext uri="{FF2B5EF4-FFF2-40B4-BE49-F238E27FC236}">
                <a16:creationId xmlns:a16="http://schemas.microsoft.com/office/drawing/2014/main" id="{1F0DAEE8-7604-9735-3611-AE675BD6C80F}"/>
              </a:ext>
            </a:extLst>
          </p:cNvPr>
          <p:cNvPicPr>
            <a:picLocks noChangeAspect="1"/>
          </p:cNvPicPr>
          <p:nvPr/>
        </p:nvPicPr>
        <p:blipFill>
          <a:blip r:embed="rId3"/>
          <a:stretch>
            <a:fillRect/>
          </a:stretch>
        </p:blipFill>
        <p:spPr>
          <a:xfrm>
            <a:off x="228329" y="1422652"/>
            <a:ext cx="661237" cy="686055"/>
          </a:xfrm>
          <a:prstGeom prst="rect">
            <a:avLst/>
          </a:prstGeom>
        </p:spPr>
      </p:pic>
      <p:pic>
        <p:nvPicPr>
          <p:cNvPr id="48" name="Picture 47">
            <a:extLst>
              <a:ext uri="{FF2B5EF4-FFF2-40B4-BE49-F238E27FC236}">
                <a16:creationId xmlns:a16="http://schemas.microsoft.com/office/drawing/2014/main" id="{E5D200C3-E696-5838-9A01-1F1BCAC02AF8}"/>
              </a:ext>
            </a:extLst>
          </p:cNvPr>
          <p:cNvPicPr>
            <a:picLocks noChangeAspect="1"/>
          </p:cNvPicPr>
          <p:nvPr/>
        </p:nvPicPr>
        <p:blipFill>
          <a:blip r:embed="rId4"/>
          <a:stretch>
            <a:fillRect/>
          </a:stretch>
        </p:blipFill>
        <p:spPr>
          <a:xfrm>
            <a:off x="228329" y="2303698"/>
            <a:ext cx="715516" cy="775142"/>
          </a:xfrm>
          <a:prstGeom prst="rect">
            <a:avLst/>
          </a:prstGeom>
        </p:spPr>
      </p:pic>
      <p:grpSp>
        <p:nvGrpSpPr>
          <p:cNvPr id="52" name="Group 51">
            <a:extLst>
              <a:ext uri="{FF2B5EF4-FFF2-40B4-BE49-F238E27FC236}">
                <a16:creationId xmlns:a16="http://schemas.microsoft.com/office/drawing/2014/main" id="{1C213EB8-0985-B5D9-76BB-AFDA0CCE1116}"/>
              </a:ext>
            </a:extLst>
          </p:cNvPr>
          <p:cNvGrpSpPr/>
          <p:nvPr/>
        </p:nvGrpSpPr>
        <p:grpSpPr>
          <a:xfrm>
            <a:off x="146007" y="3073691"/>
            <a:ext cx="842268" cy="842268"/>
            <a:chOff x="136600" y="2847913"/>
            <a:chExt cx="842268" cy="842268"/>
          </a:xfrm>
        </p:grpSpPr>
        <p:pic>
          <p:nvPicPr>
            <p:cNvPr id="50" name="Graphic 49" descr="Repeat outline">
              <a:extLst>
                <a:ext uri="{FF2B5EF4-FFF2-40B4-BE49-F238E27FC236}">
                  <a16:creationId xmlns:a16="http://schemas.microsoft.com/office/drawing/2014/main" id="{007D46C5-6730-36D5-C4DA-9E4A79A74A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600" y="2847913"/>
              <a:ext cx="842268" cy="842268"/>
            </a:xfrm>
            <a:prstGeom prst="rect">
              <a:avLst/>
            </a:prstGeom>
          </p:spPr>
        </p:pic>
        <p:sp>
          <p:nvSpPr>
            <p:cNvPr id="51" name="TextBox 50">
              <a:extLst>
                <a:ext uri="{FF2B5EF4-FFF2-40B4-BE49-F238E27FC236}">
                  <a16:creationId xmlns:a16="http://schemas.microsoft.com/office/drawing/2014/main" id="{77A31AD7-7992-9666-4D1D-BD0260418154}"/>
                </a:ext>
              </a:extLst>
            </p:cNvPr>
            <p:cNvSpPr txBox="1"/>
            <p:nvPr/>
          </p:nvSpPr>
          <p:spPr>
            <a:xfrm>
              <a:off x="204509" y="3066869"/>
              <a:ext cx="720080" cy="432048"/>
            </a:xfrm>
            <a:prstGeom prst="rect">
              <a:avLst/>
            </a:prstGeom>
          </p:spPr>
          <p:txBody>
            <a:bodyPr vert="horz" wrap="square" lIns="91440" tIns="45720" rIns="91440" bIns="45720" rtlCol="0">
              <a:normAutofit fontScale="55000" lnSpcReduction="2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3600" b="1" i="0" u="none" strike="noStrike" kern="1200" cap="none" spc="0" normalizeH="0" baseline="0" noProof="0" dirty="0">
                  <a:ln>
                    <a:noFill/>
                  </a:ln>
                  <a:solidFill>
                    <a:srgbClr val="76B828"/>
                  </a:solidFill>
                  <a:effectLst/>
                  <a:uLnTx/>
                  <a:uFillTx/>
                  <a:latin typeface="Lato" panose="020F0502020204030203"/>
                  <a:ea typeface="Lato" panose="020F0502020204030203" pitchFamily="34" charset="0"/>
                  <a:cs typeface="Lato" panose="020F0502020204030203" pitchFamily="34" charset="0"/>
                </a:rPr>
                <a:t>H</a:t>
              </a:r>
              <a:r>
                <a:rPr kumimoji="0" lang="en-US" sz="3600" b="1" i="0" u="none" strike="noStrike" kern="1200" cap="none" spc="0" normalizeH="0" baseline="-25000" noProof="0" dirty="0">
                  <a:ln>
                    <a:noFill/>
                  </a:ln>
                  <a:solidFill>
                    <a:srgbClr val="76B828"/>
                  </a:solidFill>
                  <a:effectLst/>
                  <a:uLnTx/>
                  <a:uFillTx/>
                  <a:latin typeface="Lato" panose="020F0502020204030203"/>
                  <a:ea typeface="Lato" panose="020F0502020204030203" pitchFamily="34" charset="0"/>
                  <a:cs typeface="Lato" panose="020F0502020204030203" pitchFamily="34" charset="0"/>
                </a:rPr>
                <a:t>2</a:t>
              </a:r>
              <a:endParaRPr kumimoji="0" lang="en-BE" sz="3600" b="1" i="0" u="none" strike="noStrike" kern="1200" cap="none" spc="0" normalizeH="0" baseline="-25000" noProof="0" dirty="0">
                <a:ln>
                  <a:noFill/>
                </a:ln>
                <a:solidFill>
                  <a:srgbClr val="76B828"/>
                </a:solidFill>
                <a:effectLst/>
                <a:uLnTx/>
                <a:uFillTx/>
                <a:latin typeface="Lato" panose="020F0502020204030203"/>
                <a:ea typeface="Lato" panose="020F0502020204030203" pitchFamily="34" charset="0"/>
                <a:cs typeface="Lato" panose="020F0502020204030203" pitchFamily="34" charset="0"/>
              </a:endParaRPr>
            </a:p>
          </p:txBody>
        </p:sp>
      </p:grpSp>
      <p:sp>
        <p:nvSpPr>
          <p:cNvPr id="53" name="TextBox 52">
            <a:extLst>
              <a:ext uri="{FF2B5EF4-FFF2-40B4-BE49-F238E27FC236}">
                <a16:creationId xmlns:a16="http://schemas.microsoft.com/office/drawing/2014/main" id="{66C5F495-88B5-8C65-59BA-66E736487000}"/>
              </a:ext>
            </a:extLst>
          </p:cNvPr>
          <p:cNvSpPr txBox="1"/>
          <p:nvPr/>
        </p:nvSpPr>
        <p:spPr>
          <a:xfrm>
            <a:off x="4151784" y="3498917"/>
            <a:ext cx="1705612" cy="506147"/>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20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Sustainability</a:t>
            </a:r>
            <a:endParaRPr kumimoji="0" lang="en-BE" sz="20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54" name="TextBox 53">
            <a:extLst>
              <a:ext uri="{FF2B5EF4-FFF2-40B4-BE49-F238E27FC236}">
                <a16:creationId xmlns:a16="http://schemas.microsoft.com/office/drawing/2014/main" id="{13573880-4DC2-9709-3054-E46D02F8397D}"/>
              </a:ext>
            </a:extLst>
          </p:cNvPr>
          <p:cNvSpPr txBox="1"/>
          <p:nvPr/>
        </p:nvSpPr>
        <p:spPr>
          <a:xfrm>
            <a:off x="5758031" y="3212976"/>
            <a:ext cx="2147416" cy="864009"/>
          </a:xfrm>
          <a:prstGeom prst="rect">
            <a:avLst/>
          </a:prstGeom>
        </p:spPr>
        <p:txBody>
          <a:bodyPr vert="horz" wrap="square" lIns="91440" tIns="45720" rIns="91440" bIns="45720" rtlCol="0">
            <a:normAutofit fontScale="92500" lnSpcReduction="20000"/>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1700" b="1" i="0" u="none" strike="noStrike" kern="1200" cap="none" spc="0" normalizeH="0" baseline="0" noProof="0" dirty="0">
                <a:ln>
                  <a:noFill/>
                </a:ln>
                <a:solidFill>
                  <a:schemeClr val="bg1"/>
                </a:solidFill>
                <a:effectLst/>
                <a:uLnTx/>
                <a:uFillTx/>
                <a:latin typeface="Lato" panose="020F0502020204030203"/>
                <a:ea typeface="Lato" panose="020F0502020204030203" pitchFamily="34" charset="0"/>
                <a:cs typeface="Lato" panose="020F0502020204030203" pitchFamily="34" charset="0"/>
              </a:rPr>
              <a:t>Market integration </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1700" i="0" u="none" strike="noStrike" kern="1200" cap="none" spc="0" normalizeH="0" baseline="0" noProof="0" dirty="0">
                <a:ln>
                  <a:noFill/>
                </a:ln>
                <a:solidFill>
                  <a:schemeClr val="bg1"/>
                </a:solidFill>
                <a:effectLst/>
                <a:uLnTx/>
                <a:uFillTx/>
                <a:latin typeface="Lato" panose="020F0502020204030203"/>
                <a:ea typeface="Lato" panose="020F0502020204030203" pitchFamily="34" charset="0"/>
                <a:cs typeface="Lato" panose="020F0502020204030203" pitchFamily="34" charset="0"/>
              </a:rPr>
              <a:t>and </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1700" b="1" i="0" u="none" strike="noStrike" kern="1200" cap="none" spc="0" normalizeH="0" baseline="0" noProof="0" dirty="0">
                <a:ln>
                  <a:noFill/>
                </a:ln>
                <a:solidFill>
                  <a:schemeClr val="bg1"/>
                </a:solidFill>
                <a:effectLst/>
                <a:uLnTx/>
                <a:uFillTx/>
                <a:latin typeface="Lato" panose="020F0502020204030203"/>
                <a:ea typeface="Lato" panose="020F0502020204030203" pitchFamily="34" charset="0"/>
                <a:cs typeface="Lato" panose="020F0502020204030203" pitchFamily="34" charset="0"/>
              </a:rPr>
              <a:t>interoperability</a:t>
            </a:r>
            <a:endParaRPr kumimoji="0" lang="en-BE" sz="1100" b="1" i="0" u="none" strike="noStrike" kern="1200" cap="none" spc="0" normalizeH="0" baseline="0" noProof="0" dirty="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55" name="TextBox 54">
            <a:extLst>
              <a:ext uri="{FF2B5EF4-FFF2-40B4-BE49-F238E27FC236}">
                <a16:creationId xmlns:a16="http://schemas.microsoft.com/office/drawing/2014/main" id="{6E08CB93-B1B8-2475-39F9-775076984F69}"/>
              </a:ext>
            </a:extLst>
          </p:cNvPr>
          <p:cNvSpPr txBox="1"/>
          <p:nvPr/>
        </p:nvSpPr>
        <p:spPr>
          <a:xfrm>
            <a:off x="7677273" y="2140786"/>
            <a:ext cx="4104456" cy="1494345"/>
          </a:xfrm>
          <a:prstGeom prst="rect">
            <a:avLst/>
          </a:prstGeom>
        </p:spPr>
        <p:txBody>
          <a:bodyPr vert="horz" wrap="square" lIns="91440" tIns="45720" rIns="91440" bIns="45720" rtlCol="0">
            <a:normAutofit/>
          </a:bodyPr>
          <a:lstStyle/>
          <a:p>
            <a:pPr algn="just">
              <a:lnSpc>
                <a:spcPct val="120000"/>
              </a:lnSpc>
              <a:spcBef>
                <a:spcPts val="1200"/>
              </a:spcBef>
            </a:pPr>
            <a:r>
              <a:rPr lang="en-US" sz="1400" dirty="0">
                <a:latin typeface="Lato" panose="020F0502020204030203"/>
                <a:ea typeface="Lato" panose="020F0502020204030203" pitchFamily="34" charset="0"/>
                <a:cs typeface="Lato" panose="020F0502020204030203" pitchFamily="34" charset="0"/>
              </a:rPr>
              <a:t>A</a:t>
            </a:r>
            <a:r>
              <a:rPr kumimoji="0" lang="en-US" sz="1400" i="0" u="none" strike="noStrike" kern="1200" cap="none" spc="0" normalizeH="0" baseline="0" noProof="0" dirty="0" err="1">
                <a:ln>
                  <a:noFill/>
                </a:ln>
                <a:solidFill>
                  <a:schemeClr val="tx1"/>
                </a:solidFill>
                <a:effectLst/>
                <a:uLnTx/>
                <a:uFillTx/>
                <a:latin typeface="Lato" panose="020F0502020204030203"/>
                <a:ea typeface="Lato" panose="020F0502020204030203" pitchFamily="34" charset="0"/>
                <a:cs typeface="Lato" panose="020F0502020204030203" pitchFamily="34" charset="0"/>
              </a:rPr>
              <a:t>dditional</a:t>
            </a:r>
            <a:r>
              <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value of the project to the </a:t>
            </a: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integration </a:t>
            </a:r>
            <a:r>
              <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of</a:t>
            </a: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market areas </a:t>
            </a:r>
            <a:r>
              <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and</a:t>
            </a: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price convergence</a:t>
            </a: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60" name="TextBox 59">
            <a:extLst>
              <a:ext uri="{FF2B5EF4-FFF2-40B4-BE49-F238E27FC236}">
                <a16:creationId xmlns:a16="http://schemas.microsoft.com/office/drawing/2014/main" id="{5B3BA41D-3E1A-C839-4D8E-9B17A24D250F}"/>
              </a:ext>
            </a:extLst>
          </p:cNvPr>
          <p:cNvSpPr txBox="1"/>
          <p:nvPr/>
        </p:nvSpPr>
        <p:spPr>
          <a:xfrm>
            <a:off x="5623459" y="4614586"/>
            <a:ext cx="1561596" cy="432048"/>
          </a:xfrm>
          <a:prstGeom prst="rect">
            <a:avLst/>
          </a:prstGeom>
        </p:spPr>
        <p:txBody>
          <a:bodyPr vert="horz" wrap="square" lIns="91440" tIns="45720" rIns="91440" bIns="45720" rtlCol="0">
            <a:normAutofit fontScale="55000" lnSpcReduction="2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SoS</a:t>
            </a:r>
            <a:endParaRPr kumimoji="0" lang="en-BE" sz="36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61" name="TextBox 60">
            <a:extLst>
              <a:ext uri="{FF2B5EF4-FFF2-40B4-BE49-F238E27FC236}">
                <a16:creationId xmlns:a16="http://schemas.microsoft.com/office/drawing/2014/main" id="{7084136C-A4CE-F7F6-BAB7-C094C8699C5A}"/>
              </a:ext>
            </a:extLst>
          </p:cNvPr>
          <p:cNvSpPr txBox="1"/>
          <p:nvPr/>
        </p:nvSpPr>
        <p:spPr>
          <a:xfrm>
            <a:off x="7755774" y="4621455"/>
            <a:ext cx="4104456" cy="864010"/>
          </a:xfrm>
          <a:prstGeom prst="rect">
            <a:avLst/>
          </a:prstGeom>
        </p:spPr>
        <p:txBody>
          <a:bodyPr vert="horz" wrap="square" lIns="91440" tIns="45720" rIns="91440" bIns="45720" rtlCol="0">
            <a:normAutofit/>
          </a:bodyPr>
          <a:lstStyle/>
          <a:p>
            <a:pPr algn="just">
              <a:lnSpc>
                <a:spcPct val="120000"/>
              </a:lnSpc>
              <a:spcBef>
                <a:spcPts val="1200"/>
              </a:spcBef>
            </a:pPr>
            <a:r>
              <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Additional value of the project to the</a:t>
            </a: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resilience, diversity </a:t>
            </a:r>
            <a:r>
              <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and </a:t>
            </a: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flexibility </a:t>
            </a:r>
            <a:r>
              <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of </a:t>
            </a: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hydrogen supply</a:t>
            </a: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62" name="TextBox 61">
            <a:extLst>
              <a:ext uri="{FF2B5EF4-FFF2-40B4-BE49-F238E27FC236}">
                <a16:creationId xmlns:a16="http://schemas.microsoft.com/office/drawing/2014/main" id="{B9426F56-6210-63C0-B664-DAF8CBD8EA94}"/>
              </a:ext>
            </a:extLst>
          </p:cNvPr>
          <p:cNvSpPr txBox="1"/>
          <p:nvPr/>
        </p:nvSpPr>
        <p:spPr>
          <a:xfrm>
            <a:off x="680861" y="4830610"/>
            <a:ext cx="3312368" cy="517072"/>
          </a:xfrm>
          <a:prstGeom prst="rect">
            <a:avLst/>
          </a:prstGeom>
        </p:spPr>
        <p:txBody>
          <a:bodyPr vert="horz" wrap="square" lIns="91440" tIns="45720" rIns="91440" bIns="45720" rtlCol="0">
            <a:normAutofit/>
          </a:bodyPr>
          <a:lstStyle/>
          <a:p>
            <a:pPr algn="just">
              <a:lnSpc>
                <a:spcPct val="120000"/>
              </a:lnSpc>
              <a:spcBef>
                <a:spcPts val="1200"/>
              </a:spcBef>
            </a:pPr>
            <a:r>
              <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Contribution to supply diversification</a:t>
            </a: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63" name="TextBox 62">
            <a:extLst>
              <a:ext uri="{FF2B5EF4-FFF2-40B4-BE49-F238E27FC236}">
                <a16:creationId xmlns:a16="http://schemas.microsoft.com/office/drawing/2014/main" id="{ABB83040-592A-7997-EC4D-A57B1C677AB7}"/>
              </a:ext>
            </a:extLst>
          </p:cNvPr>
          <p:cNvSpPr txBox="1"/>
          <p:nvPr/>
        </p:nvSpPr>
        <p:spPr>
          <a:xfrm>
            <a:off x="4290631" y="4653136"/>
            <a:ext cx="1561596" cy="432048"/>
          </a:xfrm>
          <a:prstGeom prst="rect">
            <a:avLst/>
          </a:prstGeom>
        </p:spPr>
        <p:txBody>
          <a:bodyPr vert="horz" wrap="square" lIns="91440" tIns="45720" rIns="91440" bIns="45720" rtlCol="0">
            <a:normAutofit fontScale="925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20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Competition</a:t>
            </a:r>
            <a:endParaRPr kumimoji="0" lang="en-BE" sz="20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64" name="Title 2">
            <a:extLst>
              <a:ext uri="{FF2B5EF4-FFF2-40B4-BE49-F238E27FC236}">
                <a16:creationId xmlns:a16="http://schemas.microsoft.com/office/drawing/2014/main" id="{E03E382E-2231-9429-A355-D07EF2E246E6}"/>
              </a:ext>
            </a:extLst>
          </p:cNvPr>
          <p:cNvSpPr>
            <a:spLocks noGrp="1"/>
          </p:cNvSpPr>
          <p:nvPr>
            <p:ph type="title"/>
          </p:nvPr>
        </p:nvSpPr>
        <p:spPr>
          <a:xfrm>
            <a:off x="838201" y="381001"/>
            <a:ext cx="9850779" cy="570866"/>
          </a:xfrm>
        </p:spPr>
        <p:txBody>
          <a:bodyPr/>
          <a:lstStyle/>
          <a:p>
            <a:r>
              <a:rPr lang="en-US" dirty="0"/>
              <a:t>Context: TEN-E criteria for Hydrogen infrastructure</a:t>
            </a:r>
            <a:endParaRPr lang="en-GB" dirty="0"/>
          </a:p>
        </p:txBody>
      </p:sp>
      <p:cxnSp>
        <p:nvCxnSpPr>
          <p:cNvPr id="66" name="Straight Connector 65">
            <a:extLst>
              <a:ext uri="{FF2B5EF4-FFF2-40B4-BE49-F238E27FC236}">
                <a16:creationId xmlns:a16="http://schemas.microsoft.com/office/drawing/2014/main" id="{BC177435-379C-C0C6-D9DF-9C9274E4CEC1}"/>
              </a:ext>
            </a:extLst>
          </p:cNvPr>
          <p:cNvCxnSpPr/>
          <p:nvPr/>
        </p:nvCxnSpPr>
        <p:spPr>
          <a:xfrm>
            <a:off x="1055440" y="4182036"/>
            <a:ext cx="19792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97D37B-5DF7-06E1-BE86-55214E32D8D2}"/>
              </a:ext>
            </a:extLst>
          </p:cNvPr>
          <p:cNvCxnSpPr/>
          <p:nvPr/>
        </p:nvCxnSpPr>
        <p:spPr>
          <a:xfrm>
            <a:off x="8897692" y="4083787"/>
            <a:ext cx="1979239"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Footer Placeholder 5">
            <a:extLst>
              <a:ext uri="{FF2B5EF4-FFF2-40B4-BE49-F238E27FC236}">
                <a16:creationId xmlns:a16="http://schemas.microsoft.com/office/drawing/2014/main" id="{C3604A48-4E6A-5B26-2094-A9B83D92722D}"/>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latin typeface="Lato" panose="020F0502020204030203" pitchFamily="34" charset="0"/>
              </a:rPr>
              <a:t>Contribution of hydrogen infrastructure to TEN-E </a:t>
            </a:r>
            <a:r>
              <a:rPr lang="fr-FR" dirty="0" err="1">
                <a:latin typeface="Lato" panose="020F0502020204030203" pitchFamily="34" charset="0"/>
              </a:rPr>
              <a:t>criteria</a:t>
            </a:r>
            <a:endParaRPr lang="fr-FR" dirty="0">
              <a:latin typeface="Lato" panose="020F0502020204030203" pitchFamily="34" charset="0"/>
            </a:endParaRPr>
          </a:p>
        </p:txBody>
      </p:sp>
    </p:spTree>
    <p:extLst>
      <p:ext uri="{BB962C8B-B14F-4D97-AF65-F5344CB8AC3E}">
        <p14:creationId xmlns:p14="http://schemas.microsoft.com/office/powerpoint/2010/main" val="184917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6AC8591-C929-4ADE-5037-6E5820C8DDDB}"/>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722513" y="190604"/>
            <a:ext cx="4468755" cy="5749026"/>
          </a:xfrm>
          <a:prstGeom prst="rect">
            <a:avLst/>
          </a:prstGeom>
        </p:spPr>
      </p:pic>
      <p:sp>
        <p:nvSpPr>
          <p:cNvPr id="258" name="Rectangle: Rounded Corners 183"/>
          <p:cNvSpPr/>
          <p:nvPr/>
        </p:nvSpPr>
        <p:spPr>
          <a:xfrm>
            <a:off x="1989711" y="2729727"/>
            <a:ext cx="2017436" cy="1828800"/>
          </a:xfrm>
          <a:prstGeom prst="roundRect">
            <a:avLst>
              <a:gd name="adj" fmla="val 18617"/>
            </a:avLst>
          </a:prstGeom>
          <a:noFill/>
          <a:ln w="12700" cap="flat" cmpd="sng" algn="ctr">
            <a:solidFill>
              <a:schemeClr val="accent3"/>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253" name="Rectangle: Rounded Corners 183"/>
          <p:cNvSpPr/>
          <p:nvPr/>
        </p:nvSpPr>
        <p:spPr>
          <a:xfrm>
            <a:off x="4367268" y="1392804"/>
            <a:ext cx="4562246" cy="2044279"/>
          </a:xfrm>
          <a:prstGeom prst="roundRect">
            <a:avLst>
              <a:gd name="adj" fmla="val 10511"/>
            </a:avLst>
          </a:prstGeom>
          <a:noFill/>
          <a:ln w="12700" cap="flat" cmpd="sng" algn="ctr">
            <a:solidFill>
              <a:schemeClr val="accent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25" name="Rectangle 22"/>
          <p:cNvSpPr>
            <a:spLocks noChangeArrowheads="1"/>
          </p:cNvSpPr>
          <p:nvPr/>
        </p:nvSpPr>
        <p:spPr bwMode="auto">
          <a:xfrm>
            <a:off x="0" y="-430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Titre 1"/>
          <p:cNvSpPr>
            <a:spLocks noGrp="1"/>
          </p:cNvSpPr>
          <p:nvPr>
            <p:ph type="title"/>
          </p:nvPr>
        </p:nvSpPr>
        <p:spPr/>
        <p:txBody>
          <a:bodyPr/>
          <a:lstStyle/>
          <a:p>
            <a:r>
              <a:rPr lang="en-BE"/>
              <a:t>ILM </a:t>
            </a:r>
            <a:r>
              <a:rPr lang="sv-SE"/>
              <a:t>Modelling Approach</a:t>
            </a:r>
            <a:endParaRPr lang="en-GB"/>
          </a:p>
        </p:txBody>
      </p:sp>
      <p:sp>
        <p:nvSpPr>
          <p:cNvPr id="8" name="Slide Number Placeholder 7"/>
          <p:cNvSpPr>
            <a:spLocks noGrp="1"/>
          </p:cNvSpPr>
          <p:nvPr>
            <p:ph type="sldNum" sz="quarter" idx="10"/>
          </p:nvPr>
        </p:nvSpPr>
        <p:spPr/>
        <p:txBody>
          <a:bodyPr/>
          <a:lstStyle/>
          <a:p>
            <a:fld id="{D4947E73-12ED-4302-B125-1B2B500C9CBB}" type="slidenum">
              <a:rPr lang="en-US" smtClean="0"/>
              <a:pPr/>
              <a:t>30</a:t>
            </a:fld>
            <a:endParaRPr lang="en-US"/>
          </a:p>
        </p:txBody>
      </p:sp>
      <p:sp>
        <p:nvSpPr>
          <p:cNvPr id="161" name="Rectangle: Rounded Corners 184"/>
          <p:cNvSpPr/>
          <p:nvPr/>
        </p:nvSpPr>
        <p:spPr>
          <a:xfrm>
            <a:off x="2158281" y="2893490"/>
            <a:ext cx="1697521" cy="1522162"/>
          </a:xfrm>
          <a:prstGeom prst="roundRect">
            <a:avLst/>
          </a:prstGeom>
          <a:solidFill>
            <a:schemeClr val="accent3">
              <a:lumMod val="20000"/>
              <a:lumOff val="80000"/>
            </a:schemeClr>
          </a:solid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000" b="1" u="sng" kern="0" dirty="0">
                <a:solidFill>
                  <a:srgbClr val="000000"/>
                </a:solidFill>
                <a:latin typeface="Calibri" panose="020F0502020204030204"/>
                <a:ea typeface="Calibri" panose="020F0502020204030204" pitchFamily="34" charset="0"/>
                <a:cs typeface="Arial" panose="020B0604020202020204" pitchFamily="34" charset="0"/>
              </a:rPr>
              <a:t>Electricity Market</a:t>
            </a:r>
          </a:p>
          <a:p>
            <a:pPr algn="ctr">
              <a:defRPr/>
            </a:pPr>
            <a:r>
              <a:rPr lang="en-GB" sz="1100" kern="0" dirty="0">
                <a:solidFill>
                  <a:srgbClr val="000000"/>
                </a:solidFill>
                <a:latin typeface="Calibri" panose="020F0502020204030204"/>
                <a:ea typeface="Calibri" panose="020F0502020204030204" pitchFamily="34" charset="0"/>
                <a:cs typeface="Arial" panose="020B0604020202020204" pitchFamily="34" charset="0"/>
              </a:rPr>
              <a:t>Generation Capacity</a:t>
            </a:r>
          </a:p>
          <a:p>
            <a:pPr algn="ctr">
              <a:defRPr/>
            </a:pPr>
            <a:r>
              <a:rPr lang="en-GB" sz="1100" kern="0" dirty="0">
                <a:solidFill>
                  <a:srgbClr val="000000"/>
                </a:solidFill>
                <a:latin typeface="Calibri" panose="020F0502020204030204"/>
                <a:ea typeface="Calibri" panose="020F0502020204030204" pitchFamily="34" charset="0"/>
                <a:cs typeface="Arial" panose="020B0604020202020204" pitchFamily="34" charset="0"/>
              </a:rPr>
              <a:t>Infrastructure</a:t>
            </a:r>
          </a:p>
          <a:p>
            <a:pPr algn="ctr">
              <a:defRPr/>
            </a:pPr>
            <a:r>
              <a:rPr lang="en-GB" sz="1100" kern="0" dirty="0">
                <a:solidFill>
                  <a:srgbClr val="000000"/>
                </a:solidFill>
                <a:latin typeface="Calibri" panose="020F0502020204030204"/>
                <a:ea typeface="Calibri" panose="020F0502020204030204" pitchFamily="34" charset="0"/>
                <a:cs typeface="Arial" panose="020B0604020202020204" pitchFamily="34" charset="0"/>
              </a:rPr>
              <a:t>Demand</a:t>
            </a:r>
            <a:endParaRPr lang="en-BE" sz="1100" kern="0" dirty="0">
              <a:solidFill>
                <a:srgbClr val="000000"/>
              </a:solidFill>
              <a:latin typeface="Calibri" panose="020F0502020204030204"/>
              <a:ea typeface="Calibri" panose="020F0502020204030204" pitchFamily="34" charset="0"/>
              <a:cs typeface="Arial" panose="020B0604020202020204" pitchFamily="34" charset="0"/>
            </a:endParaRPr>
          </a:p>
        </p:txBody>
      </p:sp>
      <p:sp>
        <p:nvSpPr>
          <p:cNvPr id="69" name="Rectangle: Rounded Corners 186"/>
          <p:cNvSpPr/>
          <p:nvPr/>
        </p:nvSpPr>
        <p:spPr>
          <a:xfrm>
            <a:off x="6146777" y="2583522"/>
            <a:ext cx="2710730" cy="788027"/>
          </a:xfrm>
          <a:prstGeom prst="roundRect">
            <a:avLst/>
          </a:prstGeom>
          <a:solidFill>
            <a:schemeClr val="bg1">
              <a:alpha val="75000"/>
            </a:schemeClr>
          </a:solidFill>
          <a:ln w="12700"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indent="-228600">
              <a:lnSpc>
                <a:spcPct val="107000"/>
              </a:lnSpc>
              <a:spcAft>
                <a:spcPts val="800"/>
              </a:spcAft>
              <a:buAutoNum type="arabicPeriod"/>
            </a:pPr>
            <a:r>
              <a:rPr lang="en-US" sz="900" kern="0">
                <a:solidFill>
                  <a:srgbClr val="000000"/>
                </a:solidFill>
                <a:latin typeface="Calibri" panose="020F0502020204030204"/>
                <a:ea typeface="Calibri" panose="020F0502020204030204" pitchFamily="34" charset="0"/>
                <a:cs typeface="Arial" panose="020B0604020202020204" pitchFamily="34" charset="0"/>
              </a:rPr>
              <a:t>(CH4-)Demand = </a:t>
            </a:r>
            <a:r>
              <a:rPr lang="en-US" sz="900" kern="0">
                <a:solidFill>
                  <a:schemeClr val="accent4"/>
                </a:solidFill>
                <a:latin typeface="Calibri" panose="020F0502020204030204"/>
                <a:ea typeface="Calibri" panose="020F0502020204030204" pitchFamily="34" charset="0"/>
                <a:cs typeface="Arial" panose="020B0604020202020204" pitchFamily="34" charset="0"/>
              </a:rPr>
              <a:t>H2</a:t>
            </a:r>
            <a:endParaRPr lang="en-BE" sz="900" kern="0">
              <a:solidFill>
                <a:schemeClr val="accent4"/>
              </a:solidFill>
              <a:latin typeface="Calibri" panose="020F0502020204030204"/>
              <a:ea typeface="Calibri" panose="020F0502020204030204" pitchFamily="34" charset="0"/>
              <a:cs typeface="Arial" panose="020B0604020202020204" pitchFamily="34" charset="0"/>
            </a:endParaRPr>
          </a:p>
          <a:p>
            <a:pPr marL="457200" indent="-228600">
              <a:lnSpc>
                <a:spcPct val="107000"/>
              </a:lnSpc>
              <a:spcAft>
                <a:spcPts val="800"/>
              </a:spcAft>
              <a:buFontTx/>
              <a:buAutoNum type="arabicPeriod"/>
            </a:pPr>
            <a:r>
              <a:rPr lang="en-US" sz="900" kern="0">
                <a:solidFill>
                  <a:srgbClr val="000000"/>
                </a:solidFill>
                <a:latin typeface="Calibri" panose="020F0502020204030204"/>
                <a:ea typeface="Calibri" panose="020F0502020204030204" pitchFamily="34" charset="0"/>
                <a:cs typeface="Arial" panose="020B0604020202020204" pitchFamily="34" charset="0"/>
              </a:rPr>
              <a:t>2. </a:t>
            </a:r>
            <a:r>
              <a:rPr lang="en-US" sz="900" kern="0">
                <a:solidFill>
                  <a:schemeClr val="accent4"/>
                </a:solidFill>
                <a:latin typeface="Calibri" panose="020F0502020204030204"/>
                <a:ea typeface="Calibri" panose="020F0502020204030204" pitchFamily="34" charset="0"/>
                <a:cs typeface="Arial" panose="020B0604020202020204" pitchFamily="34" charset="0"/>
              </a:rPr>
              <a:t>H2-Demand</a:t>
            </a:r>
            <a:r>
              <a:rPr lang="en-US" sz="900" kern="0">
                <a:solidFill>
                  <a:srgbClr val="000000"/>
                </a:solidFill>
                <a:latin typeface="Calibri" panose="020F0502020204030204"/>
                <a:ea typeface="Calibri" panose="020F0502020204030204" pitchFamily="34" charset="0"/>
                <a:cs typeface="Arial" panose="020B0604020202020204" pitchFamily="34" charset="0"/>
              </a:rPr>
              <a:t>, </a:t>
            </a:r>
            <a:r>
              <a:rPr lang="en-BE" sz="900" kern="0">
                <a:solidFill>
                  <a:srgbClr val="000000"/>
                </a:solidFill>
                <a:latin typeface="Calibri" panose="020F0502020204030204"/>
                <a:ea typeface="Calibri" panose="020F0502020204030204" pitchFamily="34" charset="0"/>
                <a:cs typeface="Arial" panose="020B0604020202020204" pitchFamily="34" charset="0"/>
              </a:rPr>
              <a:t>Tank </a:t>
            </a:r>
            <a:r>
              <a:rPr lang="en-US" sz="900" kern="0">
                <a:solidFill>
                  <a:srgbClr val="000000"/>
                </a:solidFill>
                <a:latin typeface="Calibri" panose="020F0502020204030204"/>
                <a:ea typeface="Calibri" panose="020F0502020204030204" pitchFamily="34" charset="0"/>
                <a:cs typeface="Arial" panose="020B0604020202020204" pitchFamily="34" charset="0"/>
              </a:rPr>
              <a:t>Storage</a:t>
            </a:r>
            <a:endParaRPr lang="en-BE" sz="900" kern="0">
              <a:solidFill>
                <a:srgbClr val="000000"/>
              </a:solidFill>
              <a:latin typeface="Calibri" panose="020F0502020204030204"/>
              <a:ea typeface="Calibri" panose="020F0502020204030204" pitchFamily="34" charset="0"/>
              <a:cs typeface="Arial" panose="020B0604020202020204" pitchFamily="34" charset="0"/>
            </a:endParaRPr>
          </a:p>
          <a:p>
            <a:pPr marL="457200" indent="-228600">
              <a:lnSpc>
                <a:spcPct val="107000"/>
              </a:lnSpc>
              <a:spcAft>
                <a:spcPts val="800"/>
              </a:spcAft>
              <a:buFontTx/>
              <a:buAutoNum type="arabicPeriod"/>
            </a:pPr>
            <a:r>
              <a:rPr lang="en-US" sz="900" kern="0">
                <a:solidFill>
                  <a:srgbClr val="000000"/>
                </a:solidFill>
                <a:latin typeface="Calibri" panose="020F0502020204030204"/>
                <a:ea typeface="Calibri" panose="020F0502020204030204" pitchFamily="34" charset="0"/>
                <a:cs typeface="Arial" panose="020B0604020202020204" pitchFamily="34" charset="0"/>
              </a:rPr>
              <a:t>3. </a:t>
            </a:r>
            <a:r>
              <a:rPr lang="en-US" sz="900" kern="0">
                <a:solidFill>
                  <a:schemeClr val="accent4"/>
                </a:solidFill>
                <a:latin typeface="Calibri" panose="020F0502020204030204"/>
                <a:ea typeface="Calibri" panose="020F0502020204030204" pitchFamily="34" charset="0"/>
                <a:cs typeface="Arial" panose="020B0604020202020204" pitchFamily="34" charset="0"/>
              </a:rPr>
              <a:t>H2-Demand</a:t>
            </a:r>
            <a:r>
              <a:rPr lang="en-US" sz="900" kern="0">
                <a:solidFill>
                  <a:srgbClr val="000000"/>
                </a:solidFill>
                <a:latin typeface="Calibri" panose="020F0502020204030204"/>
                <a:ea typeface="Calibri" panose="020F0502020204030204" pitchFamily="34" charset="0"/>
                <a:cs typeface="Arial" panose="020B0604020202020204" pitchFamily="34" charset="0"/>
              </a:rPr>
              <a:t>,</a:t>
            </a:r>
            <a:r>
              <a:rPr lang="en-US" sz="900" kern="0">
                <a:solidFill>
                  <a:srgbClr val="000000"/>
                </a:solidFill>
                <a:ea typeface="Calibri" panose="020F0502020204030204" pitchFamily="34" charset="0"/>
                <a:cs typeface="Arial" panose="020B0604020202020204" pitchFamily="34" charset="0"/>
              </a:rPr>
              <a:t> </a:t>
            </a:r>
            <a:r>
              <a:rPr lang="en-US" sz="900" kern="0">
                <a:solidFill>
                  <a:srgbClr val="FFC000"/>
                </a:solidFill>
                <a:ea typeface="Calibri" panose="020F0502020204030204" pitchFamily="34" charset="0"/>
                <a:cs typeface="Arial" panose="020B0604020202020204" pitchFamily="34" charset="0"/>
              </a:rPr>
              <a:t>SMR</a:t>
            </a:r>
            <a:endParaRPr lang="en-GB" sz="900" kern="0">
              <a:solidFill>
                <a:srgbClr val="FFC000"/>
              </a:solidFill>
              <a:latin typeface="Calibri" panose="020F0502020204030204"/>
              <a:ea typeface="Calibri" panose="020F0502020204030204" pitchFamily="34" charset="0"/>
              <a:cs typeface="Arial" panose="020B0604020202020204" pitchFamily="34" charset="0"/>
            </a:endParaRPr>
          </a:p>
        </p:txBody>
      </p:sp>
      <p:cxnSp>
        <p:nvCxnSpPr>
          <p:cNvPr id="81" name="Straight Arrow Connector 80"/>
          <p:cNvCxnSpPr>
            <a:cxnSpLocks/>
          </p:cNvCxnSpPr>
          <p:nvPr/>
        </p:nvCxnSpPr>
        <p:spPr>
          <a:xfrm>
            <a:off x="3855803" y="3654571"/>
            <a:ext cx="1253470" cy="399886"/>
          </a:xfrm>
          <a:prstGeom prst="straightConnector1">
            <a:avLst/>
          </a:prstGeom>
          <a:ln w="31750">
            <a:gradFill>
              <a:gsLst>
                <a:gs pos="0">
                  <a:schemeClr val="accent3"/>
                </a:gs>
                <a:gs pos="100000">
                  <a:schemeClr val="accent4"/>
                </a:gs>
              </a:gsLst>
              <a:lin ang="540000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86" name="Rectangle à coins arrondis 26">
            <a:extLst>
              <a:ext uri="{FF2B5EF4-FFF2-40B4-BE49-F238E27FC236}">
                <a16:creationId xmlns:a16="http://schemas.microsoft.com/office/drawing/2014/main" id="{D5761611-4916-4212-8835-252CF6F94B6A}"/>
              </a:ext>
            </a:extLst>
          </p:cNvPr>
          <p:cNvSpPr/>
          <p:nvPr/>
        </p:nvSpPr>
        <p:spPr>
          <a:xfrm>
            <a:off x="6089895" y="3787405"/>
            <a:ext cx="1398486" cy="862197"/>
          </a:xfrm>
          <a:prstGeom prst="roundRect">
            <a:avLst>
              <a:gd name="adj" fmla="val 16290"/>
            </a:avLst>
          </a:prstGeom>
          <a:solidFill>
            <a:schemeClr val="accent4">
              <a:lumMod val="20000"/>
              <a:lumOff val="80000"/>
            </a:schemeClr>
          </a:solidFill>
          <a:ln w="19050">
            <a:solidFill>
              <a:schemeClr val="accent4"/>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lstStyle/>
          <a:p>
            <a:pPr algn="ctr"/>
            <a:r>
              <a:rPr lang="de-DE" sz="1100"/>
              <a:t>YY00 national</a:t>
            </a:r>
          </a:p>
          <a:p>
            <a:pPr algn="ctr"/>
            <a:r>
              <a:rPr lang="de-DE" sz="1100"/>
              <a:t> H2-grid</a:t>
            </a:r>
            <a:endParaRPr lang="de-DE" sz="1100">
              <a:cs typeface="Calibri"/>
            </a:endParaRPr>
          </a:p>
          <a:p>
            <a:pPr algn="ctr"/>
            <a:r>
              <a:rPr lang="en-BE" sz="1100">
                <a:solidFill>
                  <a:srgbClr val="FFC000"/>
                </a:solidFill>
              </a:rPr>
              <a:t>Salt Cavern </a:t>
            </a:r>
            <a:r>
              <a:rPr lang="de-DE" sz="1100">
                <a:solidFill>
                  <a:srgbClr val="FFC000"/>
                </a:solidFill>
              </a:rPr>
              <a:t>Storage</a:t>
            </a:r>
            <a:endParaRPr lang="en-GB" sz="1100">
              <a:solidFill>
                <a:srgbClr val="FFC000"/>
              </a:solidFill>
            </a:endParaRPr>
          </a:p>
        </p:txBody>
      </p:sp>
      <p:sp>
        <p:nvSpPr>
          <p:cNvPr id="124" name="Rectangle: Rounded Corners 184"/>
          <p:cNvSpPr/>
          <p:nvPr/>
        </p:nvSpPr>
        <p:spPr>
          <a:xfrm>
            <a:off x="6497185" y="5523739"/>
            <a:ext cx="565320" cy="317318"/>
          </a:xfrm>
          <a:prstGeom prst="roundRect">
            <a:avLst/>
          </a:prstGeom>
          <a:solidFill>
            <a:schemeClr val="accent3">
              <a:lumMod val="20000"/>
              <a:lumOff val="80000"/>
            </a:schemeClr>
          </a:solidFill>
          <a:ln w="127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000" b="1" i="0" u="sng"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DRES</a:t>
            </a: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25" name="Straight Arrow Connector 124"/>
          <p:cNvCxnSpPr>
            <a:cxnSpLocks/>
          </p:cNvCxnSpPr>
          <p:nvPr/>
        </p:nvCxnSpPr>
        <p:spPr>
          <a:xfrm flipV="1">
            <a:off x="6777266" y="4656657"/>
            <a:ext cx="2580" cy="308773"/>
          </a:xfrm>
          <a:prstGeom prst="straightConnector1">
            <a:avLst/>
          </a:prstGeom>
          <a:ln w="31750">
            <a:gradFill>
              <a:gsLst>
                <a:gs pos="0">
                  <a:schemeClr val="accent3"/>
                </a:gs>
                <a:gs pos="100000">
                  <a:schemeClr val="accent4"/>
                </a:gs>
              </a:gsLst>
              <a:lin ang="540000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42" name="Rectangle: Rounded Corners 184"/>
          <p:cNvSpPr/>
          <p:nvPr/>
        </p:nvSpPr>
        <p:spPr>
          <a:xfrm>
            <a:off x="4835802" y="1518006"/>
            <a:ext cx="565320" cy="317318"/>
          </a:xfrm>
          <a:prstGeom prst="roundRect">
            <a:avLst/>
          </a:prstGeom>
          <a:solidFill>
            <a:schemeClr val="accent3">
              <a:lumMod val="20000"/>
              <a:lumOff val="80000"/>
            </a:schemeClr>
          </a:solidFill>
          <a:ln w="127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GB" sz="1000" b="1" u="sng" kern="0">
                <a:solidFill>
                  <a:srgbClr val="000000"/>
                </a:solidFill>
                <a:latin typeface="Calibri"/>
                <a:ea typeface="Calibri" panose="020F0502020204030204" pitchFamily="34" charset="0"/>
                <a:cs typeface="Arial"/>
              </a:rPr>
              <a:t>SRES</a:t>
            </a: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43" name="Straight Arrow Connector 142"/>
          <p:cNvCxnSpPr>
            <a:cxnSpLocks/>
          </p:cNvCxnSpPr>
          <p:nvPr/>
        </p:nvCxnSpPr>
        <p:spPr>
          <a:xfrm>
            <a:off x="5118462" y="1844616"/>
            <a:ext cx="8029" cy="1058166"/>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97" name="Rounded Rectangle 196"/>
          <p:cNvSpPr/>
          <p:nvPr/>
        </p:nvSpPr>
        <p:spPr>
          <a:xfrm>
            <a:off x="6562439" y="4976961"/>
            <a:ext cx="434812" cy="1991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de-DE" sz="700">
                <a:solidFill>
                  <a:srgbClr val="FFFFFF"/>
                </a:solidFill>
                <a:ea typeface="Calibri" panose="020F0502020204030204" pitchFamily="34" charset="0"/>
                <a:cs typeface="Times New Roman" panose="02020603050405020304" pitchFamily="18" charset="0"/>
              </a:rPr>
              <a:t>P2G</a:t>
            </a:r>
            <a:endParaRPr lang="en-GB" sz="700">
              <a:solidFill>
                <a:srgbClr val="FFFFFF"/>
              </a:solidFill>
              <a:ea typeface="Calibri" panose="020F0502020204030204" pitchFamily="34" charset="0"/>
              <a:cs typeface="Times New Roman" panose="02020603050405020304" pitchFamily="18" charset="0"/>
            </a:endParaRPr>
          </a:p>
        </p:txBody>
      </p:sp>
      <p:sp>
        <p:nvSpPr>
          <p:cNvPr id="200" name="Rounded Rectangle 199"/>
          <p:cNvSpPr/>
          <p:nvPr/>
        </p:nvSpPr>
        <p:spPr>
          <a:xfrm>
            <a:off x="4909084" y="2893490"/>
            <a:ext cx="434812" cy="1991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de-DE" sz="700">
                <a:solidFill>
                  <a:srgbClr val="FFFFFF"/>
                </a:solidFill>
                <a:ea typeface="Calibri" panose="020F0502020204030204" pitchFamily="34" charset="0"/>
                <a:cs typeface="Times New Roman" panose="02020603050405020304" pitchFamily="18" charset="0"/>
              </a:rPr>
              <a:t>P2G</a:t>
            </a:r>
            <a:endParaRPr lang="en-GB" sz="700">
              <a:solidFill>
                <a:srgbClr val="FFFFFF"/>
              </a:solidFill>
              <a:ea typeface="Calibri" panose="020F0502020204030204" pitchFamily="34" charset="0"/>
              <a:cs typeface="Times New Roman" panose="02020603050405020304" pitchFamily="18" charset="0"/>
            </a:endParaRPr>
          </a:p>
        </p:txBody>
      </p:sp>
      <p:sp>
        <p:nvSpPr>
          <p:cNvPr id="62" name="Rectangle à coins arrondis 26">
            <a:extLst>
              <a:ext uri="{FF2B5EF4-FFF2-40B4-BE49-F238E27FC236}">
                <a16:creationId xmlns:a16="http://schemas.microsoft.com/office/drawing/2014/main" id="{D5761611-4916-4212-8835-252CF6F94B6A}"/>
              </a:ext>
            </a:extLst>
          </p:cNvPr>
          <p:cNvSpPr/>
          <p:nvPr/>
        </p:nvSpPr>
        <p:spPr>
          <a:xfrm>
            <a:off x="8430055" y="5147544"/>
            <a:ext cx="1404399" cy="700642"/>
          </a:xfrm>
          <a:prstGeom prst="roundRect">
            <a:avLst>
              <a:gd name="adj" fmla="val 17131"/>
            </a:avLst>
          </a:prstGeom>
          <a:solidFill>
            <a:srgbClr val="CCFFFF">
              <a:alpha val="50000"/>
            </a:srgbClr>
          </a:solidFill>
          <a:ln w="19050">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nchor="ctr"/>
          <a:lstStyle/>
          <a:p>
            <a:pPr algn="ctr"/>
            <a:r>
              <a:rPr lang="de-DE" sz="1100"/>
              <a:t>XX </a:t>
            </a:r>
          </a:p>
          <a:p>
            <a:pPr algn="ctr"/>
            <a:r>
              <a:rPr lang="de-DE" sz="1100">
                <a:solidFill>
                  <a:srgbClr val="FFC000"/>
                </a:solidFill>
              </a:rPr>
              <a:t>H2-imports</a:t>
            </a:r>
          </a:p>
        </p:txBody>
      </p:sp>
      <p:sp>
        <p:nvSpPr>
          <p:cNvPr id="61" name="Rectangle: Rounded Corners 184"/>
          <p:cNvSpPr/>
          <p:nvPr/>
        </p:nvSpPr>
        <p:spPr>
          <a:xfrm>
            <a:off x="4941799" y="5116769"/>
            <a:ext cx="565320" cy="317318"/>
          </a:xfrm>
          <a:prstGeom prst="roundRect">
            <a:avLst/>
          </a:prstGeom>
          <a:solidFill>
            <a:schemeClr val="accent3">
              <a:lumMod val="20000"/>
              <a:lumOff val="80000"/>
            </a:schemeClr>
          </a:solidFill>
          <a:ln w="1270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GB" sz="1000" b="1" u="sng" kern="0">
                <a:solidFill>
                  <a:srgbClr val="000000"/>
                </a:solidFill>
                <a:latin typeface="Calibri"/>
                <a:ea typeface="Calibri" panose="020F0502020204030204" pitchFamily="34" charset="0"/>
                <a:cs typeface="Arial"/>
              </a:rPr>
              <a:t>SRES</a:t>
            </a: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64" name="Straight Arrow Connector 63"/>
          <p:cNvCxnSpPr>
            <a:cxnSpLocks/>
          </p:cNvCxnSpPr>
          <p:nvPr/>
        </p:nvCxnSpPr>
        <p:spPr>
          <a:xfrm flipV="1">
            <a:off x="5224459" y="4312001"/>
            <a:ext cx="102219" cy="962744"/>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65" name="Rounded Rectangle 64"/>
          <p:cNvSpPr/>
          <p:nvPr/>
        </p:nvSpPr>
        <p:spPr>
          <a:xfrm>
            <a:off x="5007052" y="4112865"/>
            <a:ext cx="434812" cy="1991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de-DE" sz="700">
                <a:solidFill>
                  <a:srgbClr val="FFFFFF"/>
                </a:solidFill>
                <a:ea typeface="Calibri" panose="020F0502020204030204" pitchFamily="34" charset="0"/>
                <a:cs typeface="Times New Roman" panose="02020603050405020304" pitchFamily="18" charset="0"/>
              </a:rPr>
              <a:t>P2G</a:t>
            </a:r>
            <a:endParaRPr lang="en-GB" sz="700">
              <a:solidFill>
                <a:srgbClr val="FFFFFF"/>
              </a:solidFill>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F74BCF9F-39CC-42B3-9D57-DE33420ACCA3}"/>
              </a:ext>
            </a:extLst>
          </p:cNvPr>
          <p:cNvCxnSpPr>
            <a:cxnSpLocks/>
          </p:cNvCxnSpPr>
          <p:nvPr/>
        </p:nvCxnSpPr>
        <p:spPr>
          <a:xfrm flipV="1">
            <a:off x="3855803" y="2993058"/>
            <a:ext cx="1053282" cy="661513"/>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58734B4C-706E-4814-AF68-09D14963F9C0}"/>
              </a:ext>
            </a:extLst>
          </p:cNvPr>
          <p:cNvCxnSpPr>
            <a:cxnSpLocks/>
          </p:cNvCxnSpPr>
          <p:nvPr/>
        </p:nvCxnSpPr>
        <p:spPr>
          <a:xfrm flipV="1">
            <a:off x="5343897" y="2977536"/>
            <a:ext cx="802881" cy="15522"/>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85" name="Straight Arrow Connector 84">
            <a:extLst>
              <a:ext uri="{FF2B5EF4-FFF2-40B4-BE49-F238E27FC236}">
                <a16:creationId xmlns:a16="http://schemas.microsoft.com/office/drawing/2014/main" id="{1DD5B8AE-57C5-459C-BB32-BAF792B32D0B}"/>
              </a:ext>
            </a:extLst>
          </p:cNvPr>
          <p:cNvCxnSpPr>
            <a:cxnSpLocks/>
          </p:cNvCxnSpPr>
          <p:nvPr/>
        </p:nvCxnSpPr>
        <p:spPr>
          <a:xfrm>
            <a:off x="5441864" y="4212433"/>
            <a:ext cx="648031" cy="6071"/>
          </a:xfrm>
          <a:prstGeom prst="straightConnector1">
            <a:avLst/>
          </a:prstGeom>
          <a:ln w="31750">
            <a:gradFill>
              <a:gsLst>
                <a:gs pos="0">
                  <a:schemeClr val="accent3"/>
                </a:gs>
                <a:gs pos="100000">
                  <a:schemeClr val="accent4"/>
                </a:gs>
              </a:gsLst>
              <a:lin ang="540000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89" name="Straight Arrow Connector 88">
            <a:extLst>
              <a:ext uri="{FF2B5EF4-FFF2-40B4-BE49-F238E27FC236}">
                <a16:creationId xmlns:a16="http://schemas.microsoft.com/office/drawing/2014/main" id="{FF29685D-539B-429B-883B-00CF03CAFD64}"/>
              </a:ext>
            </a:extLst>
          </p:cNvPr>
          <p:cNvCxnSpPr>
            <a:cxnSpLocks/>
          </p:cNvCxnSpPr>
          <p:nvPr/>
        </p:nvCxnSpPr>
        <p:spPr>
          <a:xfrm flipH="1" flipV="1">
            <a:off x="3855803" y="3654571"/>
            <a:ext cx="1085997" cy="1620857"/>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96" name="Rectangle à coins arrondis 26">
            <a:extLst>
              <a:ext uri="{FF2B5EF4-FFF2-40B4-BE49-F238E27FC236}">
                <a16:creationId xmlns:a16="http://schemas.microsoft.com/office/drawing/2014/main" id="{C4CA8C3D-468C-42C2-9BAC-349A6373070E}"/>
              </a:ext>
            </a:extLst>
          </p:cNvPr>
          <p:cNvSpPr/>
          <p:nvPr/>
        </p:nvSpPr>
        <p:spPr>
          <a:xfrm>
            <a:off x="8424983" y="3787405"/>
            <a:ext cx="1398486" cy="862197"/>
          </a:xfrm>
          <a:prstGeom prst="roundRect">
            <a:avLst>
              <a:gd name="adj" fmla="val 16290"/>
            </a:avLst>
          </a:prstGeom>
          <a:solidFill>
            <a:schemeClr val="accent4">
              <a:lumMod val="20000"/>
              <a:lumOff val="80000"/>
            </a:schemeClr>
          </a:solidFill>
          <a:ln w="19050">
            <a:solidFill>
              <a:schemeClr val="accent4"/>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lstStyle/>
          <a:p>
            <a:pPr algn="ctr"/>
            <a:r>
              <a:rPr lang="de-DE" sz="1100"/>
              <a:t>YY00 national</a:t>
            </a:r>
          </a:p>
          <a:p>
            <a:pPr algn="ctr"/>
            <a:r>
              <a:rPr lang="de-DE" sz="1100"/>
              <a:t> H2-grid</a:t>
            </a:r>
            <a:endParaRPr lang="de-DE" sz="1100">
              <a:cs typeface="Calibri"/>
            </a:endParaRPr>
          </a:p>
          <a:p>
            <a:pPr algn="ctr"/>
            <a:r>
              <a:rPr lang="en-BE" sz="1100">
                <a:solidFill>
                  <a:srgbClr val="FFC000"/>
                </a:solidFill>
              </a:rPr>
              <a:t>Salt Cavern </a:t>
            </a:r>
            <a:r>
              <a:rPr lang="de-DE" sz="1100">
                <a:solidFill>
                  <a:srgbClr val="FFC000"/>
                </a:solidFill>
              </a:rPr>
              <a:t>Storage</a:t>
            </a:r>
            <a:endParaRPr lang="en-GB" sz="1100">
              <a:solidFill>
                <a:srgbClr val="FFC000"/>
              </a:solidFill>
            </a:endParaRPr>
          </a:p>
        </p:txBody>
      </p:sp>
      <p:cxnSp>
        <p:nvCxnSpPr>
          <p:cNvPr id="97" name="Straight Arrow Connector 96">
            <a:extLst>
              <a:ext uri="{FF2B5EF4-FFF2-40B4-BE49-F238E27FC236}">
                <a16:creationId xmlns:a16="http://schemas.microsoft.com/office/drawing/2014/main" id="{BB30483C-E450-4AB7-8E40-ACCFF3EA876F}"/>
              </a:ext>
            </a:extLst>
          </p:cNvPr>
          <p:cNvCxnSpPr>
            <a:cxnSpLocks/>
          </p:cNvCxnSpPr>
          <p:nvPr/>
        </p:nvCxnSpPr>
        <p:spPr>
          <a:xfrm flipH="1">
            <a:off x="7488380" y="4218504"/>
            <a:ext cx="936602" cy="0"/>
          </a:xfrm>
          <a:prstGeom prst="straightConnector1">
            <a:avLst/>
          </a:prstGeom>
          <a:noFill/>
          <a:ln w="34925" cap="flat" cmpd="dbl" algn="ctr">
            <a:solidFill>
              <a:srgbClr val="000000"/>
            </a:solidFill>
            <a:prstDash val="solid"/>
            <a:miter lim="800000"/>
            <a:headEnd type="triangle"/>
            <a:tailEnd type="triangle"/>
          </a:ln>
          <a:effectLst/>
        </p:spPr>
      </p:cxnSp>
      <p:cxnSp>
        <p:nvCxnSpPr>
          <p:cNvPr id="103" name="Straight Arrow Connector 102">
            <a:extLst>
              <a:ext uri="{FF2B5EF4-FFF2-40B4-BE49-F238E27FC236}">
                <a16:creationId xmlns:a16="http://schemas.microsoft.com/office/drawing/2014/main" id="{FB84D269-03E9-44F4-A899-BF91830A9806}"/>
              </a:ext>
            </a:extLst>
          </p:cNvPr>
          <p:cNvCxnSpPr>
            <a:cxnSpLocks/>
          </p:cNvCxnSpPr>
          <p:nvPr/>
        </p:nvCxnSpPr>
        <p:spPr>
          <a:xfrm flipV="1">
            <a:off x="6779845" y="5176097"/>
            <a:ext cx="0" cy="347642"/>
          </a:xfrm>
          <a:prstGeom prst="straightConnector1">
            <a:avLst/>
          </a:prstGeom>
          <a:ln w="31750">
            <a:gradFill>
              <a:gsLst>
                <a:gs pos="0">
                  <a:schemeClr val="accent3"/>
                </a:gs>
                <a:gs pos="100000">
                  <a:schemeClr val="accent4"/>
                </a:gs>
              </a:gsLst>
              <a:lin ang="540000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13" name="Straight Arrow Connector 112">
            <a:extLst>
              <a:ext uri="{FF2B5EF4-FFF2-40B4-BE49-F238E27FC236}">
                <a16:creationId xmlns:a16="http://schemas.microsoft.com/office/drawing/2014/main" id="{FB01C077-5805-4351-A801-A80E8CA80666}"/>
              </a:ext>
            </a:extLst>
          </p:cNvPr>
          <p:cNvCxnSpPr>
            <a:cxnSpLocks/>
          </p:cNvCxnSpPr>
          <p:nvPr/>
        </p:nvCxnSpPr>
        <p:spPr>
          <a:xfrm flipH="1">
            <a:off x="3855803" y="1676665"/>
            <a:ext cx="980000" cy="1977906"/>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3" name="Straight Arrow Connector 122">
            <a:extLst>
              <a:ext uri="{FF2B5EF4-FFF2-40B4-BE49-F238E27FC236}">
                <a16:creationId xmlns:a16="http://schemas.microsoft.com/office/drawing/2014/main" id="{2090C3AC-3486-4C34-BFC6-7A12538B2BA3}"/>
              </a:ext>
            </a:extLst>
          </p:cNvPr>
          <p:cNvCxnSpPr>
            <a:cxnSpLocks/>
          </p:cNvCxnSpPr>
          <p:nvPr/>
        </p:nvCxnSpPr>
        <p:spPr>
          <a:xfrm flipH="1" flipV="1">
            <a:off x="7499365" y="4649602"/>
            <a:ext cx="930690" cy="848263"/>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26" name="Straight Arrow Connector 125">
            <a:extLst>
              <a:ext uri="{FF2B5EF4-FFF2-40B4-BE49-F238E27FC236}">
                <a16:creationId xmlns:a16="http://schemas.microsoft.com/office/drawing/2014/main" id="{B6A8E1A1-BE8A-4A8F-BA1D-FC2753819106}"/>
              </a:ext>
            </a:extLst>
          </p:cNvPr>
          <p:cNvCxnSpPr>
            <a:cxnSpLocks/>
          </p:cNvCxnSpPr>
          <p:nvPr/>
        </p:nvCxnSpPr>
        <p:spPr>
          <a:xfrm flipH="1" flipV="1">
            <a:off x="9124226" y="4649602"/>
            <a:ext cx="8029" cy="497942"/>
          </a:xfrm>
          <a:prstGeom prst="straightConnector1">
            <a:avLst/>
          </a:prstGeom>
          <a:ln w="31750">
            <a:gradFill>
              <a:gsLst>
                <a:gs pos="0">
                  <a:schemeClr val="accent3"/>
                </a:gs>
                <a:gs pos="100000">
                  <a:schemeClr val="accent4"/>
                </a:gs>
              </a:gsLst>
              <a:lin ang="540000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29" name="Rectangle: Rounded Corners 183">
            <a:extLst>
              <a:ext uri="{FF2B5EF4-FFF2-40B4-BE49-F238E27FC236}">
                <a16:creationId xmlns:a16="http://schemas.microsoft.com/office/drawing/2014/main" id="{CA34C184-D0A1-4AAC-9038-63EEFF6E5585}"/>
              </a:ext>
            </a:extLst>
          </p:cNvPr>
          <p:cNvSpPr/>
          <p:nvPr/>
        </p:nvSpPr>
        <p:spPr>
          <a:xfrm>
            <a:off x="4367268" y="3698258"/>
            <a:ext cx="5570358" cy="2246045"/>
          </a:xfrm>
          <a:prstGeom prst="roundRect">
            <a:avLst>
              <a:gd name="adj" fmla="val 8450"/>
            </a:avLst>
          </a:prstGeom>
          <a:noFill/>
          <a:ln w="12700" cap="flat" cmpd="sng" algn="ctr">
            <a:solidFill>
              <a:schemeClr val="accent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104" name="Straight Arrow Connector 103">
            <a:extLst>
              <a:ext uri="{FF2B5EF4-FFF2-40B4-BE49-F238E27FC236}">
                <a16:creationId xmlns:a16="http://schemas.microsoft.com/office/drawing/2014/main" id="{7CD5245B-95A7-4E8B-8626-9F86E0853E39}"/>
              </a:ext>
            </a:extLst>
          </p:cNvPr>
          <p:cNvCxnSpPr>
            <a:cxnSpLocks/>
          </p:cNvCxnSpPr>
          <p:nvPr/>
        </p:nvCxnSpPr>
        <p:spPr>
          <a:xfrm>
            <a:off x="7152447" y="3458272"/>
            <a:ext cx="0" cy="239986"/>
          </a:xfrm>
          <a:prstGeom prst="straightConnector1">
            <a:avLst/>
          </a:prstGeom>
          <a:ln w="31750">
            <a:gradFill>
              <a:gsLst>
                <a:gs pos="0">
                  <a:schemeClr val="accent3"/>
                </a:gs>
                <a:gs pos="100000">
                  <a:schemeClr val="accent4"/>
                </a:gs>
              </a:gsLst>
              <a:lin ang="0" scaled="0"/>
            </a:gradFill>
            <a:prstDash val="solid"/>
            <a:headEnd type="none" w="med" len="med"/>
            <a:tailEnd type="triangl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18306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F9BF47-BBE0-12DD-6FC6-8CAB8ACEC717}"/>
              </a:ext>
            </a:extLst>
          </p:cNvPr>
          <p:cNvPicPr>
            <a:picLocks noChangeAspect="1"/>
          </p:cNvPicPr>
          <p:nvPr/>
        </p:nvPicPr>
        <p:blipFill rotWithShape="1">
          <a:blip r:embed="rId3">
            <a:duotone>
              <a:schemeClr val="bg2">
                <a:shade val="45000"/>
                <a:satMod val="135000"/>
              </a:schemeClr>
              <a:prstClr val="white"/>
            </a:duotone>
          </a:blip>
          <a:srcRect l="3387"/>
          <a:stretch/>
        </p:blipFill>
        <p:spPr>
          <a:xfrm>
            <a:off x="0" y="0"/>
            <a:ext cx="12192000" cy="6183984"/>
          </a:xfrm>
          <a:prstGeom prst="rect">
            <a:avLst/>
          </a:prstGeom>
        </p:spPr>
      </p:pic>
      <p:sp>
        <p:nvSpPr>
          <p:cNvPr id="2" name="Title 1">
            <a:extLst>
              <a:ext uri="{FF2B5EF4-FFF2-40B4-BE49-F238E27FC236}">
                <a16:creationId xmlns:a16="http://schemas.microsoft.com/office/drawing/2014/main" id="{02B08A63-F859-CB87-4FD5-D25FB3E78BDF}"/>
              </a:ext>
            </a:extLst>
          </p:cNvPr>
          <p:cNvSpPr>
            <a:spLocks noGrp="1"/>
          </p:cNvSpPr>
          <p:nvPr>
            <p:ph type="title"/>
          </p:nvPr>
        </p:nvSpPr>
        <p:spPr/>
        <p:txBody>
          <a:bodyPr/>
          <a:lstStyle/>
          <a:p>
            <a:r>
              <a:rPr lang="en-BE"/>
              <a:t>Model Development: Infrastructure Levels</a:t>
            </a:r>
          </a:p>
        </p:txBody>
      </p:sp>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31</a:t>
            </a:fld>
            <a:endParaRPr lang="fr-FR"/>
          </a:p>
        </p:txBody>
      </p:sp>
      <p:sp>
        <p:nvSpPr>
          <p:cNvPr id="3" name="Text Placeholder 2">
            <a:extLst>
              <a:ext uri="{FF2B5EF4-FFF2-40B4-BE49-F238E27FC236}">
                <a16:creationId xmlns:a16="http://schemas.microsoft.com/office/drawing/2014/main" id="{26797D3F-7F3F-6E55-0470-5876EA97B9B8}"/>
              </a:ext>
            </a:extLst>
          </p:cNvPr>
          <p:cNvSpPr>
            <a:spLocks noGrp="1"/>
          </p:cNvSpPr>
          <p:nvPr>
            <p:ph type="body" sz="quarter" idx="4294967295"/>
          </p:nvPr>
        </p:nvSpPr>
        <p:spPr>
          <a:xfrm>
            <a:off x="0" y="1360488"/>
            <a:ext cx="11277600" cy="4648200"/>
          </a:xfrm>
        </p:spPr>
        <p:txBody>
          <a:bodyPr>
            <a:normAutofit fontScale="92500" lnSpcReduction="10000"/>
          </a:bodyPr>
          <a:lstStyle/>
          <a:p>
            <a:pPr marL="0" indent="0">
              <a:buNone/>
            </a:pPr>
            <a:r>
              <a:rPr lang="en-BE" sz="2000" dirty="0"/>
              <a:t>Infrastructure levels</a:t>
            </a:r>
          </a:p>
          <a:p>
            <a:pPr marL="342900" indent="-342900">
              <a:buFont typeface="Arial" panose="020B0604020202020204" pitchFamily="34" charset="0"/>
              <a:buChar char="•"/>
            </a:pPr>
            <a:r>
              <a:rPr lang="en-BE" sz="2000" dirty="0"/>
              <a:t>The electricity reference grid</a:t>
            </a:r>
            <a:r>
              <a:rPr lang="de-DE" sz="2000"/>
              <a:t> </a:t>
            </a:r>
            <a:r>
              <a:rPr lang="de-DE" sz="2000" err="1"/>
              <a:t>used</a:t>
            </a:r>
            <a:r>
              <a:rPr lang="de-DE" sz="2000"/>
              <a:t> </a:t>
            </a:r>
            <a:r>
              <a:rPr lang="de-DE" sz="2000" err="1"/>
              <a:t>is</a:t>
            </a:r>
            <a:r>
              <a:rPr lang="de-DE" sz="2000"/>
              <a:t> </a:t>
            </a:r>
            <a:r>
              <a:rPr lang="de-DE" sz="2000" err="1"/>
              <a:t>developed</a:t>
            </a:r>
            <a:r>
              <a:rPr lang="en-GB" sz="2000"/>
              <a:t> </a:t>
            </a:r>
            <a:r>
              <a:rPr lang="en-GB" sz="2000" dirty="0"/>
              <a:t>by ENTSO-E</a:t>
            </a:r>
            <a:endParaRPr lang="en-BE" sz="2000" dirty="0"/>
          </a:p>
          <a:p>
            <a:pPr marL="342900" indent="-342900">
              <a:buFont typeface="Arial" panose="020B0604020202020204" pitchFamily="34" charset="0"/>
              <a:buChar char="•"/>
            </a:pPr>
            <a:r>
              <a:rPr lang="en-GB" sz="2000" dirty="0"/>
              <a:t>The hydrogen</a:t>
            </a:r>
            <a:r>
              <a:rPr lang="en-BE" sz="2000" dirty="0"/>
              <a:t> infrastructure level used </a:t>
            </a:r>
            <a:r>
              <a:rPr lang="en-GB" sz="2000" dirty="0"/>
              <a:t>is developed by ENTSOG</a:t>
            </a:r>
          </a:p>
          <a:p>
            <a:pPr marL="342900" indent="-342900">
              <a:buFont typeface="Arial" panose="020B0604020202020204" pitchFamily="34" charset="0"/>
              <a:buChar char="•"/>
            </a:pPr>
            <a:endParaRPr lang="en-BE" sz="2000" dirty="0"/>
          </a:p>
          <a:p>
            <a:pPr marL="0" indent="0">
              <a:buNone/>
            </a:pPr>
            <a:r>
              <a:rPr lang="en-BE" sz="2000" dirty="0"/>
              <a:t>Storage Levels</a:t>
            </a:r>
          </a:p>
          <a:p>
            <a:pPr marL="342900" indent="-342900">
              <a:buFont typeface="Arial" panose="020B0604020202020204" pitchFamily="34" charset="0"/>
              <a:buChar char="•"/>
            </a:pPr>
            <a:r>
              <a:rPr lang="en-BE" sz="2000" dirty="0"/>
              <a:t>Reference hydrogen storage levels have been collected from the gas </a:t>
            </a:r>
            <a:r>
              <a:rPr lang="en-BE" sz="2000"/>
              <a:t>TSOs</a:t>
            </a:r>
            <a:endParaRPr lang="en-GB" sz="2000" dirty="0"/>
          </a:p>
          <a:p>
            <a:pPr marL="342900" indent="-342900">
              <a:buFont typeface="Arial" panose="020B0604020202020204" pitchFamily="34" charset="0"/>
              <a:buChar char="•"/>
            </a:pPr>
            <a:r>
              <a:rPr lang="en-GB" sz="2000" dirty="0"/>
              <a:t>Hydro and battery storages are taken from the scenarios</a:t>
            </a:r>
          </a:p>
          <a:p>
            <a:pPr marL="342900" indent="-342900">
              <a:buFont typeface="Arial" panose="020B0604020202020204" pitchFamily="34" charset="0"/>
              <a:buChar char="•"/>
            </a:pPr>
            <a:endParaRPr lang="en-GB" sz="2000" dirty="0"/>
          </a:p>
          <a:p>
            <a:pPr marL="0" indent="0">
              <a:buNone/>
            </a:pPr>
            <a:r>
              <a:rPr lang="en-GB" sz="2000" dirty="0"/>
              <a:t>Imports</a:t>
            </a:r>
          </a:p>
          <a:p>
            <a:pPr marL="342900" indent="-342900">
              <a:buFont typeface="Arial" panose="020B0604020202020204" pitchFamily="34" charset="0"/>
              <a:buChar char="•"/>
            </a:pPr>
            <a:r>
              <a:rPr lang="en-GB" sz="2000" dirty="0"/>
              <a:t>Hydrogen imports are considered at specific import points</a:t>
            </a:r>
            <a:endParaRPr lang="en-BE" sz="2000" dirty="0"/>
          </a:p>
        </p:txBody>
      </p:sp>
    </p:spTree>
    <p:extLst>
      <p:ext uri="{BB962C8B-B14F-4D97-AF65-F5344CB8AC3E}">
        <p14:creationId xmlns:p14="http://schemas.microsoft.com/office/powerpoint/2010/main" val="128698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EDAE64-0181-22AF-AB69-3B82A5A53240}"/>
              </a:ext>
            </a:extLst>
          </p:cNvPr>
          <p:cNvSpPr>
            <a:spLocks noGrp="1"/>
          </p:cNvSpPr>
          <p:nvPr>
            <p:ph type="title"/>
          </p:nvPr>
        </p:nvSpPr>
        <p:spPr/>
        <p:txBody>
          <a:bodyPr/>
          <a:lstStyle/>
          <a:p>
            <a:r>
              <a:rPr lang="en-GB">
                <a:latin typeface="Lato"/>
                <a:ea typeface="Lato"/>
                <a:cs typeface="Lato"/>
              </a:rPr>
              <a:t>Example of Location of Electrolysers</a:t>
            </a:r>
          </a:p>
        </p:txBody>
      </p:sp>
      <p:sp>
        <p:nvSpPr>
          <p:cNvPr id="5" name="Slide Number Placeholder 4">
            <a:extLst>
              <a:ext uri="{FF2B5EF4-FFF2-40B4-BE49-F238E27FC236}">
                <a16:creationId xmlns:a16="http://schemas.microsoft.com/office/drawing/2014/main" id="{B0C8A6B1-FFB4-6DBD-E472-06D73D3CB190}"/>
              </a:ext>
            </a:extLst>
          </p:cNvPr>
          <p:cNvSpPr>
            <a:spLocks noGrp="1"/>
          </p:cNvSpPr>
          <p:nvPr>
            <p:ph type="sldNum" sz="quarter" idx="10"/>
          </p:nvPr>
        </p:nvSpPr>
        <p:spPr/>
        <p:txBody>
          <a:bodyPr/>
          <a:lstStyle/>
          <a:p>
            <a:fld id="{C7CDB754-25BF-9446-8634-13DEF6A1B38D}" type="slidenum">
              <a:rPr lang="de-DE" smtClean="0"/>
              <a:pPr/>
              <a:t>32</a:t>
            </a:fld>
            <a:endParaRPr lang="de-DE"/>
          </a:p>
        </p:txBody>
      </p:sp>
      <p:sp>
        <p:nvSpPr>
          <p:cNvPr id="3" name="Footer Placeholder 2">
            <a:extLst>
              <a:ext uri="{FF2B5EF4-FFF2-40B4-BE49-F238E27FC236}">
                <a16:creationId xmlns:a16="http://schemas.microsoft.com/office/drawing/2014/main" id="{6090C390-9D82-1123-F0F3-730220E8E704}"/>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7BDE48F5-7885-1633-1C5A-A54214C07D19}"/>
              </a:ext>
            </a:extLst>
          </p:cNvPr>
          <p:cNvSpPr>
            <a:spLocks noGrp="1"/>
          </p:cNvSpPr>
          <p:nvPr>
            <p:ph type="dt" sz="half" idx="4294967295"/>
          </p:nvPr>
        </p:nvSpPr>
        <p:spPr>
          <a:xfrm>
            <a:off x="0" y="6324600"/>
            <a:ext cx="1363663" cy="365125"/>
          </a:xfrm>
        </p:spPr>
        <p:txBody>
          <a:bodyPr/>
          <a:lstStyle/>
          <a:p>
            <a:fld id="{927DDA93-19C7-4191-8009-263EE656DC2D}" type="datetime1">
              <a:rPr lang="de-DE" smtClean="0"/>
              <a:t>27.03.2023</a:t>
            </a:fld>
            <a:endParaRPr lang="de-DE"/>
          </a:p>
        </p:txBody>
      </p:sp>
      <p:sp>
        <p:nvSpPr>
          <p:cNvPr id="8" name="Text Placeholder 7">
            <a:extLst>
              <a:ext uri="{FF2B5EF4-FFF2-40B4-BE49-F238E27FC236}">
                <a16:creationId xmlns:a16="http://schemas.microsoft.com/office/drawing/2014/main" id="{24267861-8D14-CEC3-A7EC-EFFE93270B8B}"/>
              </a:ext>
            </a:extLst>
          </p:cNvPr>
          <p:cNvSpPr>
            <a:spLocks noGrp="1"/>
          </p:cNvSpPr>
          <p:nvPr>
            <p:ph type="body" sz="quarter" idx="4294967295"/>
          </p:nvPr>
        </p:nvSpPr>
        <p:spPr>
          <a:xfrm>
            <a:off x="5000625" y="1920081"/>
            <a:ext cx="7191375" cy="3170238"/>
          </a:xfrm>
        </p:spPr>
        <p:txBody>
          <a:bodyPr>
            <a:normAutofit/>
          </a:bodyPr>
          <a:lstStyle/>
          <a:p>
            <a:pPr marL="0" indent="0">
              <a:buNone/>
            </a:pPr>
            <a:r>
              <a:rPr lang="en-GB" sz="1200" i="1" dirty="0"/>
              <a:t>Extract from </a:t>
            </a:r>
            <a:r>
              <a:rPr lang="en-GB" sz="1200" i="1" dirty="0">
                <a:solidFill>
                  <a:srgbClr val="F149F1"/>
                </a:solidFill>
              </a:rPr>
              <a:t>DE2030</a:t>
            </a:r>
          </a:p>
          <a:p>
            <a:pPr marL="342900" indent="-342900">
              <a:buFont typeface="Arial" panose="020B0604020202020204" pitchFamily="34" charset="0"/>
              <a:buChar char="•"/>
            </a:pPr>
            <a:r>
              <a:rPr lang="en-GB" sz="1900" dirty="0"/>
              <a:t>There are 2 </a:t>
            </a:r>
            <a:r>
              <a:rPr lang="en-GB" sz="1900"/>
              <a:t>zones </a:t>
            </a:r>
            <a:r>
              <a:rPr lang="en-GB" sz="1900" dirty="0"/>
              <a:t>in the hydrogen model</a:t>
            </a:r>
          </a:p>
          <a:p>
            <a:pPr marL="342900" indent="-342900">
              <a:buFont typeface="Arial" panose="020B0604020202020204" pitchFamily="34" charset="0"/>
              <a:buChar char="•"/>
            </a:pPr>
            <a:r>
              <a:rPr lang="en-GB" sz="1900" dirty="0"/>
              <a:t>Zone 1: electrolysers outside hydrogen market</a:t>
            </a:r>
          </a:p>
          <a:p>
            <a:pPr marL="342900" indent="-342900">
              <a:buFont typeface="Arial" panose="020B0604020202020204" pitchFamily="34" charset="0"/>
              <a:buChar char="•"/>
            </a:pPr>
            <a:r>
              <a:rPr lang="en-GB" sz="1900" dirty="0"/>
              <a:t>Zone 2: electrolysers connected to hydrogen market</a:t>
            </a:r>
          </a:p>
          <a:p>
            <a:pPr marL="342900" indent="-342900">
              <a:buFont typeface="Arial" panose="020B0604020202020204" pitchFamily="34" charset="0"/>
              <a:buChar char="•"/>
            </a:pPr>
            <a:r>
              <a:rPr lang="en-GB" sz="1900" dirty="0"/>
              <a:t>In </a:t>
            </a:r>
            <a:r>
              <a:rPr lang="en-GB" sz="1900"/>
              <a:t>the sample </a:t>
            </a:r>
            <a:r>
              <a:rPr lang="en-GB" sz="1900" dirty="0"/>
              <a:t>scenario there are more electrolysers in zone 1</a:t>
            </a:r>
          </a:p>
          <a:p>
            <a:pPr marL="342900" indent="-342900">
              <a:buFont typeface="Arial" panose="020B0604020202020204" pitchFamily="34" charset="0"/>
              <a:buChar char="•"/>
            </a:pPr>
            <a:r>
              <a:rPr lang="en-GB" sz="1900" dirty="0"/>
              <a:t>As demand connects to the hydrogen market (zone 2</a:t>
            </a:r>
            <a:r>
              <a:rPr lang="en-GB" sz="1900"/>
              <a:t>),</a:t>
            </a:r>
            <a:r>
              <a:rPr lang="en-GB" sz="1900" dirty="0"/>
              <a:t> so will electrolyser capacity</a:t>
            </a:r>
          </a:p>
        </p:txBody>
      </p:sp>
      <p:pic>
        <p:nvPicPr>
          <p:cNvPr id="10" name="Picture 9">
            <a:extLst>
              <a:ext uri="{FF2B5EF4-FFF2-40B4-BE49-F238E27FC236}">
                <a16:creationId xmlns:a16="http://schemas.microsoft.com/office/drawing/2014/main" id="{FEF100E3-9289-2044-ED78-EBF1A794E761}"/>
              </a:ext>
            </a:extLst>
          </p:cNvPr>
          <p:cNvPicPr>
            <a:picLocks noChangeAspect="1"/>
          </p:cNvPicPr>
          <p:nvPr/>
        </p:nvPicPr>
        <p:blipFill>
          <a:blip r:embed="rId2"/>
          <a:stretch>
            <a:fillRect/>
          </a:stretch>
        </p:blipFill>
        <p:spPr>
          <a:xfrm>
            <a:off x="457201" y="1360314"/>
            <a:ext cx="4324350" cy="4640929"/>
          </a:xfrm>
          <a:prstGeom prst="rect">
            <a:avLst/>
          </a:prstGeom>
        </p:spPr>
      </p:pic>
      <p:pic>
        <p:nvPicPr>
          <p:cNvPr id="14" name="Picture 13">
            <a:extLst>
              <a:ext uri="{FF2B5EF4-FFF2-40B4-BE49-F238E27FC236}">
                <a16:creationId xmlns:a16="http://schemas.microsoft.com/office/drawing/2014/main" id="{2BE3FE48-B663-DC32-B63A-1459EA9D05B6}"/>
              </a:ext>
            </a:extLst>
          </p:cNvPr>
          <p:cNvPicPr>
            <a:picLocks noChangeAspect="1"/>
          </p:cNvPicPr>
          <p:nvPr/>
        </p:nvPicPr>
        <p:blipFill>
          <a:blip r:embed="rId3"/>
          <a:stretch>
            <a:fillRect/>
          </a:stretch>
        </p:blipFill>
        <p:spPr>
          <a:xfrm>
            <a:off x="609499" y="1352869"/>
            <a:ext cx="1330060" cy="376267"/>
          </a:xfrm>
          <a:prstGeom prst="rect">
            <a:avLst/>
          </a:prstGeom>
        </p:spPr>
      </p:pic>
    </p:spTree>
    <p:extLst>
      <p:ext uri="{BB962C8B-B14F-4D97-AF65-F5344CB8AC3E}">
        <p14:creationId xmlns:p14="http://schemas.microsoft.com/office/powerpoint/2010/main" val="1386845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DDBC5B7-C6A3-A2B1-D3CA-5CE22FF07DC2}"/>
              </a:ext>
            </a:extLst>
          </p:cNvPr>
          <p:cNvSpPr>
            <a:spLocks noGrp="1"/>
          </p:cNvSpPr>
          <p:nvPr>
            <p:ph type="title"/>
          </p:nvPr>
        </p:nvSpPr>
        <p:spPr/>
        <p:txBody>
          <a:bodyPr/>
          <a:lstStyle/>
          <a:p>
            <a:r>
              <a:rPr lang="en-GB">
                <a:latin typeface="Lato"/>
                <a:ea typeface="Lato"/>
                <a:cs typeface="Lato"/>
              </a:rPr>
              <a:t>Example of Infrastructure Levels</a:t>
            </a:r>
            <a:endParaRPr lang="en-US">
              <a:latin typeface="Lato"/>
              <a:ea typeface="Lato"/>
              <a:cs typeface="Lato"/>
            </a:endParaRPr>
          </a:p>
        </p:txBody>
      </p:sp>
      <p:sp>
        <p:nvSpPr>
          <p:cNvPr id="5" name="Slide Number Placeholder 4">
            <a:extLst>
              <a:ext uri="{FF2B5EF4-FFF2-40B4-BE49-F238E27FC236}">
                <a16:creationId xmlns:a16="http://schemas.microsoft.com/office/drawing/2014/main" id="{B04FC975-4101-02D3-F9F3-0A543D78514A}"/>
              </a:ext>
            </a:extLst>
          </p:cNvPr>
          <p:cNvSpPr>
            <a:spLocks noGrp="1"/>
          </p:cNvSpPr>
          <p:nvPr>
            <p:ph type="sldNum" sz="quarter" idx="4"/>
          </p:nvPr>
        </p:nvSpPr>
        <p:spPr/>
        <p:txBody>
          <a:bodyPr/>
          <a:lstStyle/>
          <a:p>
            <a:fld id="{C7CDB754-25BF-9446-8634-13DEF6A1B38D}" type="slidenum">
              <a:rPr lang="de-DE" smtClean="0"/>
              <a:pPr/>
              <a:t>33</a:t>
            </a:fld>
            <a:endParaRPr lang="de-DE"/>
          </a:p>
        </p:txBody>
      </p:sp>
      <p:pic>
        <p:nvPicPr>
          <p:cNvPr id="18" name="Picture 17">
            <a:extLst>
              <a:ext uri="{FF2B5EF4-FFF2-40B4-BE49-F238E27FC236}">
                <a16:creationId xmlns:a16="http://schemas.microsoft.com/office/drawing/2014/main" id="{D20B3C16-0144-B22A-933C-324E9301FCE0}"/>
              </a:ext>
            </a:extLst>
          </p:cNvPr>
          <p:cNvPicPr>
            <a:picLocks noChangeAspect="1"/>
          </p:cNvPicPr>
          <p:nvPr/>
        </p:nvPicPr>
        <p:blipFill>
          <a:blip r:embed="rId2"/>
          <a:stretch>
            <a:fillRect/>
          </a:stretch>
        </p:blipFill>
        <p:spPr>
          <a:xfrm>
            <a:off x="1285271" y="1221332"/>
            <a:ext cx="9621457" cy="5442365"/>
          </a:xfrm>
          <a:prstGeom prst="rect">
            <a:avLst/>
          </a:prstGeom>
        </p:spPr>
      </p:pic>
      <p:sp>
        <p:nvSpPr>
          <p:cNvPr id="21" name="TextBox 20">
            <a:extLst>
              <a:ext uri="{FF2B5EF4-FFF2-40B4-BE49-F238E27FC236}">
                <a16:creationId xmlns:a16="http://schemas.microsoft.com/office/drawing/2014/main" id="{8C67FAAF-8E2B-3A6A-FE1E-7423A8CE3999}"/>
              </a:ext>
            </a:extLst>
          </p:cNvPr>
          <p:cNvSpPr txBox="1"/>
          <p:nvPr/>
        </p:nvSpPr>
        <p:spPr>
          <a:xfrm>
            <a:off x="1362075" y="1466850"/>
            <a:ext cx="1314450" cy="366713"/>
          </a:xfrm>
          <a:prstGeom prst="rect">
            <a:avLst/>
          </a:prstGeom>
        </p:spPr>
        <p:txBody>
          <a:bodyPr vert="horz" wrap="square" lIns="91440" tIns="45720" rIns="91440" bIns="45720" rtlCol="0">
            <a:normAutofit fontScale="32500" lnSpcReduction="2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3600" b="1" i="0" u="none" strike="noStrike" kern="1200" cap="none" spc="300" normalizeH="0" baseline="0" noProof="0" dirty="0">
                <a:ln>
                  <a:noFill/>
                </a:ln>
                <a:solidFill>
                  <a:srgbClr val="F28E2B"/>
                </a:solidFill>
                <a:effectLst/>
                <a:uLnTx/>
                <a:uFillTx/>
                <a:latin typeface="Lato" panose="020F0502020204030203"/>
                <a:ea typeface="Lato" panose="020F0502020204030203" pitchFamily="34" charset="0"/>
                <a:cs typeface="Lato" panose="020F0502020204030203" pitchFamily="34" charset="0"/>
              </a:rPr>
              <a:t>Electricity</a:t>
            </a:r>
          </a:p>
        </p:txBody>
      </p:sp>
      <p:sp>
        <p:nvSpPr>
          <p:cNvPr id="22" name="TextBox 21">
            <a:extLst>
              <a:ext uri="{FF2B5EF4-FFF2-40B4-BE49-F238E27FC236}">
                <a16:creationId xmlns:a16="http://schemas.microsoft.com/office/drawing/2014/main" id="{5023E4AA-D9DB-217D-1F22-9BD04499F01C}"/>
              </a:ext>
            </a:extLst>
          </p:cNvPr>
          <p:cNvSpPr txBox="1"/>
          <p:nvPr/>
        </p:nvSpPr>
        <p:spPr>
          <a:xfrm>
            <a:off x="6896100" y="1466850"/>
            <a:ext cx="1314450" cy="366713"/>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200" b="1" i="0" u="none" strike="noStrike" kern="1200" cap="none" spc="300" normalizeH="0" baseline="0" noProof="0" dirty="0">
                <a:ln>
                  <a:noFill/>
                </a:ln>
                <a:solidFill>
                  <a:srgbClr val="7030A0"/>
                </a:solidFill>
                <a:effectLst/>
                <a:uLnTx/>
                <a:uFillTx/>
                <a:latin typeface="Lato" panose="020F0502020204030203"/>
                <a:ea typeface="Lato" panose="020F0502020204030203" pitchFamily="34" charset="0"/>
                <a:cs typeface="Lato" panose="020F0502020204030203" pitchFamily="34" charset="0"/>
              </a:rPr>
              <a:t>Hydrogen</a:t>
            </a:r>
          </a:p>
        </p:txBody>
      </p:sp>
    </p:spTree>
    <p:extLst>
      <p:ext uri="{BB962C8B-B14F-4D97-AF65-F5344CB8AC3E}">
        <p14:creationId xmlns:p14="http://schemas.microsoft.com/office/powerpoint/2010/main" val="2349859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97838-2F53-9FD8-A652-9FCCE4A04582}"/>
              </a:ext>
            </a:extLst>
          </p:cNvPr>
          <p:cNvSpPr>
            <a:spLocks noGrp="1"/>
          </p:cNvSpPr>
          <p:nvPr>
            <p:ph type="title"/>
          </p:nvPr>
        </p:nvSpPr>
        <p:spPr/>
        <p:txBody>
          <a:bodyPr/>
          <a:lstStyle/>
          <a:p>
            <a:r>
              <a:rPr lang="en-GB" dirty="0"/>
              <a:t>Hydrogen vs</a:t>
            </a:r>
            <a:r>
              <a:rPr lang="en-GB"/>
              <a:t>.</a:t>
            </a:r>
            <a:r>
              <a:rPr lang="en-GB" dirty="0"/>
              <a:t> Electricity Topology</a:t>
            </a:r>
          </a:p>
        </p:txBody>
      </p:sp>
      <p:sp>
        <p:nvSpPr>
          <p:cNvPr id="5" name="Slide Number Placeholder 4">
            <a:extLst>
              <a:ext uri="{FF2B5EF4-FFF2-40B4-BE49-F238E27FC236}">
                <a16:creationId xmlns:a16="http://schemas.microsoft.com/office/drawing/2014/main" id="{6DF8FFBC-8A39-39C5-B114-583B7C183CA5}"/>
              </a:ext>
            </a:extLst>
          </p:cNvPr>
          <p:cNvSpPr>
            <a:spLocks noGrp="1"/>
          </p:cNvSpPr>
          <p:nvPr>
            <p:ph type="sldNum" sz="quarter" idx="10"/>
          </p:nvPr>
        </p:nvSpPr>
        <p:spPr/>
        <p:txBody>
          <a:bodyPr/>
          <a:lstStyle/>
          <a:p>
            <a:fld id="{C7CDB754-25BF-9446-8634-13DEF6A1B38D}" type="slidenum">
              <a:rPr lang="de-DE" smtClean="0"/>
              <a:pPr/>
              <a:t>34</a:t>
            </a:fld>
            <a:endParaRPr lang="de-DE"/>
          </a:p>
        </p:txBody>
      </p:sp>
      <p:sp>
        <p:nvSpPr>
          <p:cNvPr id="3" name="Footer Placeholder 2">
            <a:extLst>
              <a:ext uri="{FF2B5EF4-FFF2-40B4-BE49-F238E27FC236}">
                <a16:creationId xmlns:a16="http://schemas.microsoft.com/office/drawing/2014/main" id="{97D9D6AD-5A87-203C-6024-39FCBCC72BBB}"/>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2928501B-87EA-363F-6AF0-C93B9BBD0FCD}"/>
              </a:ext>
            </a:extLst>
          </p:cNvPr>
          <p:cNvSpPr>
            <a:spLocks noGrp="1"/>
          </p:cNvSpPr>
          <p:nvPr>
            <p:ph type="dt" sz="half" idx="4294967295"/>
          </p:nvPr>
        </p:nvSpPr>
        <p:spPr>
          <a:xfrm>
            <a:off x="0" y="6324600"/>
            <a:ext cx="1363663" cy="365125"/>
          </a:xfrm>
        </p:spPr>
        <p:txBody>
          <a:bodyPr/>
          <a:lstStyle/>
          <a:p>
            <a:fld id="{083EE8E0-4196-4F2C-8564-6A95D9023ED5}" type="datetime1">
              <a:rPr lang="de-DE" smtClean="0"/>
              <a:t>27.03.2023</a:t>
            </a:fld>
            <a:endParaRPr lang="de-DE"/>
          </a:p>
        </p:txBody>
      </p:sp>
      <p:sp>
        <p:nvSpPr>
          <p:cNvPr id="8" name="Text Placeholder 7">
            <a:extLst>
              <a:ext uri="{FF2B5EF4-FFF2-40B4-BE49-F238E27FC236}">
                <a16:creationId xmlns:a16="http://schemas.microsoft.com/office/drawing/2014/main" id="{3F8D8DC4-B840-D5B1-B2F4-77B86B391E60}"/>
              </a:ext>
            </a:extLst>
          </p:cNvPr>
          <p:cNvSpPr>
            <a:spLocks noGrp="1"/>
          </p:cNvSpPr>
          <p:nvPr>
            <p:ph type="body" sz="quarter" idx="4294967295"/>
          </p:nvPr>
        </p:nvSpPr>
        <p:spPr>
          <a:xfrm>
            <a:off x="-1" y="1360488"/>
            <a:ext cx="7585777" cy="4648200"/>
          </a:xfrm>
        </p:spPr>
        <p:txBody>
          <a:bodyPr>
            <a:normAutofit/>
          </a:bodyPr>
          <a:lstStyle/>
          <a:p>
            <a:r>
              <a:rPr lang="en-GB" sz="1900" dirty="0"/>
              <a:t>The topologies of the models must be aligned.</a:t>
            </a:r>
          </a:p>
          <a:p>
            <a:r>
              <a:rPr lang="en-GB" sz="1900" dirty="0"/>
              <a:t>The electricity model uses the electricity bidding zone topology</a:t>
            </a:r>
          </a:p>
          <a:p>
            <a:r>
              <a:rPr lang="en-GB" sz="1900" dirty="0"/>
              <a:t>The hydrogen zones are typically 1 node per country</a:t>
            </a:r>
          </a:p>
          <a:p>
            <a:r>
              <a:rPr lang="en-GB" sz="1900" dirty="0"/>
              <a:t>Each electricity bidding zone is connected to the home hydrogen node</a:t>
            </a:r>
          </a:p>
          <a:p>
            <a:r>
              <a:rPr lang="en-GB" sz="1900" dirty="0"/>
              <a:t>This is done for Sweden, Italy and Denmark</a:t>
            </a:r>
          </a:p>
        </p:txBody>
      </p:sp>
      <p:pic>
        <p:nvPicPr>
          <p:cNvPr id="11" name="Picture 10">
            <a:extLst>
              <a:ext uri="{FF2B5EF4-FFF2-40B4-BE49-F238E27FC236}">
                <a16:creationId xmlns:a16="http://schemas.microsoft.com/office/drawing/2014/main" id="{8FDB13F9-4992-6710-70D3-DFCD979CD0FB}"/>
              </a:ext>
            </a:extLst>
          </p:cNvPr>
          <p:cNvPicPr>
            <a:picLocks noChangeAspect="1"/>
          </p:cNvPicPr>
          <p:nvPr/>
        </p:nvPicPr>
        <p:blipFill>
          <a:blip r:embed="rId2"/>
          <a:stretch>
            <a:fillRect/>
          </a:stretch>
        </p:blipFill>
        <p:spPr>
          <a:xfrm>
            <a:off x="7585777" y="1360314"/>
            <a:ext cx="4458800" cy="4648374"/>
          </a:xfrm>
          <a:prstGeom prst="rect">
            <a:avLst/>
          </a:prstGeom>
        </p:spPr>
      </p:pic>
      <p:sp>
        <p:nvSpPr>
          <p:cNvPr id="12" name="Oval 11">
            <a:extLst>
              <a:ext uri="{FF2B5EF4-FFF2-40B4-BE49-F238E27FC236}">
                <a16:creationId xmlns:a16="http://schemas.microsoft.com/office/drawing/2014/main" id="{A12EF76C-0A93-C02C-FBAF-2CBDF9588FDF}"/>
              </a:ext>
            </a:extLst>
          </p:cNvPr>
          <p:cNvSpPr/>
          <p:nvPr/>
        </p:nvSpPr>
        <p:spPr>
          <a:xfrm rot="1134243">
            <a:off x="9394034" y="1600347"/>
            <a:ext cx="1133475" cy="2054630"/>
          </a:xfrm>
          <a:prstGeom prst="ellipse">
            <a:avLst/>
          </a:prstGeom>
          <a:noFill/>
          <a:ln>
            <a:solidFill>
              <a:srgbClr val="FFFF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5B19BFF-33C3-D532-4367-3DA1A9119E61}"/>
              </a:ext>
            </a:extLst>
          </p:cNvPr>
          <p:cNvSpPr/>
          <p:nvPr/>
        </p:nvSpPr>
        <p:spPr>
          <a:xfrm rot="20090408">
            <a:off x="9242687" y="4735988"/>
            <a:ext cx="782999" cy="1108738"/>
          </a:xfrm>
          <a:prstGeom prst="ellipse">
            <a:avLst/>
          </a:prstGeom>
          <a:noFill/>
          <a:ln>
            <a:solidFill>
              <a:srgbClr val="FFFF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2211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EDAE64-0181-22AF-AB69-3B82A5A53240}"/>
              </a:ext>
            </a:extLst>
          </p:cNvPr>
          <p:cNvSpPr>
            <a:spLocks noGrp="1"/>
          </p:cNvSpPr>
          <p:nvPr>
            <p:ph type="title"/>
          </p:nvPr>
        </p:nvSpPr>
        <p:spPr/>
        <p:txBody>
          <a:bodyPr/>
          <a:lstStyle/>
          <a:p>
            <a:r>
              <a:rPr lang="en-GB">
                <a:latin typeface="Lato"/>
                <a:ea typeface="Lato"/>
                <a:cs typeface="Lato"/>
              </a:rPr>
              <a:t>Example of Hydrogen Storages Locations</a:t>
            </a:r>
            <a:endParaRPr lang="en-US">
              <a:latin typeface="Lato"/>
              <a:ea typeface="Lato"/>
              <a:cs typeface="Lato"/>
            </a:endParaRPr>
          </a:p>
        </p:txBody>
      </p:sp>
      <p:sp>
        <p:nvSpPr>
          <p:cNvPr id="5" name="Slide Number Placeholder 4">
            <a:extLst>
              <a:ext uri="{FF2B5EF4-FFF2-40B4-BE49-F238E27FC236}">
                <a16:creationId xmlns:a16="http://schemas.microsoft.com/office/drawing/2014/main" id="{B0C8A6B1-FFB4-6DBD-E472-06D73D3CB190}"/>
              </a:ext>
            </a:extLst>
          </p:cNvPr>
          <p:cNvSpPr>
            <a:spLocks noGrp="1"/>
          </p:cNvSpPr>
          <p:nvPr>
            <p:ph type="sldNum" sz="quarter" idx="10"/>
          </p:nvPr>
        </p:nvSpPr>
        <p:spPr/>
        <p:txBody>
          <a:bodyPr/>
          <a:lstStyle/>
          <a:p>
            <a:fld id="{C7CDB754-25BF-9446-8634-13DEF6A1B38D}" type="slidenum">
              <a:rPr lang="de-DE" smtClean="0"/>
              <a:pPr/>
              <a:t>35</a:t>
            </a:fld>
            <a:endParaRPr lang="de-DE"/>
          </a:p>
        </p:txBody>
      </p:sp>
      <p:sp>
        <p:nvSpPr>
          <p:cNvPr id="3" name="Footer Placeholder 2">
            <a:extLst>
              <a:ext uri="{FF2B5EF4-FFF2-40B4-BE49-F238E27FC236}">
                <a16:creationId xmlns:a16="http://schemas.microsoft.com/office/drawing/2014/main" id="{6090C390-9D82-1123-F0F3-730220E8E704}"/>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7BDE48F5-7885-1633-1C5A-A54214C07D19}"/>
              </a:ext>
            </a:extLst>
          </p:cNvPr>
          <p:cNvSpPr>
            <a:spLocks noGrp="1"/>
          </p:cNvSpPr>
          <p:nvPr>
            <p:ph type="dt" sz="half" idx="4294967295"/>
          </p:nvPr>
        </p:nvSpPr>
        <p:spPr>
          <a:xfrm>
            <a:off x="0" y="6324600"/>
            <a:ext cx="1363663" cy="365125"/>
          </a:xfrm>
        </p:spPr>
        <p:txBody>
          <a:bodyPr/>
          <a:lstStyle/>
          <a:p>
            <a:fld id="{927DDA93-19C7-4191-8009-263EE656DC2D}" type="datetime1">
              <a:rPr lang="de-DE" smtClean="0"/>
              <a:t>27.03.2023</a:t>
            </a:fld>
            <a:endParaRPr lang="de-DE"/>
          </a:p>
        </p:txBody>
      </p:sp>
      <p:sp>
        <p:nvSpPr>
          <p:cNvPr id="8" name="Text Placeholder 7">
            <a:extLst>
              <a:ext uri="{FF2B5EF4-FFF2-40B4-BE49-F238E27FC236}">
                <a16:creationId xmlns:a16="http://schemas.microsoft.com/office/drawing/2014/main" id="{24267861-8D14-CEC3-A7EC-EFFE93270B8B}"/>
              </a:ext>
            </a:extLst>
          </p:cNvPr>
          <p:cNvSpPr>
            <a:spLocks noGrp="1"/>
          </p:cNvSpPr>
          <p:nvPr>
            <p:ph type="body" sz="quarter" idx="4294967295"/>
          </p:nvPr>
        </p:nvSpPr>
        <p:spPr>
          <a:xfrm>
            <a:off x="0" y="1360488"/>
            <a:ext cx="7410450" cy="4648200"/>
          </a:xfrm>
        </p:spPr>
        <p:txBody>
          <a:bodyPr vert="horz" lIns="91440" tIns="45720" rIns="91440" bIns="45720" rtlCol="0" anchor="t">
            <a:normAutofit/>
          </a:bodyPr>
          <a:lstStyle/>
          <a:p>
            <a:pPr marL="342900" indent="-342900">
              <a:buFont typeface="Arial" panose="020B0604020202020204" pitchFamily="34" charset="0"/>
              <a:buChar char="•"/>
            </a:pPr>
            <a:r>
              <a:rPr lang="en-GB" sz="1900">
                <a:latin typeface="Lato"/>
                <a:ea typeface="Lato"/>
                <a:cs typeface="Lato"/>
              </a:rPr>
              <a:t>These storage levels are extracted from one of the infrastructure levels</a:t>
            </a:r>
            <a:endParaRPr lang="en-GB" sz="1900"/>
          </a:p>
          <a:p>
            <a:pPr marL="342900" indent="-342900">
              <a:buFont typeface="Arial" panose="020B0604020202020204" pitchFamily="34" charset="0"/>
              <a:buChar char="•"/>
            </a:pPr>
            <a:r>
              <a:rPr lang="en-GB" sz="1900" dirty="0"/>
              <a:t>Storage levels start partially filled and must end at the same level</a:t>
            </a:r>
          </a:p>
          <a:p>
            <a:pPr marL="342900" indent="-342900">
              <a:buFont typeface="Arial" panose="020B0604020202020204" pitchFamily="34" charset="0"/>
              <a:buChar char="•"/>
            </a:pPr>
            <a:r>
              <a:rPr lang="en-GB" sz="1900">
                <a:latin typeface="Lato"/>
                <a:ea typeface="Lato"/>
                <a:cs typeface="Lato"/>
              </a:rPr>
              <a:t>Storages have short term cycles and long term cycles due to the variability of RES</a:t>
            </a:r>
          </a:p>
        </p:txBody>
      </p:sp>
      <p:pic>
        <p:nvPicPr>
          <p:cNvPr id="12" name="Picture 11">
            <a:extLst>
              <a:ext uri="{FF2B5EF4-FFF2-40B4-BE49-F238E27FC236}">
                <a16:creationId xmlns:a16="http://schemas.microsoft.com/office/drawing/2014/main" id="{02910A58-D61E-8C1F-D2EA-1910F75CA706}"/>
              </a:ext>
            </a:extLst>
          </p:cNvPr>
          <p:cNvPicPr>
            <a:picLocks noChangeAspect="1"/>
          </p:cNvPicPr>
          <p:nvPr/>
        </p:nvPicPr>
        <p:blipFill>
          <a:blip r:embed="rId2"/>
          <a:stretch>
            <a:fillRect/>
          </a:stretch>
        </p:blipFill>
        <p:spPr>
          <a:xfrm>
            <a:off x="7762649" y="1360314"/>
            <a:ext cx="3972150" cy="4640929"/>
          </a:xfrm>
          <a:prstGeom prst="rect">
            <a:avLst/>
          </a:prstGeom>
        </p:spPr>
      </p:pic>
      <p:pic>
        <p:nvPicPr>
          <p:cNvPr id="6" name="Picture 5">
            <a:extLst>
              <a:ext uri="{FF2B5EF4-FFF2-40B4-BE49-F238E27FC236}">
                <a16:creationId xmlns:a16="http://schemas.microsoft.com/office/drawing/2014/main" id="{758F47F2-296C-5D0D-2A07-81D5A5DE2148}"/>
              </a:ext>
            </a:extLst>
          </p:cNvPr>
          <p:cNvPicPr>
            <a:picLocks noChangeAspect="1"/>
          </p:cNvPicPr>
          <p:nvPr/>
        </p:nvPicPr>
        <p:blipFill>
          <a:blip r:embed="rId3"/>
          <a:stretch>
            <a:fillRect/>
          </a:stretch>
        </p:blipFill>
        <p:spPr>
          <a:xfrm>
            <a:off x="377516" y="4308270"/>
            <a:ext cx="6657973" cy="1886272"/>
          </a:xfrm>
          <a:prstGeom prst="rect">
            <a:avLst/>
          </a:prstGeom>
        </p:spPr>
      </p:pic>
      <p:sp>
        <p:nvSpPr>
          <p:cNvPr id="2" name="Oval 1">
            <a:extLst>
              <a:ext uri="{FF2B5EF4-FFF2-40B4-BE49-F238E27FC236}">
                <a16:creationId xmlns:a16="http://schemas.microsoft.com/office/drawing/2014/main" id="{7C759181-C9C9-6970-6815-AC883FE954E0}"/>
              </a:ext>
            </a:extLst>
          </p:cNvPr>
          <p:cNvSpPr/>
          <p:nvPr/>
        </p:nvSpPr>
        <p:spPr>
          <a:xfrm>
            <a:off x="10084760" y="3845591"/>
            <a:ext cx="167932" cy="183199"/>
          </a:xfrm>
          <a:prstGeom prst="ellipse">
            <a:avLst/>
          </a:prstGeom>
          <a:solidFill>
            <a:srgbClr val="55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93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s Turbines – Flownex Simulation Environment">
            <a:extLst>
              <a:ext uri="{FF2B5EF4-FFF2-40B4-BE49-F238E27FC236}">
                <a16:creationId xmlns:a16="http://schemas.microsoft.com/office/drawing/2014/main" id="{E68181BE-FC24-D918-5BE8-8EFCCC5D29C0}"/>
              </a:ext>
            </a:extLst>
          </p:cNvPr>
          <p:cNvPicPr>
            <a:picLocks noChangeAspect="1" noChangeArrowheads="1"/>
          </p:cNvPicPr>
          <p:nvPr/>
        </p:nvPicPr>
        <p:blipFill rotWithShape="1">
          <a:blip r:embed="rId2">
            <a:lum bright="70000" contrast="-70000"/>
            <a:alphaModFix amt="50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r="2026"/>
          <a:stretch/>
        </p:blipFill>
        <p:spPr bwMode="auto">
          <a:xfrm>
            <a:off x="4391026" y="1143000"/>
            <a:ext cx="7829550" cy="4690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2DACED-9735-A736-4462-CDB119448824}"/>
              </a:ext>
            </a:extLst>
          </p:cNvPr>
          <p:cNvSpPr>
            <a:spLocks noGrp="1"/>
          </p:cNvSpPr>
          <p:nvPr>
            <p:ph type="title"/>
          </p:nvPr>
        </p:nvSpPr>
        <p:spPr/>
        <p:txBody>
          <a:bodyPr/>
          <a:lstStyle/>
          <a:p>
            <a:r>
              <a:rPr lang="en-BE"/>
              <a:t>Model Development: Hydrogen CCGTs</a:t>
            </a:r>
          </a:p>
        </p:txBody>
      </p:sp>
      <p:sp>
        <p:nvSpPr>
          <p:cNvPr id="5" name="Slide Number Placeholder 4">
            <a:extLst>
              <a:ext uri="{FF2B5EF4-FFF2-40B4-BE49-F238E27FC236}">
                <a16:creationId xmlns:a16="http://schemas.microsoft.com/office/drawing/2014/main" id="{E91C928D-0AFF-DD01-E9AF-932D0D58D1E1}"/>
              </a:ext>
            </a:extLst>
          </p:cNvPr>
          <p:cNvSpPr>
            <a:spLocks noGrp="1"/>
          </p:cNvSpPr>
          <p:nvPr>
            <p:ph type="sldNum" sz="quarter" idx="10"/>
          </p:nvPr>
        </p:nvSpPr>
        <p:spPr/>
        <p:txBody>
          <a:bodyPr/>
          <a:lstStyle/>
          <a:p>
            <a:fld id="{C7CDB754-25BF-9446-8634-13DEF6A1B38D}" type="slidenum">
              <a:rPr lang="de-DE" smtClean="0"/>
              <a:pPr/>
              <a:t>36</a:t>
            </a:fld>
            <a:endParaRPr lang="de-DE"/>
          </a:p>
        </p:txBody>
      </p:sp>
      <p:sp>
        <p:nvSpPr>
          <p:cNvPr id="7" name="Text Placeholder 6">
            <a:extLst>
              <a:ext uri="{FF2B5EF4-FFF2-40B4-BE49-F238E27FC236}">
                <a16:creationId xmlns:a16="http://schemas.microsoft.com/office/drawing/2014/main" id="{77E98A03-3F87-A313-F52C-7DF7C1870C71}"/>
              </a:ext>
            </a:extLst>
          </p:cNvPr>
          <p:cNvSpPr>
            <a:spLocks noGrp="1"/>
          </p:cNvSpPr>
          <p:nvPr>
            <p:ph type="body" sz="quarter" idx="4294967295"/>
          </p:nvPr>
        </p:nvSpPr>
        <p:spPr>
          <a:xfrm>
            <a:off x="0" y="1360488"/>
            <a:ext cx="11277600" cy="4648200"/>
          </a:xfrm>
        </p:spPr>
        <p:txBody>
          <a:bodyPr vert="horz" lIns="91440" tIns="45720" rIns="91440" bIns="45720" rtlCol="0" anchor="t">
            <a:normAutofit/>
          </a:bodyPr>
          <a:lstStyle/>
          <a:p>
            <a:pPr marL="0" indent="0">
              <a:buNone/>
            </a:pPr>
            <a:r>
              <a:rPr lang="en-BE" sz="1900" b="1" dirty="0"/>
              <a:t>H</a:t>
            </a:r>
            <a:r>
              <a:rPr lang="en-BE" sz="1900" b="1" baseline="-25000" dirty="0"/>
              <a:t>2 </a:t>
            </a:r>
            <a:r>
              <a:rPr lang="en-BE" sz="1900" b="1" dirty="0"/>
              <a:t>CCGT</a:t>
            </a:r>
            <a:endParaRPr lang="en-US"/>
          </a:p>
          <a:p>
            <a:pPr marL="342900" indent="-342900">
              <a:buFont typeface="Arial" panose="020B0604020202020204" pitchFamily="34" charset="0"/>
              <a:buChar char="•"/>
            </a:pPr>
            <a:r>
              <a:rPr lang="en-GB" sz="1900">
                <a:latin typeface="Lato"/>
                <a:ea typeface="Lato"/>
                <a:cs typeface="Lato"/>
              </a:rPr>
              <a:t>I</a:t>
            </a:r>
            <a:r>
              <a:rPr lang="en-BE" sz="1900">
                <a:latin typeface="Lato"/>
                <a:ea typeface="Lato"/>
                <a:cs typeface="Lato"/>
              </a:rPr>
              <a:t>n the scenarios, H</a:t>
            </a:r>
            <a:r>
              <a:rPr lang="en-BE" sz="1900" baseline="-25000">
                <a:latin typeface="Lato"/>
                <a:ea typeface="Lato"/>
                <a:cs typeface="Lato"/>
              </a:rPr>
              <a:t>2 </a:t>
            </a:r>
            <a:r>
              <a:rPr lang="en-BE" sz="1900" err="1">
                <a:latin typeface="Lato"/>
                <a:ea typeface="Lato"/>
                <a:cs typeface="Lato"/>
              </a:rPr>
              <a:t>CCGTs</a:t>
            </a:r>
            <a:r>
              <a:rPr lang="en-BE" sz="1900">
                <a:latin typeface="Lato"/>
                <a:ea typeface="Lato"/>
                <a:cs typeface="Lato"/>
              </a:rPr>
              <a:t> are not assigned in the models, but postprocessed after the gas for generation co</a:t>
            </a:r>
            <a:r>
              <a:rPr lang="en-GB" sz="1900">
                <a:latin typeface="Lato"/>
                <a:ea typeface="Lato"/>
                <a:cs typeface="Lato"/>
              </a:rPr>
              <a:t>n</a:t>
            </a:r>
            <a:r>
              <a:rPr lang="en-BE" sz="1900" err="1">
                <a:latin typeface="Lato"/>
                <a:ea typeface="Lato"/>
                <a:cs typeface="Lato"/>
              </a:rPr>
              <a:t>sumption</a:t>
            </a:r>
            <a:r>
              <a:rPr lang="en-BE" sz="1900">
                <a:latin typeface="Lato"/>
                <a:ea typeface="Lato"/>
                <a:cs typeface="Lato"/>
              </a:rPr>
              <a:t> has been established</a:t>
            </a:r>
            <a:endParaRPr lang="en-BE" sz="1900"/>
          </a:p>
          <a:p>
            <a:pPr marL="342900" indent="-342900">
              <a:buFont typeface="Arial" panose="020B0604020202020204" pitchFamily="34" charset="0"/>
              <a:buChar char="•"/>
            </a:pPr>
            <a:r>
              <a:rPr lang="en-BE" sz="1900">
                <a:latin typeface="Lato"/>
                <a:ea typeface="Lato"/>
                <a:cs typeface="Lato"/>
              </a:rPr>
              <a:t>In the interlinked model, the split between H</a:t>
            </a:r>
            <a:r>
              <a:rPr lang="en-BE" sz="1900" baseline="-25000">
                <a:latin typeface="Lato"/>
                <a:ea typeface="Lato"/>
                <a:cs typeface="Lato"/>
              </a:rPr>
              <a:t>2 </a:t>
            </a:r>
            <a:r>
              <a:rPr lang="en-BE" sz="1900" err="1">
                <a:latin typeface="Lato"/>
                <a:ea typeface="Lato"/>
                <a:cs typeface="Lato"/>
              </a:rPr>
              <a:t>CCGTs</a:t>
            </a:r>
            <a:r>
              <a:rPr lang="en-BE" sz="1900">
                <a:latin typeface="Lato"/>
                <a:ea typeface="Lato"/>
                <a:cs typeface="Lato"/>
              </a:rPr>
              <a:t> and CH</a:t>
            </a:r>
            <a:r>
              <a:rPr lang="en-BE" sz="1900" baseline="-25000">
                <a:latin typeface="Lato"/>
                <a:ea typeface="Lato"/>
                <a:cs typeface="Lato"/>
              </a:rPr>
              <a:t>4 </a:t>
            </a:r>
            <a:r>
              <a:rPr lang="en-BE" sz="1900" err="1">
                <a:latin typeface="Lato"/>
                <a:ea typeface="Lato"/>
                <a:cs typeface="Lato"/>
              </a:rPr>
              <a:t>CCGTs</a:t>
            </a:r>
            <a:r>
              <a:rPr lang="en-BE" sz="1900">
                <a:latin typeface="Lato"/>
                <a:ea typeface="Lato"/>
                <a:cs typeface="Lato"/>
              </a:rPr>
              <a:t> is added into the model. </a:t>
            </a:r>
            <a:r>
              <a:rPr lang="en-GB" sz="1900">
                <a:latin typeface="Lato"/>
                <a:ea typeface="Lato"/>
                <a:cs typeface="Lato"/>
              </a:rPr>
              <a:t>T</a:t>
            </a:r>
            <a:r>
              <a:rPr lang="en-BE" sz="1900">
                <a:latin typeface="Lato"/>
                <a:ea typeface="Lato"/>
                <a:cs typeface="Lato"/>
              </a:rPr>
              <a:t>his means the H</a:t>
            </a:r>
            <a:r>
              <a:rPr lang="en-BE" sz="1900" baseline="-25000">
                <a:latin typeface="Lato"/>
                <a:ea typeface="Lato"/>
                <a:cs typeface="Lato"/>
              </a:rPr>
              <a:t>2 </a:t>
            </a:r>
            <a:r>
              <a:rPr lang="en-GB" sz="1900">
                <a:latin typeface="Lato"/>
                <a:ea typeface="Lato"/>
                <a:cs typeface="Lato"/>
              </a:rPr>
              <a:t>CCGTs</a:t>
            </a:r>
            <a:r>
              <a:rPr lang="en-BE" sz="1900">
                <a:latin typeface="Lato"/>
                <a:ea typeface="Lato"/>
                <a:cs typeface="Lato"/>
              </a:rPr>
              <a:t> can be connected to the hydrogen node</a:t>
            </a:r>
          </a:p>
          <a:p>
            <a:pPr marL="342900" indent="-342900">
              <a:buFont typeface="Arial" panose="020B0604020202020204" pitchFamily="34" charset="0"/>
              <a:buChar char="•"/>
            </a:pPr>
            <a:r>
              <a:rPr lang="en-GB" sz="1900">
                <a:latin typeface="Lato"/>
                <a:ea typeface="Lato"/>
                <a:cs typeface="Lato"/>
              </a:rPr>
              <a:t>T</a:t>
            </a:r>
            <a:r>
              <a:rPr lang="en-BE" sz="1900">
                <a:latin typeface="Lato"/>
                <a:ea typeface="Lato"/>
                <a:cs typeface="Lato"/>
              </a:rPr>
              <a:t>his is important as there are limitation to the hydrogen system which is </a:t>
            </a:r>
            <a:r>
              <a:rPr lang="en-BE" sz="1900" err="1">
                <a:latin typeface="Lato"/>
                <a:ea typeface="Lato"/>
                <a:cs typeface="Lato"/>
              </a:rPr>
              <a:t>influenc</a:t>
            </a:r>
            <a:r>
              <a:rPr lang="de-DE" sz="1900">
                <a:latin typeface="Lato"/>
                <a:ea typeface="Lato"/>
                <a:cs typeface="Lato"/>
              </a:rPr>
              <a:t>ing</a:t>
            </a:r>
            <a:r>
              <a:rPr lang="en-BE" sz="1900">
                <a:latin typeface="Lato"/>
                <a:ea typeface="Lato"/>
                <a:cs typeface="Lato"/>
              </a:rPr>
              <a:t> the amount of energy which can be supplied to the </a:t>
            </a:r>
            <a:r>
              <a:rPr lang="en-BE" sz="1900" err="1">
                <a:latin typeface="Lato"/>
                <a:ea typeface="Lato"/>
                <a:cs typeface="Lato"/>
              </a:rPr>
              <a:t>CCGTs</a:t>
            </a:r>
            <a:r>
              <a:rPr lang="en-BE" sz="1900">
                <a:latin typeface="Lato"/>
                <a:ea typeface="Lato"/>
                <a:cs typeface="Lato"/>
              </a:rPr>
              <a:t> (unlike the CH</a:t>
            </a:r>
            <a:r>
              <a:rPr lang="en-BE" sz="1900" baseline="-25000">
                <a:latin typeface="Lato"/>
                <a:ea typeface="Lato"/>
                <a:cs typeface="Lato"/>
              </a:rPr>
              <a:t>4</a:t>
            </a:r>
            <a:r>
              <a:rPr lang="en-BE" sz="1900">
                <a:latin typeface="Lato"/>
                <a:ea typeface="Lato"/>
                <a:cs typeface="Lato"/>
              </a:rPr>
              <a:t> </a:t>
            </a:r>
            <a:r>
              <a:rPr lang="en-BE" sz="1900" err="1">
                <a:latin typeface="Lato"/>
                <a:ea typeface="Lato"/>
                <a:cs typeface="Lato"/>
              </a:rPr>
              <a:t>CCGTs</a:t>
            </a:r>
            <a:r>
              <a:rPr lang="en-BE" sz="1900">
                <a:latin typeface="Lato"/>
                <a:ea typeface="Lato"/>
                <a:cs typeface="Lato"/>
              </a:rPr>
              <a:t>)</a:t>
            </a:r>
          </a:p>
        </p:txBody>
      </p:sp>
    </p:spTree>
    <p:extLst>
      <p:ext uri="{BB962C8B-B14F-4D97-AF65-F5344CB8AC3E}">
        <p14:creationId xmlns:p14="http://schemas.microsoft.com/office/powerpoint/2010/main" val="3919791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a:xfrm>
            <a:off x="1703512" y="3048000"/>
            <a:ext cx="9432172" cy="570866"/>
          </a:xfrm>
        </p:spPr>
        <p:txBody>
          <a:bodyPr/>
          <a:lstStyle/>
          <a:p>
            <a:r>
              <a:rPr lang="en-US" dirty="0"/>
              <a:t>5. 2 Interlinkages H2 - Natural gas</a:t>
            </a:r>
          </a:p>
        </p:txBody>
      </p:sp>
    </p:spTree>
    <p:extLst>
      <p:ext uri="{BB962C8B-B14F-4D97-AF65-F5344CB8AC3E}">
        <p14:creationId xmlns:p14="http://schemas.microsoft.com/office/powerpoint/2010/main" val="1966957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lstStyle/>
          <a:p>
            <a:r>
              <a:rPr lang="en-US"/>
              <a:t>Dual assessment of Hydrogen and Natural gas infrastructure</a:t>
            </a:r>
            <a:endParaRPr lang="en-GB"/>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38</a:t>
            </a:fld>
            <a:endParaRPr lang="fr-FR"/>
          </a:p>
        </p:txBody>
      </p:sp>
      <p:sp>
        <p:nvSpPr>
          <p:cNvPr id="6" name="Rectangle 1">
            <a:extLst>
              <a:ext uri="{FF2B5EF4-FFF2-40B4-BE49-F238E27FC236}">
                <a16:creationId xmlns:a16="http://schemas.microsoft.com/office/drawing/2014/main" id="{7C93F703-540C-5A4D-1AB5-EBF90AB57C3E}"/>
              </a:ext>
            </a:extLst>
          </p:cNvPr>
          <p:cNvSpPr>
            <a:spLocks noChangeArrowheads="1"/>
          </p:cNvSpPr>
          <p:nvPr/>
        </p:nvSpPr>
        <p:spPr bwMode="auto">
          <a:xfrm>
            <a:off x="838200" y="184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BE" altLang="en-B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a:ln>
                <a:noFill/>
              </a:ln>
              <a:solidFill>
                <a:schemeClr val="tx1"/>
              </a:solidFill>
              <a:effectLst/>
              <a:latin typeface="Arial" panose="020B0604020202020204" pitchFamily="34" charset="0"/>
            </a:endParaRPr>
          </a:p>
        </p:txBody>
      </p:sp>
      <p:sp>
        <p:nvSpPr>
          <p:cNvPr id="9" name="Footer Placeholder 5">
            <a:extLst>
              <a:ext uri="{FF2B5EF4-FFF2-40B4-BE49-F238E27FC236}">
                <a16:creationId xmlns:a16="http://schemas.microsoft.com/office/drawing/2014/main" id="{1A519E58-0904-E39C-0BEF-EF3415402F14}"/>
              </a:ext>
            </a:extLst>
          </p:cNvPr>
          <p:cNvSpPr txBox="1">
            <a:spLocks/>
          </p:cNvSpPr>
          <p:nvPr/>
        </p:nvSpPr>
        <p:spPr>
          <a:xfrm>
            <a:off x="50943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atin typeface="Lato" panose="020F0502020204030203" pitchFamily="34" charset="0"/>
              </a:rPr>
              <a:t>Dual </a:t>
            </a:r>
            <a:r>
              <a:rPr lang="fr-FR" err="1">
                <a:latin typeface="Lato" panose="020F0502020204030203" pitchFamily="34" charset="0"/>
              </a:rPr>
              <a:t>assessment</a:t>
            </a:r>
            <a:r>
              <a:rPr lang="fr-FR">
                <a:latin typeface="Lato" panose="020F0502020204030203" pitchFamily="34" charset="0"/>
              </a:rPr>
              <a:t> for Hydrogen and NG infrastructure to capture </a:t>
            </a:r>
            <a:r>
              <a:rPr lang="fr-FR" err="1">
                <a:latin typeface="Lato" panose="020F0502020204030203" pitchFamily="34" charset="0"/>
              </a:rPr>
              <a:t>interlinkages</a:t>
            </a:r>
            <a:r>
              <a:rPr lang="fr-FR">
                <a:latin typeface="Lato" panose="020F0502020204030203" pitchFamily="34" charset="0"/>
              </a:rPr>
              <a:t> </a:t>
            </a:r>
            <a:r>
              <a:rPr lang="fr-FR" err="1">
                <a:latin typeface="Lato" panose="020F0502020204030203" pitchFamily="34" charset="0"/>
              </a:rPr>
              <a:t>between</a:t>
            </a:r>
            <a:r>
              <a:rPr lang="fr-FR">
                <a:latin typeface="Lato" panose="020F0502020204030203" pitchFamily="34" charset="0"/>
              </a:rPr>
              <a:t> </a:t>
            </a:r>
            <a:r>
              <a:rPr lang="fr-FR" err="1">
                <a:latin typeface="Lato" panose="020F0502020204030203" pitchFamily="34" charset="0"/>
              </a:rPr>
              <a:t>energy</a:t>
            </a:r>
            <a:r>
              <a:rPr lang="fr-FR">
                <a:latin typeface="Lato" panose="020F0502020204030203" pitchFamily="34" charset="0"/>
              </a:rPr>
              <a:t> carriers </a:t>
            </a:r>
          </a:p>
        </p:txBody>
      </p:sp>
      <p:pic>
        <p:nvPicPr>
          <p:cNvPr id="5" name="Picture 4">
            <a:extLst>
              <a:ext uri="{FF2B5EF4-FFF2-40B4-BE49-F238E27FC236}">
                <a16:creationId xmlns:a16="http://schemas.microsoft.com/office/drawing/2014/main" id="{E01E3668-8F7E-8D1A-CE2D-261BE9260A30}"/>
              </a:ext>
            </a:extLst>
          </p:cNvPr>
          <p:cNvPicPr>
            <a:picLocks noChangeAspect="1"/>
          </p:cNvPicPr>
          <p:nvPr/>
        </p:nvPicPr>
        <p:blipFill>
          <a:blip r:embed="rId2"/>
          <a:stretch>
            <a:fillRect/>
          </a:stretch>
        </p:blipFill>
        <p:spPr>
          <a:xfrm>
            <a:off x="2277931" y="2021957"/>
            <a:ext cx="730331" cy="730331"/>
          </a:xfrm>
          <a:prstGeom prst="rect">
            <a:avLst/>
          </a:prstGeom>
          <a:noFill/>
          <a:ln>
            <a:noFill/>
          </a:ln>
        </p:spPr>
      </p:pic>
      <p:pic>
        <p:nvPicPr>
          <p:cNvPr id="10" name="Graphic 9" descr="Electric Tower with solid fill">
            <a:extLst>
              <a:ext uri="{FF2B5EF4-FFF2-40B4-BE49-F238E27FC236}">
                <a16:creationId xmlns:a16="http://schemas.microsoft.com/office/drawing/2014/main" id="{6BC7E8E1-53B6-6016-0D07-2692C4FBB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439" y="3914384"/>
            <a:ext cx="698376" cy="698376"/>
          </a:xfrm>
          <a:prstGeom prst="rect">
            <a:avLst/>
          </a:prstGeom>
        </p:spPr>
      </p:pic>
      <p:pic>
        <p:nvPicPr>
          <p:cNvPr id="12" name="Picture 11">
            <a:extLst>
              <a:ext uri="{FF2B5EF4-FFF2-40B4-BE49-F238E27FC236}">
                <a16:creationId xmlns:a16="http://schemas.microsoft.com/office/drawing/2014/main" id="{D26562FA-4100-7E6E-AF41-8968C9EC3B6E}"/>
              </a:ext>
            </a:extLst>
          </p:cNvPr>
          <p:cNvPicPr>
            <a:picLocks noChangeAspect="1"/>
          </p:cNvPicPr>
          <p:nvPr/>
        </p:nvPicPr>
        <p:blipFill>
          <a:blip r:embed="rId5"/>
          <a:stretch>
            <a:fillRect/>
          </a:stretch>
        </p:blipFill>
        <p:spPr>
          <a:xfrm>
            <a:off x="3490929" y="3927663"/>
            <a:ext cx="725744" cy="616135"/>
          </a:xfrm>
          <a:prstGeom prst="rect">
            <a:avLst/>
          </a:prstGeom>
          <a:solidFill>
            <a:schemeClr val="bg1"/>
          </a:solidFill>
        </p:spPr>
      </p:pic>
      <p:sp>
        <p:nvSpPr>
          <p:cNvPr id="14" name="Arrow: Left-Right 13">
            <a:extLst>
              <a:ext uri="{FF2B5EF4-FFF2-40B4-BE49-F238E27FC236}">
                <a16:creationId xmlns:a16="http://schemas.microsoft.com/office/drawing/2014/main" id="{07ACFD2B-2E1C-6EBD-9083-08BA49A461A1}"/>
              </a:ext>
            </a:extLst>
          </p:cNvPr>
          <p:cNvSpPr/>
          <p:nvPr/>
        </p:nvSpPr>
        <p:spPr>
          <a:xfrm rot="7746275">
            <a:off x="1163474" y="3131273"/>
            <a:ext cx="1274392" cy="328102"/>
          </a:xfrm>
          <a:prstGeom prst="leftRightArrow">
            <a:avLst/>
          </a:prstGeom>
          <a:solidFill>
            <a:srgbClr val="76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Arrow: Left-Right 16">
            <a:extLst>
              <a:ext uri="{FF2B5EF4-FFF2-40B4-BE49-F238E27FC236}">
                <a16:creationId xmlns:a16="http://schemas.microsoft.com/office/drawing/2014/main" id="{DF149A5D-06EB-4379-1651-2B17AAC16B71}"/>
              </a:ext>
            </a:extLst>
          </p:cNvPr>
          <p:cNvSpPr/>
          <p:nvPr/>
        </p:nvSpPr>
        <p:spPr>
          <a:xfrm rot="10800000">
            <a:off x="2013295" y="3999941"/>
            <a:ext cx="1274392" cy="328102"/>
          </a:xfrm>
          <a:prstGeom prst="leftRightArrow">
            <a:avLst/>
          </a:prstGeom>
          <a:solidFill>
            <a:srgbClr val="76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Arrow: Left-Right 17">
            <a:extLst>
              <a:ext uri="{FF2B5EF4-FFF2-40B4-BE49-F238E27FC236}">
                <a16:creationId xmlns:a16="http://schemas.microsoft.com/office/drawing/2014/main" id="{DDF3D66F-26DB-5094-6EFD-80507A59914B}"/>
              </a:ext>
            </a:extLst>
          </p:cNvPr>
          <p:cNvSpPr/>
          <p:nvPr/>
        </p:nvSpPr>
        <p:spPr>
          <a:xfrm rot="3141972">
            <a:off x="2772788" y="3124422"/>
            <a:ext cx="1274392" cy="328102"/>
          </a:xfrm>
          <a:prstGeom prst="leftRightArrow">
            <a:avLst/>
          </a:prstGeom>
          <a:solidFill>
            <a:srgbClr val="76B8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0" name="Picture 19">
            <a:extLst>
              <a:ext uri="{FF2B5EF4-FFF2-40B4-BE49-F238E27FC236}">
                <a16:creationId xmlns:a16="http://schemas.microsoft.com/office/drawing/2014/main" id="{5906D88A-D1CB-163D-AF39-E021A05CAC03}"/>
              </a:ext>
            </a:extLst>
          </p:cNvPr>
          <p:cNvPicPr>
            <a:picLocks noChangeAspect="1"/>
          </p:cNvPicPr>
          <p:nvPr/>
        </p:nvPicPr>
        <p:blipFill>
          <a:blip r:embed="rId6"/>
          <a:stretch>
            <a:fillRect/>
          </a:stretch>
        </p:blipFill>
        <p:spPr>
          <a:xfrm>
            <a:off x="2180505" y="3067971"/>
            <a:ext cx="839434" cy="736346"/>
          </a:xfrm>
          <a:prstGeom prst="rect">
            <a:avLst/>
          </a:prstGeom>
        </p:spPr>
      </p:pic>
      <p:sp>
        <p:nvSpPr>
          <p:cNvPr id="21" name="Rectangle: Rounded Corners 20">
            <a:extLst>
              <a:ext uri="{FF2B5EF4-FFF2-40B4-BE49-F238E27FC236}">
                <a16:creationId xmlns:a16="http://schemas.microsoft.com/office/drawing/2014/main" id="{1BE1ACE7-B7CB-FC8D-8D30-6CFA1D99DB2A}"/>
              </a:ext>
            </a:extLst>
          </p:cNvPr>
          <p:cNvSpPr/>
          <p:nvPr/>
        </p:nvSpPr>
        <p:spPr>
          <a:xfrm rot="2953509">
            <a:off x="1514782" y="2531973"/>
            <a:ext cx="3578649" cy="129943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2" name="TextBox 21">
            <a:extLst>
              <a:ext uri="{FF2B5EF4-FFF2-40B4-BE49-F238E27FC236}">
                <a16:creationId xmlns:a16="http://schemas.microsoft.com/office/drawing/2014/main" id="{EEE61DD9-1A3C-4F47-4C80-18F455535C75}"/>
              </a:ext>
            </a:extLst>
          </p:cNvPr>
          <p:cNvSpPr txBox="1"/>
          <p:nvPr/>
        </p:nvSpPr>
        <p:spPr>
          <a:xfrm>
            <a:off x="4943872" y="2133847"/>
            <a:ext cx="6840760" cy="2546947"/>
          </a:xfrm>
          <a:prstGeom prst="rect">
            <a:avLst/>
          </a:prstGeom>
        </p:spPr>
        <p:txBody>
          <a:bodyPr vert="horz" wrap="square" lIns="91440" tIns="45720" rIns="91440" bIns="45720" rtlCol="0">
            <a:normAutofit/>
          </a:bodyPr>
          <a:lstStyle/>
          <a:p>
            <a:pPr algn="just">
              <a:lnSpc>
                <a:spcPct val="120000"/>
              </a:lnSpc>
              <a:spcBef>
                <a:spcPts val="600"/>
              </a:spcBef>
              <a:spcAft>
                <a:spcPts val="600"/>
              </a:spcAft>
              <a:buClr>
                <a:srgbClr val="76B828"/>
              </a:buClr>
            </a:pPr>
            <a:r>
              <a:rPr lang="en-US" b="1">
                <a:latin typeface="Lato" panose="020F0502020204030203"/>
                <a:ea typeface="Lato" panose="020F0502020204030203" pitchFamily="34" charset="0"/>
                <a:cs typeface="Lato" panose="020F0502020204030203" pitchFamily="34" charset="0"/>
              </a:rPr>
              <a:t>Dual assessment to capture interlinkages between hydrogen and natural gas infrastructure:</a:t>
            </a:r>
          </a:p>
          <a:p>
            <a:pPr marL="285750" indent="-285750" algn="just">
              <a:lnSpc>
                <a:spcPct val="120000"/>
              </a:lnSpc>
              <a:spcBef>
                <a:spcPts val="600"/>
              </a:spcBef>
              <a:spcAft>
                <a:spcPts val="600"/>
              </a:spcAft>
              <a:buClr>
                <a:srgbClr val="76B828"/>
              </a:buClr>
              <a:buFont typeface="Wingdings" panose="05000000000000000000" pitchFamily="2" charset="2"/>
              <a:buChar char="ü"/>
            </a:pPr>
            <a:r>
              <a:rPr lang="en-US" b="1">
                <a:latin typeface="Lato" panose="020F0502020204030203"/>
                <a:ea typeface="Lato" panose="020F0502020204030203" pitchFamily="34" charset="0"/>
                <a:cs typeface="Lato" panose="020F0502020204030203" pitchFamily="34" charset="0"/>
              </a:rPr>
              <a:t>Hydrogen production from natural gas with thermal processes (e.g., SMR)</a:t>
            </a:r>
          </a:p>
          <a:p>
            <a:pPr marL="285750" indent="-285750" algn="just">
              <a:lnSpc>
                <a:spcPct val="120000"/>
              </a:lnSpc>
              <a:spcBef>
                <a:spcPts val="600"/>
              </a:spcBef>
              <a:spcAft>
                <a:spcPts val="600"/>
              </a:spcAft>
              <a:buClr>
                <a:srgbClr val="76B828"/>
              </a:buClr>
              <a:buFont typeface="Wingdings" panose="05000000000000000000" pitchFamily="2" charset="2"/>
              <a:buChar char="ü"/>
            </a:pPr>
            <a:r>
              <a:rPr lang="en-US" b="1">
                <a:latin typeface="Lato" panose="020F0502020204030203"/>
                <a:ea typeface="Lato" panose="020F0502020204030203" pitchFamily="34" charset="0"/>
                <a:cs typeface="Lato" panose="020F0502020204030203" pitchFamily="34" charset="0"/>
              </a:rPr>
              <a:t>Impact of hydrogen infrastructure on the natural gas network (i.e., repurposing of natural gas infrastructure)</a:t>
            </a:r>
          </a:p>
          <a:p>
            <a:pPr algn="just">
              <a:lnSpc>
                <a:spcPct val="120000"/>
              </a:lnSpc>
            </a:pPr>
            <a:endParaRPr kumimoji="0" lang="en-US" sz="14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6574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39</a:t>
            </a:fld>
            <a:endParaRPr lang="fr-FR"/>
          </a:p>
        </p:txBody>
      </p:sp>
      <p:sp>
        <p:nvSpPr>
          <p:cNvPr id="6" name="Rectangle 1">
            <a:extLst>
              <a:ext uri="{FF2B5EF4-FFF2-40B4-BE49-F238E27FC236}">
                <a16:creationId xmlns:a16="http://schemas.microsoft.com/office/drawing/2014/main" id="{7C93F703-540C-5A4D-1AB5-EBF90AB57C3E}"/>
              </a:ext>
            </a:extLst>
          </p:cNvPr>
          <p:cNvSpPr>
            <a:spLocks noChangeArrowheads="1"/>
          </p:cNvSpPr>
          <p:nvPr/>
        </p:nvSpPr>
        <p:spPr bwMode="auto">
          <a:xfrm>
            <a:off x="838200" y="184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BE" altLang="en-B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a:ln>
                <a:noFill/>
              </a:ln>
              <a:solidFill>
                <a:schemeClr val="tx1"/>
              </a:solidFill>
              <a:effectLst/>
              <a:latin typeface="Arial" panose="020B0604020202020204" pitchFamily="34" charset="0"/>
            </a:endParaRPr>
          </a:p>
        </p:txBody>
      </p:sp>
      <p:sp>
        <p:nvSpPr>
          <p:cNvPr id="9" name="Footer Placeholder 5">
            <a:extLst>
              <a:ext uri="{FF2B5EF4-FFF2-40B4-BE49-F238E27FC236}">
                <a16:creationId xmlns:a16="http://schemas.microsoft.com/office/drawing/2014/main" id="{1A519E58-0904-E39C-0BEF-EF3415402F14}"/>
              </a:ext>
            </a:extLst>
          </p:cNvPr>
          <p:cNvSpPr txBox="1">
            <a:spLocks/>
          </p:cNvSpPr>
          <p:nvPr/>
        </p:nvSpPr>
        <p:spPr>
          <a:xfrm>
            <a:off x="265824" y="630645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atin typeface="Lato" panose="020F0502020204030203" pitchFamily="34" charset="0"/>
              </a:rPr>
              <a:t>Flow </a:t>
            </a:r>
            <a:r>
              <a:rPr lang="fr-FR" err="1">
                <a:latin typeface="Lato" panose="020F0502020204030203" pitchFamily="34" charset="0"/>
              </a:rPr>
              <a:t>modelling</a:t>
            </a:r>
            <a:r>
              <a:rPr lang="fr-FR">
                <a:latin typeface="Lato" panose="020F0502020204030203" pitchFamily="34" charset="0"/>
              </a:rPr>
              <a:t> </a:t>
            </a:r>
            <a:r>
              <a:rPr lang="fr-FR" err="1">
                <a:latin typeface="Lato" panose="020F0502020204030203" pitchFamily="34" charset="0"/>
              </a:rPr>
              <a:t>aims</a:t>
            </a:r>
            <a:r>
              <a:rPr lang="fr-FR">
                <a:latin typeface="Lato" panose="020F0502020204030203" pitchFamily="34" charset="0"/>
              </a:rPr>
              <a:t> at balancing supply and </a:t>
            </a:r>
            <a:r>
              <a:rPr lang="fr-FR" err="1">
                <a:latin typeface="Lato" panose="020F0502020204030203" pitchFamily="34" charset="0"/>
              </a:rPr>
              <a:t>demand</a:t>
            </a:r>
            <a:r>
              <a:rPr lang="fr-FR">
                <a:latin typeface="Lato" panose="020F0502020204030203" pitchFamily="34" charset="0"/>
              </a:rPr>
              <a:t> at the </a:t>
            </a:r>
            <a:r>
              <a:rPr lang="fr-FR" b="1" err="1">
                <a:latin typeface="Lato" panose="020F0502020204030203" pitchFamily="34" charset="0"/>
              </a:rPr>
              <a:t>lower</a:t>
            </a:r>
            <a:r>
              <a:rPr lang="fr-FR" b="1">
                <a:latin typeface="Lato" panose="020F0502020204030203" pitchFamily="34" charset="0"/>
              </a:rPr>
              <a:t> </a:t>
            </a:r>
            <a:r>
              <a:rPr lang="fr-FR" b="1" err="1">
                <a:latin typeface="Lato" panose="020F0502020204030203" pitchFamily="34" charset="0"/>
              </a:rPr>
              <a:t>carbon</a:t>
            </a:r>
            <a:r>
              <a:rPr lang="fr-FR" b="1">
                <a:latin typeface="Lato" panose="020F0502020204030203" pitchFamily="34" charset="0"/>
              </a:rPr>
              <a:t> content</a:t>
            </a:r>
          </a:p>
        </p:txBody>
      </p:sp>
      <p:sp>
        <p:nvSpPr>
          <p:cNvPr id="18" name="Title 2">
            <a:extLst>
              <a:ext uri="{FF2B5EF4-FFF2-40B4-BE49-F238E27FC236}">
                <a16:creationId xmlns:a16="http://schemas.microsoft.com/office/drawing/2014/main" id="{0CCBCD28-9C00-80AE-862A-396D80F23F73}"/>
              </a:ext>
            </a:extLst>
          </p:cNvPr>
          <p:cNvSpPr>
            <a:spLocks noGrp="1"/>
          </p:cNvSpPr>
          <p:nvPr>
            <p:ph type="title"/>
          </p:nvPr>
        </p:nvSpPr>
        <p:spPr>
          <a:xfrm>
            <a:off x="838201" y="381001"/>
            <a:ext cx="9850779" cy="570866"/>
          </a:xfrm>
        </p:spPr>
        <p:txBody>
          <a:bodyPr/>
          <a:lstStyle/>
          <a:p>
            <a:r>
              <a:rPr lang="en-US"/>
              <a:t>Dual assessment of Hydrogen and Natural gas infrastructure</a:t>
            </a:r>
            <a:endParaRPr lang="en-GB"/>
          </a:p>
        </p:txBody>
      </p:sp>
      <p:pic>
        <p:nvPicPr>
          <p:cNvPr id="24" name="Picture 23">
            <a:extLst>
              <a:ext uri="{FF2B5EF4-FFF2-40B4-BE49-F238E27FC236}">
                <a16:creationId xmlns:a16="http://schemas.microsoft.com/office/drawing/2014/main" id="{56FCDE68-2058-2947-11D3-6C27E158752D}"/>
              </a:ext>
            </a:extLst>
          </p:cNvPr>
          <p:cNvPicPr>
            <a:picLocks noChangeAspect="1"/>
          </p:cNvPicPr>
          <p:nvPr/>
        </p:nvPicPr>
        <p:blipFill>
          <a:blip r:embed="rId2"/>
          <a:stretch>
            <a:fillRect/>
          </a:stretch>
        </p:blipFill>
        <p:spPr>
          <a:xfrm>
            <a:off x="812965" y="2880081"/>
            <a:ext cx="654634" cy="725816"/>
          </a:xfrm>
          <a:prstGeom prst="rect">
            <a:avLst/>
          </a:prstGeom>
        </p:spPr>
      </p:pic>
      <p:pic>
        <p:nvPicPr>
          <p:cNvPr id="25" name="Picture 24">
            <a:extLst>
              <a:ext uri="{FF2B5EF4-FFF2-40B4-BE49-F238E27FC236}">
                <a16:creationId xmlns:a16="http://schemas.microsoft.com/office/drawing/2014/main" id="{AB3EDDB4-3C7E-4AE1-9AE1-CE658381B88B}"/>
              </a:ext>
            </a:extLst>
          </p:cNvPr>
          <p:cNvPicPr>
            <a:picLocks noChangeAspect="1"/>
          </p:cNvPicPr>
          <p:nvPr/>
        </p:nvPicPr>
        <p:blipFill>
          <a:blip r:embed="rId3"/>
          <a:stretch>
            <a:fillRect/>
          </a:stretch>
        </p:blipFill>
        <p:spPr>
          <a:xfrm>
            <a:off x="804852" y="2010349"/>
            <a:ext cx="730331" cy="730331"/>
          </a:xfrm>
          <a:prstGeom prst="rect">
            <a:avLst/>
          </a:prstGeom>
          <a:noFill/>
          <a:ln>
            <a:noFill/>
          </a:ln>
        </p:spPr>
      </p:pic>
      <p:sp>
        <p:nvSpPr>
          <p:cNvPr id="26" name="TextBox 25">
            <a:extLst>
              <a:ext uri="{FF2B5EF4-FFF2-40B4-BE49-F238E27FC236}">
                <a16:creationId xmlns:a16="http://schemas.microsoft.com/office/drawing/2014/main" id="{6FAA8805-6BBD-581D-A8C5-9869100B0B69}"/>
              </a:ext>
            </a:extLst>
          </p:cNvPr>
          <p:cNvSpPr txBox="1"/>
          <p:nvPr/>
        </p:nvSpPr>
        <p:spPr>
          <a:xfrm>
            <a:off x="386245" y="1224528"/>
            <a:ext cx="1624676" cy="436066"/>
          </a:xfrm>
          <a:prstGeom prst="rect">
            <a:avLst/>
          </a:prstGeom>
        </p:spPr>
        <p:txBody>
          <a:bodyPr vert="horz" wrap="square" lIns="91440" tIns="45720" rIns="91440" bIns="45720" rtlCol="0">
            <a:normAutofit/>
          </a:bodyPr>
          <a:lstStyle/>
          <a:p>
            <a:pPr algn="just">
              <a:lnSpc>
                <a:spcPct val="120000"/>
              </a:lnSpc>
              <a:spcBef>
                <a:spcPts val="600"/>
              </a:spcBef>
              <a:spcAft>
                <a:spcPts val="600"/>
              </a:spcAft>
              <a:buClr>
                <a:srgbClr val="76B828"/>
              </a:buClr>
            </a:pPr>
            <a:r>
              <a:rPr lang="en-US" b="1">
                <a:solidFill>
                  <a:srgbClr val="76B828"/>
                </a:solidFill>
                <a:latin typeface="Lato" panose="020F0502020204030203"/>
                <a:ea typeface="Lato" panose="020F0502020204030203" pitchFamily="34" charset="0"/>
                <a:cs typeface="Lato" panose="020F0502020204030203" pitchFamily="34" charset="0"/>
              </a:rPr>
              <a:t>Supplies</a:t>
            </a:r>
          </a:p>
        </p:txBody>
      </p:sp>
      <p:sp>
        <p:nvSpPr>
          <p:cNvPr id="27" name="TextBox 26">
            <a:extLst>
              <a:ext uri="{FF2B5EF4-FFF2-40B4-BE49-F238E27FC236}">
                <a16:creationId xmlns:a16="http://schemas.microsoft.com/office/drawing/2014/main" id="{BCA44094-312B-3347-88EC-7A79DB39E719}"/>
              </a:ext>
            </a:extLst>
          </p:cNvPr>
          <p:cNvSpPr txBox="1"/>
          <p:nvPr/>
        </p:nvSpPr>
        <p:spPr>
          <a:xfrm>
            <a:off x="9336360" y="1454825"/>
            <a:ext cx="1624676" cy="436066"/>
          </a:xfrm>
          <a:prstGeom prst="rect">
            <a:avLst/>
          </a:prstGeom>
        </p:spPr>
        <p:txBody>
          <a:bodyPr vert="horz" wrap="square" lIns="91440" tIns="45720" rIns="91440" bIns="45720" rtlCol="0">
            <a:normAutofit/>
          </a:bodyPr>
          <a:lstStyle/>
          <a:p>
            <a:pPr algn="just">
              <a:lnSpc>
                <a:spcPct val="120000"/>
              </a:lnSpc>
              <a:spcBef>
                <a:spcPts val="600"/>
              </a:spcBef>
              <a:spcAft>
                <a:spcPts val="600"/>
              </a:spcAft>
              <a:buClr>
                <a:srgbClr val="76B828"/>
              </a:buClr>
            </a:pPr>
            <a:r>
              <a:rPr lang="en-US" b="1">
                <a:solidFill>
                  <a:srgbClr val="76B828"/>
                </a:solidFill>
                <a:latin typeface="Lato" panose="020F0502020204030203"/>
                <a:ea typeface="Lato" panose="020F0502020204030203" pitchFamily="34" charset="0"/>
                <a:cs typeface="Lato" panose="020F0502020204030203" pitchFamily="34" charset="0"/>
              </a:rPr>
              <a:t>Demand</a:t>
            </a:r>
            <a:endParaRPr kumimoji="0" lang="en-US" sz="14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endParaRPr>
          </a:p>
        </p:txBody>
      </p:sp>
      <p:pic>
        <p:nvPicPr>
          <p:cNvPr id="29" name="Picture 28">
            <a:extLst>
              <a:ext uri="{FF2B5EF4-FFF2-40B4-BE49-F238E27FC236}">
                <a16:creationId xmlns:a16="http://schemas.microsoft.com/office/drawing/2014/main" id="{83160144-D26F-3F9F-6324-AF2680549BFC}"/>
              </a:ext>
            </a:extLst>
          </p:cNvPr>
          <p:cNvPicPr>
            <a:picLocks noChangeAspect="1"/>
          </p:cNvPicPr>
          <p:nvPr/>
        </p:nvPicPr>
        <p:blipFill>
          <a:blip r:embed="rId4"/>
          <a:stretch>
            <a:fillRect/>
          </a:stretch>
        </p:blipFill>
        <p:spPr>
          <a:xfrm>
            <a:off x="8364440" y="2921805"/>
            <a:ext cx="3332722" cy="1947355"/>
          </a:xfrm>
          <a:prstGeom prst="rect">
            <a:avLst/>
          </a:prstGeom>
        </p:spPr>
      </p:pic>
      <p:pic>
        <p:nvPicPr>
          <p:cNvPr id="38" name="Picture 37">
            <a:extLst>
              <a:ext uri="{FF2B5EF4-FFF2-40B4-BE49-F238E27FC236}">
                <a16:creationId xmlns:a16="http://schemas.microsoft.com/office/drawing/2014/main" id="{36E506F9-7314-A147-927B-71A0F2760462}"/>
              </a:ext>
            </a:extLst>
          </p:cNvPr>
          <p:cNvPicPr>
            <a:picLocks noChangeAspect="1"/>
          </p:cNvPicPr>
          <p:nvPr/>
        </p:nvPicPr>
        <p:blipFill>
          <a:blip r:embed="rId2"/>
          <a:stretch>
            <a:fillRect/>
          </a:stretch>
        </p:blipFill>
        <p:spPr>
          <a:xfrm>
            <a:off x="10229919" y="2154947"/>
            <a:ext cx="654634" cy="725816"/>
          </a:xfrm>
          <a:prstGeom prst="rect">
            <a:avLst/>
          </a:prstGeom>
        </p:spPr>
      </p:pic>
      <p:pic>
        <p:nvPicPr>
          <p:cNvPr id="41" name="Picture 40">
            <a:extLst>
              <a:ext uri="{FF2B5EF4-FFF2-40B4-BE49-F238E27FC236}">
                <a16:creationId xmlns:a16="http://schemas.microsoft.com/office/drawing/2014/main" id="{C219CC66-E293-04DB-62A6-A6AEAA9AD2C9}"/>
              </a:ext>
            </a:extLst>
          </p:cNvPr>
          <p:cNvPicPr>
            <a:picLocks noChangeAspect="1"/>
          </p:cNvPicPr>
          <p:nvPr/>
        </p:nvPicPr>
        <p:blipFill>
          <a:blip r:embed="rId3"/>
          <a:stretch>
            <a:fillRect/>
          </a:stretch>
        </p:blipFill>
        <p:spPr>
          <a:xfrm>
            <a:off x="9104687" y="2154947"/>
            <a:ext cx="730331" cy="730331"/>
          </a:xfrm>
          <a:prstGeom prst="rect">
            <a:avLst/>
          </a:prstGeom>
          <a:noFill/>
          <a:ln>
            <a:noFill/>
          </a:ln>
        </p:spPr>
      </p:pic>
      <p:pic>
        <p:nvPicPr>
          <p:cNvPr id="23" name="Picture 22">
            <a:extLst>
              <a:ext uri="{FF2B5EF4-FFF2-40B4-BE49-F238E27FC236}">
                <a16:creationId xmlns:a16="http://schemas.microsoft.com/office/drawing/2014/main" id="{52340DB6-820B-DFD0-D222-1B76D54A815D}"/>
              </a:ext>
            </a:extLst>
          </p:cNvPr>
          <p:cNvPicPr>
            <a:picLocks noChangeAspect="1"/>
          </p:cNvPicPr>
          <p:nvPr/>
        </p:nvPicPr>
        <p:blipFill>
          <a:blip r:embed="rId5"/>
          <a:stretch>
            <a:fillRect/>
          </a:stretch>
        </p:blipFill>
        <p:spPr>
          <a:xfrm>
            <a:off x="3363453" y="2122691"/>
            <a:ext cx="3959665" cy="3545582"/>
          </a:xfrm>
          <a:prstGeom prst="rect">
            <a:avLst/>
          </a:prstGeom>
          <a:effectLst>
            <a:outerShdw blurRad="50800" dist="63500" dir="2700000" algn="tl" rotWithShape="0">
              <a:prstClr val="black">
                <a:alpha val="50000"/>
              </a:prstClr>
            </a:outerShdw>
          </a:effectLst>
        </p:spPr>
      </p:pic>
      <p:sp>
        <p:nvSpPr>
          <p:cNvPr id="45" name="Arrow: Curved Up 44">
            <a:extLst>
              <a:ext uri="{FF2B5EF4-FFF2-40B4-BE49-F238E27FC236}">
                <a16:creationId xmlns:a16="http://schemas.microsoft.com/office/drawing/2014/main" id="{CD92CCBC-C4D0-1568-1882-E43DA676FF16}"/>
              </a:ext>
            </a:extLst>
          </p:cNvPr>
          <p:cNvSpPr/>
          <p:nvPr/>
        </p:nvSpPr>
        <p:spPr>
          <a:xfrm>
            <a:off x="1535183" y="1705070"/>
            <a:ext cx="7417462" cy="19473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pic>
        <p:nvPicPr>
          <p:cNvPr id="51" name="Picture 50">
            <a:extLst>
              <a:ext uri="{FF2B5EF4-FFF2-40B4-BE49-F238E27FC236}">
                <a16:creationId xmlns:a16="http://schemas.microsoft.com/office/drawing/2014/main" id="{CE3ABC29-67F7-D3D0-68F7-4067B79E5281}"/>
              </a:ext>
            </a:extLst>
          </p:cNvPr>
          <p:cNvPicPr>
            <a:picLocks noChangeAspect="1"/>
          </p:cNvPicPr>
          <p:nvPr/>
        </p:nvPicPr>
        <p:blipFill>
          <a:blip r:embed="rId6"/>
          <a:stretch>
            <a:fillRect/>
          </a:stretch>
        </p:blipFill>
        <p:spPr>
          <a:xfrm>
            <a:off x="666759" y="3796381"/>
            <a:ext cx="1624677" cy="2296100"/>
          </a:xfrm>
          <a:prstGeom prst="rect">
            <a:avLst/>
          </a:prstGeom>
          <a:effectLst>
            <a:outerShdw blurRad="50800" dist="63500" dir="2700000" algn="tl" rotWithShape="0">
              <a:prstClr val="black">
                <a:alpha val="50000"/>
              </a:prstClr>
            </a:outerShdw>
          </a:effectLst>
        </p:spPr>
      </p:pic>
    </p:spTree>
    <p:extLst>
      <p:ext uri="{BB962C8B-B14F-4D97-AF65-F5344CB8AC3E}">
        <p14:creationId xmlns:p14="http://schemas.microsoft.com/office/powerpoint/2010/main" val="38241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Chevron 2">
            <a:extLst>
              <a:ext uri="{FF2B5EF4-FFF2-40B4-BE49-F238E27FC236}">
                <a16:creationId xmlns:a16="http://schemas.microsoft.com/office/drawing/2014/main" id="{D3645019-27A2-4415-1CEF-029A81BC0FC8}"/>
              </a:ext>
            </a:extLst>
          </p:cNvPr>
          <p:cNvSpPr/>
          <p:nvPr/>
        </p:nvSpPr>
        <p:spPr>
          <a:xfrm>
            <a:off x="18919" y="3026977"/>
            <a:ext cx="12053745" cy="1902636"/>
          </a:xfrm>
          <a:prstGeom prst="chevron">
            <a:avLst>
              <a:gd name="adj" fmla="val 25556"/>
            </a:avLst>
          </a:prstGeom>
          <a:gradFill>
            <a:gsLst>
              <a:gs pos="0">
                <a:schemeClr val="bg1">
                  <a:lumMod val="95000"/>
                </a:schemeClr>
              </a:gs>
              <a:gs pos="100000">
                <a:schemeClr val="bg1">
                  <a:lumMod val="8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00B3096D-D368-4E60-8C67-03D6D880D4A0}"/>
              </a:ext>
            </a:extLst>
          </p:cNvPr>
          <p:cNvSpPr>
            <a:spLocks noGrp="1"/>
          </p:cNvSpPr>
          <p:nvPr>
            <p:ph type="title"/>
          </p:nvPr>
        </p:nvSpPr>
        <p:spPr>
          <a:xfrm>
            <a:off x="1790502" y="411883"/>
            <a:ext cx="7922095" cy="570866"/>
          </a:xfrm>
        </p:spPr>
        <p:txBody>
          <a:bodyPr>
            <a:normAutofit/>
          </a:bodyPr>
          <a:lstStyle/>
          <a:p>
            <a:r>
              <a:rPr lang="en-US" dirty="0">
                <a:latin typeface="Lato"/>
                <a:ea typeface="Lato"/>
                <a:cs typeface="Lato"/>
              </a:rPr>
              <a:t>Context: Timeline of CBA Methodology process</a:t>
            </a:r>
            <a:endParaRPr lang="en-GB">
              <a:latin typeface="Lato"/>
              <a:ea typeface="Lato"/>
              <a:cs typeface="Lato"/>
            </a:endParaRPr>
          </a:p>
        </p:txBody>
      </p:sp>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4</a:t>
            </a:fld>
            <a:endParaRPr lang="fr-FR" dirty="0"/>
          </a:p>
        </p:txBody>
      </p:sp>
      <p:sp>
        <p:nvSpPr>
          <p:cNvPr id="6" name="Footer Placeholder 5">
            <a:extLst>
              <a:ext uri="{FF2B5EF4-FFF2-40B4-BE49-F238E27FC236}">
                <a16:creationId xmlns:a16="http://schemas.microsoft.com/office/drawing/2014/main" id="{C8DA3386-F79E-4098-B6DE-809C6D22C4B2}"/>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latin typeface="Lato" panose="020F0502020204030203" pitchFamily="34" charset="0"/>
              </a:rPr>
              <a:t>Following the public consultation and ACER/MS opinions, ENTSOG </a:t>
            </a:r>
            <a:r>
              <a:rPr lang="fr-FR" dirty="0" err="1">
                <a:latin typeface="Lato" panose="020F0502020204030203" pitchFamily="34" charset="0"/>
              </a:rPr>
              <a:t>will</a:t>
            </a:r>
            <a:r>
              <a:rPr lang="fr-FR" dirty="0">
                <a:latin typeface="Lato" panose="020F0502020204030203" pitchFamily="34" charset="0"/>
              </a:rPr>
              <a:t> </a:t>
            </a:r>
            <a:r>
              <a:rPr lang="fr-FR" dirty="0" err="1">
                <a:latin typeface="Lato" panose="020F0502020204030203" pitchFamily="34" charset="0"/>
              </a:rPr>
              <a:t>adapt</a:t>
            </a:r>
            <a:r>
              <a:rPr lang="fr-FR" dirty="0">
                <a:latin typeface="Lato" panose="020F0502020204030203" pitchFamily="34" charset="0"/>
              </a:rPr>
              <a:t> the CBA </a:t>
            </a:r>
            <a:r>
              <a:rPr lang="fr-FR" dirty="0" err="1">
                <a:latin typeface="Lato" panose="020F0502020204030203" pitchFamily="34" charset="0"/>
              </a:rPr>
              <a:t>methodology</a:t>
            </a:r>
            <a:r>
              <a:rPr lang="fr-FR" dirty="0">
                <a:latin typeface="Lato" panose="020F0502020204030203" pitchFamily="34" charset="0"/>
              </a:rPr>
              <a:t> </a:t>
            </a:r>
          </a:p>
        </p:txBody>
      </p:sp>
      <p:sp>
        <p:nvSpPr>
          <p:cNvPr id="12" name="TextBox 11">
            <a:extLst>
              <a:ext uri="{FF2B5EF4-FFF2-40B4-BE49-F238E27FC236}">
                <a16:creationId xmlns:a16="http://schemas.microsoft.com/office/drawing/2014/main" id="{152C7BF1-70E7-8FB5-DC91-1995D0781C39}"/>
              </a:ext>
            </a:extLst>
          </p:cNvPr>
          <p:cNvSpPr txBox="1"/>
          <p:nvPr/>
        </p:nvSpPr>
        <p:spPr>
          <a:xfrm>
            <a:off x="911424" y="1538857"/>
            <a:ext cx="2449188" cy="953174"/>
          </a:xfrm>
          <a:prstGeom prst="rect">
            <a:avLst/>
          </a:prstGeom>
        </p:spPr>
        <p:txBody>
          <a:bodyPr vert="horz" wrap="square" lIns="91440" tIns="45720" rIns="91440" bIns="45720" rtlCol="0" anchor="t">
            <a:normAutofit/>
          </a:bodyPr>
          <a:lstStyle/>
          <a:p>
            <a:pPr marL="0" marR="0" indent="0" defTabSz="914400" rtl="0" eaLnBrk="1" fontAlgn="auto" latinLnBrk="0" hangingPunct="1">
              <a:lnSpc>
                <a:spcPct val="120000"/>
              </a:lnSpc>
              <a:spcAft>
                <a:spcPts val="0"/>
              </a:spcAft>
              <a:buClrTx/>
              <a:buSzTx/>
              <a:buFont typeface="Arial" panose="020B0604020202020204" pitchFamily="34" charset="0"/>
              <a:buNone/>
              <a:tabLst/>
            </a:pPr>
            <a:r>
              <a:rPr kumimoji="0" lang="en-GB" sz="1400" b="1" i="0" u="none" strike="noStrike" kern="1200" cap="none" spc="0" normalizeH="0" baseline="0" noProof="0" dirty="0">
                <a:ln>
                  <a:noFill/>
                </a:ln>
                <a:effectLst/>
                <a:uLnTx/>
                <a:uFillTx/>
                <a:latin typeface="Lato"/>
                <a:ea typeface="Lato"/>
                <a:cs typeface="Lato"/>
              </a:rPr>
              <a:t>Publication of </a:t>
            </a:r>
            <a:r>
              <a:rPr lang="en-GB" sz="1400" b="1" dirty="0">
                <a:latin typeface="Lato"/>
                <a:ea typeface="Lato"/>
                <a:cs typeface="Lato"/>
              </a:rPr>
              <a:t>ENTSOG's</a:t>
            </a:r>
            <a:endParaRPr kumimoji="0" lang="en-GB" sz="1400" b="1" i="0" u="none" strike="noStrike" kern="1200" cap="none" spc="0" normalizeH="0" baseline="0" noProof="0" dirty="0">
              <a:ln>
                <a:noFill/>
              </a:ln>
              <a:effectLst/>
              <a:uLnTx/>
              <a:uFillTx/>
              <a:latin typeface="Lato" panose="020F0502020204030203"/>
              <a:ea typeface="Lato" panose="020F0502020204030203" pitchFamily="34" charset="0"/>
              <a:cs typeface="Lato" panose="020F0502020204030203" pitchFamily="34" charset="0"/>
            </a:endParaRPr>
          </a:p>
          <a:p>
            <a:pPr>
              <a:lnSpc>
                <a:spcPct val="120000"/>
              </a:lnSpc>
              <a:buFont typeface="Arial" panose="020B0604020202020204" pitchFamily="34" charset="0"/>
            </a:pPr>
            <a:r>
              <a:rPr lang="en-GB" sz="1400" b="1" dirty="0">
                <a:latin typeface="Lato"/>
                <a:ea typeface="Lato"/>
                <a:cs typeface="Lato"/>
              </a:rPr>
              <a:t>preliminary</a:t>
            </a:r>
            <a:r>
              <a:rPr kumimoji="0" lang="en-GB" sz="1400" b="1" i="0" u="none" strike="noStrike" kern="1200" cap="none" spc="0" normalizeH="0" baseline="0" noProof="0" dirty="0">
                <a:ln>
                  <a:noFill/>
                </a:ln>
                <a:effectLst/>
                <a:uLnTx/>
                <a:uFillTx/>
                <a:latin typeface="Lato"/>
                <a:ea typeface="Lato"/>
                <a:cs typeface="Lato"/>
              </a:rPr>
              <a:t> </a:t>
            </a:r>
            <a:r>
              <a:rPr lang="en-GB" sz="1400" b="1" dirty="0">
                <a:latin typeface="Lato"/>
                <a:ea typeface="Lato"/>
                <a:cs typeface="Lato"/>
              </a:rPr>
              <a:t>draft</a:t>
            </a:r>
            <a:r>
              <a:rPr kumimoji="0" lang="en-GB" sz="1400" b="1" i="0" u="none" strike="noStrike" kern="1200" cap="none" spc="0" normalizeH="0" baseline="0" noProof="0" dirty="0">
                <a:ln>
                  <a:noFill/>
                </a:ln>
                <a:effectLst/>
                <a:uLnTx/>
                <a:uFillTx/>
                <a:latin typeface="Lato"/>
                <a:ea typeface="Lato"/>
                <a:cs typeface="Lato"/>
              </a:rPr>
              <a:t> CBA</a:t>
            </a:r>
            <a:endParaRPr lang="en-GB" sz="1400" b="1" dirty="0">
              <a:latin typeface="Lato"/>
              <a:ea typeface="Lato"/>
              <a:cs typeface="Lato"/>
            </a:endParaRPr>
          </a:p>
          <a:p>
            <a:pPr marL="0" marR="0" indent="0" defTabSz="914400">
              <a:lnSpc>
                <a:spcPct val="120000"/>
              </a:lnSpc>
              <a:spcAft>
                <a:spcPts val="0"/>
              </a:spcAft>
              <a:buClrTx/>
              <a:buSzTx/>
              <a:buFont typeface="Arial" panose="020B0604020202020204" pitchFamily="34" charset="0"/>
              <a:buNone/>
              <a:tabLst/>
            </a:pPr>
            <a:r>
              <a:rPr lang="en-GB" sz="1400" b="1" dirty="0">
                <a:latin typeface="Lato"/>
                <a:ea typeface="Lato"/>
                <a:cs typeface="Lato"/>
              </a:rPr>
              <a:t>methodology</a:t>
            </a:r>
            <a:endParaRPr lang="en-GB" sz="1400" b="1" i="0" u="none" strike="noStrike" kern="1200" cap="none" spc="0" normalizeH="0" baseline="0" noProof="0" dirty="0">
              <a:ln>
                <a:noFill/>
              </a:ln>
              <a:effectLst/>
              <a:uLnTx/>
              <a:uFillTx/>
              <a:latin typeface="Lato"/>
              <a:ea typeface="Lato"/>
              <a:cs typeface="Lato"/>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13" name="Rectangle: Rounded Corners 12">
            <a:extLst>
              <a:ext uri="{FF2B5EF4-FFF2-40B4-BE49-F238E27FC236}">
                <a16:creationId xmlns:a16="http://schemas.microsoft.com/office/drawing/2014/main" id="{F21FF3B1-6FF1-663C-6A59-E4386502F313}"/>
              </a:ext>
            </a:extLst>
          </p:cNvPr>
          <p:cNvSpPr/>
          <p:nvPr/>
        </p:nvSpPr>
        <p:spPr>
          <a:xfrm>
            <a:off x="709383" y="3824101"/>
            <a:ext cx="3065054" cy="256723"/>
          </a:xfrm>
          <a:prstGeom prst="roundRect">
            <a:avLst/>
          </a:prstGeom>
          <a:solidFill>
            <a:srgbClr val="9392BE">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27DEBFBF-9761-A07B-9D3A-39289BF2A1EA}"/>
              </a:ext>
            </a:extLst>
          </p:cNvPr>
          <p:cNvGrpSpPr/>
          <p:nvPr/>
        </p:nvGrpSpPr>
        <p:grpSpPr>
          <a:xfrm>
            <a:off x="463072" y="1580432"/>
            <a:ext cx="382748" cy="2493295"/>
            <a:chOff x="1025492" y="1526844"/>
            <a:chExt cx="382748" cy="2493295"/>
          </a:xfrm>
        </p:grpSpPr>
        <p:cxnSp>
          <p:nvCxnSpPr>
            <p:cNvPr id="7" name="Straight Connector 6">
              <a:extLst>
                <a:ext uri="{FF2B5EF4-FFF2-40B4-BE49-F238E27FC236}">
                  <a16:creationId xmlns:a16="http://schemas.microsoft.com/office/drawing/2014/main" id="{94956AB1-73D8-EB0A-16ED-BA3B9F727F9F}"/>
                </a:ext>
              </a:extLst>
            </p:cNvPr>
            <p:cNvCxnSpPr>
              <a:cxnSpLocks/>
            </p:cNvCxnSpPr>
            <p:nvPr/>
          </p:nvCxnSpPr>
          <p:spPr>
            <a:xfrm flipH="1">
              <a:off x="1210619" y="1847950"/>
              <a:ext cx="1" cy="1745263"/>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6672801B-3213-DE99-9B14-BEAB81758287}"/>
                </a:ext>
              </a:extLst>
            </p:cNvPr>
            <p:cNvSpPr/>
            <p:nvPr/>
          </p:nvSpPr>
          <p:spPr>
            <a:xfrm rot="8144466">
              <a:off x="1025492" y="1526844"/>
              <a:ext cx="382748" cy="382748"/>
            </a:xfrm>
            <a:prstGeom prst="teardrop">
              <a:avLst>
                <a:gd name="adj" fmla="val 115000"/>
              </a:avLst>
            </a:prstGeom>
            <a:solidFill>
              <a:schemeClr val="accent5">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ircle: Hollow 10">
              <a:extLst>
                <a:ext uri="{FF2B5EF4-FFF2-40B4-BE49-F238E27FC236}">
                  <a16:creationId xmlns:a16="http://schemas.microsoft.com/office/drawing/2014/main" id="{FBD7CD9F-6C9D-709C-FFD4-6FB5E30F9FEB}"/>
                </a:ext>
              </a:extLst>
            </p:cNvPr>
            <p:cNvSpPr/>
            <p:nvPr/>
          </p:nvSpPr>
          <p:spPr>
            <a:xfrm rot="10844466">
              <a:off x="1068013" y="1572763"/>
              <a:ext cx="297708" cy="297708"/>
            </a:xfrm>
            <a:prstGeom prst="donut">
              <a:avLst/>
            </a:prstGeom>
            <a:solidFill>
              <a:schemeClr val="lt1">
                <a:hueOff val="0"/>
                <a:satOff val="0"/>
                <a:lum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 name="Star: 5 Points 8">
              <a:extLst>
                <a:ext uri="{FF2B5EF4-FFF2-40B4-BE49-F238E27FC236}">
                  <a16:creationId xmlns:a16="http://schemas.microsoft.com/office/drawing/2014/main" id="{BE7993F1-CC41-DE91-FCB1-705B36A80746}"/>
                </a:ext>
              </a:extLst>
            </p:cNvPr>
            <p:cNvSpPr/>
            <p:nvPr/>
          </p:nvSpPr>
          <p:spPr>
            <a:xfrm>
              <a:off x="1066100" y="3701043"/>
              <a:ext cx="319096" cy="319096"/>
            </a:xfrm>
            <a:prstGeom prst="star5">
              <a:avLst>
                <a:gd name="adj" fmla="val 24231"/>
                <a:gd name="hf" fmla="val 105146"/>
                <a:gd name="vf" fmla="val 110557"/>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221B6586-1902-2507-A959-72EE6345EB40}"/>
              </a:ext>
            </a:extLst>
          </p:cNvPr>
          <p:cNvSpPr txBox="1"/>
          <p:nvPr/>
        </p:nvSpPr>
        <p:spPr>
          <a:xfrm>
            <a:off x="1677681" y="3200880"/>
            <a:ext cx="3637083" cy="870787"/>
          </a:xfrm>
          <a:prstGeom prst="rect">
            <a:avLst/>
          </a:prstGeom>
        </p:spPr>
        <p:txBody>
          <a:bodyPr vert="horz" wrap="square" lIns="91440" tIns="45720" rIns="91440" bIns="45720" rtlCol="0" anchor="t">
            <a:normAutofit/>
          </a:bodyPr>
          <a:lstStyle/>
          <a:p>
            <a:pPr marL="0" marR="0" indent="0" defTabSz="914400" rtl="0" eaLnBrk="1" fontAlgn="auto" latinLnBrk="0" hangingPunct="1">
              <a:lnSpc>
                <a:spcPct val="120000"/>
              </a:lnSpc>
              <a:spcAft>
                <a:spcPts val="0"/>
              </a:spcAft>
              <a:buClrTx/>
              <a:buSzTx/>
              <a:buFont typeface="Arial" panose="020B0604020202020204" pitchFamily="34" charset="0"/>
              <a:buNone/>
              <a:tabLst/>
            </a:pPr>
            <a:r>
              <a:rPr lang="en-GB" sz="1200" b="1" dirty="0">
                <a:latin typeface="Lato"/>
                <a:ea typeface="Lato"/>
                <a:cs typeface="Lato"/>
              </a:rPr>
              <a:t>Adaptation for draft CBA methodology</a:t>
            </a:r>
            <a:endParaRPr kumimoji="0" lang="en-GB" sz="1200" b="1" i="0" u="none" strike="noStrike" kern="1200" cap="none" spc="0" normalizeH="0" baseline="0" noProof="0" dirty="0">
              <a:ln>
                <a:noFill/>
              </a:ln>
              <a:solidFill>
                <a:schemeClr val="tx1"/>
              </a:solidFill>
              <a:effectLst/>
              <a:uLnTx/>
              <a:uFillTx/>
              <a:latin typeface="Lato"/>
              <a:ea typeface="Lato"/>
              <a:cs typeface="Lato"/>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graphicFrame>
        <p:nvGraphicFramePr>
          <p:cNvPr id="15" name="Table 14">
            <a:extLst>
              <a:ext uri="{FF2B5EF4-FFF2-40B4-BE49-F238E27FC236}">
                <a16:creationId xmlns:a16="http://schemas.microsoft.com/office/drawing/2014/main" id="{2670D2ED-A729-B0A9-73D2-8D1195721CF4}"/>
              </a:ext>
            </a:extLst>
          </p:cNvPr>
          <p:cNvGraphicFramePr>
            <a:graphicFrameLocks noGrp="1"/>
          </p:cNvGraphicFramePr>
          <p:nvPr>
            <p:extLst>
              <p:ext uri="{D42A27DB-BD31-4B8C-83A1-F6EECF244321}">
                <p14:modId xmlns:p14="http://schemas.microsoft.com/office/powerpoint/2010/main" val="1638207924"/>
              </p:ext>
            </p:extLst>
          </p:nvPr>
        </p:nvGraphicFramePr>
        <p:xfrm>
          <a:off x="162126" y="5192345"/>
          <a:ext cx="11186748" cy="454684"/>
        </p:xfrm>
        <a:graphic>
          <a:graphicData uri="http://schemas.openxmlformats.org/drawingml/2006/table">
            <a:tbl>
              <a:tblPr firstRow="1" bandRow="1">
                <a:tableStyleId>{5C22544A-7EE6-4342-B048-85BDC9FD1C3A}</a:tableStyleId>
              </a:tblPr>
              <a:tblGrid>
                <a:gridCol w="932229">
                  <a:extLst>
                    <a:ext uri="{9D8B030D-6E8A-4147-A177-3AD203B41FA5}">
                      <a16:colId xmlns:a16="http://schemas.microsoft.com/office/drawing/2014/main" val="1767345281"/>
                    </a:ext>
                  </a:extLst>
                </a:gridCol>
                <a:gridCol w="932229">
                  <a:extLst>
                    <a:ext uri="{9D8B030D-6E8A-4147-A177-3AD203B41FA5}">
                      <a16:colId xmlns:a16="http://schemas.microsoft.com/office/drawing/2014/main" val="3882007362"/>
                    </a:ext>
                  </a:extLst>
                </a:gridCol>
                <a:gridCol w="932229">
                  <a:extLst>
                    <a:ext uri="{9D8B030D-6E8A-4147-A177-3AD203B41FA5}">
                      <a16:colId xmlns:a16="http://schemas.microsoft.com/office/drawing/2014/main" val="3685589242"/>
                    </a:ext>
                  </a:extLst>
                </a:gridCol>
                <a:gridCol w="932229">
                  <a:extLst>
                    <a:ext uri="{9D8B030D-6E8A-4147-A177-3AD203B41FA5}">
                      <a16:colId xmlns:a16="http://schemas.microsoft.com/office/drawing/2014/main" val="2505268080"/>
                    </a:ext>
                  </a:extLst>
                </a:gridCol>
                <a:gridCol w="932229">
                  <a:extLst>
                    <a:ext uri="{9D8B030D-6E8A-4147-A177-3AD203B41FA5}">
                      <a16:colId xmlns:a16="http://schemas.microsoft.com/office/drawing/2014/main" val="3335205531"/>
                    </a:ext>
                  </a:extLst>
                </a:gridCol>
                <a:gridCol w="932229">
                  <a:extLst>
                    <a:ext uri="{9D8B030D-6E8A-4147-A177-3AD203B41FA5}">
                      <a16:colId xmlns:a16="http://schemas.microsoft.com/office/drawing/2014/main" val="1779368690"/>
                    </a:ext>
                  </a:extLst>
                </a:gridCol>
                <a:gridCol w="932229">
                  <a:extLst>
                    <a:ext uri="{9D8B030D-6E8A-4147-A177-3AD203B41FA5}">
                      <a16:colId xmlns:a16="http://schemas.microsoft.com/office/drawing/2014/main" val="1729195766"/>
                    </a:ext>
                  </a:extLst>
                </a:gridCol>
                <a:gridCol w="932229">
                  <a:extLst>
                    <a:ext uri="{9D8B030D-6E8A-4147-A177-3AD203B41FA5}">
                      <a16:colId xmlns:a16="http://schemas.microsoft.com/office/drawing/2014/main" val="1078723708"/>
                    </a:ext>
                  </a:extLst>
                </a:gridCol>
                <a:gridCol w="932229">
                  <a:extLst>
                    <a:ext uri="{9D8B030D-6E8A-4147-A177-3AD203B41FA5}">
                      <a16:colId xmlns:a16="http://schemas.microsoft.com/office/drawing/2014/main" val="3183833303"/>
                    </a:ext>
                  </a:extLst>
                </a:gridCol>
                <a:gridCol w="932229">
                  <a:extLst>
                    <a:ext uri="{9D8B030D-6E8A-4147-A177-3AD203B41FA5}">
                      <a16:colId xmlns:a16="http://schemas.microsoft.com/office/drawing/2014/main" val="354840337"/>
                    </a:ext>
                  </a:extLst>
                </a:gridCol>
                <a:gridCol w="932229">
                  <a:extLst>
                    <a:ext uri="{9D8B030D-6E8A-4147-A177-3AD203B41FA5}">
                      <a16:colId xmlns:a16="http://schemas.microsoft.com/office/drawing/2014/main" val="1434800399"/>
                    </a:ext>
                  </a:extLst>
                </a:gridCol>
                <a:gridCol w="932229">
                  <a:extLst>
                    <a:ext uri="{9D8B030D-6E8A-4147-A177-3AD203B41FA5}">
                      <a16:colId xmlns:a16="http://schemas.microsoft.com/office/drawing/2014/main" val="3791143991"/>
                    </a:ext>
                  </a:extLst>
                </a:gridCol>
              </a:tblGrid>
              <a:tr h="454684">
                <a:tc>
                  <a:txBody>
                    <a:bodyPr/>
                    <a:lstStyle/>
                    <a:p>
                      <a:pPr marL="0" algn="ctr" defTabSz="914377" rtl="0" eaLnBrk="1" latinLnBrk="0" hangingPunct="1"/>
                      <a:r>
                        <a:rPr lang="en-GB" sz="1800" b="0" kern="1200" dirty="0">
                          <a:solidFill>
                            <a:srgbClr val="1D458D"/>
                          </a:solidFill>
                          <a:latin typeface="+mn-lt"/>
                          <a:ea typeface="+mn-ea"/>
                          <a:cs typeface="+mn-cs"/>
                        </a:rPr>
                        <a:t>Feb</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n-GB" sz="1800" b="0" kern="1200" dirty="0">
                          <a:solidFill>
                            <a:srgbClr val="1D458D"/>
                          </a:solidFill>
                          <a:latin typeface="+mn-lt"/>
                          <a:ea typeface="+mn-ea"/>
                          <a:cs typeface="+mn-cs"/>
                        </a:rPr>
                        <a:t>Mar</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n-GB" sz="1800" b="0" kern="1200" dirty="0">
                          <a:solidFill>
                            <a:srgbClr val="1D458D"/>
                          </a:solidFill>
                          <a:latin typeface="+mn-lt"/>
                          <a:ea typeface="+mn-ea"/>
                          <a:cs typeface="+mn-cs"/>
                        </a:rPr>
                        <a:t>Apr</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a:solidFill>
                            <a:srgbClr val="1D458D"/>
                          </a:solidFill>
                          <a:latin typeface="+mn-lt"/>
                          <a:ea typeface="+mn-ea"/>
                          <a:cs typeface="+mn-cs"/>
                        </a:rPr>
                        <a:t>May</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a:solidFill>
                            <a:srgbClr val="1D458D"/>
                          </a:solidFill>
                          <a:latin typeface="+mn-lt"/>
                          <a:ea typeface="+mn-ea"/>
                          <a:cs typeface="+mn-cs"/>
                        </a:rPr>
                        <a:t>Jun</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a:solidFill>
                            <a:srgbClr val="1D458D"/>
                          </a:solidFill>
                          <a:latin typeface="+mn-lt"/>
                          <a:ea typeface="+mn-ea"/>
                          <a:cs typeface="+mn-cs"/>
                        </a:rPr>
                        <a:t>Jul</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err="1">
                          <a:solidFill>
                            <a:srgbClr val="1D458D"/>
                          </a:solidFill>
                          <a:latin typeface="+mn-lt"/>
                          <a:ea typeface="+mn-ea"/>
                          <a:cs typeface="+mn-cs"/>
                        </a:rPr>
                        <a:t>Aug</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err="1">
                          <a:solidFill>
                            <a:srgbClr val="1D458D"/>
                          </a:solidFill>
                          <a:latin typeface="+mn-lt"/>
                          <a:ea typeface="+mn-ea"/>
                          <a:cs typeface="+mn-cs"/>
                        </a:rPr>
                        <a:t>Sep</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a:solidFill>
                            <a:srgbClr val="1D458D"/>
                          </a:solidFill>
                          <a:latin typeface="+mn-lt"/>
                          <a:ea typeface="+mn-ea"/>
                          <a:cs typeface="+mn-cs"/>
                        </a:rPr>
                        <a:t>Oct</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s-ES" sz="1800" b="0" kern="1200" dirty="0">
                          <a:solidFill>
                            <a:srgbClr val="1D458D"/>
                          </a:solidFill>
                          <a:latin typeface="+mn-lt"/>
                          <a:ea typeface="+mn-ea"/>
                          <a:cs typeface="+mn-cs"/>
                        </a:rPr>
                        <a:t>Nov</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algn="ctr" defTabSz="914377" rtl="0" eaLnBrk="1" latinLnBrk="0" hangingPunct="1"/>
                      <a:r>
                        <a:rPr lang="en-GB" sz="1800" b="0" kern="1200" dirty="0">
                          <a:solidFill>
                            <a:srgbClr val="1D458D"/>
                          </a:solidFill>
                          <a:latin typeface="+mn-lt"/>
                          <a:ea typeface="+mn-ea"/>
                          <a:cs typeface="+mn-cs"/>
                        </a:rPr>
                        <a:t>Dec</a:t>
                      </a:r>
                      <a:endParaRPr lang="en-US" sz="1800" b="0" kern="1200" dirty="0">
                        <a:solidFill>
                          <a:srgbClr val="1D458D"/>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1400" b="0" kern="1200" dirty="0">
                          <a:solidFill>
                            <a:srgbClr val="1D458D"/>
                          </a:solidFill>
                          <a:latin typeface="+mn-lt"/>
                          <a:ea typeface="+mn-ea"/>
                          <a:cs typeface="+mn-cs"/>
                        </a:rPr>
                        <a:t>Q1 2024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6631958"/>
                  </a:ext>
                </a:extLst>
              </a:tr>
            </a:tbl>
          </a:graphicData>
        </a:graphic>
      </p:graphicFrame>
      <p:sp>
        <p:nvSpPr>
          <p:cNvPr id="17" name="Rectangle: Rounded Corners 16">
            <a:extLst>
              <a:ext uri="{FF2B5EF4-FFF2-40B4-BE49-F238E27FC236}">
                <a16:creationId xmlns:a16="http://schemas.microsoft.com/office/drawing/2014/main" id="{5854DB18-8DD4-C1C5-9A2E-C166717B7634}"/>
              </a:ext>
            </a:extLst>
          </p:cNvPr>
          <p:cNvSpPr/>
          <p:nvPr/>
        </p:nvSpPr>
        <p:spPr>
          <a:xfrm>
            <a:off x="1749543" y="3555087"/>
            <a:ext cx="2618798" cy="251771"/>
          </a:xfrm>
          <a:prstGeom prst="roundRect">
            <a:avLst/>
          </a:prstGeom>
          <a:solidFill>
            <a:schemeClr val="accent1">
              <a:lumMod val="40000"/>
              <a:lumOff val="60000"/>
              <a:alpha val="3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8762A82-A1D9-CB51-D6F5-B874E3D08803}"/>
              </a:ext>
            </a:extLst>
          </p:cNvPr>
          <p:cNvCxnSpPr>
            <a:cxnSpLocks/>
          </p:cNvCxnSpPr>
          <p:nvPr/>
        </p:nvCxnSpPr>
        <p:spPr>
          <a:xfrm flipH="1">
            <a:off x="4342775" y="1832363"/>
            <a:ext cx="1" cy="1745263"/>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Teardrop 28">
            <a:extLst>
              <a:ext uri="{FF2B5EF4-FFF2-40B4-BE49-F238E27FC236}">
                <a16:creationId xmlns:a16="http://schemas.microsoft.com/office/drawing/2014/main" id="{F14815E2-D077-E59C-7EE2-C306A33213A6}"/>
              </a:ext>
            </a:extLst>
          </p:cNvPr>
          <p:cNvSpPr/>
          <p:nvPr/>
        </p:nvSpPr>
        <p:spPr>
          <a:xfrm rot="8144466">
            <a:off x="4174753" y="1511257"/>
            <a:ext cx="382748" cy="382748"/>
          </a:xfrm>
          <a:prstGeom prst="teardrop">
            <a:avLst>
              <a:gd name="adj" fmla="val 115000"/>
            </a:avLst>
          </a:prstGeom>
          <a:solidFill>
            <a:schemeClr val="accent1">
              <a:lumMod val="40000"/>
              <a:lumOff val="6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ircle: Hollow 30">
            <a:extLst>
              <a:ext uri="{FF2B5EF4-FFF2-40B4-BE49-F238E27FC236}">
                <a16:creationId xmlns:a16="http://schemas.microsoft.com/office/drawing/2014/main" id="{DF8ECBC2-EF0A-4C65-C160-D796474E4471}"/>
              </a:ext>
            </a:extLst>
          </p:cNvPr>
          <p:cNvSpPr/>
          <p:nvPr/>
        </p:nvSpPr>
        <p:spPr>
          <a:xfrm rot="10844466">
            <a:off x="4217275" y="1557176"/>
            <a:ext cx="297708" cy="297708"/>
          </a:xfrm>
          <a:prstGeom prst="donut">
            <a:avLst/>
          </a:prstGeom>
          <a:solidFill>
            <a:schemeClr val="lt1">
              <a:hueOff val="0"/>
              <a:satOff val="0"/>
              <a:lum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155F6066-3331-DD7C-F2C2-24EE3BA1C0C7}"/>
              </a:ext>
            </a:extLst>
          </p:cNvPr>
          <p:cNvSpPr txBox="1"/>
          <p:nvPr/>
        </p:nvSpPr>
        <p:spPr>
          <a:xfrm>
            <a:off x="4565697" y="1513337"/>
            <a:ext cx="1927894" cy="1058922"/>
          </a:xfrm>
          <a:prstGeom prst="rect">
            <a:avLst/>
          </a:prstGeom>
        </p:spPr>
        <p:txBody>
          <a:bodyPr vert="horz" wrap="square" lIns="91440" tIns="45720" rIns="91440" bIns="45720" rtlCol="0" anchor="t">
            <a:normAutofit lnSpcReduction="10000"/>
          </a:bodyPr>
          <a:lstStyle/>
          <a:p>
            <a:pPr>
              <a:lnSpc>
                <a:spcPct val="120000"/>
              </a:lnSpc>
            </a:pPr>
            <a:r>
              <a:rPr kumimoji="0" lang="en-GB" sz="1400" b="1" i="0" u="none" strike="noStrike" kern="1200" cap="none" spc="0" normalizeH="0" baseline="0" noProof="0" dirty="0">
                <a:ln>
                  <a:noFill/>
                </a:ln>
                <a:effectLst/>
                <a:uLnTx/>
                <a:uFillTx/>
                <a:latin typeface="Lato"/>
                <a:ea typeface="Lato"/>
                <a:cs typeface="Lato"/>
              </a:rPr>
              <a:t>Submission </a:t>
            </a:r>
            <a:r>
              <a:rPr kumimoji="0" lang="en-GB" sz="1400" i="0" u="none" strike="noStrike" kern="1200" cap="none" spc="0" normalizeH="0" baseline="0" noProof="0" dirty="0">
                <a:ln>
                  <a:noFill/>
                </a:ln>
                <a:effectLst/>
                <a:uLnTx/>
                <a:uFillTx/>
                <a:latin typeface="Lato"/>
                <a:ea typeface="Lato"/>
                <a:cs typeface="Lato"/>
              </a:rPr>
              <a:t>of</a:t>
            </a:r>
            <a:r>
              <a:rPr kumimoji="0" lang="en-GB" sz="1400" b="1" i="0" u="none" strike="noStrike" kern="1200" cap="none" spc="0" normalizeH="0" baseline="0" noProof="0" dirty="0">
                <a:ln>
                  <a:noFill/>
                </a:ln>
                <a:effectLst/>
                <a:uLnTx/>
                <a:uFillTx/>
                <a:latin typeface="Lato"/>
                <a:ea typeface="Lato"/>
                <a:cs typeface="Lato"/>
              </a:rPr>
              <a:t> draft CBA </a:t>
            </a:r>
            <a:r>
              <a:rPr lang="en-GB" sz="1400" b="1" dirty="0">
                <a:latin typeface="Lato"/>
                <a:ea typeface="Lato"/>
                <a:cs typeface="Lato"/>
              </a:rPr>
              <a:t>methodology</a:t>
            </a:r>
            <a:r>
              <a:rPr lang="en-GB" sz="1400" dirty="0">
                <a:latin typeface="Lato"/>
                <a:ea typeface="Lato"/>
                <a:cs typeface="Lato"/>
              </a:rPr>
              <a:t> </a:t>
            </a:r>
            <a:r>
              <a:rPr kumimoji="0" lang="en-GB" sz="1400" i="0" u="none" strike="noStrike" kern="1200" cap="none" spc="0" normalizeH="0" baseline="0" noProof="0" dirty="0">
                <a:ln>
                  <a:noFill/>
                </a:ln>
                <a:effectLst/>
                <a:uLnTx/>
                <a:uFillTx/>
                <a:latin typeface="Lato"/>
                <a:ea typeface="Lato"/>
                <a:cs typeface="Lato"/>
              </a:rPr>
              <a:t>to</a:t>
            </a:r>
            <a:r>
              <a:rPr lang="en-GB" sz="1400" dirty="0">
                <a:latin typeface="Lato"/>
                <a:ea typeface="Lato"/>
                <a:cs typeface="Lato"/>
              </a:rPr>
              <a:t> </a:t>
            </a:r>
            <a:endParaRPr kumimoji="0" lang="en-GB"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r>
              <a:rPr kumimoji="0" lang="en-GB"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EC, ACER</a:t>
            </a:r>
          </a:p>
          <a:p>
            <a:pPr marL="0" marR="0" indent="0" defTabSz="914400" rtl="0" eaLnBrk="1" fontAlgn="auto" latinLnBrk="0" hangingPunct="1">
              <a:lnSpc>
                <a:spcPct val="120000"/>
              </a:lnSpc>
              <a:spcAft>
                <a:spcPts val="0"/>
              </a:spcAft>
              <a:buClrTx/>
              <a:buSzTx/>
              <a:buFont typeface="Arial" panose="020B0604020202020204" pitchFamily="34" charset="0"/>
              <a:buNone/>
              <a:tabLst/>
            </a:pPr>
            <a:r>
              <a:rPr kumimoji="0" lang="en-GB"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and</a:t>
            </a:r>
            <a:r>
              <a:rPr kumimoji="0" lang="en-GB"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 Member States</a:t>
            </a: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243ACBEF-DDE4-20E5-C7AC-7C3ACA511ED6}"/>
              </a:ext>
            </a:extLst>
          </p:cNvPr>
          <p:cNvSpPr txBox="1"/>
          <p:nvPr/>
        </p:nvSpPr>
        <p:spPr>
          <a:xfrm>
            <a:off x="1023361" y="4070381"/>
            <a:ext cx="2449188" cy="870787"/>
          </a:xfrm>
          <a:prstGeom prst="rect">
            <a:avLst/>
          </a:prstGeom>
        </p:spPr>
        <p:txBody>
          <a:bodyPr vert="horz" wrap="square" lIns="91440" tIns="45720" rIns="91440" bIns="45720" rtlCol="0" anchor="t">
            <a:normAutofit/>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lang="en-GB" sz="1200" b="1" dirty="0">
                <a:latin typeface="Lato"/>
                <a:ea typeface="Lato"/>
                <a:cs typeface="Lato"/>
              </a:rPr>
              <a:t>Public consultation</a:t>
            </a:r>
            <a:endParaRPr lang="en-GB" sz="1200" b="1" dirty="0">
              <a:latin typeface="Lato" panose="020F0502020204030203" pitchFamily="34" charset="0"/>
              <a:ea typeface="Lato" panose="020F0502020204030203" pitchFamily="34" charset="0"/>
              <a:cs typeface="Lato" panose="020F0502020204030203" pitchFamily="34" charset="0"/>
            </a:endParaRPr>
          </a:p>
          <a:p>
            <a:pPr algn="ctr">
              <a:lnSpc>
                <a:spcPct val="120000"/>
              </a:lnSpc>
            </a:pPr>
            <a:r>
              <a:rPr lang="en-GB" sz="1200" b="1" dirty="0">
                <a:latin typeface="Lato"/>
                <a:ea typeface="Lato"/>
                <a:cs typeface="Lato"/>
              </a:rPr>
              <a:t>12 weeks</a:t>
            </a:r>
            <a:endParaRPr lang="en-GB" sz="1200" b="1" i="0" u="none" strike="noStrike" kern="1200" cap="none" spc="0" normalizeH="0" baseline="0" noProof="0" dirty="0">
              <a:ln>
                <a:noFill/>
              </a:ln>
              <a:effectLst/>
              <a:uLnTx/>
              <a:uFillTx/>
              <a:latin typeface="Lato"/>
              <a:ea typeface="Lato"/>
              <a:cs typeface="Lato"/>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34" name="Rectangle: Rounded Corners 33">
            <a:extLst>
              <a:ext uri="{FF2B5EF4-FFF2-40B4-BE49-F238E27FC236}">
                <a16:creationId xmlns:a16="http://schemas.microsoft.com/office/drawing/2014/main" id="{C994BC01-D2D7-0E8D-84A4-9AAC50C8F139}"/>
              </a:ext>
            </a:extLst>
          </p:cNvPr>
          <p:cNvSpPr/>
          <p:nvPr/>
        </p:nvSpPr>
        <p:spPr>
          <a:xfrm>
            <a:off x="4352295" y="3571230"/>
            <a:ext cx="2660718" cy="243140"/>
          </a:xfrm>
          <a:prstGeom prst="roundRect">
            <a:avLst/>
          </a:prstGeom>
          <a:solidFill>
            <a:srgbClr val="FFC000">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086514D-2414-ADC7-E385-A3A575F8ED80}"/>
              </a:ext>
            </a:extLst>
          </p:cNvPr>
          <p:cNvSpPr txBox="1"/>
          <p:nvPr/>
        </p:nvSpPr>
        <p:spPr>
          <a:xfrm>
            <a:off x="5153318" y="3206286"/>
            <a:ext cx="2195058" cy="870787"/>
          </a:xfrm>
          <a:prstGeom prst="rect">
            <a:avLst/>
          </a:prstGeom>
        </p:spPr>
        <p:txBody>
          <a:bodyPr vert="horz" wrap="square" lIns="91440" tIns="45720" rIns="91440" bIns="45720" rtlCol="0" anchor="t">
            <a:normAutofit/>
          </a:bodyPr>
          <a:lstStyle/>
          <a:p>
            <a:pPr>
              <a:lnSpc>
                <a:spcPct val="120000"/>
              </a:lnSpc>
            </a:pPr>
            <a:r>
              <a:rPr lang="en-GB" sz="1200" b="1" dirty="0">
                <a:latin typeface="Lato"/>
                <a:ea typeface="Lato"/>
                <a:cs typeface="Lato"/>
              </a:rPr>
              <a:t>3 months</a:t>
            </a:r>
            <a:endParaRPr kumimoji="0" lang="en-GB" sz="1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id="{295BB617-FB72-1274-C2C9-4112D4F1E8E8}"/>
              </a:ext>
            </a:extLst>
          </p:cNvPr>
          <p:cNvSpPr txBox="1"/>
          <p:nvPr/>
        </p:nvSpPr>
        <p:spPr>
          <a:xfrm>
            <a:off x="7157029" y="1971771"/>
            <a:ext cx="2197886" cy="953174"/>
          </a:xfrm>
          <a:prstGeom prst="rect">
            <a:avLst/>
          </a:prstGeom>
        </p:spPr>
        <p:txBody>
          <a:bodyPr vert="horz" wrap="square" lIns="91440" tIns="45720" rIns="91440" bIns="45720" rtlCol="0" anchor="t">
            <a:normAutofit/>
          </a:bodyPr>
          <a:lstStyle/>
          <a:p>
            <a:pPr marL="0" marR="0" indent="0" defTabSz="914400" rtl="0" eaLnBrk="1" fontAlgn="auto" latinLnBrk="0" hangingPunct="1">
              <a:lnSpc>
                <a:spcPct val="120000"/>
              </a:lnSpc>
              <a:spcAft>
                <a:spcPts val="0"/>
              </a:spcAft>
              <a:buClrTx/>
              <a:buSzTx/>
              <a:buFont typeface="Arial" panose="020B0604020202020204" pitchFamily="34" charset="0"/>
              <a:buNone/>
              <a:tabLst/>
            </a:pPr>
            <a:r>
              <a:rPr kumimoji="0" lang="en-GB" sz="1400" b="1" i="0" u="none" strike="noStrike" kern="1200" cap="none" spc="0" normalizeH="0" baseline="0" noProof="0" dirty="0">
                <a:ln>
                  <a:noFill/>
                </a:ln>
                <a:effectLst/>
                <a:uLnTx/>
                <a:uFillTx/>
                <a:latin typeface="Lato"/>
                <a:ea typeface="Lato"/>
                <a:cs typeface="Lato"/>
              </a:rPr>
              <a:t>ACER </a:t>
            </a:r>
            <a:r>
              <a:rPr lang="en-GB" sz="1400" b="1" dirty="0">
                <a:latin typeface="Lato"/>
                <a:ea typeface="Lato"/>
                <a:cs typeface="Lato"/>
              </a:rPr>
              <a:t>opinion</a:t>
            </a:r>
            <a:endParaRPr kumimoji="0" lang="en-GB"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r>
              <a:rPr lang="en-GB" sz="1400" b="1" dirty="0">
                <a:latin typeface="Lato"/>
                <a:ea typeface="Lato"/>
                <a:cs typeface="Lato"/>
              </a:rPr>
              <a:t>Member States opinions</a:t>
            </a:r>
            <a:endParaRPr lang="en-GB" sz="1400" b="1" i="0" u="none" strike="noStrike" kern="1200" cap="none" spc="0" normalizeH="0" baseline="0" noProof="0" dirty="0">
              <a:ln>
                <a:noFill/>
              </a:ln>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cxnSp>
        <p:nvCxnSpPr>
          <p:cNvPr id="39" name="Straight Connector 38">
            <a:extLst>
              <a:ext uri="{FF2B5EF4-FFF2-40B4-BE49-F238E27FC236}">
                <a16:creationId xmlns:a16="http://schemas.microsoft.com/office/drawing/2014/main" id="{E12C9144-C6E6-0056-AB52-C016B45B6FE0}"/>
              </a:ext>
            </a:extLst>
          </p:cNvPr>
          <p:cNvCxnSpPr>
            <a:cxnSpLocks/>
          </p:cNvCxnSpPr>
          <p:nvPr/>
        </p:nvCxnSpPr>
        <p:spPr>
          <a:xfrm flipH="1">
            <a:off x="7025613" y="1791610"/>
            <a:ext cx="1" cy="1745263"/>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ardrop 39">
            <a:extLst>
              <a:ext uri="{FF2B5EF4-FFF2-40B4-BE49-F238E27FC236}">
                <a16:creationId xmlns:a16="http://schemas.microsoft.com/office/drawing/2014/main" id="{62DD603D-63AC-B482-84FD-A63456DA1ECF}"/>
              </a:ext>
            </a:extLst>
          </p:cNvPr>
          <p:cNvSpPr/>
          <p:nvPr/>
        </p:nvSpPr>
        <p:spPr>
          <a:xfrm rot="8144466">
            <a:off x="6839049" y="1459023"/>
            <a:ext cx="382748" cy="382748"/>
          </a:xfrm>
          <a:prstGeom prst="teardrop">
            <a:avLst>
              <a:gd name="adj" fmla="val 115000"/>
            </a:avLst>
          </a:prstGeom>
          <a:solidFill>
            <a:srgbClr val="FFC00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Circle: Hollow 41">
            <a:extLst>
              <a:ext uri="{FF2B5EF4-FFF2-40B4-BE49-F238E27FC236}">
                <a16:creationId xmlns:a16="http://schemas.microsoft.com/office/drawing/2014/main" id="{2C8A170A-09FA-E2B9-32A9-A9B7CDB6C17B}"/>
              </a:ext>
            </a:extLst>
          </p:cNvPr>
          <p:cNvSpPr/>
          <p:nvPr/>
        </p:nvSpPr>
        <p:spPr>
          <a:xfrm rot="10844466">
            <a:off x="6881570" y="1504942"/>
            <a:ext cx="297708" cy="297708"/>
          </a:xfrm>
          <a:prstGeom prst="donut">
            <a:avLst/>
          </a:prstGeom>
          <a:solidFill>
            <a:schemeClr val="lt1">
              <a:hueOff val="0"/>
              <a:satOff val="0"/>
              <a:lum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pic>
        <p:nvPicPr>
          <p:cNvPr id="43" name="Picture 42">
            <a:extLst>
              <a:ext uri="{FF2B5EF4-FFF2-40B4-BE49-F238E27FC236}">
                <a16:creationId xmlns:a16="http://schemas.microsoft.com/office/drawing/2014/main" id="{CCD4D1D4-C5A3-845C-A252-E1B523700D62}"/>
              </a:ext>
            </a:extLst>
          </p:cNvPr>
          <p:cNvPicPr>
            <a:picLocks noChangeAspect="1"/>
          </p:cNvPicPr>
          <p:nvPr/>
        </p:nvPicPr>
        <p:blipFill rotWithShape="1">
          <a:blip r:embed="rId2"/>
          <a:srcRect l="11136" t="17323" r="10678" b="15189"/>
          <a:stretch/>
        </p:blipFill>
        <p:spPr>
          <a:xfrm>
            <a:off x="7274716" y="1447409"/>
            <a:ext cx="1225007" cy="517168"/>
          </a:xfrm>
          <a:prstGeom prst="rect">
            <a:avLst/>
          </a:prstGeom>
        </p:spPr>
      </p:pic>
      <p:sp>
        <p:nvSpPr>
          <p:cNvPr id="47" name="Rectangle: Rounded Corners 46">
            <a:extLst>
              <a:ext uri="{FF2B5EF4-FFF2-40B4-BE49-F238E27FC236}">
                <a16:creationId xmlns:a16="http://schemas.microsoft.com/office/drawing/2014/main" id="{134849DE-676B-D396-E405-C0A40A8F75C3}"/>
              </a:ext>
            </a:extLst>
          </p:cNvPr>
          <p:cNvSpPr/>
          <p:nvPr/>
        </p:nvSpPr>
        <p:spPr>
          <a:xfrm>
            <a:off x="7013014" y="3575066"/>
            <a:ext cx="2679006" cy="248428"/>
          </a:xfrm>
          <a:prstGeom prst="roundRect">
            <a:avLst/>
          </a:prstGeom>
          <a:solidFill>
            <a:srgbClr val="FF8989">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1BFB58F-F925-BCCB-A50D-AB3437213BC0}"/>
              </a:ext>
            </a:extLst>
          </p:cNvPr>
          <p:cNvSpPr txBox="1"/>
          <p:nvPr/>
        </p:nvSpPr>
        <p:spPr>
          <a:xfrm>
            <a:off x="7121217" y="3077435"/>
            <a:ext cx="2588731" cy="870787"/>
          </a:xfrm>
          <a:prstGeom prst="rect">
            <a:avLst/>
          </a:prstGeom>
        </p:spPr>
        <p:txBody>
          <a:bodyPr vert="horz" wrap="square" lIns="91440" tIns="45720" rIns="91440" bIns="45720" rtlCol="0" anchor="t">
            <a:normAutofit/>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lang="en-GB" sz="1200" b="1" dirty="0">
                <a:latin typeface="Lato"/>
                <a:ea typeface="Lato"/>
                <a:cs typeface="Lato"/>
              </a:rPr>
              <a:t>Adaptation for final CBA methodology</a:t>
            </a:r>
            <a:endParaRPr lang="en-GB" sz="700" b="1" i="0" u="none" strike="noStrike" kern="1200" cap="none" spc="0" normalizeH="0" baseline="0" noProof="0" dirty="0">
              <a:ln>
                <a:noFill/>
              </a:ln>
              <a:solidFill>
                <a:schemeClr val="tx1"/>
              </a:solidFill>
              <a:effectLst/>
              <a:uLnTx/>
              <a:uFillTx/>
              <a:latin typeface="Lato"/>
              <a:ea typeface="Lato"/>
              <a:cs typeface="Lato"/>
            </a:endParaRPr>
          </a:p>
        </p:txBody>
      </p:sp>
      <p:sp>
        <p:nvSpPr>
          <p:cNvPr id="53" name="TextBox 52">
            <a:extLst>
              <a:ext uri="{FF2B5EF4-FFF2-40B4-BE49-F238E27FC236}">
                <a16:creationId xmlns:a16="http://schemas.microsoft.com/office/drawing/2014/main" id="{7A4BC64A-91E4-DC89-5F35-A0E7E6FE544D}"/>
              </a:ext>
            </a:extLst>
          </p:cNvPr>
          <p:cNvSpPr txBox="1"/>
          <p:nvPr/>
        </p:nvSpPr>
        <p:spPr>
          <a:xfrm>
            <a:off x="9677309" y="2178593"/>
            <a:ext cx="1222022" cy="314304"/>
          </a:xfrm>
          <a:prstGeom prst="rect">
            <a:avLst/>
          </a:prstGeom>
        </p:spPr>
        <p:txBody>
          <a:bodyPr vert="horz" wrap="square" lIns="91440" tIns="45720" rIns="91440" bIns="45720" rtlCol="0">
            <a:normAutofit lnSpcReduction="10000"/>
          </a:bodyPr>
          <a:lstStyle/>
          <a:p>
            <a:pPr marL="0" marR="0" indent="0" defTabSz="914400" rtl="0" eaLnBrk="1" fontAlgn="auto" latinLnBrk="0" hangingPunct="1">
              <a:lnSpc>
                <a:spcPct val="120000"/>
              </a:lnSpc>
              <a:spcAft>
                <a:spcPts val="0"/>
              </a:spcAft>
              <a:buClrTx/>
              <a:buSzTx/>
              <a:buFont typeface="Arial" panose="020B0604020202020204" pitchFamily="34" charset="0"/>
              <a:buNone/>
              <a:tabLst/>
            </a:pPr>
            <a:r>
              <a:rPr kumimoji="0" lang="en-GB"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EC</a:t>
            </a:r>
            <a:r>
              <a:rPr lang="en-US" sz="1400" b="1" dirty="0">
                <a:latin typeface="Lato" panose="020F0502020204030203"/>
                <a:ea typeface="Lato" panose="020F0502020204030203" pitchFamily="34" charset="0"/>
                <a:cs typeface="Lato" panose="020F0502020204030203" pitchFamily="34" charset="0"/>
              </a:rPr>
              <a:t> Approval</a:t>
            </a:r>
            <a:endParaRPr kumimoji="0" lang="en-US" sz="1400"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54" name="Picture 53">
            <a:extLst>
              <a:ext uri="{FF2B5EF4-FFF2-40B4-BE49-F238E27FC236}">
                <a16:creationId xmlns:a16="http://schemas.microsoft.com/office/drawing/2014/main" id="{BB93CDAA-36E8-E689-E3BD-DBD147022312}"/>
              </a:ext>
            </a:extLst>
          </p:cNvPr>
          <p:cNvPicPr>
            <a:picLocks noChangeAspect="1"/>
          </p:cNvPicPr>
          <p:nvPr/>
        </p:nvPicPr>
        <p:blipFill rotWithShape="1">
          <a:blip r:embed="rId3"/>
          <a:srcRect t="16830"/>
          <a:stretch/>
        </p:blipFill>
        <p:spPr>
          <a:xfrm>
            <a:off x="9715369" y="1370403"/>
            <a:ext cx="1049027" cy="704548"/>
          </a:xfrm>
          <a:prstGeom prst="rect">
            <a:avLst/>
          </a:prstGeom>
        </p:spPr>
      </p:pic>
      <p:sp>
        <p:nvSpPr>
          <p:cNvPr id="58" name="Rectangle: Rounded Corners 57">
            <a:extLst>
              <a:ext uri="{FF2B5EF4-FFF2-40B4-BE49-F238E27FC236}">
                <a16:creationId xmlns:a16="http://schemas.microsoft.com/office/drawing/2014/main" id="{1852629F-4AEA-06C5-8B95-6416BC15145B}"/>
              </a:ext>
            </a:extLst>
          </p:cNvPr>
          <p:cNvSpPr/>
          <p:nvPr/>
        </p:nvSpPr>
        <p:spPr>
          <a:xfrm>
            <a:off x="9700504" y="3573017"/>
            <a:ext cx="1420824" cy="241353"/>
          </a:xfrm>
          <a:prstGeom prst="roundRect">
            <a:avLst/>
          </a:prstGeom>
          <a:solidFill>
            <a:srgbClr val="9392B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6A87412C-6652-8A88-B030-A1270C977273}"/>
              </a:ext>
            </a:extLst>
          </p:cNvPr>
          <p:cNvSpPr/>
          <p:nvPr/>
        </p:nvSpPr>
        <p:spPr>
          <a:xfrm>
            <a:off x="11159451" y="3564275"/>
            <a:ext cx="60051" cy="248428"/>
          </a:xfrm>
          <a:prstGeom prst="roundRect">
            <a:avLst/>
          </a:prstGeom>
          <a:solidFill>
            <a:srgbClr val="9392BE">
              <a:alpha val="3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E388DF4E-0F3E-2A26-950D-CCDEBAC7B483}"/>
              </a:ext>
            </a:extLst>
          </p:cNvPr>
          <p:cNvSpPr/>
          <p:nvPr/>
        </p:nvSpPr>
        <p:spPr>
          <a:xfrm>
            <a:off x="11247974" y="3573017"/>
            <a:ext cx="60051" cy="241353"/>
          </a:xfrm>
          <a:prstGeom prst="roundRect">
            <a:avLst/>
          </a:prstGeom>
          <a:solidFill>
            <a:srgbClr val="9392BE">
              <a:alpha val="3333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3B5C118-192C-E621-3F71-099BD1807B77}"/>
              </a:ext>
            </a:extLst>
          </p:cNvPr>
          <p:cNvSpPr txBox="1"/>
          <p:nvPr/>
        </p:nvSpPr>
        <p:spPr>
          <a:xfrm>
            <a:off x="7895319" y="3782350"/>
            <a:ext cx="2195058" cy="870787"/>
          </a:xfrm>
          <a:prstGeom prst="rect">
            <a:avLst/>
          </a:prstGeom>
        </p:spPr>
        <p:txBody>
          <a:bodyPr vert="horz" wrap="square" lIns="91440" tIns="45720" rIns="91440" bIns="45720" rtlCol="0" anchor="t">
            <a:normAutofit/>
          </a:bodyPr>
          <a:lstStyle/>
          <a:p>
            <a:pPr>
              <a:lnSpc>
                <a:spcPct val="120000"/>
              </a:lnSpc>
            </a:pPr>
            <a:r>
              <a:rPr lang="en-GB" sz="1200" b="1" dirty="0">
                <a:latin typeface="Lato"/>
                <a:ea typeface="Lato"/>
                <a:cs typeface="Lato"/>
              </a:rPr>
              <a:t>3 months</a:t>
            </a:r>
            <a:endParaRPr kumimoji="0" lang="en-GB" sz="1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72" name="TextBox 71">
            <a:extLst>
              <a:ext uri="{FF2B5EF4-FFF2-40B4-BE49-F238E27FC236}">
                <a16:creationId xmlns:a16="http://schemas.microsoft.com/office/drawing/2014/main" id="{7CE8751D-7A16-9932-5B00-D1BB5557FCEF}"/>
              </a:ext>
            </a:extLst>
          </p:cNvPr>
          <p:cNvSpPr txBox="1"/>
          <p:nvPr/>
        </p:nvSpPr>
        <p:spPr>
          <a:xfrm>
            <a:off x="10158354" y="3263929"/>
            <a:ext cx="2195058" cy="870787"/>
          </a:xfrm>
          <a:prstGeom prst="rect">
            <a:avLst/>
          </a:prstGeom>
        </p:spPr>
        <p:txBody>
          <a:bodyPr vert="horz" wrap="square" lIns="91440" tIns="45720" rIns="91440" bIns="45720" rtlCol="0" anchor="t">
            <a:normAutofit/>
          </a:bodyPr>
          <a:lstStyle/>
          <a:p>
            <a:pPr>
              <a:lnSpc>
                <a:spcPct val="120000"/>
              </a:lnSpc>
            </a:pPr>
            <a:r>
              <a:rPr lang="en-GB" sz="1200" b="1" dirty="0">
                <a:latin typeface="Lato"/>
                <a:ea typeface="Lato"/>
                <a:cs typeface="Lato"/>
              </a:rPr>
              <a:t>3 months</a:t>
            </a:r>
            <a:endParaRPr kumimoji="0" lang="en-GB" sz="12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grpSp>
        <p:nvGrpSpPr>
          <p:cNvPr id="73" name="Group 72">
            <a:extLst>
              <a:ext uri="{FF2B5EF4-FFF2-40B4-BE49-F238E27FC236}">
                <a16:creationId xmlns:a16="http://schemas.microsoft.com/office/drawing/2014/main" id="{B1D6A4AA-A023-CCC9-7B58-24AC7F553E2A}"/>
              </a:ext>
            </a:extLst>
          </p:cNvPr>
          <p:cNvGrpSpPr/>
          <p:nvPr/>
        </p:nvGrpSpPr>
        <p:grpSpPr>
          <a:xfrm>
            <a:off x="11284639" y="1314679"/>
            <a:ext cx="382748" cy="2493295"/>
            <a:chOff x="1025492" y="1526844"/>
            <a:chExt cx="382748" cy="2493295"/>
          </a:xfrm>
        </p:grpSpPr>
        <p:cxnSp>
          <p:nvCxnSpPr>
            <p:cNvPr id="74" name="Straight Connector 73">
              <a:extLst>
                <a:ext uri="{FF2B5EF4-FFF2-40B4-BE49-F238E27FC236}">
                  <a16:creationId xmlns:a16="http://schemas.microsoft.com/office/drawing/2014/main" id="{9C13EF28-6BFF-2ACE-7BB6-DEBC1C9A531A}"/>
                </a:ext>
              </a:extLst>
            </p:cNvPr>
            <p:cNvCxnSpPr>
              <a:cxnSpLocks/>
            </p:cNvCxnSpPr>
            <p:nvPr/>
          </p:nvCxnSpPr>
          <p:spPr>
            <a:xfrm flipH="1">
              <a:off x="1210619" y="1847950"/>
              <a:ext cx="1" cy="1745263"/>
            </a:xfrm>
            <a:prstGeom prst="line">
              <a:avLst/>
            </a:prstGeom>
            <a:ln w="31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75" name="Teardrop 74">
              <a:extLst>
                <a:ext uri="{FF2B5EF4-FFF2-40B4-BE49-F238E27FC236}">
                  <a16:creationId xmlns:a16="http://schemas.microsoft.com/office/drawing/2014/main" id="{46DFC54C-6E4D-324E-AFFB-4C375A665C29}"/>
                </a:ext>
              </a:extLst>
            </p:cNvPr>
            <p:cNvSpPr/>
            <p:nvPr/>
          </p:nvSpPr>
          <p:spPr>
            <a:xfrm rot="8144466">
              <a:off x="1025492" y="1526844"/>
              <a:ext cx="382748" cy="382748"/>
            </a:xfrm>
            <a:prstGeom prst="teardrop">
              <a:avLst>
                <a:gd name="adj" fmla="val 115000"/>
              </a:avLst>
            </a:prstGeom>
            <a:solidFill>
              <a:schemeClr val="accent5">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Circle: Hollow 75">
              <a:extLst>
                <a:ext uri="{FF2B5EF4-FFF2-40B4-BE49-F238E27FC236}">
                  <a16:creationId xmlns:a16="http://schemas.microsoft.com/office/drawing/2014/main" id="{164BC5A6-5791-F70B-901C-7C77B5ECEA60}"/>
                </a:ext>
              </a:extLst>
            </p:cNvPr>
            <p:cNvSpPr/>
            <p:nvPr/>
          </p:nvSpPr>
          <p:spPr>
            <a:xfrm rot="10844466">
              <a:off x="1068013" y="1572763"/>
              <a:ext cx="297708" cy="297708"/>
            </a:xfrm>
            <a:prstGeom prst="donut">
              <a:avLst/>
            </a:prstGeom>
            <a:solidFill>
              <a:schemeClr val="lt1">
                <a:hueOff val="0"/>
                <a:satOff val="0"/>
                <a:lum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77" name="Star: 5 Points 76">
              <a:extLst>
                <a:ext uri="{FF2B5EF4-FFF2-40B4-BE49-F238E27FC236}">
                  <a16:creationId xmlns:a16="http://schemas.microsoft.com/office/drawing/2014/main" id="{4043DFE1-A6CE-EB36-818C-6DAD66D987D8}"/>
                </a:ext>
              </a:extLst>
            </p:cNvPr>
            <p:cNvSpPr/>
            <p:nvPr/>
          </p:nvSpPr>
          <p:spPr>
            <a:xfrm>
              <a:off x="1066100" y="3701043"/>
              <a:ext cx="319096" cy="319096"/>
            </a:xfrm>
            <a:prstGeom prst="star5">
              <a:avLst>
                <a:gd name="adj" fmla="val 24231"/>
                <a:gd name="hf" fmla="val 105146"/>
                <a:gd name="vf" fmla="val 110557"/>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TextBox 77">
            <a:extLst>
              <a:ext uri="{FF2B5EF4-FFF2-40B4-BE49-F238E27FC236}">
                <a16:creationId xmlns:a16="http://schemas.microsoft.com/office/drawing/2014/main" id="{EECD3C6A-9598-DE9C-8536-46EBD1CF5B3B}"/>
              </a:ext>
            </a:extLst>
          </p:cNvPr>
          <p:cNvSpPr txBox="1"/>
          <p:nvPr/>
        </p:nvSpPr>
        <p:spPr>
          <a:xfrm>
            <a:off x="11475829" y="1760290"/>
            <a:ext cx="1105951" cy="953174"/>
          </a:xfrm>
          <a:prstGeom prst="rect">
            <a:avLst/>
          </a:prstGeom>
        </p:spPr>
        <p:txBody>
          <a:bodyPr vert="horz" wrap="square" lIns="91440" tIns="45720" rIns="91440" bIns="45720" rtlCol="0" anchor="t">
            <a:normAutofit fontScale="92500" lnSpcReduction="20000"/>
          </a:bodyPr>
          <a:lstStyle/>
          <a:p>
            <a:pPr marL="0" marR="0" indent="0" defTabSz="914400" rtl="0" eaLnBrk="1" fontAlgn="auto" latinLnBrk="0" hangingPunct="1">
              <a:lnSpc>
                <a:spcPct val="120000"/>
              </a:lnSpc>
              <a:spcAft>
                <a:spcPts val="0"/>
              </a:spcAft>
              <a:buClrTx/>
              <a:buSzTx/>
              <a:buFont typeface="Arial" panose="020B0604020202020204" pitchFamily="34" charset="0"/>
              <a:buNone/>
              <a:tabLst/>
            </a:pPr>
            <a:r>
              <a:rPr lang="en-GB" sz="1400" b="1" dirty="0">
                <a:latin typeface="Lato"/>
                <a:ea typeface="Lato"/>
                <a:cs typeface="Lato"/>
              </a:rPr>
              <a:t>Public.</a:t>
            </a:r>
            <a:endParaRPr kumimoji="0" lang="en-GB"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r>
              <a:rPr lang="en-GB" sz="1400" b="1" dirty="0">
                <a:latin typeface="Lato"/>
                <a:ea typeface="Lato"/>
                <a:cs typeface="Lato"/>
              </a:rPr>
              <a:t>final</a:t>
            </a:r>
            <a:endParaRPr lang="en-GB" sz="1400" b="1" dirty="0">
              <a:latin typeface="Lato" panose="020F0502020204030203"/>
              <a:ea typeface="Lato" panose="020F0502020204030203" pitchFamily="34" charset="0"/>
              <a:cs typeface="Lato" panose="020F0502020204030203" pitchFamily="34" charset="0"/>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r>
              <a:rPr kumimoji="0" lang="en-GB" sz="14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rPr>
              <a:t>CBA </a:t>
            </a:r>
          </a:p>
          <a:p>
            <a:pPr marL="0" marR="0" indent="0" defTabSz="914400" rtl="0" eaLnBrk="1" fontAlgn="auto" latinLnBrk="0" hangingPunct="1">
              <a:lnSpc>
                <a:spcPct val="120000"/>
              </a:lnSpc>
              <a:spcAft>
                <a:spcPts val="0"/>
              </a:spcAft>
              <a:buClrTx/>
              <a:buSzTx/>
              <a:buFont typeface="Arial" panose="020B0604020202020204" pitchFamily="34" charset="0"/>
              <a:buNone/>
              <a:tabLst/>
            </a:pPr>
            <a:r>
              <a:rPr lang="en-GB" sz="1400" b="1" dirty="0">
                <a:latin typeface="Lato"/>
                <a:ea typeface="Lato"/>
                <a:cs typeface="Lato"/>
              </a:rPr>
              <a:t>method</a:t>
            </a:r>
            <a:r>
              <a:rPr kumimoji="0" lang="en-GB" sz="1400" b="1" i="0" u="none" strike="noStrike" kern="1200" cap="none" spc="0" normalizeH="0" baseline="0" noProof="0" dirty="0">
                <a:ln>
                  <a:noFill/>
                </a:ln>
                <a:effectLst/>
                <a:uLnTx/>
                <a:uFillTx/>
                <a:latin typeface="Lato"/>
                <a:ea typeface="Lato"/>
                <a:cs typeface="Lato"/>
              </a:rPr>
              <a:t>.</a:t>
            </a:r>
            <a:endParaRPr lang="en-GB" sz="1400" b="1" i="0" u="none" strike="noStrike" kern="1200" cap="none" spc="0" normalizeH="0" baseline="0" noProof="0" dirty="0">
              <a:ln>
                <a:noFill/>
              </a:ln>
              <a:effectLst/>
              <a:uLnTx/>
              <a:uFillTx/>
              <a:latin typeface="Lato"/>
              <a:ea typeface="Lato"/>
              <a:cs typeface="Lato"/>
            </a:endParaRPr>
          </a:p>
          <a:p>
            <a:pPr marL="0" marR="0" indent="0" defTabSz="914400" rtl="0" eaLnBrk="1" fontAlgn="auto" latinLnBrk="0" hangingPunct="1">
              <a:lnSpc>
                <a:spcPct val="120000"/>
              </a:lnSpc>
              <a:spcAft>
                <a:spcPts val="0"/>
              </a:spcAft>
              <a:buClrTx/>
              <a:buSzTx/>
              <a:buFont typeface="Arial" panose="020B0604020202020204" pitchFamily="34" charset="0"/>
              <a:buNone/>
              <a:tabLst/>
            </a:pPr>
            <a:endParaRPr kumimoji="0" lang="en-GB" sz="700" b="1" i="0" u="none" strike="noStrike" kern="1200" cap="none" spc="0" normalizeH="0" baseline="0" noProof="0" dirty="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33216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40</a:t>
            </a:fld>
            <a:endParaRPr lang="fr-FR"/>
          </a:p>
        </p:txBody>
      </p:sp>
      <p:sp>
        <p:nvSpPr>
          <p:cNvPr id="6" name="Rectangle 1">
            <a:extLst>
              <a:ext uri="{FF2B5EF4-FFF2-40B4-BE49-F238E27FC236}">
                <a16:creationId xmlns:a16="http://schemas.microsoft.com/office/drawing/2014/main" id="{7C93F703-540C-5A4D-1AB5-EBF90AB57C3E}"/>
              </a:ext>
            </a:extLst>
          </p:cNvPr>
          <p:cNvSpPr>
            <a:spLocks noChangeArrowheads="1"/>
          </p:cNvSpPr>
          <p:nvPr/>
        </p:nvSpPr>
        <p:spPr bwMode="auto">
          <a:xfrm>
            <a:off x="838200" y="184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BE" altLang="en-B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BE" altLang="en-B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BE" altLang="en-BE"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950E551A-4188-FEB1-F97C-14341C0084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658580"/>
            <a:ext cx="7371124" cy="4564303"/>
          </a:xfrm>
          <a:prstGeom prst="rect">
            <a:avLst/>
          </a:prstGeom>
          <a:noFill/>
          <a:ln>
            <a:noFill/>
          </a:ln>
        </p:spPr>
      </p:pic>
      <p:sp>
        <p:nvSpPr>
          <p:cNvPr id="8" name="Arrow: Down 7">
            <a:extLst>
              <a:ext uri="{FF2B5EF4-FFF2-40B4-BE49-F238E27FC236}">
                <a16:creationId xmlns:a16="http://schemas.microsoft.com/office/drawing/2014/main" id="{E549CF85-DA2D-DFC5-F507-25F3BDC7CADB}"/>
              </a:ext>
            </a:extLst>
          </p:cNvPr>
          <p:cNvSpPr/>
          <p:nvPr/>
        </p:nvSpPr>
        <p:spPr>
          <a:xfrm>
            <a:off x="6331518" y="2924944"/>
            <a:ext cx="504056" cy="720080"/>
          </a:xfrm>
          <a:prstGeom prst="downArrow">
            <a:avLst/>
          </a:prstGeom>
          <a:solidFill>
            <a:srgbClr val="76B828"/>
          </a:solidFill>
          <a:ln>
            <a:solidFill>
              <a:srgbClr val="76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Footer Placeholder 5">
            <a:extLst>
              <a:ext uri="{FF2B5EF4-FFF2-40B4-BE49-F238E27FC236}">
                <a16:creationId xmlns:a16="http://schemas.microsoft.com/office/drawing/2014/main" id="{1A519E58-0904-E39C-0BEF-EF3415402F14}"/>
              </a:ext>
            </a:extLst>
          </p:cNvPr>
          <p:cNvSpPr txBox="1">
            <a:spLocks/>
          </p:cNvSpPr>
          <p:nvPr/>
        </p:nvSpPr>
        <p:spPr>
          <a:xfrm>
            <a:off x="22422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atin typeface="Lato" panose="020F0502020204030203" pitchFamily="34" charset="0"/>
              </a:rPr>
              <a:t>Model for dual </a:t>
            </a:r>
            <a:r>
              <a:rPr lang="fr-FR" err="1">
                <a:latin typeface="Lato" panose="020F0502020204030203" pitchFamily="34" charset="0"/>
              </a:rPr>
              <a:t>assessment</a:t>
            </a:r>
            <a:r>
              <a:rPr lang="fr-FR">
                <a:latin typeface="Lato" panose="020F0502020204030203" pitchFamily="34" charset="0"/>
              </a:rPr>
              <a:t> of Hydrogen and Natural Gas infrastructure</a:t>
            </a:r>
          </a:p>
        </p:txBody>
      </p:sp>
      <p:sp>
        <p:nvSpPr>
          <p:cNvPr id="18" name="Title 2">
            <a:extLst>
              <a:ext uri="{FF2B5EF4-FFF2-40B4-BE49-F238E27FC236}">
                <a16:creationId xmlns:a16="http://schemas.microsoft.com/office/drawing/2014/main" id="{0CCBCD28-9C00-80AE-862A-396D80F23F73}"/>
              </a:ext>
            </a:extLst>
          </p:cNvPr>
          <p:cNvSpPr>
            <a:spLocks noGrp="1"/>
          </p:cNvSpPr>
          <p:nvPr>
            <p:ph type="title"/>
          </p:nvPr>
        </p:nvSpPr>
        <p:spPr>
          <a:xfrm>
            <a:off x="838201" y="381001"/>
            <a:ext cx="9850779" cy="570866"/>
          </a:xfrm>
        </p:spPr>
        <p:txBody>
          <a:bodyPr/>
          <a:lstStyle/>
          <a:p>
            <a:r>
              <a:rPr lang="en-US"/>
              <a:t>Dual assessment of Hydrogen and Natural gas infrastructure</a:t>
            </a:r>
            <a:endParaRPr lang="en-GB"/>
          </a:p>
        </p:txBody>
      </p:sp>
      <p:sp>
        <p:nvSpPr>
          <p:cNvPr id="20" name="TextBox 19">
            <a:extLst>
              <a:ext uri="{FF2B5EF4-FFF2-40B4-BE49-F238E27FC236}">
                <a16:creationId xmlns:a16="http://schemas.microsoft.com/office/drawing/2014/main" id="{10A36056-6037-B3C6-6875-9FBADB5329FA}"/>
              </a:ext>
            </a:extLst>
          </p:cNvPr>
          <p:cNvSpPr txBox="1"/>
          <p:nvPr/>
        </p:nvSpPr>
        <p:spPr>
          <a:xfrm>
            <a:off x="2179239" y="1136375"/>
            <a:ext cx="3600399" cy="535648"/>
          </a:xfrm>
          <a:prstGeom prst="rect">
            <a:avLst/>
          </a:prstGeom>
        </p:spPr>
        <p:txBody>
          <a:bodyPr vert="horz" wrap="square" lIns="91440" tIns="45720" rIns="91440" bIns="45720" rtlCol="0">
            <a:normAutofit/>
          </a:bodyPr>
          <a:lstStyle/>
          <a:p>
            <a:pPr algn="just">
              <a:lnSpc>
                <a:spcPct val="120000"/>
              </a:lnSpc>
              <a:spcBef>
                <a:spcPts val="600"/>
              </a:spcBef>
              <a:spcAft>
                <a:spcPts val="600"/>
              </a:spcAft>
              <a:buClr>
                <a:srgbClr val="76B828"/>
              </a:buClr>
            </a:pPr>
            <a:r>
              <a:rPr lang="en-US" b="1">
                <a:latin typeface="Lato" panose="020F0502020204030203"/>
                <a:ea typeface="Lato" panose="020F0502020204030203" pitchFamily="34" charset="0"/>
                <a:cs typeface="Lato" panose="020F0502020204030203" pitchFamily="34" charset="0"/>
              </a:rPr>
              <a:t>Focus on modelling:</a:t>
            </a:r>
          </a:p>
          <a:p>
            <a:pPr algn="just">
              <a:lnSpc>
                <a:spcPct val="120000"/>
              </a:lnSpc>
            </a:pPr>
            <a:endParaRPr kumimoji="0" lang="en-US" sz="14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1000"/>
              </a:spcBef>
              <a:buFont typeface="Wingdings" panose="05000000000000000000" pitchFamily="2" charset="2"/>
              <a:buChar char="ü"/>
            </a:pPr>
            <a:endParaRPr kumimoji="0" lang="en-US" sz="14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5" name="Graphic 4" descr="Magnifying glass outline">
            <a:extLst>
              <a:ext uri="{FF2B5EF4-FFF2-40B4-BE49-F238E27FC236}">
                <a16:creationId xmlns:a16="http://schemas.microsoft.com/office/drawing/2014/main" id="{31764F9E-FDC3-309B-D75A-A21BAEBAE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700" y="980728"/>
            <a:ext cx="914400" cy="914400"/>
          </a:xfrm>
          <a:prstGeom prst="rect">
            <a:avLst/>
          </a:prstGeom>
        </p:spPr>
      </p:pic>
    </p:spTree>
    <p:extLst>
      <p:ext uri="{BB962C8B-B14F-4D97-AF65-F5344CB8AC3E}">
        <p14:creationId xmlns:p14="http://schemas.microsoft.com/office/powerpoint/2010/main" val="1669064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85CBB4-1698-45D4-9278-CD7465441C8D}"/>
              </a:ext>
            </a:extLst>
          </p:cNvPr>
          <p:cNvSpPr>
            <a:spLocks noGrp="1"/>
          </p:cNvSpPr>
          <p:nvPr>
            <p:ph type="sldNum" sz="quarter" idx="4"/>
          </p:nvPr>
        </p:nvSpPr>
        <p:spPr/>
        <p:txBody>
          <a:bodyPr/>
          <a:lstStyle/>
          <a:p>
            <a:fld id="{9D404F8A-4261-C64A-8103-2CDECA8B7FD7}" type="slidenum">
              <a:rPr lang="fr-FR" smtClean="0"/>
              <a:pPr/>
              <a:t>41</a:t>
            </a:fld>
            <a:endParaRPr lang="fr-FR"/>
          </a:p>
        </p:txBody>
      </p:sp>
      <p:sp>
        <p:nvSpPr>
          <p:cNvPr id="5" name="Title 2">
            <a:extLst>
              <a:ext uri="{FF2B5EF4-FFF2-40B4-BE49-F238E27FC236}">
                <a16:creationId xmlns:a16="http://schemas.microsoft.com/office/drawing/2014/main" id="{8635E9A4-B53A-D805-13AA-A526F1D69C38}"/>
              </a:ext>
            </a:extLst>
          </p:cNvPr>
          <p:cNvSpPr>
            <a:spLocks noGrp="1"/>
          </p:cNvSpPr>
          <p:nvPr>
            <p:ph type="title"/>
          </p:nvPr>
        </p:nvSpPr>
        <p:spPr>
          <a:xfrm>
            <a:off x="838201" y="381001"/>
            <a:ext cx="9850779" cy="570866"/>
          </a:xfrm>
        </p:spPr>
        <p:txBody>
          <a:bodyPr/>
          <a:lstStyle/>
          <a:p>
            <a:r>
              <a:rPr lang="en-US"/>
              <a:t>Dual assessment of Hydrogen and Natural gas infrastructure</a:t>
            </a:r>
            <a:endParaRPr lang="en-GB"/>
          </a:p>
        </p:txBody>
      </p:sp>
      <p:sp>
        <p:nvSpPr>
          <p:cNvPr id="6" name="Text Placeholder 1">
            <a:extLst>
              <a:ext uri="{FF2B5EF4-FFF2-40B4-BE49-F238E27FC236}">
                <a16:creationId xmlns:a16="http://schemas.microsoft.com/office/drawing/2014/main" id="{BB346DF9-57C1-21F8-B447-B9402AEE05BF}"/>
              </a:ext>
            </a:extLst>
          </p:cNvPr>
          <p:cNvSpPr txBox="1">
            <a:spLocks/>
          </p:cNvSpPr>
          <p:nvPr/>
        </p:nvSpPr>
        <p:spPr>
          <a:xfrm>
            <a:off x="1420236" y="1340768"/>
            <a:ext cx="10281641" cy="4384898"/>
          </a:xfrm>
          <a:prstGeom prst="rect">
            <a:avLst/>
          </a:prstGeom>
        </p:spPr>
        <p:txBody>
          <a:bodyPr>
            <a:noAutofit/>
          </a:bodyPr>
          <a:lst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rgbClr val="92D050"/>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Symbol" panose="05050102010706020507" pitchFamily="18" charset="2"/>
              <a:buNone/>
            </a:pPr>
            <a:r>
              <a:rPr lang="en-US" sz="1800" b="1">
                <a:latin typeface="+mn-lt"/>
              </a:rPr>
              <a:t>There are two types of constraints in the model:</a:t>
            </a:r>
          </a:p>
          <a:p>
            <a:pPr marL="0" indent="0">
              <a:spcBef>
                <a:spcPts val="0"/>
              </a:spcBef>
              <a:buFont typeface="Symbol" panose="05050102010706020507" pitchFamily="18" charset="2"/>
              <a:buNone/>
            </a:pPr>
            <a:endParaRPr lang="en-US" sz="1800" b="1">
              <a:latin typeface="+mn-lt"/>
            </a:endParaRPr>
          </a:p>
          <a:p>
            <a:pPr algn="just">
              <a:spcBef>
                <a:spcPts val="0"/>
              </a:spcBef>
              <a:buFont typeface="Wingdings" panose="05000000000000000000" pitchFamily="2" charset="2"/>
              <a:buChar char="§"/>
            </a:pPr>
            <a:r>
              <a:rPr lang="en-US" sz="1800" b="1">
                <a:latin typeface="+mn-lt"/>
              </a:rPr>
              <a:t>Hard constraints</a:t>
            </a:r>
            <a:r>
              <a:rPr lang="en-US" sz="1800">
                <a:latin typeface="+mn-lt"/>
              </a:rPr>
              <a:t>: constraints that the model has to respect whatever the consequences (even if it leads to the absence of solution)</a:t>
            </a:r>
          </a:p>
          <a:p>
            <a:pPr marL="0" indent="0">
              <a:spcBef>
                <a:spcPts val="0"/>
              </a:spcBef>
              <a:buFont typeface="Symbol" panose="05050102010706020507" pitchFamily="18" charset="2"/>
              <a:buNone/>
            </a:pPr>
            <a:endParaRPr lang="en-US" sz="800">
              <a:latin typeface="+mn-lt"/>
            </a:endParaRPr>
          </a:p>
          <a:p>
            <a:pPr marL="0" indent="0">
              <a:spcBef>
                <a:spcPts val="0"/>
              </a:spcBef>
              <a:buFont typeface="Symbol" panose="05050102010706020507" pitchFamily="18" charset="2"/>
              <a:buNone/>
            </a:pPr>
            <a:r>
              <a:rPr lang="en-US" sz="800">
                <a:latin typeface="+mn-lt"/>
              </a:rPr>
              <a:t>		</a:t>
            </a:r>
            <a:r>
              <a:rPr lang="en-US" sz="1800">
                <a:latin typeface="+mn-lt"/>
              </a:rPr>
              <a:t>capacity, working gas volume, maximum supply potential…</a:t>
            </a:r>
          </a:p>
          <a:p>
            <a:pPr marL="0" indent="0">
              <a:spcBef>
                <a:spcPts val="0"/>
              </a:spcBef>
              <a:buFont typeface="Symbol" panose="05050102010706020507" pitchFamily="18" charset="2"/>
              <a:buNone/>
            </a:pPr>
            <a:endParaRPr lang="en-GB" sz="1800">
              <a:latin typeface="+mn-lt"/>
            </a:endParaRPr>
          </a:p>
          <a:p>
            <a:pPr algn="just">
              <a:spcBef>
                <a:spcPts val="0"/>
              </a:spcBef>
              <a:buFont typeface="Wingdings" panose="05000000000000000000" pitchFamily="2" charset="2"/>
              <a:buChar char="§"/>
            </a:pPr>
            <a:r>
              <a:rPr lang="en-GB" sz="1800" b="1">
                <a:latin typeface="+mn-lt"/>
              </a:rPr>
              <a:t>Soft constraints</a:t>
            </a:r>
            <a:r>
              <a:rPr lang="en-GB" sz="1800">
                <a:latin typeface="+mn-lt"/>
              </a:rPr>
              <a:t>: parameters that the model will incorporate to find the “best” solution. They are “constraints” because they put some restrictions on what can be the best solution. But they are also “soft” because the model can still use the related quantity, even if it increases the cost of the solution. These soft constraints are price/cost related.</a:t>
            </a:r>
          </a:p>
          <a:p>
            <a:pPr marL="0" indent="0">
              <a:spcBef>
                <a:spcPts val="0"/>
              </a:spcBef>
              <a:buFont typeface="Symbol" panose="05050102010706020507" pitchFamily="18" charset="2"/>
              <a:buNone/>
            </a:pPr>
            <a:endParaRPr lang="en-GB" sz="600">
              <a:latin typeface="+mn-lt"/>
            </a:endParaRPr>
          </a:p>
          <a:p>
            <a:pPr marL="0" indent="0">
              <a:spcBef>
                <a:spcPts val="0"/>
              </a:spcBef>
              <a:buFont typeface="Symbol" panose="05050102010706020507" pitchFamily="18" charset="2"/>
              <a:buNone/>
            </a:pPr>
            <a:r>
              <a:rPr lang="en-GB" sz="1800">
                <a:latin typeface="+mn-lt"/>
              </a:rPr>
              <a:t>		</a:t>
            </a:r>
            <a:r>
              <a:rPr lang="en-US" sz="1800">
                <a:latin typeface="+mn-lt"/>
              </a:rPr>
              <a:t>Cost of curtailment, storage target penalty, CO2 cost, supply price, infrastructure 			residual costs…</a:t>
            </a:r>
          </a:p>
          <a:p>
            <a:pPr marL="0" indent="0">
              <a:spcBef>
                <a:spcPts val="0"/>
              </a:spcBef>
              <a:buFont typeface="Symbol" panose="05050102010706020507" pitchFamily="18" charset="2"/>
              <a:buNone/>
            </a:pPr>
            <a:endParaRPr lang="en-GB" sz="1800">
              <a:latin typeface="+mn-lt"/>
            </a:endParaRPr>
          </a:p>
        </p:txBody>
      </p:sp>
      <p:pic>
        <p:nvPicPr>
          <p:cNvPr id="7" name="Picture 6">
            <a:extLst>
              <a:ext uri="{FF2B5EF4-FFF2-40B4-BE49-F238E27FC236}">
                <a16:creationId xmlns:a16="http://schemas.microsoft.com/office/drawing/2014/main" id="{AEF7912D-B175-E955-0461-7DB3A0E0D8B7}"/>
              </a:ext>
            </a:extLst>
          </p:cNvPr>
          <p:cNvPicPr>
            <a:picLocks noChangeAspect="1"/>
          </p:cNvPicPr>
          <p:nvPr/>
        </p:nvPicPr>
        <p:blipFill>
          <a:blip r:embed="rId2"/>
          <a:stretch>
            <a:fillRect/>
          </a:stretch>
        </p:blipFill>
        <p:spPr>
          <a:xfrm>
            <a:off x="1950781" y="2832428"/>
            <a:ext cx="1103342" cy="560264"/>
          </a:xfrm>
          <a:prstGeom prst="rect">
            <a:avLst/>
          </a:prstGeom>
        </p:spPr>
      </p:pic>
      <p:pic>
        <p:nvPicPr>
          <p:cNvPr id="8" name="Picture 7">
            <a:extLst>
              <a:ext uri="{FF2B5EF4-FFF2-40B4-BE49-F238E27FC236}">
                <a16:creationId xmlns:a16="http://schemas.microsoft.com/office/drawing/2014/main" id="{AEF9EAB1-61E2-6ADF-247F-7A4A47D82E68}"/>
              </a:ext>
            </a:extLst>
          </p:cNvPr>
          <p:cNvPicPr>
            <a:picLocks noChangeAspect="1"/>
          </p:cNvPicPr>
          <p:nvPr/>
        </p:nvPicPr>
        <p:blipFill>
          <a:blip r:embed="rId2"/>
          <a:stretch>
            <a:fillRect/>
          </a:stretch>
        </p:blipFill>
        <p:spPr>
          <a:xfrm>
            <a:off x="1950781" y="4989775"/>
            <a:ext cx="1103342" cy="560264"/>
          </a:xfrm>
          <a:prstGeom prst="rect">
            <a:avLst/>
          </a:prstGeom>
        </p:spPr>
      </p:pic>
      <p:pic>
        <p:nvPicPr>
          <p:cNvPr id="9" name="Graphic 8" descr="Magnifying glass outline">
            <a:extLst>
              <a:ext uri="{FF2B5EF4-FFF2-40B4-BE49-F238E27FC236}">
                <a16:creationId xmlns:a16="http://schemas.microsoft.com/office/drawing/2014/main" id="{1500AA13-56EE-655C-5147-77300D4001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836" y="1028724"/>
            <a:ext cx="914400" cy="914400"/>
          </a:xfrm>
          <a:prstGeom prst="rect">
            <a:avLst/>
          </a:prstGeom>
        </p:spPr>
      </p:pic>
    </p:spTree>
    <p:extLst>
      <p:ext uri="{BB962C8B-B14F-4D97-AF65-F5344CB8AC3E}">
        <p14:creationId xmlns:p14="http://schemas.microsoft.com/office/powerpoint/2010/main" val="2686765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42</a:t>
            </a:fld>
            <a:endParaRPr lang="fr-FR"/>
          </a:p>
        </p:txBody>
      </p:sp>
      <p:sp>
        <p:nvSpPr>
          <p:cNvPr id="16" name="Title 2">
            <a:extLst>
              <a:ext uri="{FF2B5EF4-FFF2-40B4-BE49-F238E27FC236}">
                <a16:creationId xmlns:a16="http://schemas.microsoft.com/office/drawing/2014/main" id="{6B006A18-3D26-D339-62D9-25CC3E4A7D06}"/>
              </a:ext>
            </a:extLst>
          </p:cNvPr>
          <p:cNvSpPr>
            <a:spLocks noGrp="1"/>
          </p:cNvSpPr>
          <p:nvPr>
            <p:ph type="title"/>
          </p:nvPr>
        </p:nvSpPr>
        <p:spPr>
          <a:xfrm>
            <a:off x="838201" y="381001"/>
            <a:ext cx="9850779" cy="570866"/>
          </a:xfrm>
        </p:spPr>
        <p:txBody>
          <a:bodyPr/>
          <a:lstStyle/>
          <a:p>
            <a:r>
              <a:rPr lang="en-US"/>
              <a:t>Dual assessment of Hydrogen and Natural gas infrastructure</a:t>
            </a:r>
            <a:endParaRPr lang="en-GB"/>
          </a:p>
        </p:txBody>
      </p:sp>
      <p:sp>
        <p:nvSpPr>
          <p:cNvPr id="2" name="Text Placeholder 1">
            <a:extLst>
              <a:ext uri="{FF2B5EF4-FFF2-40B4-BE49-F238E27FC236}">
                <a16:creationId xmlns:a16="http://schemas.microsoft.com/office/drawing/2014/main" id="{59C07D3F-D2AA-576F-55AF-C653F462CB7A}"/>
              </a:ext>
            </a:extLst>
          </p:cNvPr>
          <p:cNvSpPr txBox="1">
            <a:spLocks/>
          </p:cNvSpPr>
          <p:nvPr/>
        </p:nvSpPr>
        <p:spPr>
          <a:xfrm>
            <a:off x="1127449" y="1344168"/>
            <a:ext cx="8136904" cy="4384898"/>
          </a:xfrm>
          <a:prstGeom prst="rect">
            <a:avLst/>
          </a:prstGeom>
        </p:spPr>
        <p:txBody>
          <a:bodyPr>
            <a:noAutofit/>
          </a:bodyPr>
          <a:lst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rgbClr val="92D050"/>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Symbol" panose="05050102010706020507" pitchFamily="18" charset="2"/>
              <a:buNone/>
            </a:pPr>
            <a:r>
              <a:rPr lang="en-US" sz="1800" b="1" dirty="0">
                <a:solidFill>
                  <a:srgbClr val="76B828"/>
                </a:solidFill>
                <a:latin typeface="Calibri" panose="020F0502020204030204" pitchFamily="34" charset="0"/>
                <a:ea typeface="Times New Roman" panose="02020603050405020304" pitchFamily="18" charset="0"/>
                <a:cs typeface="Times New Roman" panose="02020603050405020304" pitchFamily="18" charset="0"/>
              </a:rPr>
              <a:t>CO</a:t>
            </a:r>
            <a:r>
              <a:rPr lang="en-US" sz="1800" b="1" baseline="-25000" dirty="0">
                <a:solidFill>
                  <a:srgbClr val="76B828"/>
                </a:solidFill>
                <a:latin typeface="Calibri" panose="020F0502020204030204" pitchFamily="34" charset="0"/>
                <a:ea typeface="Times New Roman" panose="02020603050405020304" pitchFamily="18" charset="0"/>
                <a:cs typeface="Times New Roman" panose="02020603050405020304" pitchFamily="18" charset="0"/>
              </a:rPr>
              <a:t>2</a:t>
            </a:r>
            <a:r>
              <a:rPr lang="en-US" sz="1800" b="1" dirty="0">
                <a:solidFill>
                  <a:srgbClr val="76B828"/>
                </a:solidFill>
                <a:latin typeface="Calibri" panose="020F0502020204030204" pitchFamily="34" charset="0"/>
                <a:ea typeface="Times New Roman" panose="02020603050405020304" pitchFamily="18" charset="0"/>
                <a:cs typeface="Times New Roman" panose="02020603050405020304" pitchFamily="18" charset="0"/>
              </a:rPr>
              <a:t> merit order</a:t>
            </a:r>
            <a:r>
              <a:rPr lang="en-US" sz="1800" b="1" dirty="0">
                <a:latin typeface="Calibri" panose="020F0502020204030204" pitchFamily="34" charset="0"/>
                <a:ea typeface="Times New Roman" panose="02020603050405020304" pitchFamily="18" charset="0"/>
                <a:cs typeface="Times New Roman" panose="02020603050405020304" pitchFamily="18" charset="0"/>
              </a:rPr>
              <a:t> </a:t>
            </a:r>
            <a:r>
              <a:rPr lang="en-US" sz="1800" b="1" dirty="0">
                <a:latin typeface="+mn-lt"/>
              </a:rPr>
              <a:t>and </a:t>
            </a:r>
            <a:r>
              <a:rPr lang="en-US" sz="1800" b="1" dirty="0">
                <a:solidFill>
                  <a:srgbClr val="76B828"/>
                </a:solidFill>
                <a:latin typeface="+mn-lt"/>
              </a:rPr>
              <a:t>impact on the supply use</a:t>
            </a:r>
          </a:p>
          <a:p>
            <a:pPr marL="0" indent="0">
              <a:spcBef>
                <a:spcPts val="0"/>
              </a:spcBef>
              <a:buFont typeface="Symbol" panose="05050102010706020507" pitchFamily="18" charset="2"/>
              <a:buNone/>
            </a:pPr>
            <a:endParaRPr lang="en-US" sz="1800" dirty="0">
              <a:latin typeface="+mn-lt"/>
            </a:endParaRPr>
          </a:p>
          <a:p>
            <a:pPr marL="0" indent="0">
              <a:spcBef>
                <a:spcPts val="0"/>
              </a:spcBef>
              <a:buNone/>
            </a:pPr>
            <a:r>
              <a:rPr lang="en-US" sz="1800" b="1" dirty="0">
                <a:latin typeface="+mn-lt"/>
              </a:rPr>
              <a:t>H</a:t>
            </a:r>
            <a:r>
              <a:rPr lang="en-US" sz="1800" b="1" baseline="-25000" dirty="0">
                <a:latin typeface="+mn-lt"/>
              </a:rPr>
              <a:t>2</a:t>
            </a:r>
            <a:r>
              <a:rPr lang="en-US" sz="1800" dirty="0">
                <a:latin typeface="+mn-lt"/>
              </a:rPr>
              <a:t> demand will be satisfied </a:t>
            </a:r>
          </a:p>
          <a:p>
            <a:pPr lvl="1">
              <a:spcBef>
                <a:spcPts val="0"/>
              </a:spcBef>
              <a:buFont typeface="Wingdings" panose="05000000000000000000" pitchFamily="2" charset="2"/>
              <a:buChar char="Ø"/>
            </a:pPr>
            <a:r>
              <a:rPr lang="en-US" sz="1800" dirty="0">
                <a:latin typeface="+mn-lt"/>
              </a:rPr>
              <a:t>first by Electrolysis production and Green H2 imports, </a:t>
            </a:r>
          </a:p>
          <a:p>
            <a:pPr lvl="1">
              <a:spcBef>
                <a:spcPts val="0"/>
              </a:spcBef>
              <a:buFont typeface="Wingdings" panose="05000000000000000000" pitchFamily="2" charset="2"/>
              <a:buChar char="Ø"/>
            </a:pPr>
            <a:r>
              <a:rPr lang="en-US" sz="1800" dirty="0">
                <a:latin typeface="+mn-lt"/>
              </a:rPr>
              <a:t>and then by blue H2 imports or SMR use within EU </a:t>
            </a:r>
          </a:p>
          <a:p>
            <a:pPr marL="0" indent="0">
              <a:spcBef>
                <a:spcPts val="0"/>
              </a:spcBef>
              <a:buFont typeface="Symbol" panose="05050102010706020507" pitchFamily="18" charset="2"/>
              <a:buNone/>
            </a:pPr>
            <a:endParaRPr lang="en-US" sz="1800" dirty="0">
              <a:latin typeface="+mn-lt"/>
            </a:endParaRPr>
          </a:p>
          <a:p>
            <a:pPr marL="0" indent="0">
              <a:spcBef>
                <a:spcPts val="0"/>
              </a:spcBef>
              <a:buFont typeface="Symbol" panose="05050102010706020507" pitchFamily="18" charset="2"/>
              <a:buNone/>
            </a:pPr>
            <a:endParaRPr lang="en-US" sz="1800" dirty="0">
              <a:latin typeface="+mn-lt"/>
            </a:endParaRPr>
          </a:p>
          <a:p>
            <a:pPr marL="0" indent="0">
              <a:spcBef>
                <a:spcPts val="0"/>
              </a:spcBef>
              <a:buFont typeface="Symbol" panose="05050102010706020507" pitchFamily="18" charset="2"/>
              <a:buNone/>
            </a:pPr>
            <a:endParaRPr lang="en-US" sz="1800" dirty="0">
              <a:latin typeface="+mn-lt"/>
            </a:endParaRPr>
          </a:p>
          <a:p>
            <a:pPr marL="0" indent="0">
              <a:spcBef>
                <a:spcPts val="0"/>
              </a:spcBef>
              <a:buNone/>
            </a:pPr>
            <a:r>
              <a:rPr lang="en-US" sz="1800" b="1" dirty="0">
                <a:latin typeface="+mn-lt"/>
              </a:rPr>
              <a:t>Natural gas </a:t>
            </a:r>
            <a:r>
              <a:rPr lang="en-US" sz="1800" dirty="0">
                <a:latin typeface="+mn-lt"/>
              </a:rPr>
              <a:t>demand will be satisfied </a:t>
            </a:r>
          </a:p>
          <a:p>
            <a:pPr lvl="1">
              <a:spcBef>
                <a:spcPts val="0"/>
              </a:spcBef>
              <a:buFont typeface="Wingdings" panose="05000000000000000000" pitchFamily="2" charset="2"/>
              <a:buChar char="Ø"/>
            </a:pPr>
            <a:r>
              <a:rPr lang="en-US" sz="1800" dirty="0">
                <a:latin typeface="+mn-lt"/>
              </a:rPr>
              <a:t>first by biomethane and P2G methane, </a:t>
            </a:r>
          </a:p>
          <a:p>
            <a:pPr lvl="1">
              <a:spcBef>
                <a:spcPts val="0"/>
              </a:spcBef>
              <a:buFont typeface="Wingdings" panose="05000000000000000000" pitchFamily="2" charset="2"/>
              <a:buChar char="Ø"/>
            </a:pPr>
            <a:r>
              <a:rPr lang="en-US" sz="1800" dirty="0">
                <a:latin typeface="+mn-lt"/>
              </a:rPr>
              <a:t>and then by conventional National Production and imports.</a:t>
            </a:r>
          </a:p>
          <a:p>
            <a:pPr marL="0" indent="0">
              <a:spcBef>
                <a:spcPts val="0"/>
              </a:spcBef>
              <a:buFont typeface="Symbol" panose="05050102010706020507" pitchFamily="18" charset="2"/>
              <a:buNone/>
            </a:pPr>
            <a:endParaRPr lang="en-US" sz="1800" dirty="0">
              <a:latin typeface="+mn-lt"/>
            </a:endParaRPr>
          </a:p>
          <a:p>
            <a:pPr marL="0" indent="0">
              <a:spcBef>
                <a:spcPts val="0"/>
              </a:spcBef>
              <a:buFont typeface="Symbol" panose="05050102010706020507" pitchFamily="18" charset="2"/>
              <a:buNone/>
            </a:pPr>
            <a:endParaRPr lang="en-US" sz="1800" dirty="0">
              <a:latin typeface="+mn-lt"/>
            </a:endParaRPr>
          </a:p>
        </p:txBody>
      </p:sp>
      <p:pic>
        <p:nvPicPr>
          <p:cNvPr id="3" name="Picture 2">
            <a:extLst>
              <a:ext uri="{FF2B5EF4-FFF2-40B4-BE49-F238E27FC236}">
                <a16:creationId xmlns:a16="http://schemas.microsoft.com/office/drawing/2014/main" id="{46FBB1F5-27D9-BE74-F405-153AC6E4B409}"/>
              </a:ext>
            </a:extLst>
          </p:cNvPr>
          <p:cNvPicPr>
            <a:picLocks noChangeAspect="1"/>
          </p:cNvPicPr>
          <p:nvPr/>
        </p:nvPicPr>
        <p:blipFill>
          <a:blip r:embed="rId2"/>
          <a:stretch>
            <a:fillRect/>
          </a:stretch>
        </p:blipFill>
        <p:spPr>
          <a:xfrm>
            <a:off x="208086" y="1218988"/>
            <a:ext cx="661237" cy="686055"/>
          </a:xfrm>
          <a:prstGeom prst="rect">
            <a:avLst/>
          </a:prstGeom>
        </p:spPr>
      </p:pic>
      <p:pic>
        <p:nvPicPr>
          <p:cNvPr id="5" name="Picture 4">
            <a:extLst>
              <a:ext uri="{FF2B5EF4-FFF2-40B4-BE49-F238E27FC236}">
                <a16:creationId xmlns:a16="http://schemas.microsoft.com/office/drawing/2014/main" id="{BD2FDB1D-916B-94F2-ADCA-B9F1DE074ED0}"/>
              </a:ext>
            </a:extLst>
          </p:cNvPr>
          <p:cNvPicPr>
            <a:picLocks noChangeAspect="1"/>
          </p:cNvPicPr>
          <p:nvPr/>
        </p:nvPicPr>
        <p:blipFill>
          <a:blip r:embed="rId3"/>
          <a:stretch>
            <a:fillRect/>
          </a:stretch>
        </p:blipFill>
        <p:spPr>
          <a:xfrm>
            <a:off x="252493" y="2132856"/>
            <a:ext cx="730331" cy="730331"/>
          </a:xfrm>
          <a:prstGeom prst="rect">
            <a:avLst/>
          </a:prstGeom>
          <a:noFill/>
          <a:ln>
            <a:noFill/>
          </a:ln>
        </p:spPr>
      </p:pic>
      <p:pic>
        <p:nvPicPr>
          <p:cNvPr id="6" name="Picture 5">
            <a:extLst>
              <a:ext uri="{FF2B5EF4-FFF2-40B4-BE49-F238E27FC236}">
                <a16:creationId xmlns:a16="http://schemas.microsoft.com/office/drawing/2014/main" id="{1E3E9374-3996-9503-01F7-775C95E67B12}"/>
              </a:ext>
            </a:extLst>
          </p:cNvPr>
          <p:cNvPicPr>
            <a:picLocks noChangeAspect="1"/>
          </p:cNvPicPr>
          <p:nvPr/>
        </p:nvPicPr>
        <p:blipFill>
          <a:blip r:embed="rId4"/>
          <a:stretch>
            <a:fillRect/>
          </a:stretch>
        </p:blipFill>
        <p:spPr>
          <a:xfrm>
            <a:off x="354178" y="4221088"/>
            <a:ext cx="654634" cy="725816"/>
          </a:xfrm>
          <a:prstGeom prst="rect">
            <a:avLst/>
          </a:prstGeom>
        </p:spPr>
      </p:pic>
      <p:sp>
        <p:nvSpPr>
          <p:cNvPr id="7" name="Arrow: Down 6">
            <a:extLst>
              <a:ext uri="{FF2B5EF4-FFF2-40B4-BE49-F238E27FC236}">
                <a16:creationId xmlns:a16="http://schemas.microsoft.com/office/drawing/2014/main" id="{1D6F3AB8-DE5F-5386-BC6C-05EE9E04E3D6}"/>
              </a:ext>
            </a:extLst>
          </p:cNvPr>
          <p:cNvSpPr/>
          <p:nvPr/>
        </p:nvSpPr>
        <p:spPr>
          <a:xfrm>
            <a:off x="8688288" y="2348880"/>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Arrow: Down 7">
            <a:extLst>
              <a:ext uri="{FF2B5EF4-FFF2-40B4-BE49-F238E27FC236}">
                <a16:creationId xmlns:a16="http://schemas.microsoft.com/office/drawing/2014/main" id="{19551AF5-4178-3543-5DD0-1BFA02B24EED}"/>
              </a:ext>
            </a:extLst>
          </p:cNvPr>
          <p:cNvSpPr/>
          <p:nvPr/>
        </p:nvSpPr>
        <p:spPr>
          <a:xfrm>
            <a:off x="8688288" y="4622868"/>
            <a:ext cx="21602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A17F16D7-38C4-0279-316C-F05B3A25489E}"/>
              </a:ext>
            </a:extLst>
          </p:cNvPr>
          <p:cNvSpPr txBox="1"/>
          <p:nvPr/>
        </p:nvSpPr>
        <p:spPr>
          <a:xfrm>
            <a:off x="8976320" y="2349761"/>
            <a:ext cx="2420689" cy="792088"/>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rPr>
              <a:t>Higher CO</a:t>
            </a:r>
            <a:r>
              <a:rPr kumimoji="0" lang="en-US" sz="1600" b="1" i="0" u="none" strike="noStrike" kern="1200" cap="none" spc="0" normalizeH="0" baseline="-25000" noProof="0">
                <a:ln>
                  <a:noFill/>
                </a:ln>
                <a:solidFill>
                  <a:srgbClr val="76B828"/>
                </a:solidFill>
                <a:effectLst/>
                <a:uLnTx/>
                <a:uFillTx/>
                <a:latin typeface="Lato" panose="020F0502020204030203"/>
                <a:ea typeface="Lato" panose="020F0502020204030203" pitchFamily="34" charset="0"/>
                <a:cs typeface="Lato" panose="020F0502020204030203" pitchFamily="34" charset="0"/>
              </a:rPr>
              <a:t>2</a:t>
            </a:r>
            <a:r>
              <a:rPr kumimoji="0" lang="en-US" sz="16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rPr>
              <a:t> emissions factor</a:t>
            </a:r>
            <a:endParaRPr kumimoji="0" lang="en-BE" sz="16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1F853E0C-6F78-9166-E535-0BD64E5829E7}"/>
              </a:ext>
            </a:extLst>
          </p:cNvPr>
          <p:cNvSpPr txBox="1"/>
          <p:nvPr/>
        </p:nvSpPr>
        <p:spPr>
          <a:xfrm>
            <a:off x="8976320" y="4614714"/>
            <a:ext cx="2420689" cy="792088"/>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rPr>
              <a:t>Higher CO</a:t>
            </a:r>
            <a:r>
              <a:rPr kumimoji="0" lang="en-US" sz="1600" b="1" i="0" u="none" strike="noStrike" kern="1200" cap="none" spc="0" normalizeH="0" baseline="-25000" noProof="0">
                <a:ln>
                  <a:noFill/>
                </a:ln>
                <a:solidFill>
                  <a:srgbClr val="76B828"/>
                </a:solidFill>
                <a:effectLst/>
                <a:uLnTx/>
                <a:uFillTx/>
                <a:latin typeface="Lato" panose="020F0502020204030203"/>
                <a:ea typeface="Lato" panose="020F0502020204030203" pitchFamily="34" charset="0"/>
                <a:cs typeface="Lato" panose="020F0502020204030203" pitchFamily="34" charset="0"/>
              </a:rPr>
              <a:t>2</a:t>
            </a:r>
            <a:r>
              <a:rPr kumimoji="0" lang="en-US" sz="16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rPr>
              <a:t> emissions factor</a:t>
            </a:r>
            <a:endParaRPr kumimoji="0" lang="en-BE" sz="1600" b="1" i="0" u="none" strike="noStrike" kern="1200" cap="none" spc="0" normalizeH="0" baseline="0" noProof="0">
              <a:ln>
                <a:noFill/>
              </a:ln>
              <a:solidFill>
                <a:srgbClr val="76B828"/>
              </a:solidFill>
              <a:effectLst/>
              <a:uLnTx/>
              <a:uFillTx/>
              <a:latin typeface="Lato" panose="020F0502020204030203"/>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4542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A29102-34A4-46FB-8052-40587774D23D}"/>
              </a:ext>
            </a:extLst>
          </p:cNvPr>
          <p:cNvSpPr>
            <a:spLocks noGrp="1"/>
          </p:cNvSpPr>
          <p:nvPr>
            <p:ph type="sldNum" sz="quarter" idx="10"/>
          </p:nvPr>
        </p:nvSpPr>
        <p:spPr/>
        <p:txBody>
          <a:bodyPr/>
          <a:lstStyle/>
          <a:p>
            <a:fld id="{9D404F8A-4261-C64A-8103-2CDECA8B7FD7}" type="slidenum">
              <a:rPr lang="fr-FR" smtClean="0"/>
              <a:pPr/>
              <a:t>43</a:t>
            </a:fld>
            <a:endParaRPr lang="fr-FR"/>
          </a:p>
        </p:txBody>
      </p:sp>
      <p:sp>
        <p:nvSpPr>
          <p:cNvPr id="16" name="Title 2">
            <a:extLst>
              <a:ext uri="{FF2B5EF4-FFF2-40B4-BE49-F238E27FC236}">
                <a16:creationId xmlns:a16="http://schemas.microsoft.com/office/drawing/2014/main" id="{6B006A18-3D26-D339-62D9-25CC3E4A7D06}"/>
              </a:ext>
            </a:extLst>
          </p:cNvPr>
          <p:cNvSpPr>
            <a:spLocks noGrp="1"/>
          </p:cNvSpPr>
          <p:nvPr>
            <p:ph type="title"/>
          </p:nvPr>
        </p:nvSpPr>
        <p:spPr>
          <a:xfrm>
            <a:off x="838201" y="381001"/>
            <a:ext cx="9850779" cy="570866"/>
          </a:xfrm>
        </p:spPr>
        <p:txBody>
          <a:bodyPr/>
          <a:lstStyle/>
          <a:p>
            <a:r>
              <a:rPr lang="en-US"/>
              <a:t>Dual assessment of Hydrogen and Natural gas infrastructure</a:t>
            </a:r>
            <a:endParaRPr lang="en-GB"/>
          </a:p>
        </p:txBody>
      </p:sp>
      <p:pic>
        <p:nvPicPr>
          <p:cNvPr id="12" name="Picture 11">
            <a:extLst>
              <a:ext uri="{FF2B5EF4-FFF2-40B4-BE49-F238E27FC236}">
                <a16:creationId xmlns:a16="http://schemas.microsoft.com/office/drawing/2014/main" id="{FDCAFF21-EC6A-60C8-C54D-E4B843587B07}"/>
              </a:ext>
            </a:extLst>
          </p:cNvPr>
          <p:cNvPicPr>
            <a:picLocks noChangeAspect="1"/>
          </p:cNvPicPr>
          <p:nvPr/>
        </p:nvPicPr>
        <p:blipFill rotWithShape="1">
          <a:blip r:embed="rId2"/>
          <a:srcRect l="-2690" r="2690"/>
          <a:stretch/>
        </p:blipFill>
        <p:spPr>
          <a:xfrm>
            <a:off x="473525" y="1633997"/>
            <a:ext cx="5353050" cy="4400550"/>
          </a:xfrm>
          <a:prstGeom prst="rect">
            <a:avLst/>
          </a:prstGeom>
        </p:spPr>
      </p:pic>
      <p:sp>
        <p:nvSpPr>
          <p:cNvPr id="13" name="Footer Placeholder 5">
            <a:extLst>
              <a:ext uri="{FF2B5EF4-FFF2-40B4-BE49-F238E27FC236}">
                <a16:creationId xmlns:a16="http://schemas.microsoft.com/office/drawing/2014/main" id="{495C61A2-C39F-F993-7A0B-7E6748B9E3CA}"/>
              </a:ext>
            </a:extLst>
          </p:cNvPr>
          <p:cNvSpPr txBox="1">
            <a:spLocks/>
          </p:cNvSpPr>
          <p:nvPr/>
        </p:nvSpPr>
        <p:spPr>
          <a:xfrm>
            <a:off x="50943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atin typeface="Lato" panose="020F0502020204030203" pitchFamily="34" charset="0"/>
              </a:rPr>
              <a:t>Dual </a:t>
            </a:r>
            <a:r>
              <a:rPr lang="fr-FR" err="1">
                <a:latin typeface="Lato" panose="020F0502020204030203" pitchFamily="34" charset="0"/>
              </a:rPr>
              <a:t>assessment</a:t>
            </a:r>
            <a:r>
              <a:rPr lang="fr-FR">
                <a:latin typeface="Lato" panose="020F0502020204030203" pitchFamily="34" charset="0"/>
              </a:rPr>
              <a:t> for Hydrogen and NG infrastructure to capture </a:t>
            </a:r>
            <a:r>
              <a:rPr lang="fr-FR" err="1">
                <a:latin typeface="Lato" panose="020F0502020204030203" pitchFamily="34" charset="0"/>
              </a:rPr>
              <a:t>interlinkages</a:t>
            </a:r>
            <a:r>
              <a:rPr lang="fr-FR">
                <a:latin typeface="Lato" panose="020F0502020204030203" pitchFamily="34" charset="0"/>
              </a:rPr>
              <a:t> </a:t>
            </a:r>
            <a:r>
              <a:rPr lang="fr-FR" err="1">
                <a:latin typeface="Lato" panose="020F0502020204030203" pitchFamily="34" charset="0"/>
              </a:rPr>
              <a:t>between</a:t>
            </a:r>
            <a:r>
              <a:rPr lang="fr-FR">
                <a:latin typeface="Lato" panose="020F0502020204030203" pitchFamily="34" charset="0"/>
              </a:rPr>
              <a:t> </a:t>
            </a:r>
            <a:r>
              <a:rPr lang="fr-FR" err="1">
                <a:latin typeface="Lato" panose="020F0502020204030203" pitchFamily="34" charset="0"/>
              </a:rPr>
              <a:t>energy</a:t>
            </a:r>
            <a:r>
              <a:rPr lang="fr-FR">
                <a:latin typeface="Lato" panose="020F0502020204030203" pitchFamily="34" charset="0"/>
              </a:rPr>
              <a:t> carriers </a:t>
            </a:r>
          </a:p>
        </p:txBody>
      </p:sp>
      <p:sp>
        <p:nvSpPr>
          <p:cNvPr id="14" name="Text Placeholder 1">
            <a:extLst>
              <a:ext uri="{FF2B5EF4-FFF2-40B4-BE49-F238E27FC236}">
                <a16:creationId xmlns:a16="http://schemas.microsoft.com/office/drawing/2014/main" id="{0A2AF7A0-6EC7-CD51-AF1F-B2617F676175}"/>
              </a:ext>
            </a:extLst>
          </p:cNvPr>
          <p:cNvSpPr txBox="1">
            <a:spLocks/>
          </p:cNvSpPr>
          <p:nvPr/>
        </p:nvSpPr>
        <p:spPr>
          <a:xfrm>
            <a:off x="2639616" y="1279177"/>
            <a:ext cx="1579420" cy="365125"/>
          </a:xfrm>
          <a:prstGeom prst="rect">
            <a:avLst/>
          </a:prstGeom>
        </p:spPr>
        <p:txBody>
          <a:bodyPr>
            <a:noAutofit/>
          </a:bodyPr>
          <a:lst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rgbClr val="92D050"/>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rgbClr val="92D050"/>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Symbol" panose="05050102010706020507" pitchFamily="18" charset="2"/>
              <a:buNone/>
            </a:pPr>
            <a:r>
              <a:rPr lang="en-US" sz="1800" b="1">
                <a:latin typeface="+mn-lt"/>
              </a:rPr>
              <a:t>TEN- E criteria</a:t>
            </a:r>
            <a:r>
              <a:rPr lang="en-US" sz="1800">
                <a:latin typeface="+mn-lt"/>
              </a:rPr>
              <a:t>			</a:t>
            </a:r>
            <a:endParaRPr lang="en-GB" sz="1800">
              <a:latin typeface="+mn-lt"/>
            </a:endParaRPr>
          </a:p>
        </p:txBody>
      </p:sp>
      <p:pic>
        <p:nvPicPr>
          <p:cNvPr id="15" name="Graphic 14" descr="Magnifying glass outline">
            <a:extLst>
              <a:ext uri="{FF2B5EF4-FFF2-40B4-BE49-F238E27FC236}">
                <a16:creationId xmlns:a16="http://schemas.microsoft.com/office/drawing/2014/main" id="{A68363DB-73B7-34A1-B9E8-847BEF2296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1686" y="1293812"/>
            <a:ext cx="660995" cy="660995"/>
          </a:xfrm>
          <a:prstGeom prst="rect">
            <a:avLst/>
          </a:prstGeom>
        </p:spPr>
      </p:pic>
      <p:sp>
        <p:nvSpPr>
          <p:cNvPr id="17" name="TextBox 16">
            <a:extLst>
              <a:ext uri="{FF2B5EF4-FFF2-40B4-BE49-F238E27FC236}">
                <a16:creationId xmlns:a16="http://schemas.microsoft.com/office/drawing/2014/main" id="{CD84B30E-FB23-93C3-DE6E-6396B4DD1160}"/>
              </a:ext>
            </a:extLst>
          </p:cNvPr>
          <p:cNvSpPr txBox="1"/>
          <p:nvPr/>
        </p:nvSpPr>
        <p:spPr>
          <a:xfrm>
            <a:off x="6847583" y="2480942"/>
            <a:ext cx="4837459" cy="3725794"/>
          </a:xfrm>
          <a:prstGeom prst="rect">
            <a:avLst/>
          </a:prstGeom>
        </p:spPr>
        <p:txBody>
          <a:bodyPr vert="horz" wrap="square" lIns="91440" tIns="45720" rIns="91440" bIns="45720" rtlCol="0">
            <a:normAutofit/>
          </a:bodyPr>
          <a:lstStyle/>
          <a:p>
            <a:pPr marL="285750" indent="-285750" algn="just">
              <a:lnSpc>
                <a:spcPct val="120000"/>
              </a:lnSpc>
              <a:spcBef>
                <a:spcPts val="600"/>
              </a:spcBef>
              <a:spcAft>
                <a:spcPts val="600"/>
              </a:spcAft>
              <a:buClr>
                <a:srgbClr val="76B828"/>
              </a:buClr>
              <a:buFont typeface="Wingdings" panose="05000000000000000000" pitchFamily="2" charset="2"/>
              <a:buChar char="Ø"/>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Dual assessment of Hydrogen and Natural gas infrastructure is proposed to capture Security of Supply and flexibility benefits of Hydrogen infrastructure</a:t>
            </a:r>
          </a:p>
          <a:p>
            <a:pPr marL="285750" indent="-285750" algn="just">
              <a:lnSpc>
                <a:spcPct val="120000"/>
              </a:lnSpc>
              <a:spcBef>
                <a:spcPts val="600"/>
              </a:spcBef>
              <a:spcAft>
                <a:spcPts val="600"/>
              </a:spcAft>
              <a:buClr>
                <a:srgbClr val="76B828"/>
              </a:buClr>
              <a:buFont typeface="Wingdings" panose="05000000000000000000" pitchFamily="2" charset="2"/>
              <a:buChar char="ü"/>
            </a:pPr>
            <a:endParaRPr lang="en-US" sz="1600" b="1">
              <a:latin typeface="Lato" panose="020F0502020204030203"/>
              <a:ea typeface="Lato" panose="020F0502020204030203" pitchFamily="34" charset="0"/>
              <a:cs typeface="Lato" panose="020F0502020204030203" pitchFamily="34" charset="0"/>
            </a:endParaRPr>
          </a:p>
          <a:p>
            <a:pPr marL="285750" indent="-285750" algn="just">
              <a:lnSpc>
                <a:spcPct val="120000"/>
              </a:lnSpc>
              <a:spcBef>
                <a:spcPts val="600"/>
              </a:spcBef>
              <a:spcAft>
                <a:spcPts val="600"/>
              </a:spcAft>
              <a:buClr>
                <a:srgbClr val="76B828"/>
              </a:buClr>
              <a:buFont typeface="Wingdings" panose="05000000000000000000" pitchFamily="2" charset="2"/>
              <a:buChar char="ü"/>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Benefits in the broad-sense, </a:t>
            </a:r>
            <a:r>
              <a:rPr lang="en-US" sz="1600" b="1">
                <a:latin typeface="Lato" panose="020F0502020204030203"/>
                <a:ea typeface="Lato" panose="020F0502020204030203" pitchFamily="34" charset="0"/>
                <a:cs typeface="Lato" panose="020F0502020204030203" pitchFamily="34" charset="0"/>
              </a:rPr>
              <a:t>it is important to capture interlinkages/ impact with Natural Gas infrastructure</a:t>
            </a:r>
            <a:endPar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algn="just">
              <a:lnSpc>
                <a:spcPct val="120000"/>
              </a:lnSpc>
              <a:spcBef>
                <a:spcPts val="600"/>
              </a:spcBef>
              <a:spcAft>
                <a:spcPts val="600"/>
              </a:spcAft>
              <a:buClr>
                <a:srgbClr val="76B828"/>
              </a:buClr>
            </a:pPr>
            <a:endParaRPr kumimoji="0" lang="en-US" sz="14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US"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a:p>
            <a:pPr marL="571500" indent="-571500">
              <a:lnSpc>
                <a:spcPct val="120000"/>
              </a:lnSpc>
              <a:spcBef>
                <a:spcPts val="1000"/>
              </a:spcBef>
              <a:buFont typeface="Arial" panose="020B0604020202020204" pitchFamily="34" charset="0"/>
              <a:buChar char="•"/>
            </a:pPr>
            <a:endParaRPr kumimoji="0" lang="en-BE"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2" name="Rectangle: Rounded Corners 1">
            <a:extLst>
              <a:ext uri="{FF2B5EF4-FFF2-40B4-BE49-F238E27FC236}">
                <a16:creationId xmlns:a16="http://schemas.microsoft.com/office/drawing/2014/main" id="{84634774-1D27-FD6D-83A0-98091037A341}"/>
              </a:ext>
            </a:extLst>
          </p:cNvPr>
          <p:cNvSpPr/>
          <p:nvPr/>
        </p:nvSpPr>
        <p:spPr>
          <a:xfrm>
            <a:off x="3431703" y="3308691"/>
            <a:ext cx="2573515" cy="2064525"/>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Arrow: Curved Down 4">
            <a:extLst>
              <a:ext uri="{FF2B5EF4-FFF2-40B4-BE49-F238E27FC236}">
                <a16:creationId xmlns:a16="http://schemas.microsoft.com/office/drawing/2014/main" id="{8C49E69F-297C-7BBF-6B9A-69A03CFC6921}"/>
              </a:ext>
            </a:extLst>
          </p:cNvPr>
          <p:cNvSpPr/>
          <p:nvPr/>
        </p:nvSpPr>
        <p:spPr>
          <a:xfrm rot="20194689">
            <a:off x="4956100" y="2212975"/>
            <a:ext cx="2573515" cy="5359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108352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a:xfrm>
            <a:off x="504932" y="3048000"/>
            <a:ext cx="11135684" cy="570866"/>
          </a:xfrm>
        </p:spPr>
        <p:txBody>
          <a:bodyPr/>
          <a:lstStyle/>
          <a:p>
            <a:r>
              <a:rPr lang="en-US" sz="2800" dirty="0"/>
              <a:t>6.1 Benefits of hydrogen infrastructure (Interlinkage H2-electricity)</a:t>
            </a:r>
          </a:p>
        </p:txBody>
      </p:sp>
    </p:spTree>
    <p:extLst>
      <p:ext uri="{BB962C8B-B14F-4D97-AF65-F5344CB8AC3E}">
        <p14:creationId xmlns:p14="http://schemas.microsoft.com/office/powerpoint/2010/main" val="1529250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 descr="Electrolysis Hydrogen Stock Illustrations – 266 Electrolysis Hydrogen Stock  Illustrations, Vectors &amp; Clipart - Dreamstime">
            <a:extLst>
              <a:ext uri="{FF2B5EF4-FFF2-40B4-BE49-F238E27FC236}">
                <a16:creationId xmlns:a16="http://schemas.microsoft.com/office/drawing/2014/main" id="{E2F29070-5A7E-E9D6-47CD-E3569C8D6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780" y="1918368"/>
            <a:ext cx="555090" cy="552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6658730-F94E-4284-B548-E8D0A5FE57E5}"/>
              </a:ext>
            </a:extLst>
          </p:cNvPr>
          <p:cNvSpPr/>
          <p:nvPr/>
        </p:nvSpPr>
        <p:spPr>
          <a:xfrm>
            <a:off x="690139" y="1347380"/>
            <a:ext cx="1434903" cy="801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A6ABA7F-E838-4293-B9F0-42D1862B5151}"/>
              </a:ext>
            </a:extLst>
          </p:cNvPr>
          <p:cNvSpPr txBox="1"/>
          <p:nvPr/>
        </p:nvSpPr>
        <p:spPr>
          <a:xfrm>
            <a:off x="598697" y="1277041"/>
            <a:ext cx="1659987" cy="942536"/>
          </a:xfrm>
          <a:prstGeom prst="rect">
            <a:avLst/>
          </a:prstGeom>
        </p:spPr>
        <p:txBody>
          <a:bodyPr vert="horz" wrap="square" lIns="91440" tIns="45720" rIns="91440" bIns="45720" rtlCol="0" anchor="ctr" anchorCtr="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400" b="1" i="0" u="none" strike="noStrike" kern="1200" cap="none"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Scenario Expansion Model</a:t>
            </a:r>
          </a:p>
        </p:txBody>
      </p:sp>
      <p:sp>
        <p:nvSpPr>
          <p:cNvPr id="29" name="Rectangle 28">
            <a:extLst>
              <a:ext uri="{FF2B5EF4-FFF2-40B4-BE49-F238E27FC236}">
                <a16:creationId xmlns:a16="http://schemas.microsoft.com/office/drawing/2014/main" id="{884BA8C6-81A0-47D2-BE7F-4AE9857FADCD}"/>
              </a:ext>
            </a:extLst>
          </p:cNvPr>
          <p:cNvSpPr/>
          <p:nvPr/>
        </p:nvSpPr>
        <p:spPr>
          <a:xfrm>
            <a:off x="1658434" y="3773755"/>
            <a:ext cx="1274120" cy="801859"/>
          </a:xfrm>
          <a:prstGeom prst="rect">
            <a:avLst/>
          </a:prstGeom>
          <a:solidFill>
            <a:schemeClr val="tx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3FFE19B-6DB5-4C7B-B019-925CB2931642}"/>
              </a:ext>
            </a:extLst>
          </p:cNvPr>
          <p:cNvSpPr txBox="1"/>
          <p:nvPr/>
        </p:nvSpPr>
        <p:spPr>
          <a:xfrm>
            <a:off x="1608500" y="3682271"/>
            <a:ext cx="1324054" cy="942536"/>
          </a:xfrm>
          <a:prstGeom prst="rect">
            <a:avLst/>
          </a:prstGeom>
        </p:spPr>
        <p:txBody>
          <a:bodyPr vert="horz" wrap="square" lIns="91440" tIns="45720" rIns="91440" bIns="45720" rtlCol="0" anchor="ctr" anchorCtr="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300"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 H</a:t>
            </a:r>
            <a:r>
              <a:rPr kumimoji="0" lang="en-GB" sz="1300" i="0" u="none" strike="noStrike" kern="1200" cap="none" spc="0" normalizeH="0" baseline="-2500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2</a:t>
            </a:r>
            <a:r>
              <a:rPr kumimoji="0" lang="en-GB" sz="1300"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 + Electricity dispatch model</a:t>
            </a:r>
          </a:p>
        </p:txBody>
      </p:sp>
      <p:cxnSp>
        <p:nvCxnSpPr>
          <p:cNvPr id="31" name="Straight Connector 30">
            <a:extLst>
              <a:ext uri="{FF2B5EF4-FFF2-40B4-BE49-F238E27FC236}">
                <a16:creationId xmlns:a16="http://schemas.microsoft.com/office/drawing/2014/main" id="{31CA6410-C727-45AD-945C-C4B375BEA11A}"/>
              </a:ext>
            </a:extLst>
          </p:cNvPr>
          <p:cNvCxnSpPr/>
          <p:nvPr/>
        </p:nvCxnSpPr>
        <p:spPr>
          <a:xfrm>
            <a:off x="3050915" y="4149268"/>
            <a:ext cx="468110" cy="0"/>
          </a:xfrm>
          <a:prstGeom prst="line">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EEDF45F-734C-42AD-BD51-AF304BC86B03}"/>
              </a:ext>
            </a:extLst>
          </p:cNvPr>
          <p:cNvSpPr/>
          <p:nvPr/>
        </p:nvSpPr>
        <p:spPr>
          <a:xfrm>
            <a:off x="5629233" y="3777785"/>
            <a:ext cx="1247174" cy="801859"/>
          </a:xfrm>
          <a:prstGeom prst="rect">
            <a:avLst/>
          </a:prstGeom>
          <a:solidFill>
            <a:schemeClr val="tx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BFD9201B-E693-4F49-B8DD-EDF015E64D93}"/>
              </a:ext>
            </a:extLst>
          </p:cNvPr>
          <p:cNvSpPr txBox="1"/>
          <p:nvPr/>
        </p:nvSpPr>
        <p:spPr>
          <a:xfrm>
            <a:off x="5716177" y="3853922"/>
            <a:ext cx="970001" cy="624957"/>
          </a:xfrm>
          <a:prstGeom prst="rect">
            <a:avLst/>
          </a:prstGeom>
        </p:spPr>
        <p:txBody>
          <a:bodyPr vert="horz" wrap="square" lIns="91440" tIns="45720" rIns="91440" bIns="45720" rtlCol="0" anchor="ctr" anchorCtr="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600"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CBA</a:t>
            </a:r>
          </a:p>
        </p:txBody>
      </p:sp>
      <p:cxnSp>
        <p:nvCxnSpPr>
          <p:cNvPr id="55" name="Straight Connector 54">
            <a:extLst>
              <a:ext uri="{FF2B5EF4-FFF2-40B4-BE49-F238E27FC236}">
                <a16:creationId xmlns:a16="http://schemas.microsoft.com/office/drawing/2014/main" id="{B5438E1E-DCE7-48B3-9C06-2D6960396F4C}"/>
              </a:ext>
            </a:extLst>
          </p:cNvPr>
          <p:cNvCxnSpPr>
            <a:cxnSpLocks/>
          </p:cNvCxnSpPr>
          <p:nvPr/>
        </p:nvCxnSpPr>
        <p:spPr>
          <a:xfrm>
            <a:off x="800049" y="2484520"/>
            <a:ext cx="16610" cy="16900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E79DE56-9AA0-47DE-82DF-71DB0E4ED2C5}"/>
              </a:ext>
            </a:extLst>
          </p:cNvPr>
          <p:cNvCxnSpPr>
            <a:cxnSpLocks/>
          </p:cNvCxnSpPr>
          <p:nvPr/>
        </p:nvCxnSpPr>
        <p:spPr>
          <a:xfrm>
            <a:off x="808354" y="4149268"/>
            <a:ext cx="624788" cy="4684"/>
          </a:xfrm>
          <a:prstGeom prst="line">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74C308-7119-4C98-99B5-1E3D3E13B40E}"/>
              </a:ext>
            </a:extLst>
          </p:cNvPr>
          <p:cNvCxnSpPr>
            <a:cxnSpLocks/>
          </p:cNvCxnSpPr>
          <p:nvPr/>
        </p:nvCxnSpPr>
        <p:spPr>
          <a:xfrm>
            <a:off x="6987726" y="4178716"/>
            <a:ext cx="455139" cy="8414"/>
          </a:xfrm>
          <a:prstGeom prst="line">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A51EF1CC-34D0-40C8-9B24-C017DF792003}"/>
              </a:ext>
            </a:extLst>
          </p:cNvPr>
          <p:cNvSpPr/>
          <p:nvPr/>
        </p:nvSpPr>
        <p:spPr>
          <a:xfrm>
            <a:off x="7601614" y="3786818"/>
            <a:ext cx="1247173" cy="801859"/>
          </a:xfrm>
          <a:prstGeom prst="rect">
            <a:avLst/>
          </a:prstGeom>
          <a:solidFill>
            <a:schemeClr val="tx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086783FA-42CD-4E66-BC92-6098B5B6CC8D}"/>
              </a:ext>
            </a:extLst>
          </p:cNvPr>
          <p:cNvSpPr txBox="1"/>
          <p:nvPr/>
        </p:nvSpPr>
        <p:spPr>
          <a:xfrm>
            <a:off x="7546704" y="3745960"/>
            <a:ext cx="1324072" cy="829654"/>
          </a:xfrm>
          <a:prstGeom prst="rect">
            <a:avLst/>
          </a:prstGeom>
        </p:spPr>
        <p:txBody>
          <a:bodyPr vert="horz" wrap="square" lIns="91440" tIns="45720" rIns="91440" bIns="45720" rtlCol="0" anchor="ctr" anchorCtr="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600"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Projects Impact</a:t>
            </a:r>
            <a:endParaRPr kumimoji="0" lang="en-GB" sz="1400"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84" name="TextBox 83">
            <a:extLst>
              <a:ext uri="{FF2B5EF4-FFF2-40B4-BE49-F238E27FC236}">
                <a16:creationId xmlns:a16="http://schemas.microsoft.com/office/drawing/2014/main" id="{AAF48730-40B8-4954-AD52-99715BA467B0}"/>
              </a:ext>
            </a:extLst>
          </p:cNvPr>
          <p:cNvSpPr txBox="1"/>
          <p:nvPr/>
        </p:nvSpPr>
        <p:spPr>
          <a:xfrm>
            <a:off x="815782" y="2475728"/>
            <a:ext cx="2173744" cy="937852"/>
          </a:xfrm>
          <a:prstGeom prst="rect">
            <a:avLst/>
          </a:prstGeom>
        </p:spPr>
        <p:txBody>
          <a:bodyPr vert="horz" wrap="square" lIns="91440" tIns="45720" rIns="91440" bIns="45720" rtlCol="0" anchor="ctr">
            <a:noAutofit/>
          </a:bodyPr>
          <a:lstStyle/>
          <a:p>
            <a:pPr>
              <a:spcBef>
                <a:spcPts val="1000"/>
              </a:spcBef>
            </a:pPr>
            <a:r>
              <a:rPr lang="en-GB" sz="800" b="1">
                <a:solidFill>
                  <a:srgbClr val="000000"/>
                </a:solidFill>
                <a:latin typeface="Lato" panose="020F0502020204030203"/>
                <a:ea typeface="Lato" panose="020F0502020204030203" pitchFamily="34" charset="0"/>
                <a:cs typeface="Lato" panose="020F0502020204030203" pitchFamily="34" charset="0"/>
              </a:rPr>
              <a:t>Demand </a:t>
            </a:r>
          </a:p>
          <a:p>
            <a:pPr>
              <a:spcBef>
                <a:spcPts val="1000"/>
              </a:spcBef>
            </a:pPr>
            <a:r>
              <a:rPr lang="en-GB" sz="800" b="1">
                <a:solidFill>
                  <a:srgbClr val="000000"/>
                </a:solidFill>
                <a:latin typeface="Lato" panose="020F0502020204030203"/>
                <a:ea typeface="Lato" panose="020F0502020204030203" pitchFamily="34" charset="0"/>
                <a:cs typeface="Lato" panose="020F0502020204030203" pitchFamily="34" charset="0"/>
              </a:rPr>
              <a:t>Generation Capacity</a:t>
            </a:r>
          </a:p>
          <a:p>
            <a:pPr>
              <a:spcBef>
                <a:spcPts val="1000"/>
              </a:spcBef>
            </a:pPr>
            <a:r>
              <a:rPr lang="en-GB" sz="800" b="1">
                <a:solidFill>
                  <a:srgbClr val="000000"/>
                </a:solidFill>
                <a:latin typeface="Lato" panose="020F0502020204030203"/>
                <a:ea typeface="Lato" panose="020F0502020204030203" pitchFamily="34" charset="0"/>
                <a:cs typeface="Lato" panose="020F0502020204030203" pitchFamily="34" charset="0"/>
              </a:rPr>
              <a:t>Electrolyser Capacity</a:t>
            </a:r>
          </a:p>
        </p:txBody>
      </p:sp>
      <p:sp>
        <p:nvSpPr>
          <p:cNvPr id="72" name="Flowchart: Extract 71">
            <a:extLst>
              <a:ext uri="{FF2B5EF4-FFF2-40B4-BE49-F238E27FC236}">
                <a16:creationId xmlns:a16="http://schemas.microsoft.com/office/drawing/2014/main" id="{971CE057-3CF5-43B7-B365-0F09C1E70C34}"/>
              </a:ext>
            </a:extLst>
          </p:cNvPr>
          <p:cNvSpPr/>
          <p:nvPr/>
        </p:nvSpPr>
        <p:spPr>
          <a:xfrm rot="5400000">
            <a:off x="8966149" y="3911492"/>
            <a:ext cx="829654" cy="554181"/>
          </a:xfrm>
          <a:prstGeom prst="flowChartExtra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DF5CC2C-37C3-45AB-BA50-D5471A2B870C}"/>
              </a:ext>
            </a:extLst>
          </p:cNvPr>
          <p:cNvSpPr/>
          <p:nvPr/>
        </p:nvSpPr>
        <p:spPr>
          <a:xfrm>
            <a:off x="9836661" y="3303524"/>
            <a:ext cx="1846704" cy="333303"/>
          </a:xfrm>
          <a:prstGeom prst="rect">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100" b="1" i="0" u="none" strike="noStrike" kern="1200" cap="none" spc="0" normalizeH="0" baseline="0" noProof="0">
                <a:ln>
                  <a:noFill/>
                </a:ln>
                <a:solidFill>
                  <a:schemeClr val="tx2"/>
                </a:solidFill>
                <a:effectLst/>
                <a:uLnTx/>
                <a:uFillTx/>
                <a:latin typeface="Lato" panose="020F0502020204030203"/>
                <a:ea typeface="Lato" panose="020F0502020204030203" pitchFamily="34" charset="0"/>
                <a:cs typeface="Lato" panose="020F0502020204030203" pitchFamily="34" charset="0"/>
              </a:rPr>
              <a:t>Common Indicators</a:t>
            </a:r>
          </a:p>
        </p:txBody>
      </p:sp>
      <p:sp>
        <p:nvSpPr>
          <p:cNvPr id="32" name="Rectangle 31">
            <a:extLst>
              <a:ext uri="{FF2B5EF4-FFF2-40B4-BE49-F238E27FC236}">
                <a16:creationId xmlns:a16="http://schemas.microsoft.com/office/drawing/2014/main" id="{CEB229AF-6AEF-445A-B311-5DFE5C8267D9}"/>
              </a:ext>
            </a:extLst>
          </p:cNvPr>
          <p:cNvSpPr/>
          <p:nvPr/>
        </p:nvSpPr>
        <p:spPr>
          <a:xfrm>
            <a:off x="3621870" y="3786818"/>
            <a:ext cx="1247174" cy="801859"/>
          </a:xfrm>
          <a:prstGeom prst="rect">
            <a:avLst/>
          </a:prstGeom>
          <a:solidFill>
            <a:schemeClr val="tx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41F32749-4D2B-4582-982C-567500935F4A}"/>
              </a:ext>
            </a:extLst>
          </p:cNvPr>
          <p:cNvSpPr txBox="1"/>
          <p:nvPr/>
        </p:nvSpPr>
        <p:spPr>
          <a:xfrm>
            <a:off x="3599295" y="3812601"/>
            <a:ext cx="1304731" cy="763009"/>
          </a:xfrm>
          <a:prstGeom prst="rect">
            <a:avLst/>
          </a:prstGeom>
        </p:spPr>
        <p:txBody>
          <a:bodyPr vert="horz" wrap="square" lIns="91440" tIns="45720" rIns="91440" bIns="45720" rtlCol="0" anchor="ctr" anchorCtr="0">
            <a:no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GB" sz="1300"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System Assessment / Base Run</a:t>
            </a:r>
          </a:p>
        </p:txBody>
      </p:sp>
      <p:cxnSp>
        <p:nvCxnSpPr>
          <p:cNvPr id="35" name="Straight Connector 34">
            <a:extLst>
              <a:ext uri="{FF2B5EF4-FFF2-40B4-BE49-F238E27FC236}">
                <a16:creationId xmlns:a16="http://schemas.microsoft.com/office/drawing/2014/main" id="{07068B3E-FC2D-47D1-96A2-342CA1D9CF8C}"/>
              </a:ext>
            </a:extLst>
          </p:cNvPr>
          <p:cNvCxnSpPr>
            <a:cxnSpLocks/>
          </p:cNvCxnSpPr>
          <p:nvPr/>
        </p:nvCxnSpPr>
        <p:spPr>
          <a:xfrm flipV="1">
            <a:off x="4988139" y="4165751"/>
            <a:ext cx="494927" cy="1"/>
          </a:xfrm>
          <a:prstGeom prst="line">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Titel 4"/>
          <p:cNvSpPr>
            <a:spLocks noGrp="1"/>
          </p:cNvSpPr>
          <p:nvPr>
            <p:ph type="title"/>
          </p:nvPr>
        </p:nvSpPr>
        <p:spPr/>
        <p:txBody>
          <a:bodyPr/>
          <a:lstStyle/>
          <a:p>
            <a:r>
              <a:rPr lang="en-GB"/>
              <a:t>ILM dual CBA Process Overview</a:t>
            </a:r>
          </a:p>
        </p:txBody>
      </p:sp>
      <p:sp>
        <p:nvSpPr>
          <p:cNvPr id="36" name="Slide Number Placeholder 4">
            <a:extLst>
              <a:ext uri="{FF2B5EF4-FFF2-40B4-BE49-F238E27FC236}">
                <a16:creationId xmlns:a16="http://schemas.microsoft.com/office/drawing/2014/main" id="{243FF496-E987-41D7-B5D8-AB8960B99756}"/>
              </a:ext>
            </a:extLst>
          </p:cNvPr>
          <p:cNvSpPr>
            <a:spLocks noGrp="1"/>
          </p:cNvSpPr>
          <p:nvPr>
            <p:ph type="sldNum" sz="quarter" idx="10"/>
          </p:nvPr>
        </p:nvSpPr>
        <p:spPr/>
        <p:txBody>
          <a:bodyPr/>
          <a:lstStyle/>
          <a:p>
            <a:fld id="{C7CDB754-25BF-9446-8634-13DEF6A1B38D}" type="slidenum">
              <a:rPr lang="de-DE" smtClean="0"/>
              <a:pPr/>
              <a:t>45</a:t>
            </a:fld>
            <a:endParaRPr lang="de-DE"/>
          </a:p>
        </p:txBody>
      </p:sp>
      <p:sp>
        <p:nvSpPr>
          <p:cNvPr id="39" name="Slide Number Placeholder 4">
            <a:extLst>
              <a:ext uri="{FF2B5EF4-FFF2-40B4-BE49-F238E27FC236}">
                <a16:creationId xmlns:a16="http://schemas.microsoft.com/office/drawing/2014/main" id="{FC87BF6F-0E88-40A3-A6DA-EF3BF504950A}"/>
              </a:ext>
            </a:extLst>
          </p:cNvPr>
          <p:cNvSpPr txBox="1">
            <a:spLocks/>
          </p:cNvSpPr>
          <p:nvPr/>
        </p:nvSpPr>
        <p:spPr>
          <a:xfrm>
            <a:off x="9784942" y="6334992"/>
            <a:ext cx="762000" cy="365125"/>
          </a:xfrm>
          <a:prstGeom prst="rect">
            <a:avLst/>
          </a:prstGeom>
        </p:spPr>
        <p:txBody>
          <a:bodyPr vert="horz" lIns="91440" tIns="45720" rIns="0" bIns="45720" rtlCol="0" anchor="ctr"/>
          <a:lstStyle>
            <a:defPPr>
              <a:defRPr lang="en-US"/>
            </a:defPPr>
            <a:lvl1pPr marL="0" algn="r" defTabSz="914400" rtl="0" eaLnBrk="1" latinLnBrk="0" hangingPunct="1">
              <a:defRPr sz="1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CDB754-25BF-9446-8634-13DEF6A1B38D}" type="slidenum">
              <a:rPr lang="de-DE" smtClean="0"/>
              <a:pPr/>
              <a:t>45</a:t>
            </a:fld>
            <a:endParaRPr lang="de-DE"/>
          </a:p>
        </p:txBody>
      </p:sp>
      <p:sp>
        <p:nvSpPr>
          <p:cNvPr id="43" name="Rectangle 42">
            <a:extLst>
              <a:ext uri="{FF2B5EF4-FFF2-40B4-BE49-F238E27FC236}">
                <a16:creationId xmlns:a16="http://schemas.microsoft.com/office/drawing/2014/main" id="{73F4C6AD-6B82-4EF0-B126-E5DFE9CA6726}"/>
              </a:ext>
            </a:extLst>
          </p:cNvPr>
          <p:cNvSpPr/>
          <p:nvPr/>
        </p:nvSpPr>
        <p:spPr>
          <a:xfrm>
            <a:off x="11014553" y="6315099"/>
            <a:ext cx="1066647" cy="422033"/>
          </a:xfrm>
          <a:prstGeom prst="rect">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ILM TF</a:t>
            </a:r>
          </a:p>
        </p:txBody>
      </p:sp>
      <p:cxnSp>
        <p:nvCxnSpPr>
          <p:cNvPr id="3" name="Gerade Verbindung mit Pfeil 2"/>
          <p:cNvCxnSpPr>
            <a:cxnSpLocks/>
          </p:cNvCxnSpPr>
          <p:nvPr/>
        </p:nvCxnSpPr>
        <p:spPr>
          <a:xfrm>
            <a:off x="6252820" y="3203317"/>
            <a:ext cx="0" cy="479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5329468" y="2356495"/>
            <a:ext cx="1846704" cy="925707"/>
          </a:xfrm>
          <a:prstGeom prst="rect">
            <a:avLst/>
          </a:prstGeom>
        </p:spPr>
        <p:txBody>
          <a:bodyPr vert="horz" wrap="none" lIns="91440" tIns="45720" rIns="91440" bIns="45720" rtlCol="0">
            <a:normAutofit/>
          </a:bodyPr>
          <a:lstStyle/>
          <a:p>
            <a:pPr algn="ctr">
              <a:lnSpc>
                <a:spcPct val="120000"/>
              </a:lnSpc>
              <a:spcBef>
                <a:spcPts val="1000"/>
              </a:spcBef>
            </a:pPr>
            <a:r>
              <a:rPr lang="en-GB" sz="1000" b="1">
                <a:latin typeface="Lato" panose="020F0502020204030203"/>
                <a:ea typeface="Lato" panose="020F0502020204030203" pitchFamily="34" charset="0"/>
                <a:cs typeface="Lato" panose="020F0502020204030203" pitchFamily="34" charset="0"/>
              </a:rPr>
              <a:t>Project</a:t>
            </a:r>
          </a:p>
          <a:p>
            <a:pPr algn="ctr">
              <a:lnSpc>
                <a:spcPct val="120000"/>
              </a:lnSpc>
              <a:spcBef>
                <a:spcPts val="1000"/>
              </a:spcBef>
            </a:pPr>
            <a:r>
              <a:rPr lang="en-GB" sz="1000" b="1">
                <a:latin typeface="Lato" panose="020F0502020204030203"/>
                <a:ea typeface="Lato" panose="020F0502020204030203" pitchFamily="34" charset="0"/>
                <a:cs typeface="Lato" panose="020F0502020204030203" pitchFamily="34" charset="0"/>
              </a:rPr>
              <a:t>Take out one at a time (TOOT)</a:t>
            </a:r>
            <a:br>
              <a:rPr lang="en-GB" sz="1000" b="1">
                <a:latin typeface="Lato" panose="020F0502020204030203"/>
                <a:ea typeface="Lato" panose="020F0502020204030203" pitchFamily="34" charset="0"/>
                <a:cs typeface="Lato" panose="020F0502020204030203" pitchFamily="34" charset="0"/>
              </a:rPr>
            </a:br>
            <a:r>
              <a:rPr lang="en-GB" sz="1000" b="1">
                <a:latin typeface="Lato" panose="020F0502020204030203"/>
                <a:ea typeface="Lato" panose="020F0502020204030203" pitchFamily="34" charset="0"/>
                <a:cs typeface="Lato" panose="020F0502020204030203" pitchFamily="34" charset="0"/>
              </a:rPr>
              <a:t>Put In at a time (PINT)</a:t>
            </a:r>
          </a:p>
        </p:txBody>
      </p:sp>
      <p:cxnSp>
        <p:nvCxnSpPr>
          <p:cNvPr id="45" name="Gerade Verbindung mit Pfeil 44"/>
          <p:cNvCxnSpPr>
            <a:cxnSpLocks/>
            <a:stCxn id="46" idx="0"/>
            <a:endCxn id="30" idx="2"/>
          </p:cNvCxnSpPr>
          <p:nvPr/>
        </p:nvCxnSpPr>
        <p:spPr>
          <a:xfrm flipV="1">
            <a:off x="2270438" y="4624807"/>
            <a:ext cx="89" cy="38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1579925" y="5006576"/>
            <a:ext cx="1381026" cy="529976"/>
          </a:xfrm>
          <a:prstGeom prst="rect">
            <a:avLst/>
          </a:prstGeom>
          <a:ln>
            <a:solidFill>
              <a:srgbClr val="1D458D"/>
            </a:solidFill>
          </a:ln>
        </p:spPr>
        <p:txBody>
          <a:bodyPr vert="horz" wrap="none" lIns="91440" tIns="45720" rIns="91440" bIns="45720" rtlCol="0">
            <a:normAutofit/>
          </a:bodyPr>
          <a:lstStyle/>
          <a:p>
            <a:pPr algn="ctr">
              <a:lnSpc>
                <a:spcPct val="120000"/>
              </a:lnSpc>
              <a:spcBef>
                <a:spcPts val="1000"/>
              </a:spcBef>
            </a:pPr>
            <a:r>
              <a:rPr lang="de-DE" sz="1050" b="1">
                <a:latin typeface="Lato" panose="020F0502020204030203"/>
                <a:ea typeface="Lato" panose="020F0502020204030203" pitchFamily="34" charset="0"/>
                <a:cs typeface="Lato" panose="020F0502020204030203" pitchFamily="34" charset="0"/>
              </a:rPr>
              <a:t>Reference Networks </a:t>
            </a:r>
            <a:br>
              <a:rPr lang="de-DE" sz="1050" b="1">
                <a:latin typeface="Lato" panose="020F0502020204030203"/>
                <a:ea typeface="Lato" panose="020F0502020204030203" pitchFamily="34" charset="0"/>
                <a:cs typeface="Lato" panose="020F0502020204030203" pitchFamily="34" charset="0"/>
              </a:rPr>
            </a:br>
            <a:r>
              <a:rPr lang="de-DE" sz="1050" b="1">
                <a:latin typeface="Lato" panose="020F0502020204030203"/>
                <a:ea typeface="Lato" panose="020F0502020204030203" pitchFamily="34" charset="0"/>
                <a:cs typeface="Lato" panose="020F0502020204030203" pitchFamily="34" charset="0"/>
              </a:rPr>
              <a:t>(H2 and electricity)</a:t>
            </a:r>
          </a:p>
        </p:txBody>
      </p:sp>
      <p:sp>
        <p:nvSpPr>
          <p:cNvPr id="21" name="Rectangle 20">
            <a:extLst>
              <a:ext uri="{FF2B5EF4-FFF2-40B4-BE49-F238E27FC236}">
                <a16:creationId xmlns:a16="http://schemas.microsoft.com/office/drawing/2014/main" id="{F3ED76BF-2508-FE4A-CF09-CF009A208BF4}"/>
              </a:ext>
            </a:extLst>
          </p:cNvPr>
          <p:cNvSpPr/>
          <p:nvPr/>
        </p:nvSpPr>
        <p:spPr>
          <a:xfrm>
            <a:off x="9836661" y="3779097"/>
            <a:ext cx="1846704" cy="796514"/>
          </a:xfrm>
          <a:prstGeom prst="rect">
            <a:avLst/>
          </a:prstGeom>
          <a:no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spcBef>
                <a:spcPts val="1000"/>
              </a:spcBef>
              <a:spcAft>
                <a:spcPts val="0"/>
              </a:spcAft>
              <a:buClrTx/>
              <a:buSzTx/>
              <a:buFont typeface="Arial" panose="020B0604020202020204" pitchFamily="34" charset="0"/>
              <a:buNone/>
              <a:tabLst/>
            </a:pPr>
            <a:r>
              <a:rPr kumimoji="0" lang="en-GB" sz="1000" i="0" u="none" strike="noStrike" kern="1200" cap="none" spc="0" normalizeH="0" baseline="0" noProof="0">
                <a:ln>
                  <a:noFill/>
                </a:ln>
                <a:solidFill>
                  <a:schemeClr val="tx2"/>
                </a:solidFill>
                <a:effectLst/>
                <a:uLnTx/>
                <a:uFillTx/>
                <a:latin typeface="Lato" panose="020F0502020204030203"/>
                <a:ea typeface="Lato" panose="020F0502020204030203" pitchFamily="34" charset="0"/>
                <a:cs typeface="Lato" panose="020F0502020204030203" pitchFamily="34" charset="0"/>
              </a:rPr>
              <a:t>Global SEW</a:t>
            </a:r>
          </a:p>
          <a:p>
            <a:pPr marL="0" marR="0" indent="0" algn="ctr" defTabSz="914400" rtl="0" eaLnBrk="1" fontAlgn="auto" latinLnBrk="0" hangingPunct="1">
              <a:spcBef>
                <a:spcPts val="1000"/>
              </a:spcBef>
              <a:spcAft>
                <a:spcPts val="0"/>
              </a:spcAft>
              <a:buClrTx/>
              <a:buSzTx/>
              <a:buFont typeface="Arial" panose="020B0604020202020204" pitchFamily="34" charset="0"/>
              <a:buNone/>
              <a:tabLst/>
            </a:pPr>
            <a:r>
              <a:rPr kumimoji="0" lang="en-GB" sz="1000" i="0" u="none" strike="noStrike" kern="1200" cap="none" spc="0" normalizeH="0" baseline="0" noProof="0">
                <a:ln>
                  <a:noFill/>
                </a:ln>
                <a:solidFill>
                  <a:schemeClr val="tx2"/>
                </a:solidFill>
                <a:effectLst/>
                <a:uLnTx/>
                <a:uFillTx/>
                <a:latin typeface="Lato" panose="020F0502020204030203"/>
                <a:ea typeface="Lato" panose="020F0502020204030203" pitchFamily="34" charset="0"/>
                <a:cs typeface="Lato" panose="020F0502020204030203" pitchFamily="34" charset="0"/>
              </a:rPr>
              <a:t>RES Integration</a:t>
            </a:r>
          </a:p>
          <a:p>
            <a:pPr marL="0" marR="0" indent="0" algn="ctr" defTabSz="914400" rtl="0" eaLnBrk="1" fontAlgn="auto" latinLnBrk="0" hangingPunct="1">
              <a:spcBef>
                <a:spcPts val="1000"/>
              </a:spcBef>
              <a:spcAft>
                <a:spcPts val="0"/>
              </a:spcAft>
              <a:buClrTx/>
              <a:buSzTx/>
              <a:buFont typeface="Arial" panose="020B0604020202020204" pitchFamily="34" charset="0"/>
              <a:buNone/>
              <a:tabLst/>
            </a:pPr>
            <a:r>
              <a:rPr kumimoji="0" lang="en-GB" sz="1000" i="0" u="none" strike="noStrike" kern="1200" cap="none" spc="0" normalizeH="0" baseline="0" noProof="0">
                <a:ln>
                  <a:noFill/>
                </a:ln>
                <a:solidFill>
                  <a:schemeClr val="tx2"/>
                </a:solidFill>
                <a:effectLst/>
                <a:uLnTx/>
                <a:uFillTx/>
                <a:latin typeface="Lato" panose="020F0502020204030203"/>
                <a:ea typeface="Lato" panose="020F0502020204030203" pitchFamily="34" charset="0"/>
                <a:cs typeface="Lato" panose="020F0502020204030203" pitchFamily="34" charset="0"/>
              </a:rPr>
              <a:t>CO2 emissions</a:t>
            </a:r>
          </a:p>
        </p:txBody>
      </p:sp>
    </p:spTree>
    <p:extLst>
      <p:ext uri="{BB962C8B-B14F-4D97-AF65-F5344CB8AC3E}">
        <p14:creationId xmlns:p14="http://schemas.microsoft.com/office/powerpoint/2010/main" val="684180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53DEF1-C541-3E47-F9C0-8B2F1DEBB731}"/>
              </a:ext>
            </a:extLst>
          </p:cNvPr>
          <p:cNvSpPr>
            <a:spLocks noGrp="1"/>
          </p:cNvSpPr>
          <p:nvPr>
            <p:ph type="title"/>
          </p:nvPr>
        </p:nvSpPr>
        <p:spPr/>
        <p:txBody>
          <a:bodyPr>
            <a:normAutofit/>
          </a:bodyPr>
          <a:lstStyle/>
          <a:p>
            <a:r>
              <a:rPr lang="en-GB"/>
              <a:t>Cost Benefit Analysis – </a:t>
            </a:r>
            <a:r>
              <a:rPr lang="en-GB" sz="2800"/>
              <a:t>Social Economic Welfare</a:t>
            </a:r>
            <a:endParaRPr lang="en-GB"/>
          </a:p>
        </p:txBody>
      </p:sp>
      <p:sp>
        <p:nvSpPr>
          <p:cNvPr id="5" name="Slide Number Placeholder 4">
            <a:extLst>
              <a:ext uri="{FF2B5EF4-FFF2-40B4-BE49-F238E27FC236}">
                <a16:creationId xmlns:a16="http://schemas.microsoft.com/office/drawing/2014/main" id="{8F5C9D18-8EC3-87ED-761B-78244D5207E9}"/>
              </a:ext>
            </a:extLst>
          </p:cNvPr>
          <p:cNvSpPr>
            <a:spLocks noGrp="1"/>
          </p:cNvSpPr>
          <p:nvPr>
            <p:ph type="sldNum" sz="quarter" idx="10"/>
          </p:nvPr>
        </p:nvSpPr>
        <p:spPr/>
        <p:txBody>
          <a:bodyPr/>
          <a:lstStyle/>
          <a:p>
            <a:fld id="{C7CDB754-25BF-9446-8634-13DEF6A1B38D}" type="slidenum">
              <a:rPr lang="de-DE" smtClean="0"/>
              <a:pPr/>
              <a:t>46</a:t>
            </a:fld>
            <a:endParaRPr lang="de-DE"/>
          </a:p>
        </p:txBody>
      </p:sp>
      <p:sp>
        <p:nvSpPr>
          <p:cNvPr id="3" name="Footer Placeholder 2">
            <a:extLst>
              <a:ext uri="{FF2B5EF4-FFF2-40B4-BE49-F238E27FC236}">
                <a16:creationId xmlns:a16="http://schemas.microsoft.com/office/drawing/2014/main" id="{89272040-5AA8-5630-4A84-1FEE18960463}"/>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A5CDCE59-E107-0B03-74E0-C9454CFEC540}"/>
              </a:ext>
            </a:extLst>
          </p:cNvPr>
          <p:cNvSpPr>
            <a:spLocks noGrp="1"/>
          </p:cNvSpPr>
          <p:nvPr>
            <p:ph type="dt" sz="half" idx="4294967295"/>
          </p:nvPr>
        </p:nvSpPr>
        <p:spPr>
          <a:xfrm>
            <a:off x="0" y="6324600"/>
            <a:ext cx="1292225" cy="365125"/>
          </a:xfrm>
          <a:prstGeom prst="rect">
            <a:avLst/>
          </a:prstGeom>
        </p:spPr>
        <p:txBody>
          <a:bodyPr/>
          <a:lstStyle/>
          <a:p>
            <a:fld id="{7E9168E2-CFCC-4668-8C3A-711409E4C37D}" type="datetime1">
              <a:rPr lang="de-DE" smtClean="0"/>
              <a:t>27.03.2023</a:t>
            </a:fld>
            <a:endParaRPr lang="de-DE"/>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5FC01027-1AA1-680F-0363-E1146EEAF9F3}"/>
                  </a:ext>
                </a:extLst>
              </p:cNvPr>
              <p:cNvSpPr>
                <a:spLocks noGrp="1"/>
              </p:cNvSpPr>
              <p:nvPr>
                <p:ph type="body" sz="quarter" idx="4294967295"/>
              </p:nvPr>
            </p:nvSpPr>
            <p:spPr>
              <a:xfrm>
                <a:off x="0" y="1360488"/>
                <a:ext cx="11277600" cy="4648200"/>
              </a:xfrm>
            </p:spPr>
            <p:txBody>
              <a:bodyPr>
                <a:normAutofit/>
              </a:bodyPr>
              <a:lstStyle/>
              <a:p>
                <a:pPr marL="285750" indent="-285750">
                  <a:buFont typeface="Arial" panose="020B0604020202020204" pitchFamily="34" charset="0"/>
                  <a:buChar char="•"/>
                </a:pPr>
                <a:r>
                  <a:rPr lang="en-GB" sz="1900"/>
                  <a:t>Variation of socio-economic welfare in electricity markets (€/a): Can be modelled using 2 methods:</a:t>
                </a:r>
              </a:p>
              <a:p>
                <a:pPr marL="514344" lvl="1" indent="-285750">
                  <a:buFont typeface="Arial" panose="020B0604020202020204" pitchFamily="34" charset="0"/>
                  <a:buChar char="•"/>
                </a:pPr>
                <a:r>
                  <a:rPr lang="en-GB" sz="1700"/>
                  <a:t>Total system cost approach</a:t>
                </a:r>
              </a:p>
              <a:p>
                <a:pPr marL="228594" lvl="1" indent="0">
                  <a:buNone/>
                </a:pPr>
                <a14:m>
                  <m:oMathPara xmlns:m="http://schemas.openxmlformats.org/officeDocument/2006/math">
                    <m:oMathParaPr>
                      <m:jc m:val="centerGroup"/>
                    </m:oMathParaPr>
                    <m:oMath xmlns:m="http://schemas.openxmlformats.org/officeDocument/2006/math">
                      <m:r>
                        <m:rPr>
                          <m:sty m:val="p"/>
                        </m:rPr>
                        <a:rPr lang="en-GB" sz="1600">
                          <a:solidFill>
                            <a:srgbClr val="000000"/>
                          </a:solidFill>
                          <a:latin typeface="Cambria Math" panose="02040503050406030204" pitchFamily="18" charset="0"/>
                        </a:rPr>
                        <m:t>Δ</m:t>
                      </m:r>
                      <m:r>
                        <a:rPr lang="en-GB" sz="1600" i="1">
                          <a:solidFill>
                            <a:srgbClr val="000000"/>
                          </a:solidFill>
                          <a:latin typeface="Cambria Math" panose="02040503050406030204" pitchFamily="18" charset="0"/>
                        </a:rPr>
                        <m:t>𝑆𝐸</m:t>
                      </m:r>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𝑊</m:t>
                          </m:r>
                        </m:e>
                        <m:sub>
                          <m:r>
                            <a:rPr lang="en-GB" sz="1600" i="1">
                              <a:solidFill>
                                <a:srgbClr val="000000"/>
                              </a:solidFill>
                              <a:latin typeface="Cambria Math" panose="02040503050406030204" pitchFamily="18" charset="0"/>
                            </a:rPr>
                            <m:t>𝑔𝑙𝑜𝑏𝑎𝑙</m:t>
                          </m:r>
                        </m:sub>
                      </m:sSub>
                      <m:r>
                        <a:rPr lang="en-GB" sz="1600" i="1">
                          <a:solidFill>
                            <a:srgbClr val="000000"/>
                          </a:solidFill>
                          <a:latin typeface="Cambria Math" panose="02040503050406030204" pitchFamily="18" charset="0"/>
                        </a:rPr>
                        <m:t>=</m:t>
                      </m:r>
                      <m:nary>
                        <m:naryPr>
                          <m:chr m:val="∑"/>
                          <m:supHide m:val="on"/>
                          <m:ctrlPr>
                            <a:rPr lang="en-GB" sz="1600" i="1">
                              <a:solidFill>
                                <a:srgbClr val="000000"/>
                              </a:solidFill>
                              <a:latin typeface="Cambria Math" panose="02040503050406030204" pitchFamily="18" charset="0"/>
                            </a:rPr>
                          </m:ctrlPr>
                        </m:naryPr>
                        <m:sub>
                          <m:r>
                            <m:rPr>
                              <m:brk m:alnAt="7"/>
                            </m:rP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sub>
                        <m:sup/>
                        <m:e>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𝑐𝑜𝑠𝑡𝑠</m:t>
                              </m:r>
                            </m:e>
                            <m:sub>
                              <m:r>
                                <a:rPr lang="en-GB" sz="1600" i="1">
                                  <a:solidFill>
                                    <a:srgbClr val="000000"/>
                                  </a:solidFill>
                                  <a:latin typeface="Cambria Math" panose="02040503050406030204" pitchFamily="18" charset="0"/>
                                </a:rPr>
                                <m:t>𝑗</m:t>
                              </m:r>
                            </m:sub>
                            <m:sup>
                              <m:r>
                                <a:rPr lang="en-GB" sz="1600" i="1">
                                  <a:solidFill>
                                    <a:srgbClr val="000000"/>
                                  </a:solidFill>
                                  <a:latin typeface="Cambria Math" panose="02040503050406030204" pitchFamily="18" charset="0"/>
                                </a:rPr>
                                <m:t>𝑤𝑖𝑡h𝑜𝑢𝑡</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𝑃𝑟𝑜𝑗𝑒𝑐𝑡</m:t>
                              </m:r>
                            </m:sup>
                          </m:sSubSup>
                        </m:e>
                      </m:nary>
                      <m:r>
                        <a:rPr lang="en-GB" sz="1600" i="1">
                          <a:solidFill>
                            <a:srgbClr val="000000"/>
                          </a:solidFill>
                          <a:latin typeface="Cambria Math" panose="02040503050406030204" pitchFamily="18" charset="0"/>
                        </a:rPr>
                        <m:t>−</m:t>
                      </m:r>
                      <m:nary>
                        <m:naryPr>
                          <m:chr m:val="∑"/>
                          <m:supHide m:val="on"/>
                          <m:ctrlPr>
                            <a:rPr lang="en-GB" sz="1600" i="1">
                              <a:solidFill>
                                <a:srgbClr val="000000"/>
                              </a:solidFill>
                              <a:latin typeface="Cambria Math" panose="02040503050406030204" pitchFamily="18" charset="0"/>
                            </a:rPr>
                          </m:ctrlPr>
                        </m:naryPr>
                        <m:sub>
                          <m:r>
                            <m:rPr>
                              <m:brk m:alnAt="7"/>
                            </m:rP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sub>
                        <m:sup/>
                        <m:e>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𝑐𝑜𝑠𝑡𝑠</m:t>
                              </m:r>
                            </m:e>
                            <m:sub>
                              <m:r>
                                <a:rPr lang="en-GB" sz="1600" i="1">
                                  <a:solidFill>
                                    <a:srgbClr val="000000"/>
                                  </a:solidFill>
                                  <a:latin typeface="Cambria Math" panose="02040503050406030204" pitchFamily="18" charset="0"/>
                                </a:rPr>
                                <m:t>𝑗</m:t>
                              </m:r>
                            </m:sub>
                            <m:sup>
                              <m:r>
                                <a:rPr lang="en-GB" sz="1600" i="1">
                                  <a:solidFill>
                                    <a:srgbClr val="000000"/>
                                  </a:solidFill>
                                  <a:latin typeface="Cambria Math" panose="02040503050406030204" pitchFamily="18" charset="0"/>
                                </a:rPr>
                                <m:t>𝑤𝑖𝑡h</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𝑃𝑟𝑜𝑗𝑒𝑐𝑡</m:t>
                              </m:r>
                            </m:sup>
                          </m:sSubSup>
                        </m:e>
                      </m:nary>
                    </m:oMath>
                  </m:oMathPara>
                </a14:m>
                <a:endParaRPr lang="en-GB" sz="1700"/>
              </a:p>
              <a:p>
                <a:pPr marL="228594" lvl="1" indent="0">
                  <a:buNone/>
                </a:pPr>
                <a:endParaRPr lang="en-GB" sz="1700"/>
              </a:p>
              <a:p>
                <a:pPr marL="514344" lvl="1" indent="-285750">
                  <a:buFont typeface="Arial" panose="020B0604020202020204" pitchFamily="34" charset="0"/>
                  <a:buChar char="•"/>
                </a:pPr>
                <a:r>
                  <a:rPr lang="en-GB" sz="1700"/>
                  <a:t>SEW decomposition</a:t>
                </a:r>
              </a:p>
              <a:p>
                <a:pPr marL="228594" lvl="1" indent="0">
                  <a:buNone/>
                </a:pPr>
                <a14:m>
                  <m:oMathPara xmlns:m="http://schemas.openxmlformats.org/officeDocument/2006/math">
                    <m:oMathParaPr>
                      <m:jc m:val="centerGroup"/>
                    </m:oMathParaPr>
                    <m:oMath xmlns:m="http://schemas.openxmlformats.org/officeDocument/2006/math">
                      <m:r>
                        <a:rPr lang="en-GB" sz="1600" i="1">
                          <a:solidFill>
                            <a:srgbClr val="000000"/>
                          </a:solidFill>
                          <a:latin typeface="Cambria Math" panose="02040503050406030204" pitchFamily="18" charset="0"/>
                        </a:rPr>
                        <m:t>𝑆𝐸</m:t>
                      </m:r>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𝑊</m:t>
                          </m:r>
                        </m:e>
                        <m:sub>
                          <m:r>
                            <a:rPr lang="en-GB" sz="1600" i="1">
                              <a:solidFill>
                                <a:srgbClr val="000000"/>
                              </a:solidFill>
                              <a:latin typeface="Cambria Math" panose="02040503050406030204" pitchFamily="18" charset="0"/>
                            </a:rPr>
                            <m:t>𝑗</m:t>
                          </m:r>
                        </m:sub>
                      </m:sSub>
                      <m:r>
                        <a:rPr lang="en-GB" sz="1600" i="1">
                          <a:solidFill>
                            <a:srgbClr val="000000"/>
                          </a:solidFill>
                          <a:latin typeface="Cambria Math" panose="02040503050406030204" pitchFamily="18" charset="0"/>
                        </a:rPr>
                        <m:t>=</m:t>
                      </m:r>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𝑅</m:t>
                          </m:r>
                        </m:e>
                        <m:sub>
                          <m:r>
                            <a:rPr lang="en-GB" sz="1600" i="1">
                              <a:solidFill>
                                <a:srgbClr val="000000"/>
                              </a:solidFill>
                              <a:latin typeface="Cambria Math" panose="02040503050406030204" pitchFamily="18" charset="0"/>
                            </a:rPr>
                            <m:t>𝑝𝑟𝑜𝑑</m:t>
                          </m:r>
                        </m:sub>
                        <m:sup>
                          <m:r>
                            <a:rPr lang="en-GB" sz="1600" i="1">
                              <a:solidFill>
                                <a:srgbClr val="000000"/>
                              </a:solidFill>
                              <a:latin typeface="Cambria Math" panose="02040503050406030204" pitchFamily="18" charset="0"/>
                            </a:rPr>
                            <m:t>𝑗</m:t>
                          </m:r>
                        </m:sup>
                      </m:sSubSup>
                      <m:r>
                        <a:rPr lang="en-GB" sz="1600" i="1">
                          <a:solidFill>
                            <a:srgbClr val="000000"/>
                          </a:solidFill>
                          <a:latin typeface="Cambria Math" panose="02040503050406030204" pitchFamily="18" charset="0"/>
                        </a:rPr>
                        <m:t>+</m:t>
                      </m:r>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𝑅</m:t>
                          </m:r>
                        </m:e>
                        <m:sub>
                          <m:r>
                            <a:rPr lang="en-GB" sz="1600" i="1">
                              <a:solidFill>
                                <a:srgbClr val="000000"/>
                              </a:solidFill>
                              <a:latin typeface="Cambria Math" panose="02040503050406030204" pitchFamily="18" charset="0"/>
                            </a:rPr>
                            <m:t>𝑐𝑜𝑛𝑠</m:t>
                          </m:r>
                        </m:sub>
                        <m:sup>
                          <m:r>
                            <a:rPr lang="en-GB" sz="1600" i="1">
                              <a:solidFill>
                                <a:srgbClr val="000000"/>
                              </a:solidFill>
                              <a:latin typeface="Cambria Math" panose="02040503050406030204" pitchFamily="18" charset="0"/>
                            </a:rPr>
                            <m:t>𝑗</m:t>
                          </m:r>
                        </m:sup>
                      </m:sSubSup>
                      <m:r>
                        <a:rPr lang="en-GB" sz="1600" i="1">
                          <a:solidFill>
                            <a:srgbClr val="000000"/>
                          </a:solidFill>
                          <a:latin typeface="Cambria Math" panose="02040503050406030204" pitchFamily="18" charset="0"/>
                        </a:rPr>
                        <m:t>+</m:t>
                      </m:r>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𝑅</m:t>
                          </m:r>
                        </m:e>
                        <m:sub>
                          <m:r>
                            <a:rPr lang="en-GB" sz="1600" i="1">
                              <a:solidFill>
                                <a:srgbClr val="000000"/>
                              </a:solidFill>
                              <a:latin typeface="Cambria Math" panose="02040503050406030204" pitchFamily="18" charset="0"/>
                            </a:rPr>
                            <m:t>𝑐𝑜𝑛𝑔</m:t>
                          </m:r>
                        </m:sub>
                        <m:sup>
                          <m:r>
                            <a:rPr lang="en-GB" sz="1600" i="1">
                              <a:solidFill>
                                <a:srgbClr val="000000"/>
                              </a:solidFill>
                              <a:latin typeface="Cambria Math" panose="02040503050406030204" pitchFamily="18" charset="0"/>
                            </a:rPr>
                            <m:t>𝑗</m:t>
                          </m:r>
                        </m:sup>
                      </m:sSubSup>
                      <m:r>
                        <a:rPr lang="en-GB" sz="1600" i="1">
                          <a:solidFill>
                            <a:srgbClr val="000000"/>
                          </a:solidFill>
                          <a:latin typeface="Cambria Math" panose="02040503050406030204" pitchFamily="18" charset="0"/>
                        </a:rPr>
                        <m:t>+</m:t>
                      </m:r>
                      <m:sSubSup>
                        <m:sSubSupPr>
                          <m:ctrlPr>
                            <a:rPr lang="en-GB" sz="1600" i="1">
                              <a:solidFill>
                                <a:srgbClr val="000000"/>
                              </a:solidFill>
                              <a:latin typeface="Cambria Math" panose="02040503050406030204" pitchFamily="18" charset="0"/>
                            </a:rPr>
                          </m:ctrlPr>
                        </m:sSubSupPr>
                        <m:e>
                          <m:nary>
                            <m:naryPr>
                              <m:chr m:val="∑"/>
                              <m:ctrlPr>
                                <a:rPr lang="en-GB" sz="1600" i="1">
                                  <a:solidFill>
                                    <a:srgbClr val="000000"/>
                                  </a:solidFill>
                                  <a:latin typeface="Cambria Math" panose="02040503050406030204" pitchFamily="18" charset="0"/>
                                </a:rPr>
                              </m:ctrlPr>
                            </m:naryPr>
                            <m:sub>
                              <m:eqArr>
                                <m:eqArrPr>
                                  <m:ctrlPr>
                                    <a:rPr lang="en-GB" sz="1600" i="1">
                                      <a:solidFill>
                                        <a:srgbClr val="000000"/>
                                      </a:solidFill>
                                      <a:latin typeface="Cambria Math" panose="02040503050406030204" pitchFamily="18" charset="0"/>
                                    </a:rPr>
                                  </m:ctrlPr>
                                </m:eqArrPr>
                                <m:e>
                                  <m:r>
                                    <m:rPr>
                                      <m:brk m:alnAt="23"/>
                                    </m:rPr>
                                    <a:rPr lang="en-GB" sz="1600" i="1">
                                      <a:solidFill>
                                        <a:srgbClr val="000000"/>
                                      </a:solidFill>
                                      <a:latin typeface="Cambria Math" panose="02040503050406030204" pitchFamily="18" charset="0"/>
                                    </a:rPr>
                                    <m:t>𝑘</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e>
                                <m:e>
                                  <m:r>
                                    <m:rPr>
                                      <m:brk m:alnAt="23"/>
                                    </m:rPr>
                                    <a:rPr lang="en-GB" sz="1600" i="1">
                                      <a:solidFill>
                                        <a:srgbClr val="000000"/>
                                      </a:solidFill>
                                      <a:latin typeface="Cambria Math" panose="02040503050406030204" pitchFamily="18" charset="0"/>
                                      <a:ea typeface="Cambria Math" panose="02040503050406030204" pitchFamily="18" charset="0"/>
                                    </a:rPr>
                                    <m:t>𝑘</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𝑗</m:t>
                                  </m:r>
                                </m:e>
                              </m:eqArr>
                            </m:sub>
                            <m:sup>
                              <m:r>
                                <a:rPr lang="sv-SE" sz="1600" i="1">
                                  <a:solidFill>
                                    <a:srgbClr val="000000"/>
                                  </a:solidFill>
                                  <a:latin typeface="Cambria Math" panose="02040503050406030204" pitchFamily="18" charset="0"/>
                                  <a:ea typeface="Cambria Math" panose="02040503050406030204" pitchFamily="18" charset="0"/>
                                </a:rPr>
                                <m:t> </m:t>
                              </m:r>
                            </m:sup>
                            <m:e>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𝑅</m:t>
                                  </m:r>
                                </m:e>
                                <m:sub>
                                  <m:r>
                                    <a:rPr lang="en-GB" sz="1600" i="1">
                                      <a:solidFill>
                                        <a:srgbClr val="000000"/>
                                      </a:solidFill>
                                      <a:latin typeface="Cambria Math" panose="02040503050406030204" pitchFamily="18" charset="0"/>
                                    </a:rPr>
                                    <m:t>𝐶𝑆𝑅</m:t>
                                  </m:r>
                                </m:sub>
                                <m:sup>
                                  <m: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rPr>
                                    <m:t>𝑘</m:t>
                                  </m:r>
                                </m:sup>
                              </m:sSubSup>
                            </m:e>
                          </m:nary>
                        </m:e>
                        <m:sub>
                          <m:r>
                            <a:rPr lang="sv-SE" sz="1600" i="1">
                              <a:solidFill>
                                <a:srgbClr val="000000"/>
                              </a:solidFill>
                              <a:latin typeface="Cambria Math" panose="02040503050406030204" pitchFamily="18" charset="0"/>
                            </a:rPr>
                            <m:t> </m:t>
                          </m:r>
                        </m:sub>
                        <m:sup>
                          <m:r>
                            <a:rPr lang="sv-SE" sz="1600" i="1">
                              <a:solidFill>
                                <a:srgbClr val="000000"/>
                              </a:solidFill>
                              <a:latin typeface="Cambria Math" panose="02040503050406030204" pitchFamily="18" charset="0"/>
                            </a:rPr>
                            <m:t> </m:t>
                          </m:r>
                        </m:sup>
                      </m:sSubSup>
                    </m:oMath>
                  </m:oMathPara>
                </a14:m>
                <a:endParaRPr lang="en-GB" sz="1700"/>
              </a:p>
              <a:p>
                <a:pPr marL="228594" lvl="1" indent="0">
                  <a:buNone/>
                </a:pPr>
                <a:endParaRPr lang="en-GB" sz="1700"/>
              </a:p>
              <a:p>
                <a:pPr marL="285750" indent="-285750">
                  <a:buFont typeface="Arial" panose="020B0604020202020204" pitchFamily="34" charset="0"/>
                  <a:buChar char="•"/>
                </a:pPr>
                <a:r>
                  <a:rPr lang="en-GB" sz="1900"/>
                  <a:t>In order to assign benefits to the electricity or hydrogen system, the SEW decomposition method must be used.</a:t>
                </a:r>
              </a:p>
              <a:p>
                <a:pPr marL="285750" indent="-285750">
                  <a:buFont typeface="Arial" panose="020B0604020202020204" pitchFamily="34" charset="0"/>
                  <a:buChar char="•"/>
                </a:pPr>
                <a:endParaRPr lang="en-GB" sz="1900"/>
              </a:p>
              <a:p>
                <a:pPr marL="0" indent="0">
                  <a:buNone/>
                </a:pPr>
                <a:endParaRPr lang="en-GB" sz="1700">
                  <a:solidFill>
                    <a:srgbClr val="000000"/>
                  </a:solidFill>
                </a:endParaRPr>
              </a:p>
              <a:p>
                <a:pPr marL="0" indent="0">
                  <a:buNone/>
                </a:pPr>
                <a:endParaRPr lang="en-GB" sz="900">
                  <a:solidFill>
                    <a:srgbClr val="000000"/>
                  </a:solidFill>
                </a:endParaRPr>
              </a:p>
              <a:p>
                <a:pPr marL="285750" indent="-285750">
                  <a:buFont typeface="Arial" panose="020B0604020202020204" pitchFamily="34" charset="0"/>
                  <a:buChar char="•"/>
                </a:pPr>
                <a:endParaRPr lang="en-GB" sz="1600"/>
              </a:p>
              <a:p>
                <a:pPr marL="0" indent="0">
                  <a:buNone/>
                </a:pPr>
                <a:endParaRPr lang="en-GB" sz="1600"/>
              </a:p>
            </p:txBody>
          </p:sp>
        </mc:Choice>
        <mc:Fallback xmlns="">
          <p:sp>
            <p:nvSpPr>
              <p:cNvPr id="8" name="Text Placeholder 7">
                <a:extLst>
                  <a:ext uri="{FF2B5EF4-FFF2-40B4-BE49-F238E27FC236}">
                    <a16:creationId xmlns:a16="http://schemas.microsoft.com/office/drawing/2014/main" id="{5FC01027-1AA1-680F-0363-E1146EEAF9F3}"/>
                  </a:ext>
                </a:extLst>
              </p:cNvPr>
              <p:cNvSpPr>
                <a:spLocks noGrp="1" noRot="1" noChangeAspect="1" noMove="1" noResize="1" noEditPoints="1" noAdjustHandles="1" noChangeArrowheads="1" noChangeShapeType="1" noTextEdit="1"/>
              </p:cNvSpPr>
              <p:nvPr>
                <p:ph type="body" sz="quarter" idx="4294967295"/>
              </p:nvPr>
            </p:nvSpPr>
            <p:spPr>
              <a:xfrm>
                <a:off x="0" y="1360488"/>
                <a:ext cx="11277600" cy="4648200"/>
              </a:xfrm>
              <a:blipFill>
                <a:blip r:embed="rId2"/>
                <a:stretch>
                  <a:fillRect l="-378" t="-524"/>
                </a:stretch>
              </a:blipFill>
            </p:spPr>
            <p:txBody>
              <a:bodyPr/>
              <a:lstStyle/>
              <a:p>
                <a:r>
                  <a:rPr lang="en-US">
                    <a:noFill/>
                  </a:rPr>
                  <a:t> </a:t>
                </a:r>
              </a:p>
            </p:txBody>
          </p:sp>
        </mc:Fallback>
      </mc:AlternateContent>
    </p:spTree>
    <p:extLst>
      <p:ext uri="{BB962C8B-B14F-4D97-AF65-F5344CB8AC3E}">
        <p14:creationId xmlns:p14="http://schemas.microsoft.com/office/powerpoint/2010/main" val="2315985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C3B05-939A-D631-D578-BEB04C211193}"/>
              </a:ext>
            </a:extLst>
          </p:cNvPr>
          <p:cNvSpPr>
            <a:spLocks noGrp="1"/>
          </p:cNvSpPr>
          <p:nvPr>
            <p:ph type="title"/>
          </p:nvPr>
        </p:nvSpPr>
        <p:spPr/>
        <p:txBody>
          <a:bodyPr/>
          <a:lstStyle/>
          <a:p>
            <a:r>
              <a:rPr lang="en-GB"/>
              <a:t>Cost Benefit Analysis – Variation of GHG emissions</a:t>
            </a:r>
          </a:p>
        </p:txBody>
      </p:sp>
      <p:sp>
        <p:nvSpPr>
          <p:cNvPr id="5" name="Slide Number Placeholder 4">
            <a:extLst>
              <a:ext uri="{FF2B5EF4-FFF2-40B4-BE49-F238E27FC236}">
                <a16:creationId xmlns:a16="http://schemas.microsoft.com/office/drawing/2014/main" id="{533492D8-C4A0-8E35-A316-E1E7B9D07C2E}"/>
              </a:ext>
            </a:extLst>
          </p:cNvPr>
          <p:cNvSpPr>
            <a:spLocks noGrp="1"/>
          </p:cNvSpPr>
          <p:nvPr>
            <p:ph type="sldNum" sz="quarter" idx="10"/>
          </p:nvPr>
        </p:nvSpPr>
        <p:spPr/>
        <p:txBody>
          <a:bodyPr/>
          <a:lstStyle/>
          <a:p>
            <a:fld id="{C7CDB754-25BF-9446-8634-13DEF6A1B38D}" type="slidenum">
              <a:rPr lang="de-DE" smtClean="0"/>
              <a:pPr/>
              <a:t>47</a:t>
            </a:fld>
            <a:endParaRPr lang="de-DE"/>
          </a:p>
        </p:txBody>
      </p:sp>
      <p:sp>
        <p:nvSpPr>
          <p:cNvPr id="3" name="Footer Placeholder 2">
            <a:extLst>
              <a:ext uri="{FF2B5EF4-FFF2-40B4-BE49-F238E27FC236}">
                <a16:creationId xmlns:a16="http://schemas.microsoft.com/office/drawing/2014/main" id="{14E0E1A2-F8BC-46A9-FFF5-8D9561A253E7}"/>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6E32489A-775D-B93C-B721-9D38F8BE3997}"/>
              </a:ext>
            </a:extLst>
          </p:cNvPr>
          <p:cNvSpPr>
            <a:spLocks noGrp="1"/>
          </p:cNvSpPr>
          <p:nvPr>
            <p:ph type="dt" sz="half" idx="4294967295"/>
          </p:nvPr>
        </p:nvSpPr>
        <p:spPr>
          <a:xfrm>
            <a:off x="0" y="6324600"/>
            <a:ext cx="1292225" cy="365125"/>
          </a:xfrm>
          <a:prstGeom prst="rect">
            <a:avLst/>
          </a:prstGeom>
        </p:spPr>
        <p:txBody>
          <a:bodyPr/>
          <a:lstStyle/>
          <a:p>
            <a:fld id="{5C39F785-4E02-469E-9FE0-223DCC4EFEFB}" type="datetime1">
              <a:rPr lang="de-DE" smtClean="0"/>
              <a:t>27.03.2023</a:t>
            </a:fld>
            <a:endParaRPr lang="de-DE"/>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4FED44C-6A39-6192-E185-89C74A9A50A0}"/>
                  </a:ext>
                </a:extLst>
              </p:cNvPr>
              <p:cNvSpPr>
                <a:spLocks noGrp="1"/>
              </p:cNvSpPr>
              <p:nvPr>
                <p:ph type="body" sz="quarter" idx="4294967295"/>
              </p:nvPr>
            </p:nvSpPr>
            <p:spPr>
              <a:xfrm>
                <a:off x="0" y="1360488"/>
                <a:ext cx="11277600" cy="4648200"/>
              </a:xfrm>
            </p:spPr>
            <p:txBody>
              <a:bodyPr>
                <a:normAutofit/>
              </a:bodyPr>
              <a:lstStyle/>
              <a:p>
                <a:pPr marL="0" indent="0">
                  <a:buNone/>
                </a:pPr>
                <a:r>
                  <a:rPr lang="en-GB" sz="1900"/>
                  <a:t>Variation of GHG emissions (€/a)</a:t>
                </a:r>
              </a:p>
              <a:p>
                <a:pPr marL="0" indent="0">
                  <a:buNone/>
                </a:pPr>
                <a14:m>
                  <m:oMathPara xmlns:m="http://schemas.openxmlformats.org/officeDocument/2006/math">
                    <m:oMathParaPr>
                      <m:jc m:val="centerGroup"/>
                    </m:oMathParaPr>
                    <m:oMath xmlns:m="http://schemas.openxmlformats.org/officeDocument/2006/math">
                      <m:r>
                        <m:rPr>
                          <m:sty m:val="p"/>
                        </m:rPr>
                        <a:rPr lang="en-GB" sz="1600" smtClean="0">
                          <a:solidFill>
                            <a:srgbClr val="000000"/>
                          </a:solidFill>
                          <a:latin typeface="Cambria Math" panose="02040503050406030204" pitchFamily="18" charset="0"/>
                        </a:rPr>
                        <m:t>Δ</m:t>
                      </m:r>
                      <m:sSub>
                        <m:sSubPr>
                          <m:ctrlPr>
                            <a:rPr lang="en-GB" sz="1600" i="1" smtClean="0">
                              <a:solidFill>
                                <a:srgbClr val="000000"/>
                              </a:solidFill>
                              <a:latin typeface="Cambria Math" panose="02040503050406030204" pitchFamily="18" charset="0"/>
                            </a:rPr>
                          </m:ctrlPr>
                        </m:sSubPr>
                        <m:e>
                          <m:r>
                            <a:rPr lang="en-GB" sz="1600" b="0" i="1" smtClean="0">
                              <a:solidFill>
                                <a:srgbClr val="000000"/>
                              </a:solidFill>
                              <a:latin typeface="Cambria Math" panose="02040503050406030204" pitchFamily="18" charset="0"/>
                            </a:rPr>
                            <m:t>𝐸𝑚𝑖𝑠𝑠𝑖𝑜𝑛𝑠</m:t>
                          </m:r>
                          <m:r>
                            <a:rPr lang="en-GB" sz="1600" b="0" i="1" smtClean="0">
                              <a:solidFill>
                                <a:srgbClr val="000000"/>
                              </a:solidFill>
                              <a:latin typeface="Cambria Math" panose="02040503050406030204" pitchFamily="18" charset="0"/>
                            </a:rPr>
                            <m:t> </m:t>
                          </m:r>
                        </m:e>
                        <m:sub/>
                      </m:sSub>
                      <m:r>
                        <a:rPr lang="en-GB" sz="1600" i="1">
                          <a:solidFill>
                            <a:srgbClr val="000000"/>
                          </a:solidFill>
                          <a:latin typeface="Cambria Math" panose="02040503050406030204" pitchFamily="18" charset="0"/>
                        </a:rPr>
                        <m:t>=</m:t>
                      </m:r>
                      <m:nary>
                        <m:naryPr>
                          <m:chr m:val="∑"/>
                          <m:supHide m:val="on"/>
                          <m:ctrlPr>
                            <a:rPr lang="en-GB" sz="1600" i="1">
                              <a:solidFill>
                                <a:srgbClr val="000000"/>
                              </a:solidFill>
                              <a:latin typeface="Cambria Math" panose="02040503050406030204" pitchFamily="18" charset="0"/>
                            </a:rPr>
                          </m:ctrlPr>
                        </m:naryPr>
                        <m:sub>
                          <m:r>
                            <m:rPr>
                              <m:brk m:alnAt="7"/>
                            </m:rP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sub>
                        <m:sup/>
                        <m:e>
                          <m:sSubSup>
                            <m:sSubSupPr>
                              <m:ctrlPr>
                                <a:rPr lang="en-GB" sz="1600" i="1">
                                  <a:solidFill>
                                    <a:srgbClr val="000000"/>
                                  </a:solidFill>
                                  <a:latin typeface="Cambria Math" panose="02040503050406030204" pitchFamily="18" charset="0"/>
                                </a:rPr>
                              </m:ctrlPr>
                            </m:sSubSupPr>
                            <m:e>
                              <m:sSub>
                                <m:sSubPr>
                                  <m:ctrlPr>
                                    <a:rPr lang="en-GB" sz="1600" i="1">
                                      <a:solidFill>
                                        <a:srgbClr val="000000"/>
                                      </a:solidFill>
                                      <a:latin typeface="Cambria Math" panose="02040503050406030204" pitchFamily="18" charset="0"/>
                                    </a:rPr>
                                  </m:ctrlPr>
                                </m:sSubPr>
                                <m:e>
                                  <m:r>
                                    <a:rPr lang="en-GB" sz="1600" b="0" i="1" smtClean="0">
                                      <a:solidFill>
                                        <a:srgbClr val="000000"/>
                                      </a:solidFill>
                                      <a:latin typeface="Cambria Math" panose="02040503050406030204" pitchFamily="18" charset="0"/>
                                    </a:rPr>
                                    <m:t>𝐸𝑚𝑖𝑠𝑠𝑖𝑜𝑛𝑠</m:t>
                                  </m:r>
                                  <m:r>
                                    <a:rPr lang="en-GB" sz="1600" i="1">
                                      <a:solidFill>
                                        <a:srgbClr val="000000"/>
                                      </a:solidFill>
                                      <a:latin typeface="Cambria Math" panose="02040503050406030204" pitchFamily="18" charset="0"/>
                                    </a:rPr>
                                    <m:t> </m:t>
                                  </m:r>
                                </m:e>
                                <m:sub/>
                              </m:sSub>
                            </m:e>
                            <m:sub/>
                            <m:sup>
                              <m:r>
                                <a:rPr lang="en-GB" sz="1600" i="1">
                                  <a:solidFill>
                                    <a:srgbClr val="000000"/>
                                  </a:solidFill>
                                  <a:latin typeface="Cambria Math" panose="02040503050406030204" pitchFamily="18" charset="0"/>
                                </a:rPr>
                                <m:t>𝑤𝑖𝑡h𝑜𝑢𝑡</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𝑃𝑟𝑜𝑗𝑒𝑐𝑡</m:t>
                              </m:r>
                            </m:sup>
                          </m:sSubSup>
                        </m:e>
                      </m:nary>
                      <m:r>
                        <a:rPr lang="en-GB" sz="1600" i="1">
                          <a:solidFill>
                            <a:srgbClr val="000000"/>
                          </a:solidFill>
                          <a:latin typeface="Cambria Math" panose="02040503050406030204" pitchFamily="18" charset="0"/>
                        </a:rPr>
                        <m:t>−</m:t>
                      </m:r>
                      <m:nary>
                        <m:naryPr>
                          <m:chr m:val="∑"/>
                          <m:supHide m:val="on"/>
                          <m:ctrlPr>
                            <a:rPr lang="en-GB" sz="1600" i="1">
                              <a:solidFill>
                                <a:srgbClr val="000000"/>
                              </a:solidFill>
                              <a:latin typeface="Cambria Math" panose="02040503050406030204" pitchFamily="18" charset="0"/>
                            </a:rPr>
                          </m:ctrlPr>
                        </m:naryPr>
                        <m:sub>
                          <m:r>
                            <m:rPr>
                              <m:brk m:alnAt="7"/>
                            </m:rP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sub>
                        <m:sup/>
                        <m:e>
                          <m:sSubSup>
                            <m:sSubSupPr>
                              <m:ctrlPr>
                                <a:rPr lang="en-GB" sz="1600" i="1">
                                  <a:solidFill>
                                    <a:srgbClr val="000000"/>
                                  </a:solidFill>
                                  <a:latin typeface="Cambria Math" panose="02040503050406030204" pitchFamily="18" charset="0"/>
                                </a:rPr>
                              </m:ctrlPr>
                            </m:sSubSupPr>
                            <m:e>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𝐸𝑚𝑖𝑠𝑠𝑖𝑜𝑛𝑠</m:t>
                                  </m:r>
                                </m:e>
                                <m:sub/>
                              </m:sSub>
                            </m:e>
                            <m:sub/>
                            <m:sup>
                              <m:r>
                                <a:rPr lang="en-GB" sz="1600" i="1">
                                  <a:solidFill>
                                    <a:srgbClr val="000000"/>
                                  </a:solidFill>
                                  <a:latin typeface="Cambria Math" panose="02040503050406030204" pitchFamily="18" charset="0"/>
                                </a:rPr>
                                <m:t>𝑤𝑖𝑡h</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𝑃𝑟𝑜𝑗𝑒𝑐𝑡</m:t>
                              </m:r>
                            </m:sup>
                          </m:sSubSup>
                        </m:e>
                      </m:nary>
                    </m:oMath>
                  </m:oMathPara>
                </a14:m>
                <a:endParaRPr lang="en-GB" sz="2400"/>
              </a:p>
              <a:p>
                <a:pPr marL="0" indent="0">
                  <a:buNone/>
                </a:pPr>
                <a:endParaRPr lang="en-GB" sz="2400"/>
              </a:p>
              <a:p>
                <a:pPr marL="0" indent="0">
                  <a:buNone/>
                </a:pPr>
                <a:r>
                  <a:rPr lang="en-GB" sz="1900"/>
                  <a:t>Double counting</a:t>
                </a:r>
              </a:p>
              <a:p>
                <a:pPr marL="0" inden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To prevent any double counting, any reduction in system cost associated with emissions reduction must be considered and removed from this indicator. The CO2 price considered externally in the model reflects an emission trading scheme price. </a:t>
                </a:r>
                <a:endParaRPr lang="en-GB" sz="1900"/>
              </a:p>
              <a:p>
                <a:pPr marL="0" indent="0">
                  <a:buNone/>
                </a:pPr>
                <a14:m>
                  <m:oMathPara xmlns:m="http://schemas.openxmlformats.org/officeDocument/2006/math">
                    <m:oMathParaPr>
                      <m:jc m:val="centerGroup"/>
                    </m:oMathParaPr>
                    <m:oMath xmlns:m="http://schemas.openxmlformats.org/officeDocument/2006/math">
                      <m:r>
                        <a:rPr lang="en-GB"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GB"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r>
                        <a:rPr lang="en-GB" sz="1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sSub>
                        <m:sSub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e>
                        <m:sub>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𝑣𝑎𝑟𝑖𝑎𝑡𝑖𝑜</m:t>
                      </m:r>
                      <m:r>
                        <m:rPr>
                          <m:sty m:val="p"/>
                        </m:rPr>
                        <a:rPr lang="en-GB"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𝑆𝑜𝑐𝑖𝑒𝑡𝑎𝑙</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GB"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Cos</m:t>
                              </m:r>
                            </m:fName>
                            <m:e>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m:t>
                              </m:r>
                            </m:e>
                          </m:func>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sSub>
                            <m:sSub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m:t>
                              </m:r>
                            </m:e>
                            <m:sub>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e>
                      </m:d>
                      <m: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a:p>
              <a:p>
                <a:pPr marL="0" indent="0">
                  <a:buNone/>
                </a:pPr>
                <a:endParaRPr lang="en-GB" sz="2400"/>
              </a:p>
              <a:p>
                <a:pPr>
                  <a:buFont typeface="Arial" panose="020B0604020202020204" pitchFamily="34" charset="0"/>
                  <a:buChar char="•"/>
                </a:pPr>
                <a:endParaRPr lang="en-GB" sz="1600"/>
              </a:p>
            </p:txBody>
          </p:sp>
        </mc:Choice>
        <mc:Fallback xmlns="">
          <p:sp>
            <p:nvSpPr>
              <p:cNvPr id="8" name="Text Placeholder 7">
                <a:extLst>
                  <a:ext uri="{FF2B5EF4-FFF2-40B4-BE49-F238E27FC236}">
                    <a16:creationId xmlns:a16="http://schemas.microsoft.com/office/drawing/2014/main" id="{C4FED44C-6A39-6192-E185-89C74A9A50A0}"/>
                  </a:ext>
                </a:extLst>
              </p:cNvPr>
              <p:cNvSpPr>
                <a:spLocks noGrp="1" noRot="1" noChangeAspect="1" noMove="1" noResize="1" noEditPoints="1" noAdjustHandles="1" noChangeArrowheads="1" noChangeShapeType="1" noTextEdit="1"/>
              </p:cNvSpPr>
              <p:nvPr>
                <p:ph type="body" sz="quarter" idx="4294967295"/>
              </p:nvPr>
            </p:nvSpPr>
            <p:spPr>
              <a:xfrm>
                <a:off x="0" y="1360488"/>
                <a:ext cx="11277600" cy="4648200"/>
              </a:xfrm>
              <a:blipFill>
                <a:blip r:embed="rId2"/>
                <a:stretch>
                  <a:fillRect l="-486" t="-524" r="-432"/>
                </a:stretch>
              </a:blipFill>
            </p:spPr>
            <p:txBody>
              <a:bodyPr/>
              <a:lstStyle/>
              <a:p>
                <a:r>
                  <a:rPr lang="en-US">
                    <a:noFill/>
                  </a:rPr>
                  <a:t> </a:t>
                </a:r>
              </a:p>
            </p:txBody>
          </p:sp>
        </mc:Fallback>
      </mc:AlternateContent>
    </p:spTree>
    <p:extLst>
      <p:ext uri="{BB962C8B-B14F-4D97-AF65-F5344CB8AC3E}">
        <p14:creationId xmlns:p14="http://schemas.microsoft.com/office/powerpoint/2010/main" val="4201355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C3B05-939A-D631-D578-BEB04C211193}"/>
              </a:ext>
            </a:extLst>
          </p:cNvPr>
          <p:cNvSpPr>
            <a:spLocks noGrp="1"/>
          </p:cNvSpPr>
          <p:nvPr>
            <p:ph type="title"/>
          </p:nvPr>
        </p:nvSpPr>
        <p:spPr/>
        <p:txBody>
          <a:bodyPr/>
          <a:lstStyle/>
          <a:p>
            <a:r>
              <a:rPr lang="en-GB"/>
              <a:t>Cost Benefit Analysis – </a:t>
            </a:r>
            <a:r>
              <a:rPr lang="en-GB" sz="2800"/>
              <a:t>Variation of electricity RES curtailment</a:t>
            </a:r>
            <a:endParaRPr lang="en-GB"/>
          </a:p>
        </p:txBody>
      </p:sp>
      <p:sp>
        <p:nvSpPr>
          <p:cNvPr id="5" name="Slide Number Placeholder 4">
            <a:extLst>
              <a:ext uri="{FF2B5EF4-FFF2-40B4-BE49-F238E27FC236}">
                <a16:creationId xmlns:a16="http://schemas.microsoft.com/office/drawing/2014/main" id="{533492D8-C4A0-8E35-A316-E1E7B9D07C2E}"/>
              </a:ext>
            </a:extLst>
          </p:cNvPr>
          <p:cNvSpPr>
            <a:spLocks noGrp="1"/>
          </p:cNvSpPr>
          <p:nvPr>
            <p:ph type="sldNum" sz="quarter" idx="10"/>
          </p:nvPr>
        </p:nvSpPr>
        <p:spPr/>
        <p:txBody>
          <a:bodyPr/>
          <a:lstStyle/>
          <a:p>
            <a:fld id="{C7CDB754-25BF-9446-8634-13DEF6A1B38D}" type="slidenum">
              <a:rPr lang="de-DE" smtClean="0"/>
              <a:pPr/>
              <a:t>48</a:t>
            </a:fld>
            <a:endParaRPr lang="de-DE"/>
          </a:p>
        </p:txBody>
      </p:sp>
      <p:sp>
        <p:nvSpPr>
          <p:cNvPr id="3" name="Footer Placeholder 2">
            <a:extLst>
              <a:ext uri="{FF2B5EF4-FFF2-40B4-BE49-F238E27FC236}">
                <a16:creationId xmlns:a16="http://schemas.microsoft.com/office/drawing/2014/main" id="{14E0E1A2-F8BC-46A9-FFF5-8D9561A253E7}"/>
              </a:ext>
            </a:extLst>
          </p:cNvPr>
          <p:cNvSpPr>
            <a:spLocks noGrp="1"/>
          </p:cNvSpPr>
          <p:nvPr>
            <p:ph type="ftr" sz="quarter" idx="11"/>
          </p:nvPr>
        </p:nvSpPr>
        <p:spPr/>
        <p:txBody>
          <a:bodyPr/>
          <a:lstStyle/>
          <a:p>
            <a:endParaRPr lang="de-DE"/>
          </a:p>
        </p:txBody>
      </p:sp>
      <p:sp>
        <p:nvSpPr>
          <p:cNvPr id="4" name="Date Placeholder 3">
            <a:extLst>
              <a:ext uri="{FF2B5EF4-FFF2-40B4-BE49-F238E27FC236}">
                <a16:creationId xmlns:a16="http://schemas.microsoft.com/office/drawing/2014/main" id="{6E32489A-775D-B93C-B721-9D38F8BE3997}"/>
              </a:ext>
            </a:extLst>
          </p:cNvPr>
          <p:cNvSpPr>
            <a:spLocks noGrp="1"/>
          </p:cNvSpPr>
          <p:nvPr>
            <p:ph type="dt" sz="half" idx="4294967295"/>
          </p:nvPr>
        </p:nvSpPr>
        <p:spPr>
          <a:xfrm>
            <a:off x="0" y="6324600"/>
            <a:ext cx="1292225" cy="365125"/>
          </a:xfrm>
          <a:prstGeom prst="rect">
            <a:avLst/>
          </a:prstGeom>
        </p:spPr>
        <p:txBody>
          <a:bodyPr/>
          <a:lstStyle/>
          <a:p>
            <a:fld id="{5C39F785-4E02-469E-9FE0-223DCC4EFEFB}" type="datetime1">
              <a:rPr lang="de-DE" smtClean="0"/>
              <a:t>27.03.2023</a:t>
            </a:fld>
            <a:endParaRPr lang="de-DE"/>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C4FED44C-6A39-6192-E185-89C74A9A50A0}"/>
                  </a:ext>
                </a:extLst>
              </p:cNvPr>
              <p:cNvSpPr>
                <a:spLocks noGrp="1"/>
              </p:cNvSpPr>
              <p:nvPr>
                <p:ph type="body" sz="quarter" idx="4294967295"/>
              </p:nvPr>
            </p:nvSpPr>
            <p:spPr>
              <a:xfrm>
                <a:off x="0" y="1360488"/>
                <a:ext cx="11277600" cy="4648200"/>
              </a:xfrm>
            </p:spPr>
            <p:txBody>
              <a:bodyPr>
                <a:normAutofit/>
              </a:bodyPr>
              <a:lstStyle/>
              <a:p>
                <a:pPr>
                  <a:buFont typeface="Arial" panose="020B0604020202020204" pitchFamily="34" charset="0"/>
                  <a:buChar char="•"/>
                </a:pPr>
                <a:r>
                  <a:rPr lang="en-GB" sz="1900"/>
                  <a:t>Variation of electricity RES curtailment (€/a): difference in curtailed RES with and without the project</a:t>
                </a:r>
              </a:p>
              <a:p>
                <a:pPr lvl="1">
                  <a:buFont typeface="Arial" panose="020B0604020202020204" pitchFamily="34" charset="0"/>
                  <a:buChar char="•"/>
                </a:pPr>
                <a:r>
                  <a:rPr lang="en-GB" sz="1700"/>
                  <a:t>This indicator measures the reduction of renewable generation curtailment in MWh (avoided spillage) and/or the additional amount of RES generation that is connected by the project in MW.</a:t>
                </a:r>
              </a:p>
              <a:p>
                <a:pPr lvl="1">
                  <a:buFont typeface="Arial" panose="020B0604020202020204" pitchFamily="34" charset="0"/>
                  <a:buChar char="•"/>
                </a:pPr>
                <a:endParaRPr lang="en-GB" sz="1700"/>
              </a:p>
              <a:p>
                <a:pPr marL="0" indent="0">
                  <a:buNone/>
                </a:pPr>
                <a14:m>
                  <m:oMathPara xmlns:m="http://schemas.openxmlformats.org/officeDocument/2006/math">
                    <m:oMathParaPr>
                      <m:jc m:val="center"/>
                    </m:oMathParaPr>
                    <m:oMath xmlns:m="http://schemas.openxmlformats.org/officeDocument/2006/math">
                      <m:r>
                        <m:rPr>
                          <m:sty m:val="p"/>
                        </m:rPr>
                        <a:rPr lang="en-GB" sz="1600" smtClean="0">
                          <a:solidFill>
                            <a:srgbClr val="000000"/>
                          </a:solidFill>
                          <a:latin typeface="Cambria Math" panose="02040503050406030204" pitchFamily="18" charset="0"/>
                        </a:rPr>
                        <m:t>Δ</m:t>
                      </m:r>
                      <m:r>
                        <a:rPr lang="en-GB" sz="1600" i="1">
                          <a:solidFill>
                            <a:srgbClr val="000000"/>
                          </a:solidFill>
                          <a:latin typeface="Cambria Math" panose="02040503050406030204" pitchFamily="18" charset="0"/>
                        </a:rPr>
                        <m:t>𝑅𝐸𝑆</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𝐶𝑢𝑟𝑡𝑎𝑖𝑙𝑚𝑒𝑛𝑡</m:t>
                      </m:r>
                      <m:r>
                        <a:rPr lang="en-GB" sz="1600" i="1">
                          <a:solidFill>
                            <a:srgbClr val="000000"/>
                          </a:solidFill>
                          <a:latin typeface="Cambria Math" panose="02040503050406030204" pitchFamily="18" charset="0"/>
                        </a:rPr>
                        <m:t>=</m:t>
                      </m:r>
                      <m:nary>
                        <m:naryPr>
                          <m:chr m:val="∑"/>
                          <m:supHide m:val="on"/>
                          <m:ctrlPr>
                            <a:rPr lang="en-GB" sz="1600" i="1">
                              <a:solidFill>
                                <a:srgbClr val="000000"/>
                              </a:solidFill>
                              <a:latin typeface="Cambria Math" panose="02040503050406030204" pitchFamily="18" charset="0"/>
                            </a:rPr>
                          </m:ctrlPr>
                        </m:naryPr>
                        <m:sub>
                          <m:r>
                            <m:rPr>
                              <m:brk m:alnAt="7"/>
                            </m:rP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sub>
                        <m:sup/>
                        <m:e>
                          <m:sSubSup>
                            <m:sSubSupPr>
                              <m:ctrlPr>
                                <a:rPr lang="en-GB" sz="1600" i="1">
                                  <a:solidFill>
                                    <a:srgbClr val="000000"/>
                                  </a:solidFill>
                                  <a:latin typeface="Cambria Math" panose="02040503050406030204" pitchFamily="18" charset="0"/>
                                </a:rPr>
                              </m:ctrlPr>
                            </m:sSubSupPr>
                            <m:e>
                              <m:r>
                                <a:rPr lang="en-GB" sz="1600" b="0" i="1" smtClean="0">
                                  <a:solidFill>
                                    <a:srgbClr val="000000"/>
                                  </a:solidFill>
                                  <a:latin typeface="Cambria Math" panose="02040503050406030204" pitchFamily="18" charset="0"/>
                                </a:rPr>
                                <m:t>𝑅𝐸𝑆</m:t>
                              </m:r>
                              <m:r>
                                <a:rPr lang="en-GB" sz="1600" b="0" i="1" smtClean="0">
                                  <a:solidFill>
                                    <a:srgbClr val="000000"/>
                                  </a:solidFill>
                                  <a:latin typeface="Cambria Math" panose="02040503050406030204" pitchFamily="18" charset="0"/>
                                </a:rPr>
                                <m:t> </m:t>
                              </m:r>
                              <m:r>
                                <a:rPr lang="en-GB" sz="1600" b="0" i="1" smtClean="0">
                                  <a:solidFill>
                                    <a:srgbClr val="000000"/>
                                  </a:solidFill>
                                  <a:latin typeface="Cambria Math" panose="02040503050406030204" pitchFamily="18" charset="0"/>
                                </a:rPr>
                                <m:t>𝐶𝑢𝑟𝑡𝑎𝑖𝑙𝑚𝑒𝑛𝑡</m:t>
                              </m:r>
                            </m:e>
                            <m:sub/>
                            <m:sup>
                              <m:r>
                                <a:rPr lang="en-GB" sz="1600" i="1">
                                  <a:solidFill>
                                    <a:srgbClr val="000000"/>
                                  </a:solidFill>
                                  <a:latin typeface="Cambria Math" panose="02040503050406030204" pitchFamily="18" charset="0"/>
                                </a:rPr>
                                <m:t>𝑤𝑖𝑡h𝑜𝑢𝑡</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𝑃𝑟𝑜𝑗𝑒𝑐𝑡</m:t>
                              </m:r>
                            </m:sup>
                          </m:sSubSup>
                        </m:e>
                      </m:nary>
                      <m:r>
                        <a:rPr lang="en-GB" sz="1600" i="1">
                          <a:solidFill>
                            <a:srgbClr val="000000"/>
                          </a:solidFill>
                          <a:latin typeface="Cambria Math" panose="02040503050406030204" pitchFamily="18" charset="0"/>
                        </a:rPr>
                        <m:t>−</m:t>
                      </m:r>
                      <m:nary>
                        <m:naryPr>
                          <m:chr m:val="∑"/>
                          <m:supHide m:val="on"/>
                          <m:ctrlPr>
                            <a:rPr lang="en-GB" sz="1600" i="1">
                              <a:solidFill>
                                <a:srgbClr val="000000"/>
                              </a:solidFill>
                              <a:latin typeface="Cambria Math" panose="02040503050406030204" pitchFamily="18" charset="0"/>
                            </a:rPr>
                          </m:ctrlPr>
                        </m:naryPr>
                        <m:sub>
                          <m:r>
                            <m:rPr>
                              <m:brk m:alnAt="7"/>
                            </m:rPr>
                            <a:rPr lang="en-GB" sz="1600" i="1">
                              <a:solidFill>
                                <a:srgbClr val="000000"/>
                              </a:solidFill>
                              <a:latin typeface="Cambria Math" panose="02040503050406030204" pitchFamily="18" charset="0"/>
                            </a:rPr>
                            <m:t>𝑗</m:t>
                          </m:r>
                          <m:r>
                            <a:rPr lang="en-GB" sz="1600" i="1">
                              <a:solidFill>
                                <a:srgbClr val="000000"/>
                              </a:solidFill>
                              <a:latin typeface="Cambria Math" panose="02040503050406030204" pitchFamily="18" charset="0"/>
                              <a:ea typeface="Cambria Math" panose="02040503050406030204" pitchFamily="18" charset="0"/>
                            </a:rPr>
                            <m:t>∈</m:t>
                          </m:r>
                          <m:r>
                            <a:rPr lang="en-GB" sz="1600" i="1">
                              <a:solidFill>
                                <a:srgbClr val="000000"/>
                              </a:solidFill>
                              <a:latin typeface="Cambria Math" panose="02040503050406030204" pitchFamily="18" charset="0"/>
                              <a:ea typeface="Cambria Math" panose="02040503050406030204" pitchFamily="18" charset="0"/>
                            </a:rPr>
                            <m:t>𝑆</m:t>
                          </m:r>
                        </m:sub>
                        <m:sup/>
                        <m:e>
                          <m:sSubSup>
                            <m:sSubSupPr>
                              <m:ctrlPr>
                                <a:rPr lang="en-GB" sz="1600" i="1">
                                  <a:solidFill>
                                    <a:srgbClr val="000000"/>
                                  </a:solidFill>
                                  <a:latin typeface="Cambria Math" panose="02040503050406030204" pitchFamily="18" charset="0"/>
                                </a:rPr>
                              </m:ctrlPr>
                            </m:sSubSupPr>
                            <m:e>
                              <m:r>
                                <a:rPr lang="en-GB" sz="1600" i="1">
                                  <a:solidFill>
                                    <a:srgbClr val="000000"/>
                                  </a:solidFill>
                                  <a:latin typeface="Cambria Math" panose="02040503050406030204" pitchFamily="18" charset="0"/>
                                </a:rPr>
                                <m:t>𝑅𝐸𝑆</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𝐶𝑢𝑟𝑡𝑎𝑖𝑙𝑚𝑒𝑛𝑡</m:t>
                              </m:r>
                            </m:e>
                            <m:sub/>
                            <m:sup>
                              <m:r>
                                <a:rPr lang="en-GB" sz="1600" i="1">
                                  <a:solidFill>
                                    <a:srgbClr val="000000"/>
                                  </a:solidFill>
                                  <a:latin typeface="Cambria Math" panose="02040503050406030204" pitchFamily="18" charset="0"/>
                                </a:rPr>
                                <m:t>𝑤𝑖𝑡h</m:t>
                              </m:r>
                              <m:r>
                                <a:rPr lang="en-GB"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rPr>
                                <m:t>𝑃𝑟𝑜𝑗𝑒𝑐𝑡</m:t>
                              </m:r>
                            </m:sup>
                          </m:sSubSup>
                        </m:e>
                      </m:nary>
                    </m:oMath>
                  </m:oMathPara>
                </a14:m>
                <a:endParaRPr lang="en-GB" sz="1600"/>
              </a:p>
              <a:p>
                <a:pPr marL="0" indent="0">
                  <a:buNone/>
                </a:pPr>
                <a:endParaRPr lang="en-GB" sz="1600"/>
              </a:p>
            </p:txBody>
          </p:sp>
        </mc:Choice>
        <mc:Fallback xmlns="">
          <p:sp>
            <p:nvSpPr>
              <p:cNvPr id="8" name="Text Placeholder 7">
                <a:extLst>
                  <a:ext uri="{FF2B5EF4-FFF2-40B4-BE49-F238E27FC236}">
                    <a16:creationId xmlns:a16="http://schemas.microsoft.com/office/drawing/2014/main" id="{C4FED44C-6A39-6192-E185-89C74A9A50A0}"/>
                  </a:ext>
                </a:extLst>
              </p:cNvPr>
              <p:cNvSpPr>
                <a:spLocks noGrp="1" noRot="1" noChangeAspect="1" noMove="1" noResize="1" noEditPoints="1" noAdjustHandles="1" noChangeArrowheads="1" noChangeShapeType="1" noTextEdit="1"/>
              </p:cNvSpPr>
              <p:nvPr>
                <p:ph type="body" sz="quarter" idx="4294967295"/>
              </p:nvPr>
            </p:nvSpPr>
            <p:spPr>
              <a:xfrm>
                <a:off x="0" y="1360488"/>
                <a:ext cx="11277600" cy="4648200"/>
              </a:xfrm>
              <a:blipFill>
                <a:blip r:embed="rId2"/>
                <a:stretch>
                  <a:fillRect l="-378" t="-524" r="-162"/>
                </a:stretch>
              </a:blipFill>
            </p:spPr>
            <p:txBody>
              <a:bodyPr/>
              <a:lstStyle/>
              <a:p>
                <a:r>
                  <a:rPr lang="en-US">
                    <a:noFill/>
                  </a:rPr>
                  <a:t> </a:t>
                </a:r>
              </a:p>
            </p:txBody>
          </p:sp>
        </mc:Fallback>
      </mc:AlternateContent>
    </p:spTree>
    <p:extLst>
      <p:ext uri="{BB962C8B-B14F-4D97-AF65-F5344CB8AC3E}">
        <p14:creationId xmlns:p14="http://schemas.microsoft.com/office/powerpoint/2010/main" val="3440855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a:xfrm>
            <a:off x="1703512" y="3048000"/>
            <a:ext cx="9432172" cy="570866"/>
          </a:xfrm>
        </p:spPr>
        <p:txBody>
          <a:bodyPr/>
          <a:lstStyle/>
          <a:p>
            <a:r>
              <a:rPr lang="en-US" dirty="0"/>
              <a:t>6.2 SOS benefits of hydrogen infrastructure</a:t>
            </a:r>
          </a:p>
        </p:txBody>
      </p:sp>
    </p:spTree>
    <p:extLst>
      <p:ext uri="{BB962C8B-B14F-4D97-AF65-F5344CB8AC3E}">
        <p14:creationId xmlns:p14="http://schemas.microsoft.com/office/powerpoint/2010/main" val="5792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p:txBody>
          <a:bodyPr/>
          <a:lstStyle/>
          <a:p>
            <a:r>
              <a:rPr lang="en-US" dirty="0"/>
              <a:t>2. CBA consistency recommendations</a:t>
            </a:r>
          </a:p>
        </p:txBody>
      </p:sp>
    </p:spTree>
    <p:extLst>
      <p:ext uri="{BB962C8B-B14F-4D97-AF65-F5344CB8AC3E}">
        <p14:creationId xmlns:p14="http://schemas.microsoft.com/office/powerpoint/2010/main" val="3364773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a:xfrm>
            <a:off x="3086428" y="381001"/>
            <a:ext cx="6249932" cy="570866"/>
          </a:xfrm>
        </p:spPr>
        <p:txBody>
          <a:bodyPr/>
          <a:lstStyle/>
          <a:p>
            <a:r>
              <a:rPr lang="en-US"/>
              <a:t>SoS benefits of Hydrogen infrastructure</a:t>
            </a:r>
            <a:endParaRPr lang="en-GB"/>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50</a:t>
            </a:fld>
            <a:endParaRPr lang="fr-FR"/>
          </a:p>
        </p:txBody>
      </p:sp>
      <p:sp>
        <p:nvSpPr>
          <p:cNvPr id="9" name="Footer Placeholder 5">
            <a:extLst>
              <a:ext uri="{FF2B5EF4-FFF2-40B4-BE49-F238E27FC236}">
                <a16:creationId xmlns:a16="http://schemas.microsoft.com/office/drawing/2014/main" id="{1A519E58-0904-E39C-0BEF-EF3415402F14}"/>
              </a:ext>
            </a:extLst>
          </p:cNvPr>
          <p:cNvSpPr txBox="1">
            <a:spLocks/>
          </p:cNvSpPr>
          <p:nvPr/>
        </p:nvSpPr>
        <p:spPr>
          <a:xfrm>
            <a:off x="50943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atin typeface="Lato" panose="020F0502020204030203" pitchFamily="34" charset="0"/>
              </a:rPr>
              <a:t>Dual </a:t>
            </a:r>
            <a:r>
              <a:rPr lang="fr-FR" err="1">
                <a:latin typeface="Lato" panose="020F0502020204030203" pitchFamily="34" charset="0"/>
              </a:rPr>
              <a:t>assessment</a:t>
            </a:r>
            <a:r>
              <a:rPr lang="fr-FR">
                <a:latin typeface="Lato" panose="020F0502020204030203" pitchFamily="34" charset="0"/>
              </a:rPr>
              <a:t> for hydrogen and NG infrastructure to capture </a:t>
            </a:r>
            <a:r>
              <a:rPr lang="fr-FR" err="1">
                <a:latin typeface="Lato" panose="020F0502020204030203" pitchFamily="34" charset="0"/>
              </a:rPr>
              <a:t>SoS</a:t>
            </a:r>
            <a:r>
              <a:rPr lang="fr-FR">
                <a:latin typeface="Lato" panose="020F0502020204030203" pitchFamily="34" charset="0"/>
              </a:rPr>
              <a:t> </a:t>
            </a:r>
            <a:r>
              <a:rPr lang="fr-FR" err="1">
                <a:latin typeface="Lato" panose="020F0502020204030203" pitchFamily="34" charset="0"/>
              </a:rPr>
              <a:t>benefits</a:t>
            </a:r>
            <a:r>
              <a:rPr lang="fr-FR">
                <a:latin typeface="Lato" panose="020F0502020204030203" pitchFamily="34" charset="0"/>
              </a:rPr>
              <a:t> of hydrogen infrastructure</a:t>
            </a:r>
          </a:p>
        </p:txBody>
      </p:sp>
      <p:pic>
        <p:nvPicPr>
          <p:cNvPr id="7" name="Picture 6">
            <a:extLst>
              <a:ext uri="{FF2B5EF4-FFF2-40B4-BE49-F238E27FC236}">
                <a16:creationId xmlns:a16="http://schemas.microsoft.com/office/drawing/2014/main" id="{5C39C7CA-7BA2-11D0-C36A-1BDE4FB84A4C}"/>
              </a:ext>
            </a:extLst>
          </p:cNvPr>
          <p:cNvPicPr>
            <a:picLocks noChangeAspect="1"/>
          </p:cNvPicPr>
          <p:nvPr/>
        </p:nvPicPr>
        <p:blipFill>
          <a:blip r:embed="rId2"/>
          <a:stretch>
            <a:fillRect/>
          </a:stretch>
        </p:blipFill>
        <p:spPr>
          <a:xfrm>
            <a:off x="-24680" y="1566603"/>
            <a:ext cx="4962628" cy="4670709"/>
          </a:xfrm>
          <a:prstGeom prst="rect">
            <a:avLst/>
          </a:prstGeom>
        </p:spPr>
      </p:pic>
      <p:sp>
        <p:nvSpPr>
          <p:cNvPr id="2" name="Rectangle: Rounded Corners 1">
            <a:extLst>
              <a:ext uri="{FF2B5EF4-FFF2-40B4-BE49-F238E27FC236}">
                <a16:creationId xmlns:a16="http://schemas.microsoft.com/office/drawing/2014/main" id="{65CFFE28-0167-0A4F-70C4-A5A61C151DE1}"/>
              </a:ext>
            </a:extLst>
          </p:cNvPr>
          <p:cNvSpPr/>
          <p:nvPr/>
        </p:nvSpPr>
        <p:spPr>
          <a:xfrm>
            <a:off x="617468" y="4987172"/>
            <a:ext cx="4464496" cy="7740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Freeform: Shape 4">
            <a:extLst>
              <a:ext uri="{FF2B5EF4-FFF2-40B4-BE49-F238E27FC236}">
                <a16:creationId xmlns:a16="http://schemas.microsoft.com/office/drawing/2014/main" id="{7F73D201-AB02-1BB8-C790-268B722CE980}"/>
              </a:ext>
            </a:extLst>
          </p:cNvPr>
          <p:cNvSpPr/>
          <p:nvPr/>
        </p:nvSpPr>
        <p:spPr>
          <a:xfrm>
            <a:off x="6835385" y="2298080"/>
            <a:ext cx="2789005" cy="455944"/>
          </a:xfrm>
          <a:custGeom>
            <a:avLst/>
            <a:gdLst>
              <a:gd name="connsiteX0" fmla="*/ 0 w 2376004"/>
              <a:gd name="connsiteY0" fmla="*/ 29297 h 292970"/>
              <a:gd name="connsiteX1" fmla="*/ 29297 w 2376004"/>
              <a:gd name="connsiteY1" fmla="*/ 0 h 292970"/>
              <a:gd name="connsiteX2" fmla="*/ 2346707 w 2376004"/>
              <a:gd name="connsiteY2" fmla="*/ 0 h 292970"/>
              <a:gd name="connsiteX3" fmla="*/ 2376004 w 2376004"/>
              <a:gd name="connsiteY3" fmla="*/ 29297 h 292970"/>
              <a:gd name="connsiteX4" fmla="*/ 2376004 w 2376004"/>
              <a:gd name="connsiteY4" fmla="*/ 263673 h 292970"/>
              <a:gd name="connsiteX5" fmla="*/ 2346707 w 2376004"/>
              <a:gd name="connsiteY5" fmla="*/ 292970 h 292970"/>
              <a:gd name="connsiteX6" fmla="*/ 29297 w 2376004"/>
              <a:gd name="connsiteY6" fmla="*/ 292970 h 292970"/>
              <a:gd name="connsiteX7" fmla="*/ 0 w 2376004"/>
              <a:gd name="connsiteY7" fmla="*/ 263673 h 292970"/>
              <a:gd name="connsiteX8" fmla="*/ 0 w 2376004"/>
              <a:gd name="connsiteY8" fmla="*/ 29297 h 2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004" h="292970">
                <a:moveTo>
                  <a:pt x="0" y="29297"/>
                </a:moveTo>
                <a:cubicBezTo>
                  <a:pt x="0" y="13117"/>
                  <a:pt x="13117" y="0"/>
                  <a:pt x="29297" y="0"/>
                </a:cubicBezTo>
                <a:lnTo>
                  <a:pt x="2346707" y="0"/>
                </a:lnTo>
                <a:cubicBezTo>
                  <a:pt x="2362887" y="0"/>
                  <a:pt x="2376004" y="13117"/>
                  <a:pt x="2376004" y="29297"/>
                </a:cubicBezTo>
                <a:lnTo>
                  <a:pt x="2376004" y="263673"/>
                </a:lnTo>
                <a:cubicBezTo>
                  <a:pt x="2376004" y="279853"/>
                  <a:pt x="2362887" y="292970"/>
                  <a:pt x="2346707" y="292970"/>
                </a:cubicBezTo>
                <a:lnTo>
                  <a:pt x="29297" y="292970"/>
                </a:lnTo>
                <a:cubicBezTo>
                  <a:pt x="13117" y="292970"/>
                  <a:pt x="0" y="279853"/>
                  <a:pt x="0" y="263673"/>
                </a:cubicBezTo>
                <a:lnTo>
                  <a:pt x="0" y="29297"/>
                </a:lnTo>
                <a:close/>
              </a:path>
            </a:pathLst>
          </a:custGeom>
          <a:solidFill>
            <a:srgbClr val="FF8F8F">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631" tIns="21281" rIns="27631" bIns="21281" numCol="1" spcCol="1270" anchor="t"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rPr>
              <a:t>   Reduction in Curtailed Demand</a:t>
            </a:r>
          </a:p>
        </p:txBody>
      </p:sp>
      <p:sp>
        <p:nvSpPr>
          <p:cNvPr id="6" name="Rectangle: Rounded Corners 5">
            <a:extLst>
              <a:ext uri="{FF2B5EF4-FFF2-40B4-BE49-F238E27FC236}">
                <a16:creationId xmlns:a16="http://schemas.microsoft.com/office/drawing/2014/main" id="{9A9CF656-0F73-93E1-214D-421DD1EDBF7B}"/>
              </a:ext>
            </a:extLst>
          </p:cNvPr>
          <p:cNvSpPr/>
          <p:nvPr/>
        </p:nvSpPr>
        <p:spPr>
          <a:xfrm>
            <a:off x="8248351" y="2564904"/>
            <a:ext cx="1376041" cy="1828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C</a:t>
            </a:r>
            <a:r>
              <a:rPr kumimoji="0" lang="en-150" sz="100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R</a:t>
            </a:r>
            <a:r>
              <a:rPr kumimoji="0" lang="en-GB" sz="100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 [% of demand</a:t>
            </a:r>
            <a:r>
              <a:rPr lang="en-150" sz="1000">
                <a:solidFill>
                  <a:srgbClr val="FFFFFF">
                    <a:lumMod val="25000"/>
                  </a:srgbClr>
                </a:solidFill>
                <a:latin typeface="Calibri" panose="020F0502020204030204"/>
              </a:rPr>
              <a:t> ]</a:t>
            </a:r>
            <a:endParaRPr kumimoji="0" lang="en-GB" sz="1000" b="0" i="0" u="none" strike="sngStrike" kern="1200" cap="none" spc="0" normalizeH="0" noProof="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3918002-5AF7-918A-AFFE-BC9B6DAB81D4}"/>
              </a:ext>
            </a:extLst>
          </p:cNvPr>
          <p:cNvSpPr txBox="1"/>
          <p:nvPr/>
        </p:nvSpPr>
        <p:spPr>
          <a:xfrm>
            <a:off x="6836458" y="2565426"/>
            <a:ext cx="157419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1D458D"/>
                </a:solidFill>
                <a:effectLst/>
                <a:uLnTx/>
                <a:uFillTx/>
                <a:latin typeface="Calibri" panose="020F0502020204030204"/>
                <a:ea typeface="+mn-ea"/>
                <a:cs typeface="+mn-cs"/>
              </a:rPr>
              <a:t>Indicator</a:t>
            </a:r>
            <a:r>
              <a:rPr kumimoji="0" lang="en-150" sz="1000" b="0" i="0" u="none" strike="noStrike" kern="1200" cap="none" spc="0" normalizeH="0" baseline="0" noProof="0">
                <a:ln>
                  <a:noFill/>
                </a:ln>
                <a:solidFill>
                  <a:srgbClr val="1D458D"/>
                </a:solidFill>
                <a:effectLst/>
                <a:uLnTx/>
                <a:uFillTx/>
                <a:latin typeface="Calibri" panose="020F0502020204030204"/>
                <a:ea typeface="+mn-ea"/>
                <a:cs typeface="+mn-cs"/>
              </a:rPr>
              <a:t> for H2</a:t>
            </a:r>
            <a:r>
              <a:rPr kumimoji="0" lang="en-GB" sz="1000" b="0" i="0" u="none" strike="noStrike" kern="1200" cap="none" spc="0" normalizeH="0" baseline="0" noProof="0">
                <a:ln>
                  <a:noFill/>
                </a:ln>
                <a:solidFill>
                  <a:srgbClr val="1D458D"/>
                </a:solidFill>
                <a:effectLst/>
                <a:uLnTx/>
                <a:uFillTx/>
                <a:latin typeface="Calibri" panose="020F0502020204030204"/>
                <a:ea typeface="+mn-ea"/>
                <a:cs typeface="+mn-cs"/>
              </a:rPr>
              <a:t>:</a:t>
            </a:r>
            <a:r>
              <a:rPr kumimoji="0" lang="en-150" sz="1000" b="0" i="0" u="none" strike="noStrike" kern="1200" cap="none" spc="0" normalizeH="0" baseline="0" noProof="0">
                <a:ln>
                  <a:noFill/>
                </a:ln>
                <a:solidFill>
                  <a:srgbClr val="1D458D"/>
                </a:solidFill>
                <a:effectLst/>
                <a:uLnTx/>
                <a:uFillTx/>
                <a:latin typeface="Calibri" panose="020F0502020204030204"/>
                <a:ea typeface="+mn-ea"/>
                <a:cs typeface="+mn-cs"/>
              </a:rPr>
              <a:t> </a:t>
            </a:r>
            <a:endParaRPr kumimoji="0" lang="en-GB" sz="1000" b="0" i="0" u="none" strike="noStrike" kern="1200" cap="none" spc="0" normalizeH="0" baseline="0" noProof="0">
              <a:ln>
                <a:noFill/>
              </a:ln>
              <a:solidFill>
                <a:srgbClr val="1D458D"/>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C7FB92BD-4AEE-B5E1-91B4-38298E78D3F6}"/>
              </a:ext>
            </a:extLst>
          </p:cNvPr>
          <p:cNvCxnSpPr>
            <a:cxnSpLocks/>
          </p:cNvCxnSpPr>
          <p:nvPr/>
        </p:nvCxnSpPr>
        <p:spPr>
          <a:xfrm>
            <a:off x="6672064" y="2182274"/>
            <a:ext cx="0" cy="1686479"/>
          </a:xfrm>
          <a:prstGeom prst="line">
            <a:avLst/>
          </a:prstGeom>
          <a:noFill/>
          <a:ln>
            <a:solidFill>
              <a:schemeClr val="accent6">
                <a:lumMod val="75000"/>
              </a:schemeClr>
            </a:solidFill>
          </a:ln>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1" name="Straight Connector 10">
            <a:extLst>
              <a:ext uri="{FF2B5EF4-FFF2-40B4-BE49-F238E27FC236}">
                <a16:creationId xmlns:a16="http://schemas.microsoft.com/office/drawing/2014/main" id="{3268695B-DAA0-10A5-34A3-CE1858B4EB8C}"/>
              </a:ext>
            </a:extLst>
          </p:cNvPr>
          <p:cNvCxnSpPr>
            <a:cxnSpLocks/>
          </p:cNvCxnSpPr>
          <p:nvPr/>
        </p:nvCxnSpPr>
        <p:spPr>
          <a:xfrm flipH="1">
            <a:off x="6672064" y="2663078"/>
            <a:ext cx="162302" cy="0"/>
          </a:xfrm>
          <a:prstGeom prst="line">
            <a:avLst/>
          </a:prstGeom>
          <a:noFill/>
          <a:ln>
            <a:solidFill>
              <a:schemeClr val="accent6">
                <a:lumMod val="75000"/>
              </a:schemeClr>
            </a:solidFill>
          </a:ln>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cxnSp>
        <p:nvCxnSpPr>
          <p:cNvPr id="12" name="Straight Connector 11">
            <a:extLst>
              <a:ext uri="{FF2B5EF4-FFF2-40B4-BE49-F238E27FC236}">
                <a16:creationId xmlns:a16="http://schemas.microsoft.com/office/drawing/2014/main" id="{05BB68BD-D6E4-86A8-73C0-4871C3619C92}"/>
              </a:ext>
            </a:extLst>
          </p:cNvPr>
          <p:cNvCxnSpPr>
            <a:cxnSpLocks/>
          </p:cNvCxnSpPr>
          <p:nvPr/>
        </p:nvCxnSpPr>
        <p:spPr>
          <a:xfrm flipH="1">
            <a:off x="6672064" y="3157506"/>
            <a:ext cx="162302" cy="0"/>
          </a:xfrm>
          <a:prstGeom prst="line">
            <a:avLst/>
          </a:prstGeom>
          <a:noFill/>
          <a:ln>
            <a:solidFill>
              <a:schemeClr val="accent6">
                <a:lumMod val="75000"/>
              </a:schemeClr>
            </a:solidFill>
          </a:ln>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sp>
        <p:nvSpPr>
          <p:cNvPr id="13" name="Freeform: Shape 12">
            <a:extLst>
              <a:ext uri="{FF2B5EF4-FFF2-40B4-BE49-F238E27FC236}">
                <a16:creationId xmlns:a16="http://schemas.microsoft.com/office/drawing/2014/main" id="{4B52C300-465E-63F2-30AB-56AAF4CFF399}"/>
              </a:ext>
            </a:extLst>
          </p:cNvPr>
          <p:cNvSpPr/>
          <p:nvPr/>
        </p:nvSpPr>
        <p:spPr>
          <a:xfrm>
            <a:off x="6462064" y="1745714"/>
            <a:ext cx="2167172" cy="408156"/>
          </a:xfrm>
          <a:custGeom>
            <a:avLst/>
            <a:gdLst>
              <a:gd name="connsiteX0" fmla="*/ 0 w 1228321"/>
              <a:gd name="connsiteY0" fmla="*/ 34802 h 348020"/>
              <a:gd name="connsiteX1" fmla="*/ 34802 w 1228321"/>
              <a:gd name="connsiteY1" fmla="*/ 0 h 348020"/>
              <a:gd name="connsiteX2" fmla="*/ 1193519 w 1228321"/>
              <a:gd name="connsiteY2" fmla="*/ 0 h 348020"/>
              <a:gd name="connsiteX3" fmla="*/ 1228321 w 1228321"/>
              <a:gd name="connsiteY3" fmla="*/ 34802 h 348020"/>
              <a:gd name="connsiteX4" fmla="*/ 1228321 w 1228321"/>
              <a:gd name="connsiteY4" fmla="*/ 313218 h 348020"/>
              <a:gd name="connsiteX5" fmla="*/ 1193519 w 1228321"/>
              <a:gd name="connsiteY5" fmla="*/ 348020 h 348020"/>
              <a:gd name="connsiteX6" fmla="*/ 34802 w 1228321"/>
              <a:gd name="connsiteY6" fmla="*/ 348020 h 348020"/>
              <a:gd name="connsiteX7" fmla="*/ 0 w 1228321"/>
              <a:gd name="connsiteY7" fmla="*/ 313218 h 348020"/>
              <a:gd name="connsiteX8" fmla="*/ 0 w 1228321"/>
              <a:gd name="connsiteY8" fmla="*/ 34802 h 34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321" h="348020">
                <a:moveTo>
                  <a:pt x="0" y="34802"/>
                </a:moveTo>
                <a:cubicBezTo>
                  <a:pt x="0" y="15581"/>
                  <a:pt x="15581" y="0"/>
                  <a:pt x="34802" y="0"/>
                </a:cubicBezTo>
                <a:lnTo>
                  <a:pt x="1193519" y="0"/>
                </a:lnTo>
                <a:cubicBezTo>
                  <a:pt x="1212740" y="0"/>
                  <a:pt x="1228321" y="15581"/>
                  <a:pt x="1228321" y="34802"/>
                </a:cubicBezTo>
                <a:lnTo>
                  <a:pt x="1228321" y="313218"/>
                </a:lnTo>
                <a:cubicBezTo>
                  <a:pt x="1228321" y="332439"/>
                  <a:pt x="1212740" y="348020"/>
                  <a:pt x="1193519" y="348020"/>
                </a:cubicBezTo>
                <a:lnTo>
                  <a:pt x="34802" y="348020"/>
                </a:lnTo>
                <a:cubicBezTo>
                  <a:pt x="15581" y="348020"/>
                  <a:pt x="0" y="332439"/>
                  <a:pt x="0" y="313218"/>
                </a:cubicBezTo>
                <a:lnTo>
                  <a:pt x="0" y="34802"/>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4958" tIns="26703" rIns="34958" bIns="26703"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rPr>
              <a:t>SOS</a:t>
            </a:r>
            <a:endPar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88273B9B-135D-560C-5346-C6B857AECD20}"/>
              </a:ext>
            </a:extLst>
          </p:cNvPr>
          <p:cNvCxnSpPr>
            <a:cxnSpLocks/>
          </p:cNvCxnSpPr>
          <p:nvPr/>
        </p:nvCxnSpPr>
        <p:spPr>
          <a:xfrm flipH="1">
            <a:off x="6672064" y="3861048"/>
            <a:ext cx="162302" cy="0"/>
          </a:xfrm>
          <a:prstGeom prst="line">
            <a:avLst/>
          </a:prstGeom>
          <a:noFill/>
          <a:ln>
            <a:solidFill>
              <a:schemeClr val="accent6">
                <a:lumMod val="75000"/>
              </a:schemeClr>
            </a:solidFill>
          </a:ln>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cxnSp>
      <p:sp>
        <p:nvSpPr>
          <p:cNvPr id="17" name="Freeform: Shape 16">
            <a:extLst>
              <a:ext uri="{FF2B5EF4-FFF2-40B4-BE49-F238E27FC236}">
                <a16:creationId xmlns:a16="http://schemas.microsoft.com/office/drawing/2014/main" id="{1E5EF007-2A5F-BD0D-1000-31BA9B2DB435}"/>
              </a:ext>
            </a:extLst>
          </p:cNvPr>
          <p:cNvSpPr/>
          <p:nvPr/>
        </p:nvSpPr>
        <p:spPr>
          <a:xfrm>
            <a:off x="6835122" y="2916304"/>
            <a:ext cx="2789268" cy="499319"/>
          </a:xfrm>
          <a:custGeom>
            <a:avLst/>
            <a:gdLst>
              <a:gd name="connsiteX0" fmla="*/ 0 w 2376004"/>
              <a:gd name="connsiteY0" fmla="*/ 29297 h 292970"/>
              <a:gd name="connsiteX1" fmla="*/ 29297 w 2376004"/>
              <a:gd name="connsiteY1" fmla="*/ 0 h 292970"/>
              <a:gd name="connsiteX2" fmla="*/ 2346707 w 2376004"/>
              <a:gd name="connsiteY2" fmla="*/ 0 h 292970"/>
              <a:gd name="connsiteX3" fmla="*/ 2376004 w 2376004"/>
              <a:gd name="connsiteY3" fmla="*/ 29297 h 292970"/>
              <a:gd name="connsiteX4" fmla="*/ 2376004 w 2376004"/>
              <a:gd name="connsiteY4" fmla="*/ 263673 h 292970"/>
              <a:gd name="connsiteX5" fmla="*/ 2346707 w 2376004"/>
              <a:gd name="connsiteY5" fmla="*/ 292970 h 292970"/>
              <a:gd name="connsiteX6" fmla="*/ 29297 w 2376004"/>
              <a:gd name="connsiteY6" fmla="*/ 292970 h 292970"/>
              <a:gd name="connsiteX7" fmla="*/ 0 w 2376004"/>
              <a:gd name="connsiteY7" fmla="*/ 263673 h 292970"/>
              <a:gd name="connsiteX8" fmla="*/ 0 w 2376004"/>
              <a:gd name="connsiteY8" fmla="*/ 29297 h 2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004" h="292970">
                <a:moveTo>
                  <a:pt x="0" y="29297"/>
                </a:moveTo>
                <a:cubicBezTo>
                  <a:pt x="0" y="13117"/>
                  <a:pt x="13117" y="0"/>
                  <a:pt x="29297" y="0"/>
                </a:cubicBezTo>
                <a:lnTo>
                  <a:pt x="2346707" y="0"/>
                </a:lnTo>
                <a:cubicBezTo>
                  <a:pt x="2362887" y="0"/>
                  <a:pt x="2376004" y="13117"/>
                  <a:pt x="2376004" y="29297"/>
                </a:cubicBezTo>
                <a:lnTo>
                  <a:pt x="2376004" y="263673"/>
                </a:lnTo>
                <a:cubicBezTo>
                  <a:pt x="2376004" y="279853"/>
                  <a:pt x="2362887" y="292970"/>
                  <a:pt x="2346707" y="292970"/>
                </a:cubicBezTo>
                <a:lnTo>
                  <a:pt x="29297" y="292970"/>
                </a:lnTo>
                <a:cubicBezTo>
                  <a:pt x="13117" y="292970"/>
                  <a:pt x="0" y="279853"/>
                  <a:pt x="0" y="263673"/>
                </a:cubicBezTo>
                <a:lnTo>
                  <a:pt x="0" y="29297"/>
                </a:lnTo>
                <a:close/>
              </a:path>
            </a:pathLst>
          </a:custGeom>
          <a:solidFill>
            <a:srgbClr val="FF8F8F">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631" tIns="21281" rIns="27631" bIns="21281" numCol="1" spcCol="1270" anchor="t" anchorCtr="0">
            <a:noAutofit/>
          </a:bodyPr>
          <a:lstStyle/>
          <a:p>
            <a:pPr marL="0" marR="0" lvl="0" indent="0" algn="l" defTabSz="444500" rtl="0" eaLnBrk="1" fontAlgn="auto" latinLnBrk="0" hangingPunct="1">
              <a:spcBef>
                <a:spcPct val="0"/>
              </a:spcBef>
              <a:spcAft>
                <a:spcPct val="35000"/>
              </a:spcAft>
              <a:buClrTx/>
              <a:buSzTx/>
              <a:buFontTx/>
              <a:buNone/>
              <a:tabLst/>
              <a:defRPr/>
            </a:pPr>
            <a:r>
              <a:rPr kumimoji="0" lang="en-GB" sz="14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rPr>
              <a:t>   </a:t>
            </a:r>
            <a:r>
              <a:rPr kumimoji="0" lang="en-150" sz="14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rPr>
              <a:t>Single Largest </a:t>
            </a:r>
            <a:r>
              <a:rPr kumimoji="0" lang="en-GB" sz="14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rPr>
              <a:t>Capacity</a:t>
            </a:r>
            <a:endParaRPr kumimoji="0" lang="en-US" sz="14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09B28F5F-AC29-3F03-D1EC-A9938722E3C6}"/>
              </a:ext>
            </a:extLst>
          </p:cNvPr>
          <p:cNvSpPr/>
          <p:nvPr/>
        </p:nvSpPr>
        <p:spPr>
          <a:xfrm>
            <a:off x="8292781" y="3174039"/>
            <a:ext cx="1329833" cy="2434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C</a:t>
            </a:r>
            <a:r>
              <a:rPr kumimoji="0" lang="en-150" sz="105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R</a:t>
            </a:r>
            <a:r>
              <a:rPr kumimoji="0" lang="en-GB" sz="105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 [% of demand</a:t>
            </a:r>
            <a:r>
              <a:rPr lang="en-150" sz="1050">
                <a:solidFill>
                  <a:srgbClr val="FFFFFF">
                    <a:lumMod val="25000"/>
                  </a:srgbClr>
                </a:solidFill>
                <a:latin typeface="Calibri" panose="020F0502020204030204"/>
              </a:rPr>
              <a:t> ]</a:t>
            </a:r>
            <a:endParaRPr kumimoji="0" lang="en-GB" sz="1050" b="0" i="0" u="none" strike="sngStrike" kern="1200" cap="none" spc="0" normalizeH="0" noProof="0">
              <a:ln>
                <a:noFill/>
              </a:ln>
              <a:solidFill>
                <a:srgbClr val="FF0000"/>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C5FFFAC-714D-8B53-ADB9-3952E64C3CB6}"/>
              </a:ext>
            </a:extLst>
          </p:cNvPr>
          <p:cNvSpPr txBox="1"/>
          <p:nvPr/>
        </p:nvSpPr>
        <p:spPr>
          <a:xfrm>
            <a:off x="6872832" y="3174039"/>
            <a:ext cx="12344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D458D"/>
                </a:solidFill>
                <a:effectLst/>
                <a:uLnTx/>
                <a:uFillTx/>
                <a:latin typeface="Calibri" panose="020F0502020204030204"/>
                <a:ea typeface="+mn-ea"/>
                <a:cs typeface="+mn-cs"/>
              </a:rPr>
              <a:t>Indicator</a:t>
            </a:r>
            <a:r>
              <a:rPr kumimoji="0" lang="en-150" sz="1100" b="0" i="0" u="none" strike="noStrike" kern="1200" cap="none" spc="0" normalizeH="0" baseline="0" noProof="0">
                <a:ln>
                  <a:noFill/>
                </a:ln>
                <a:solidFill>
                  <a:srgbClr val="1D458D"/>
                </a:solidFill>
                <a:effectLst/>
                <a:uLnTx/>
                <a:uFillTx/>
                <a:latin typeface="Calibri" panose="020F0502020204030204"/>
                <a:ea typeface="+mn-ea"/>
                <a:cs typeface="+mn-cs"/>
              </a:rPr>
              <a:t> for H2</a:t>
            </a:r>
            <a:r>
              <a:rPr kumimoji="0" lang="en-GB" sz="1100" b="0" i="0" u="none" strike="noStrike" kern="1200" cap="none" spc="0" normalizeH="0" baseline="0" noProof="0">
                <a:ln>
                  <a:noFill/>
                </a:ln>
                <a:solidFill>
                  <a:srgbClr val="1D458D"/>
                </a:solidFill>
                <a:effectLst/>
                <a:uLnTx/>
                <a:uFillTx/>
                <a:latin typeface="Calibri" panose="020F0502020204030204"/>
                <a:ea typeface="+mn-ea"/>
                <a:cs typeface="+mn-cs"/>
              </a:rPr>
              <a:t>:</a:t>
            </a:r>
            <a:r>
              <a:rPr kumimoji="0" lang="en-150" sz="1100" b="0" i="0" u="none" strike="noStrike" kern="1200" cap="none" spc="0" normalizeH="0" baseline="0" noProof="0">
                <a:ln>
                  <a:noFill/>
                </a:ln>
                <a:solidFill>
                  <a:srgbClr val="1D458D"/>
                </a:solidFill>
                <a:effectLst/>
                <a:uLnTx/>
                <a:uFillTx/>
                <a:latin typeface="Calibri" panose="020F0502020204030204"/>
                <a:ea typeface="+mn-ea"/>
                <a:cs typeface="+mn-cs"/>
              </a:rPr>
              <a:t> </a:t>
            </a:r>
            <a:endParaRPr kumimoji="0" lang="en-GB" sz="1100" b="0" i="0" u="none" strike="noStrike" kern="1200" cap="none" spc="0" normalizeH="0" baseline="0" noProof="0">
              <a:ln>
                <a:noFill/>
              </a:ln>
              <a:solidFill>
                <a:srgbClr val="1D458D"/>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630C006-2E11-618C-C528-582D763AB374}"/>
              </a:ext>
            </a:extLst>
          </p:cNvPr>
          <p:cNvSpPr/>
          <p:nvPr/>
        </p:nvSpPr>
        <p:spPr>
          <a:xfrm>
            <a:off x="6833610" y="3559833"/>
            <a:ext cx="2789004" cy="511754"/>
          </a:xfrm>
          <a:custGeom>
            <a:avLst/>
            <a:gdLst>
              <a:gd name="connsiteX0" fmla="*/ 0 w 2376004"/>
              <a:gd name="connsiteY0" fmla="*/ 29297 h 292970"/>
              <a:gd name="connsiteX1" fmla="*/ 29297 w 2376004"/>
              <a:gd name="connsiteY1" fmla="*/ 0 h 292970"/>
              <a:gd name="connsiteX2" fmla="*/ 2346707 w 2376004"/>
              <a:gd name="connsiteY2" fmla="*/ 0 h 292970"/>
              <a:gd name="connsiteX3" fmla="*/ 2376004 w 2376004"/>
              <a:gd name="connsiteY3" fmla="*/ 29297 h 292970"/>
              <a:gd name="connsiteX4" fmla="*/ 2376004 w 2376004"/>
              <a:gd name="connsiteY4" fmla="*/ 263673 h 292970"/>
              <a:gd name="connsiteX5" fmla="*/ 2346707 w 2376004"/>
              <a:gd name="connsiteY5" fmla="*/ 292970 h 292970"/>
              <a:gd name="connsiteX6" fmla="*/ 29297 w 2376004"/>
              <a:gd name="connsiteY6" fmla="*/ 292970 h 292970"/>
              <a:gd name="connsiteX7" fmla="*/ 0 w 2376004"/>
              <a:gd name="connsiteY7" fmla="*/ 263673 h 292970"/>
              <a:gd name="connsiteX8" fmla="*/ 0 w 2376004"/>
              <a:gd name="connsiteY8" fmla="*/ 29297 h 2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004" h="292970">
                <a:moveTo>
                  <a:pt x="0" y="29297"/>
                </a:moveTo>
                <a:cubicBezTo>
                  <a:pt x="0" y="13117"/>
                  <a:pt x="13117" y="0"/>
                  <a:pt x="29297" y="0"/>
                </a:cubicBezTo>
                <a:lnTo>
                  <a:pt x="2346707" y="0"/>
                </a:lnTo>
                <a:cubicBezTo>
                  <a:pt x="2362887" y="0"/>
                  <a:pt x="2376004" y="13117"/>
                  <a:pt x="2376004" y="29297"/>
                </a:cubicBezTo>
                <a:lnTo>
                  <a:pt x="2376004" y="263673"/>
                </a:lnTo>
                <a:cubicBezTo>
                  <a:pt x="2376004" y="279853"/>
                  <a:pt x="2362887" y="292970"/>
                  <a:pt x="2346707" y="292970"/>
                </a:cubicBezTo>
                <a:lnTo>
                  <a:pt x="29297" y="292970"/>
                </a:lnTo>
                <a:cubicBezTo>
                  <a:pt x="13117" y="292970"/>
                  <a:pt x="0" y="279853"/>
                  <a:pt x="0" y="263673"/>
                </a:cubicBezTo>
                <a:lnTo>
                  <a:pt x="0" y="29297"/>
                </a:lnTo>
                <a:close/>
              </a:path>
            </a:pathLst>
          </a:custGeom>
          <a:solidFill>
            <a:srgbClr val="FF8F8F">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631" tIns="21281" rIns="27631" bIns="21281" numCol="1" spcCol="1270" anchor="t"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rPr>
              <a:t>   </a:t>
            </a:r>
            <a:r>
              <a:rPr kumimoji="0" lang="en-150" sz="16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rPr>
              <a:t>S-1</a:t>
            </a:r>
            <a:endParaRPr kumimoji="0" lang="en-US" sz="1600" b="1" i="0" u="none" strike="noStrike" kern="1200" cap="none" spc="0" normalizeH="0" baseline="0" noProof="0">
              <a:ln>
                <a:noFill/>
              </a:ln>
              <a:solidFill>
                <a:srgbClr val="1D458D">
                  <a:hueOff val="0"/>
                  <a:satOff val="0"/>
                  <a:lumOff val="0"/>
                  <a:alphaOff val="0"/>
                </a:srgbClr>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50B46EE5-B069-E7D4-7190-ECABD35F6140}"/>
              </a:ext>
            </a:extLst>
          </p:cNvPr>
          <p:cNvSpPr/>
          <p:nvPr/>
        </p:nvSpPr>
        <p:spPr>
          <a:xfrm>
            <a:off x="8410648" y="3868753"/>
            <a:ext cx="1219472" cy="2083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C</a:t>
            </a:r>
            <a:r>
              <a:rPr kumimoji="0" lang="en-150" sz="105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R</a:t>
            </a:r>
            <a:r>
              <a:rPr kumimoji="0" lang="en-GB" sz="1050" b="0" i="0" u="none" strike="noStrike" kern="1200" cap="none" spc="0" normalizeH="0" baseline="0" noProof="0">
                <a:ln>
                  <a:noFill/>
                </a:ln>
                <a:solidFill>
                  <a:srgbClr val="FFFFFF">
                    <a:lumMod val="25000"/>
                  </a:srgbClr>
                </a:solidFill>
                <a:effectLst/>
                <a:uLnTx/>
                <a:uFillTx/>
                <a:latin typeface="Calibri" panose="020F0502020204030204"/>
                <a:ea typeface="+mn-ea"/>
                <a:cs typeface="+mn-cs"/>
              </a:rPr>
              <a:t> [% of demand]</a:t>
            </a:r>
          </a:p>
        </p:txBody>
      </p:sp>
      <p:sp>
        <p:nvSpPr>
          <p:cNvPr id="24" name="TextBox 23">
            <a:extLst>
              <a:ext uri="{FF2B5EF4-FFF2-40B4-BE49-F238E27FC236}">
                <a16:creationId xmlns:a16="http://schemas.microsoft.com/office/drawing/2014/main" id="{881EF5B8-DC38-4095-F0B2-DE5D4FAE2F33}"/>
              </a:ext>
            </a:extLst>
          </p:cNvPr>
          <p:cNvSpPr txBox="1"/>
          <p:nvPr/>
        </p:nvSpPr>
        <p:spPr>
          <a:xfrm>
            <a:off x="6825705" y="3806700"/>
            <a:ext cx="176040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1D458D"/>
                </a:solidFill>
                <a:effectLst/>
                <a:uLnTx/>
                <a:uFillTx/>
                <a:latin typeface="Calibri" panose="020F0502020204030204"/>
                <a:ea typeface="+mn-ea"/>
                <a:cs typeface="+mn-cs"/>
              </a:rPr>
              <a:t>Indic</a:t>
            </a:r>
            <a:r>
              <a:rPr kumimoji="0" lang="en-150" sz="1050" b="0" i="0" u="none" strike="noStrike" kern="1200" cap="none" spc="0" normalizeH="0" baseline="0" noProof="0">
                <a:ln>
                  <a:noFill/>
                </a:ln>
                <a:solidFill>
                  <a:srgbClr val="1D458D"/>
                </a:solidFill>
                <a:effectLst/>
                <a:uLnTx/>
                <a:uFillTx/>
                <a:latin typeface="Calibri" panose="020F0502020204030204"/>
                <a:ea typeface="+mn-ea"/>
                <a:cs typeface="+mn-cs"/>
              </a:rPr>
              <a:t>. for H2</a:t>
            </a:r>
            <a:r>
              <a:rPr kumimoji="0" lang="en-GB" sz="1050" b="0" i="0" u="none" strike="noStrike" kern="1200" cap="none" spc="0" normalizeH="0" baseline="0" noProof="0">
                <a:ln>
                  <a:noFill/>
                </a:ln>
                <a:solidFill>
                  <a:srgbClr val="1D458D"/>
                </a:solidFill>
                <a:effectLst/>
                <a:uLnTx/>
                <a:uFillTx/>
                <a:latin typeface="Calibri" panose="020F0502020204030204"/>
                <a:ea typeface="+mn-ea"/>
                <a:cs typeface="+mn-cs"/>
              </a:rPr>
              <a:t>:</a:t>
            </a:r>
            <a:r>
              <a:rPr kumimoji="0" lang="en-150" sz="1050" b="0" i="0" u="none" strike="noStrike" kern="1200" cap="none" spc="0" normalizeH="0" baseline="0" noProof="0">
                <a:ln>
                  <a:noFill/>
                </a:ln>
                <a:solidFill>
                  <a:srgbClr val="1D458D"/>
                </a:solidFill>
                <a:effectLst/>
                <a:uLnTx/>
                <a:uFillTx/>
                <a:latin typeface="Calibri" panose="020F0502020204030204"/>
                <a:ea typeface="+mn-ea"/>
                <a:cs typeface="+mn-cs"/>
              </a:rPr>
              <a:t> </a:t>
            </a:r>
            <a:endParaRPr kumimoji="0" lang="en-GB" sz="1050" b="0" i="0" u="none" strike="noStrike" kern="1200" cap="none" spc="0" normalizeH="0" baseline="0" noProof="0">
              <a:ln>
                <a:noFill/>
              </a:ln>
              <a:solidFill>
                <a:srgbClr val="1D458D"/>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84BA5E1E-2AE0-7075-D8D0-D4B20541562A}"/>
              </a:ext>
            </a:extLst>
          </p:cNvPr>
          <p:cNvSpPr/>
          <p:nvPr/>
        </p:nvSpPr>
        <p:spPr>
          <a:xfrm>
            <a:off x="6185234" y="1556792"/>
            <a:ext cx="4807310" cy="2880320"/>
          </a:xfrm>
          <a:prstGeom prst="roundRect">
            <a:avLst>
              <a:gd name="adj" fmla="val 7957"/>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F374BFE6-4DC4-DFCB-D17D-BA426DBE84CE}"/>
              </a:ext>
            </a:extLst>
          </p:cNvPr>
          <p:cNvPicPr>
            <a:picLocks noChangeAspect="1"/>
          </p:cNvPicPr>
          <p:nvPr/>
        </p:nvPicPr>
        <p:blipFill>
          <a:blip r:embed="rId3"/>
          <a:stretch>
            <a:fillRect/>
          </a:stretch>
        </p:blipFill>
        <p:spPr>
          <a:xfrm>
            <a:off x="10217550" y="3392119"/>
            <a:ext cx="1293248" cy="1850684"/>
          </a:xfrm>
          <a:prstGeom prst="rect">
            <a:avLst/>
          </a:prstGeom>
          <a:effectLst>
            <a:outerShdw blurRad="50800" dist="38100" dir="18900000" algn="bl" rotWithShape="0">
              <a:prstClr val="black">
                <a:alpha val="40000"/>
              </a:prstClr>
            </a:outerShdw>
            <a:softEdge rad="12700"/>
          </a:effectLst>
        </p:spPr>
      </p:pic>
      <p:sp>
        <p:nvSpPr>
          <p:cNvPr id="34" name="Arrow: Curved Up 33">
            <a:extLst>
              <a:ext uri="{FF2B5EF4-FFF2-40B4-BE49-F238E27FC236}">
                <a16:creationId xmlns:a16="http://schemas.microsoft.com/office/drawing/2014/main" id="{8CFB8084-9052-FF96-692E-69CD866E5427}"/>
              </a:ext>
            </a:extLst>
          </p:cNvPr>
          <p:cNvSpPr/>
          <p:nvPr/>
        </p:nvSpPr>
        <p:spPr>
          <a:xfrm rot="19680684">
            <a:off x="5201659" y="4839646"/>
            <a:ext cx="1838846" cy="70689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082364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C3099DA-017F-F16E-4521-901BC392FF86}"/>
                  </a:ext>
                </a:extLst>
              </p:cNvPr>
              <p:cNvSpPr>
                <a:spLocks noGrp="1"/>
              </p:cNvSpPr>
              <p:nvPr>
                <p:ph type="body" sz="quarter" idx="17"/>
              </p:nvPr>
            </p:nvSpPr>
            <p:spPr>
              <a:xfrm>
                <a:off x="1055440" y="1411908"/>
                <a:ext cx="10153128" cy="3669008"/>
              </a:xfrm>
              <a:ln>
                <a:noFill/>
              </a:ln>
            </p:spPr>
            <p:txBody>
              <a:bodyPr>
                <a:normAutofit lnSpcReduction="10000"/>
              </a:bodyPr>
              <a:lstStyle/>
              <a:p>
                <a:pPr>
                  <a:buFont typeface="Wingdings" panose="05000000000000000000" pitchFamily="2" charset="2"/>
                  <a:buChar char="q"/>
                </a:pPr>
                <a:r>
                  <a:rPr lang="en-US" sz="1800" b="1">
                    <a:latin typeface="+mn-lt"/>
                  </a:rPr>
                  <a:t>Curtailment</a:t>
                </a:r>
                <a:r>
                  <a:rPr lang="en-US" sz="1800">
                    <a:latin typeface="+mn-lt"/>
                  </a:rPr>
                  <a:t> (in GWh/d) is an output of the simulation. </a:t>
                </a:r>
              </a:p>
              <a:p>
                <a:pPr marL="0" indent="0">
                  <a:buNone/>
                </a:pPr>
                <a:r>
                  <a:rPr lang="en-US" sz="1800">
                    <a:latin typeface="+mn-lt"/>
                  </a:rPr>
                  <a:t>Monetization: An ex-post treatment could be applied to derive the cost of curtailment based on a curtailment price.</a:t>
                </a:r>
                <a:endParaRPr lang="LID4096" sz="1800">
                  <a:latin typeface="+mn-lt"/>
                </a:endParaRPr>
              </a:p>
              <a:p>
                <a:pPr>
                  <a:buFont typeface="Wingdings" panose="05000000000000000000" pitchFamily="2" charset="2"/>
                  <a:buChar char="q"/>
                </a:pPr>
                <a:r>
                  <a:rPr lang="en-US" sz="1800" b="1">
                    <a:latin typeface="+mn-lt"/>
                  </a:rPr>
                  <a:t>Curtailment rate </a:t>
                </a:r>
                <a:r>
                  <a:rPr lang="en-US" sz="1800">
                    <a:latin typeface="+mn-lt"/>
                  </a:rPr>
                  <a:t>is given by the following formula:</a:t>
                </a:r>
              </a:p>
              <a:p>
                <a:pPr marL="0" indent="0">
                  <a:buNone/>
                </a:pPr>
                <a:endParaRPr lang="en-US" sz="1800">
                  <a:latin typeface="+mn-lt"/>
                </a:endParaRPr>
              </a:p>
              <a:p>
                <a:pPr marL="0" indent="0">
                  <a:buNone/>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rPr>
                        <m:t>𝐶𝑢𝑟𝑡𝑎𝑖𝑙𝑚𝑒𝑛𝑡</m:t>
                      </m:r>
                      <m:r>
                        <a:rPr lang="en-US" sz="1800">
                          <a:latin typeface="Cambria Math" panose="02040503050406030204" pitchFamily="18" charset="0"/>
                        </a:rPr>
                        <m:t> </m:t>
                      </m:r>
                      <m:r>
                        <a:rPr lang="en-US" sz="1800">
                          <a:latin typeface="Cambria Math" panose="02040503050406030204" pitchFamily="18" charset="0"/>
                        </a:rPr>
                        <m:t>𝑟𝑎𝑡𝑒</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𝐶𝑢𝑟𝑡𝑎𝑖𝑙𝑒𝑑</m:t>
                          </m:r>
                          <m:r>
                            <a:rPr lang="en-US" sz="1800">
                              <a:latin typeface="Cambria Math" panose="02040503050406030204" pitchFamily="18" charset="0"/>
                            </a:rPr>
                            <m:t> </m:t>
                          </m:r>
                          <m:r>
                            <a:rPr lang="en-US" sz="1800">
                              <a:latin typeface="Cambria Math" panose="02040503050406030204" pitchFamily="18" charset="0"/>
                            </a:rPr>
                            <m:t>𝑑𝑒𝑚𝑎𝑛𝑑</m:t>
                          </m:r>
                        </m:num>
                        <m:den>
                          <m:r>
                            <a:rPr lang="en-US" sz="1800">
                              <a:latin typeface="Cambria Math" panose="02040503050406030204" pitchFamily="18" charset="0"/>
                            </a:rPr>
                            <m:t>𝐷𝑒𝑚𝑎𝑛𝑑</m:t>
                          </m:r>
                        </m:den>
                      </m:f>
                    </m:oMath>
                  </m:oMathPara>
                </a14:m>
                <a:endParaRPr lang="en-US" sz="1800">
                  <a:latin typeface="+mn-lt"/>
                </a:endParaRPr>
              </a:p>
              <a:p>
                <a:pPr marL="0" indent="0">
                  <a:buNone/>
                </a:pPr>
                <a:endParaRPr lang="en-US" sz="1800">
                  <a:latin typeface="+mn-lt"/>
                </a:endParaRPr>
              </a:p>
              <a:p>
                <a:pPr marL="0" indent="0">
                  <a:buNone/>
                </a:pPr>
                <a:r>
                  <a:rPr lang="en-US" sz="1800">
                    <a:latin typeface="+mn-lt"/>
                  </a:rPr>
                  <a:t>It is assumed cooperative behavior between countries</a:t>
                </a:r>
              </a:p>
            </p:txBody>
          </p:sp>
        </mc:Choice>
        <mc:Fallback xmlns="">
          <p:sp>
            <p:nvSpPr>
              <p:cNvPr id="2" name="Text Placeholder 1">
                <a:extLst>
                  <a:ext uri="{FF2B5EF4-FFF2-40B4-BE49-F238E27FC236}">
                    <a16:creationId xmlns:a16="http://schemas.microsoft.com/office/drawing/2014/main" id="{FC3099DA-017F-F16E-4521-901BC392FF86}"/>
                  </a:ext>
                </a:extLst>
              </p:cNvPr>
              <p:cNvSpPr>
                <a:spLocks noGrp="1" noRot="1" noChangeAspect="1" noMove="1" noResize="1" noEditPoints="1" noAdjustHandles="1" noChangeArrowheads="1" noChangeShapeType="1" noTextEdit="1"/>
              </p:cNvSpPr>
              <p:nvPr>
                <p:ph type="body" sz="quarter" idx="17"/>
              </p:nvPr>
            </p:nvSpPr>
            <p:spPr>
              <a:xfrm>
                <a:off x="1055440" y="1411908"/>
                <a:ext cx="10153128" cy="3669008"/>
              </a:xfrm>
              <a:blipFill>
                <a:blip r:embed="rId2"/>
                <a:stretch>
                  <a:fillRect l="-480" t="-998"/>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1911FA7-D91D-DD03-E014-9D2329A96CD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404F8A-4261-C64A-8103-2CDECA8B7FD7}" type="slidenum">
              <a:rPr kumimoji="0" lang="fr-FR" sz="1800" b="0" i="0" u="none" strike="noStrike" kern="1200" cap="none" spc="0" normalizeH="0" baseline="0" noProof="0" smtClean="0">
                <a:ln>
                  <a:noFill/>
                </a:ln>
                <a:solidFill>
                  <a:srgbClr val="1D458D"/>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fr-FR" sz="1800" b="0" i="0" u="none" strike="noStrike" kern="1200" cap="none" spc="0" normalizeH="0" baseline="0" noProof="0">
              <a:ln>
                <a:noFill/>
              </a:ln>
              <a:solidFill>
                <a:srgbClr val="1D458D"/>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A6AC4DB-4552-C66A-C8B4-0FAEF8355A56}"/>
              </a:ext>
            </a:extLst>
          </p:cNvPr>
          <p:cNvSpPr/>
          <p:nvPr/>
        </p:nvSpPr>
        <p:spPr>
          <a:xfrm>
            <a:off x="3952078" y="3246412"/>
            <a:ext cx="4608512"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srgbClr val="1D458D"/>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4CFB3-0129-0D1E-F446-31C0E0DB3D14}"/>
              </a:ext>
            </a:extLst>
          </p:cNvPr>
          <p:cNvSpPr txBox="1"/>
          <p:nvPr/>
        </p:nvSpPr>
        <p:spPr>
          <a:xfrm rot="20961629">
            <a:off x="8194412" y="4900896"/>
            <a:ext cx="2682312" cy="360040"/>
          </a:xfrm>
          <a:prstGeom prst="rect">
            <a:avLst/>
          </a:prstGeom>
          <a:solidFill>
            <a:schemeClr val="accent3">
              <a:lumMod val="20000"/>
              <a:lumOff val="80000"/>
            </a:schemeClr>
          </a:solidFill>
          <a:ln w="12700">
            <a:solidFill>
              <a:srgbClr val="1D458D"/>
            </a:solidFill>
          </a:ln>
        </p:spPr>
        <p:txBody>
          <a:bodyPr vert="horz" wrap="square" lIns="91440" tIns="45720" rIns="91440" bIns="45720" rtlCol="0">
            <a:normAutofit fontScale="47500" lnSpcReduction="2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Country/ Area LEVEL</a:t>
            </a:r>
            <a:endParaRPr kumimoji="0" lang="LID4096" sz="3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7" name="Title 2">
            <a:extLst>
              <a:ext uri="{FF2B5EF4-FFF2-40B4-BE49-F238E27FC236}">
                <a16:creationId xmlns:a16="http://schemas.microsoft.com/office/drawing/2014/main" id="{D4615966-BFC6-698C-CCBD-66401292EAED}"/>
              </a:ext>
            </a:extLst>
          </p:cNvPr>
          <p:cNvSpPr txBox="1">
            <a:spLocks/>
          </p:cNvSpPr>
          <p:nvPr/>
        </p:nvSpPr>
        <p:spPr>
          <a:xfrm>
            <a:off x="3131368" y="447647"/>
            <a:ext cx="6249932" cy="57086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sz="26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SoS benefits of Hydrogen infrastructure</a:t>
            </a:r>
            <a:endParaRPr lang="en-GB"/>
          </a:p>
        </p:txBody>
      </p:sp>
    </p:spTree>
    <p:extLst>
      <p:ext uri="{BB962C8B-B14F-4D97-AF65-F5344CB8AC3E}">
        <p14:creationId xmlns:p14="http://schemas.microsoft.com/office/powerpoint/2010/main" val="218454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52</a:t>
            </a:fld>
            <a:endParaRPr lang="fr-FR"/>
          </a:p>
        </p:txBody>
      </p:sp>
      <p:sp>
        <p:nvSpPr>
          <p:cNvPr id="9" name="Footer Placeholder 5">
            <a:extLst>
              <a:ext uri="{FF2B5EF4-FFF2-40B4-BE49-F238E27FC236}">
                <a16:creationId xmlns:a16="http://schemas.microsoft.com/office/drawing/2014/main" id="{1A519E58-0904-E39C-0BEF-EF3415402F14}"/>
              </a:ext>
            </a:extLst>
          </p:cNvPr>
          <p:cNvSpPr txBox="1">
            <a:spLocks/>
          </p:cNvSpPr>
          <p:nvPr/>
        </p:nvSpPr>
        <p:spPr>
          <a:xfrm>
            <a:off x="509430" y="6356353"/>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atin typeface="Lato" panose="020F0502020204030203" pitchFamily="34" charset="0"/>
              </a:rPr>
              <a:t>Dual </a:t>
            </a:r>
            <a:r>
              <a:rPr lang="fr-FR" err="1">
                <a:latin typeface="Lato" panose="020F0502020204030203" pitchFamily="34" charset="0"/>
              </a:rPr>
              <a:t>assessment</a:t>
            </a:r>
            <a:r>
              <a:rPr lang="fr-FR">
                <a:latin typeface="Lato" panose="020F0502020204030203" pitchFamily="34" charset="0"/>
              </a:rPr>
              <a:t> for hydrogen and NG infrastructure to capture </a:t>
            </a:r>
            <a:r>
              <a:rPr lang="fr-FR" err="1">
                <a:latin typeface="Lato" panose="020F0502020204030203" pitchFamily="34" charset="0"/>
              </a:rPr>
              <a:t>SoS</a:t>
            </a:r>
            <a:r>
              <a:rPr lang="fr-FR">
                <a:latin typeface="Lato" panose="020F0502020204030203" pitchFamily="34" charset="0"/>
              </a:rPr>
              <a:t> </a:t>
            </a:r>
            <a:r>
              <a:rPr lang="fr-FR" err="1">
                <a:latin typeface="Lato" panose="020F0502020204030203" pitchFamily="34" charset="0"/>
              </a:rPr>
              <a:t>benefits</a:t>
            </a:r>
            <a:r>
              <a:rPr lang="fr-FR">
                <a:latin typeface="Lato" panose="020F0502020204030203" pitchFamily="34" charset="0"/>
              </a:rPr>
              <a:t> of hydrogen infrastructure</a:t>
            </a:r>
          </a:p>
        </p:txBody>
      </p:sp>
      <p:sp>
        <p:nvSpPr>
          <p:cNvPr id="14" name="Rectangle: Rounded Corners 13">
            <a:extLst>
              <a:ext uri="{FF2B5EF4-FFF2-40B4-BE49-F238E27FC236}">
                <a16:creationId xmlns:a16="http://schemas.microsoft.com/office/drawing/2014/main" id="{920A55DE-35A8-CFA7-96AC-9FD1537F9986}"/>
              </a:ext>
            </a:extLst>
          </p:cNvPr>
          <p:cNvSpPr/>
          <p:nvPr/>
        </p:nvSpPr>
        <p:spPr>
          <a:xfrm>
            <a:off x="911424" y="1340768"/>
            <a:ext cx="1053462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TextBox 14">
            <a:extLst>
              <a:ext uri="{FF2B5EF4-FFF2-40B4-BE49-F238E27FC236}">
                <a16:creationId xmlns:a16="http://schemas.microsoft.com/office/drawing/2014/main" id="{611FB78E-A915-4025-79A5-8B7258F190CC}"/>
              </a:ext>
            </a:extLst>
          </p:cNvPr>
          <p:cNvSpPr txBox="1"/>
          <p:nvPr/>
        </p:nvSpPr>
        <p:spPr>
          <a:xfrm>
            <a:off x="3494647" y="1457681"/>
            <a:ext cx="5760640" cy="444882"/>
          </a:xfrm>
          <a:prstGeom prst="rect">
            <a:avLst/>
          </a:prstGeom>
        </p:spPr>
        <p:txBody>
          <a:bodyPr vert="horz" wrap="square" lIns="91440" tIns="45720" rIns="91440" bIns="45720" rtlCol="0">
            <a:normAutofit fontScale="85000" lnSpcReduction="1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Ensure supply/demand balance minimizing CO2 emissions</a:t>
            </a:r>
            <a:endParaRPr kumimoji="0" lang="en-BE"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21" name="TextBox 20">
            <a:extLst>
              <a:ext uri="{FF2B5EF4-FFF2-40B4-BE49-F238E27FC236}">
                <a16:creationId xmlns:a16="http://schemas.microsoft.com/office/drawing/2014/main" id="{1894192E-DB38-7E33-B745-7BFD26C42BBF}"/>
              </a:ext>
            </a:extLst>
          </p:cNvPr>
          <p:cNvSpPr txBox="1"/>
          <p:nvPr/>
        </p:nvSpPr>
        <p:spPr>
          <a:xfrm>
            <a:off x="956461" y="1465533"/>
            <a:ext cx="2880320" cy="444882"/>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1 objective function: </a:t>
            </a:r>
            <a:endParaRPr kumimoji="0" lang="en-BE"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26" name="Rectangle: Rounded Corners 25">
            <a:extLst>
              <a:ext uri="{FF2B5EF4-FFF2-40B4-BE49-F238E27FC236}">
                <a16:creationId xmlns:a16="http://schemas.microsoft.com/office/drawing/2014/main" id="{9BC1A3E5-8A41-AA6D-8E74-4A0DDD62FA0F}"/>
              </a:ext>
            </a:extLst>
          </p:cNvPr>
          <p:cNvSpPr/>
          <p:nvPr/>
        </p:nvSpPr>
        <p:spPr>
          <a:xfrm>
            <a:off x="1196703" y="2217352"/>
            <a:ext cx="2766677" cy="10093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TextBox 26">
            <a:extLst>
              <a:ext uri="{FF2B5EF4-FFF2-40B4-BE49-F238E27FC236}">
                <a16:creationId xmlns:a16="http://schemas.microsoft.com/office/drawing/2014/main" id="{ADEC3ACD-0DCE-65A6-C9B3-D770B9FEFE94}"/>
              </a:ext>
            </a:extLst>
          </p:cNvPr>
          <p:cNvSpPr txBox="1"/>
          <p:nvPr/>
        </p:nvSpPr>
        <p:spPr>
          <a:xfrm>
            <a:off x="1169576" y="2492897"/>
            <a:ext cx="2880320" cy="720079"/>
          </a:xfrm>
          <a:prstGeom prst="rect">
            <a:avLst/>
          </a:prstGeom>
        </p:spPr>
        <p:txBody>
          <a:bodyPr vert="horz" wrap="square" lIns="91440" tIns="45720" rIns="91440" bIns="45720" rtlCol="0">
            <a:normAutofit lnSpcReduction="10000"/>
          </a:bodyPr>
          <a:lstStyle/>
          <a:p>
            <a:pPr marL="0" marR="0" indent="0" algn="ctr" defTabSz="914400" rtl="0" eaLnBrk="1" fontAlgn="auto" latinLnBrk="0" hangingPunct="1">
              <a:lnSpc>
                <a:spcPct val="120000"/>
              </a:lnSpc>
              <a:spcBef>
                <a:spcPts val="600"/>
              </a:spcBef>
              <a:spcAft>
                <a:spcPts val="0"/>
              </a:spcAft>
              <a:buClrTx/>
              <a:buSzTx/>
              <a:buFont typeface="Arial" panose="020B0604020202020204" pitchFamily="34" charset="0"/>
              <a:buNone/>
              <a:tabLst/>
            </a:pPr>
            <a:r>
              <a:rPr lang="en-US" sz="1600" b="1">
                <a:solidFill>
                  <a:schemeClr val="accent2">
                    <a:lumMod val="50000"/>
                  </a:schemeClr>
                </a:solidFill>
                <a:latin typeface="Lato" panose="020F0502020204030203"/>
                <a:ea typeface="Lato" panose="020F0502020204030203" pitchFamily="34" charset="0"/>
                <a:cs typeface="Lato" panose="020F0502020204030203" pitchFamily="34" charset="0"/>
              </a:rPr>
              <a:t>Yearly average conditions</a:t>
            </a:r>
          </a:p>
          <a:p>
            <a:pPr marL="0" marR="0" indent="0" algn="ctr" defTabSz="914400" rtl="0" eaLnBrk="1" fontAlgn="auto" latinLnBrk="0" hangingPunct="1">
              <a:lnSpc>
                <a:spcPct val="120000"/>
              </a:lnSpc>
              <a:spcBef>
                <a:spcPts val="6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accent2">
                    <a:lumMod val="50000"/>
                  </a:schemeClr>
                </a:solidFill>
                <a:effectLst/>
                <a:uLnTx/>
                <a:uFillTx/>
                <a:latin typeface="Lato" panose="020F0502020204030203"/>
                <a:ea typeface="Lato" panose="020F0502020204030203" pitchFamily="34" charset="0"/>
                <a:cs typeface="Lato" panose="020F0502020204030203" pitchFamily="34" charset="0"/>
              </a:rPr>
              <a:t>Monthly profiles</a:t>
            </a:r>
            <a:endParaRPr kumimoji="0" lang="en-BE" sz="1400" b="1" i="0" u="none" strike="noStrike" kern="1200" cap="none" spc="0" normalizeH="0" baseline="0" noProof="0">
              <a:ln>
                <a:noFill/>
              </a:ln>
              <a:solidFill>
                <a:schemeClr val="accent2">
                  <a:lumMod val="50000"/>
                </a:schemeClr>
              </a:solidFill>
              <a:effectLst/>
              <a:uLnTx/>
              <a:uFillTx/>
              <a:latin typeface="Lato" panose="020F0502020204030203"/>
              <a:ea typeface="Lato" panose="020F0502020204030203" pitchFamily="34" charset="0"/>
              <a:cs typeface="Lato" panose="020F0502020204030203" pitchFamily="34" charset="0"/>
            </a:endParaRPr>
          </a:p>
        </p:txBody>
      </p:sp>
      <p:sp>
        <p:nvSpPr>
          <p:cNvPr id="28" name="Rectangle: Rounded Corners 27">
            <a:extLst>
              <a:ext uri="{FF2B5EF4-FFF2-40B4-BE49-F238E27FC236}">
                <a16:creationId xmlns:a16="http://schemas.microsoft.com/office/drawing/2014/main" id="{285E587A-D3EC-FDA6-3A8A-140FF5D70A3C}"/>
              </a:ext>
            </a:extLst>
          </p:cNvPr>
          <p:cNvSpPr/>
          <p:nvPr/>
        </p:nvSpPr>
        <p:spPr>
          <a:xfrm>
            <a:off x="4223792" y="2204864"/>
            <a:ext cx="7222252" cy="14538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TextBox 29">
            <a:extLst>
              <a:ext uri="{FF2B5EF4-FFF2-40B4-BE49-F238E27FC236}">
                <a16:creationId xmlns:a16="http://schemas.microsoft.com/office/drawing/2014/main" id="{6475F45A-55C1-32EB-EE11-3547B65D1A0C}"/>
              </a:ext>
            </a:extLst>
          </p:cNvPr>
          <p:cNvSpPr txBox="1"/>
          <p:nvPr/>
        </p:nvSpPr>
        <p:spPr>
          <a:xfrm>
            <a:off x="5663952" y="2259325"/>
            <a:ext cx="2880320" cy="436439"/>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600"/>
              </a:spcBef>
              <a:spcAft>
                <a:spcPts val="0"/>
              </a:spcAft>
              <a:buClrTx/>
              <a:buSzTx/>
              <a:buFont typeface="Arial" panose="020B0604020202020204" pitchFamily="34" charset="0"/>
              <a:buNone/>
              <a:tabLst/>
            </a:pPr>
            <a:r>
              <a:rPr lang="en-US" sz="1600" b="1">
                <a:solidFill>
                  <a:schemeClr val="accent2">
                    <a:lumMod val="50000"/>
                  </a:schemeClr>
                </a:solidFill>
                <a:latin typeface="Lato" panose="020F0502020204030203"/>
                <a:ea typeface="Lato" panose="020F0502020204030203" pitchFamily="34" charset="0"/>
                <a:cs typeface="Lato" panose="020F0502020204030203" pitchFamily="34" charset="0"/>
              </a:rPr>
              <a:t>Climatic stress cases</a:t>
            </a:r>
            <a:endParaRPr kumimoji="0" lang="en-BE" sz="1600" b="1" i="0" u="none" strike="noStrike" kern="1200" cap="none" spc="0" normalizeH="0" baseline="0" noProof="0">
              <a:ln>
                <a:noFill/>
              </a:ln>
              <a:solidFill>
                <a:schemeClr val="accent2">
                  <a:lumMod val="50000"/>
                </a:schemeClr>
              </a:solidFill>
              <a:effectLst/>
              <a:uLnTx/>
              <a:uFillTx/>
              <a:latin typeface="Lato" panose="020F0502020204030203"/>
              <a:ea typeface="Lato" panose="020F0502020204030203" pitchFamily="34" charset="0"/>
              <a:cs typeface="Lato" panose="020F0502020204030203" pitchFamily="34" charset="0"/>
            </a:endParaRPr>
          </a:p>
        </p:txBody>
      </p:sp>
      <p:sp>
        <p:nvSpPr>
          <p:cNvPr id="31" name="Text Placeholder 2">
            <a:extLst>
              <a:ext uri="{FF2B5EF4-FFF2-40B4-BE49-F238E27FC236}">
                <a16:creationId xmlns:a16="http://schemas.microsoft.com/office/drawing/2014/main" id="{13DDB514-A3F9-12AA-1A1F-D95CF24C9799}"/>
              </a:ext>
            </a:extLst>
          </p:cNvPr>
          <p:cNvSpPr txBox="1">
            <a:spLocks/>
          </p:cNvSpPr>
          <p:nvPr/>
        </p:nvSpPr>
        <p:spPr>
          <a:xfrm>
            <a:off x="5000455" y="2672143"/>
            <a:ext cx="1337552" cy="843745"/>
          </a:xfrm>
          <a:prstGeom prst="rect">
            <a:avLst/>
          </a:prstGeom>
        </p:spPr>
        <p:txBody>
          <a:bodyPr vert="horz" lIns="91440" tIns="45720" rIns="91440" bIns="45720" rtlCol="0">
            <a:normAutofit/>
          </a:bodyPr>
          <a:lst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chemeClr val="accent3"/>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ymbol" panose="05050102010706020507" pitchFamily="18" charset="2"/>
              <a:buNone/>
            </a:pPr>
            <a:r>
              <a:rPr lang="en-GB" sz="1400"/>
              <a:t>Peak Day</a:t>
            </a:r>
          </a:p>
          <a:p>
            <a:pPr marL="0" indent="0" algn="ctr">
              <a:buFont typeface="Symbol" panose="05050102010706020507" pitchFamily="18" charset="2"/>
              <a:buNone/>
            </a:pPr>
            <a:r>
              <a:rPr lang="en-GB" sz="1400"/>
              <a:t>1-in-20 years</a:t>
            </a:r>
            <a:endParaRPr lang="en-GB" sz="1600"/>
          </a:p>
        </p:txBody>
      </p:sp>
      <p:sp>
        <p:nvSpPr>
          <p:cNvPr id="32" name="Text Placeholder 2">
            <a:extLst>
              <a:ext uri="{FF2B5EF4-FFF2-40B4-BE49-F238E27FC236}">
                <a16:creationId xmlns:a16="http://schemas.microsoft.com/office/drawing/2014/main" id="{EA823E3B-DD73-7A70-15EF-A78B0631FD9F}"/>
              </a:ext>
            </a:extLst>
          </p:cNvPr>
          <p:cNvSpPr txBox="1">
            <a:spLocks/>
          </p:cNvSpPr>
          <p:nvPr/>
        </p:nvSpPr>
        <p:spPr>
          <a:xfrm>
            <a:off x="7088687" y="2672657"/>
            <a:ext cx="1894832" cy="820593"/>
          </a:xfrm>
          <a:prstGeom prst="rect">
            <a:avLst/>
          </a:prstGeom>
        </p:spPr>
        <p:txBody>
          <a:bodyPr vert="horz" lIns="91440" tIns="45720" rIns="91440" bIns="45720" rtlCol="0">
            <a:normAutofit/>
          </a:bodyPr>
          <a:lst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chemeClr val="accent3"/>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ymbol" panose="05050102010706020507" pitchFamily="18" charset="2"/>
              <a:buNone/>
            </a:pPr>
            <a:r>
              <a:rPr lang="en-GB" sz="1400"/>
              <a:t>2-week cold spell</a:t>
            </a:r>
          </a:p>
          <a:p>
            <a:pPr marL="0" indent="0" algn="ctr">
              <a:buFont typeface="Symbol" panose="05050102010706020507" pitchFamily="18" charset="2"/>
              <a:buNone/>
            </a:pPr>
            <a:r>
              <a:rPr lang="en-GB" sz="1400"/>
              <a:t>1-in-20 years</a:t>
            </a:r>
            <a:endParaRPr lang="en-GB" sz="2000"/>
          </a:p>
        </p:txBody>
      </p:sp>
      <p:sp>
        <p:nvSpPr>
          <p:cNvPr id="33" name="Text Placeholder 2">
            <a:extLst>
              <a:ext uri="{FF2B5EF4-FFF2-40B4-BE49-F238E27FC236}">
                <a16:creationId xmlns:a16="http://schemas.microsoft.com/office/drawing/2014/main" id="{40686FA7-8F73-A99A-F62D-A2FA33652DD4}"/>
              </a:ext>
            </a:extLst>
          </p:cNvPr>
          <p:cNvSpPr txBox="1">
            <a:spLocks/>
          </p:cNvSpPr>
          <p:nvPr/>
        </p:nvSpPr>
        <p:spPr>
          <a:xfrm>
            <a:off x="9162724" y="2683720"/>
            <a:ext cx="2117852" cy="820593"/>
          </a:xfrm>
          <a:prstGeom prst="rect">
            <a:avLst/>
          </a:prstGeom>
        </p:spPr>
        <p:txBody>
          <a:bodyPr vert="horz" lIns="91440" tIns="45720" rIns="91440" bIns="45720" rtlCol="0">
            <a:normAutofit/>
          </a:bodyPr>
          <a:lstStyle>
            <a:lvl1pPr marL="457189" indent="-457189" algn="l" defTabSz="914377" rtl="0" eaLnBrk="1" latinLnBrk="0" hangingPunct="1">
              <a:lnSpc>
                <a:spcPct val="110000"/>
              </a:lnSpc>
              <a:spcBef>
                <a:spcPts val="1000"/>
              </a:spcBef>
              <a:spcAft>
                <a:spcPts val="400"/>
              </a:spcAft>
              <a:buClr>
                <a:schemeClr val="accent3"/>
              </a:buClr>
              <a:buFont typeface="Symbol" panose="05050102010706020507" pitchFamily="18" charset="2"/>
              <a:buChar char="-"/>
              <a:defRPr sz="2600" b="0" i="0" kern="1200">
                <a:solidFill>
                  <a:srgbClr val="1D458D"/>
                </a:solidFill>
                <a:latin typeface="Lato" panose="020F0502020204030203" pitchFamily="34" charset="0"/>
                <a:ea typeface="Lato" panose="020F0502020204030203" pitchFamily="34" charset="0"/>
                <a:cs typeface="Lato" panose="020F0502020204030203" pitchFamily="34" charset="0"/>
              </a:defRPr>
            </a:lvl1pPr>
            <a:lvl2pPr marL="685783" indent="-228594" algn="l" defTabSz="914377" rtl="0" eaLnBrk="1" latinLnBrk="0" hangingPunct="1">
              <a:lnSpc>
                <a:spcPct val="110000"/>
              </a:lnSpc>
              <a:spcBef>
                <a:spcPts val="500"/>
              </a:spcBef>
              <a:spcAft>
                <a:spcPts val="400"/>
              </a:spcAft>
              <a:buClr>
                <a:schemeClr val="accent3"/>
              </a:buClr>
              <a:buSzPct val="100000"/>
              <a:buFont typeface="Symbol" panose="05050102010706020507" pitchFamily="18" charset="2"/>
              <a:buChar char="-"/>
              <a:defRPr sz="2400" b="0" i="0" kern="1200">
                <a:solidFill>
                  <a:srgbClr val="1D458D"/>
                </a:solidFill>
                <a:latin typeface="Lato" panose="020F0502020204030203" pitchFamily="34" charset="0"/>
                <a:ea typeface="Lato" panose="020F0502020204030203" pitchFamily="34" charset="0"/>
                <a:cs typeface="Lato" panose="020F0502020204030203" pitchFamily="34" charset="0"/>
              </a:defRPr>
            </a:lvl2pPr>
            <a:lvl3pPr marL="1142971"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2200" b="0" i="0" kern="1200">
                <a:solidFill>
                  <a:srgbClr val="1D458D"/>
                </a:solidFill>
                <a:latin typeface="Lato" panose="020F0502020204030203" pitchFamily="34" charset="0"/>
                <a:ea typeface="Lato" panose="020F0502020204030203" pitchFamily="34" charset="0"/>
                <a:cs typeface="Lato" panose="020F0502020204030203" pitchFamily="34" charset="0"/>
              </a:defRPr>
            </a:lvl3pPr>
            <a:lvl4pPr marL="1600160"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2000" b="0" i="0" kern="1200">
                <a:solidFill>
                  <a:srgbClr val="1D458D"/>
                </a:solidFill>
                <a:latin typeface="Lato" panose="020F0502020204030203" pitchFamily="34" charset="0"/>
                <a:ea typeface="Lato" panose="020F0502020204030203" pitchFamily="34" charset="0"/>
                <a:cs typeface="Lato" panose="020F0502020204030203" pitchFamily="34" charset="0"/>
              </a:defRPr>
            </a:lvl4pPr>
            <a:lvl5pPr marL="2057349" indent="-228594" algn="l" defTabSz="914377" rtl="0" eaLnBrk="1" latinLnBrk="0" hangingPunct="1">
              <a:lnSpc>
                <a:spcPct val="110000"/>
              </a:lnSpc>
              <a:spcBef>
                <a:spcPts val="500"/>
              </a:spcBef>
              <a:spcAft>
                <a:spcPts val="400"/>
              </a:spcAft>
              <a:buClr>
                <a:schemeClr val="accent3"/>
              </a:buClr>
              <a:buFont typeface="Symbol" panose="05050102010706020507" pitchFamily="18" charset="2"/>
              <a:buChar char="-"/>
              <a:defRPr sz="1800" b="0" i="0" kern="1200">
                <a:solidFill>
                  <a:srgbClr val="1D458D"/>
                </a:solidFill>
                <a:latin typeface="Lato" panose="020F0502020204030203" pitchFamily="34" charset="0"/>
                <a:ea typeface="Lato" panose="020F0502020204030203" pitchFamily="34" charset="0"/>
                <a:cs typeface="Lato" panose="020F050202020403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ymbol" panose="05050102010706020507" pitchFamily="18" charset="2"/>
              <a:buNone/>
            </a:pPr>
            <a:r>
              <a:rPr lang="en-GB" sz="1400"/>
              <a:t>2-week Dunkelflaute</a:t>
            </a:r>
          </a:p>
          <a:p>
            <a:pPr marL="0" indent="0" algn="ctr">
              <a:buFont typeface="Symbol" panose="05050102010706020507" pitchFamily="18" charset="2"/>
              <a:buNone/>
            </a:pPr>
            <a:r>
              <a:rPr lang="en-GB" sz="1400"/>
              <a:t>1-in-20 years</a:t>
            </a:r>
            <a:endParaRPr lang="en-GB" sz="2000"/>
          </a:p>
        </p:txBody>
      </p:sp>
      <p:pic>
        <p:nvPicPr>
          <p:cNvPr id="35" name="Graphic 34" descr="Thermometer">
            <a:extLst>
              <a:ext uri="{FF2B5EF4-FFF2-40B4-BE49-F238E27FC236}">
                <a16:creationId xmlns:a16="http://schemas.microsoft.com/office/drawing/2014/main" id="{A505DFAD-2D38-1309-E32A-466ADFC74F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6041" y="2717412"/>
            <a:ext cx="683194" cy="683194"/>
          </a:xfrm>
          <a:prstGeom prst="rect">
            <a:avLst/>
          </a:prstGeom>
        </p:spPr>
      </p:pic>
      <p:pic>
        <p:nvPicPr>
          <p:cNvPr id="36" name="Graphic 35" descr="Snowflake">
            <a:extLst>
              <a:ext uri="{FF2B5EF4-FFF2-40B4-BE49-F238E27FC236}">
                <a16:creationId xmlns:a16="http://schemas.microsoft.com/office/drawing/2014/main" id="{DD5691CF-3CB4-43A3-8CBA-939959347A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84414" y="2548610"/>
            <a:ext cx="563714" cy="563714"/>
          </a:xfrm>
          <a:prstGeom prst="rect">
            <a:avLst/>
          </a:prstGeom>
        </p:spPr>
      </p:pic>
      <p:pic>
        <p:nvPicPr>
          <p:cNvPr id="37" name="Graphic 36" descr="Monthly calendar">
            <a:extLst>
              <a:ext uri="{FF2B5EF4-FFF2-40B4-BE49-F238E27FC236}">
                <a16:creationId xmlns:a16="http://schemas.microsoft.com/office/drawing/2014/main" id="{9972A379-9E8B-8A58-D4D0-8EF4B45FB4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10232" y="3046769"/>
            <a:ext cx="503552" cy="503552"/>
          </a:xfrm>
          <a:prstGeom prst="rect">
            <a:avLst/>
          </a:prstGeom>
        </p:spPr>
      </p:pic>
      <p:pic>
        <p:nvPicPr>
          <p:cNvPr id="38" name="Graphic 37" descr="Monthly calendar">
            <a:extLst>
              <a:ext uri="{FF2B5EF4-FFF2-40B4-BE49-F238E27FC236}">
                <a16:creationId xmlns:a16="http://schemas.microsoft.com/office/drawing/2014/main" id="{FB632F99-D9D0-E808-B8BD-5C33986C1A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2808" y="3094483"/>
            <a:ext cx="503552" cy="503552"/>
          </a:xfrm>
          <a:prstGeom prst="rect">
            <a:avLst/>
          </a:prstGeom>
        </p:spPr>
      </p:pic>
      <p:pic>
        <p:nvPicPr>
          <p:cNvPr id="39" name="Graphic 38" descr="Wind Turbines">
            <a:extLst>
              <a:ext uri="{FF2B5EF4-FFF2-40B4-BE49-F238E27FC236}">
                <a16:creationId xmlns:a16="http://schemas.microsoft.com/office/drawing/2014/main" id="{5C48B29B-9347-2641-C959-CA175E963F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8924" y="2578622"/>
            <a:ext cx="527436" cy="527436"/>
          </a:xfrm>
          <a:prstGeom prst="rect">
            <a:avLst/>
          </a:prstGeom>
        </p:spPr>
      </p:pic>
      <p:sp>
        <p:nvSpPr>
          <p:cNvPr id="40" name="Rectangle: Rounded Corners 39">
            <a:extLst>
              <a:ext uri="{FF2B5EF4-FFF2-40B4-BE49-F238E27FC236}">
                <a16:creationId xmlns:a16="http://schemas.microsoft.com/office/drawing/2014/main" id="{06C154E1-4409-15A0-5C3D-DE03CDB6D26C}"/>
              </a:ext>
            </a:extLst>
          </p:cNvPr>
          <p:cNvSpPr/>
          <p:nvPr/>
        </p:nvSpPr>
        <p:spPr>
          <a:xfrm rot="5400000">
            <a:off x="-588674" y="3060280"/>
            <a:ext cx="2430912" cy="72008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1" name="TextBox 40">
            <a:extLst>
              <a:ext uri="{FF2B5EF4-FFF2-40B4-BE49-F238E27FC236}">
                <a16:creationId xmlns:a16="http://schemas.microsoft.com/office/drawing/2014/main" id="{E2D3B732-245E-5698-9729-C6DE9F84F7F4}"/>
              </a:ext>
            </a:extLst>
          </p:cNvPr>
          <p:cNvSpPr txBox="1"/>
          <p:nvPr/>
        </p:nvSpPr>
        <p:spPr>
          <a:xfrm rot="16200000">
            <a:off x="-266369" y="3303708"/>
            <a:ext cx="1735133" cy="387658"/>
          </a:xfrm>
          <a:prstGeom prst="rect">
            <a:avLst/>
          </a:prstGeom>
        </p:spPr>
        <p:txBody>
          <a:bodyPr vert="horz" wrap="square" lIns="91440" tIns="45720" rIns="91440" bIns="45720" rtlCol="0">
            <a:normAutofit fontScale="40000" lnSpcReduction="2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Simulation cases</a:t>
            </a:r>
            <a:endParaRPr kumimoji="0" lang="en-BE"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42" name="Rectangle: Rounded Corners 41">
            <a:extLst>
              <a:ext uri="{FF2B5EF4-FFF2-40B4-BE49-F238E27FC236}">
                <a16:creationId xmlns:a16="http://schemas.microsoft.com/office/drawing/2014/main" id="{41C2326D-E153-90C0-F673-891A8F7EF660}"/>
              </a:ext>
            </a:extLst>
          </p:cNvPr>
          <p:cNvSpPr/>
          <p:nvPr/>
        </p:nvSpPr>
        <p:spPr>
          <a:xfrm rot="16200000">
            <a:off x="86722" y="5193196"/>
            <a:ext cx="1080120" cy="720080"/>
          </a:xfrm>
          <a:prstGeom prst="roundRect">
            <a:avLst/>
          </a:prstGeom>
          <a:solidFill>
            <a:srgbClr val="76B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14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indicator</a:t>
            </a:r>
            <a:endParaRPr kumimoji="0" lang="en-BE" sz="14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43" name="Rectangle: Rounded Corners 42">
            <a:extLst>
              <a:ext uri="{FF2B5EF4-FFF2-40B4-BE49-F238E27FC236}">
                <a16:creationId xmlns:a16="http://schemas.microsoft.com/office/drawing/2014/main" id="{2E0FBA40-E0DA-B4F2-850F-737218701252}"/>
              </a:ext>
            </a:extLst>
          </p:cNvPr>
          <p:cNvSpPr/>
          <p:nvPr/>
        </p:nvSpPr>
        <p:spPr>
          <a:xfrm>
            <a:off x="1196703" y="3853434"/>
            <a:ext cx="2736304" cy="536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4" name="TextBox 43">
            <a:extLst>
              <a:ext uri="{FF2B5EF4-FFF2-40B4-BE49-F238E27FC236}">
                <a16:creationId xmlns:a16="http://schemas.microsoft.com/office/drawing/2014/main" id="{1837189F-582B-F646-C5BB-9DB333CF7E99}"/>
              </a:ext>
            </a:extLst>
          </p:cNvPr>
          <p:cNvSpPr txBox="1"/>
          <p:nvPr/>
        </p:nvSpPr>
        <p:spPr>
          <a:xfrm>
            <a:off x="1129089" y="3886666"/>
            <a:ext cx="2880320" cy="444882"/>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No supply stress</a:t>
            </a:r>
            <a:endParaRPr kumimoji="0" lang="en-BE"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45" name="Rectangle: Rounded Corners 44">
            <a:extLst>
              <a:ext uri="{FF2B5EF4-FFF2-40B4-BE49-F238E27FC236}">
                <a16:creationId xmlns:a16="http://schemas.microsoft.com/office/drawing/2014/main" id="{6DE08C06-17BA-DB69-60F6-622BD777681A}"/>
              </a:ext>
            </a:extLst>
          </p:cNvPr>
          <p:cNvSpPr/>
          <p:nvPr/>
        </p:nvSpPr>
        <p:spPr>
          <a:xfrm>
            <a:off x="4135221" y="3717033"/>
            <a:ext cx="7310823" cy="3612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6" name="TextBox 45">
            <a:extLst>
              <a:ext uri="{FF2B5EF4-FFF2-40B4-BE49-F238E27FC236}">
                <a16:creationId xmlns:a16="http://schemas.microsoft.com/office/drawing/2014/main" id="{0390B06B-E8DA-0930-9331-9FD6AFF1665A}"/>
              </a:ext>
            </a:extLst>
          </p:cNvPr>
          <p:cNvSpPr txBox="1"/>
          <p:nvPr/>
        </p:nvSpPr>
        <p:spPr>
          <a:xfrm>
            <a:off x="6500779" y="3747577"/>
            <a:ext cx="2090985" cy="309907"/>
          </a:xfrm>
          <a:prstGeom prst="rect">
            <a:avLst/>
          </a:prstGeom>
        </p:spPr>
        <p:txBody>
          <a:bodyPr vert="horz" wrap="square" lIns="91440" tIns="45720" rIns="91440" bIns="45720" rtlCol="0">
            <a:normAutofit fontScale="85000" lnSpcReduction="10000"/>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No supply stress</a:t>
            </a:r>
            <a:endParaRPr kumimoji="0" lang="en-BE"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47" name="Rectangle: Rounded Corners 46">
            <a:extLst>
              <a:ext uri="{FF2B5EF4-FFF2-40B4-BE49-F238E27FC236}">
                <a16:creationId xmlns:a16="http://schemas.microsoft.com/office/drawing/2014/main" id="{E1B4F855-F4B3-09F7-22D7-DFFC20B8B8C5}"/>
              </a:ext>
            </a:extLst>
          </p:cNvPr>
          <p:cNvSpPr/>
          <p:nvPr/>
        </p:nvSpPr>
        <p:spPr>
          <a:xfrm>
            <a:off x="4132449" y="4767335"/>
            <a:ext cx="7310823" cy="3054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8" name="TextBox 47">
            <a:extLst>
              <a:ext uri="{FF2B5EF4-FFF2-40B4-BE49-F238E27FC236}">
                <a16:creationId xmlns:a16="http://schemas.microsoft.com/office/drawing/2014/main" id="{1107FDA8-BFFC-5655-E071-51DA1460743F}"/>
              </a:ext>
            </a:extLst>
          </p:cNvPr>
          <p:cNvSpPr txBox="1"/>
          <p:nvPr/>
        </p:nvSpPr>
        <p:spPr>
          <a:xfrm>
            <a:off x="6033936" y="4723435"/>
            <a:ext cx="2880320" cy="444882"/>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Supply stress (S-1)</a:t>
            </a:r>
            <a:endParaRPr kumimoji="0" lang="en-BE"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sp>
        <p:nvSpPr>
          <p:cNvPr id="51" name="Title 2">
            <a:extLst>
              <a:ext uri="{FF2B5EF4-FFF2-40B4-BE49-F238E27FC236}">
                <a16:creationId xmlns:a16="http://schemas.microsoft.com/office/drawing/2014/main" id="{3097F841-9AA7-72F9-F639-D68B6869C27A}"/>
              </a:ext>
            </a:extLst>
          </p:cNvPr>
          <p:cNvSpPr txBox="1">
            <a:spLocks/>
          </p:cNvSpPr>
          <p:nvPr/>
        </p:nvSpPr>
        <p:spPr>
          <a:xfrm>
            <a:off x="3131368" y="447647"/>
            <a:ext cx="6249932" cy="57086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sz="26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SoS benefits of Hydrogen infrastructure</a:t>
            </a:r>
            <a:endParaRPr lang="en-GB"/>
          </a:p>
        </p:txBody>
      </p:sp>
      <p:cxnSp>
        <p:nvCxnSpPr>
          <p:cNvPr id="52" name="Straight Connector 51">
            <a:extLst>
              <a:ext uri="{FF2B5EF4-FFF2-40B4-BE49-F238E27FC236}">
                <a16:creationId xmlns:a16="http://schemas.microsoft.com/office/drawing/2014/main" id="{16B7194C-55B2-BA3C-BB3C-3BE914CB1547}"/>
              </a:ext>
            </a:extLst>
          </p:cNvPr>
          <p:cNvCxnSpPr>
            <a:cxnSpLocks/>
          </p:cNvCxnSpPr>
          <p:nvPr/>
        </p:nvCxnSpPr>
        <p:spPr>
          <a:xfrm flipV="1">
            <a:off x="8801309" y="2637696"/>
            <a:ext cx="558848" cy="36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Arrow: Down 54">
            <a:extLst>
              <a:ext uri="{FF2B5EF4-FFF2-40B4-BE49-F238E27FC236}">
                <a16:creationId xmlns:a16="http://schemas.microsoft.com/office/drawing/2014/main" id="{DD3A027F-C978-214F-5C71-5723B893C77A}"/>
              </a:ext>
            </a:extLst>
          </p:cNvPr>
          <p:cNvSpPr/>
          <p:nvPr/>
        </p:nvSpPr>
        <p:spPr>
          <a:xfrm>
            <a:off x="8198687" y="1902563"/>
            <a:ext cx="432048" cy="734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6" name="Arrow: Down 55">
            <a:extLst>
              <a:ext uri="{FF2B5EF4-FFF2-40B4-BE49-F238E27FC236}">
                <a16:creationId xmlns:a16="http://schemas.microsoft.com/office/drawing/2014/main" id="{C659FAE2-9C14-1D0D-F810-2DF5BDA8F087}"/>
              </a:ext>
            </a:extLst>
          </p:cNvPr>
          <p:cNvSpPr/>
          <p:nvPr/>
        </p:nvSpPr>
        <p:spPr>
          <a:xfrm>
            <a:off x="2856957" y="1888852"/>
            <a:ext cx="432048" cy="734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7" name="Arrow: Down 56">
            <a:extLst>
              <a:ext uri="{FF2B5EF4-FFF2-40B4-BE49-F238E27FC236}">
                <a16:creationId xmlns:a16="http://schemas.microsoft.com/office/drawing/2014/main" id="{B857D65E-1C7D-66D8-D927-CCFA1F760D7C}"/>
              </a:ext>
            </a:extLst>
          </p:cNvPr>
          <p:cNvSpPr/>
          <p:nvPr/>
        </p:nvSpPr>
        <p:spPr>
          <a:xfrm>
            <a:off x="2849419" y="3148713"/>
            <a:ext cx="432048" cy="734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8" name="Arrow: Down 57">
            <a:extLst>
              <a:ext uri="{FF2B5EF4-FFF2-40B4-BE49-F238E27FC236}">
                <a16:creationId xmlns:a16="http://schemas.microsoft.com/office/drawing/2014/main" id="{CCEEEA31-5F78-2588-332F-AAE049754410}"/>
              </a:ext>
            </a:extLst>
          </p:cNvPr>
          <p:cNvSpPr/>
          <p:nvPr/>
        </p:nvSpPr>
        <p:spPr>
          <a:xfrm>
            <a:off x="5942919" y="3550321"/>
            <a:ext cx="432048" cy="593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9" name="Arrow: Down 58">
            <a:extLst>
              <a:ext uri="{FF2B5EF4-FFF2-40B4-BE49-F238E27FC236}">
                <a16:creationId xmlns:a16="http://schemas.microsoft.com/office/drawing/2014/main" id="{45A4E8FD-16C7-FAFB-3B4A-0D9F36F0F2EE}"/>
              </a:ext>
            </a:extLst>
          </p:cNvPr>
          <p:cNvSpPr/>
          <p:nvPr/>
        </p:nvSpPr>
        <p:spPr>
          <a:xfrm>
            <a:off x="8455403" y="3513471"/>
            <a:ext cx="432048" cy="1632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2" name="Rectangle: Rounded Corners 61">
            <a:extLst>
              <a:ext uri="{FF2B5EF4-FFF2-40B4-BE49-F238E27FC236}">
                <a16:creationId xmlns:a16="http://schemas.microsoft.com/office/drawing/2014/main" id="{5BC5A8B2-7EC4-193D-B195-804BE0C420D1}"/>
              </a:ext>
            </a:extLst>
          </p:cNvPr>
          <p:cNvSpPr/>
          <p:nvPr/>
        </p:nvSpPr>
        <p:spPr>
          <a:xfrm>
            <a:off x="1227076" y="5207459"/>
            <a:ext cx="10218968" cy="799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3" name="TextBox 62">
            <a:extLst>
              <a:ext uri="{FF2B5EF4-FFF2-40B4-BE49-F238E27FC236}">
                <a16:creationId xmlns:a16="http://schemas.microsoft.com/office/drawing/2014/main" id="{46B57D21-E15A-369C-ECBF-7B42A31AF21A}"/>
              </a:ext>
            </a:extLst>
          </p:cNvPr>
          <p:cNvSpPr txBox="1"/>
          <p:nvPr/>
        </p:nvSpPr>
        <p:spPr>
          <a:xfrm>
            <a:off x="1380751" y="5320874"/>
            <a:ext cx="2582629" cy="365125"/>
          </a:xfrm>
          <a:prstGeom prst="rect">
            <a:avLst/>
          </a:prstGeom>
        </p:spPr>
        <p:txBody>
          <a:bodyPr vert="horz" wrap="square" lIns="91440" tIns="45720" rIns="91440" bIns="45720" rtlCol="0">
            <a:normAutofit/>
          </a:bodyPr>
          <a:lstStyle/>
          <a:p>
            <a: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Curtailment rate (yearly)</a:t>
            </a:r>
            <a:endParaRPr kumimoji="0" lang="en-BE" sz="1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64" name="TextBox 63">
            <a:extLst>
              <a:ext uri="{FF2B5EF4-FFF2-40B4-BE49-F238E27FC236}">
                <a16:creationId xmlns:a16="http://schemas.microsoft.com/office/drawing/2014/main" id="{1C6AAFC3-EC04-4071-C2D9-EF3C3BD93CA8}"/>
              </a:ext>
            </a:extLst>
          </p:cNvPr>
          <p:cNvSpPr txBox="1"/>
          <p:nvPr/>
        </p:nvSpPr>
        <p:spPr>
          <a:xfrm>
            <a:off x="6514595" y="5229200"/>
            <a:ext cx="2291844" cy="591710"/>
          </a:xfrm>
          <a:prstGeom prst="rect">
            <a:avLst/>
          </a:prstGeom>
        </p:spPr>
        <p:txBody>
          <a:bodyPr vert="horz" wrap="square" lIns="91440" tIns="45720" rIns="91440" bIns="45720" rtlCol="0">
            <a:normAutofit fontScale="40000" lnSpcReduction="20000"/>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Curtailment rate 2-week</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S-1 (2-week)</a:t>
            </a:r>
            <a:endParaRPr kumimoji="0" lang="en-BE"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65" name="TextBox 64">
            <a:extLst>
              <a:ext uri="{FF2B5EF4-FFF2-40B4-BE49-F238E27FC236}">
                <a16:creationId xmlns:a16="http://schemas.microsoft.com/office/drawing/2014/main" id="{74970BA5-FB4C-6534-E42D-DE2E13DA91CA}"/>
              </a:ext>
            </a:extLst>
          </p:cNvPr>
          <p:cNvSpPr txBox="1"/>
          <p:nvPr/>
        </p:nvSpPr>
        <p:spPr>
          <a:xfrm>
            <a:off x="4471550" y="5229200"/>
            <a:ext cx="2291844" cy="737917"/>
          </a:xfrm>
          <a:prstGeom prst="rect">
            <a:avLst/>
          </a:prstGeom>
        </p:spPr>
        <p:txBody>
          <a:bodyPr vert="horz" wrap="square" lIns="91440" tIns="45720" rIns="91440" bIns="45720" rtlCol="0">
            <a:normAutofit fontScale="40000" lnSpcReduction="20000"/>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Curtailment rate peak</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lang="en-US" sz="3600" b="1">
                <a:solidFill>
                  <a:schemeClr val="bg1"/>
                </a:solidFill>
                <a:latin typeface="Lato" panose="020F0502020204030203"/>
                <a:ea typeface="Lato" panose="020F0502020204030203" pitchFamily="34" charset="0"/>
                <a:cs typeface="Lato" panose="020F0502020204030203" pitchFamily="34" charset="0"/>
              </a:rPr>
              <a:t>SLCD (peak)</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S-1 (peak)</a:t>
            </a:r>
            <a:endParaRPr kumimoji="0" lang="en-BE"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66" name="TextBox 65">
            <a:extLst>
              <a:ext uri="{FF2B5EF4-FFF2-40B4-BE49-F238E27FC236}">
                <a16:creationId xmlns:a16="http://schemas.microsoft.com/office/drawing/2014/main" id="{5D2F45FB-A6CA-DB2B-D3AD-46745F2764C9}"/>
              </a:ext>
            </a:extLst>
          </p:cNvPr>
          <p:cNvSpPr txBox="1"/>
          <p:nvPr/>
        </p:nvSpPr>
        <p:spPr>
          <a:xfrm>
            <a:off x="8666708" y="5229200"/>
            <a:ext cx="2541860" cy="591710"/>
          </a:xfrm>
          <a:prstGeom prst="rect">
            <a:avLst/>
          </a:prstGeom>
        </p:spPr>
        <p:txBody>
          <a:bodyPr vert="horz" wrap="square" lIns="91440" tIns="45720" rIns="91440" bIns="45720" rtlCol="0">
            <a:normAutofit fontScale="40000" lnSpcReduction="20000"/>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Curtailment rate 2-week DF</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rPr>
              <a:t>S-1 (2-week DF)</a:t>
            </a:r>
            <a:endParaRPr kumimoji="0" lang="en-BE" sz="3600" b="1" i="0" u="none" strike="noStrike" kern="1200" cap="none" spc="0" normalizeH="0" baseline="0" noProof="0">
              <a:ln>
                <a:noFill/>
              </a:ln>
              <a:solidFill>
                <a:schemeClr val="bg1"/>
              </a:solidFill>
              <a:effectLst/>
              <a:uLnTx/>
              <a:uFillTx/>
              <a:latin typeface="Lato" panose="020F0502020204030203"/>
              <a:ea typeface="Lato" panose="020F0502020204030203" pitchFamily="34" charset="0"/>
              <a:cs typeface="Lato" panose="020F0502020204030203" pitchFamily="34" charset="0"/>
            </a:endParaRPr>
          </a:p>
        </p:txBody>
      </p:sp>
      <p:sp>
        <p:nvSpPr>
          <p:cNvPr id="67" name="Arrow: Down 66">
            <a:extLst>
              <a:ext uri="{FF2B5EF4-FFF2-40B4-BE49-F238E27FC236}">
                <a16:creationId xmlns:a16="http://schemas.microsoft.com/office/drawing/2014/main" id="{429417DB-DC17-7D29-A53A-469DDD5BB451}"/>
              </a:ext>
            </a:extLst>
          </p:cNvPr>
          <p:cNvSpPr/>
          <p:nvPr/>
        </p:nvSpPr>
        <p:spPr>
          <a:xfrm>
            <a:off x="10854670" y="3477911"/>
            <a:ext cx="432048" cy="1690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8" name="Arrow: Down 67">
            <a:extLst>
              <a:ext uri="{FF2B5EF4-FFF2-40B4-BE49-F238E27FC236}">
                <a16:creationId xmlns:a16="http://schemas.microsoft.com/office/drawing/2014/main" id="{B23012DA-B8E0-77F0-6E41-01AA86A288B9}"/>
              </a:ext>
            </a:extLst>
          </p:cNvPr>
          <p:cNvSpPr/>
          <p:nvPr/>
        </p:nvSpPr>
        <p:spPr>
          <a:xfrm>
            <a:off x="4874289" y="4633283"/>
            <a:ext cx="432048" cy="534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9" name="Rectangle: Rounded Corners 68">
            <a:extLst>
              <a:ext uri="{FF2B5EF4-FFF2-40B4-BE49-F238E27FC236}">
                <a16:creationId xmlns:a16="http://schemas.microsoft.com/office/drawing/2014/main" id="{73179A0C-4E4D-B888-0D91-6BB79D4B9140}"/>
              </a:ext>
            </a:extLst>
          </p:cNvPr>
          <p:cNvSpPr/>
          <p:nvPr/>
        </p:nvSpPr>
        <p:spPr>
          <a:xfrm>
            <a:off x="4108554" y="4199722"/>
            <a:ext cx="2827853" cy="47675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0" name="TextBox 69">
            <a:extLst>
              <a:ext uri="{FF2B5EF4-FFF2-40B4-BE49-F238E27FC236}">
                <a16:creationId xmlns:a16="http://schemas.microsoft.com/office/drawing/2014/main" id="{FF2960CC-16A0-12B6-28C8-678FF737DE99}"/>
              </a:ext>
            </a:extLst>
          </p:cNvPr>
          <p:cNvSpPr txBox="1"/>
          <p:nvPr/>
        </p:nvSpPr>
        <p:spPr>
          <a:xfrm>
            <a:off x="4043383" y="4144086"/>
            <a:ext cx="2880320" cy="735418"/>
          </a:xfrm>
          <a:prstGeom prst="rect">
            <a:avLst/>
          </a:prstGeom>
        </p:spPr>
        <p:txBody>
          <a:bodyPr vert="horz" wrap="square" lIns="91440" tIns="45720" rIns="91440" bIns="45720" rtlCol="0">
            <a:normAutofit fontScale="85000" lnSpcReduction="10000"/>
          </a:bodyPr>
          <a:lstStyle/>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Supply stress</a:t>
            </a:r>
          </a:p>
          <a:p>
            <a:pPr marL="0" marR="0" indent="0" algn="ctr" defTabSz="914400" rtl="0" eaLnBrk="1" fontAlgn="auto" latinLnBrk="0" hangingPunct="1">
              <a:lnSpc>
                <a:spcPct val="120000"/>
              </a:lnSpc>
              <a:spcAft>
                <a:spcPts val="0"/>
              </a:spcAft>
              <a:buClrTx/>
              <a:buSzTx/>
              <a:buFont typeface="Arial" panose="020B0604020202020204" pitchFamily="34" charset="0"/>
              <a:buNone/>
              <a:tabLst/>
            </a:pPr>
            <a:r>
              <a:rPr kumimoji="0" lang="en-US"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rPr>
              <a:t>Infrastructure disruption (SLCD)</a:t>
            </a:r>
            <a:endParaRPr kumimoji="0" lang="en-BE" sz="1600" b="1" i="0" u="none" strike="noStrike" kern="1200" cap="none" spc="0" normalizeH="0" baseline="0" noProof="0">
              <a:ln>
                <a:noFill/>
              </a:ln>
              <a:solidFill>
                <a:schemeClr val="tx1"/>
              </a:solidFill>
              <a:effectLst/>
              <a:uLnTx/>
              <a:uFillTx/>
              <a:latin typeface="Lato" panose="020F0502020204030203"/>
              <a:ea typeface="Lato" panose="020F0502020204030203" pitchFamily="34" charset="0"/>
              <a:cs typeface="Lato" panose="020F0502020204030203" pitchFamily="34" charset="0"/>
            </a:endParaRPr>
          </a:p>
        </p:txBody>
      </p:sp>
      <p:pic>
        <p:nvPicPr>
          <p:cNvPr id="71" name="Picture 70">
            <a:extLst>
              <a:ext uri="{FF2B5EF4-FFF2-40B4-BE49-F238E27FC236}">
                <a16:creationId xmlns:a16="http://schemas.microsoft.com/office/drawing/2014/main" id="{5B463991-4721-9257-EBE3-3BD33C227747}"/>
              </a:ext>
            </a:extLst>
          </p:cNvPr>
          <p:cNvPicPr>
            <a:picLocks noChangeAspect="1"/>
          </p:cNvPicPr>
          <p:nvPr/>
        </p:nvPicPr>
        <p:blipFill>
          <a:blip r:embed="rId10"/>
          <a:stretch>
            <a:fillRect/>
          </a:stretch>
        </p:blipFill>
        <p:spPr>
          <a:xfrm>
            <a:off x="9475683" y="1486143"/>
            <a:ext cx="461955" cy="479293"/>
          </a:xfrm>
          <a:prstGeom prst="rect">
            <a:avLst/>
          </a:prstGeom>
        </p:spPr>
      </p:pic>
    </p:spTree>
    <p:extLst>
      <p:ext uri="{BB962C8B-B14F-4D97-AF65-F5344CB8AC3E}">
        <p14:creationId xmlns:p14="http://schemas.microsoft.com/office/powerpoint/2010/main" val="1956464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534-55C1-D4BE-1E25-05C6B36826EC}"/>
              </a:ext>
            </a:extLst>
          </p:cNvPr>
          <p:cNvSpPr>
            <a:spLocks noGrp="1"/>
          </p:cNvSpPr>
          <p:nvPr>
            <p:ph type="title"/>
          </p:nvPr>
        </p:nvSpPr>
        <p:spPr>
          <a:xfrm>
            <a:off x="1703512" y="3048000"/>
            <a:ext cx="9432172" cy="570866"/>
          </a:xfrm>
        </p:spPr>
        <p:txBody>
          <a:bodyPr/>
          <a:lstStyle/>
          <a:p>
            <a:r>
              <a:rPr lang="en-US" dirty="0"/>
              <a:t>7. PS-CBA assessment</a:t>
            </a:r>
          </a:p>
        </p:txBody>
      </p:sp>
    </p:spTree>
    <p:extLst>
      <p:ext uri="{BB962C8B-B14F-4D97-AF65-F5344CB8AC3E}">
        <p14:creationId xmlns:p14="http://schemas.microsoft.com/office/powerpoint/2010/main" val="1974234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normAutofit/>
          </a:bodyPr>
          <a:lstStyle/>
          <a:p>
            <a:r>
              <a:rPr lang="en-US" dirty="0"/>
              <a:t>Framework and assumptions in the PS-CBA: grouping</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54</a:t>
            </a:fld>
            <a:endParaRPr lang="fr-FR" dirty="0"/>
          </a:p>
        </p:txBody>
      </p:sp>
      <p:sp>
        <p:nvSpPr>
          <p:cNvPr id="21" name="Footer Placeholder 5">
            <a:extLst>
              <a:ext uri="{FF2B5EF4-FFF2-40B4-BE49-F238E27FC236}">
                <a16:creationId xmlns:a16="http://schemas.microsoft.com/office/drawing/2014/main" id="{55F167DC-E12F-9F55-26EE-66DA4AE631AC}"/>
              </a:ext>
            </a:extLst>
          </p:cNvPr>
          <p:cNvSpPr txBox="1">
            <a:spLocks/>
          </p:cNvSpPr>
          <p:nvPr/>
        </p:nvSpPr>
        <p:spPr>
          <a:xfrm>
            <a:off x="221398" y="634968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76B828"/>
                </a:solidFill>
                <a:latin typeface="Lato" panose="020F0502020204030203" pitchFamily="34" charset="0"/>
              </a:rPr>
              <a:t>Grouping of projects </a:t>
            </a:r>
            <a:r>
              <a:rPr lang="en-US" dirty="0">
                <a:latin typeface="Lato" panose="020F0502020204030203" pitchFamily="34" charset="0"/>
              </a:rPr>
              <a:t>should be based on </a:t>
            </a:r>
            <a:r>
              <a:rPr lang="en-US" b="1" dirty="0">
                <a:latin typeface="Lato" panose="020F0502020204030203" pitchFamily="34" charset="0"/>
              </a:rPr>
              <a:t>functional </a:t>
            </a:r>
            <a:r>
              <a:rPr lang="en-US" dirty="0">
                <a:latin typeface="Lato" panose="020F0502020204030203" pitchFamily="34" charset="0"/>
              </a:rPr>
              <a:t>and </a:t>
            </a:r>
            <a:r>
              <a:rPr lang="en-US" b="1" dirty="0">
                <a:latin typeface="Lato" panose="020F0502020204030203" pitchFamily="34" charset="0"/>
              </a:rPr>
              <a:t>objective criteria</a:t>
            </a:r>
          </a:p>
        </p:txBody>
      </p:sp>
      <p:sp>
        <p:nvSpPr>
          <p:cNvPr id="6" name="Footer Placeholder 5">
            <a:extLst>
              <a:ext uri="{FF2B5EF4-FFF2-40B4-BE49-F238E27FC236}">
                <a16:creationId xmlns:a16="http://schemas.microsoft.com/office/drawing/2014/main" id="{A045F28C-0DE1-8ABF-0E88-08414A86EA32}"/>
              </a:ext>
            </a:extLst>
          </p:cNvPr>
          <p:cNvSpPr txBox="1">
            <a:spLocks/>
          </p:cNvSpPr>
          <p:nvPr/>
        </p:nvSpPr>
        <p:spPr>
          <a:xfrm>
            <a:off x="551384" y="1628800"/>
            <a:ext cx="10369152" cy="1800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2000" b="1" dirty="0">
                <a:solidFill>
                  <a:srgbClr val="1D458D"/>
                </a:solidFill>
                <a:latin typeface="Lato" panose="020F0502020204030203" pitchFamily="34" charset="0"/>
              </a:rPr>
              <a:t>PROJECT GROUPING</a:t>
            </a:r>
            <a:endParaRPr lang="en-US" sz="2000" b="1" dirty="0">
              <a:solidFill>
                <a:srgbClr val="76B828"/>
              </a:solidFill>
              <a:latin typeface="Lato" panose="020F0502020204030203" pitchFamily="34" charset="0"/>
            </a:endParaRPr>
          </a:p>
          <a:p>
            <a:pPr marL="285750" indent="-285750" algn="just">
              <a:spcBef>
                <a:spcPts val="1200"/>
              </a:spcBef>
              <a:buClr>
                <a:srgbClr val="76B828"/>
              </a:buClr>
              <a:buFont typeface="Wingdings" panose="05000000000000000000" pitchFamily="2" charset="2"/>
              <a:buChar char="Ø"/>
            </a:pPr>
            <a:r>
              <a:rPr lang="en-US" dirty="0">
                <a:solidFill>
                  <a:srgbClr val="1D458D"/>
                </a:solidFill>
              </a:rPr>
              <a:t>PS-CBA assessments are performed to </a:t>
            </a:r>
            <a:r>
              <a:rPr lang="en-US" b="1" dirty="0">
                <a:solidFill>
                  <a:srgbClr val="1D458D"/>
                </a:solidFill>
              </a:rPr>
              <a:t>individual projects </a:t>
            </a:r>
            <a:r>
              <a:rPr lang="en-US" dirty="0">
                <a:solidFill>
                  <a:srgbClr val="1D458D"/>
                </a:solidFill>
              </a:rPr>
              <a:t>or, in most cases, to a </a:t>
            </a:r>
            <a:r>
              <a:rPr lang="en-US" b="1" dirty="0">
                <a:solidFill>
                  <a:srgbClr val="1D458D"/>
                </a:solidFill>
              </a:rPr>
              <a:t>group of projects</a:t>
            </a:r>
          </a:p>
          <a:p>
            <a:pPr marL="285750" indent="-285750" algn="just">
              <a:spcBef>
                <a:spcPts val="1200"/>
              </a:spcBef>
              <a:buClr>
                <a:srgbClr val="76B828"/>
              </a:buClr>
              <a:buFont typeface="Wingdings" panose="05000000000000000000" pitchFamily="2" charset="2"/>
              <a:buChar char="Ø"/>
            </a:pPr>
            <a:r>
              <a:rPr lang="en-US" dirty="0"/>
              <a:t>Projects are group based on functional criteria:</a:t>
            </a:r>
          </a:p>
          <a:p>
            <a:pPr marL="742950" lvl="1" indent="-285750" algn="just">
              <a:spcBef>
                <a:spcPts val="1200"/>
              </a:spcBef>
              <a:buClr>
                <a:srgbClr val="76B828"/>
              </a:buClr>
              <a:buFont typeface="Wingdings" panose="05000000000000000000" pitchFamily="2" charset="2"/>
              <a:buChar char="ü"/>
            </a:pPr>
            <a:r>
              <a:rPr lang="en-US" dirty="0"/>
              <a:t>Hydrogen interconnection between two (or more) countries </a:t>
            </a:r>
          </a:p>
          <a:p>
            <a:pPr marL="742950" lvl="1" indent="-285750" algn="just">
              <a:spcBef>
                <a:spcPts val="1200"/>
              </a:spcBef>
              <a:buClr>
                <a:srgbClr val="76B828"/>
              </a:buClr>
              <a:buFont typeface="Wingdings" panose="05000000000000000000" pitchFamily="2" charset="2"/>
              <a:buChar char="ü"/>
            </a:pPr>
            <a:r>
              <a:rPr lang="en-US" dirty="0"/>
              <a:t>Import terminal and connecting pipeline to the hydrogen grid </a:t>
            </a:r>
          </a:p>
          <a:p>
            <a:pPr marL="742950" lvl="1" indent="-285750" algn="just">
              <a:spcBef>
                <a:spcPts val="1200"/>
              </a:spcBef>
              <a:buClr>
                <a:srgbClr val="76B828"/>
              </a:buClr>
              <a:buFont typeface="Wingdings" panose="05000000000000000000" pitchFamily="2" charset="2"/>
              <a:buChar char="ü"/>
            </a:pPr>
            <a:r>
              <a:rPr lang="en-US" dirty="0"/>
              <a:t>Underground storage and connecting pipeline to the hydrogen grid </a:t>
            </a:r>
          </a:p>
          <a:p>
            <a:pPr marL="742950" lvl="1" indent="-285750" algn="just">
              <a:spcBef>
                <a:spcPts val="1200"/>
              </a:spcBef>
              <a:buClr>
                <a:srgbClr val="76B828"/>
              </a:buClr>
              <a:buFont typeface="Wingdings" panose="05000000000000000000" pitchFamily="2" charset="2"/>
              <a:buChar char="ü"/>
            </a:pPr>
            <a:r>
              <a:rPr lang="en-US" dirty="0"/>
              <a:t>A connection to an extra-EU hydrogen supply source</a:t>
            </a:r>
          </a:p>
          <a:p>
            <a:pPr marL="742950" lvl="1" indent="-285750" algn="just">
              <a:spcBef>
                <a:spcPts val="1200"/>
              </a:spcBef>
              <a:buClr>
                <a:srgbClr val="76B828"/>
              </a:buClr>
              <a:buFont typeface="Wingdings" panose="05000000000000000000" pitchFamily="2" charset="2"/>
              <a:buChar char="ü"/>
            </a:pPr>
            <a:endParaRPr lang="en-US" dirty="0"/>
          </a:p>
        </p:txBody>
      </p:sp>
    </p:spTree>
    <p:extLst>
      <p:ext uri="{BB962C8B-B14F-4D97-AF65-F5344CB8AC3E}">
        <p14:creationId xmlns:p14="http://schemas.microsoft.com/office/powerpoint/2010/main" val="858829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normAutofit/>
          </a:bodyPr>
          <a:lstStyle/>
          <a:p>
            <a:r>
              <a:rPr lang="en-US" dirty="0"/>
              <a:t>Framework and assumptions in the PS-CBA: grouping</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55</a:t>
            </a:fld>
            <a:endParaRPr lang="fr-FR" dirty="0"/>
          </a:p>
        </p:txBody>
      </p:sp>
      <p:sp>
        <p:nvSpPr>
          <p:cNvPr id="21" name="Footer Placeholder 5">
            <a:extLst>
              <a:ext uri="{FF2B5EF4-FFF2-40B4-BE49-F238E27FC236}">
                <a16:creationId xmlns:a16="http://schemas.microsoft.com/office/drawing/2014/main" id="{55F167DC-E12F-9F55-26EE-66DA4AE631AC}"/>
              </a:ext>
            </a:extLst>
          </p:cNvPr>
          <p:cNvSpPr txBox="1">
            <a:spLocks/>
          </p:cNvSpPr>
          <p:nvPr/>
        </p:nvSpPr>
        <p:spPr>
          <a:xfrm>
            <a:off x="221398" y="6349685"/>
            <a:ext cx="114192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latin typeface="Lato" panose="020F0502020204030203" pitchFamily="34" charset="0"/>
            </a:endParaRPr>
          </a:p>
        </p:txBody>
      </p:sp>
      <p:sp>
        <p:nvSpPr>
          <p:cNvPr id="6" name="Footer Placeholder 5">
            <a:extLst>
              <a:ext uri="{FF2B5EF4-FFF2-40B4-BE49-F238E27FC236}">
                <a16:creationId xmlns:a16="http://schemas.microsoft.com/office/drawing/2014/main" id="{A045F28C-0DE1-8ABF-0E88-08414A86EA32}"/>
              </a:ext>
            </a:extLst>
          </p:cNvPr>
          <p:cNvSpPr txBox="1">
            <a:spLocks/>
          </p:cNvSpPr>
          <p:nvPr/>
        </p:nvSpPr>
        <p:spPr>
          <a:xfrm>
            <a:off x="623392" y="1628800"/>
            <a:ext cx="10369152" cy="1800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2000" b="1" dirty="0">
                <a:solidFill>
                  <a:srgbClr val="1D458D"/>
                </a:solidFill>
                <a:latin typeface="Lato" panose="020F0502020204030203" pitchFamily="34" charset="0"/>
              </a:rPr>
              <a:t>Consideration of enablers and complementary projects:</a:t>
            </a:r>
            <a:endParaRPr lang="en-US" sz="2000" b="1" dirty="0">
              <a:solidFill>
                <a:srgbClr val="76B828"/>
              </a:solidFill>
              <a:latin typeface="Lato" panose="020F0502020204030203" pitchFamily="34" charset="0"/>
            </a:endParaRPr>
          </a:p>
          <a:p>
            <a:pPr marL="285750" indent="-285750" algn="just">
              <a:spcBef>
                <a:spcPts val="1200"/>
              </a:spcBef>
              <a:buClr>
                <a:srgbClr val="76B828"/>
              </a:buClr>
              <a:buFont typeface="Wingdings" panose="05000000000000000000" pitchFamily="2" charset="2"/>
              <a:buChar char="Ø"/>
            </a:pPr>
            <a:r>
              <a:rPr lang="en-US" dirty="0">
                <a:solidFill>
                  <a:srgbClr val="1D458D"/>
                </a:solidFill>
              </a:rPr>
              <a:t>Competing projects should always be grouped separately </a:t>
            </a:r>
          </a:p>
          <a:p>
            <a:pPr marL="285750" indent="-285750" algn="just">
              <a:spcBef>
                <a:spcPts val="1200"/>
              </a:spcBef>
              <a:buClr>
                <a:srgbClr val="76B828"/>
              </a:buClr>
              <a:buFont typeface="Wingdings" panose="05000000000000000000" pitchFamily="2" charset="2"/>
              <a:buChar char="Ø"/>
            </a:pPr>
            <a:r>
              <a:rPr lang="en-US" dirty="0">
                <a:solidFill>
                  <a:srgbClr val="1D458D"/>
                </a:solidFill>
              </a:rPr>
              <a:t>Enhancer project should be grouped with the main investment (additional group to capture the incremental benefit of the enhancer)</a:t>
            </a:r>
          </a:p>
          <a:p>
            <a:pPr marL="285750" indent="-285750" algn="just">
              <a:spcBef>
                <a:spcPts val="1200"/>
              </a:spcBef>
              <a:buClr>
                <a:srgbClr val="76B828"/>
              </a:buClr>
              <a:buFont typeface="Wingdings" panose="05000000000000000000" pitchFamily="2" charset="2"/>
              <a:buChar char="Ø"/>
            </a:pPr>
            <a:r>
              <a:rPr lang="en-US" dirty="0">
                <a:solidFill>
                  <a:srgbClr val="1D458D"/>
                </a:solidFill>
              </a:rPr>
              <a:t>In case of several phases of a project, each phase should be assessed separately</a:t>
            </a:r>
          </a:p>
          <a:p>
            <a:pPr marL="285750" indent="-285750" algn="just">
              <a:spcBef>
                <a:spcPts val="1200"/>
              </a:spcBef>
              <a:buClr>
                <a:srgbClr val="76B828"/>
              </a:buClr>
              <a:buFont typeface="Wingdings" panose="05000000000000000000" pitchFamily="2" charset="2"/>
              <a:buChar char="Ø"/>
            </a:pPr>
            <a:r>
              <a:rPr lang="en-US" dirty="0">
                <a:solidFill>
                  <a:srgbClr val="1D458D"/>
                </a:solidFill>
              </a:rPr>
              <a:t>Enabler project should be grouped with the enabled project</a:t>
            </a:r>
          </a:p>
          <a:p>
            <a:pPr lvl="1" algn="just">
              <a:spcBef>
                <a:spcPts val="1200"/>
              </a:spcBef>
              <a:buClr>
                <a:srgbClr val="76B828"/>
              </a:buClr>
            </a:pPr>
            <a:endParaRPr lang="en-US" dirty="0"/>
          </a:p>
        </p:txBody>
      </p:sp>
    </p:spTree>
    <p:extLst>
      <p:ext uri="{BB962C8B-B14F-4D97-AF65-F5344CB8AC3E}">
        <p14:creationId xmlns:p14="http://schemas.microsoft.com/office/powerpoint/2010/main" val="3893767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D074C-B55D-408C-8A1C-FE0160F038B6}"/>
              </a:ext>
            </a:extLst>
          </p:cNvPr>
          <p:cNvSpPr>
            <a:spLocks noGrp="1"/>
          </p:cNvSpPr>
          <p:nvPr>
            <p:ph type="title"/>
          </p:nvPr>
        </p:nvSpPr>
        <p:spPr/>
        <p:txBody>
          <a:bodyPr>
            <a:normAutofit/>
          </a:bodyPr>
          <a:lstStyle/>
          <a:p>
            <a:r>
              <a:rPr lang="en-US" dirty="0"/>
              <a:t>Framework and assumptions in the PS-CBA: grouping</a:t>
            </a:r>
            <a:endParaRPr lang="en-GB" dirty="0"/>
          </a:p>
        </p:txBody>
      </p:sp>
      <p:sp>
        <p:nvSpPr>
          <p:cNvPr id="4" name="Slide Number Placeholder 3">
            <a:extLst>
              <a:ext uri="{FF2B5EF4-FFF2-40B4-BE49-F238E27FC236}">
                <a16:creationId xmlns:a16="http://schemas.microsoft.com/office/drawing/2014/main" id="{762FCDBD-FCF2-4876-B7F3-1F8799E63851}"/>
              </a:ext>
            </a:extLst>
          </p:cNvPr>
          <p:cNvSpPr>
            <a:spLocks noGrp="1"/>
          </p:cNvSpPr>
          <p:nvPr>
            <p:ph type="sldNum" sz="quarter" idx="4"/>
          </p:nvPr>
        </p:nvSpPr>
        <p:spPr/>
        <p:txBody>
          <a:bodyPr/>
          <a:lstStyle/>
          <a:p>
            <a:fld id="{9D404F8A-4261-C64A-8103-2CDECA8B7FD7}" type="slidenum">
              <a:rPr lang="fr-FR" smtClean="0"/>
              <a:pPr/>
              <a:t>56</a:t>
            </a:fld>
            <a:endParaRPr lang="fr-FR" dirty="0"/>
          </a:p>
        </p:txBody>
      </p:sp>
      <p:sp>
        <p:nvSpPr>
          <p:cNvPr id="21" name="Footer Placeholder 5">
            <a:extLst>
              <a:ext uri="{FF2B5EF4-FFF2-40B4-BE49-F238E27FC236}">
                <a16:creationId xmlns:a16="http://schemas.microsoft.com/office/drawing/2014/main" id="{55F167DC-E12F-9F55-26EE-66DA4AE631AC}"/>
              </a:ext>
            </a:extLst>
          </p:cNvPr>
          <p:cNvSpPr txBox="1">
            <a:spLocks/>
          </p:cNvSpPr>
          <p:nvPr/>
        </p:nvSpPr>
        <p:spPr>
          <a:xfrm>
            <a:off x="0" y="6365072"/>
            <a:ext cx="1178173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1D458D"/>
                </a:solidFill>
                <a:latin typeface="Lato" panose="020F0502020204030203" pitchFamily="34" charset="0"/>
              </a:rPr>
              <a:t>Rules for grouping of hydrogen projects </a:t>
            </a:r>
            <a:r>
              <a:rPr lang="en-US" sz="1600" b="1" dirty="0">
                <a:solidFill>
                  <a:srgbClr val="76B828"/>
                </a:solidFill>
                <a:latin typeface="Lato" panose="020F0502020204030203" pitchFamily="34" charset="0"/>
              </a:rPr>
              <a:t>should be flexible enough </a:t>
            </a:r>
            <a:r>
              <a:rPr lang="en-US" sz="1600" b="1" dirty="0">
                <a:solidFill>
                  <a:srgbClr val="1D458D"/>
                </a:solidFill>
                <a:latin typeface="Lato" panose="020F0502020204030203" pitchFamily="34" charset="0"/>
              </a:rPr>
              <a:t>in accordance </a:t>
            </a:r>
            <a:r>
              <a:rPr lang="en-US" sz="1600" dirty="0">
                <a:solidFill>
                  <a:srgbClr val="1D458D"/>
                </a:solidFill>
                <a:latin typeface="Lato" panose="020F0502020204030203" pitchFamily="34" charset="0"/>
              </a:rPr>
              <a:t>with the level of </a:t>
            </a:r>
            <a:r>
              <a:rPr lang="en-US" sz="1600" b="1" dirty="0">
                <a:solidFill>
                  <a:srgbClr val="1D458D"/>
                </a:solidFill>
                <a:latin typeface="Lato" panose="020F0502020204030203" pitchFamily="34" charset="0"/>
              </a:rPr>
              <a:t>infrastructure development  </a:t>
            </a:r>
          </a:p>
        </p:txBody>
      </p:sp>
      <p:sp>
        <p:nvSpPr>
          <p:cNvPr id="6" name="Footer Placeholder 5">
            <a:extLst>
              <a:ext uri="{FF2B5EF4-FFF2-40B4-BE49-F238E27FC236}">
                <a16:creationId xmlns:a16="http://schemas.microsoft.com/office/drawing/2014/main" id="{A045F28C-0DE1-8ABF-0E88-08414A86EA32}"/>
              </a:ext>
            </a:extLst>
          </p:cNvPr>
          <p:cNvSpPr txBox="1">
            <a:spLocks/>
          </p:cNvSpPr>
          <p:nvPr/>
        </p:nvSpPr>
        <p:spPr>
          <a:xfrm>
            <a:off x="623392" y="1628800"/>
            <a:ext cx="10369152" cy="1800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buClr>
                <a:srgbClr val="76B828"/>
              </a:buClr>
            </a:pPr>
            <a:r>
              <a:rPr lang="en-US" sz="2000" b="1" dirty="0">
                <a:solidFill>
                  <a:srgbClr val="1D458D"/>
                </a:solidFill>
                <a:latin typeface="Lato" panose="020F0502020204030203" pitchFamily="34" charset="0"/>
              </a:rPr>
              <a:t>Additional considerations for grouping</a:t>
            </a:r>
            <a:endParaRPr lang="en-US" sz="2000" b="1" dirty="0">
              <a:solidFill>
                <a:srgbClr val="76B828"/>
              </a:solidFill>
              <a:latin typeface="Lato" panose="020F0502020204030203" pitchFamily="34" charset="0"/>
            </a:endParaRPr>
          </a:p>
          <a:p>
            <a:pPr marL="285750" indent="-285750" algn="just">
              <a:spcBef>
                <a:spcPts val="1200"/>
              </a:spcBef>
              <a:buClr>
                <a:srgbClr val="76B828"/>
              </a:buClr>
              <a:buFont typeface="Wingdings" panose="05000000000000000000" pitchFamily="2" charset="2"/>
              <a:buChar char="Ø"/>
            </a:pPr>
            <a:r>
              <a:rPr lang="en-US" dirty="0"/>
              <a:t>Investments can only be grouped together if they are at maximum two advancement status apart from each other</a:t>
            </a:r>
          </a:p>
          <a:p>
            <a:pPr marL="285750" indent="-285750" algn="just">
              <a:spcBef>
                <a:spcPts val="1200"/>
              </a:spcBef>
              <a:buClr>
                <a:srgbClr val="76B828"/>
              </a:buClr>
              <a:buFont typeface="Wingdings" panose="05000000000000000000" pitchFamily="2" charset="2"/>
              <a:buChar char="Ø"/>
            </a:pPr>
            <a:endParaRPr lang="en-US" dirty="0"/>
          </a:p>
          <a:p>
            <a:pPr marL="285750" indent="-285750" algn="just">
              <a:spcBef>
                <a:spcPts val="1200"/>
              </a:spcBef>
              <a:buClr>
                <a:srgbClr val="76B828"/>
              </a:buClr>
              <a:buFont typeface="Wingdings" panose="05000000000000000000" pitchFamily="2" charset="2"/>
              <a:buChar char="Ø"/>
            </a:pPr>
            <a:endParaRPr lang="en-US" dirty="0"/>
          </a:p>
          <a:p>
            <a:pPr marL="285750" indent="-285750" algn="just">
              <a:spcBef>
                <a:spcPts val="1200"/>
              </a:spcBef>
              <a:buClr>
                <a:srgbClr val="76B828"/>
              </a:buClr>
              <a:buFont typeface="Wingdings" panose="05000000000000000000" pitchFamily="2" charset="2"/>
              <a:buChar char="Ø"/>
            </a:pPr>
            <a:endParaRPr lang="en-US" dirty="0"/>
          </a:p>
          <a:p>
            <a:pPr marL="285750" indent="-285750" algn="just">
              <a:spcBef>
                <a:spcPts val="1200"/>
              </a:spcBef>
              <a:buClr>
                <a:srgbClr val="76B828"/>
              </a:buClr>
              <a:buFont typeface="Wingdings" panose="05000000000000000000" pitchFamily="2" charset="2"/>
              <a:buChar char="Ø"/>
            </a:pPr>
            <a:r>
              <a:rPr lang="en-GB" dirty="0"/>
              <a:t>Commissioning dates do not differ by more than a certain number of years (i.e., 10 years)</a:t>
            </a:r>
            <a:endParaRPr lang="en-US" dirty="0"/>
          </a:p>
        </p:txBody>
      </p:sp>
      <p:pic>
        <p:nvPicPr>
          <p:cNvPr id="5" name="Picture 4">
            <a:extLst>
              <a:ext uri="{FF2B5EF4-FFF2-40B4-BE49-F238E27FC236}">
                <a16:creationId xmlns:a16="http://schemas.microsoft.com/office/drawing/2014/main" id="{C37383B2-5DFA-7AD1-0632-DD626298FF1A}"/>
              </a:ext>
            </a:extLst>
          </p:cNvPr>
          <p:cNvPicPr>
            <a:picLocks noChangeAspect="1"/>
          </p:cNvPicPr>
          <p:nvPr/>
        </p:nvPicPr>
        <p:blipFill>
          <a:blip r:embed="rId2"/>
          <a:stretch>
            <a:fillRect/>
          </a:stretch>
        </p:blipFill>
        <p:spPr>
          <a:xfrm>
            <a:off x="1775520" y="2924944"/>
            <a:ext cx="3917239" cy="817377"/>
          </a:xfrm>
          <a:prstGeom prst="rect">
            <a:avLst/>
          </a:prstGeom>
        </p:spPr>
      </p:pic>
    </p:spTree>
    <p:extLst>
      <p:ext uri="{BB962C8B-B14F-4D97-AF65-F5344CB8AC3E}">
        <p14:creationId xmlns:p14="http://schemas.microsoft.com/office/powerpoint/2010/main" val="14943501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56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69065" y="117357"/>
            <a:ext cx="10464256" cy="547663"/>
          </a:xfrm>
        </p:spPr>
        <p:txBody>
          <a:bodyPr/>
          <a:lstStyle/>
          <a:p>
            <a:r>
              <a:rPr lang="en-GB"/>
              <a:t>Agency’s Position Paper on greater consistency of CBA methodologies</a:t>
            </a:r>
          </a:p>
        </p:txBody>
      </p:sp>
      <p:sp>
        <p:nvSpPr>
          <p:cNvPr id="10" name="Text Placeholder 1"/>
          <p:cNvSpPr>
            <a:spLocks noGrp="1"/>
          </p:cNvSpPr>
          <p:nvPr>
            <p:ph type="body" sz="quarter" idx="12"/>
          </p:nvPr>
        </p:nvSpPr>
        <p:spPr>
          <a:xfrm>
            <a:off x="213775" y="851885"/>
            <a:ext cx="9807455" cy="5809111"/>
          </a:xfrm>
        </p:spPr>
        <p:txBody>
          <a:bodyPr>
            <a:noAutofit/>
          </a:bodyPr>
          <a:lstStyle/>
          <a:p>
            <a:pPr marL="0" indent="0" algn="just">
              <a:spcBef>
                <a:spcPts val="400"/>
              </a:spcBef>
              <a:buNone/>
            </a:pPr>
            <a:r>
              <a:rPr lang="en-GB" sz="1867" b="1" u="sng"/>
              <a:t>Background</a:t>
            </a:r>
          </a:p>
          <a:p>
            <a:pPr marL="0">
              <a:spcBef>
                <a:spcPts val="800"/>
              </a:spcBef>
              <a:spcAft>
                <a:spcPts val="800"/>
              </a:spcAft>
            </a:pPr>
            <a:r>
              <a:rPr lang="en-GB" sz="1600"/>
              <a:t>The updated TEN-E Regulation (Regulation (EU) 2022/869) introduced the task of the development of separate CBA Methodologies for the various energy infrastructure categories set out in Annex II of the Regulation and by various entities: </a:t>
            </a:r>
          </a:p>
          <a:p>
            <a:pPr marL="0" lvl="1" indent="-239178">
              <a:spcBef>
                <a:spcPts val="0"/>
              </a:spcBef>
              <a:spcAft>
                <a:spcPts val="800"/>
              </a:spcAft>
            </a:pPr>
            <a:r>
              <a:rPr lang="en-GB" sz="1600">
                <a:solidFill>
                  <a:srgbClr val="0070C0"/>
                </a:solidFill>
              </a:rPr>
              <a:t>ENTSO-E </a:t>
            </a:r>
            <a:r>
              <a:rPr lang="en-GB" sz="1600">
                <a:solidFill>
                  <a:srgbClr val="0070C0"/>
                </a:solidFill>
                <a:sym typeface="Wingdings" panose="05000000000000000000" pitchFamily="2" charset="2"/>
              </a:rPr>
              <a:t></a:t>
            </a:r>
            <a:r>
              <a:rPr lang="en-GB" sz="1600">
                <a:solidFill>
                  <a:srgbClr val="0070C0"/>
                </a:solidFill>
              </a:rPr>
              <a:t> electricity transmission (including offshore grids)</a:t>
            </a:r>
          </a:p>
          <a:p>
            <a:pPr marL="0" lvl="1" indent="-239178">
              <a:spcBef>
                <a:spcPts val="0"/>
              </a:spcBef>
              <a:spcAft>
                <a:spcPts val="800"/>
              </a:spcAft>
            </a:pPr>
            <a:r>
              <a:rPr lang="en-GB" sz="1600">
                <a:solidFill>
                  <a:srgbClr val="0070C0"/>
                </a:solidFill>
              </a:rPr>
              <a:t>ENTSOG  </a:t>
            </a:r>
            <a:r>
              <a:rPr lang="en-GB" sz="1600">
                <a:solidFill>
                  <a:srgbClr val="0070C0"/>
                </a:solidFill>
                <a:sym typeface="Wingdings" panose="05000000000000000000" pitchFamily="2" charset="2"/>
              </a:rPr>
              <a:t> H</a:t>
            </a:r>
            <a:r>
              <a:rPr lang="en-GB" sz="1600" baseline="-25000">
                <a:solidFill>
                  <a:srgbClr val="0070C0"/>
                </a:solidFill>
              </a:rPr>
              <a:t>2</a:t>
            </a:r>
          </a:p>
          <a:p>
            <a:pPr marL="0" lvl="1" indent="-239178">
              <a:spcBef>
                <a:spcPts val="0"/>
              </a:spcBef>
              <a:spcAft>
                <a:spcPts val="800"/>
              </a:spcAft>
            </a:pPr>
            <a:r>
              <a:rPr lang="en-GB" sz="1600">
                <a:solidFill>
                  <a:srgbClr val="0070C0"/>
                </a:solidFill>
              </a:rPr>
              <a:t>      EC 	    </a:t>
            </a:r>
            <a:r>
              <a:rPr lang="en-GB" sz="1600">
                <a:solidFill>
                  <a:srgbClr val="0070C0"/>
                </a:solidFill>
                <a:sym typeface="Wingdings" panose="05000000000000000000" pitchFamily="2" charset="2"/>
              </a:rPr>
              <a:t> </a:t>
            </a:r>
            <a:r>
              <a:rPr lang="en-GB" sz="1600">
                <a:solidFill>
                  <a:srgbClr val="0070C0"/>
                </a:solidFill>
              </a:rPr>
              <a:t>energy storage, electricity smart grids, gas smart grids, electrolysers and CO</a:t>
            </a:r>
            <a:r>
              <a:rPr lang="en-GB" sz="1600" baseline="-25000">
                <a:solidFill>
                  <a:srgbClr val="0070C0"/>
                </a:solidFill>
              </a:rPr>
              <a:t>2</a:t>
            </a:r>
            <a:r>
              <a:rPr lang="en-GB" sz="1600">
                <a:solidFill>
                  <a:srgbClr val="0070C0"/>
                </a:solidFill>
              </a:rPr>
              <a:t> networks and facilities </a:t>
            </a:r>
          </a:p>
          <a:p>
            <a:pPr marL="0">
              <a:spcBef>
                <a:spcPts val="800"/>
              </a:spcBef>
              <a:spcAft>
                <a:spcPts val="800"/>
              </a:spcAft>
            </a:pPr>
            <a:r>
              <a:rPr lang="en-GB" sz="1600"/>
              <a:t>The Agency is responsible </a:t>
            </a:r>
            <a:r>
              <a:rPr lang="en-GB" sz="1600" u="sng"/>
              <a:t>to provide opinions </a:t>
            </a:r>
            <a:r>
              <a:rPr lang="en-GB" sz="1600"/>
              <a:t>on the ENTSO-E and ENTSOG CBA methodologies and on the draft lists of PCIs (which according to the TEN-E Regulation should focus on the consistent application of the criteria and the CBA across regions).</a:t>
            </a:r>
          </a:p>
          <a:p>
            <a:pPr marL="0">
              <a:spcBef>
                <a:spcPts val="800"/>
              </a:spcBef>
              <a:spcAft>
                <a:spcPts val="800"/>
              </a:spcAft>
            </a:pPr>
            <a:r>
              <a:rPr lang="en-GB" sz="1600"/>
              <a:t>Also, the Agency has the task by the Regulation </a:t>
            </a:r>
            <a:r>
              <a:rPr lang="en-GB" sz="1600" u="sng"/>
              <a:t>to promote the consistency </a:t>
            </a:r>
            <a:r>
              <a:rPr lang="en-GB" sz="1600"/>
              <a:t>of the methodologies developed by the EC with the methodologies elaborated by ENTSO-E and ENTSOG.</a:t>
            </a:r>
          </a:p>
          <a:p>
            <a:pPr marL="0">
              <a:spcBef>
                <a:spcPts val="800"/>
              </a:spcBef>
              <a:spcAft>
                <a:spcPts val="800"/>
              </a:spcAft>
            </a:pPr>
            <a:r>
              <a:rPr lang="en-GB" sz="1600"/>
              <a:t>For this purpose, the Agency drafted a Position Paper indicating the topics where consistency should be promoted among all CBA methodologies and by all the parties involved.</a:t>
            </a:r>
          </a:p>
          <a:p>
            <a:pPr marL="0" indent="0">
              <a:spcBef>
                <a:spcPts val="1600"/>
              </a:spcBef>
              <a:spcAft>
                <a:spcPts val="800"/>
              </a:spcAft>
              <a:buNone/>
            </a:pPr>
            <a:endParaRPr lang="en-GB" sz="1867" i="1"/>
          </a:p>
        </p:txBody>
      </p:sp>
      <p:pic>
        <p:nvPicPr>
          <p:cNvPr id="3" name="Graphic 2" descr="Court outline">
            <a:extLst>
              <a:ext uri="{FF2B5EF4-FFF2-40B4-BE49-F238E27FC236}">
                <a16:creationId xmlns:a16="http://schemas.microsoft.com/office/drawing/2014/main" id="{4A466915-409B-E798-37B8-D170C4F37E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9043" y="4457488"/>
            <a:ext cx="1964691" cy="1964691"/>
          </a:xfrm>
          <a:prstGeom prst="rect">
            <a:avLst/>
          </a:prstGeom>
        </p:spPr>
      </p:pic>
    </p:spTree>
    <p:extLst>
      <p:ext uri="{BB962C8B-B14F-4D97-AF65-F5344CB8AC3E}">
        <p14:creationId xmlns:p14="http://schemas.microsoft.com/office/powerpoint/2010/main" val="246903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2"/>
          </p:nvPr>
        </p:nvSpPr>
        <p:spPr>
          <a:xfrm>
            <a:off x="606340" y="964928"/>
            <a:ext cx="10441131" cy="5893073"/>
          </a:xfrm>
        </p:spPr>
        <p:txBody>
          <a:bodyPr>
            <a:noAutofit/>
          </a:bodyPr>
          <a:lstStyle/>
          <a:p>
            <a:pPr marL="0" indent="0" algn="just">
              <a:spcBef>
                <a:spcPts val="400"/>
              </a:spcBef>
              <a:buNone/>
            </a:pPr>
            <a:r>
              <a:rPr lang="en-GB" sz="1867" b="1" u="sng"/>
              <a:t>Points of required consistency of CBA methodologies </a:t>
            </a:r>
          </a:p>
          <a:p>
            <a:pPr marL="0" indent="0" algn="just">
              <a:spcBef>
                <a:spcPts val="400"/>
              </a:spcBef>
              <a:buNone/>
            </a:pPr>
            <a:r>
              <a:rPr lang="en-GB" sz="1867"/>
              <a:t>(</a:t>
            </a:r>
            <a:r>
              <a:rPr lang="en-GB" sz="1867" i="1"/>
              <a:t>without prejudice to further elements, which could be identified after the complete development of the CBA methodologies and their first implementation</a:t>
            </a:r>
            <a:r>
              <a:rPr lang="en-GB" sz="1867"/>
              <a:t>)</a:t>
            </a:r>
          </a:p>
          <a:p>
            <a:pPr>
              <a:spcBef>
                <a:spcPts val="1600"/>
              </a:spcBef>
              <a:buFont typeface="+mj-lt"/>
              <a:buAutoNum type="arabicPeriod"/>
            </a:pPr>
            <a:r>
              <a:rPr lang="en-GB" sz="1867"/>
              <a:t>Common input data set and assumptions</a:t>
            </a:r>
          </a:p>
          <a:p>
            <a:pPr>
              <a:spcBef>
                <a:spcPts val="0"/>
              </a:spcBef>
              <a:buFont typeface="+mj-lt"/>
              <a:buAutoNum type="arabicPeriod"/>
            </a:pPr>
            <a:r>
              <a:rPr lang="en-GB" sz="1867"/>
              <a:t>Selection and use of scenarios and ways to deal with uncertainty</a:t>
            </a:r>
          </a:p>
          <a:p>
            <a:pPr>
              <a:spcBef>
                <a:spcPts val="0"/>
              </a:spcBef>
              <a:buFont typeface="+mj-lt"/>
              <a:buAutoNum type="arabicPeriod"/>
            </a:pPr>
            <a:r>
              <a:rPr lang="en-GB" sz="1867"/>
              <a:t>Length of assessment period, residual value of projects, and social discount rate</a:t>
            </a:r>
          </a:p>
          <a:p>
            <a:pPr>
              <a:spcBef>
                <a:spcPts val="0"/>
              </a:spcBef>
              <a:buFont typeface="+mj-lt"/>
              <a:buAutoNum type="arabicPeriod"/>
            </a:pPr>
            <a:r>
              <a:rPr lang="en-GB" sz="1867"/>
              <a:t>Definition of reference case networks</a:t>
            </a:r>
          </a:p>
          <a:p>
            <a:pPr>
              <a:spcBef>
                <a:spcPts val="0"/>
              </a:spcBef>
              <a:buFont typeface="+mj-lt"/>
              <a:buAutoNum type="arabicPeriod"/>
            </a:pPr>
            <a:r>
              <a:rPr lang="en-GB" sz="1867"/>
              <a:t>Treatment of interdependency with other projects</a:t>
            </a:r>
          </a:p>
          <a:p>
            <a:pPr>
              <a:spcBef>
                <a:spcPts val="0"/>
              </a:spcBef>
              <a:buFont typeface="+mj-lt"/>
              <a:buAutoNum type="arabicPeriod"/>
            </a:pPr>
            <a:r>
              <a:rPr lang="en-GB" sz="1867"/>
              <a:t>Project implementation status </a:t>
            </a:r>
          </a:p>
          <a:p>
            <a:pPr>
              <a:spcBef>
                <a:spcPts val="0"/>
              </a:spcBef>
              <a:buFont typeface="+mj-lt"/>
              <a:buAutoNum type="arabicPeriod"/>
            </a:pPr>
            <a:r>
              <a:rPr lang="en-GB" sz="1867"/>
              <a:t>Criteria to assess the plausibility of projects’ commissioning dates </a:t>
            </a:r>
          </a:p>
          <a:p>
            <a:pPr>
              <a:spcBef>
                <a:spcPts val="0"/>
              </a:spcBef>
              <a:buFont typeface="+mj-lt"/>
              <a:buAutoNum type="arabicPeriod"/>
            </a:pPr>
            <a:r>
              <a:rPr lang="en-GB" sz="1867"/>
              <a:t>Implementation Guidelines</a:t>
            </a:r>
          </a:p>
          <a:p>
            <a:pPr>
              <a:spcBef>
                <a:spcPts val="0"/>
              </a:spcBef>
              <a:buFont typeface="+mj-lt"/>
              <a:buAutoNum type="arabicPeriod"/>
            </a:pPr>
            <a:r>
              <a:rPr lang="en-GB" sz="1867"/>
              <a:t>Clustering rules </a:t>
            </a:r>
          </a:p>
          <a:p>
            <a:pPr>
              <a:spcBef>
                <a:spcPts val="0"/>
              </a:spcBef>
              <a:buFont typeface="+mj-lt"/>
              <a:buAutoNum type="arabicPeriod"/>
            </a:pPr>
            <a:r>
              <a:rPr lang="en-GB" sz="1867"/>
              <a:t>Definition and handling of capital and operational expenditures</a:t>
            </a:r>
          </a:p>
          <a:p>
            <a:pPr>
              <a:spcBef>
                <a:spcPts val="0"/>
              </a:spcBef>
              <a:buFont typeface="+mj-lt"/>
              <a:buAutoNum type="arabicPeriod"/>
            </a:pPr>
            <a:r>
              <a:rPr lang="en-GB" sz="1867"/>
              <a:t>Consideration of the impact of the future extreme weather events on infrastructure resilience</a:t>
            </a:r>
          </a:p>
          <a:p>
            <a:pPr>
              <a:spcBef>
                <a:spcPts val="0"/>
              </a:spcBef>
              <a:buFont typeface="+mj-lt"/>
              <a:buAutoNum type="arabicPeriod"/>
            </a:pPr>
            <a:r>
              <a:rPr lang="en-GB" sz="1867"/>
              <a:t>Approach to calculate social and environmental impacts of projects</a:t>
            </a:r>
          </a:p>
          <a:p>
            <a:pPr>
              <a:spcBef>
                <a:spcPts val="0"/>
              </a:spcBef>
              <a:buFont typeface="+mj-lt"/>
              <a:buAutoNum type="arabicPeriod"/>
            </a:pPr>
            <a:r>
              <a:rPr lang="en-GB" sz="1867"/>
              <a:t>Methodology to calculate the benefit-to-cost ratio and Net Present Value of projects</a:t>
            </a:r>
          </a:p>
          <a:p>
            <a:pPr>
              <a:spcBef>
                <a:spcPts val="0"/>
              </a:spcBef>
              <a:buFont typeface="+mj-lt"/>
              <a:buAutoNum type="arabicPeriod"/>
            </a:pPr>
            <a:r>
              <a:rPr lang="en-GB" sz="1867"/>
              <a:t>Sensitivities</a:t>
            </a:r>
          </a:p>
          <a:p>
            <a:pPr>
              <a:spcBef>
                <a:spcPts val="0"/>
              </a:spcBef>
              <a:buFont typeface="+mj-lt"/>
              <a:buAutoNum type="arabicPeriod"/>
            </a:pPr>
            <a:r>
              <a:rPr lang="en-GB" sz="1867"/>
              <a:t>Modelling interlinkages of CBA methodologies </a:t>
            </a:r>
          </a:p>
          <a:p>
            <a:pPr>
              <a:spcBef>
                <a:spcPts val="0"/>
              </a:spcBef>
              <a:buFont typeface="+mj-lt"/>
              <a:buAutoNum type="arabicPeriod"/>
            </a:pPr>
            <a:r>
              <a:rPr lang="en-GB" sz="1867"/>
              <a:t>Presentation of CBA results</a:t>
            </a:r>
            <a:endParaRPr lang="en-GB" sz="1600"/>
          </a:p>
          <a:p>
            <a:pPr marL="0" indent="0" algn="just">
              <a:spcBef>
                <a:spcPts val="1600"/>
              </a:spcBef>
              <a:buNone/>
            </a:pPr>
            <a:endParaRPr lang="en-GB" sz="1867"/>
          </a:p>
          <a:p>
            <a:pPr marL="0" indent="0" algn="just">
              <a:spcBef>
                <a:spcPts val="1600"/>
              </a:spcBef>
              <a:buNone/>
            </a:pPr>
            <a:endParaRPr lang="en-GB" sz="1867"/>
          </a:p>
        </p:txBody>
      </p:sp>
      <p:sp>
        <p:nvSpPr>
          <p:cNvPr id="6" name="Text Placeholder 8"/>
          <p:cNvSpPr>
            <a:spLocks noGrp="1"/>
          </p:cNvSpPr>
          <p:nvPr>
            <p:ph type="body" sz="quarter" idx="10"/>
          </p:nvPr>
        </p:nvSpPr>
        <p:spPr>
          <a:xfrm>
            <a:off x="1669065" y="117357"/>
            <a:ext cx="10464256" cy="547663"/>
          </a:xfrm>
        </p:spPr>
        <p:txBody>
          <a:bodyPr/>
          <a:lstStyle/>
          <a:p>
            <a:r>
              <a:rPr lang="en-GB"/>
              <a:t>Agency’s Position Paper on greater consistency of CBA methodologies</a:t>
            </a:r>
          </a:p>
        </p:txBody>
      </p:sp>
      <p:pic>
        <p:nvPicPr>
          <p:cNvPr id="19" name="Graphic 18" descr="Clipboard Partially Ticked with solid fill">
            <a:extLst>
              <a:ext uri="{FF2B5EF4-FFF2-40B4-BE49-F238E27FC236}">
                <a16:creationId xmlns:a16="http://schemas.microsoft.com/office/drawing/2014/main" id="{98AED55E-3E3F-A7ED-1BFC-552B57851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6715" y="2348245"/>
            <a:ext cx="2161511" cy="2161511"/>
          </a:xfrm>
          <a:prstGeom prst="rect">
            <a:avLst/>
          </a:prstGeom>
        </p:spPr>
      </p:pic>
    </p:spTree>
    <p:extLst>
      <p:ext uri="{BB962C8B-B14F-4D97-AF65-F5344CB8AC3E}">
        <p14:creationId xmlns:p14="http://schemas.microsoft.com/office/powerpoint/2010/main" val="75292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0BC076-7010-7EC5-E99E-87FAF2DA357D}"/>
              </a:ext>
            </a:extLst>
          </p:cNvPr>
          <p:cNvSpPr>
            <a:spLocks noGrp="1"/>
          </p:cNvSpPr>
          <p:nvPr>
            <p:ph type="body" sz="quarter" idx="10"/>
          </p:nvPr>
        </p:nvSpPr>
        <p:spPr>
          <a:xfrm>
            <a:off x="1665184" y="142262"/>
            <a:ext cx="9711381" cy="588433"/>
          </a:xfrm>
        </p:spPr>
        <p:txBody>
          <a:bodyPr/>
          <a:lstStyle/>
          <a:p>
            <a:r>
              <a:rPr lang="en-GB" sz="2400"/>
              <a:t>Points of required consistency of CBA methodologies (1 – 4) </a:t>
            </a:r>
          </a:p>
          <a:p>
            <a:endParaRPr lang="en-GB"/>
          </a:p>
        </p:txBody>
      </p:sp>
      <p:sp>
        <p:nvSpPr>
          <p:cNvPr id="8" name="Free-form: Shape 7">
            <a:extLst>
              <a:ext uri="{FF2B5EF4-FFF2-40B4-BE49-F238E27FC236}">
                <a16:creationId xmlns:a16="http://schemas.microsoft.com/office/drawing/2014/main" id="{312CB978-9941-6807-DAF8-D683BF7FC9DB}"/>
              </a:ext>
            </a:extLst>
          </p:cNvPr>
          <p:cNvSpPr/>
          <p:nvPr/>
        </p:nvSpPr>
        <p:spPr>
          <a:xfrm>
            <a:off x="1" y="2654591"/>
            <a:ext cx="10751127" cy="1119051"/>
          </a:xfrm>
          <a:custGeom>
            <a:avLst/>
            <a:gdLst>
              <a:gd name="connsiteX0" fmla="*/ 0 w 8965581"/>
              <a:gd name="connsiteY0" fmla="*/ 0 h 850500"/>
              <a:gd name="connsiteX1" fmla="*/ 8965581 w 8965581"/>
              <a:gd name="connsiteY1" fmla="*/ 0 h 850500"/>
              <a:gd name="connsiteX2" fmla="*/ 8965581 w 8965581"/>
              <a:gd name="connsiteY2" fmla="*/ 850500 h 850500"/>
              <a:gd name="connsiteX3" fmla="*/ 0 w 8965581"/>
              <a:gd name="connsiteY3" fmla="*/ 850500 h 850500"/>
              <a:gd name="connsiteX4" fmla="*/ 0 w 8965581"/>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581" h="850500">
                <a:moveTo>
                  <a:pt x="0" y="0"/>
                </a:moveTo>
                <a:lnTo>
                  <a:pt x="8965581" y="0"/>
                </a:lnTo>
                <a:lnTo>
                  <a:pt x="8965581" y="850500"/>
                </a:lnTo>
                <a:lnTo>
                  <a:pt x="0" y="8505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7772" tIns="333248" rIns="927772" bIns="113792" numCol="1" spcCol="1270" anchor="t" anchorCtr="0">
            <a:noAutofit/>
          </a:bodyPr>
          <a:lstStyle/>
          <a:p>
            <a:pPr marL="0" lvl="1" defTabSz="711182">
              <a:lnSpc>
                <a:spcPct val="90000"/>
              </a:lnSpc>
              <a:spcBef>
                <a:spcPct val="0"/>
              </a:spcBef>
              <a:spcAft>
                <a:spcPct val="15000"/>
              </a:spcAft>
            </a:pPr>
            <a:r>
              <a:rPr lang="en-GB" sz="1600">
                <a:latin typeface="Calibri" panose="020F0502020204030204" pitchFamily="34" charset="0"/>
              </a:rPr>
              <a:t>All CBA methodologies should  be based on the </a:t>
            </a:r>
            <a:r>
              <a:rPr lang="en-GB" sz="1600" b="1">
                <a:latin typeface="Calibri" panose="020F0502020204030204" pitchFamily="34" charset="0"/>
              </a:rPr>
              <a:t>joint scenarios </a:t>
            </a:r>
            <a:r>
              <a:rPr lang="en-GB" sz="1600">
                <a:latin typeface="Calibri" panose="020F0502020204030204" pitchFamily="34" charset="0"/>
              </a:rPr>
              <a:t>developed by ENTSOs,  and use </a:t>
            </a:r>
            <a:r>
              <a:rPr lang="en-GB" sz="1600" b="1">
                <a:latin typeface="Calibri" panose="020F0502020204030204" pitchFamily="34" charset="0"/>
              </a:rPr>
              <a:t>consistent</a:t>
            </a:r>
            <a:r>
              <a:rPr lang="en-GB" sz="1600">
                <a:latin typeface="Calibri" panose="020F0502020204030204" pitchFamily="34" charset="0"/>
              </a:rPr>
              <a:t> </a:t>
            </a:r>
            <a:r>
              <a:rPr lang="en-GB" sz="1600" b="1">
                <a:latin typeface="Calibri" panose="020F0502020204030204" pitchFamily="34" charset="0"/>
              </a:rPr>
              <a:t>assumptions </a:t>
            </a:r>
            <a:r>
              <a:rPr lang="en-GB" sz="1600">
                <a:latin typeface="Calibri" panose="020F0502020204030204" pitchFamily="34" charset="0"/>
              </a:rPr>
              <a:t>(if they are not defined in the scenarios) for benefits calculations (e.g. cost of CO2 and non-GHG, </a:t>
            </a:r>
            <a:r>
              <a:rPr lang="en-GB" sz="1600" err="1">
                <a:latin typeface="Calibri" panose="020F0502020204030204" pitchFamily="34" charset="0"/>
              </a:rPr>
              <a:t>VoLL</a:t>
            </a:r>
            <a:r>
              <a:rPr lang="en-GB" sz="1600">
                <a:latin typeface="Calibri" panose="020F0502020204030204" pitchFamily="34" charset="0"/>
              </a:rPr>
              <a:t>, cost of disruption of gas supply)</a:t>
            </a:r>
            <a:r>
              <a:rPr lang="en-GB" sz="1600" b="1">
                <a:latin typeface="Calibri" panose="020F0502020204030204" pitchFamily="34" charset="0"/>
              </a:rPr>
              <a:t>.</a:t>
            </a:r>
          </a:p>
        </p:txBody>
      </p:sp>
      <p:sp>
        <p:nvSpPr>
          <p:cNvPr id="9" name="Free-form: Shape 8">
            <a:extLst>
              <a:ext uri="{FF2B5EF4-FFF2-40B4-BE49-F238E27FC236}">
                <a16:creationId xmlns:a16="http://schemas.microsoft.com/office/drawing/2014/main" id="{3EB4CE4C-9632-5684-6D5B-5D3CEC467A48}"/>
              </a:ext>
            </a:extLst>
          </p:cNvPr>
          <p:cNvSpPr/>
          <p:nvPr/>
        </p:nvSpPr>
        <p:spPr>
          <a:xfrm>
            <a:off x="746387" y="2381073"/>
            <a:ext cx="8367875" cy="472320"/>
          </a:xfrm>
          <a:custGeom>
            <a:avLst/>
            <a:gdLst>
              <a:gd name="connsiteX0" fmla="*/ 0 w 6275906"/>
              <a:gd name="connsiteY0" fmla="*/ 59041 h 354240"/>
              <a:gd name="connsiteX1" fmla="*/ 59041 w 6275906"/>
              <a:gd name="connsiteY1" fmla="*/ 0 h 354240"/>
              <a:gd name="connsiteX2" fmla="*/ 6216865 w 6275906"/>
              <a:gd name="connsiteY2" fmla="*/ 0 h 354240"/>
              <a:gd name="connsiteX3" fmla="*/ 6275906 w 6275906"/>
              <a:gd name="connsiteY3" fmla="*/ 59041 h 354240"/>
              <a:gd name="connsiteX4" fmla="*/ 6275906 w 6275906"/>
              <a:gd name="connsiteY4" fmla="*/ 295199 h 354240"/>
              <a:gd name="connsiteX5" fmla="*/ 6216865 w 6275906"/>
              <a:gd name="connsiteY5" fmla="*/ 354240 h 354240"/>
              <a:gd name="connsiteX6" fmla="*/ 59041 w 6275906"/>
              <a:gd name="connsiteY6" fmla="*/ 354240 h 354240"/>
              <a:gd name="connsiteX7" fmla="*/ 0 w 6275906"/>
              <a:gd name="connsiteY7" fmla="*/ 295199 h 354240"/>
              <a:gd name="connsiteX8" fmla="*/ 0 w 6275906"/>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906" h="354240">
                <a:moveTo>
                  <a:pt x="0" y="59041"/>
                </a:moveTo>
                <a:cubicBezTo>
                  <a:pt x="0" y="26434"/>
                  <a:pt x="26434" y="0"/>
                  <a:pt x="59041" y="0"/>
                </a:cubicBezTo>
                <a:lnTo>
                  <a:pt x="6216865" y="0"/>
                </a:lnTo>
                <a:cubicBezTo>
                  <a:pt x="6249472" y="0"/>
                  <a:pt x="6275906" y="26434"/>
                  <a:pt x="6275906" y="59041"/>
                </a:cubicBezTo>
                <a:lnTo>
                  <a:pt x="6275906" y="295199"/>
                </a:lnTo>
                <a:cubicBezTo>
                  <a:pt x="6275906" y="327806"/>
                  <a:pt x="6249472" y="354240"/>
                  <a:pt x="6216865"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9343" tIns="23057" rIns="339343" bIns="23057" numCol="1" spcCol="1270" anchor="ctr" anchorCtr="0">
            <a:noAutofit/>
          </a:bodyPr>
          <a:lstStyle/>
          <a:p>
            <a:pPr defTabSz="711182">
              <a:lnSpc>
                <a:spcPct val="90000"/>
              </a:lnSpc>
              <a:spcBef>
                <a:spcPct val="0"/>
              </a:spcBef>
              <a:spcAft>
                <a:spcPct val="35000"/>
              </a:spcAft>
            </a:pPr>
            <a:r>
              <a:rPr lang="en-GB" sz="1600"/>
              <a:t>2. Common input data and assumptions</a:t>
            </a:r>
          </a:p>
        </p:txBody>
      </p:sp>
      <p:sp>
        <p:nvSpPr>
          <p:cNvPr id="10" name="Free-form: Shape 9">
            <a:extLst>
              <a:ext uri="{FF2B5EF4-FFF2-40B4-BE49-F238E27FC236}">
                <a16:creationId xmlns:a16="http://schemas.microsoft.com/office/drawing/2014/main" id="{66DFD6AB-9AB6-EA3D-2439-A78D6D2C620D}"/>
              </a:ext>
            </a:extLst>
          </p:cNvPr>
          <p:cNvSpPr/>
          <p:nvPr/>
        </p:nvSpPr>
        <p:spPr>
          <a:xfrm>
            <a:off x="0" y="1239579"/>
            <a:ext cx="10925299" cy="907200"/>
          </a:xfrm>
          <a:custGeom>
            <a:avLst/>
            <a:gdLst>
              <a:gd name="connsiteX0" fmla="*/ 0 w 8965581"/>
              <a:gd name="connsiteY0" fmla="*/ 0 h 680400"/>
              <a:gd name="connsiteX1" fmla="*/ 8965581 w 8965581"/>
              <a:gd name="connsiteY1" fmla="*/ 0 h 680400"/>
              <a:gd name="connsiteX2" fmla="*/ 8965581 w 8965581"/>
              <a:gd name="connsiteY2" fmla="*/ 680400 h 680400"/>
              <a:gd name="connsiteX3" fmla="*/ 0 w 8965581"/>
              <a:gd name="connsiteY3" fmla="*/ 680400 h 680400"/>
              <a:gd name="connsiteX4" fmla="*/ 0 w 8965581"/>
              <a:gd name="connsiteY4" fmla="*/ 0 h 6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581" h="680400">
                <a:moveTo>
                  <a:pt x="0" y="0"/>
                </a:moveTo>
                <a:lnTo>
                  <a:pt x="8965581" y="0"/>
                </a:lnTo>
                <a:lnTo>
                  <a:pt x="8965581" y="680400"/>
                </a:lnTo>
                <a:lnTo>
                  <a:pt x="0" y="6804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7772" tIns="333248" rIns="927772" bIns="113792" numCol="1" spcCol="1270" anchor="t" anchorCtr="0">
            <a:noAutofit/>
          </a:bodyPr>
          <a:lstStyle/>
          <a:p>
            <a:pPr marL="0" lvl="1" defTabSz="711182">
              <a:lnSpc>
                <a:spcPct val="90000"/>
              </a:lnSpc>
              <a:spcBef>
                <a:spcPct val="0"/>
              </a:spcBef>
              <a:spcAft>
                <a:spcPct val="15000"/>
              </a:spcAft>
            </a:pPr>
            <a:r>
              <a:rPr lang="en-GB" sz="1600">
                <a:latin typeface="Calibri" panose="020F0502020204030204" pitchFamily="34" charset="0"/>
              </a:rPr>
              <a:t>The project benefits should be calculated </a:t>
            </a:r>
            <a:r>
              <a:rPr lang="en-GB" sz="1600" b="1">
                <a:latin typeface="Calibri" panose="020F0502020204030204" pitchFamily="34" charset="0"/>
              </a:rPr>
              <a:t>at least for all the joint scenarios</a:t>
            </a:r>
            <a:r>
              <a:rPr lang="en-GB" sz="1600">
                <a:latin typeface="Calibri" panose="020F0502020204030204" pitchFamily="34" charset="0"/>
              </a:rPr>
              <a:t> developed by ENTSOs, and </a:t>
            </a:r>
            <a:r>
              <a:rPr lang="en-GB" sz="1600" b="1">
                <a:latin typeface="Calibri" panose="020F0502020204030204" pitchFamily="34" charset="0"/>
              </a:rPr>
              <a:t>for all relevant time horizons</a:t>
            </a:r>
            <a:r>
              <a:rPr lang="en-GB" sz="1600">
                <a:latin typeface="Calibri" panose="020F0502020204030204" pitchFamily="34" charset="0"/>
              </a:rPr>
              <a:t>: short-term (~up to 7 </a:t>
            </a:r>
            <a:r>
              <a:rPr lang="en-GB" sz="1600" err="1">
                <a:latin typeface="Calibri" panose="020F0502020204030204" pitchFamily="34" charset="0"/>
              </a:rPr>
              <a:t>yr</a:t>
            </a:r>
            <a:r>
              <a:rPr lang="en-GB" sz="1600">
                <a:latin typeface="Calibri" panose="020F0502020204030204" pitchFamily="34" charset="0"/>
              </a:rPr>
              <a:t>), mid-term (~ 10 </a:t>
            </a:r>
            <a:r>
              <a:rPr lang="en-GB" sz="1600" err="1">
                <a:latin typeface="Calibri" panose="020F0502020204030204" pitchFamily="34" charset="0"/>
              </a:rPr>
              <a:t>yr</a:t>
            </a:r>
            <a:r>
              <a:rPr lang="en-GB" sz="1600">
                <a:latin typeface="Calibri" panose="020F0502020204030204" pitchFamily="34" charset="0"/>
              </a:rPr>
              <a:t>), and long-term horizons (~15 </a:t>
            </a:r>
            <a:r>
              <a:rPr lang="en-GB" sz="1600" err="1">
                <a:latin typeface="Calibri" panose="020F0502020204030204" pitchFamily="34" charset="0"/>
              </a:rPr>
              <a:t>yr</a:t>
            </a:r>
            <a:r>
              <a:rPr lang="en-GB" sz="1600">
                <a:latin typeface="Calibri" panose="020F0502020204030204" pitchFamily="34" charset="0"/>
              </a:rPr>
              <a:t>).</a:t>
            </a:r>
          </a:p>
        </p:txBody>
      </p:sp>
      <p:sp>
        <p:nvSpPr>
          <p:cNvPr id="11" name="Free-form: Shape 10">
            <a:extLst>
              <a:ext uri="{FF2B5EF4-FFF2-40B4-BE49-F238E27FC236}">
                <a16:creationId xmlns:a16="http://schemas.microsoft.com/office/drawing/2014/main" id="{6D36D343-8245-887F-F4C8-92B8179F44D0}"/>
              </a:ext>
            </a:extLst>
          </p:cNvPr>
          <p:cNvSpPr/>
          <p:nvPr/>
        </p:nvSpPr>
        <p:spPr>
          <a:xfrm>
            <a:off x="675135" y="1015684"/>
            <a:ext cx="8367875" cy="472320"/>
          </a:xfrm>
          <a:custGeom>
            <a:avLst/>
            <a:gdLst>
              <a:gd name="connsiteX0" fmla="*/ 0 w 6275906"/>
              <a:gd name="connsiteY0" fmla="*/ 59041 h 354240"/>
              <a:gd name="connsiteX1" fmla="*/ 59041 w 6275906"/>
              <a:gd name="connsiteY1" fmla="*/ 0 h 354240"/>
              <a:gd name="connsiteX2" fmla="*/ 6216865 w 6275906"/>
              <a:gd name="connsiteY2" fmla="*/ 0 h 354240"/>
              <a:gd name="connsiteX3" fmla="*/ 6275906 w 6275906"/>
              <a:gd name="connsiteY3" fmla="*/ 59041 h 354240"/>
              <a:gd name="connsiteX4" fmla="*/ 6275906 w 6275906"/>
              <a:gd name="connsiteY4" fmla="*/ 295199 h 354240"/>
              <a:gd name="connsiteX5" fmla="*/ 6216865 w 6275906"/>
              <a:gd name="connsiteY5" fmla="*/ 354240 h 354240"/>
              <a:gd name="connsiteX6" fmla="*/ 59041 w 6275906"/>
              <a:gd name="connsiteY6" fmla="*/ 354240 h 354240"/>
              <a:gd name="connsiteX7" fmla="*/ 0 w 6275906"/>
              <a:gd name="connsiteY7" fmla="*/ 295199 h 354240"/>
              <a:gd name="connsiteX8" fmla="*/ 0 w 6275906"/>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906" h="354240">
                <a:moveTo>
                  <a:pt x="0" y="59041"/>
                </a:moveTo>
                <a:cubicBezTo>
                  <a:pt x="0" y="26434"/>
                  <a:pt x="26434" y="0"/>
                  <a:pt x="59041" y="0"/>
                </a:cubicBezTo>
                <a:lnTo>
                  <a:pt x="6216865" y="0"/>
                </a:lnTo>
                <a:cubicBezTo>
                  <a:pt x="6249472" y="0"/>
                  <a:pt x="6275906" y="26434"/>
                  <a:pt x="6275906" y="59041"/>
                </a:cubicBezTo>
                <a:lnTo>
                  <a:pt x="6275906" y="295199"/>
                </a:lnTo>
                <a:cubicBezTo>
                  <a:pt x="6275906" y="327806"/>
                  <a:pt x="6249472" y="354240"/>
                  <a:pt x="6216865"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9343" tIns="23057" rIns="339343" bIns="23057" numCol="1" spcCol="1270" anchor="ctr" anchorCtr="0">
            <a:noAutofit/>
          </a:bodyPr>
          <a:lstStyle/>
          <a:p>
            <a:pPr defTabSz="711182">
              <a:lnSpc>
                <a:spcPct val="90000"/>
              </a:lnSpc>
              <a:spcBef>
                <a:spcPct val="0"/>
              </a:spcBef>
              <a:spcAft>
                <a:spcPct val="35000"/>
              </a:spcAft>
            </a:pPr>
            <a:r>
              <a:rPr lang="en-GB" sz="1600"/>
              <a:t>1. Selection and use of scenarios and ways to deal with uncertainty</a:t>
            </a:r>
          </a:p>
        </p:txBody>
      </p:sp>
      <p:sp>
        <p:nvSpPr>
          <p:cNvPr id="12" name="Free-form: Shape 11">
            <a:extLst>
              <a:ext uri="{FF2B5EF4-FFF2-40B4-BE49-F238E27FC236}">
                <a16:creationId xmlns:a16="http://schemas.microsoft.com/office/drawing/2014/main" id="{C3B83C71-7032-4F07-2AE4-6A35F7CB85D0}"/>
              </a:ext>
            </a:extLst>
          </p:cNvPr>
          <p:cNvSpPr/>
          <p:nvPr/>
        </p:nvSpPr>
        <p:spPr>
          <a:xfrm>
            <a:off x="0" y="4181740"/>
            <a:ext cx="11289475" cy="907200"/>
          </a:xfrm>
          <a:custGeom>
            <a:avLst/>
            <a:gdLst>
              <a:gd name="connsiteX0" fmla="*/ 0 w 8965581"/>
              <a:gd name="connsiteY0" fmla="*/ 0 h 680400"/>
              <a:gd name="connsiteX1" fmla="*/ 8965581 w 8965581"/>
              <a:gd name="connsiteY1" fmla="*/ 0 h 680400"/>
              <a:gd name="connsiteX2" fmla="*/ 8965581 w 8965581"/>
              <a:gd name="connsiteY2" fmla="*/ 680400 h 680400"/>
              <a:gd name="connsiteX3" fmla="*/ 0 w 8965581"/>
              <a:gd name="connsiteY3" fmla="*/ 680400 h 680400"/>
              <a:gd name="connsiteX4" fmla="*/ 0 w 8965581"/>
              <a:gd name="connsiteY4" fmla="*/ 0 h 6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581" h="680400">
                <a:moveTo>
                  <a:pt x="0" y="0"/>
                </a:moveTo>
                <a:lnTo>
                  <a:pt x="8965581" y="0"/>
                </a:lnTo>
                <a:lnTo>
                  <a:pt x="8965581" y="680400"/>
                </a:lnTo>
                <a:lnTo>
                  <a:pt x="0" y="6804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7772" tIns="333248" rIns="927772" bIns="113792" numCol="1" spcCol="1270" anchor="t" anchorCtr="0">
            <a:noAutofit/>
          </a:bodyPr>
          <a:lstStyle/>
          <a:p>
            <a:pPr marL="0" lvl="1" defTabSz="711182">
              <a:lnSpc>
                <a:spcPct val="90000"/>
              </a:lnSpc>
              <a:spcBef>
                <a:spcPct val="0"/>
              </a:spcBef>
              <a:spcAft>
                <a:spcPct val="15000"/>
              </a:spcAft>
            </a:pPr>
            <a:r>
              <a:rPr lang="en-GB" sz="1600">
                <a:latin typeface="Calibri" panose="020F0502020204030204" pitchFamily="34" charset="0"/>
              </a:rPr>
              <a:t>All CBA methodologies should stipulate a </a:t>
            </a:r>
            <a:r>
              <a:rPr lang="en-GB" sz="1600" b="1">
                <a:latin typeface="Calibri" panose="020F0502020204030204" pitchFamily="34" charset="0"/>
              </a:rPr>
              <a:t>25-year assessment period </a:t>
            </a:r>
            <a:r>
              <a:rPr lang="en-GB" sz="1600">
                <a:latin typeface="Calibri" panose="020F0502020204030204" pitchFamily="34" charset="0"/>
              </a:rPr>
              <a:t>(or align with the technical lifetime if less than 25 </a:t>
            </a:r>
            <a:r>
              <a:rPr lang="en-GB" sz="1600" err="1">
                <a:latin typeface="Calibri" panose="020F0502020204030204" pitchFamily="34" charset="0"/>
              </a:rPr>
              <a:t>yr</a:t>
            </a:r>
            <a:r>
              <a:rPr lang="en-GB" sz="1600">
                <a:latin typeface="Calibri" panose="020F0502020204030204" pitchFamily="34" charset="0"/>
              </a:rPr>
              <a:t>) and </a:t>
            </a:r>
            <a:r>
              <a:rPr lang="en-GB" sz="1600" b="1">
                <a:latin typeface="Calibri" panose="020F0502020204030204" pitchFamily="34" charset="0"/>
              </a:rPr>
              <a:t>use a common social discount rate </a:t>
            </a:r>
            <a:r>
              <a:rPr lang="en-GB" sz="1600">
                <a:latin typeface="Calibri" panose="020F0502020204030204" pitchFamily="34" charset="0"/>
              </a:rPr>
              <a:t>(e.g. 4%) with </a:t>
            </a:r>
            <a:r>
              <a:rPr lang="en-GB" sz="1600" b="1">
                <a:latin typeface="Calibri" panose="020F0502020204030204" pitchFamily="34" charset="0"/>
              </a:rPr>
              <a:t>a residual project value of zero.</a:t>
            </a:r>
            <a:endParaRPr lang="en-GB" sz="1600">
              <a:latin typeface="Calibri" panose="020F0502020204030204" pitchFamily="34" charset="0"/>
            </a:endParaRPr>
          </a:p>
        </p:txBody>
      </p:sp>
      <p:sp>
        <p:nvSpPr>
          <p:cNvPr id="13" name="Free-form: Shape 12">
            <a:extLst>
              <a:ext uri="{FF2B5EF4-FFF2-40B4-BE49-F238E27FC236}">
                <a16:creationId xmlns:a16="http://schemas.microsoft.com/office/drawing/2014/main" id="{5675BF49-CEDD-BD34-BA63-FF1A99CD3AA2}"/>
              </a:ext>
            </a:extLst>
          </p:cNvPr>
          <p:cNvSpPr/>
          <p:nvPr/>
        </p:nvSpPr>
        <p:spPr>
          <a:xfrm>
            <a:off x="746387" y="3896751"/>
            <a:ext cx="8367875" cy="472320"/>
          </a:xfrm>
          <a:custGeom>
            <a:avLst/>
            <a:gdLst>
              <a:gd name="connsiteX0" fmla="*/ 0 w 6275906"/>
              <a:gd name="connsiteY0" fmla="*/ 59041 h 354240"/>
              <a:gd name="connsiteX1" fmla="*/ 59041 w 6275906"/>
              <a:gd name="connsiteY1" fmla="*/ 0 h 354240"/>
              <a:gd name="connsiteX2" fmla="*/ 6216865 w 6275906"/>
              <a:gd name="connsiteY2" fmla="*/ 0 h 354240"/>
              <a:gd name="connsiteX3" fmla="*/ 6275906 w 6275906"/>
              <a:gd name="connsiteY3" fmla="*/ 59041 h 354240"/>
              <a:gd name="connsiteX4" fmla="*/ 6275906 w 6275906"/>
              <a:gd name="connsiteY4" fmla="*/ 295199 h 354240"/>
              <a:gd name="connsiteX5" fmla="*/ 6216865 w 6275906"/>
              <a:gd name="connsiteY5" fmla="*/ 354240 h 354240"/>
              <a:gd name="connsiteX6" fmla="*/ 59041 w 6275906"/>
              <a:gd name="connsiteY6" fmla="*/ 354240 h 354240"/>
              <a:gd name="connsiteX7" fmla="*/ 0 w 6275906"/>
              <a:gd name="connsiteY7" fmla="*/ 295199 h 354240"/>
              <a:gd name="connsiteX8" fmla="*/ 0 w 6275906"/>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906" h="354240">
                <a:moveTo>
                  <a:pt x="0" y="59041"/>
                </a:moveTo>
                <a:cubicBezTo>
                  <a:pt x="0" y="26434"/>
                  <a:pt x="26434" y="0"/>
                  <a:pt x="59041" y="0"/>
                </a:cubicBezTo>
                <a:lnTo>
                  <a:pt x="6216865" y="0"/>
                </a:lnTo>
                <a:cubicBezTo>
                  <a:pt x="6249472" y="0"/>
                  <a:pt x="6275906" y="26434"/>
                  <a:pt x="6275906" y="59041"/>
                </a:cubicBezTo>
                <a:lnTo>
                  <a:pt x="6275906" y="295199"/>
                </a:lnTo>
                <a:cubicBezTo>
                  <a:pt x="6275906" y="327806"/>
                  <a:pt x="6249472" y="354240"/>
                  <a:pt x="6216865"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9343" tIns="23057" rIns="339343" bIns="23057" numCol="1" spcCol="1270" anchor="ctr" anchorCtr="0">
            <a:noAutofit/>
          </a:bodyPr>
          <a:lstStyle/>
          <a:p>
            <a:pPr defTabSz="711182">
              <a:lnSpc>
                <a:spcPct val="90000"/>
              </a:lnSpc>
              <a:spcBef>
                <a:spcPct val="0"/>
              </a:spcBef>
              <a:spcAft>
                <a:spcPct val="35000"/>
              </a:spcAft>
            </a:pPr>
            <a:r>
              <a:rPr lang="en-GB" sz="1600"/>
              <a:t>3. Length of assessment period, residual value of projects, and social discount rate</a:t>
            </a:r>
            <a:endParaRPr lang="en-GB" sz="1600">
              <a:latin typeface="Calibri" panose="020F0502020204030204" pitchFamily="34" charset="0"/>
            </a:endParaRPr>
          </a:p>
        </p:txBody>
      </p:sp>
      <p:sp>
        <p:nvSpPr>
          <p:cNvPr id="14" name="Free-form: Shape 13">
            <a:extLst>
              <a:ext uri="{FF2B5EF4-FFF2-40B4-BE49-F238E27FC236}">
                <a16:creationId xmlns:a16="http://schemas.microsoft.com/office/drawing/2014/main" id="{D0877817-11B3-3C97-928E-9ACA838143AE}"/>
              </a:ext>
            </a:extLst>
          </p:cNvPr>
          <p:cNvSpPr/>
          <p:nvPr/>
        </p:nvSpPr>
        <p:spPr>
          <a:xfrm>
            <a:off x="20163" y="5497039"/>
            <a:ext cx="11356403" cy="907200"/>
          </a:xfrm>
          <a:custGeom>
            <a:avLst/>
            <a:gdLst>
              <a:gd name="connsiteX0" fmla="*/ 0 w 8965581"/>
              <a:gd name="connsiteY0" fmla="*/ 0 h 680400"/>
              <a:gd name="connsiteX1" fmla="*/ 8965581 w 8965581"/>
              <a:gd name="connsiteY1" fmla="*/ 0 h 680400"/>
              <a:gd name="connsiteX2" fmla="*/ 8965581 w 8965581"/>
              <a:gd name="connsiteY2" fmla="*/ 680400 h 680400"/>
              <a:gd name="connsiteX3" fmla="*/ 0 w 8965581"/>
              <a:gd name="connsiteY3" fmla="*/ 680400 h 680400"/>
              <a:gd name="connsiteX4" fmla="*/ 0 w 8965581"/>
              <a:gd name="connsiteY4" fmla="*/ 0 h 6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5581" h="680400">
                <a:moveTo>
                  <a:pt x="0" y="0"/>
                </a:moveTo>
                <a:lnTo>
                  <a:pt x="8965581" y="0"/>
                </a:lnTo>
                <a:lnTo>
                  <a:pt x="8965581" y="680400"/>
                </a:lnTo>
                <a:lnTo>
                  <a:pt x="0" y="6804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7772" tIns="333248" rIns="927772" bIns="113792" numCol="1" spcCol="1270" anchor="t" anchorCtr="0">
            <a:noAutofit/>
          </a:bodyPr>
          <a:lstStyle/>
          <a:p>
            <a:pPr marL="0" lvl="1" defTabSz="711182">
              <a:lnSpc>
                <a:spcPct val="90000"/>
              </a:lnSpc>
              <a:spcBef>
                <a:spcPct val="0"/>
              </a:spcBef>
              <a:spcAft>
                <a:spcPct val="15000"/>
              </a:spcAft>
            </a:pPr>
            <a:r>
              <a:rPr lang="en-GB" sz="1600">
                <a:latin typeface="Calibri" panose="020F0502020204030204" pitchFamily="34" charset="0"/>
              </a:rPr>
              <a:t>The CBA methodologies should include </a:t>
            </a:r>
            <a:r>
              <a:rPr lang="en-GB" sz="1600" b="1">
                <a:latin typeface="Calibri" panose="020F0502020204030204" pitchFamily="34" charset="0"/>
              </a:rPr>
              <a:t>consistent and clear rules </a:t>
            </a:r>
            <a:r>
              <a:rPr lang="en-GB" sz="1600">
                <a:latin typeface="Calibri" panose="020F0502020204030204" pitchFamily="34" charset="0"/>
              </a:rPr>
              <a:t>for the short-term horizon and </a:t>
            </a:r>
            <a:r>
              <a:rPr lang="en-GB" sz="1600" b="1">
                <a:latin typeface="Calibri" panose="020F0502020204030204" pitchFamily="34" charset="0"/>
              </a:rPr>
              <a:t>consistent criteria </a:t>
            </a:r>
            <a:r>
              <a:rPr lang="en-GB" sz="1600">
                <a:latin typeface="Calibri" panose="020F0502020204030204" pitchFamily="34" charset="0"/>
              </a:rPr>
              <a:t>for the mid-term and long-term horizons. </a:t>
            </a:r>
          </a:p>
        </p:txBody>
      </p:sp>
      <p:sp>
        <p:nvSpPr>
          <p:cNvPr id="15" name="Free-form: Shape 14">
            <a:extLst>
              <a:ext uri="{FF2B5EF4-FFF2-40B4-BE49-F238E27FC236}">
                <a16:creationId xmlns:a16="http://schemas.microsoft.com/office/drawing/2014/main" id="{C8F23547-01A9-D94F-EF41-0EE412E1A835}"/>
              </a:ext>
            </a:extLst>
          </p:cNvPr>
          <p:cNvSpPr/>
          <p:nvPr/>
        </p:nvSpPr>
        <p:spPr>
          <a:xfrm>
            <a:off x="746387" y="5126297"/>
            <a:ext cx="8367875" cy="472320"/>
          </a:xfrm>
          <a:custGeom>
            <a:avLst/>
            <a:gdLst>
              <a:gd name="connsiteX0" fmla="*/ 0 w 6275906"/>
              <a:gd name="connsiteY0" fmla="*/ 59041 h 354240"/>
              <a:gd name="connsiteX1" fmla="*/ 59041 w 6275906"/>
              <a:gd name="connsiteY1" fmla="*/ 0 h 354240"/>
              <a:gd name="connsiteX2" fmla="*/ 6216865 w 6275906"/>
              <a:gd name="connsiteY2" fmla="*/ 0 h 354240"/>
              <a:gd name="connsiteX3" fmla="*/ 6275906 w 6275906"/>
              <a:gd name="connsiteY3" fmla="*/ 59041 h 354240"/>
              <a:gd name="connsiteX4" fmla="*/ 6275906 w 6275906"/>
              <a:gd name="connsiteY4" fmla="*/ 295199 h 354240"/>
              <a:gd name="connsiteX5" fmla="*/ 6216865 w 6275906"/>
              <a:gd name="connsiteY5" fmla="*/ 354240 h 354240"/>
              <a:gd name="connsiteX6" fmla="*/ 59041 w 6275906"/>
              <a:gd name="connsiteY6" fmla="*/ 354240 h 354240"/>
              <a:gd name="connsiteX7" fmla="*/ 0 w 6275906"/>
              <a:gd name="connsiteY7" fmla="*/ 295199 h 354240"/>
              <a:gd name="connsiteX8" fmla="*/ 0 w 6275906"/>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5906" h="354240">
                <a:moveTo>
                  <a:pt x="0" y="59041"/>
                </a:moveTo>
                <a:cubicBezTo>
                  <a:pt x="0" y="26434"/>
                  <a:pt x="26434" y="0"/>
                  <a:pt x="59041" y="0"/>
                </a:cubicBezTo>
                <a:lnTo>
                  <a:pt x="6216865" y="0"/>
                </a:lnTo>
                <a:cubicBezTo>
                  <a:pt x="6249472" y="0"/>
                  <a:pt x="6275906" y="26434"/>
                  <a:pt x="6275906" y="59041"/>
                </a:cubicBezTo>
                <a:lnTo>
                  <a:pt x="6275906" y="295199"/>
                </a:lnTo>
                <a:cubicBezTo>
                  <a:pt x="6275906" y="327806"/>
                  <a:pt x="6249472" y="354240"/>
                  <a:pt x="6216865"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9343" tIns="23057" rIns="339343" bIns="23057" numCol="1" spcCol="1270" anchor="ctr" anchorCtr="0">
            <a:noAutofit/>
          </a:bodyPr>
          <a:lstStyle/>
          <a:p>
            <a:pPr defTabSz="711182">
              <a:lnSpc>
                <a:spcPct val="90000"/>
              </a:lnSpc>
              <a:spcBef>
                <a:spcPct val="0"/>
              </a:spcBef>
              <a:spcAft>
                <a:spcPct val="35000"/>
              </a:spcAft>
            </a:pPr>
            <a:r>
              <a:rPr lang="en-GB" sz="1600"/>
              <a:t>4. Definition of reference case networks</a:t>
            </a:r>
          </a:p>
        </p:txBody>
      </p:sp>
    </p:spTree>
    <p:extLst>
      <p:ext uri="{BB962C8B-B14F-4D97-AF65-F5344CB8AC3E}">
        <p14:creationId xmlns:p14="http://schemas.microsoft.com/office/powerpoint/2010/main" val="144400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0BC076-7010-7EC5-E99E-87FAF2DA357D}"/>
              </a:ext>
            </a:extLst>
          </p:cNvPr>
          <p:cNvSpPr>
            <a:spLocks noGrp="1"/>
          </p:cNvSpPr>
          <p:nvPr>
            <p:ph type="body" sz="quarter" idx="10"/>
          </p:nvPr>
        </p:nvSpPr>
        <p:spPr/>
        <p:txBody>
          <a:bodyPr/>
          <a:lstStyle/>
          <a:p>
            <a:r>
              <a:rPr lang="en-GB" sz="2400"/>
              <a:t>Points of required consistency of CBA methodologies (5 – 8) </a:t>
            </a:r>
          </a:p>
          <a:p>
            <a:endParaRPr lang="en-GB"/>
          </a:p>
        </p:txBody>
      </p:sp>
      <p:sp>
        <p:nvSpPr>
          <p:cNvPr id="8" name="Rectangle 7">
            <a:extLst>
              <a:ext uri="{FF2B5EF4-FFF2-40B4-BE49-F238E27FC236}">
                <a16:creationId xmlns:a16="http://schemas.microsoft.com/office/drawing/2014/main" id="{A55ABCD9-EC3B-E0F5-B59D-06FAD800A1EC}"/>
              </a:ext>
            </a:extLst>
          </p:cNvPr>
          <p:cNvSpPr/>
          <p:nvPr/>
        </p:nvSpPr>
        <p:spPr>
          <a:xfrm>
            <a:off x="138771" y="911921"/>
            <a:ext cx="11863229" cy="5793769"/>
          </a:xfrm>
          <a:prstGeom prst="rect">
            <a:avLst/>
          </a:prstGeom>
          <a:ln>
            <a:solidFill>
              <a:schemeClr val="bg1"/>
            </a:solidFill>
          </a:ln>
        </p:spPr>
      </p:sp>
      <p:sp>
        <p:nvSpPr>
          <p:cNvPr id="9" name="Free-form: Shape 8">
            <a:extLst>
              <a:ext uri="{FF2B5EF4-FFF2-40B4-BE49-F238E27FC236}">
                <a16:creationId xmlns:a16="http://schemas.microsoft.com/office/drawing/2014/main" id="{20246504-C3FE-ED6A-74B1-8C9607749A1E}"/>
              </a:ext>
            </a:extLst>
          </p:cNvPr>
          <p:cNvSpPr/>
          <p:nvPr/>
        </p:nvSpPr>
        <p:spPr>
          <a:xfrm>
            <a:off x="138771" y="1360769"/>
            <a:ext cx="11863229" cy="1134000"/>
          </a:xfrm>
          <a:custGeom>
            <a:avLst/>
            <a:gdLst>
              <a:gd name="connsiteX0" fmla="*/ 0 w 8897422"/>
              <a:gd name="connsiteY0" fmla="*/ 0 h 850500"/>
              <a:gd name="connsiteX1" fmla="*/ 8897422 w 8897422"/>
              <a:gd name="connsiteY1" fmla="*/ 0 h 850500"/>
              <a:gd name="connsiteX2" fmla="*/ 8897422 w 8897422"/>
              <a:gd name="connsiteY2" fmla="*/ 850500 h 850500"/>
              <a:gd name="connsiteX3" fmla="*/ 0 w 8897422"/>
              <a:gd name="connsiteY3" fmla="*/ 850500 h 850500"/>
              <a:gd name="connsiteX4" fmla="*/ 0 w 8897422"/>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7422" h="850500">
                <a:moveTo>
                  <a:pt x="0" y="0"/>
                </a:moveTo>
                <a:lnTo>
                  <a:pt x="8897422" y="0"/>
                </a:lnTo>
                <a:lnTo>
                  <a:pt x="8897422" y="850500"/>
                </a:lnTo>
                <a:lnTo>
                  <a:pt x="0" y="8505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19" tIns="333248" rIns="920719" bIns="113792" numCol="1" spcCol="1270" anchor="t" anchorCtr="0">
            <a:noAutofit/>
          </a:bodyPr>
          <a:lstStyle/>
          <a:p>
            <a:pPr marL="0" lvl="1" defTabSz="711182">
              <a:lnSpc>
                <a:spcPct val="90000"/>
              </a:lnSpc>
              <a:spcBef>
                <a:spcPct val="0"/>
              </a:spcBef>
              <a:spcAft>
                <a:spcPct val="15000"/>
              </a:spcAft>
            </a:pPr>
            <a:r>
              <a:rPr lang="en-GB" sz="1467">
                <a:latin typeface="Calibri" panose="020F0502020204030204" pitchFamily="34" charset="0"/>
              </a:rPr>
              <a:t>If construction of reference case networks is required , the CBA methodologies </a:t>
            </a:r>
            <a:r>
              <a:rPr lang="en-GB" sz="1467" b="1">
                <a:latin typeface="Calibri" panose="020F0502020204030204" pitchFamily="34" charset="0"/>
              </a:rPr>
              <a:t>should clarify how to handle interdependent projects </a:t>
            </a:r>
            <a:r>
              <a:rPr lang="en-GB" sz="1467">
                <a:latin typeface="Calibri" panose="020F0502020204030204" pitchFamily="34" charset="0"/>
              </a:rPr>
              <a:t>(i.e., enablers , complementary  and competing projects ) and </a:t>
            </a:r>
            <a:r>
              <a:rPr lang="en-GB" sz="1467" b="1">
                <a:latin typeface="Calibri" panose="020F0502020204030204" pitchFamily="34" charset="0"/>
              </a:rPr>
              <a:t>provide the criteria</a:t>
            </a:r>
            <a:r>
              <a:rPr lang="en-GB" sz="1467">
                <a:latin typeface="Calibri" panose="020F0502020204030204" pitchFamily="34" charset="0"/>
              </a:rPr>
              <a:t> for identifying them.</a:t>
            </a:r>
          </a:p>
        </p:txBody>
      </p:sp>
      <p:sp>
        <p:nvSpPr>
          <p:cNvPr id="10" name="Free-form: Shape 9">
            <a:extLst>
              <a:ext uri="{FF2B5EF4-FFF2-40B4-BE49-F238E27FC236}">
                <a16:creationId xmlns:a16="http://schemas.microsoft.com/office/drawing/2014/main" id="{EE67C5A1-B082-0D15-8720-8F2364786FB0}"/>
              </a:ext>
            </a:extLst>
          </p:cNvPr>
          <p:cNvSpPr/>
          <p:nvPr/>
        </p:nvSpPr>
        <p:spPr>
          <a:xfrm>
            <a:off x="731933" y="1112361"/>
            <a:ext cx="8304260" cy="472320"/>
          </a:xfrm>
          <a:custGeom>
            <a:avLst/>
            <a:gdLst>
              <a:gd name="connsiteX0" fmla="*/ 0 w 6228195"/>
              <a:gd name="connsiteY0" fmla="*/ 59041 h 354240"/>
              <a:gd name="connsiteX1" fmla="*/ 59041 w 6228195"/>
              <a:gd name="connsiteY1" fmla="*/ 0 h 354240"/>
              <a:gd name="connsiteX2" fmla="*/ 6169154 w 6228195"/>
              <a:gd name="connsiteY2" fmla="*/ 0 h 354240"/>
              <a:gd name="connsiteX3" fmla="*/ 6228195 w 6228195"/>
              <a:gd name="connsiteY3" fmla="*/ 59041 h 354240"/>
              <a:gd name="connsiteX4" fmla="*/ 6228195 w 6228195"/>
              <a:gd name="connsiteY4" fmla="*/ 295199 h 354240"/>
              <a:gd name="connsiteX5" fmla="*/ 6169154 w 6228195"/>
              <a:gd name="connsiteY5" fmla="*/ 354240 h 354240"/>
              <a:gd name="connsiteX6" fmla="*/ 59041 w 6228195"/>
              <a:gd name="connsiteY6" fmla="*/ 354240 h 354240"/>
              <a:gd name="connsiteX7" fmla="*/ 0 w 6228195"/>
              <a:gd name="connsiteY7" fmla="*/ 295199 h 354240"/>
              <a:gd name="connsiteX8" fmla="*/ 0 w 622819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8195" h="354240">
                <a:moveTo>
                  <a:pt x="0" y="59041"/>
                </a:moveTo>
                <a:cubicBezTo>
                  <a:pt x="0" y="26434"/>
                  <a:pt x="26434" y="0"/>
                  <a:pt x="59041" y="0"/>
                </a:cubicBezTo>
                <a:lnTo>
                  <a:pt x="6169154" y="0"/>
                </a:lnTo>
                <a:cubicBezTo>
                  <a:pt x="6201761" y="0"/>
                  <a:pt x="6228195" y="26434"/>
                  <a:pt x="6228195" y="59041"/>
                </a:cubicBezTo>
                <a:lnTo>
                  <a:pt x="6228195" y="295199"/>
                </a:lnTo>
                <a:cubicBezTo>
                  <a:pt x="6228195" y="327806"/>
                  <a:pt x="6201761" y="354240"/>
                  <a:pt x="6169154"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6939" tIns="23057" rIns="336939" bIns="23057" numCol="1" spcCol="1270" anchor="ctr" anchorCtr="0">
            <a:noAutofit/>
          </a:bodyPr>
          <a:lstStyle/>
          <a:p>
            <a:pPr defTabSz="711182">
              <a:lnSpc>
                <a:spcPct val="90000"/>
              </a:lnSpc>
              <a:spcBef>
                <a:spcPct val="0"/>
              </a:spcBef>
              <a:spcAft>
                <a:spcPct val="35000"/>
              </a:spcAft>
            </a:pPr>
            <a:r>
              <a:rPr lang="en-GB" sz="1600"/>
              <a:t>5. Treatment of interdependency with other projects</a:t>
            </a:r>
          </a:p>
        </p:txBody>
      </p:sp>
      <p:sp>
        <p:nvSpPr>
          <p:cNvPr id="11" name="Free-form: Shape 10">
            <a:extLst>
              <a:ext uri="{FF2B5EF4-FFF2-40B4-BE49-F238E27FC236}">
                <a16:creationId xmlns:a16="http://schemas.microsoft.com/office/drawing/2014/main" id="{2AB89515-DD9A-BE79-2901-13D74C0F9043}"/>
              </a:ext>
            </a:extLst>
          </p:cNvPr>
          <p:cNvSpPr/>
          <p:nvPr/>
        </p:nvSpPr>
        <p:spPr>
          <a:xfrm>
            <a:off x="138771" y="2806907"/>
            <a:ext cx="11863229" cy="1134000"/>
          </a:xfrm>
          <a:custGeom>
            <a:avLst/>
            <a:gdLst>
              <a:gd name="connsiteX0" fmla="*/ 0 w 8897422"/>
              <a:gd name="connsiteY0" fmla="*/ 0 h 850500"/>
              <a:gd name="connsiteX1" fmla="*/ 8897422 w 8897422"/>
              <a:gd name="connsiteY1" fmla="*/ 0 h 850500"/>
              <a:gd name="connsiteX2" fmla="*/ 8897422 w 8897422"/>
              <a:gd name="connsiteY2" fmla="*/ 850500 h 850500"/>
              <a:gd name="connsiteX3" fmla="*/ 0 w 8897422"/>
              <a:gd name="connsiteY3" fmla="*/ 850500 h 850500"/>
              <a:gd name="connsiteX4" fmla="*/ 0 w 8897422"/>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7422" h="850500">
                <a:moveTo>
                  <a:pt x="0" y="0"/>
                </a:moveTo>
                <a:lnTo>
                  <a:pt x="8897422" y="0"/>
                </a:lnTo>
                <a:lnTo>
                  <a:pt x="8897422" y="850500"/>
                </a:lnTo>
                <a:lnTo>
                  <a:pt x="0" y="8505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19" tIns="333248" rIns="920719" bIns="113792" numCol="1" spcCol="1270" anchor="t" anchorCtr="0">
            <a:noAutofit/>
          </a:bodyPr>
          <a:lstStyle/>
          <a:p>
            <a:pPr marL="0" lvl="1" defTabSz="711182">
              <a:lnSpc>
                <a:spcPct val="90000"/>
              </a:lnSpc>
              <a:spcBef>
                <a:spcPct val="0"/>
              </a:spcBef>
              <a:spcAft>
                <a:spcPct val="15000"/>
              </a:spcAft>
            </a:pPr>
            <a:r>
              <a:rPr lang="en-GB" sz="1467">
                <a:latin typeface="Calibri" panose="020F0502020204030204" pitchFamily="34" charset="0"/>
              </a:rPr>
              <a:t>All CBA methodologies should consider the </a:t>
            </a:r>
            <a:r>
              <a:rPr lang="en-GB" sz="1467" b="1">
                <a:latin typeface="Calibri" panose="020F0502020204030204" pitchFamily="34" charset="0"/>
              </a:rPr>
              <a:t>same project implementation stages</a:t>
            </a:r>
            <a:r>
              <a:rPr lang="en-GB" sz="1467">
                <a:latin typeface="Calibri" panose="020F0502020204030204" pitchFamily="34" charset="0"/>
              </a:rPr>
              <a:t> for comparability of project maturity and to help an appropriate clustering: (1) Under consideration, (2) Planned but not yet in permitting, (3) In permitting, (4) Under construction</a:t>
            </a:r>
          </a:p>
        </p:txBody>
      </p:sp>
      <p:sp>
        <p:nvSpPr>
          <p:cNvPr id="12" name="Free-form: Shape 11">
            <a:extLst>
              <a:ext uri="{FF2B5EF4-FFF2-40B4-BE49-F238E27FC236}">
                <a16:creationId xmlns:a16="http://schemas.microsoft.com/office/drawing/2014/main" id="{7BD9130D-C7C2-7C31-376C-8E3B8716AE81}"/>
              </a:ext>
            </a:extLst>
          </p:cNvPr>
          <p:cNvSpPr/>
          <p:nvPr/>
        </p:nvSpPr>
        <p:spPr>
          <a:xfrm>
            <a:off x="731933" y="2546249"/>
            <a:ext cx="8304260" cy="472320"/>
          </a:xfrm>
          <a:custGeom>
            <a:avLst/>
            <a:gdLst>
              <a:gd name="connsiteX0" fmla="*/ 0 w 6228195"/>
              <a:gd name="connsiteY0" fmla="*/ 59041 h 354240"/>
              <a:gd name="connsiteX1" fmla="*/ 59041 w 6228195"/>
              <a:gd name="connsiteY1" fmla="*/ 0 h 354240"/>
              <a:gd name="connsiteX2" fmla="*/ 6169154 w 6228195"/>
              <a:gd name="connsiteY2" fmla="*/ 0 h 354240"/>
              <a:gd name="connsiteX3" fmla="*/ 6228195 w 6228195"/>
              <a:gd name="connsiteY3" fmla="*/ 59041 h 354240"/>
              <a:gd name="connsiteX4" fmla="*/ 6228195 w 6228195"/>
              <a:gd name="connsiteY4" fmla="*/ 295199 h 354240"/>
              <a:gd name="connsiteX5" fmla="*/ 6169154 w 6228195"/>
              <a:gd name="connsiteY5" fmla="*/ 354240 h 354240"/>
              <a:gd name="connsiteX6" fmla="*/ 59041 w 6228195"/>
              <a:gd name="connsiteY6" fmla="*/ 354240 h 354240"/>
              <a:gd name="connsiteX7" fmla="*/ 0 w 6228195"/>
              <a:gd name="connsiteY7" fmla="*/ 295199 h 354240"/>
              <a:gd name="connsiteX8" fmla="*/ 0 w 622819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8195" h="354240">
                <a:moveTo>
                  <a:pt x="0" y="59041"/>
                </a:moveTo>
                <a:cubicBezTo>
                  <a:pt x="0" y="26434"/>
                  <a:pt x="26434" y="0"/>
                  <a:pt x="59041" y="0"/>
                </a:cubicBezTo>
                <a:lnTo>
                  <a:pt x="6169154" y="0"/>
                </a:lnTo>
                <a:cubicBezTo>
                  <a:pt x="6201761" y="0"/>
                  <a:pt x="6228195" y="26434"/>
                  <a:pt x="6228195" y="59041"/>
                </a:cubicBezTo>
                <a:lnTo>
                  <a:pt x="6228195" y="295199"/>
                </a:lnTo>
                <a:cubicBezTo>
                  <a:pt x="6228195" y="327806"/>
                  <a:pt x="6201761" y="354240"/>
                  <a:pt x="6169154"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6939" tIns="23057" rIns="336939" bIns="23057" numCol="1" spcCol="1270" anchor="ctr" anchorCtr="0">
            <a:noAutofit/>
          </a:bodyPr>
          <a:lstStyle/>
          <a:p>
            <a:pPr defTabSz="711182">
              <a:lnSpc>
                <a:spcPct val="90000"/>
              </a:lnSpc>
              <a:spcBef>
                <a:spcPct val="0"/>
              </a:spcBef>
              <a:spcAft>
                <a:spcPct val="35000"/>
              </a:spcAft>
            </a:pPr>
            <a:r>
              <a:rPr lang="en-GB" sz="1600"/>
              <a:t>6. Project implementation status </a:t>
            </a:r>
          </a:p>
        </p:txBody>
      </p:sp>
      <p:sp>
        <p:nvSpPr>
          <p:cNvPr id="13" name="Free-form: Shape 12">
            <a:extLst>
              <a:ext uri="{FF2B5EF4-FFF2-40B4-BE49-F238E27FC236}">
                <a16:creationId xmlns:a16="http://schemas.microsoft.com/office/drawing/2014/main" id="{533E6E9A-7A83-D50F-CA64-66FC853778D8}"/>
              </a:ext>
            </a:extLst>
          </p:cNvPr>
          <p:cNvSpPr/>
          <p:nvPr/>
        </p:nvSpPr>
        <p:spPr>
          <a:xfrm>
            <a:off x="138771" y="4201564"/>
            <a:ext cx="11863229" cy="1134000"/>
          </a:xfrm>
          <a:custGeom>
            <a:avLst/>
            <a:gdLst>
              <a:gd name="connsiteX0" fmla="*/ 0 w 8897422"/>
              <a:gd name="connsiteY0" fmla="*/ 0 h 850500"/>
              <a:gd name="connsiteX1" fmla="*/ 8897422 w 8897422"/>
              <a:gd name="connsiteY1" fmla="*/ 0 h 850500"/>
              <a:gd name="connsiteX2" fmla="*/ 8897422 w 8897422"/>
              <a:gd name="connsiteY2" fmla="*/ 850500 h 850500"/>
              <a:gd name="connsiteX3" fmla="*/ 0 w 8897422"/>
              <a:gd name="connsiteY3" fmla="*/ 850500 h 850500"/>
              <a:gd name="connsiteX4" fmla="*/ 0 w 8897422"/>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7422" h="850500">
                <a:moveTo>
                  <a:pt x="0" y="0"/>
                </a:moveTo>
                <a:lnTo>
                  <a:pt x="8897422" y="0"/>
                </a:lnTo>
                <a:lnTo>
                  <a:pt x="8897422" y="850500"/>
                </a:lnTo>
                <a:lnTo>
                  <a:pt x="0" y="8505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19" tIns="333248" rIns="920719" bIns="113792" numCol="1" spcCol="1270" anchor="t" anchorCtr="0">
            <a:noAutofit/>
          </a:bodyPr>
          <a:lstStyle/>
          <a:p>
            <a:pPr marL="0" lvl="1" defTabSz="711182">
              <a:lnSpc>
                <a:spcPct val="90000"/>
              </a:lnSpc>
              <a:spcBef>
                <a:spcPct val="0"/>
              </a:spcBef>
              <a:spcAft>
                <a:spcPct val="15000"/>
              </a:spcAft>
            </a:pPr>
            <a:r>
              <a:rPr lang="en-GB" sz="1467">
                <a:latin typeface="Calibri" panose="020F0502020204030204" pitchFamily="34" charset="0"/>
              </a:rPr>
              <a:t>It must be clearly demonstrated </a:t>
            </a:r>
            <a:r>
              <a:rPr lang="en-GB" sz="1467" b="1">
                <a:latin typeface="Calibri" panose="020F0502020204030204" pitchFamily="34" charset="0"/>
              </a:rPr>
              <a:t>why clustering is necessary</a:t>
            </a:r>
            <a:r>
              <a:rPr lang="en-GB" sz="1467">
                <a:latin typeface="Calibri" panose="020F0502020204030204" pitchFamily="34" charset="0"/>
              </a:rPr>
              <a:t>; </a:t>
            </a:r>
            <a:r>
              <a:rPr lang="en-GB" sz="1467" b="1">
                <a:latin typeface="Calibri" panose="020F0502020204030204" pitchFamily="34" charset="0"/>
              </a:rPr>
              <a:t>Common clustering rules </a:t>
            </a:r>
            <a:r>
              <a:rPr lang="en-GB" sz="1467">
                <a:latin typeface="Calibri" panose="020F0502020204030204" pitchFamily="34" charset="0"/>
              </a:rPr>
              <a:t>should be stipulated for all CBA methodologies for avoiding excessive clustering, grouping together delayed investments with on-time ones, “under consideration” ones with planned investments, and competing projects together.</a:t>
            </a:r>
          </a:p>
        </p:txBody>
      </p:sp>
      <p:sp>
        <p:nvSpPr>
          <p:cNvPr id="14" name="Free-form: Shape 13">
            <a:extLst>
              <a:ext uri="{FF2B5EF4-FFF2-40B4-BE49-F238E27FC236}">
                <a16:creationId xmlns:a16="http://schemas.microsoft.com/office/drawing/2014/main" id="{EB511DE8-26A2-F807-F5B1-ECBC8E6937D0}"/>
              </a:ext>
            </a:extLst>
          </p:cNvPr>
          <p:cNvSpPr/>
          <p:nvPr/>
        </p:nvSpPr>
        <p:spPr>
          <a:xfrm>
            <a:off x="731933" y="3965404"/>
            <a:ext cx="8304260" cy="472320"/>
          </a:xfrm>
          <a:custGeom>
            <a:avLst/>
            <a:gdLst>
              <a:gd name="connsiteX0" fmla="*/ 0 w 6228195"/>
              <a:gd name="connsiteY0" fmla="*/ 59041 h 354240"/>
              <a:gd name="connsiteX1" fmla="*/ 59041 w 6228195"/>
              <a:gd name="connsiteY1" fmla="*/ 0 h 354240"/>
              <a:gd name="connsiteX2" fmla="*/ 6169154 w 6228195"/>
              <a:gd name="connsiteY2" fmla="*/ 0 h 354240"/>
              <a:gd name="connsiteX3" fmla="*/ 6228195 w 6228195"/>
              <a:gd name="connsiteY3" fmla="*/ 59041 h 354240"/>
              <a:gd name="connsiteX4" fmla="*/ 6228195 w 6228195"/>
              <a:gd name="connsiteY4" fmla="*/ 295199 h 354240"/>
              <a:gd name="connsiteX5" fmla="*/ 6169154 w 6228195"/>
              <a:gd name="connsiteY5" fmla="*/ 354240 h 354240"/>
              <a:gd name="connsiteX6" fmla="*/ 59041 w 6228195"/>
              <a:gd name="connsiteY6" fmla="*/ 354240 h 354240"/>
              <a:gd name="connsiteX7" fmla="*/ 0 w 6228195"/>
              <a:gd name="connsiteY7" fmla="*/ 295199 h 354240"/>
              <a:gd name="connsiteX8" fmla="*/ 0 w 622819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8195" h="354240">
                <a:moveTo>
                  <a:pt x="0" y="59041"/>
                </a:moveTo>
                <a:cubicBezTo>
                  <a:pt x="0" y="26434"/>
                  <a:pt x="26434" y="0"/>
                  <a:pt x="59041" y="0"/>
                </a:cubicBezTo>
                <a:lnTo>
                  <a:pt x="6169154" y="0"/>
                </a:lnTo>
                <a:cubicBezTo>
                  <a:pt x="6201761" y="0"/>
                  <a:pt x="6228195" y="26434"/>
                  <a:pt x="6228195" y="59041"/>
                </a:cubicBezTo>
                <a:lnTo>
                  <a:pt x="6228195" y="295199"/>
                </a:lnTo>
                <a:cubicBezTo>
                  <a:pt x="6228195" y="327806"/>
                  <a:pt x="6201761" y="354240"/>
                  <a:pt x="6169154"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6939" tIns="23057" rIns="336939" bIns="23057" numCol="1" spcCol="1270" anchor="ctr" anchorCtr="0">
            <a:noAutofit/>
          </a:bodyPr>
          <a:lstStyle/>
          <a:p>
            <a:pPr defTabSz="711182">
              <a:lnSpc>
                <a:spcPct val="90000"/>
              </a:lnSpc>
              <a:spcBef>
                <a:spcPct val="0"/>
              </a:spcBef>
              <a:spcAft>
                <a:spcPct val="35000"/>
              </a:spcAft>
            </a:pPr>
            <a:r>
              <a:rPr lang="en-GB" sz="1600"/>
              <a:t>7. Clustering rules </a:t>
            </a:r>
          </a:p>
        </p:txBody>
      </p:sp>
      <p:sp>
        <p:nvSpPr>
          <p:cNvPr id="15" name="Free-form: Shape 14">
            <a:extLst>
              <a:ext uri="{FF2B5EF4-FFF2-40B4-BE49-F238E27FC236}">
                <a16:creationId xmlns:a16="http://schemas.microsoft.com/office/drawing/2014/main" id="{392DA6E0-5B7F-C49A-802F-0BA66367A3AF}"/>
              </a:ext>
            </a:extLst>
          </p:cNvPr>
          <p:cNvSpPr/>
          <p:nvPr/>
        </p:nvSpPr>
        <p:spPr>
          <a:xfrm>
            <a:off x="138771" y="5658124"/>
            <a:ext cx="11863229" cy="907200"/>
          </a:xfrm>
          <a:custGeom>
            <a:avLst/>
            <a:gdLst>
              <a:gd name="connsiteX0" fmla="*/ 0 w 8897422"/>
              <a:gd name="connsiteY0" fmla="*/ 0 h 680400"/>
              <a:gd name="connsiteX1" fmla="*/ 8897422 w 8897422"/>
              <a:gd name="connsiteY1" fmla="*/ 0 h 680400"/>
              <a:gd name="connsiteX2" fmla="*/ 8897422 w 8897422"/>
              <a:gd name="connsiteY2" fmla="*/ 680400 h 680400"/>
              <a:gd name="connsiteX3" fmla="*/ 0 w 8897422"/>
              <a:gd name="connsiteY3" fmla="*/ 680400 h 680400"/>
              <a:gd name="connsiteX4" fmla="*/ 0 w 8897422"/>
              <a:gd name="connsiteY4" fmla="*/ 0 h 6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7422" h="680400">
                <a:moveTo>
                  <a:pt x="0" y="0"/>
                </a:moveTo>
                <a:lnTo>
                  <a:pt x="8897422" y="0"/>
                </a:lnTo>
                <a:lnTo>
                  <a:pt x="8897422" y="680400"/>
                </a:lnTo>
                <a:lnTo>
                  <a:pt x="0" y="680400"/>
                </a:lnTo>
                <a:lnTo>
                  <a:pt x="0" y="0"/>
                </a:lnTo>
                <a:close/>
              </a:path>
            </a:pathLst>
          </a:custGeom>
          <a:ln>
            <a:solidFill>
              <a:schemeClr val="bg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0719" tIns="333248" rIns="920719" bIns="113792" numCol="1" spcCol="1270" anchor="t" anchorCtr="0">
            <a:noAutofit/>
          </a:bodyPr>
          <a:lstStyle/>
          <a:p>
            <a:pPr marL="0" lvl="1" defTabSz="711182">
              <a:lnSpc>
                <a:spcPct val="90000"/>
              </a:lnSpc>
              <a:spcBef>
                <a:spcPct val="0"/>
              </a:spcBef>
              <a:spcAft>
                <a:spcPct val="15000"/>
              </a:spcAft>
            </a:pPr>
            <a:r>
              <a:rPr lang="en-GB" sz="1467">
                <a:latin typeface="Calibri" panose="020F0502020204030204" pitchFamily="34" charset="0"/>
              </a:rPr>
              <a:t>When a </a:t>
            </a:r>
            <a:r>
              <a:rPr lang="en-GB" sz="1467" b="1">
                <a:latin typeface="Calibri" panose="020F0502020204030204" pitchFamily="34" charset="0"/>
              </a:rPr>
              <a:t>single entity applies</a:t>
            </a:r>
            <a:r>
              <a:rPr lang="en-GB" sz="1467">
                <a:latin typeface="Calibri" panose="020F0502020204030204" pitchFamily="34" charset="0"/>
              </a:rPr>
              <a:t> the CBA methodology on behalf of the project promoters, CBA methodologies should include criteria to </a:t>
            </a:r>
            <a:r>
              <a:rPr lang="en-GB" sz="1467" b="1">
                <a:latin typeface="Calibri" panose="020F0502020204030204" pitchFamily="34" charset="0"/>
              </a:rPr>
              <a:t>assess the plausibility of project commissioning dates</a:t>
            </a:r>
            <a:r>
              <a:rPr lang="en-GB" sz="1467">
                <a:latin typeface="Calibri" panose="020F0502020204030204" pitchFamily="34" charset="0"/>
              </a:rPr>
              <a:t>.</a:t>
            </a:r>
          </a:p>
        </p:txBody>
      </p:sp>
      <p:sp>
        <p:nvSpPr>
          <p:cNvPr id="16" name="Free-form: Shape 15">
            <a:extLst>
              <a:ext uri="{FF2B5EF4-FFF2-40B4-BE49-F238E27FC236}">
                <a16:creationId xmlns:a16="http://schemas.microsoft.com/office/drawing/2014/main" id="{158C39B5-042E-B764-8E39-287D5C08653A}"/>
              </a:ext>
            </a:extLst>
          </p:cNvPr>
          <p:cNvSpPr/>
          <p:nvPr/>
        </p:nvSpPr>
        <p:spPr>
          <a:xfrm>
            <a:off x="731933" y="5421964"/>
            <a:ext cx="8304260" cy="472320"/>
          </a:xfrm>
          <a:custGeom>
            <a:avLst/>
            <a:gdLst>
              <a:gd name="connsiteX0" fmla="*/ 0 w 6228195"/>
              <a:gd name="connsiteY0" fmla="*/ 59041 h 354240"/>
              <a:gd name="connsiteX1" fmla="*/ 59041 w 6228195"/>
              <a:gd name="connsiteY1" fmla="*/ 0 h 354240"/>
              <a:gd name="connsiteX2" fmla="*/ 6169154 w 6228195"/>
              <a:gd name="connsiteY2" fmla="*/ 0 h 354240"/>
              <a:gd name="connsiteX3" fmla="*/ 6228195 w 6228195"/>
              <a:gd name="connsiteY3" fmla="*/ 59041 h 354240"/>
              <a:gd name="connsiteX4" fmla="*/ 6228195 w 6228195"/>
              <a:gd name="connsiteY4" fmla="*/ 295199 h 354240"/>
              <a:gd name="connsiteX5" fmla="*/ 6169154 w 6228195"/>
              <a:gd name="connsiteY5" fmla="*/ 354240 h 354240"/>
              <a:gd name="connsiteX6" fmla="*/ 59041 w 6228195"/>
              <a:gd name="connsiteY6" fmla="*/ 354240 h 354240"/>
              <a:gd name="connsiteX7" fmla="*/ 0 w 6228195"/>
              <a:gd name="connsiteY7" fmla="*/ 295199 h 354240"/>
              <a:gd name="connsiteX8" fmla="*/ 0 w 6228195"/>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8195" h="354240">
                <a:moveTo>
                  <a:pt x="0" y="59041"/>
                </a:moveTo>
                <a:cubicBezTo>
                  <a:pt x="0" y="26434"/>
                  <a:pt x="26434" y="0"/>
                  <a:pt x="59041" y="0"/>
                </a:cubicBezTo>
                <a:lnTo>
                  <a:pt x="6169154" y="0"/>
                </a:lnTo>
                <a:cubicBezTo>
                  <a:pt x="6201761" y="0"/>
                  <a:pt x="6228195" y="26434"/>
                  <a:pt x="6228195" y="59041"/>
                </a:cubicBezTo>
                <a:lnTo>
                  <a:pt x="6228195" y="295199"/>
                </a:lnTo>
                <a:cubicBezTo>
                  <a:pt x="6228195" y="327806"/>
                  <a:pt x="6201761" y="354240"/>
                  <a:pt x="6169154" y="354240"/>
                </a:cubicBezTo>
                <a:lnTo>
                  <a:pt x="59041" y="354240"/>
                </a:lnTo>
                <a:cubicBezTo>
                  <a:pt x="26434" y="354240"/>
                  <a:pt x="0" y="327806"/>
                  <a:pt x="0" y="295199"/>
                </a:cubicBezTo>
                <a:lnTo>
                  <a:pt x="0" y="5904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36939" tIns="23057" rIns="336939" bIns="23057" numCol="1" spcCol="1270" anchor="ctr" anchorCtr="0">
            <a:noAutofit/>
          </a:bodyPr>
          <a:lstStyle/>
          <a:p>
            <a:pPr defTabSz="711182">
              <a:lnSpc>
                <a:spcPct val="90000"/>
              </a:lnSpc>
              <a:spcBef>
                <a:spcPct val="0"/>
              </a:spcBef>
              <a:spcAft>
                <a:spcPct val="35000"/>
              </a:spcAft>
            </a:pPr>
            <a:r>
              <a:rPr lang="en-GB" sz="1600"/>
              <a:t>8. Criteria to assess the plausibility of projects’ commissioning dates </a:t>
            </a:r>
          </a:p>
        </p:txBody>
      </p:sp>
    </p:spTree>
    <p:extLst>
      <p:ext uri="{BB962C8B-B14F-4D97-AF65-F5344CB8AC3E}">
        <p14:creationId xmlns:p14="http://schemas.microsoft.com/office/powerpoint/2010/main" val="3494490464"/>
      </p:ext>
    </p:extLst>
  </p:cSld>
  <p:clrMapOvr>
    <a:masterClrMapping/>
  </p:clrMapOvr>
</p:sld>
</file>

<file path=ppt/theme/theme1.xml><?xml version="1.0" encoding="utf-8"?>
<a:theme xmlns:a="http://schemas.openxmlformats.org/drawingml/2006/main" name="Cover_Office Theme">
  <a:themeElements>
    <a:clrScheme name="ENTSOE PPT colours">
      <a:dk1>
        <a:srgbClr val="1D458D"/>
      </a:dk1>
      <a:lt1>
        <a:srgbClr val="FFFFFF"/>
      </a:lt1>
      <a:dk2>
        <a:srgbClr val="1D458D"/>
      </a:dk2>
      <a:lt2>
        <a:srgbClr val="FFFFFF"/>
      </a:lt2>
      <a:accent1>
        <a:srgbClr val="1D458D"/>
      </a:accent1>
      <a:accent2>
        <a:srgbClr val="DEEBF7"/>
      </a:accent2>
      <a:accent3>
        <a:srgbClr val="92D050"/>
      </a:accent3>
      <a:accent4>
        <a:srgbClr val="188B9A"/>
      </a:accent4>
      <a:accent5>
        <a:srgbClr val="54528A"/>
      </a:accent5>
      <a:accent6>
        <a:srgbClr val="707D84"/>
      </a:accent6>
      <a:hlink>
        <a:srgbClr val="92D050"/>
      </a:hlink>
      <a:folHlink>
        <a:srgbClr val="DEEBF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kumimoji="0" sz="3600" b="1" i="0" u="none" strike="noStrike" kern="1200" cap="none" spc="0" normalizeH="0" baseline="0" noProof="0" dirty="0" smtClean="0">
            <a:ln>
              <a:noFill/>
            </a:ln>
            <a:solidFill>
              <a:schemeClr val="tx1"/>
            </a:solidFill>
            <a:effectLst/>
            <a:uLnTx/>
            <a:uFillTx/>
            <a:latin typeface="Lato" panose="020F0502020204030203"/>
            <a:ea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entsog_ppt_template_16-9_2020-02-05  -  Read-Only" id="{114B8F20-CB87-4BC7-A508-70264854B65E}" vid="{A51BA29B-41BC-4821-951B-47CD43817A4A}"/>
    </a:ext>
  </a:extLst>
</a:theme>
</file>

<file path=ppt/theme/theme2.xml><?xml version="1.0" encoding="utf-8"?>
<a:theme xmlns:a="http://schemas.openxmlformats.org/drawingml/2006/main" name="Office Theme">
  <a:themeElements>
    <a:clrScheme name="ENTSOE PPT colours">
      <a:dk1>
        <a:srgbClr val="1D458D"/>
      </a:dk1>
      <a:lt1>
        <a:srgbClr val="FFFFFF"/>
      </a:lt1>
      <a:dk2>
        <a:srgbClr val="1D458D"/>
      </a:dk2>
      <a:lt2>
        <a:srgbClr val="FFFFFF"/>
      </a:lt2>
      <a:accent1>
        <a:srgbClr val="1D458D"/>
      </a:accent1>
      <a:accent2>
        <a:srgbClr val="DEEBF7"/>
      </a:accent2>
      <a:accent3>
        <a:srgbClr val="92D050"/>
      </a:accent3>
      <a:accent4>
        <a:srgbClr val="188B9A"/>
      </a:accent4>
      <a:accent5>
        <a:srgbClr val="54528A"/>
      </a:accent5>
      <a:accent6>
        <a:srgbClr val="707D84"/>
      </a:accent6>
      <a:hlink>
        <a:srgbClr val="92D050"/>
      </a:hlink>
      <a:folHlink>
        <a:srgbClr val="DEEBF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kumimoji="0" sz="3600" b="1" i="0" u="none" strike="noStrike" kern="1200" cap="none" spc="0" normalizeH="0" baseline="0" noProof="0" dirty="0" smtClean="0">
            <a:ln>
              <a:noFill/>
            </a:ln>
            <a:solidFill>
              <a:schemeClr val="tx1"/>
            </a:solidFill>
            <a:effectLst/>
            <a:uLnTx/>
            <a:uFillTx/>
            <a:latin typeface="Lato" panose="020F0502020204030203"/>
            <a:ea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entsog_ppt_template_16-9_2020-02-05  -  Read-Only" id="{114B8F20-CB87-4BC7-A508-70264854B65E}" vid="{47715FC9-AABD-401D-B221-E5D2E3456BBD}"/>
    </a:ext>
  </a:extLst>
</a:theme>
</file>

<file path=ppt/theme/theme3.xml><?xml version="1.0" encoding="utf-8"?>
<a:theme xmlns:a="http://schemas.openxmlformats.org/drawingml/2006/main" name="Thank you slide_Office Theme">
  <a:themeElements>
    <a:clrScheme name="ENTSOE PPT colours">
      <a:dk1>
        <a:srgbClr val="1D458D"/>
      </a:dk1>
      <a:lt1>
        <a:srgbClr val="FFFFFF"/>
      </a:lt1>
      <a:dk2>
        <a:srgbClr val="1D458D"/>
      </a:dk2>
      <a:lt2>
        <a:srgbClr val="FFFFFF"/>
      </a:lt2>
      <a:accent1>
        <a:srgbClr val="1D458D"/>
      </a:accent1>
      <a:accent2>
        <a:srgbClr val="DEEBF7"/>
      </a:accent2>
      <a:accent3>
        <a:srgbClr val="92D050"/>
      </a:accent3>
      <a:accent4>
        <a:srgbClr val="188B9A"/>
      </a:accent4>
      <a:accent5>
        <a:srgbClr val="54528A"/>
      </a:accent5>
      <a:accent6>
        <a:srgbClr val="707D84"/>
      </a:accent6>
      <a:hlink>
        <a:srgbClr val="92D050"/>
      </a:hlink>
      <a:folHlink>
        <a:srgbClr val="DEEBF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kumimoji="0" sz="3600" b="1" i="0" u="none" strike="noStrike" kern="1200" cap="none" spc="0" normalizeH="0" baseline="0" noProof="0" dirty="0" smtClean="0">
            <a:ln>
              <a:noFill/>
            </a:ln>
            <a:solidFill>
              <a:schemeClr val="tx1"/>
            </a:solidFill>
            <a:effectLst/>
            <a:uLnTx/>
            <a:uFillTx/>
            <a:latin typeface="Lato" panose="020F0502020204030203"/>
            <a:ea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entsog_ppt_template_16-9_2020-02-05  -  Read-Only" id="{114B8F20-CB87-4BC7-A508-70264854B65E}" vid="{4AD7A4C8-B7EC-43AF-B15E-1C91DDA8DC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0daea1-89f2-4198-b72b-53d8a9749dfb">
      <Terms xmlns="http://schemas.microsoft.com/office/infopath/2007/PartnerControls"/>
    </lcf76f155ced4ddcb4097134ff3c332f>
    <TaxCatchAll xmlns="37ee97b4-73a0-450c-8517-7d8a14946e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8595299129C14C87594CD1E1DE1FF2" ma:contentTypeVersion="16" ma:contentTypeDescription="Create a new document." ma:contentTypeScope="" ma:versionID="9fec07b2e0d590f4726259168089af8a">
  <xsd:schema xmlns:xsd="http://www.w3.org/2001/XMLSchema" xmlns:xs="http://www.w3.org/2001/XMLSchema" xmlns:p="http://schemas.microsoft.com/office/2006/metadata/properties" xmlns:ns2="660daea1-89f2-4198-b72b-53d8a9749dfb" xmlns:ns3="37ee97b4-73a0-450c-8517-7d8a14946e68" targetNamespace="http://schemas.microsoft.com/office/2006/metadata/properties" ma:root="true" ma:fieldsID="cf85906d18422bc36d7c09da1aa5e21b" ns2:_="" ns3:_="">
    <xsd:import namespace="660daea1-89f2-4198-b72b-53d8a9749dfb"/>
    <xsd:import namespace="37ee97b4-73a0-450c-8517-7d8a14946e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daea1-89f2-4198-b72b-53d8a9749d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f341b7-1cc6-4f7d-a23c-d8e53df16c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ee97b4-73a0-450c-8517-7d8a14946e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8895ba9-6df1-46f9-870e-05eb7a12a4ff}" ma:internalName="TaxCatchAll" ma:showField="CatchAllData" ma:web="37ee97b4-73a0-450c-8517-7d8a14946e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36D2D3-C375-4F66-8300-B4E7258F36D7}">
  <ds:schemaRefs>
    <ds:schemaRef ds:uri="http://schemas.microsoft.com/sharepoint/v3/contenttype/forms"/>
  </ds:schemaRefs>
</ds:datastoreItem>
</file>

<file path=customXml/itemProps2.xml><?xml version="1.0" encoding="utf-8"?>
<ds:datastoreItem xmlns:ds="http://schemas.openxmlformats.org/officeDocument/2006/customXml" ds:itemID="{B33C370F-1C53-4A9E-BB3E-7F9AAEDEA8B0}">
  <ds:schemaRefs>
    <ds:schemaRef ds:uri="37ee97b4-73a0-450c-8517-7d8a14946e68"/>
    <ds:schemaRef ds:uri="660daea1-89f2-4198-b72b-53d8a9749df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6B1872-F853-4E8C-B52B-DC840CC00D04}">
  <ds:schemaRefs>
    <ds:schemaRef ds:uri="37ee97b4-73a0-450c-8517-7d8a14946e68"/>
    <ds:schemaRef ds:uri="660daea1-89f2-4198-b72b-53d8a9749d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1372</TotalTime>
  <Words>4294</Words>
  <Application>Microsoft Office PowerPoint</Application>
  <PresentationFormat>Widescreen</PresentationFormat>
  <Paragraphs>584</Paragraphs>
  <Slides>57</Slides>
  <Notes>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57</vt:i4>
      </vt:variant>
    </vt:vector>
  </HeadingPairs>
  <TitlesOfParts>
    <vt:vector size="73" baseType="lpstr">
      <vt:lpstr>Arial</vt:lpstr>
      <vt:lpstr>Arial Unicode MS</vt:lpstr>
      <vt:lpstr>Calibri</vt:lpstr>
      <vt:lpstr>Cambria Math</vt:lpstr>
      <vt:lpstr>Courier New</vt:lpstr>
      <vt:lpstr>Gill Sans</vt:lpstr>
      <vt:lpstr>Lato</vt:lpstr>
      <vt:lpstr>Lato Light</vt:lpstr>
      <vt:lpstr>Police système</vt:lpstr>
      <vt:lpstr>Symbol</vt:lpstr>
      <vt:lpstr>Times New Roman</vt:lpstr>
      <vt:lpstr>Verdana</vt:lpstr>
      <vt:lpstr>Wingdings</vt:lpstr>
      <vt:lpstr>Cover_Office Theme</vt:lpstr>
      <vt:lpstr>Office Theme</vt:lpstr>
      <vt:lpstr>Thank you slide_Office Theme</vt:lpstr>
      <vt:lpstr>PowerPoint Presentation</vt:lpstr>
      <vt:lpstr>Context: revised TEN-E Regulation</vt:lpstr>
      <vt:lpstr>Context: TEN-E criteria for Hydrogen infrastructure</vt:lpstr>
      <vt:lpstr>Context: Timeline of CBA Methodology process</vt:lpstr>
      <vt:lpstr>2. CBA consistency recommendations</vt:lpstr>
      <vt:lpstr>PowerPoint Presentation</vt:lpstr>
      <vt:lpstr>PowerPoint Presentation</vt:lpstr>
      <vt:lpstr>PowerPoint Presentation</vt:lpstr>
      <vt:lpstr>PowerPoint Presentation</vt:lpstr>
      <vt:lpstr>PowerPoint Presentation</vt:lpstr>
      <vt:lpstr>PowerPoint Presentation</vt:lpstr>
      <vt:lpstr>3. Role of the scenarios in the CBA Methodology</vt:lpstr>
      <vt:lpstr>Scenarios show contrasted possible futures</vt:lpstr>
      <vt:lpstr>Storylines shape the hydrogen demand and supply patterns</vt:lpstr>
      <vt:lpstr>Energy efficiency is considered in the scenario building process</vt:lpstr>
      <vt:lpstr>From storylines to hydrogen demand</vt:lpstr>
      <vt:lpstr>Development process of hydrogen supply</vt:lpstr>
      <vt:lpstr>4. Infrastructure assumptions</vt:lpstr>
      <vt:lpstr>Objective of CBA Methodology </vt:lpstr>
      <vt:lpstr>Reference infrastructure in the preliminary draft CBA methodology</vt:lpstr>
      <vt:lpstr>Reference infrastructure in the preliminary draft CBA methodology</vt:lpstr>
      <vt:lpstr>Reference infrastructure in the preliminary draft CBA methodology</vt:lpstr>
      <vt:lpstr>Hydrogen reference infrastructure</vt:lpstr>
      <vt:lpstr>Natural gas reference infrastructure</vt:lpstr>
      <vt:lpstr>Electricity reference network</vt:lpstr>
      <vt:lpstr>5. Modelling of hydrogen infrastructure</vt:lpstr>
      <vt:lpstr>5. 1 Interlinkages H2-electricity</vt:lpstr>
      <vt:lpstr>Energy system wide cost-benefit analysis</vt:lpstr>
      <vt:lpstr>Electricity – Hydrogen Interlinked Model</vt:lpstr>
      <vt:lpstr>ILM Modelling Approach</vt:lpstr>
      <vt:lpstr>Model Development: Infrastructure Levels</vt:lpstr>
      <vt:lpstr>Example of Location of Electrolysers</vt:lpstr>
      <vt:lpstr>Example of Infrastructure Levels</vt:lpstr>
      <vt:lpstr>Hydrogen vs. Electricity Topology</vt:lpstr>
      <vt:lpstr>Example of Hydrogen Storages Locations</vt:lpstr>
      <vt:lpstr>Model Development: Hydrogen CCGTs</vt:lpstr>
      <vt:lpstr>5. 2 Interlinkages H2 - Natural gas</vt:lpstr>
      <vt:lpstr>Dual assessment of Hydrogen and Natural gas infrastructure</vt:lpstr>
      <vt:lpstr>Dual assessment of Hydrogen and Natural gas infrastructure</vt:lpstr>
      <vt:lpstr>Dual assessment of Hydrogen and Natural gas infrastructure</vt:lpstr>
      <vt:lpstr>Dual assessment of Hydrogen and Natural gas infrastructure</vt:lpstr>
      <vt:lpstr>Dual assessment of Hydrogen and Natural gas infrastructure</vt:lpstr>
      <vt:lpstr>Dual assessment of Hydrogen and Natural gas infrastructure</vt:lpstr>
      <vt:lpstr>6.1 Benefits of hydrogen infrastructure (Interlinkage H2-electricity)</vt:lpstr>
      <vt:lpstr>ILM dual CBA Process Overview</vt:lpstr>
      <vt:lpstr>Cost Benefit Analysis – Social Economic Welfare</vt:lpstr>
      <vt:lpstr>Cost Benefit Analysis – Variation of GHG emissions</vt:lpstr>
      <vt:lpstr>Cost Benefit Analysis – Variation of electricity RES curtailment</vt:lpstr>
      <vt:lpstr>6.2 SOS benefits of hydrogen infrastructure</vt:lpstr>
      <vt:lpstr>SoS benefits of Hydrogen infrastructure</vt:lpstr>
      <vt:lpstr>PowerPoint Presentation</vt:lpstr>
      <vt:lpstr>PowerPoint Presentation</vt:lpstr>
      <vt:lpstr>7. PS-CBA assessment</vt:lpstr>
      <vt:lpstr>Framework and assumptions in the PS-CBA: grouping</vt:lpstr>
      <vt:lpstr>Framework and assumptions in the PS-CBA: grouping</vt:lpstr>
      <vt:lpstr>Framework and assumptions in the PS-CBA: grouping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Kättlitz</dc:creator>
  <cp:lastModifiedBy>Maria Castro</cp:lastModifiedBy>
  <cp:revision>72</cp:revision>
  <dcterms:created xsi:type="dcterms:W3CDTF">2023-03-22T09:38:48Z</dcterms:created>
  <dcterms:modified xsi:type="dcterms:W3CDTF">2023-03-27T16:04:50Z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0x010100098595299129C14C87594CD1E1DE1FF2</vt:lpwstr>
  </property>
</Properties>
</file>