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259" r:id="rId6"/>
    <p:sldId id="260" r:id="rId7"/>
    <p:sldId id="257" r:id="rId8"/>
    <p:sldId id="261" r:id="rId9"/>
    <p:sldId id="264" r:id="rId10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eike Dollinger" initials="MD" lastIdx="1" clrIdx="0">
    <p:extLst>
      <p:ext uri="{19B8F6BF-5375-455C-9EA6-DF929625EA0E}">
        <p15:presenceInfo xmlns:p15="http://schemas.microsoft.com/office/powerpoint/2012/main" userId="S::mareike.dollinger@entsog.eu::792049e6-56e8-48c4-9cac-0659f14bd2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9824"/>
    <a:srgbClr val="3E6CA4"/>
    <a:srgbClr val="B1C7E1"/>
    <a:srgbClr val="000000"/>
    <a:srgbClr val="BFBFBF"/>
    <a:srgbClr val="6B95C7"/>
    <a:srgbClr val="000579"/>
    <a:srgbClr val="E11022"/>
    <a:srgbClr val="D9D9D9"/>
    <a:srgbClr val="A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3A9A1B-95C7-49C5-B6DB-17B522EF149A}" v="8" dt="2021-10-08T08:19:21.4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75" autoAdjust="0"/>
  </p:normalViewPr>
  <p:slideViewPr>
    <p:cSldViewPr>
      <p:cViewPr varScale="1">
        <p:scale>
          <a:sx n="114" d="100"/>
          <a:sy n="114" d="100"/>
        </p:scale>
        <p:origin x="13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eike Dollinger" userId="792049e6-56e8-48c4-9cac-0659f14bd2bc" providerId="ADAL" clId="{843A9A1B-95C7-49C5-B6DB-17B522EF149A}"/>
    <pc:docChg chg="undo redo custSel addSld delSld modSld sldOrd">
      <pc:chgData name="Mareike Dollinger" userId="792049e6-56e8-48c4-9cac-0659f14bd2bc" providerId="ADAL" clId="{843A9A1B-95C7-49C5-B6DB-17B522EF149A}" dt="2021-10-11T09:26:38.220" v="624" actId="2696"/>
      <pc:docMkLst>
        <pc:docMk/>
      </pc:docMkLst>
      <pc:sldChg chg="modSp mod">
        <pc:chgData name="Mareike Dollinger" userId="792049e6-56e8-48c4-9cac-0659f14bd2bc" providerId="ADAL" clId="{843A9A1B-95C7-49C5-B6DB-17B522EF149A}" dt="2021-09-28T06:00:17.809" v="13" actId="20577"/>
        <pc:sldMkLst>
          <pc:docMk/>
          <pc:sldMk cId="2481613781" sldId="258"/>
        </pc:sldMkLst>
        <pc:spChg chg="mod">
          <ac:chgData name="Mareike Dollinger" userId="792049e6-56e8-48c4-9cac-0659f14bd2bc" providerId="ADAL" clId="{843A9A1B-95C7-49C5-B6DB-17B522EF149A}" dt="2021-09-28T06:00:04.295" v="1" actId="20577"/>
          <ac:spMkLst>
            <pc:docMk/>
            <pc:sldMk cId="2481613781" sldId="258"/>
            <ac:spMk id="2" creationId="{00000000-0000-0000-0000-000000000000}"/>
          </ac:spMkLst>
        </pc:spChg>
        <pc:spChg chg="mod">
          <ac:chgData name="Mareike Dollinger" userId="792049e6-56e8-48c4-9cac-0659f14bd2bc" providerId="ADAL" clId="{843A9A1B-95C7-49C5-B6DB-17B522EF149A}" dt="2021-09-28T06:00:17.809" v="13" actId="20577"/>
          <ac:spMkLst>
            <pc:docMk/>
            <pc:sldMk cId="2481613781" sldId="258"/>
            <ac:spMk id="5" creationId="{00000000-0000-0000-0000-000000000000}"/>
          </ac:spMkLst>
        </pc:spChg>
      </pc:sldChg>
      <pc:sldChg chg="addSp delSp modSp del mod">
        <pc:chgData name="Mareike Dollinger" userId="792049e6-56e8-48c4-9cac-0659f14bd2bc" providerId="ADAL" clId="{843A9A1B-95C7-49C5-B6DB-17B522EF149A}" dt="2021-10-11T09:26:38.220" v="624" actId="2696"/>
        <pc:sldMkLst>
          <pc:docMk/>
          <pc:sldMk cId="1529966043" sldId="263"/>
        </pc:sldMkLst>
        <pc:spChg chg="add mod">
          <ac:chgData name="Mareike Dollinger" userId="792049e6-56e8-48c4-9cac-0659f14bd2bc" providerId="ADAL" clId="{843A9A1B-95C7-49C5-B6DB-17B522EF149A}" dt="2021-09-28T06:06:55.653" v="85" actId="164"/>
          <ac:spMkLst>
            <pc:docMk/>
            <pc:sldMk cId="1529966043" sldId="263"/>
            <ac:spMk id="5" creationId="{934003FB-8CD1-4D84-BD00-01BF038CE635}"/>
          </ac:spMkLst>
        </pc:spChg>
        <pc:spChg chg="mod topLvl">
          <ac:chgData name="Mareike Dollinger" userId="792049e6-56e8-48c4-9cac-0659f14bd2bc" providerId="ADAL" clId="{843A9A1B-95C7-49C5-B6DB-17B522EF149A}" dt="2021-09-28T06:06:55.653" v="85" actId="164"/>
          <ac:spMkLst>
            <pc:docMk/>
            <pc:sldMk cId="1529966043" sldId="263"/>
            <ac:spMk id="22" creationId="{123C13ED-B045-4A02-9A59-6B6E4491A517}"/>
          </ac:spMkLst>
        </pc:spChg>
        <pc:spChg chg="add del mod">
          <ac:chgData name="Mareike Dollinger" userId="792049e6-56e8-48c4-9cac-0659f14bd2bc" providerId="ADAL" clId="{843A9A1B-95C7-49C5-B6DB-17B522EF149A}" dt="2021-10-07T11:50:19.575" v="216" actId="478"/>
          <ac:spMkLst>
            <pc:docMk/>
            <pc:sldMk cId="1529966043" sldId="263"/>
            <ac:spMk id="24" creationId="{394F3A71-C9B1-44C4-B980-1871BACE4FA4}"/>
          </ac:spMkLst>
        </pc:spChg>
        <pc:spChg chg="mod">
          <ac:chgData name="Mareike Dollinger" userId="792049e6-56e8-48c4-9cac-0659f14bd2bc" providerId="ADAL" clId="{843A9A1B-95C7-49C5-B6DB-17B522EF149A}" dt="2021-09-28T06:01:48.431" v="19" actId="164"/>
          <ac:spMkLst>
            <pc:docMk/>
            <pc:sldMk cId="1529966043" sldId="263"/>
            <ac:spMk id="34" creationId="{89500F7D-593E-4E15-8C75-FCDD6ABD9CE5}"/>
          </ac:spMkLst>
        </pc:spChg>
        <pc:spChg chg="mod">
          <ac:chgData name="Mareike Dollinger" userId="792049e6-56e8-48c4-9cac-0659f14bd2bc" providerId="ADAL" clId="{843A9A1B-95C7-49C5-B6DB-17B522EF149A}" dt="2021-09-28T06:01:48.431" v="19" actId="164"/>
          <ac:spMkLst>
            <pc:docMk/>
            <pc:sldMk cId="1529966043" sldId="263"/>
            <ac:spMk id="37" creationId="{75A15DA1-02D7-4458-8598-F306DB69A136}"/>
          </ac:spMkLst>
        </pc:spChg>
        <pc:grpChg chg="del mod">
          <ac:chgData name="Mareike Dollinger" userId="792049e6-56e8-48c4-9cac-0659f14bd2bc" providerId="ADAL" clId="{843A9A1B-95C7-49C5-B6DB-17B522EF149A}" dt="2021-10-07T11:57:13.023" v="288" actId="478"/>
          <ac:grpSpMkLst>
            <pc:docMk/>
            <pc:sldMk cId="1529966043" sldId="263"/>
            <ac:grpSpMk id="2" creationId="{46066802-F734-4AE0-A6E1-7AC3EA330197}"/>
          </ac:grpSpMkLst>
        </pc:grpChg>
        <pc:grpChg chg="add mod">
          <ac:chgData name="Mareike Dollinger" userId="792049e6-56e8-48c4-9cac-0659f14bd2bc" providerId="ADAL" clId="{843A9A1B-95C7-49C5-B6DB-17B522EF149A}" dt="2021-10-07T11:57:38.329" v="291" actId="1076"/>
          <ac:grpSpMkLst>
            <pc:docMk/>
            <pc:sldMk cId="1529966043" sldId="263"/>
            <ac:grpSpMk id="4" creationId="{43B88746-F06A-442A-839F-7F1A9E1DAA38}"/>
          </ac:grpSpMkLst>
        </pc:grpChg>
        <pc:grpChg chg="add mod">
          <ac:chgData name="Mareike Dollinger" userId="792049e6-56e8-48c4-9cac-0659f14bd2bc" providerId="ADAL" clId="{843A9A1B-95C7-49C5-B6DB-17B522EF149A}" dt="2021-09-28T06:06:55.653" v="85" actId="164"/>
          <ac:grpSpMkLst>
            <pc:docMk/>
            <pc:sldMk cId="1529966043" sldId="263"/>
            <ac:grpSpMk id="7" creationId="{A94D86AD-0DB3-43C6-AAE9-8F38C1CE118E}"/>
          </ac:grpSpMkLst>
        </pc:grpChg>
        <pc:grpChg chg="add del mod">
          <ac:chgData name="Mareike Dollinger" userId="792049e6-56e8-48c4-9cac-0659f14bd2bc" providerId="ADAL" clId="{843A9A1B-95C7-49C5-B6DB-17B522EF149A}" dt="2021-09-28T06:02:41.715" v="31" actId="478"/>
          <ac:grpSpMkLst>
            <pc:docMk/>
            <pc:sldMk cId="1529966043" sldId="263"/>
            <ac:grpSpMk id="21" creationId="{81802638-C823-4130-A05E-391574F1CBBE}"/>
          </ac:grpSpMkLst>
        </pc:grpChg>
        <pc:graphicFrameChg chg="mod modGraphic">
          <ac:chgData name="Mareike Dollinger" userId="792049e6-56e8-48c4-9cac-0659f14bd2bc" providerId="ADAL" clId="{843A9A1B-95C7-49C5-B6DB-17B522EF149A}" dt="2021-10-08T07:39:07.361" v="292" actId="790"/>
          <ac:graphicFrameMkLst>
            <pc:docMk/>
            <pc:sldMk cId="1529966043" sldId="263"/>
            <ac:graphicFrameMk id="12" creationId="{00000000-0000-0000-0000-000000000000}"/>
          </ac:graphicFrameMkLst>
        </pc:graphicFrameChg>
        <pc:cxnChg chg="del mod topLvl">
          <ac:chgData name="Mareike Dollinger" userId="792049e6-56e8-48c4-9cac-0659f14bd2bc" providerId="ADAL" clId="{843A9A1B-95C7-49C5-B6DB-17B522EF149A}" dt="2021-09-28T06:02:41.715" v="31" actId="478"/>
          <ac:cxnSpMkLst>
            <pc:docMk/>
            <pc:sldMk cId="1529966043" sldId="263"/>
            <ac:cxnSpMk id="25" creationId="{E45FD723-3E9F-4FD8-8EE7-E924CF9A3734}"/>
          </ac:cxnSpMkLst>
        </pc:cxnChg>
        <pc:cxnChg chg="del mod">
          <ac:chgData name="Mareike Dollinger" userId="792049e6-56e8-48c4-9cac-0659f14bd2bc" providerId="ADAL" clId="{843A9A1B-95C7-49C5-B6DB-17B522EF149A}" dt="2021-09-28T06:02:36.548" v="28" actId="478"/>
          <ac:cxnSpMkLst>
            <pc:docMk/>
            <pc:sldMk cId="1529966043" sldId="263"/>
            <ac:cxnSpMk id="27" creationId="{EA341762-E707-4374-9326-7D766F6FAE07}"/>
          </ac:cxnSpMkLst>
        </pc:cxnChg>
      </pc:sldChg>
      <pc:sldChg chg="addSp delSp modSp add mod ord addCm delCm">
        <pc:chgData name="Mareike Dollinger" userId="792049e6-56e8-48c4-9cac-0659f14bd2bc" providerId="ADAL" clId="{843A9A1B-95C7-49C5-B6DB-17B522EF149A}" dt="2021-10-11T09:13:30.841" v="623" actId="20577"/>
        <pc:sldMkLst>
          <pc:docMk/>
          <pc:sldMk cId="2119144772" sldId="264"/>
        </pc:sldMkLst>
        <pc:spChg chg="mod">
          <ac:chgData name="Mareike Dollinger" userId="792049e6-56e8-48c4-9cac-0659f14bd2bc" providerId="ADAL" clId="{843A9A1B-95C7-49C5-B6DB-17B522EF149A}" dt="2021-10-08T07:58:54.520" v="377" actId="20577"/>
          <ac:spMkLst>
            <pc:docMk/>
            <pc:sldMk cId="2119144772" sldId="264"/>
            <ac:spMk id="5" creationId="{934003FB-8CD1-4D84-BD00-01BF038CE635}"/>
          </ac:spMkLst>
        </pc:spChg>
        <pc:spChg chg="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13" creationId="{310F13ED-6D0A-4C39-A1C6-D43BCE280936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16" creationId="{39B84EF6-98AE-45D5-AAA9-1D5C749D6773}"/>
          </ac:spMkLst>
        </pc:spChg>
        <pc:spChg chg="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17" creationId="{7DD6F97E-499C-4E5B-886E-253C2F8648FA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21" creationId="{C3C80D33-E13E-44C7-841D-6D52F5E9FB4A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23" creationId="{EE1C112B-45A9-42FF-9214-797F9DC7E6A4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24" creationId="{16F6EF21-5975-46AA-B544-91BEB0DB2EE8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25" creationId="{778E24AA-3933-448C-BE82-777C18B63D77}"/>
          </ac:spMkLst>
        </pc:spChg>
        <pc:spChg chg="add mod">
          <ac:chgData name="Mareike Dollinger" userId="792049e6-56e8-48c4-9cac-0659f14bd2bc" providerId="ADAL" clId="{843A9A1B-95C7-49C5-B6DB-17B522EF149A}" dt="2021-10-11T09:12:57.835" v="622" actId="1076"/>
          <ac:spMkLst>
            <pc:docMk/>
            <pc:sldMk cId="2119144772" sldId="264"/>
            <ac:spMk id="26" creationId="{A98139D2-722E-4ADF-9B7D-CDCC5A06ADF6}"/>
          </ac:spMkLst>
        </pc:spChg>
        <pc:grpChg chg="del">
          <ac:chgData name="Mareike Dollinger" userId="792049e6-56e8-48c4-9cac-0659f14bd2bc" providerId="ADAL" clId="{843A9A1B-95C7-49C5-B6DB-17B522EF149A}" dt="2021-10-08T07:58:00.512" v="307" actId="478"/>
          <ac:grpSpMkLst>
            <pc:docMk/>
            <pc:sldMk cId="2119144772" sldId="264"/>
            <ac:grpSpMk id="4" creationId="{43B88746-F06A-442A-839F-7F1A9E1DAA38}"/>
          </ac:grpSpMkLst>
        </pc:grpChg>
        <pc:grpChg chg="mod">
          <ac:chgData name="Mareike Dollinger" userId="792049e6-56e8-48c4-9cac-0659f14bd2bc" providerId="ADAL" clId="{843A9A1B-95C7-49C5-B6DB-17B522EF149A}" dt="2021-10-11T09:12:57.835" v="622" actId="1076"/>
          <ac:grpSpMkLst>
            <pc:docMk/>
            <pc:sldMk cId="2119144772" sldId="264"/>
            <ac:grpSpMk id="7" creationId="{A94D86AD-0DB3-43C6-AAE9-8F38C1CE118E}"/>
          </ac:grpSpMkLst>
        </pc:grpChg>
        <pc:grpChg chg="mod">
          <ac:chgData name="Mareike Dollinger" userId="792049e6-56e8-48c4-9cac-0659f14bd2bc" providerId="ADAL" clId="{843A9A1B-95C7-49C5-B6DB-17B522EF149A}" dt="2021-10-11T09:12:57.835" v="622" actId="1076"/>
          <ac:grpSpMkLst>
            <pc:docMk/>
            <pc:sldMk cId="2119144772" sldId="264"/>
            <ac:grpSpMk id="28" creationId="{80271E41-4447-47B6-A005-15FA5A19A7C6}"/>
          </ac:grpSpMkLst>
        </pc:grpChg>
        <pc:graphicFrameChg chg="add del mod modGraphic">
          <ac:chgData name="Mareike Dollinger" userId="792049e6-56e8-48c4-9cac-0659f14bd2bc" providerId="ADAL" clId="{843A9A1B-95C7-49C5-B6DB-17B522EF149A}" dt="2021-10-11T09:13:30.841" v="623" actId="20577"/>
          <ac:graphicFrameMkLst>
            <pc:docMk/>
            <pc:sldMk cId="2119144772" sldId="264"/>
            <ac:graphicFrameMk id="12" creationId="{00000000-0000-0000-0000-000000000000}"/>
          </ac:graphicFrameMkLst>
        </pc:graphicFrameChg>
        <pc:picChg chg="del">
          <ac:chgData name="Mareike Dollinger" userId="792049e6-56e8-48c4-9cac-0659f14bd2bc" providerId="ADAL" clId="{843A9A1B-95C7-49C5-B6DB-17B522EF149A}" dt="2021-10-11T09:12:18.319" v="617" actId="478"/>
          <ac:picMkLst>
            <pc:docMk/>
            <pc:sldMk cId="2119144772" sldId="264"/>
            <ac:picMk id="18" creationId="{305964A1-A481-43FC-82AE-C612AA8E42AE}"/>
          </ac:picMkLst>
        </pc:picChg>
      </pc:sldChg>
    </pc:docChg>
  </pc:docChgLst>
  <pc:docChgLst>
    <pc:chgData name="Mareike Dollinger" userId="792049e6-56e8-48c4-9cac-0659f14bd2bc" providerId="ADAL" clId="{B8E76C4B-5172-4DDA-81DA-3C1CD0F91CB7}"/>
    <pc:docChg chg="modSld">
      <pc:chgData name="Mareike Dollinger" userId="792049e6-56e8-48c4-9cac-0659f14bd2bc" providerId="ADAL" clId="{B8E76C4B-5172-4DDA-81DA-3C1CD0F91CB7}" dt="2021-09-27T14:10:58.608" v="0" actId="1076"/>
      <pc:docMkLst>
        <pc:docMk/>
      </pc:docMkLst>
      <pc:sldChg chg="modSp mod">
        <pc:chgData name="Mareike Dollinger" userId="792049e6-56e8-48c4-9cac-0659f14bd2bc" providerId="ADAL" clId="{B8E76C4B-5172-4DDA-81DA-3C1CD0F91CB7}" dt="2021-09-27T14:10:58.608" v="0" actId="1076"/>
        <pc:sldMkLst>
          <pc:docMk/>
          <pc:sldMk cId="1529966043" sldId="263"/>
        </pc:sldMkLst>
        <pc:grpChg chg="mod">
          <ac:chgData name="Mareike Dollinger" userId="792049e6-56e8-48c4-9cac-0659f14bd2bc" providerId="ADAL" clId="{B8E76C4B-5172-4DDA-81DA-3C1CD0F91CB7}" dt="2021-09-27T14:10:58.608" v="0" actId="1076"/>
          <ac:grpSpMkLst>
            <pc:docMk/>
            <pc:sldMk cId="1529966043" sldId="263"/>
            <ac:grpSpMk id="2" creationId="{46066802-F734-4AE0-A6E1-7AC3EA330197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11/10/2021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11/10/2021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BE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/>
              <a:t>Name: ENTSOG representative</a:t>
            </a:r>
            <a:br>
              <a:rPr lang="en-GB" noProof="0" dirty="0"/>
            </a:br>
            <a:r>
              <a:rPr lang="en-GB" noProof="0" dirty="0"/>
              <a:t>Position: Adviser/EGM/President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/>
              <a:t>Cover subtitle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/>
              <a:t>&lt;Place&gt; -- DD Month YYYY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/>
              <a:t>XY</a:t>
            </a:r>
            <a:br>
              <a:rPr lang="en-GB" sz="1200" dirty="0"/>
            </a:br>
            <a:r>
              <a:rPr lang="en-GB" sz="1200" dirty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/>
              <a:t>Thank You for Your Attention</a:t>
            </a: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/>
              <a:t>x.y@entsog.eu</a:t>
            </a:r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43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51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Colour chart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R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G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>
                          <a:solidFill>
                            <a:srgbClr val="1F4484"/>
                          </a:solidFill>
                        </a:rPr>
                        <a:t>B</a:t>
                      </a: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Light Grey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217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Dark Blue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68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Green (ENTSOG)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193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213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55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Red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232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38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>
                          <a:solidFill>
                            <a:srgbClr val="1F4484"/>
                          </a:solidFill>
                        </a:rPr>
                        <a:t>44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/>
          </a:p>
          <a:p>
            <a:pPr lvl="1"/>
            <a:r>
              <a:rPr lang="de-DE" noProof="0" dirty="0"/>
              <a:t>Second level (Calibri, 18, black)</a:t>
            </a:r>
            <a:endParaRPr lang="en-GB" noProof="0" dirty="0"/>
          </a:p>
          <a:p>
            <a:pPr lvl="2"/>
            <a:r>
              <a:rPr lang="en-GB" noProof="0" dirty="0"/>
              <a:t>Third level (Calibri, 18, black)</a:t>
            </a:r>
          </a:p>
          <a:p>
            <a:pPr lvl="3"/>
            <a:r>
              <a:rPr lang="en-GB" noProof="0" dirty="0"/>
              <a:t>Fourth level (Calibri, 16, black)</a:t>
            </a:r>
          </a:p>
          <a:p>
            <a:pPr lvl="4"/>
            <a:r>
              <a:rPr lang="en-GB" noProof="0" dirty="0"/>
              <a:t>Fifth level</a:t>
            </a:r>
          </a:p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/>
              <a:t>Diff. bullet levels with “tabulator”</a:t>
            </a:r>
          </a:p>
          <a:p>
            <a:pPr lvl="1"/>
            <a:r>
              <a:rPr lang="en-GB" noProof="0" dirty="0"/>
              <a:t>Third level (Calibri, 18, black)</a:t>
            </a:r>
          </a:p>
          <a:p>
            <a:pPr lvl="2"/>
            <a:r>
              <a:rPr lang="en-GB" noProof="0" dirty="0"/>
              <a:t>Fourth level (Calibri, 16, black)</a:t>
            </a:r>
          </a:p>
          <a:p>
            <a:pPr lvl="3"/>
            <a:r>
              <a:rPr lang="en-GB" noProof="0" dirty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Diff. bullet levels with “tabulator”</a:t>
            </a:r>
          </a:p>
          <a:p>
            <a:pPr lvl="1"/>
            <a:r>
              <a:rPr lang="en-US" dirty="0"/>
              <a:t>Third level (Calibri, 18, black)</a:t>
            </a:r>
          </a:p>
          <a:p>
            <a:pPr lvl="2"/>
            <a:r>
              <a:rPr lang="en-US" dirty="0"/>
              <a:t>Fourth level (Calibri, 16, black)</a:t>
            </a:r>
          </a:p>
          <a:p>
            <a:pPr lvl="3"/>
            <a:r>
              <a:rPr lang="en-US" dirty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TYNDP 2022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Template for Project </a:t>
            </a:r>
            <a:r>
              <a:rPr lang="fr-FR" dirty="0" err="1"/>
              <a:t>Map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76056" y="620688"/>
            <a:ext cx="3671664" cy="360064"/>
          </a:xfrm>
        </p:spPr>
        <p:txBody>
          <a:bodyPr/>
          <a:lstStyle/>
          <a:p>
            <a:r>
              <a:rPr lang="en-GB" dirty="0"/>
              <a:t>Brussels – 28</a:t>
            </a:r>
            <a:r>
              <a:rPr lang="en-GB" baseline="30000" dirty="0"/>
              <a:t>rd</a:t>
            </a:r>
            <a:r>
              <a:rPr lang="en-GB" dirty="0"/>
              <a:t> Sep 2021</a:t>
            </a:r>
          </a:p>
        </p:txBody>
      </p:sp>
    </p:spTree>
    <p:extLst>
      <p:ext uri="{BB962C8B-B14F-4D97-AF65-F5344CB8AC3E}">
        <p14:creationId xmlns:p14="http://schemas.microsoft.com/office/powerpoint/2010/main" val="2481613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dirty="0"/>
              <a:t>Extract a screenshot of the area covered by your Project from the Transparency Platform (https://transparency.entsog.eu/)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Paste this screenshot into the next slide</a:t>
            </a:r>
            <a:br>
              <a:rPr lang="en-GB" dirty="0"/>
            </a:br>
            <a:endParaRPr lang="en-GB" dirty="0"/>
          </a:p>
          <a:p>
            <a:pPr marL="457200" indent="-457200">
              <a:buAutoNum type="arabicPeriod"/>
            </a:pPr>
            <a:r>
              <a:rPr lang="en-GB" dirty="0"/>
              <a:t>Provide a reasonably accurate drawing of your project, including</a:t>
            </a:r>
          </a:p>
          <a:p>
            <a:pPr marL="628650" lvl="1" indent="-457200">
              <a:buAutoNum type="arabicPeriod"/>
            </a:pPr>
            <a:r>
              <a:rPr lang="en-GB" dirty="0"/>
              <a:t>Pipeline layout</a:t>
            </a:r>
          </a:p>
          <a:p>
            <a:pPr marL="628650" lvl="1" indent="-457200">
              <a:buAutoNum type="arabicPeriod"/>
            </a:pPr>
            <a:r>
              <a:rPr lang="en-GB" dirty="0"/>
              <a:t>Location of the planned points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Using the standard graphical elements listed in the next slides.</a:t>
            </a:r>
            <a:br>
              <a:rPr lang="en-GB" i="1" dirty="0"/>
            </a:br>
            <a:endParaRPr lang="en-GB" i="1" dirty="0"/>
          </a:p>
          <a:p>
            <a:pPr marL="457200" indent="-457200">
              <a:buAutoNum type="arabicPeriod"/>
            </a:pPr>
            <a:r>
              <a:rPr lang="en-GB" dirty="0"/>
              <a:t>Upload the present </a:t>
            </a:r>
            <a:r>
              <a:rPr lang="en-GB" dirty="0" err="1"/>
              <a:t>Powerpoint</a:t>
            </a:r>
            <a:r>
              <a:rPr lang="en-GB" dirty="0"/>
              <a:t> file when submitting your project ENTSOG via the Project Portal under the MAP section of the Project Questionnaire</a:t>
            </a:r>
          </a:p>
          <a:p>
            <a:pPr marL="457200" indent="-457200">
              <a:buAutoNum type="arabicPeriod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90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Project Layout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97" y="1465957"/>
            <a:ext cx="7214807" cy="4483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800000">
            <a:off x="1267249" y="2551837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093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7" name="Freeform 6"/>
          <p:cNvSpPr/>
          <p:nvPr/>
        </p:nvSpPr>
        <p:spPr>
          <a:xfrm>
            <a:off x="463639" y="109470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67544" y="1869376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04549" y="2644048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71347"/>
              </p:ext>
            </p:extLst>
          </p:nvPr>
        </p:nvGraphicFramePr>
        <p:xfrm>
          <a:off x="3851920" y="10947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Pipelines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600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</a:t>
                      </a:r>
                      <a:r>
                        <a:rPr lang="fr-FR" baseline="0" dirty="0"/>
                        <a:t> </a:t>
                      </a:r>
                      <a:r>
                        <a:rPr lang="fr-FR" baseline="0" dirty="0" err="1"/>
                        <a:t>with</a:t>
                      </a:r>
                      <a:r>
                        <a:rPr lang="fr-FR" baseline="0" dirty="0"/>
                        <a:t>  600 mm &lt; </a:t>
                      </a:r>
                      <a:r>
                        <a:rPr lang="fr-FR" baseline="0" dirty="0" err="1"/>
                        <a:t>diameter</a:t>
                      </a:r>
                      <a:r>
                        <a:rPr lang="fr-FR" baseline="0" dirty="0"/>
                        <a:t> &lt; 900 mm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Pipeline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900</a:t>
                      </a:r>
                      <a:r>
                        <a:rPr lang="fr-FR" baseline="0" dirty="0"/>
                        <a:t> mm &lt; </a:t>
                      </a:r>
                      <a:r>
                        <a:rPr lang="fr-FR" baseline="0" dirty="0" err="1"/>
                        <a:t>diameter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Transmission </a:t>
                      </a:r>
                      <a:r>
                        <a:rPr lang="fr-FR" dirty="0" err="1"/>
                        <a:t>Interconnection</a:t>
                      </a:r>
                      <a:r>
                        <a:rPr lang="fr-FR" dirty="0"/>
                        <a:t>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/>
                        <a:t>Gas </a:t>
                      </a:r>
                      <a:r>
                        <a:rPr lang="fr-FR" dirty="0" err="1"/>
                        <a:t>Compressor</a:t>
                      </a:r>
                      <a:r>
                        <a:rPr lang="fr-FR" dirty="0"/>
                        <a:t> Station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LNG Entry Point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1729172" y="3418720"/>
            <a:ext cx="357065" cy="360040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29171" y="4941168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0021DE-0AFC-47DF-B669-CEEFBD8D3BB7}"/>
              </a:ext>
            </a:extLst>
          </p:cNvPr>
          <p:cNvGrpSpPr/>
          <p:nvPr/>
        </p:nvGrpSpPr>
        <p:grpSpPr>
          <a:xfrm>
            <a:off x="1691679" y="4121928"/>
            <a:ext cx="432048" cy="504056"/>
            <a:chOff x="8935379" y="1692584"/>
            <a:chExt cx="136432" cy="189366"/>
          </a:xfrm>
          <a:solidFill>
            <a:schemeClr val="bg1"/>
          </a:solidFill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61D2A038-2DE4-4B3B-98A9-AC9A4B3002D2}"/>
                </a:ext>
              </a:extLst>
            </p:cNvPr>
            <p:cNvSpPr/>
            <p:nvPr/>
          </p:nvSpPr>
          <p:spPr>
            <a:xfrm>
              <a:off x="8935379" y="1758770"/>
              <a:ext cx="136432" cy="123180"/>
            </a:xfrm>
            <a:prstGeom prst="triangle">
              <a:avLst/>
            </a:prstGeom>
            <a:solidFill>
              <a:srgbClr val="FF0000"/>
            </a:solidFill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6A8D415-2A61-4D02-B811-7318A49FAF81}"/>
                </a:ext>
              </a:extLst>
            </p:cNvPr>
            <p:cNvSpPr/>
            <p:nvPr/>
          </p:nvSpPr>
          <p:spPr>
            <a:xfrm>
              <a:off x="8935379" y="1692584"/>
              <a:ext cx="132347" cy="148274"/>
            </a:xfrm>
            <a:prstGeom prst="ellipse">
              <a:avLst/>
            </a:prstGeom>
            <a:grp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17" name="Flowchart: Delay 16">
            <a:extLst>
              <a:ext uri="{FF2B5EF4-FFF2-40B4-BE49-F238E27FC236}">
                <a16:creationId xmlns:a16="http://schemas.microsoft.com/office/drawing/2014/main" id="{6492D00C-5077-47B8-BE10-DF2AF804ADB9}"/>
              </a:ext>
            </a:extLst>
          </p:cNvPr>
          <p:cNvSpPr/>
          <p:nvPr/>
        </p:nvSpPr>
        <p:spPr>
          <a:xfrm rot="16200000">
            <a:off x="1306665" y="2658905"/>
            <a:ext cx="432048" cy="403086"/>
          </a:xfrm>
          <a:prstGeom prst="flowChartDelay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CE496A6-38C1-45D2-99E1-D0C020778BFB}"/>
              </a:ext>
            </a:extLst>
          </p:cNvPr>
          <p:cNvSpPr/>
          <p:nvPr/>
        </p:nvSpPr>
        <p:spPr>
          <a:xfrm>
            <a:off x="1295636" y="3451897"/>
            <a:ext cx="454106" cy="360040"/>
          </a:xfrm>
          <a:prstGeom prst="triangle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D501673-7760-45E5-95CB-CC816292F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520605"/>
              </p:ext>
            </p:extLst>
          </p:nvPr>
        </p:nvGraphicFramePr>
        <p:xfrm>
          <a:off x="2339752" y="1772816"/>
          <a:ext cx="4968552" cy="2175261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Depleted Gas 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Aquifer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Storage project in Salt Cavern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EF6122BA-18AC-48F3-ABC5-42E446926115}"/>
              </a:ext>
            </a:extLst>
          </p:cNvPr>
          <p:cNvSpPr/>
          <p:nvPr/>
        </p:nvSpPr>
        <p:spPr>
          <a:xfrm>
            <a:off x="1357511" y="1850070"/>
            <a:ext cx="382291" cy="418928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1FB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907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686350"/>
              </p:ext>
            </p:extLst>
          </p:nvPr>
        </p:nvGraphicFramePr>
        <p:xfrm>
          <a:off x="2795455" y="1353791"/>
          <a:ext cx="4968552" cy="3625435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5087">
                <a:tc>
                  <a:txBody>
                    <a:bodyPr/>
                    <a:lstStyle/>
                    <a:p>
                      <a:r>
                        <a:rPr lang="en-US" noProof="0" dirty="0"/>
                        <a:t>Biomethane development projects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Hydrogen production/injection facilities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en-US" dirty="0"/>
                        <a:t>New or repurposed infrastructure to carry hydrogen(Pipeline, Terminal, Storage)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3195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r>
                        <a:rPr lang="en-US" dirty="0"/>
                        <a:t>Retrofitting projects to further integrate hydrogen (Pipeline, Terminal, Storage)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4653924"/>
                  </a:ext>
                </a:extLst>
              </a:tr>
              <a:tr h="725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Other</a:t>
                      </a:r>
                      <a:r>
                        <a:rPr lang="fr-FR" dirty="0"/>
                        <a:t> infrastructure </a:t>
                      </a:r>
                      <a:r>
                        <a:rPr lang="en-US" noProof="0" dirty="0"/>
                        <a:t>related projects not listed above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310F13ED-6D0A-4C39-A1C6-D43BCE280936}"/>
              </a:ext>
            </a:extLst>
          </p:cNvPr>
          <p:cNvSpPr>
            <a:spLocks noChangeAspect="1"/>
          </p:cNvSpPr>
          <p:nvPr/>
        </p:nvSpPr>
        <p:spPr>
          <a:xfrm>
            <a:off x="1379993" y="1484784"/>
            <a:ext cx="436847" cy="24002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D6F97E-499C-4E5B-886E-253C2F8648FA}"/>
              </a:ext>
            </a:extLst>
          </p:cNvPr>
          <p:cNvSpPr>
            <a:spLocks noChangeAspect="1"/>
          </p:cNvSpPr>
          <p:nvPr/>
        </p:nvSpPr>
        <p:spPr>
          <a:xfrm>
            <a:off x="1379993" y="1627791"/>
            <a:ext cx="43684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0271E41-4447-47B6-A005-15FA5A19A7C6}"/>
              </a:ext>
            </a:extLst>
          </p:cNvPr>
          <p:cNvGrpSpPr/>
          <p:nvPr/>
        </p:nvGrpSpPr>
        <p:grpSpPr>
          <a:xfrm>
            <a:off x="1369214" y="2262840"/>
            <a:ext cx="536247" cy="446730"/>
            <a:chOff x="1375286" y="2694238"/>
            <a:chExt cx="536247" cy="44673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C34CF01-1CE5-4036-9673-EB297FB49D0D}"/>
                </a:ext>
              </a:extLst>
            </p:cNvPr>
            <p:cNvSpPr/>
            <p:nvPr/>
          </p:nvSpPr>
          <p:spPr>
            <a:xfrm>
              <a:off x="1375286" y="2694238"/>
              <a:ext cx="451041" cy="446730"/>
            </a:xfrm>
            <a:prstGeom prst="ellipse">
              <a:avLst/>
            </a:prstGeom>
            <a:solidFill>
              <a:srgbClr val="3E6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EA6B26-B269-4F4B-A5ED-66E73258BB79}"/>
                </a:ext>
              </a:extLst>
            </p:cNvPr>
            <p:cNvSpPr txBox="1"/>
            <p:nvPr/>
          </p:nvSpPr>
          <p:spPr>
            <a:xfrm>
              <a:off x="1386315" y="2694238"/>
              <a:ext cx="5252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+mn-lt"/>
                </a:rPr>
                <a:t>H</a:t>
              </a:r>
              <a:r>
                <a:rPr lang="en-US" baseline="-25000" dirty="0">
                  <a:solidFill>
                    <a:schemeClr val="bg1"/>
                  </a:solidFill>
                  <a:latin typeface="+mn-lt"/>
                </a:rPr>
                <a:t>2</a:t>
              </a:r>
              <a:endParaRPr lang="en-GB" baseline="-250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4D86AD-0DB3-43C6-AAE9-8F38C1CE118E}"/>
              </a:ext>
            </a:extLst>
          </p:cNvPr>
          <p:cNvGrpSpPr/>
          <p:nvPr/>
        </p:nvGrpSpPr>
        <p:grpSpPr>
          <a:xfrm>
            <a:off x="1293666" y="4382757"/>
            <a:ext cx="599851" cy="500861"/>
            <a:chOff x="1328777" y="3444006"/>
            <a:chExt cx="543267" cy="41202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23C13ED-B045-4A02-9A59-6B6E4491A5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75681" y="3444006"/>
              <a:ext cx="437535" cy="412027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 w="22225"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900" b="1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34003FB-8CD1-4D84-BD00-01BF038CE635}"/>
                </a:ext>
              </a:extLst>
            </p:cNvPr>
            <p:cNvSpPr/>
            <p:nvPr/>
          </p:nvSpPr>
          <p:spPr>
            <a:xfrm>
              <a:off x="1328777" y="3467173"/>
              <a:ext cx="54326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OTH</a:t>
              </a:r>
              <a:endParaRPr lang="en-BE" dirty="0"/>
            </a:p>
          </p:txBody>
        </p:sp>
      </p:grpSp>
      <p:sp>
        <p:nvSpPr>
          <p:cNvPr id="16" name="Freeform 6">
            <a:extLst>
              <a:ext uri="{FF2B5EF4-FFF2-40B4-BE49-F238E27FC236}">
                <a16:creationId xmlns:a16="http://schemas.microsoft.com/office/drawing/2014/main" id="{39B84EF6-98AE-45D5-AAA9-1D5C749D6773}"/>
              </a:ext>
            </a:extLst>
          </p:cNvPr>
          <p:cNvSpPr/>
          <p:nvPr/>
        </p:nvSpPr>
        <p:spPr>
          <a:xfrm>
            <a:off x="220934" y="2992247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3C80D33-E13E-44C7-841D-6D52F5E9FB4A}"/>
              </a:ext>
            </a:extLst>
          </p:cNvPr>
          <p:cNvSpPr/>
          <p:nvPr/>
        </p:nvSpPr>
        <p:spPr>
          <a:xfrm>
            <a:off x="1594734" y="2992247"/>
            <a:ext cx="357065" cy="360040"/>
          </a:xfrm>
          <a:prstGeom prst="ellipse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>
            <a:extLst>
              <a:ext uri="{FF2B5EF4-FFF2-40B4-BE49-F238E27FC236}">
                <a16:creationId xmlns:a16="http://schemas.microsoft.com/office/drawing/2014/main" id="{EE1C112B-45A9-42FF-9214-797F9DC7E6A4}"/>
              </a:ext>
            </a:extLst>
          </p:cNvPr>
          <p:cNvSpPr/>
          <p:nvPr/>
        </p:nvSpPr>
        <p:spPr>
          <a:xfrm>
            <a:off x="2171370" y="2946807"/>
            <a:ext cx="382291" cy="418928"/>
          </a:xfrm>
          <a:prstGeom prst="flowChartProcess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16F6EF21-5975-46AA-B544-91BEB0DB2EE8}"/>
              </a:ext>
            </a:extLst>
          </p:cNvPr>
          <p:cNvSpPr/>
          <p:nvPr/>
        </p:nvSpPr>
        <p:spPr>
          <a:xfrm>
            <a:off x="219792" y="3673630"/>
            <a:ext cx="129088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78E24AA-3933-448C-BE82-777C18B63D77}"/>
              </a:ext>
            </a:extLst>
          </p:cNvPr>
          <p:cNvSpPr/>
          <p:nvPr/>
        </p:nvSpPr>
        <p:spPr>
          <a:xfrm>
            <a:off x="1593592" y="3673630"/>
            <a:ext cx="357065" cy="3600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A98139D2-722E-4ADF-9B7D-CDCC5A06ADF6}"/>
              </a:ext>
            </a:extLst>
          </p:cNvPr>
          <p:cNvSpPr/>
          <p:nvPr/>
        </p:nvSpPr>
        <p:spPr>
          <a:xfrm>
            <a:off x="2170228" y="3628190"/>
            <a:ext cx="382291" cy="418928"/>
          </a:xfrm>
          <a:prstGeom prst="flowChartProcess">
            <a:avLst/>
          </a:prstGeom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144772"/>
      </p:ext>
    </p:extLst>
  </p:cSld>
  <p:clrMapOvr>
    <a:masterClrMapping/>
  </p:clrMapOvr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8595299129C14C87594CD1E1DE1FF2" ma:contentTypeVersion="13" ma:contentTypeDescription="Create a new document." ma:contentTypeScope="" ma:versionID="b99b601ce3f40a094dcc6a9a5c18dc88">
  <xsd:schema xmlns:xsd="http://www.w3.org/2001/XMLSchema" xmlns:xs="http://www.w3.org/2001/XMLSchema" xmlns:p="http://schemas.microsoft.com/office/2006/metadata/properties" xmlns:ns2="660daea1-89f2-4198-b72b-53d8a9749dfb" xmlns:ns3="37ee97b4-73a0-450c-8517-7d8a14946e68" targetNamespace="http://schemas.microsoft.com/office/2006/metadata/properties" ma:root="true" ma:fieldsID="d0d3e1b8126b9733d8665ac80c8fbd9f" ns2:_="" ns3:_="">
    <xsd:import namespace="660daea1-89f2-4198-b72b-53d8a9749dfb"/>
    <xsd:import namespace="37ee97b4-73a0-450c-8517-7d8a14946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daea1-89f2-4198-b72b-53d8a9749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ee97b4-73a0-450c-8517-7d8a14946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AEE896-2D73-4317-A80F-4157437A384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B6869B7-30F1-401A-AEAD-ADBF26C8D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F7FD4B-C23D-4EA4-B8B9-E5C379C746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0daea1-89f2-4198-b72b-53d8a9749dfb"/>
    <ds:schemaRef ds:uri="37ee97b4-73a0-450c-8517-7d8a14946e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ENTSOG_140930_Template_Presentation</Template>
  <TotalTime>0</TotalTime>
  <Words>200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ENTSOG_120627_Template_Presentation</vt:lpstr>
      <vt:lpstr>TYNDP 2022</vt:lpstr>
      <vt:lpstr>Explanation</vt:lpstr>
      <vt:lpstr>Your Project Layout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cp:lastModifiedBy>Mareike Dollinger</cp:lastModifiedBy>
  <cp:revision>32</cp:revision>
  <cp:lastPrinted>2012-02-02T11:14:35Z</cp:lastPrinted>
  <dcterms:created xsi:type="dcterms:W3CDTF">2016-03-10T14:55:38Z</dcterms:created>
  <dcterms:modified xsi:type="dcterms:W3CDTF">2021-10-11T09:27:08Z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0x010100098595299129C14C87594CD1E1DE1FF2</vt:lpwstr>
  </property>
  <property fmtid="{D5CDD505-2E9C-101B-9397-08002B2CF9AE}" pid="3" name="Order">
    <vt:r8>23461200</vt:r8>
  </property>
</Properties>
</file>